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notesMasterIdLst>
    <p:notesMasterId r:id="rId44"/>
  </p:notesMasterIdLst>
  <p:sldIdLst>
    <p:sldId id="271" r:id="rId2"/>
    <p:sldId id="277" r:id="rId3"/>
    <p:sldId id="259" r:id="rId4"/>
    <p:sldId id="276" r:id="rId5"/>
    <p:sldId id="288" r:id="rId6"/>
    <p:sldId id="266" r:id="rId7"/>
    <p:sldId id="267" r:id="rId8"/>
    <p:sldId id="268" r:id="rId9"/>
    <p:sldId id="302" r:id="rId10"/>
    <p:sldId id="291" r:id="rId11"/>
    <p:sldId id="303" r:id="rId12"/>
    <p:sldId id="304" r:id="rId13"/>
    <p:sldId id="305" r:id="rId14"/>
    <p:sldId id="306" r:id="rId15"/>
    <p:sldId id="307" r:id="rId16"/>
    <p:sldId id="308" r:id="rId17"/>
    <p:sldId id="309" r:id="rId18"/>
    <p:sldId id="310" r:id="rId19"/>
    <p:sldId id="311" r:id="rId20"/>
    <p:sldId id="312" r:id="rId21"/>
    <p:sldId id="313" r:id="rId22"/>
    <p:sldId id="314" r:id="rId23"/>
    <p:sldId id="289" r:id="rId24"/>
    <p:sldId id="278" r:id="rId25"/>
    <p:sldId id="265" r:id="rId26"/>
    <p:sldId id="261" r:id="rId27"/>
    <p:sldId id="262" r:id="rId28"/>
    <p:sldId id="269" r:id="rId29"/>
    <p:sldId id="292" r:id="rId30"/>
    <p:sldId id="272" r:id="rId31"/>
    <p:sldId id="290" r:id="rId32"/>
    <p:sldId id="279" r:id="rId33"/>
    <p:sldId id="280" r:id="rId34"/>
    <p:sldId id="281" r:id="rId35"/>
    <p:sldId id="282" r:id="rId36"/>
    <p:sldId id="283" r:id="rId37"/>
    <p:sldId id="287" r:id="rId38"/>
    <p:sldId id="285" r:id="rId39"/>
    <p:sldId id="318" r:id="rId40"/>
    <p:sldId id="319" r:id="rId41"/>
    <p:sldId id="320" r:id="rId42"/>
    <p:sldId id="286" r:id="rId43"/>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Jungwook Kang" initials="JK" lastIdx="1" clrIdx="0">
    <p:extLst>
      <p:ext uri="{19B8F6BF-5375-455C-9EA6-DF929625EA0E}">
        <p15:presenceInfo xmlns:p15="http://schemas.microsoft.com/office/powerpoint/2012/main" userId="Jungwook Kang" providerId="Non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C709"/>
    <a:srgbClr val="404040"/>
    <a:srgbClr val="00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21373" autoAdjust="0"/>
    <p:restoredTop sz="67539" autoAdjust="0"/>
  </p:normalViewPr>
  <p:slideViewPr>
    <p:cSldViewPr snapToGrid="0">
      <p:cViewPr varScale="1">
        <p:scale>
          <a:sx n="72" d="100"/>
          <a:sy n="72" d="100"/>
        </p:scale>
        <p:origin x="2316" y="54"/>
      </p:cViewPr>
      <p:guideLst>
        <p:guide orient="horz" pos="216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viewProps" Target="viewProp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commentAuthors" Target="commentAuthor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tableStyles" Target="tableStyle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theme" Target="theme/theme1.xml"/><Relationship Id="rId8" Type="http://schemas.openxmlformats.org/officeDocument/2006/relationships/slide" Target="slides/slide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presProps" Target="presProps.xml"/><Relationship Id="rId20" Type="http://schemas.openxmlformats.org/officeDocument/2006/relationships/slide" Target="slides/slide19.xml"/><Relationship Id="rId41" Type="http://schemas.openxmlformats.org/officeDocument/2006/relationships/slide" Target="slides/slide40.xml"/><Relationship Id="rId1" Type="http://schemas.openxmlformats.org/officeDocument/2006/relationships/slideMaster" Target="slideMasters/slideMaster1.xml"/><Relationship Id="rId6" Type="http://schemas.openxmlformats.org/officeDocument/2006/relationships/slide" Target="slides/slide5.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5E145361-1780-384A-B94A-4E79CCAA4ED5}" type="datetimeFigureOut">
              <a:rPr lang="en-US" smtClean="0"/>
              <a:t>4/22/2024</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94B75408-F5B8-4C4C-9B13-5169A5B583A0}" type="slidenum">
              <a:rPr lang="en-US" smtClean="0"/>
              <a:t>‹#›</a:t>
            </a:fld>
            <a:endParaRPr lang="en-US"/>
          </a:p>
        </p:txBody>
      </p:sp>
    </p:spTree>
    <p:extLst>
      <p:ext uri="{BB962C8B-B14F-4D97-AF65-F5344CB8AC3E}">
        <p14:creationId xmlns:p14="http://schemas.microsoft.com/office/powerpoint/2010/main" val="112480085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3" Type="http://schemas.openxmlformats.org/officeDocument/2006/relationships/hyperlink" Target="http://www.drugabuse.gov/sites/default/files/rrprescription.pdf" TargetMode="External"/><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3" Type="http://schemas.openxmlformats.org/officeDocument/2006/relationships/hyperlink" Target="http://www.monitoringthefuture.org/" TargetMode="External"/><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3" Type="http://schemas.openxmlformats.org/officeDocument/2006/relationships/hyperlink" Target="http://teens.drugabuse.gov/blog/post/prescription-stimulants-affect-people-adhd-differently" TargetMode="External"/><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b="1" dirty="0"/>
              <a:t>Welcome:</a:t>
            </a:r>
            <a:r>
              <a:rPr lang="en-US" b="1" baseline="0" dirty="0"/>
              <a:t> </a:t>
            </a:r>
            <a:r>
              <a:rPr lang="en-US" baseline="0" dirty="0" err="1"/>
              <a:t>PEERx</a:t>
            </a:r>
            <a:r>
              <a:rPr lang="en-US" baseline="0" dirty="0"/>
              <a:t> is a teen prescription drug abuse prevention initiative developed by the National Institute on Drug Abuse (NIDA).</a:t>
            </a:r>
            <a:endParaRPr lang="en-US" dirty="0"/>
          </a:p>
          <a:p>
            <a:endParaRPr lang="en-US" dirty="0"/>
          </a:p>
        </p:txBody>
      </p:sp>
      <p:sp>
        <p:nvSpPr>
          <p:cNvPr id="4" name="Slide Number Placeholder 3"/>
          <p:cNvSpPr>
            <a:spLocks noGrp="1"/>
          </p:cNvSpPr>
          <p:nvPr>
            <p:ph type="sldNum" sz="quarter" idx="10"/>
          </p:nvPr>
        </p:nvSpPr>
        <p:spPr/>
        <p:txBody>
          <a:bodyPr/>
          <a:lstStyle/>
          <a:p>
            <a:fld id="{94B75408-F5B8-4C4C-9B13-5169A5B583A0}" type="slidenum">
              <a:rPr lang="en-US" smtClean="0"/>
              <a:t>1</a:t>
            </a:fld>
            <a:endParaRPr lang="en-US"/>
          </a:p>
        </p:txBody>
      </p:sp>
    </p:spTree>
    <p:extLst>
      <p:ext uri="{BB962C8B-B14F-4D97-AF65-F5344CB8AC3E}">
        <p14:creationId xmlns:p14="http://schemas.microsoft.com/office/powerpoint/2010/main" val="145658865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94B75408-F5B8-4C4C-9B13-5169A5B583A0}" type="slidenum">
              <a:rPr lang="en-US" smtClean="0"/>
              <a:t>13</a:t>
            </a:fld>
            <a:endParaRPr lang="en-US"/>
          </a:p>
        </p:txBody>
      </p:sp>
    </p:spTree>
    <p:extLst>
      <p:ext uri="{BB962C8B-B14F-4D97-AF65-F5344CB8AC3E}">
        <p14:creationId xmlns:p14="http://schemas.microsoft.com/office/powerpoint/2010/main" val="426524184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94B75408-F5B8-4C4C-9B13-5169A5B583A0}" type="slidenum">
              <a:rPr lang="en-US" smtClean="0"/>
              <a:t>14</a:t>
            </a:fld>
            <a:endParaRPr lang="en-US"/>
          </a:p>
        </p:txBody>
      </p:sp>
    </p:spTree>
    <p:extLst>
      <p:ext uri="{BB962C8B-B14F-4D97-AF65-F5344CB8AC3E}">
        <p14:creationId xmlns:p14="http://schemas.microsoft.com/office/powerpoint/2010/main" val="108880246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94B75408-F5B8-4C4C-9B13-5169A5B583A0}" type="slidenum">
              <a:rPr lang="en-US" smtClean="0"/>
              <a:t>19</a:t>
            </a:fld>
            <a:endParaRPr lang="en-US"/>
          </a:p>
        </p:txBody>
      </p:sp>
    </p:spTree>
    <p:extLst>
      <p:ext uri="{BB962C8B-B14F-4D97-AF65-F5344CB8AC3E}">
        <p14:creationId xmlns:p14="http://schemas.microsoft.com/office/powerpoint/2010/main" val="275778275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94B75408-F5B8-4C4C-9B13-5169A5B583A0}" type="slidenum">
              <a:rPr lang="en-US" smtClean="0"/>
              <a:t>20</a:t>
            </a:fld>
            <a:endParaRPr lang="en-US"/>
          </a:p>
        </p:txBody>
      </p:sp>
    </p:spTree>
    <p:extLst>
      <p:ext uri="{BB962C8B-B14F-4D97-AF65-F5344CB8AC3E}">
        <p14:creationId xmlns:p14="http://schemas.microsoft.com/office/powerpoint/2010/main" val="205767075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a:t>https://www.youtube.com/watch?v=RlRbEO5--9U</a:t>
            </a:r>
          </a:p>
          <a:p>
            <a:endParaRPr lang="en-US" dirty="0"/>
          </a:p>
        </p:txBody>
      </p:sp>
      <p:sp>
        <p:nvSpPr>
          <p:cNvPr id="4" name="Slide Number Placeholder 3"/>
          <p:cNvSpPr>
            <a:spLocks noGrp="1"/>
          </p:cNvSpPr>
          <p:nvPr>
            <p:ph type="sldNum" sz="quarter" idx="10"/>
          </p:nvPr>
        </p:nvSpPr>
        <p:spPr/>
        <p:txBody>
          <a:bodyPr/>
          <a:lstStyle/>
          <a:p>
            <a:fld id="{94B75408-F5B8-4C4C-9B13-5169A5B583A0}" type="slidenum">
              <a:rPr lang="en-US" smtClean="0"/>
              <a:t>22</a:t>
            </a:fld>
            <a:endParaRPr lang="en-US"/>
          </a:p>
        </p:txBody>
      </p:sp>
    </p:spTree>
    <p:extLst>
      <p:ext uri="{BB962C8B-B14F-4D97-AF65-F5344CB8AC3E}">
        <p14:creationId xmlns:p14="http://schemas.microsoft.com/office/powerpoint/2010/main" val="288555279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effectLst/>
              </a:rPr>
              <a:t>There are two commonly misused types of stimulants: amphetamines (e.g., Adderall) and methylphenidate (e.g., Ritalin). In the past, stimulants were used to treat a variety of conditions, including asthma and other breathing problems, obesity, and health problems that affect your nervous system. Now, because the risk for misuse and addiction is better understood, doctors prescribe them less often and only for a few health conditions. They are still prescribed for attention deficit hyperactivity disorder (ADHD), narcolepsy (a sleep disorder), and, in some instances, depression that has not responded to other treatments.</a:t>
            </a:r>
            <a:endParaRPr lang="en-US" dirty="0"/>
          </a:p>
        </p:txBody>
      </p:sp>
      <p:sp>
        <p:nvSpPr>
          <p:cNvPr id="4" name="Slide Number Placeholder 3"/>
          <p:cNvSpPr>
            <a:spLocks noGrp="1"/>
          </p:cNvSpPr>
          <p:nvPr>
            <p:ph type="sldNum" sz="quarter" idx="10"/>
          </p:nvPr>
        </p:nvSpPr>
        <p:spPr/>
        <p:txBody>
          <a:bodyPr/>
          <a:lstStyle/>
          <a:p>
            <a:fld id="{94B75408-F5B8-4C4C-9B13-5169A5B583A0}" type="slidenum">
              <a:rPr lang="en-US" smtClean="0"/>
              <a:t>24</a:t>
            </a:fld>
            <a:endParaRPr lang="en-US"/>
          </a:p>
        </p:txBody>
      </p:sp>
    </p:spTree>
    <p:extLst>
      <p:ext uri="{BB962C8B-B14F-4D97-AF65-F5344CB8AC3E}">
        <p14:creationId xmlns:p14="http://schemas.microsoft.com/office/powerpoint/2010/main" val="18215634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94B75408-F5B8-4C4C-9B13-5169A5B583A0}" type="slidenum">
              <a:rPr lang="en-US" smtClean="0"/>
              <a:t>25</a:t>
            </a:fld>
            <a:endParaRPr lang="en-US"/>
          </a:p>
        </p:txBody>
      </p:sp>
    </p:spTree>
    <p:extLst>
      <p:ext uri="{BB962C8B-B14F-4D97-AF65-F5344CB8AC3E}">
        <p14:creationId xmlns:p14="http://schemas.microsoft.com/office/powerpoint/2010/main" val="94320710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94B75408-F5B8-4C4C-9B13-5169A5B583A0}" type="slidenum">
              <a:rPr lang="en-US" smtClean="0"/>
              <a:t>32</a:t>
            </a:fld>
            <a:endParaRPr lang="en-US"/>
          </a:p>
        </p:txBody>
      </p:sp>
    </p:spTree>
    <p:extLst>
      <p:ext uri="{BB962C8B-B14F-4D97-AF65-F5344CB8AC3E}">
        <p14:creationId xmlns:p14="http://schemas.microsoft.com/office/powerpoint/2010/main" val="82864625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94B75408-F5B8-4C4C-9B13-5169A5B583A0}" type="slidenum">
              <a:rPr lang="en-US" smtClean="0"/>
              <a:t>33</a:t>
            </a:fld>
            <a:endParaRPr lang="en-US"/>
          </a:p>
        </p:txBody>
      </p:sp>
    </p:spTree>
    <p:extLst>
      <p:ext uri="{BB962C8B-B14F-4D97-AF65-F5344CB8AC3E}">
        <p14:creationId xmlns:p14="http://schemas.microsoft.com/office/powerpoint/2010/main" val="266672962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spcBef>
                <a:spcPct val="0"/>
              </a:spcBef>
              <a:buSzPct val="25000"/>
            </a:pPr>
            <a:r>
              <a:rPr lang="en-US" altLang="en-US" dirty="0"/>
              <a:t>Short &amp; long term</a:t>
            </a:r>
          </a:p>
          <a:p>
            <a:pPr marL="0" lvl="1" eaLnBrk="1" hangingPunct="1">
              <a:spcBef>
                <a:spcPct val="0"/>
              </a:spcBef>
              <a:buSzPct val="25000"/>
            </a:pPr>
            <a:r>
              <a:rPr lang="en-US" altLang="en-US" sz="2400" dirty="0">
                <a:solidFill>
                  <a:srgbClr val="FFFF00"/>
                </a:solidFill>
              </a:rPr>
              <a:t>People can have a heart attack right after the use of marijuana – there is a 5x higher risk. </a:t>
            </a:r>
          </a:p>
          <a:p>
            <a:pPr marL="0" lvl="1" eaLnBrk="1" hangingPunct="1">
              <a:spcBef>
                <a:spcPct val="0"/>
              </a:spcBef>
              <a:buSzPct val="25000"/>
            </a:pPr>
            <a:r>
              <a:rPr lang="en-US" altLang="en-US" sz="2400" dirty="0">
                <a:solidFill>
                  <a:srgbClr val="FFFF00"/>
                </a:solidFill>
              </a:rPr>
              <a:t>Can increase bleeding, lower blood pressure, and affect your blood sugar </a:t>
            </a:r>
            <a:endParaRPr lang="en-US" altLang="en-US" dirty="0"/>
          </a:p>
          <a:p>
            <a:pPr eaLnBrk="1" hangingPunct="1">
              <a:spcBef>
                <a:spcPct val="0"/>
              </a:spcBef>
            </a:pPr>
            <a:r>
              <a:rPr lang="en-US" altLang="en-US" dirty="0"/>
              <a:t>Marijuana is an harmful all around. Not only does it get to your brain, it also affects your lungs, and your heart. </a:t>
            </a:r>
          </a:p>
          <a:p>
            <a:pPr eaLnBrk="1" hangingPunct="1">
              <a:spcBef>
                <a:spcPct val="0"/>
              </a:spcBef>
            </a:pPr>
            <a:r>
              <a:rPr lang="en-US" altLang="en-US" dirty="0"/>
              <a:t>Emphasize all of the different heart conditions caused by marijuana. </a:t>
            </a:r>
          </a:p>
          <a:p>
            <a:pPr eaLnBrk="1" hangingPunct="1">
              <a:spcBef>
                <a:spcPct val="0"/>
              </a:spcBef>
            </a:pPr>
            <a:r>
              <a:rPr lang="en-US" altLang="en-US" dirty="0"/>
              <a:t>FYI</a:t>
            </a:r>
          </a:p>
          <a:p>
            <a:endParaRPr lang="en-US" dirty="0"/>
          </a:p>
        </p:txBody>
      </p:sp>
      <p:sp>
        <p:nvSpPr>
          <p:cNvPr id="4" name="Slide Number Placeholder 3"/>
          <p:cNvSpPr>
            <a:spLocks noGrp="1"/>
          </p:cNvSpPr>
          <p:nvPr>
            <p:ph type="sldNum" sz="quarter" idx="10"/>
          </p:nvPr>
        </p:nvSpPr>
        <p:spPr/>
        <p:txBody>
          <a:bodyPr/>
          <a:lstStyle/>
          <a:p>
            <a:fld id="{94B75408-F5B8-4C4C-9B13-5169A5B583A0}" type="slidenum">
              <a:rPr lang="en-US" smtClean="0"/>
              <a:t>40</a:t>
            </a:fld>
            <a:endParaRPr lang="en-US"/>
          </a:p>
        </p:txBody>
      </p:sp>
    </p:spTree>
    <p:extLst>
      <p:ext uri="{BB962C8B-B14F-4D97-AF65-F5344CB8AC3E}">
        <p14:creationId xmlns:p14="http://schemas.microsoft.com/office/powerpoint/2010/main" val="416718301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94B75408-F5B8-4C4C-9B13-5169A5B583A0}" type="slidenum">
              <a:rPr lang="en-US" smtClean="0"/>
              <a:t>2</a:t>
            </a:fld>
            <a:endParaRPr lang="en-US"/>
          </a:p>
        </p:txBody>
      </p:sp>
    </p:spTree>
    <p:extLst>
      <p:ext uri="{BB962C8B-B14F-4D97-AF65-F5344CB8AC3E}">
        <p14:creationId xmlns:p14="http://schemas.microsoft.com/office/powerpoint/2010/main" val="273451959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94B75408-F5B8-4C4C-9B13-5169A5B583A0}" type="slidenum">
              <a:rPr lang="en-US" smtClean="0"/>
              <a:t>41</a:t>
            </a:fld>
            <a:endParaRPr lang="en-US"/>
          </a:p>
        </p:txBody>
      </p:sp>
    </p:spTree>
    <p:extLst>
      <p:ext uri="{BB962C8B-B14F-4D97-AF65-F5344CB8AC3E}">
        <p14:creationId xmlns:p14="http://schemas.microsoft.com/office/powerpoint/2010/main" val="355602451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94B75408-F5B8-4C4C-9B13-5169A5B583A0}" type="slidenum">
              <a:rPr lang="en-US" smtClean="0"/>
              <a:t>42</a:t>
            </a:fld>
            <a:endParaRPr lang="en-US"/>
          </a:p>
        </p:txBody>
      </p:sp>
    </p:spTree>
    <p:extLst>
      <p:ext uri="{BB962C8B-B14F-4D97-AF65-F5344CB8AC3E}">
        <p14:creationId xmlns:p14="http://schemas.microsoft.com/office/powerpoint/2010/main" val="29066969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mn-lt"/>
                <a:ea typeface="+mn-ea"/>
                <a:cs typeface="+mn-cs"/>
              </a:rPr>
              <a:t>Myth: </a:t>
            </a:r>
            <a:r>
              <a:rPr lang="en-US" sz="1200" kern="1200" dirty="0">
                <a:solidFill>
                  <a:schemeClr val="tx1"/>
                </a:solidFill>
                <a:effectLst/>
                <a:latin typeface="+mn-lt"/>
                <a:ea typeface="+mn-ea"/>
                <a:cs typeface="+mn-cs"/>
              </a:rPr>
              <a:t>Prescription drugs are safer to abuse than other drugs because they are prescribed by a doctor. </a:t>
            </a:r>
          </a:p>
          <a:p>
            <a:pPr lvl="1"/>
            <a:r>
              <a:rPr lang="en-US" sz="1200" b="1" kern="1200" dirty="0">
                <a:solidFill>
                  <a:schemeClr val="tx1"/>
                </a:solidFill>
                <a:effectLst/>
                <a:latin typeface="+mn-lt"/>
                <a:ea typeface="+mn-ea"/>
                <a:cs typeface="+mn-cs"/>
              </a:rPr>
              <a:t>Fact: </a:t>
            </a:r>
            <a:r>
              <a:rPr lang="en-US" sz="1200" kern="1200" dirty="0">
                <a:solidFill>
                  <a:schemeClr val="tx1"/>
                </a:solidFill>
                <a:effectLst/>
                <a:latin typeface="+mn-lt"/>
                <a:ea typeface="+mn-ea"/>
                <a:cs typeface="+mn-cs"/>
              </a:rPr>
              <a:t>When used as prescribed, medications are safe and effective. However, when used in ways not prescribed by a doctor, their effects can be as dangerous as those from illegal drugs. </a:t>
            </a:r>
          </a:p>
          <a:p>
            <a:pPr marL="1085850" lvl="2" indent="-171450">
              <a:buFont typeface="Arial" pitchFamily="34" charset="0"/>
              <a:buChar char="•"/>
            </a:pPr>
            <a:r>
              <a:rPr lang="en-US" sz="1200" i="1" kern="1200" dirty="0">
                <a:solidFill>
                  <a:schemeClr val="tx1"/>
                </a:solidFill>
                <a:effectLst/>
                <a:latin typeface="+mn-lt"/>
                <a:ea typeface="+mn-ea"/>
                <a:cs typeface="+mn-cs"/>
              </a:rPr>
              <a:t>Note: </a:t>
            </a:r>
            <a:r>
              <a:rPr lang="en-US" sz="1200" i="0" kern="1200" dirty="0">
                <a:solidFill>
                  <a:schemeClr val="tx1"/>
                </a:solidFill>
                <a:effectLst/>
                <a:latin typeface="+mn-lt"/>
                <a:ea typeface="+mn-ea"/>
                <a:cs typeface="+mn-cs"/>
              </a:rPr>
              <a:t>P</a:t>
            </a:r>
            <a:r>
              <a:rPr lang="en-US" sz="1200" kern="1200" dirty="0">
                <a:solidFill>
                  <a:schemeClr val="tx1"/>
                </a:solidFill>
                <a:effectLst/>
                <a:latin typeface="+mn-lt"/>
                <a:ea typeface="+mn-ea"/>
                <a:cs typeface="+mn-cs"/>
              </a:rPr>
              <a:t>rescription opioid painkillers affect the brain in the same way that heroin does. Painkillers, if abused, can lead to many of the same negative consequences that heroin does, including addiction and accidental overdose.</a:t>
            </a:r>
          </a:p>
          <a:p>
            <a:r>
              <a:rPr lang="en-US" sz="1200" kern="1200" dirty="0">
                <a:solidFill>
                  <a:schemeClr val="tx1"/>
                </a:solidFill>
                <a:effectLst/>
                <a:latin typeface="+mn-lt"/>
                <a:ea typeface="+mn-ea"/>
                <a:cs typeface="+mn-cs"/>
              </a:rPr>
              <a:t> </a:t>
            </a:r>
          </a:p>
          <a:p>
            <a:r>
              <a:rPr lang="en-US" sz="1200" b="1" kern="1200" dirty="0">
                <a:solidFill>
                  <a:schemeClr val="tx1"/>
                </a:solidFill>
                <a:effectLst/>
                <a:latin typeface="+mn-lt"/>
                <a:ea typeface="+mn-ea"/>
                <a:cs typeface="+mn-cs"/>
              </a:rPr>
              <a:t>Myth: </a:t>
            </a:r>
            <a:r>
              <a:rPr lang="en-US" sz="1200" kern="1200" dirty="0">
                <a:solidFill>
                  <a:schemeClr val="tx1"/>
                </a:solidFill>
                <a:effectLst/>
                <a:latin typeface="+mn-lt"/>
                <a:ea typeface="+mn-ea"/>
                <a:cs typeface="+mn-cs"/>
              </a:rPr>
              <a:t>Using stimulant medications such as Adderall or Ritalin can help teens do well in school by improving focus and energy.</a:t>
            </a:r>
          </a:p>
          <a:p>
            <a:pPr lvl="1"/>
            <a:r>
              <a:rPr lang="en-US" sz="1200" b="1" kern="1200" dirty="0">
                <a:solidFill>
                  <a:schemeClr val="tx1"/>
                </a:solidFill>
                <a:effectLst/>
                <a:latin typeface="+mn-lt"/>
                <a:ea typeface="+mn-ea"/>
                <a:cs typeface="+mn-cs"/>
              </a:rPr>
              <a:t>Fact: </a:t>
            </a:r>
            <a:r>
              <a:rPr lang="en-US" sz="1200" kern="1200" dirty="0">
                <a:solidFill>
                  <a:schemeClr val="tx1"/>
                </a:solidFill>
                <a:effectLst/>
                <a:latin typeface="+mn-lt"/>
                <a:ea typeface="+mn-ea"/>
                <a:cs typeface="+mn-cs"/>
              </a:rPr>
              <a:t>There is no evidence that stimulants help students do better on tests. What’s more, ADHD medications affect the brains of people with ADHD differently than the brains of people without ADHD.</a:t>
            </a:r>
          </a:p>
          <a:p>
            <a:pPr marL="1085850" lvl="2" indent="-171450">
              <a:buFont typeface="Arial" pitchFamily="34" charset="0"/>
              <a:buChar char="•"/>
            </a:pPr>
            <a:r>
              <a:rPr lang="en-US" sz="1200" kern="1200" dirty="0">
                <a:solidFill>
                  <a:schemeClr val="tx1"/>
                </a:solidFill>
                <a:effectLst/>
                <a:latin typeface="+mn-lt"/>
                <a:ea typeface="+mn-ea"/>
                <a:cs typeface="+mn-cs"/>
              </a:rPr>
              <a:t>Learn more:</a:t>
            </a:r>
            <a:r>
              <a:rPr lang="en-US" sz="1200" kern="1200" baseline="0" dirty="0">
                <a:solidFill>
                  <a:schemeClr val="tx1"/>
                </a:solidFill>
                <a:effectLst/>
                <a:latin typeface="+mn-lt"/>
                <a:ea typeface="+mn-ea"/>
                <a:cs typeface="+mn-cs"/>
              </a:rPr>
              <a:t> http://</a:t>
            </a:r>
            <a:r>
              <a:rPr lang="en-US" sz="1200" kern="1200" baseline="0" dirty="0" err="1">
                <a:solidFill>
                  <a:schemeClr val="tx1"/>
                </a:solidFill>
                <a:effectLst/>
                <a:latin typeface="+mn-lt"/>
                <a:ea typeface="+mn-ea"/>
                <a:cs typeface="+mn-cs"/>
              </a:rPr>
              <a:t>teens.drugabuse.gov</a:t>
            </a:r>
            <a:r>
              <a:rPr lang="en-US" sz="1200" kern="1200" baseline="0" dirty="0">
                <a:solidFill>
                  <a:schemeClr val="tx1"/>
                </a:solidFill>
                <a:effectLst/>
                <a:latin typeface="+mn-lt"/>
                <a:ea typeface="+mn-ea"/>
                <a:cs typeface="+mn-cs"/>
              </a:rPr>
              <a:t>/blog/post/prescription-stimulants-affect-people-</a:t>
            </a:r>
            <a:r>
              <a:rPr lang="en-US" sz="1200" kern="1200" baseline="0" dirty="0" err="1">
                <a:solidFill>
                  <a:schemeClr val="tx1"/>
                </a:solidFill>
                <a:effectLst/>
                <a:latin typeface="+mn-lt"/>
                <a:ea typeface="+mn-ea"/>
                <a:cs typeface="+mn-cs"/>
              </a:rPr>
              <a:t>adhd</a:t>
            </a:r>
            <a:r>
              <a:rPr lang="en-US" sz="1200" kern="1200" baseline="0" dirty="0">
                <a:solidFill>
                  <a:schemeClr val="tx1"/>
                </a:solidFill>
                <a:effectLst/>
                <a:latin typeface="+mn-lt"/>
                <a:ea typeface="+mn-ea"/>
                <a:cs typeface="+mn-cs"/>
              </a:rPr>
              <a:t>-differently</a:t>
            </a:r>
            <a:endParaRPr lang="en-US" sz="1200" kern="1200" dirty="0">
              <a:solidFill>
                <a:schemeClr val="tx1"/>
              </a:solidFill>
              <a:effectLst/>
              <a:latin typeface="+mn-lt"/>
              <a:ea typeface="+mn-ea"/>
              <a:cs typeface="+mn-cs"/>
            </a:endParaRPr>
          </a:p>
          <a:p>
            <a:endParaRPr lang="en-US" dirty="0"/>
          </a:p>
        </p:txBody>
      </p:sp>
      <p:sp>
        <p:nvSpPr>
          <p:cNvPr id="4" name="Slide Number Placeholder 3"/>
          <p:cNvSpPr>
            <a:spLocks noGrp="1"/>
          </p:cNvSpPr>
          <p:nvPr>
            <p:ph type="sldNum" sz="quarter" idx="10"/>
          </p:nvPr>
        </p:nvSpPr>
        <p:spPr/>
        <p:txBody>
          <a:bodyPr/>
          <a:lstStyle/>
          <a:p>
            <a:fld id="{94B75408-F5B8-4C4C-9B13-5169A5B583A0}" type="slidenum">
              <a:rPr lang="en-US" smtClean="0"/>
              <a:t>3</a:t>
            </a:fld>
            <a:endParaRPr lang="en-US"/>
          </a:p>
        </p:txBody>
      </p:sp>
    </p:spTree>
    <p:extLst>
      <p:ext uri="{BB962C8B-B14F-4D97-AF65-F5344CB8AC3E}">
        <p14:creationId xmlns:p14="http://schemas.microsoft.com/office/powerpoint/2010/main" val="22949267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94B75408-F5B8-4C4C-9B13-5169A5B583A0}" type="slidenum">
              <a:rPr lang="en-US" smtClean="0"/>
              <a:t>4</a:t>
            </a:fld>
            <a:endParaRPr lang="en-US"/>
          </a:p>
        </p:txBody>
      </p:sp>
    </p:spTree>
    <p:extLst>
      <p:ext uri="{BB962C8B-B14F-4D97-AF65-F5344CB8AC3E}">
        <p14:creationId xmlns:p14="http://schemas.microsoft.com/office/powerpoint/2010/main" val="352721167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Sources:</a:t>
            </a:r>
          </a:p>
          <a:p>
            <a:pPr marL="228600" indent="-228600">
              <a:buFont typeface="+mj-lt"/>
              <a:buAutoNum type="arabicPeriod"/>
            </a:pPr>
            <a:r>
              <a:rPr lang="en-US" i="0" dirty="0"/>
              <a:t>Substance</a:t>
            </a:r>
            <a:r>
              <a:rPr lang="en-US" i="0" baseline="0" dirty="0"/>
              <a:t> Abuse and Mental Health Services Administration. </a:t>
            </a:r>
            <a:r>
              <a:rPr lang="en-US" i="1" dirty="0"/>
              <a:t>Results from the 2011 National Survey on Drug Use and Health: Summary of National Findings</a:t>
            </a:r>
            <a:r>
              <a:rPr lang="en-US" i="0" dirty="0"/>
              <a:t>,</a:t>
            </a:r>
            <a:r>
              <a:rPr lang="en-US" dirty="0"/>
              <a:t> NSDUH Series H-44, HHS Publication No. (SMA) 12-4713. Rockville, MD: 2012.</a:t>
            </a:r>
          </a:p>
          <a:p>
            <a:pPr marL="228600" indent="-228600">
              <a:buFont typeface="+mj-lt"/>
              <a:buAutoNum type="arabicPeriod"/>
            </a:pPr>
            <a:r>
              <a:rPr lang="en-US" dirty="0"/>
              <a:t>Rx drugs are the most abused drug by teens after alcohol, marijuana, and tobacco:</a:t>
            </a:r>
            <a:r>
              <a:rPr lang="en-US" baseline="0" dirty="0"/>
              <a:t> </a:t>
            </a:r>
            <a:r>
              <a:rPr lang="en-US" baseline="0" dirty="0" err="1"/>
              <a:t>www.drugabuse.gov</a:t>
            </a:r>
            <a:r>
              <a:rPr lang="en-US" baseline="0" dirty="0"/>
              <a:t>/publications/</a:t>
            </a:r>
            <a:r>
              <a:rPr lang="en-US" baseline="0" dirty="0" err="1"/>
              <a:t>drugfacts</a:t>
            </a:r>
            <a:r>
              <a:rPr lang="en-US" baseline="0" dirty="0"/>
              <a:t>/high-school-youth-trends</a:t>
            </a:r>
          </a:p>
          <a:p>
            <a:endParaRPr lang="en-US" baseline="0" dirty="0"/>
          </a:p>
          <a:p>
            <a:r>
              <a:rPr lang="en-US" b="1" baseline="0" dirty="0"/>
              <a:t>Other facts:</a:t>
            </a:r>
          </a:p>
          <a:p>
            <a:r>
              <a:rPr lang="en-US" baseline="0" dirty="0"/>
              <a:t>In 2007, the number of overdose deaths from prescription opioids outnumbered deaths from heroin and cocaine combined. More: </a:t>
            </a:r>
            <a:r>
              <a:rPr lang="en-US" dirty="0">
                <a:hlinkClick r:id="rId3"/>
              </a:rPr>
              <a:t>www.drugabuse.gov/sites/default/files/rrprescription.pdf</a:t>
            </a:r>
            <a:r>
              <a:rPr lang="en-US" dirty="0"/>
              <a:t>.</a:t>
            </a:r>
            <a:endParaRPr lang="en-US" baseline="0" dirty="0"/>
          </a:p>
          <a:p>
            <a:endParaRPr lang="en-US" dirty="0"/>
          </a:p>
        </p:txBody>
      </p:sp>
      <p:sp>
        <p:nvSpPr>
          <p:cNvPr id="4" name="Slide Number Placeholder 3"/>
          <p:cNvSpPr>
            <a:spLocks noGrp="1"/>
          </p:cNvSpPr>
          <p:nvPr>
            <p:ph type="sldNum" sz="quarter" idx="10"/>
          </p:nvPr>
        </p:nvSpPr>
        <p:spPr/>
        <p:txBody>
          <a:bodyPr/>
          <a:lstStyle/>
          <a:p>
            <a:fld id="{94B75408-F5B8-4C4C-9B13-5169A5B583A0}" type="slidenum">
              <a:rPr lang="en-US" smtClean="0"/>
              <a:t>6</a:t>
            </a:fld>
            <a:endParaRPr lang="en-US"/>
          </a:p>
        </p:txBody>
      </p:sp>
    </p:spTree>
    <p:extLst>
      <p:ext uri="{BB962C8B-B14F-4D97-AF65-F5344CB8AC3E}">
        <p14:creationId xmlns:p14="http://schemas.microsoft.com/office/powerpoint/2010/main" val="211832462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kern="1200" dirty="0">
                <a:solidFill>
                  <a:schemeClr val="tx1"/>
                </a:solidFill>
                <a:effectLst/>
                <a:latin typeface="+mn-lt"/>
                <a:ea typeface="+mn-ea"/>
                <a:cs typeface="+mn-cs"/>
              </a:rPr>
              <a:t>2018 Monitoring the Future Survey</a:t>
            </a:r>
          </a:p>
          <a:p>
            <a:pPr marL="0" marR="0" indent="0" algn="l" defTabSz="457200" rtl="0" eaLnBrk="1" fontAlgn="auto" latinLnBrk="0" hangingPunct="1">
              <a:lnSpc>
                <a:spcPct val="100000"/>
              </a:lnSpc>
              <a:spcBef>
                <a:spcPts val="0"/>
              </a:spcBef>
              <a:spcAft>
                <a:spcPts val="0"/>
              </a:spcAft>
              <a:buClrTx/>
              <a:buSzTx/>
              <a:buFontTx/>
              <a:buNone/>
              <a:tabLst/>
              <a:defRPr/>
            </a:pPr>
            <a:r>
              <a:rPr lang="en-US" sz="1200" b="0" i="0" kern="1200" dirty="0">
                <a:solidFill>
                  <a:schemeClr val="tx1"/>
                </a:solidFill>
                <a:effectLst/>
                <a:latin typeface="+mn-lt"/>
                <a:ea typeface="+mn-ea"/>
                <a:cs typeface="+mn-cs"/>
              </a:rPr>
              <a:t>Johnston, L.D.; O’Malley, P.M.; Bachman, J.G.; and </a:t>
            </a:r>
            <a:r>
              <a:rPr lang="en-US" sz="1200" b="0" i="0" kern="1200" dirty="0" err="1">
                <a:solidFill>
                  <a:schemeClr val="tx1"/>
                </a:solidFill>
                <a:effectLst/>
                <a:latin typeface="+mn-lt"/>
                <a:ea typeface="+mn-ea"/>
                <a:cs typeface="+mn-cs"/>
              </a:rPr>
              <a:t>Schulenberg</a:t>
            </a:r>
            <a:r>
              <a:rPr lang="en-US" sz="1200" b="0" i="0" kern="1200" dirty="0">
                <a:solidFill>
                  <a:schemeClr val="tx1"/>
                </a:solidFill>
                <a:effectLst/>
                <a:latin typeface="+mn-lt"/>
                <a:ea typeface="+mn-ea"/>
                <a:cs typeface="+mn-cs"/>
              </a:rPr>
              <a:t>, J.E. </a:t>
            </a:r>
            <a:r>
              <a:rPr lang="en-US" sz="1200" b="0" i="1" kern="1200" dirty="0">
                <a:solidFill>
                  <a:schemeClr val="tx1"/>
                </a:solidFill>
                <a:effectLst/>
                <a:latin typeface="+mn-lt"/>
                <a:ea typeface="+mn-ea"/>
                <a:cs typeface="+mn-cs"/>
              </a:rPr>
              <a:t>Monitoring the Future National Results on Adolescent Drug Use: Overview of Key Findings</a:t>
            </a:r>
            <a:r>
              <a:rPr lang="en-US" sz="1200" b="0" i="0" kern="1200" dirty="0">
                <a:solidFill>
                  <a:schemeClr val="tx1"/>
                </a:solidFill>
                <a:effectLst/>
                <a:latin typeface="+mn-lt"/>
                <a:ea typeface="+mn-ea"/>
                <a:cs typeface="+mn-cs"/>
              </a:rPr>
              <a:t>, 2018. Bethesda, MD: National Institute on Drug Abuse, 2018. Available at </a:t>
            </a:r>
            <a:r>
              <a:rPr lang="en-US" sz="1200" b="0" i="0" kern="1200" dirty="0">
                <a:solidFill>
                  <a:schemeClr val="tx1"/>
                </a:solidFill>
                <a:effectLst/>
                <a:latin typeface="+mn-lt"/>
                <a:ea typeface="+mn-ea"/>
                <a:cs typeface="+mn-cs"/>
                <a:hlinkClick r:id="rId3"/>
              </a:rPr>
              <a:t>www.monitoringthefuture.org</a:t>
            </a:r>
            <a:endParaRPr lang="en-US" sz="1200" b="0" i="0" kern="1200" dirty="0">
              <a:solidFill>
                <a:schemeClr val="tx1"/>
              </a:solidFill>
              <a:effectLst/>
              <a:latin typeface="+mn-lt"/>
              <a:ea typeface="+mn-ea"/>
              <a:cs typeface="+mn-cs"/>
            </a:endParaRPr>
          </a:p>
          <a:p>
            <a:endParaRPr lang="en-US" sz="1200" b="0" kern="1200" dirty="0">
              <a:solidFill>
                <a:schemeClr val="tx1"/>
              </a:solidFill>
              <a:effectLst/>
              <a:latin typeface="+mn-lt"/>
              <a:ea typeface="+mn-ea"/>
              <a:cs typeface="+mn-cs"/>
            </a:endParaRPr>
          </a:p>
          <a:p>
            <a:r>
              <a:rPr lang="en-US" sz="1200" b="0" kern="1200" dirty="0">
                <a:solidFill>
                  <a:schemeClr val="tx1"/>
                </a:solidFill>
                <a:effectLst/>
                <a:latin typeface="+mn-lt"/>
                <a:ea typeface="+mn-ea"/>
                <a:cs typeface="+mn-cs"/>
              </a:rPr>
              <a:t>Infographic: http://www.drugabuse.gov/related-topics/trends-statistics/infographics/monitoring-future-2018-survey-results</a:t>
            </a:r>
          </a:p>
          <a:p>
            <a:endParaRPr lang="en-US" dirty="0"/>
          </a:p>
          <a:p>
            <a:r>
              <a:rPr lang="en-US" dirty="0"/>
              <a:t>The percentage</a:t>
            </a:r>
            <a:r>
              <a:rPr lang="en-US" baseline="0" dirty="0"/>
              <a:t> of 12</a:t>
            </a:r>
            <a:r>
              <a:rPr lang="en-US" baseline="30000" dirty="0"/>
              <a:t>th</a:t>
            </a:r>
            <a:r>
              <a:rPr lang="en-US" baseline="0" dirty="0"/>
              <a:t> graders who have used these drugs in the past year</a:t>
            </a:r>
            <a:r>
              <a:rPr lang="en-US" dirty="0"/>
              <a:t>:</a:t>
            </a:r>
          </a:p>
          <a:p>
            <a:r>
              <a:rPr lang="en-US" dirty="0"/>
              <a:t>1.7% of high school seniors reported using Vicodin for nonmedical reasons in the past year.</a:t>
            </a:r>
          </a:p>
          <a:p>
            <a:r>
              <a:rPr lang="en-US" dirty="0"/>
              <a:t>4.6% of high school seniors reported using Adderall for nonmedical reasons in the past year.</a:t>
            </a:r>
          </a:p>
          <a:p>
            <a:endParaRPr lang="en-US" dirty="0"/>
          </a:p>
        </p:txBody>
      </p:sp>
      <p:sp>
        <p:nvSpPr>
          <p:cNvPr id="4" name="Slide Number Placeholder 3"/>
          <p:cNvSpPr>
            <a:spLocks noGrp="1"/>
          </p:cNvSpPr>
          <p:nvPr>
            <p:ph type="sldNum" sz="quarter" idx="10"/>
          </p:nvPr>
        </p:nvSpPr>
        <p:spPr/>
        <p:txBody>
          <a:bodyPr/>
          <a:lstStyle/>
          <a:p>
            <a:fld id="{94B75408-F5B8-4C4C-9B13-5169A5B583A0}" type="slidenum">
              <a:rPr lang="en-US" smtClean="0"/>
              <a:t>7</a:t>
            </a:fld>
            <a:endParaRPr lang="en-US"/>
          </a:p>
        </p:txBody>
      </p:sp>
    </p:spTree>
    <p:extLst>
      <p:ext uri="{BB962C8B-B14F-4D97-AF65-F5344CB8AC3E}">
        <p14:creationId xmlns:p14="http://schemas.microsoft.com/office/powerpoint/2010/main" val="81865590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dirty="0"/>
              <a:t>Opioids</a:t>
            </a:r>
            <a:r>
              <a:rPr lang="en-US" sz="1200" dirty="0"/>
              <a:t>—Usually prescribed to treat pain</a:t>
            </a:r>
          </a:p>
          <a:p>
            <a:pPr marL="628650" lvl="1" indent="-171450">
              <a:buFont typeface="Arial" pitchFamily="34" charset="0"/>
              <a:buChar char="•"/>
            </a:pPr>
            <a:r>
              <a:rPr lang="en-US" sz="1200" b="1" dirty="0"/>
              <a:t>Examples: </a:t>
            </a:r>
            <a:r>
              <a:rPr lang="en-US" sz="1200" dirty="0"/>
              <a:t>Vicodin, OxyContin, and Percocet</a:t>
            </a:r>
          </a:p>
          <a:p>
            <a:pPr marL="628650" lvl="1" indent="-171450">
              <a:buFont typeface="Arial" pitchFamily="34" charset="0"/>
              <a:buChar char="•"/>
            </a:pPr>
            <a:r>
              <a:rPr lang="en-US" sz="1200" b="1" dirty="0"/>
              <a:t>Why Abused: </a:t>
            </a:r>
            <a:r>
              <a:rPr lang="en-US" sz="1200" dirty="0"/>
              <a:t>To get high, to help with pain</a:t>
            </a:r>
          </a:p>
          <a:p>
            <a:pPr marL="628650" lvl="1" indent="-171450">
              <a:buFont typeface="Arial" pitchFamily="34" charset="0"/>
              <a:buChar char="•"/>
            </a:pPr>
            <a:r>
              <a:rPr lang="en-US" sz="1200" b="1" dirty="0"/>
              <a:t>Effects: </a:t>
            </a:r>
            <a:r>
              <a:rPr lang="en-US" sz="1200" dirty="0"/>
              <a:t>Drowsiness, slowed breathing</a:t>
            </a:r>
          </a:p>
          <a:p>
            <a:pPr lvl="1"/>
            <a:endParaRPr lang="en-US" sz="1200" dirty="0"/>
          </a:p>
          <a:p>
            <a:pPr lvl="1"/>
            <a:r>
              <a:rPr lang="en-US" sz="1200" i="1" dirty="0"/>
              <a:t>Note: </a:t>
            </a:r>
            <a:r>
              <a:rPr lang="en-US" sz="1200" i="0" dirty="0"/>
              <a:t>Prescription</a:t>
            </a:r>
            <a:r>
              <a:rPr lang="en-US" sz="1200" i="0" baseline="0" dirty="0"/>
              <a:t> opioids affect the same parts of the brain as </a:t>
            </a:r>
            <a:r>
              <a:rPr lang="en-US" sz="1200" dirty="0"/>
              <a:t>heroin</a:t>
            </a:r>
            <a:r>
              <a:rPr lang="en-US" sz="1200" baseline="0" dirty="0"/>
              <a:t> and</a:t>
            </a:r>
            <a:r>
              <a:rPr lang="en-US" sz="1200" dirty="0"/>
              <a:t> can lead to heroin abuse.</a:t>
            </a:r>
          </a:p>
          <a:p>
            <a:pPr marL="457200" lvl="1" indent="0">
              <a:buNone/>
            </a:pPr>
            <a:endParaRPr lang="en-US" sz="1200" dirty="0"/>
          </a:p>
          <a:p>
            <a:r>
              <a:rPr lang="en-US" sz="1200" b="1" dirty="0"/>
              <a:t>Stimulants</a:t>
            </a:r>
            <a:r>
              <a:rPr lang="en-US" sz="1200" dirty="0"/>
              <a:t>—Most often prescribed to treat ADHD</a:t>
            </a:r>
          </a:p>
          <a:p>
            <a:pPr marL="628650" lvl="1" indent="-171450">
              <a:buFont typeface="Arial" pitchFamily="34" charset="0"/>
              <a:buChar char="•"/>
            </a:pPr>
            <a:r>
              <a:rPr lang="en-US" sz="1200" b="1" dirty="0"/>
              <a:t>Examples: </a:t>
            </a:r>
            <a:r>
              <a:rPr lang="en-US" sz="1200" dirty="0"/>
              <a:t>Dexedrine, Adderall, Ritalin, and </a:t>
            </a:r>
            <a:r>
              <a:rPr lang="en-US" sz="1200" dirty="0" err="1"/>
              <a:t>Concerta</a:t>
            </a:r>
            <a:endParaRPr lang="en-US" sz="1200" dirty="0"/>
          </a:p>
          <a:p>
            <a:pPr marL="628650" lvl="1" indent="-171450">
              <a:buFont typeface="Arial" pitchFamily="34" charset="0"/>
              <a:buChar char="•"/>
            </a:pPr>
            <a:r>
              <a:rPr lang="en-US" sz="1200" b="1" dirty="0"/>
              <a:t>Why Abused: </a:t>
            </a:r>
            <a:r>
              <a:rPr lang="en-US" sz="1200" dirty="0"/>
              <a:t>To get high, to help with concentration</a:t>
            </a:r>
          </a:p>
          <a:p>
            <a:pPr marL="628650" lvl="1" indent="-171450">
              <a:buFont typeface="Arial" pitchFamily="34" charset="0"/>
              <a:buChar char="•"/>
            </a:pPr>
            <a:r>
              <a:rPr lang="en-US" sz="1200" b="1" dirty="0"/>
              <a:t>Effects: </a:t>
            </a:r>
            <a:r>
              <a:rPr lang="en-US" sz="1200" dirty="0"/>
              <a:t>Increased heart rate and blood pressure</a:t>
            </a:r>
          </a:p>
          <a:p>
            <a:pPr lvl="1"/>
            <a:endParaRPr lang="en-US" sz="1200" dirty="0"/>
          </a:p>
          <a:p>
            <a:pPr lvl="1"/>
            <a:r>
              <a:rPr lang="en-US" sz="1200" i="1" dirty="0"/>
              <a:t>Note: </a:t>
            </a:r>
            <a:r>
              <a:rPr lang="en-US" sz="1200" i="0" dirty="0"/>
              <a:t>Rx</a:t>
            </a:r>
            <a:r>
              <a:rPr lang="en-US" sz="1200" i="0" baseline="0" dirty="0"/>
              <a:t> stimulants i</a:t>
            </a:r>
            <a:r>
              <a:rPr lang="en-US" sz="1200" dirty="0"/>
              <a:t>nteract</a:t>
            </a:r>
            <a:r>
              <a:rPr lang="en-US" sz="1200" baseline="0" dirty="0"/>
              <a:t> with the brains of people with ADHD differently than the brains of people who don’t have ADHD. More: </a:t>
            </a:r>
            <a:r>
              <a:rPr lang="en-US" sz="1200" dirty="0">
                <a:hlinkClick r:id="rId3"/>
              </a:rPr>
              <a:t>http://teens.drugabuse.gov/blog/post/prescription-stimulants-affect-people-adhd-differently</a:t>
            </a:r>
            <a:r>
              <a:rPr lang="en-US" sz="1200" dirty="0"/>
              <a:t>.</a:t>
            </a:r>
          </a:p>
          <a:p>
            <a:pPr marL="457200" lvl="1" indent="0">
              <a:buNone/>
            </a:pPr>
            <a:endParaRPr lang="en-US" sz="1200" dirty="0"/>
          </a:p>
          <a:p>
            <a:r>
              <a:rPr lang="en-US" sz="1200" b="1" dirty="0"/>
              <a:t>Central nervous system (CNS) depressants</a:t>
            </a:r>
            <a:r>
              <a:rPr lang="en-US" sz="1200" dirty="0"/>
              <a:t>—Prescribed</a:t>
            </a:r>
            <a:r>
              <a:rPr lang="en-US" sz="1200" baseline="0" dirty="0"/>
              <a:t> </a:t>
            </a:r>
            <a:r>
              <a:rPr lang="en-US" sz="1200" dirty="0"/>
              <a:t>to treat anxiety and sleep disorders</a:t>
            </a:r>
          </a:p>
          <a:p>
            <a:pPr marL="628650" lvl="1" indent="-171450">
              <a:buFont typeface="Arial" pitchFamily="34" charset="0"/>
              <a:buChar char="•"/>
            </a:pPr>
            <a:r>
              <a:rPr lang="en-US" sz="1200" b="1" dirty="0"/>
              <a:t>Examples: </a:t>
            </a:r>
            <a:r>
              <a:rPr lang="en-US" sz="1200" dirty="0"/>
              <a:t>Valium, Xanax, Ambien, </a:t>
            </a:r>
            <a:r>
              <a:rPr lang="en-US" sz="1200" dirty="0" err="1"/>
              <a:t>Lunesta</a:t>
            </a:r>
            <a:r>
              <a:rPr lang="en-US" sz="1200" dirty="0"/>
              <a:t>, and </a:t>
            </a:r>
            <a:r>
              <a:rPr lang="en-US" sz="1200" dirty="0" err="1"/>
              <a:t>Mebaral</a:t>
            </a:r>
            <a:endParaRPr lang="en-US" sz="1200" dirty="0"/>
          </a:p>
          <a:p>
            <a:pPr marL="628650" lvl="1" indent="-171450">
              <a:buFont typeface="Arial" pitchFamily="34" charset="0"/>
              <a:buChar char="•"/>
            </a:pPr>
            <a:r>
              <a:rPr lang="en-US" sz="1200" b="1" dirty="0"/>
              <a:t>Why Abused: </a:t>
            </a:r>
            <a:r>
              <a:rPr lang="en-US" sz="1200" dirty="0"/>
              <a:t>To get high, to help with sleep or anxiety</a:t>
            </a:r>
          </a:p>
          <a:p>
            <a:pPr marL="628650" lvl="1" indent="-171450">
              <a:buFont typeface="Arial" pitchFamily="34" charset="0"/>
              <a:buChar char="•"/>
            </a:pPr>
            <a:r>
              <a:rPr lang="en-US" sz="1200" b="1" dirty="0"/>
              <a:t>Effects: </a:t>
            </a:r>
            <a:r>
              <a:rPr lang="en-US" sz="1200" dirty="0"/>
              <a:t>Sleepiness, calming sensation </a:t>
            </a:r>
          </a:p>
          <a:p>
            <a:pPr marL="0" lvl="0" indent="0">
              <a:buFont typeface="Arial" pitchFamily="34" charset="0"/>
              <a:buNone/>
            </a:pPr>
            <a:endParaRPr lang="en-US" sz="1200" baseline="0" dirty="0"/>
          </a:p>
          <a:p>
            <a:pPr marL="0" lvl="0" indent="0">
              <a:buFont typeface="Arial" pitchFamily="34" charset="0"/>
              <a:buNone/>
            </a:pPr>
            <a:r>
              <a:rPr lang="en-US" sz="1200" baseline="0" dirty="0"/>
              <a:t>More detailed fact sheets about each of these types of Rx drugs can be found online:</a:t>
            </a:r>
          </a:p>
          <a:p>
            <a:pPr marL="171450" lvl="0" indent="-171450">
              <a:buFont typeface="Arial" pitchFamily="34" charset="0"/>
              <a:buChar char="•"/>
            </a:pPr>
            <a:r>
              <a:rPr lang="en-US" sz="1200" baseline="0" dirty="0"/>
              <a:t>Rx opioids: http://</a:t>
            </a:r>
            <a:r>
              <a:rPr lang="en-US" sz="1200" baseline="0" dirty="0" err="1"/>
              <a:t>teens.drugabuse.gov</a:t>
            </a:r>
            <a:r>
              <a:rPr lang="en-US" sz="1200" baseline="0" dirty="0"/>
              <a:t>/drug-facts/opioids-and-pain-relievers  </a:t>
            </a:r>
          </a:p>
          <a:p>
            <a:pPr marL="171450" lvl="0" indent="-171450">
              <a:buFont typeface="Arial" pitchFamily="34" charset="0"/>
              <a:buChar char="•"/>
            </a:pPr>
            <a:r>
              <a:rPr lang="en-US" sz="1200" baseline="0" dirty="0"/>
              <a:t>Rx stimulants: http://</a:t>
            </a:r>
            <a:r>
              <a:rPr lang="en-US" sz="1200" baseline="0" dirty="0" err="1"/>
              <a:t>teens.drugabuse.gov</a:t>
            </a:r>
            <a:r>
              <a:rPr lang="en-US" sz="1200" baseline="0" dirty="0"/>
              <a:t>/drug-facts/prescription-stimulants</a:t>
            </a:r>
          </a:p>
          <a:p>
            <a:pPr marL="171450" lvl="0" indent="-171450">
              <a:buFont typeface="Arial" pitchFamily="34" charset="0"/>
              <a:buChar char="•"/>
            </a:pPr>
            <a:r>
              <a:rPr lang="en-US" sz="1200" baseline="0" dirty="0"/>
              <a:t>CNS depressants: http://</a:t>
            </a:r>
            <a:r>
              <a:rPr lang="en-US" sz="1200" baseline="0" dirty="0" err="1"/>
              <a:t>teens.drugabuse.gov</a:t>
            </a:r>
            <a:r>
              <a:rPr lang="en-US" sz="1200" baseline="0" dirty="0"/>
              <a:t>/drug-facts/central-nervous-system-</a:t>
            </a:r>
            <a:r>
              <a:rPr lang="en-US" sz="1200" baseline="0" dirty="0" err="1"/>
              <a:t>cns</a:t>
            </a:r>
            <a:r>
              <a:rPr lang="en-US" sz="1200" baseline="0" dirty="0"/>
              <a:t>-depressants</a:t>
            </a:r>
            <a:endParaRPr lang="en-US" sz="1200" dirty="0"/>
          </a:p>
          <a:p>
            <a:endParaRPr lang="en-US" dirty="0"/>
          </a:p>
          <a:p>
            <a:endParaRPr lang="en-US" dirty="0"/>
          </a:p>
        </p:txBody>
      </p:sp>
      <p:sp>
        <p:nvSpPr>
          <p:cNvPr id="4" name="Slide Number Placeholder 3"/>
          <p:cNvSpPr>
            <a:spLocks noGrp="1"/>
          </p:cNvSpPr>
          <p:nvPr>
            <p:ph type="sldNum" sz="quarter" idx="10"/>
          </p:nvPr>
        </p:nvSpPr>
        <p:spPr/>
        <p:txBody>
          <a:bodyPr/>
          <a:lstStyle/>
          <a:p>
            <a:fld id="{94B75408-F5B8-4C4C-9B13-5169A5B583A0}" type="slidenum">
              <a:rPr lang="en-US" smtClean="0"/>
              <a:t>8</a:t>
            </a:fld>
            <a:endParaRPr lang="en-US"/>
          </a:p>
        </p:txBody>
      </p:sp>
    </p:spTree>
    <p:extLst>
      <p:ext uri="{BB962C8B-B14F-4D97-AF65-F5344CB8AC3E}">
        <p14:creationId xmlns:p14="http://schemas.microsoft.com/office/powerpoint/2010/main" val="134487358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a:t>https://www.youtube.com/watch?v=UZ-ZwFZySqk&amp;app=desktop</a:t>
            </a:r>
          </a:p>
          <a:p>
            <a:endParaRPr lang="en-US" dirty="0"/>
          </a:p>
        </p:txBody>
      </p:sp>
      <p:sp>
        <p:nvSpPr>
          <p:cNvPr id="4" name="Slide Number Placeholder 3"/>
          <p:cNvSpPr>
            <a:spLocks noGrp="1"/>
          </p:cNvSpPr>
          <p:nvPr>
            <p:ph type="sldNum" sz="quarter" idx="10"/>
          </p:nvPr>
        </p:nvSpPr>
        <p:spPr/>
        <p:txBody>
          <a:bodyPr/>
          <a:lstStyle/>
          <a:p>
            <a:fld id="{94B75408-F5B8-4C4C-9B13-5169A5B583A0}" type="slidenum">
              <a:rPr lang="en-US" smtClean="0"/>
              <a:t>9</a:t>
            </a:fld>
            <a:endParaRPr lang="en-US"/>
          </a:p>
        </p:txBody>
      </p:sp>
    </p:spTree>
    <p:extLst>
      <p:ext uri="{BB962C8B-B14F-4D97-AF65-F5344CB8AC3E}">
        <p14:creationId xmlns:p14="http://schemas.microsoft.com/office/powerpoint/2010/main" val="52863422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94B75408-F5B8-4C4C-9B13-5169A5B583A0}" type="slidenum">
              <a:rPr lang="en-US" smtClean="0"/>
              <a:t>11</a:t>
            </a:fld>
            <a:endParaRPr lang="en-US"/>
          </a:p>
        </p:txBody>
      </p:sp>
    </p:spTree>
    <p:extLst>
      <p:ext uri="{BB962C8B-B14F-4D97-AF65-F5344CB8AC3E}">
        <p14:creationId xmlns:p14="http://schemas.microsoft.com/office/powerpoint/2010/main" val="171025897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335674F8-0FF0-45A8-972F-990B39EA9083}" type="datetimeFigureOut">
              <a:rPr lang="en-US" smtClean="0"/>
              <a:t>4/22/2024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05DB628-C159-4F2D-B0F8-59BB5C499656}" type="slidenum">
              <a:rPr lang="en-US" smtClean="0"/>
              <a:t>‹#›</a:t>
            </a:fld>
            <a:endParaRPr lang="en-US"/>
          </a:p>
        </p:txBody>
      </p:sp>
    </p:spTree>
    <p:extLst>
      <p:ext uri="{BB962C8B-B14F-4D97-AF65-F5344CB8AC3E}">
        <p14:creationId xmlns:p14="http://schemas.microsoft.com/office/powerpoint/2010/main" val="17767254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335674F8-0FF0-45A8-972F-990B39EA9083}" type="datetimeFigureOut">
              <a:rPr lang="en-US" smtClean="0"/>
              <a:t>4/22/2024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05DB628-C159-4F2D-B0F8-59BB5C499656}" type="slidenum">
              <a:rPr lang="en-US" smtClean="0"/>
              <a:t>‹#›</a:t>
            </a:fld>
            <a:endParaRPr lang="en-US"/>
          </a:p>
        </p:txBody>
      </p:sp>
    </p:spTree>
    <p:extLst>
      <p:ext uri="{BB962C8B-B14F-4D97-AF65-F5344CB8AC3E}">
        <p14:creationId xmlns:p14="http://schemas.microsoft.com/office/powerpoint/2010/main" val="287901154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335674F8-0FF0-45A8-972F-990B39EA9083}" type="datetimeFigureOut">
              <a:rPr lang="en-US" smtClean="0"/>
              <a:t>4/22/2024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05DB628-C159-4F2D-B0F8-59BB5C499656}" type="slidenum">
              <a:rPr lang="en-US" smtClean="0"/>
              <a:t>‹#›</a:t>
            </a:fld>
            <a:endParaRPr lang="en-US"/>
          </a:p>
        </p:txBody>
      </p:sp>
    </p:spTree>
    <p:extLst>
      <p:ext uri="{BB962C8B-B14F-4D97-AF65-F5344CB8AC3E}">
        <p14:creationId xmlns:p14="http://schemas.microsoft.com/office/powerpoint/2010/main" val="259544330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335674F8-0FF0-45A8-972F-990B39EA9083}" type="datetimeFigureOut">
              <a:rPr lang="en-US" smtClean="0"/>
              <a:t>4/22/2024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05DB628-C159-4F2D-B0F8-59BB5C499656}" type="slidenum">
              <a:rPr lang="en-US" smtClean="0"/>
              <a:t>‹#›</a:t>
            </a:fld>
            <a:endParaRPr lang="en-US"/>
          </a:p>
        </p:txBody>
      </p:sp>
    </p:spTree>
    <p:extLst>
      <p:ext uri="{BB962C8B-B14F-4D97-AF65-F5344CB8AC3E}">
        <p14:creationId xmlns:p14="http://schemas.microsoft.com/office/powerpoint/2010/main" val="13026357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335674F8-0FF0-45A8-972F-990B39EA9083}" type="datetimeFigureOut">
              <a:rPr lang="en-US" smtClean="0"/>
              <a:t>4/22/2024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05DB628-C159-4F2D-B0F8-59BB5C499656}" type="slidenum">
              <a:rPr lang="en-US" smtClean="0"/>
              <a:t>‹#›</a:t>
            </a:fld>
            <a:endParaRPr lang="en-US"/>
          </a:p>
        </p:txBody>
      </p:sp>
    </p:spTree>
    <p:extLst>
      <p:ext uri="{BB962C8B-B14F-4D97-AF65-F5344CB8AC3E}">
        <p14:creationId xmlns:p14="http://schemas.microsoft.com/office/powerpoint/2010/main" val="210300600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335674F8-0FF0-45A8-972F-990B39EA9083}" type="datetimeFigureOut">
              <a:rPr lang="en-US" smtClean="0"/>
              <a:t>4/22/2024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05DB628-C159-4F2D-B0F8-59BB5C499656}" type="slidenum">
              <a:rPr lang="en-US" smtClean="0"/>
              <a:t>‹#›</a:t>
            </a:fld>
            <a:endParaRPr lang="en-US"/>
          </a:p>
        </p:txBody>
      </p:sp>
    </p:spTree>
    <p:extLst>
      <p:ext uri="{BB962C8B-B14F-4D97-AF65-F5344CB8AC3E}">
        <p14:creationId xmlns:p14="http://schemas.microsoft.com/office/powerpoint/2010/main" val="245888991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335674F8-0FF0-45A8-972F-990B39EA9083}" type="datetimeFigureOut">
              <a:rPr lang="en-US" smtClean="0"/>
              <a:t>4/22/2024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105DB628-C159-4F2D-B0F8-59BB5C499656}" type="slidenum">
              <a:rPr lang="en-US" smtClean="0"/>
              <a:t>‹#›</a:t>
            </a:fld>
            <a:endParaRPr lang="en-US"/>
          </a:p>
        </p:txBody>
      </p:sp>
    </p:spTree>
    <p:extLst>
      <p:ext uri="{BB962C8B-B14F-4D97-AF65-F5344CB8AC3E}">
        <p14:creationId xmlns:p14="http://schemas.microsoft.com/office/powerpoint/2010/main" val="424307793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335674F8-0FF0-45A8-972F-990B39EA9083}" type="datetimeFigureOut">
              <a:rPr lang="en-US" smtClean="0"/>
              <a:t>4/22/2024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105DB628-C159-4F2D-B0F8-59BB5C499656}" type="slidenum">
              <a:rPr lang="en-US" smtClean="0"/>
              <a:t>‹#›</a:t>
            </a:fld>
            <a:endParaRPr lang="en-US"/>
          </a:p>
        </p:txBody>
      </p:sp>
    </p:spTree>
    <p:extLst>
      <p:ext uri="{BB962C8B-B14F-4D97-AF65-F5344CB8AC3E}">
        <p14:creationId xmlns:p14="http://schemas.microsoft.com/office/powerpoint/2010/main" val="118681684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335674F8-0FF0-45A8-972F-990B39EA9083}" type="datetimeFigureOut">
              <a:rPr lang="en-US" smtClean="0"/>
              <a:t>4/22/2024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105DB628-C159-4F2D-B0F8-59BB5C499656}" type="slidenum">
              <a:rPr lang="en-US" smtClean="0"/>
              <a:t>‹#›</a:t>
            </a:fld>
            <a:endParaRPr lang="en-US"/>
          </a:p>
        </p:txBody>
      </p:sp>
    </p:spTree>
    <p:extLst>
      <p:ext uri="{BB962C8B-B14F-4D97-AF65-F5344CB8AC3E}">
        <p14:creationId xmlns:p14="http://schemas.microsoft.com/office/powerpoint/2010/main" val="198595773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335674F8-0FF0-45A8-972F-990B39EA9083}" type="datetimeFigureOut">
              <a:rPr lang="en-US" smtClean="0"/>
              <a:t>4/22/2024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05DB628-C159-4F2D-B0F8-59BB5C499656}" type="slidenum">
              <a:rPr lang="en-US" smtClean="0"/>
              <a:t>‹#›</a:t>
            </a:fld>
            <a:endParaRPr lang="en-US"/>
          </a:p>
        </p:txBody>
      </p:sp>
    </p:spTree>
    <p:extLst>
      <p:ext uri="{BB962C8B-B14F-4D97-AF65-F5344CB8AC3E}">
        <p14:creationId xmlns:p14="http://schemas.microsoft.com/office/powerpoint/2010/main" val="178050358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335674F8-0FF0-45A8-972F-990B39EA9083}" type="datetimeFigureOut">
              <a:rPr lang="en-US" smtClean="0"/>
              <a:t>4/22/2024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05DB628-C159-4F2D-B0F8-59BB5C499656}" type="slidenum">
              <a:rPr lang="en-US" smtClean="0"/>
              <a:t>‹#›</a:t>
            </a:fld>
            <a:endParaRPr lang="en-US"/>
          </a:p>
        </p:txBody>
      </p:sp>
    </p:spTree>
    <p:extLst>
      <p:ext uri="{BB962C8B-B14F-4D97-AF65-F5344CB8AC3E}">
        <p14:creationId xmlns:p14="http://schemas.microsoft.com/office/powerpoint/2010/main" val="330481758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lumMod val="95000"/>
              </a:schemeClr>
            </a:gs>
            <a:gs pos="74000">
              <a:schemeClr val="bg1">
                <a:lumMod val="85000"/>
              </a:schemeClr>
            </a:gs>
            <a:gs pos="83000">
              <a:schemeClr val="bg1">
                <a:lumMod val="75000"/>
              </a:schemeClr>
            </a:gs>
            <a:gs pos="100000">
              <a:schemeClr val="bg1">
                <a:lumMod val="95000"/>
              </a:schemeClr>
            </a:gs>
          </a:gsLst>
          <a:lin ang="5400000" scaled="1"/>
          <a:tileRect/>
        </a:gra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35674F8-0FF0-45A8-972F-990B39EA9083}" type="datetimeFigureOut">
              <a:rPr lang="en-US" smtClean="0"/>
              <a:t>4/22/2024</a:t>
            </a:fld>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05DB628-C159-4F2D-B0F8-59BB5C499656}" type="slidenum">
              <a:rPr lang="en-US" smtClean="0"/>
              <a:t>‹#›</a:t>
            </a:fld>
            <a:endParaRPr lang="en-US"/>
          </a:p>
        </p:txBody>
      </p:sp>
    </p:spTree>
    <p:extLst>
      <p:ext uri="{BB962C8B-B14F-4D97-AF65-F5344CB8AC3E}">
        <p14:creationId xmlns:p14="http://schemas.microsoft.com/office/powerpoint/2010/main" val="2094651443"/>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xml"/><Relationship Id="rId1" Type="http://schemas.openxmlformats.org/officeDocument/2006/relationships/slideLayout" Target="../slideLayouts/slideLayout2.xml"/><Relationship Id="rId4" Type="http://schemas.openxmlformats.org/officeDocument/2006/relationships/image" Target="../media/image2.jpeg"/></Relationships>
</file>

<file path=ppt/slides/_rels/slide10.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0.xml"/><Relationship Id="rId1" Type="http://schemas.openxmlformats.org/officeDocument/2006/relationships/slideLayout" Target="../slideLayouts/slideLayout2.xml"/><Relationship Id="rId6" Type="http://schemas.openxmlformats.org/officeDocument/2006/relationships/image" Target="../media/image11.png"/><Relationship Id="rId5" Type="http://schemas.openxmlformats.org/officeDocument/2006/relationships/image" Target="../media/image10.png"/><Relationship Id="rId4" Type="http://schemas.openxmlformats.org/officeDocument/2006/relationships/image" Target="../media/image9.pn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6.xml"/><Relationship Id="rId1" Type="http://schemas.openxmlformats.org/officeDocument/2006/relationships/slideLayout" Target="../slideLayouts/slideLayout2.xml"/><Relationship Id="rId5" Type="http://schemas.openxmlformats.org/officeDocument/2006/relationships/image" Target="../media/image12.png"/><Relationship Id="rId4" Type="http://schemas.openxmlformats.org/officeDocument/2006/relationships/image" Target="../media/image9.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8.xml"/><Relationship Id="rId1" Type="http://schemas.openxmlformats.org/officeDocument/2006/relationships/slideLayout" Target="../slideLayouts/slideLayout2.xml"/><Relationship Id="rId5" Type="http://schemas.openxmlformats.org/officeDocument/2006/relationships/image" Target="../media/image13.png"/><Relationship Id="rId4" Type="http://schemas.openxmlformats.org/officeDocument/2006/relationships/image" Target="../media/image9.pn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3" Type="http://schemas.openxmlformats.org/officeDocument/2006/relationships/hyperlink" Target="https://findtreatment.samhsa.gov/" TargetMode="External"/><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 name="Group 47"/>
          <p:cNvGrpSpPr>
            <a:grpSpLocks noChangeAspect="1"/>
          </p:cNvGrpSpPr>
          <p:nvPr/>
        </p:nvGrpSpPr>
        <p:grpSpPr bwMode="auto">
          <a:xfrm>
            <a:off x="-34532" y="4553407"/>
            <a:ext cx="9168828" cy="1040051"/>
            <a:chOff x="1392" y="1936"/>
            <a:chExt cx="4896" cy="448"/>
          </a:xfrm>
        </p:grpSpPr>
        <p:sp>
          <p:nvSpPr>
            <p:cNvPr id="49" name="Rectangle 48"/>
            <p:cNvSpPr>
              <a:spLocks noChangeArrowheads="1"/>
            </p:cNvSpPr>
            <p:nvPr/>
          </p:nvSpPr>
          <p:spPr bwMode="auto">
            <a:xfrm>
              <a:off x="1392" y="1936"/>
              <a:ext cx="4896" cy="448"/>
            </a:xfrm>
            <a:prstGeom prst="rect">
              <a:avLst/>
            </a:prstGeom>
            <a:solidFill>
              <a:srgbClr val="58595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 name="Rectangle 49"/>
            <p:cNvSpPr>
              <a:spLocks noChangeArrowheads="1"/>
            </p:cNvSpPr>
            <p:nvPr/>
          </p:nvSpPr>
          <p:spPr bwMode="auto">
            <a:xfrm>
              <a:off x="163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 name="Rectangle 50"/>
            <p:cNvSpPr>
              <a:spLocks noChangeArrowheads="1"/>
            </p:cNvSpPr>
            <p:nvPr/>
          </p:nvSpPr>
          <p:spPr bwMode="auto">
            <a:xfrm>
              <a:off x="2424"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 name="Rectangle 51"/>
            <p:cNvSpPr>
              <a:spLocks noChangeArrowheads="1"/>
            </p:cNvSpPr>
            <p:nvPr/>
          </p:nvSpPr>
          <p:spPr bwMode="auto">
            <a:xfrm>
              <a:off x="3212"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 name="Rectangle 52"/>
            <p:cNvSpPr>
              <a:spLocks noChangeArrowheads="1"/>
            </p:cNvSpPr>
            <p:nvPr/>
          </p:nvSpPr>
          <p:spPr bwMode="auto">
            <a:xfrm>
              <a:off x="4000"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 name="Rectangle 53"/>
            <p:cNvSpPr>
              <a:spLocks noChangeArrowheads="1"/>
            </p:cNvSpPr>
            <p:nvPr/>
          </p:nvSpPr>
          <p:spPr bwMode="auto">
            <a:xfrm>
              <a:off x="4788"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 name="Rectangle 54"/>
            <p:cNvSpPr>
              <a:spLocks noChangeArrowheads="1"/>
            </p:cNvSpPr>
            <p:nvPr/>
          </p:nvSpPr>
          <p:spPr bwMode="auto">
            <a:xfrm>
              <a:off x="557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 name="Rectangle 55"/>
            <p:cNvSpPr>
              <a:spLocks noChangeArrowheads="1"/>
            </p:cNvSpPr>
            <p:nvPr/>
          </p:nvSpPr>
          <p:spPr bwMode="auto">
            <a:xfrm>
              <a:off x="1392" y="1962"/>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 name="Rectangle 56"/>
            <p:cNvSpPr>
              <a:spLocks noChangeArrowheads="1"/>
            </p:cNvSpPr>
            <p:nvPr/>
          </p:nvSpPr>
          <p:spPr bwMode="auto">
            <a:xfrm>
              <a:off x="1392" y="2334"/>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44" name="Group 243"/>
          <p:cNvGrpSpPr>
            <a:grpSpLocks noChangeAspect="1"/>
          </p:cNvGrpSpPr>
          <p:nvPr/>
        </p:nvGrpSpPr>
        <p:grpSpPr bwMode="auto">
          <a:xfrm>
            <a:off x="2234260" y="1927042"/>
            <a:ext cx="6689116" cy="3103749"/>
            <a:chOff x="2443" y="1491"/>
            <a:chExt cx="2750" cy="1276"/>
          </a:xfrm>
        </p:grpSpPr>
        <p:sp>
          <p:nvSpPr>
            <p:cNvPr id="245" name="Freeform 8"/>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6" name="Freeform 9"/>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7" name="Freeform 10"/>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8" name="Freeform 11"/>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9" name="Freeform 12"/>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0" name="Freeform 13"/>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1" name="Freeform 14"/>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2" name="Freeform 15"/>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3" name="Freeform 16"/>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4" name="Freeform 17"/>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5" name="Freeform 18"/>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6" name="Rectangle 19"/>
            <p:cNvSpPr>
              <a:spLocks noChangeArrowheads="1"/>
            </p:cNvSpPr>
            <p:nvPr/>
          </p:nvSpPr>
          <p:spPr bwMode="auto">
            <a:xfrm>
              <a:off x="3281" y="216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7" name="Rectangle 20"/>
            <p:cNvSpPr>
              <a:spLocks noChangeArrowheads="1"/>
            </p:cNvSpPr>
            <p:nvPr/>
          </p:nvSpPr>
          <p:spPr bwMode="auto">
            <a:xfrm>
              <a:off x="4655" y="2327"/>
              <a:ext cx="304"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8" name="Rectangle 21"/>
            <p:cNvSpPr>
              <a:spLocks noChangeArrowheads="1"/>
            </p:cNvSpPr>
            <p:nvPr/>
          </p:nvSpPr>
          <p:spPr bwMode="auto">
            <a:xfrm>
              <a:off x="3317" y="2327"/>
              <a:ext cx="64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9" name="Freeform 22"/>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0" name="Rectangle 23"/>
            <p:cNvSpPr>
              <a:spLocks noChangeArrowheads="1"/>
            </p:cNvSpPr>
            <p:nvPr/>
          </p:nvSpPr>
          <p:spPr bwMode="auto">
            <a:xfrm>
              <a:off x="3281" y="195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1" name="Freeform 24"/>
            <p:cNvSpPr>
              <a:spLocks/>
            </p:cNvSpPr>
            <p:nvPr/>
          </p:nvSpPr>
          <p:spPr bwMode="auto">
            <a:xfrm>
              <a:off x="4723"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2" name="Freeform 25"/>
            <p:cNvSpPr>
              <a:spLocks/>
            </p:cNvSpPr>
            <p:nvPr/>
          </p:nvSpPr>
          <p:spPr bwMode="auto">
            <a:xfrm>
              <a:off x="4723"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3" name="Freeform 26"/>
            <p:cNvSpPr>
              <a:spLocks/>
            </p:cNvSpPr>
            <p:nvPr/>
          </p:nvSpPr>
          <p:spPr bwMode="auto">
            <a:xfrm>
              <a:off x="4381" y="1615"/>
              <a:ext cx="282" cy="132"/>
            </a:xfrm>
            <a:custGeom>
              <a:avLst/>
              <a:gdLst>
                <a:gd name="T0" fmla="*/ 282 w 282"/>
                <a:gd name="T1" fmla="*/ 32 h 132"/>
                <a:gd name="T2" fmla="*/ 282 w 282"/>
                <a:gd name="T3" fmla="*/ 32 h 132"/>
                <a:gd name="T4" fmla="*/ 280 w 282"/>
                <a:gd name="T5" fmla="*/ 24 h 132"/>
                <a:gd name="T6" fmla="*/ 278 w 282"/>
                <a:gd name="T7" fmla="*/ 18 h 132"/>
                <a:gd name="T8" fmla="*/ 272 w 282"/>
                <a:gd name="T9" fmla="*/ 8 h 132"/>
                <a:gd name="T10" fmla="*/ 262 w 282"/>
                <a:gd name="T11" fmla="*/ 2 h 132"/>
                <a:gd name="T12" fmla="*/ 256 w 282"/>
                <a:gd name="T13" fmla="*/ 0 h 132"/>
                <a:gd name="T14" fmla="*/ 250 w 282"/>
                <a:gd name="T15" fmla="*/ 0 h 132"/>
                <a:gd name="T16" fmla="*/ 32 w 282"/>
                <a:gd name="T17" fmla="*/ 0 h 132"/>
                <a:gd name="T18" fmla="*/ 32 w 282"/>
                <a:gd name="T19" fmla="*/ 0 h 132"/>
                <a:gd name="T20" fmla="*/ 26 w 282"/>
                <a:gd name="T21" fmla="*/ 0 h 132"/>
                <a:gd name="T22" fmla="*/ 20 w 282"/>
                <a:gd name="T23" fmla="*/ 2 h 132"/>
                <a:gd name="T24" fmla="*/ 10 w 282"/>
                <a:gd name="T25" fmla="*/ 8 h 132"/>
                <a:gd name="T26" fmla="*/ 4 w 282"/>
                <a:gd name="T27" fmla="*/ 18 h 132"/>
                <a:gd name="T28" fmla="*/ 2 w 282"/>
                <a:gd name="T29" fmla="*/ 24 h 132"/>
                <a:gd name="T30" fmla="*/ 0 w 282"/>
                <a:gd name="T31" fmla="*/ 32 h 132"/>
                <a:gd name="T32" fmla="*/ 0 w 282"/>
                <a:gd name="T33" fmla="*/ 132 h 132"/>
                <a:gd name="T34" fmla="*/ 282 w 282"/>
                <a:gd name="T35" fmla="*/ 132 h 132"/>
                <a:gd name="T36" fmla="*/ 282 w 282"/>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282" y="32"/>
                  </a:moveTo>
                  <a:lnTo>
                    <a:pt x="282" y="32"/>
                  </a:lnTo>
                  <a:lnTo>
                    <a:pt x="280" y="24"/>
                  </a:lnTo>
                  <a:lnTo>
                    <a:pt x="278" y="18"/>
                  </a:lnTo>
                  <a:lnTo>
                    <a:pt x="272" y="8"/>
                  </a:lnTo>
                  <a:lnTo>
                    <a:pt x="262" y="2"/>
                  </a:lnTo>
                  <a:lnTo>
                    <a:pt x="256" y="0"/>
                  </a:lnTo>
                  <a:lnTo>
                    <a:pt x="250" y="0"/>
                  </a:lnTo>
                  <a:lnTo>
                    <a:pt x="32" y="0"/>
                  </a:lnTo>
                  <a:lnTo>
                    <a:pt x="32" y="0"/>
                  </a:lnTo>
                  <a:lnTo>
                    <a:pt x="26" y="0"/>
                  </a:lnTo>
                  <a:lnTo>
                    <a:pt x="20" y="2"/>
                  </a:lnTo>
                  <a:lnTo>
                    <a:pt x="10" y="8"/>
                  </a:lnTo>
                  <a:lnTo>
                    <a:pt x="4" y="18"/>
                  </a:lnTo>
                  <a:lnTo>
                    <a:pt x="2" y="24"/>
                  </a:lnTo>
                  <a:lnTo>
                    <a:pt x="0" y="32"/>
                  </a:lnTo>
                  <a:lnTo>
                    <a:pt x="0" y="132"/>
                  </a:lnTo>
                  <a:lnTo>
                    <a:pt x="282" y="132"/>
                  </a:lnTo>
                  <a:lnTo>
                    <a:pt x="28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4" name="Freeform 27"/>
            <p:cNvSpPr>
              <a:spLocks/>
            </p:cNvSpPr>
            <p:nvPr/>
          </p:nvSpPr>
          <p:spPr bwMode="auto">
            <a:xfrm>
              <a:off x="4381" y="1787"/>
              <a:ext cx="282" cy="132"/>
            </a:xfrm>
            <a:custGeom>
              <a:avLst/>
              <a:gdLst>
                <a:gd name="T0" fmla="*/ 0 w 282"/>
                <a:gd name="T1" fmla="*/ 100 h 132"/>
                <a:gd name="T2" fmla="*/ 0 w 282"/>
                <a:gd name="T3" fmla="*/ 100 h 132"/>
                <a:gd name="T4" fmla="*/ 2 w 282"/>
                <a:gd name="T5" fmla="*/ 106 h 132"/>
                <a:gd name="T6" fmla="*/ 4 w 282"/>
                <a:gd name="T7" fmla="*/ 112 h 132"/>
                <a:gd name="T8" fmla="*/ 10 w 282"/>
                <a:gd name="T9" fmla="*/ 122 h 132"/>
                <a:gd name="T10" fmla="*/ 20 w 282"/>
                <a:gd name="T11" fmla="*/ 130 h 132"/>
                <a:gd name="T12" fmla="*/ 26 w 282"/>
                <a:gd name="T13" fmla="*/ 130 h 132"/>
                <a:gd name="T14" fmla="*/ 32 w 282"/>
                <a:gd name="T15" fmla="*/ 132 h 132"/>
                <a:gd name="T16" fmla="*/ 250 w 282"/>
                <a:gd name="T17" fmla="*/ 132 h 132"/>
                <a:gd name="T18" fmla="*/ 250 w 282"/>
                <a:gd name="T19" fmla="*/ 132 h 132"/>
                <a:gd name="T20" fmla="*/ 256 w 282"/>
                <a:gd name="T21" fmla="*/ 130 h 132"/>
                <a:gd name="T22" fmla="*/ 262 w 282"/>
                <a:gd name="T23" fmla="*/ 130 h 132"/>
                <a:gd name="T24" fmla="*/ 272 w 282"/>
                <a:gd name="T25" fmla="*/ 122 h 132"/>
                <a:gd name="T26" fmla="*/ 278 w 282"/>
                <a:gd name="T27" fmla="*/ 112 h 132"/>
                <a:gd name="T28" fmla="*/ 280 w 282"/>
                <a:gd name="T29" fmla="*/ 106 h 132"/>
                <a:gd name="T30" fmla="*/ 282 w 282"/>
                <a:gd name="T31" fmla="*/ 100 h 132"/>
                <a:gd name="T32" fmla="*/ 282 w 282"/>
                <a:gd name="T33" fmla="*/ 0 h 132"/>
                <a:gd name="T34" fmla="*/ 0 w 282"/>
                <a:gd name="T35" fmla="*/ 0 h 132"/>
                <a:gd name="T36" fmla="*/ 0 w 282"/>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0" y="100"/>
                  </a:moveTo>
                  <a:lnTo>
                    <a:pt x="0" y="100"/>
                  </a:lnTo>
                  <a:lnTo>
                    <a:pt x="2" y="106"/>
                  </a:lnTo>
                  <a:lnTo>
                    <a:pt x="4" y="112"/>
                  </a:lnTo>
                  <a:lnTo>
                    <a:pt x="10" y="122"/>
                  </a:lnTo>
                  <a:lnTo>
                    <a:pt x="20" y="130"/>
                  </a:lnTo>
                  <a:lnTo>
                    <a:pt x="26" y="130"/>
                  </a:lnTo>
                  <a:lnTo>
                    <a:pt x="32" y="132"/>
                  </a:lnTo>
                  <a:lnTo>
                    <a:pt x="250" y="132"/>
                  </a:lnTo>
                  <a:lnTo>
                    <a:pt x="250" y="132"/>
                  </a:lnTo>
                  <a:lnTo>
                    <a:pt x="256" y="130"/>
                  </a:lnTo>
                  <a:lnTo>
                    <a:pt x="262" y="130"/>
                  </a:lnTo>
                  <a:lnTo>
                    <a:pt x="272" y="122"/>
                  </a:lnTo>
                  <a:lnTo>
                    <a:pt x="278" y="112"/>
                  </a:lnTo>
                  <a:lnTo>
                    <a:pt x="280" y="106"/>
                  </a:lnTo>
                  <a:lnTo>
                    <a:pt x="282" y="100"/>
                  </a:lnTo>
                  <a:lnTo>
                    <a:pt x="282"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5" name="Freeform 28"/>
            <p:cNvSpPr>
              <a:spLocks/>
            </p:cNvSpPr>
            <p:nvPr/>
          </p:nvSpPr>
          <p:spPr bwMode="auto">
            <a:xfrm>
              <a:off x="4041" y="1615"/>
              <a:ext cx="280" cy="132"/>
            </a:xfrm>
            <a:custGeom>
              <a:avLst/>
              <a:gdLst>
                <a:gd name="T0" fmla="*/ 280 w 280"/>
                <a:gd name="T1" fmla="*/ 32 h 132"/>
                <a:gd name="T2" fmla="*/ 280 w 280"/>
                <a:gd name="T3" fmla="*/ 32 h 132"/>
                <a:gd name="T4" fmla="*/ 280 w 280"/>
                <a:gd name="T5" fmla="*/ 24 h 132"/>
                <a:gd name="T6" fmla="*/ 278 w 280"/>
                <a:gd name="T7" fmla="*/ 18 h 132"/>
                <a:gd name="T8" fmla="*/ 272 w 280"/>
                <a:gd name="T9" fmla="*/ 8 h 132"/>
                <a:gd name="T10" fmla="*/ 262 w 280"/>
                <a:gd name="T11" fmla="*/ 2 h 132"/>
                <a:gd name="T12" fmla="*/ 256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2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2" y="8"/>
                  </a:lnTo>
                  <a:lnTo>
                    <a:pt x="262" y="2"/>
                  </a:lnTo>
                  <a:lnTo>
                    <a:pt x="256" y="0"/>
                  </a:lnTo>
                  <a:lnTo>
                    <a:pt x="248" y="0"/>
                  </a:lnTo>
                  <a:lnTo>
                    <a:pt x="32" y="0"/>
                  </a:lnTo>
                  <a:lnTo>
                    <a:pt x="32" y="0"/>
                  </a:lnTo>
                  <a:lnTo>
                    <a:pt x="26" y="0"/>
                  </a:lnTo>
                  <a:lnTo>
                    <a:pt x="20" y="2"/>
                  </a:lnTo>
                  <a:lnTo>
                    <a:pt x="10" y="8"/>
                  </a:lnTo>
                  <a:lnTo>
                    <a:pt x="2" y="18"/>
                  </a:lnTo>
                  <a:lnTo>
                    <a:pt x="2"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6" name="Freeform 29"/>
            <p:cNvSpPr>
              <a:spLocks/>
            </p:cNvSpPr>
            <p:nvPr/>
          </p:nvSpPr>
          <p:spPr bwMode="auto">
            <a:xfrm>
              <a:off x="4041" y="1787"/>
              <a:ext cx="280" cy="132"/>
            </a:xfrm>
            <a:custGeom>
              <a:avLst/>
              <a:gdLst>
                <a:gd name="T0" fmla="*/ 0 w 280"/>
                <a:gd name="T1" fmla="*/ 100 h 132"/>
                <a:gd name="T2" fmla="*/ 0 w 280"/>
                <a:gd name="T3" fmla="*/ 100 h 132"/>
                <a:gd name="T4" fmla="*/ 2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6 w 280"/>
                <a:gd name="T21" fmla="*/ 130 h 132"/>
                <a:gd name="T22" fmla="*/ 262 w 280"/>
                <a:gd name="T23" fmla="*/ 130 h 132"/>
                <a:gd name="T24" fmla="*/ 272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2" y="106"/>
                  </a:lnTo>
                  <a:lnTo>
                    <a:pt x="2" y="112"/>
                  </a:lnTo>
                  <a:lnTo>
                    <a:pt x="10" y="122"/>
                  </a:lnTo>
                  <a:lnTo>
                    <a:pt x="20" y="130"/>
                  </a:lnTo>
                  <a:lnTo>
                    <a:pt x="26" y="130"/>
                  </a:lnTo>
                  <a:lnTo>
                    <a:pt x="32" y="132"/>
                  </a:lnTo>
                  <a:lnTo>
                    <a:pt x="248" y="132"/>
                  </a:lnTo>
                  <a:lnTo>
                    <a:pt x="248" y="132"/>
                  </a:lnTo>
                  <a:lnTo>
                    <a:pt x="256" y="130"/>
                  </a:lnTo>
                  <a:lnTo>
                    <a:pt x="262" y="130"/>
                  </a:lnTo>
                  <a:lnTo>
                    <a:pt x="272"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7" name="Freeform 30"/>
            <p:cNvSpPr>
              <a:spLocks/>
            </p:cNvSpPr>
            <p:nvPr/>
          </p:nvSpPr>
          <p:spPr bwMode="auto">
            <a:xfrm>
              <a:off x="370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8" name="Freeform 31"/>
            <p:cNvSpPr>
              <a:spLocks/>
            </p:cNvSpPr>
            <p:nvPr/>
          </p:nvSpPr>
          <p:spPr bwMode="auto">
            <a:xfrm>
              <a:off x="370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9" name="Freeform 32"/>
            <p:cNvSpPr>
              <a:spLocks/>
            </p:cNvSpPr>
            <p:nvPr/>
          </p:nvSpPr>
          <p:spPr bwMode="auto">
            <a:xfrm>
              <a:off x="336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0" name="Freeform 33"/>
            <p:cNvSpPr>
              <a:spLocks/>
            </p:cNvSpPr>
            <p:nvPr/>
          </p:nvSpPr>
          <p:spPr bwMode="auto">
            <a:xfrm>
              <a:off x="336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1" name="Freeform 34"/>
            <p:cNvSpPr>
              <a:spLocks/>
            </p:cNvSpPr>
            <p:nvPr/>
          </p:nvSpPr>
          <p:spPr bwMode="auto">
            <a:xfrm>
              <a:off x="3021"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2" name="Freeform 35"/>
            <p:cNvSpPr>
              <a:spLocks/>
            </p:cNvSpPr>
            <p:nvPr/>
          </p:nvSpPr>
          <p:spPr bwMode="auto">
            <a:xfrm>
              <a:off x="3021"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3" name="Freeform 36"/>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4" name="Freeform 37"/>
            <p:cNvSpPr>
              <a:spLocks/>
            </p:cNvSpPr>
            <p:nvPr/>
          </p:nvSpPr>
          <p:spPr bwMode="auto">
            <a:xfrm>
              <a:off x="2917" y="1857"/>
              <a:ext cx="328" cy="328"/>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5" name="Freeform 38"/>
            <p:cNvSpPr>
              <a:spLocks noEditPoints="1"/>
            </p:cNvSpPr>
            <p:nvPr/>
          </p:nvSpPr>
          <p:spPr bwMode="auto">
            <a:xfrm>
              <a:off x="2941" y="1881"/>
              <a:ext cx="280" cy="28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6" name="Freeform 39"/>
            <p:cNvSpPr>
              <a:spLocks/>
            </p:cNvSpPr>
            <p:nvPr/>
          </p:nvSpPr>
          <p:spPr bwMode="auto">
            <a:xfrm>
              <a:off x="2905" y="1925"/>
              <a:ext cx="24" cy="196"/>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7" name="Freeform 40"/>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8" name="Freeform 41"/>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9" name="Freeform 42"/>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0" name="Freeform 43"/>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1" name="Freeform 44"/>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2" name="Freeform 45"/>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3" name="Freeform 46"/>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160" name="Oval 159"/>
          <p:cNvSpPr/>
          <p:nvPr/>
        </p:nvSpPr>
        <p:spPr>
          <a:xfrm>
            <a:off x="4198069" y="6000750"/>
            <a:ext cx="4114800" cy="426565"/>
          </a:xfrm>
          <a:prstGeom prst="ellipse">
            <a:avLst/>
          </a:prstGeom>
          <a:solidFill>
            <a:schemeClr val="tx1">
              <a:lumMod val="50000"/>
              <a:lumOff val="50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8" name="Rectangle 57"/>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2100" dirty="0"/>
              <a:t>Pop positivity, not pills. </a:t>
            </a:r>
          </a:p>
        </p:txBody>
      </p:sp>
      <p:grpSp>
        <p:nvGrpSpPr>
          <p:cNvPr id="64" name="Group 4"/>
          <p:cNvGrpSpPr>
            <a:grpSpLocks noChangeAspect="1"/>
          </p:cNvGrpSpPr>
          <p:nvPr/>
        </p:nvGrpSpPr>
        <p:grpSpPr bwMode="auto">
          <a:xfrm>
            <a:off x="5140437" y="2491489"/>
            <a:ext cx="1103615" cy="3899447"/>
            <a:chOff x="1364" y="1710"/>
            <a:chExt cx="720" cy="2544"/>
          </a:xfrm>
        </p:grpSpPr>
        <p:sp>
          <p:nvSpPr>
            <p:cNvPr id="65" name="Freeform 5"/>
            <p:cNvSpPr>
              <a:spLocks/>
            </p:cNvSpPr>
            <p:nvPr/>
          </p:nvSpPr>
          <p:spPr bwMode="auto">
            <a:xfrm>
              <a:off x="1760" y="4082"/>
              <a:ext cx="226" cy="170"/>
            </a:xfrm>
            <a:custGeom>
              <a:avLst/>
              <a:gdLst>
                <a:gd name="T0" fmla="*/ 12 w 226"/>
                <a:gd name="T1" fmla="*/ 30 h 170"/>
                <a:gd name="T2" fmla="*/ 12 w 226"/>
                <a:gd name="T3" fmla="*/ 30 h 170"/>
                <a:gd name="T4" fmla="*/ 6 w 226"/>
                <a:gd name="T5" fmla="*/ 36 h 170"/>
                <a:gd name="T6" fmla="*/ 4 w 226"/>
                <a:gd name="T7" fmla="*/ 42 h 170"/>
                <a:gd name="T8" fmla="*/ 0 w 226"/>
                <a:gd name="T9" fmla="*/ 54 h 170"/>
                <a:gd name="T10" fmla="*/ 0 w 226"/>
                <a:gd name="T11" fmla="*/ 54 h 170"/>
                <a:gd name="T12" fmla="*/ 0 w 226"/>
                <a:gd name="T13" fmla="*/ 62 h 170"/>
                <a:gd name="T14" fmla="*/ 2 w 226"/>
                <a:gd name="T15" fmla="*/ 70 h 170"/>
                <a:gd name="T16" fmla="*/ 8 w 226"/>
                <a:gd name="T17" fmla="*/ 76 h 170"/>
                <a:gd name="T18" fmla="*/ 14 w 226"/>
                <a:gd name="T19" fmla="*/ 80 h 170"/>
                <a:gd name="T20" fmla="*/ 14 w 226"/>
                <a:gd name="T21" fmla="*/ 80 h 170"/>
                <a:gd name="T22" fmla="*/ 42 w 226"/>
                <a:gd name="T23" fmla="*/ 90 h 170"/>
                <a:gd name="T24" fmla="*/ 58 w 226"/>
                <a:gd name="T25" fmla="*/ 98 h 170"/>
                <a:gd name="T26" fmla="*/ 64 w 226"/>
                <a:gd name="T27" fmla="*/ 102 h 170"/>
                <a:gd name="T28" fmla="*/ 70 w 226"/>
                <a:gd name="T29" fmla="*/ 106 h 170"/>
                <a:gd name="T30" fmla="*/ 70 w 226"/>
                <a:gd name="T31" fmla="*/ 106 h 170"/>
                <a:gd name="T32" fmla="*/ 82 w 226"/>
                <a:gd name="T33" fmla="*/ 120 h 170"/>
                <a:gd name="T34" fmla="*/ 98 w 226"/>
                <a:gd name="T35" fmla="*/ 136 h 170"/>
                <a:gd name="T36" fmla="*/ 114 w 226"/>
                <a:gd name="T37" fmla="*/ 150 h 170"/>
                <a:gd name="T38" fmla="*/ 122 w 226"/>
                <a:gd name="T39" fmla="*/ 154 h 170"/>
                <a:gd name="T40" fmla="*/ 130 w 226"/>
                <a:gd name="T41" fmla="*/ 158 h 170"/>
                <a:gd name="T42" fmla="*/ 130 w 226"/>
                <a:gd name="T43" fmla="*/ 158 h 170"/>
                <a:gd name="T44" fmla="*/ 148 w 226"/>
                <a:gd name="T45" fmla="*/ 164 h 170"/>
                <a:gd name="T46" fmla="*/ 166 w 226"/>
                <a:gd name="T47" fmla="*/ 168 h 170"/>
                <a:gd name="T48" fmla="*/ 184 w 226"/>
                <a:gd name="T49" fmla="*/ 170 h 170"/>
                <a:gd name="T50" fmla="*/ 196 w 226"/>
                <a:gd name="T51" fmla="*/ 168 h 170"/>
                <a:gd name="T52" fmla="*/ 196 w 226"/>
                <a:gd name="T53" fmla="*/ 168 h 170"/>
                <a:gd name="T54" fmla="*/ 214 w 226"/>
                <a:gd name="T55" fmla="*/ 162 h 170"/>
                <a:gd name="T56" fmla="*/ 222 w 226"/>
                <a:gd name="T57" fmla="*/ 156 h 170"/>
                <a:gd name="T58" fmla="*/ 226 w 226"/>
                <a:gd name="T59" fmla="*/ 150 h 170"/>
                <a:gd name="T60" fmla="*/ 226 w 226"/>
                <a:gd name="T61" fmla="*/ 150 h 170"/>
                <a:gd name="T62" fmla="*/ 226 w 226"/>
                <a:gd name="T63" fmla="*/ 146 h 170"/>
                <a:gd name="T64" fmla="*/ 224 w 226"/>
                <a:gd name="T65" fmla="*/ 138 h 170"/>
                <a:gd name="T66" fmla="*/ 214 w 226"/>
                <a:gd name="T67" fmla="*/ 122 h 170"/>
                <a:gd name="T68" fmla="*/ 192 w 226"/>
                <a:gd name="T69" fmla="*/ 92 h 170"/>
                <a:gd name="T70" fmla="*/ 192 w 226"/>
                <a:gd name="T71" fmla="*/ 92 h 170"/>
                <a:gd name="T72" fmla="*/ 160 w 226"/>
                <a:gd name="T73" fmla="*/ 50 h 170"/>
                <a:gd name="T74" fmla="*/ 124 w 226"/>
                <a:gd name="T75" fmla="*/ 4 h 170"/>
                <a:gd name="T76" fmla="*/ 124 w 226"/>
                <a:gd name="T77" fmla="*/ 4 h 170"/>
                <a:gd name="T78" fmla="*/ 120 w 226"/>
                <a:gd name="T79" fmla="*/ 0 h 170"/>
                <a:gd name="T80" fmla="*/ 116 w 226"/>
                <a:gd name="T81" fmla="*/ 0 h 170"/>
                <a:gd name="T82" fmla="*/ 102 w 226"/>
                <a:gd name="T83" fmla="*/ 0 h 170"/>
                <a:gd name="T84" fmla="*/ 82 w 226"/>
                <a:gd name="T85" fmla="*/ 4 h 170"/>
                <a:gd name="T86" fmla="*/ 62 w 226"/>
                <a:gd name="T87" fmla="*/ 10 h 170"/>
                <a:gd name="T88" fmla="*/ 28 w 226"/>
                <a:gd name="T89" fmla="*/ 24 h 170"/>
                <a:gd name="T90" fmla="*/ 12 w 226"/>
                <a:gd name="T91" fmla="*/ 30 h 170"/>
                <a:gd name="T92" fmla="*/ 12 w 226"/>
                <a:gd name="T93" fmla="*/ 3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6" h="170">
                  <a:moveTo>
                    <a:pt x="12" y="30"/>
                  </a:moveTo>
                  <a:lnTo>
                    <a:pt x="12" y="30"/>
                  </a:lnTo>
                  <a:lnTo>
                    <a:pt x="6" y="36"/>
                  </a:lnTo>
                  <a:lnTo>
                    <a:pt x="4" y="42"/>
                  </a:lnTo>
                  <a:lnTo>
                    <a:pt x="0" y="54"/>
                  </a:lnTo>
                  <a:lnTo>
                    <a:pt x="0" y="54"/>
                  </a:lnTo>
                  <a:lnTo>
                    <a:pt x="0" y="62"/>
                  </a:lnTo>
                  <a:lnTo>
                    <a:pt x="2" y="70"/>
                  </a:lnTo>
                  <a:lnTo>
                    <a:pt x="8" y="76"/>
                  </a:lnTo>
                  <a:lnTo>
                    <a:pt x="14" y="80"/>
                  </a:lnTo>
                  <a:lnTo>
                    <a:pt x="14" y="80"/>
                  </a:lnTo>
                  <a:lnTo>
                    <a:pt x="42" y="90"/>
                  </a:lnTo>
                  <a:lnTo>
                    <a:pt x="58" y="98"/>
                  </a:lnTo>
                  <a:lnTo>
                    <a:pt x="64" y="102"/>
                  </a:lnTo>
                  <a:lnTo>
                    <a:pt x="70" y="106"/>
                  </a:lnTo>
                  <a:lnTo>
                    <a:pt x="70" y="106"/>
                  </a:lnTo>
                  <a:lnTo>
                    <a:pt x="82" y="120"/>
                  </a:lnTo>
                  <a:lnTo>
                    <a:pt x="98" y="136"/>
                  </a:lnTo>
                  <a:lnTo>
                    <a:pt x="114" y="150"/>
                  </a:lnTo>
                  <a:lnTo>
                    <a:pt x="122" y="154"/>
                  </a:lnTo>
                  <a:lnTo>
                    <a:pt x="130" y="158"/>
                  </a:lnTo>
                  <a:lnTo>
                    <a:pt x="130" y="158"/>
                  </a:lnTo>
                  <a:lnTo>
                    <a:pt x="148" y="164"/>
                  </a:lnTo>
                  <a:lnTo>
                    <a:pt x="166" y="168"/>
                  </a:lnTo>
                  <a:lnTo>
                    <a:pt x="184" y="170"/>
                  </a:lnTo>
                  <a:lnTo>
                    <a:pt x="196" y="168"/>
                  </a:lnTo>
                  <a:lnTo>
                    <a:pt x="196" y="168"/>
                  </a:lnTo>
                  <a:lnTo>
                    <a:pt x="214" y="162"/>
                  </a:lnTo>
                  <a:lnTo>
                    <a:pt x="222" y="156"/>
                  </a:lnTo>
                  <a:lnTo>
                    <a:pt x="226" y="150"/>
                  </a:lnTo>
                  <a:lnTo>
                    <a:pt x="226" y="150"/>
                  </a:lnTo>
                  <a:lnTo>
                    <a:pt x="226" y="146"/>
                  </a:lnTo>
                  <a:lnTo>
                    <a:pt x="224" y="138"/>
                  </a:lnTo>
                  <a:lnTo>
                    <a:pt x="214" y="122"/>
                  </a:lnTo>
                  <a:lnTo>
                    <a:pt x="192" y="92"/>
                  </a:lnTo>
                  <a:lnTo>
                    <a:pt x="192" y="92"/>
                  </a:lnTo>
                  <a:lnTo>
                    <a:pt x="160" y="50"/>
                  </a:lnTo>
                  <a:lnTo>
                    <a:pt x="124" y="4"/>
                  </a:lnTo>
                  <a:lnTo>
                    <a:pt x="124" y="4"/>
                  </a:lnTo>
                  <a:lnTo>
                    <a:pt x="120" y="0"/>
                  </a:lnTo>
                  <a:lnTo>
                    <a:pt x="116" y="0"/>
                  </a:lnTo>
                  <a:lnTo>
                    <a:pt x="102" y="0"/>
                  </a:lnTo>
                  <a:lnTo>
                    <a:pt x="82" y="4"/>
                  </a:lnTo>
                  <a:lnTo>
                    <a:pt x="62" y="10"/>
                  </a:lnTo>
                  <a:lnTo>
                    <a:pt x="28" y="24"/>
                  </a:lnTo>
                  <a:lnTo>
                    <a:pt x="12" y="30"/>
                  </a:lnTo>
                  <a:lnTo>
                    <a:pt x="12" y="3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6" name="Freeform 6"/>
            <p:cNvSpPr>
              <a:spLocks/>
            </p:cNvSpPr>
            <p:nvPr/>
          </p:nvSpPr>
          <p:spPr bwMode="auto">
            <a:xfrm>
              <a:off x="1760" y="4136"/>
              <a:ext cx="226" cy="116"/>
            </a:xfrm>
            <a:custGeom>
              <a:avLst/>
              <a:gdLst>
                <a:gd name="T0" fmla="*/ 0 w 226"/>
                <a:gd name="T1" fmla="*/ 0 h 116"/>
                <a:gd name="T2" fmla="*/ 0 w 226"/>
                <a:gd name="T3" fmla="*/ 0 h 116"/>
                <a:gd name="T4" fmla="*/ 0 w 226"/>
                <a:gd name="T5" fmla="*/ 8 h 116"/>
                <a:gd name="T6" fmla="*/ 2 w 226"/>
                <a:gd name="T7" fmla="*/ 16 h 116"/>
                <a:gd name="T8" fmla="*/ 8 w 226"/>
                <a:gd name="T9" fmla="*/ 22 h 116"/>
                <a:gd name="T10" fmla="*/ 14 w 226"/>
                <a:gd name="T11" fmla="*/ 26 h 116"/>
                <a:gd name="T12" fmla="*/ 14 w 226"/>
                <a:gd name="T13" fmla="*/ 26 h 116"/>
                <a:gd name="T14" fmla="*/ 42 w 226"/>
                <a:gd name="T15" fmla="*/ 36 h 116"/>
                <a:gd name="T16" fmla="*/ 58 w 226"/>
                <a:gd name="T17" fmla="*/ 44 h 116"/>
                <a:gd name="T18" fmla="*/ 64 w 226"/>
                <a:gd name="T19" fmla="*/ 48 h 116"/>
                <a:gd name="T20" fmla="*/ 70 w 226"/>
                <a:gd name="T21" fmla="*/ 52 h 116"/>
                <a:gd name="T22" fmla="*/ 70 w 226"/>
                <a:gd name="T23" fmla="*/ 52 h 116"/>
                <a:gd name="T24" fmla="*/ 82 w 226"/>
                <a:gd name="T25" fmla="*/ 66 h 116"/>
                <a:gd name="T26" fmla="*/ 98 w 226"/>
                <a:gd name="T27" fmla="*/ 82 h 116"/>
                <a:gd name="T28" fmla="*/ 114 w 226"/>
                <a:gd name="T29" fmla="*/ 96 h 116"/>
                <a:gd name="T30" fmla="*/ 122 w 226"/>
                <a:gd name="T31" fmla="*/ 100 h 116"/>
                <a:gd name="T32" fmla="*/ 130 w 226"/>
                <a:gd name="T33" fmla="*/ 104 h 116"/>
                <a:gd name="T34" fmla="*/ 130 w 226"/>
                <a:gd name="T35" fmla="*/ 104 h 116"/>
                <a:gd name="T36" fmla="*/ 146 w 226"/>
                <a:gd name="T37" fmla="*/ 110 h 116"/>
                <a:gd name="T38" fmla="*/ 160 w 226"/>
                <a:gd name="T39" fmla="*/ 114 h 116"/>
                <a:gd name="T40" fmla="*/ 176 w 226"/>
                <a:gd name="T41" fmla="*/ 116 h 116"/>
                <a:gd name="T42" fmla="*/ 196 w 226"/>
                <a:gd name="T43" fmla="*/ 114 h 116"/>
                <a:gd name="T44" fmla="*/ 196 w 226"/>
                <a:gd name="T45" fmla="*/ 114 h 116"/>
                <a:gd name="T46" fmla="*/ 206 w 226"/>
                <a:gd name="T47" fmla="*/ 112 h 116"/>
                <a:gd name="T48" fmla="*/ 214 w 226"/>
                <a:gd name="T49" fmla="*/ 108 h 116"/>
                <a:gd name="T50" fmla="*/ 222 w 226"/>
                <a:gd name="T51" fmla="*/ 104 h 116"/>
                <a:gd name="T52" fmla="*/ 226 w 226"/>
                <a:gd name="T53" fmla="*/ 96 h 116"/>
                <a:gd name="T54" fmla="*/ 226 w 226"/>
                <a:gd name="T55" fmla="*/ 96 h 116"/>
                <a:gd name="T56" fmla="*/ 216 w 226"/>
                <a:gd name="T57" fmla="*/ 100 h 116"/>
                <a:gd name="T58" fmla="*/ 204 w 226"/>
                <a:gd name="T59" fmla="*/ 102 h 116"/>
                <a:gd name="T60" fmla="*/ 192 w 226"/>
                <a:gd name="T61" fmla="*/ 102 h 116"/>
                <a:gd name="T62" fmla="*/ 192 w 226"/>
                <a:gd name="T63" fmla="*/ 102 h 116"/>
                <a:gd name="T64" fmla="*/ 180 w 226"/>
                <a:gd name="T65" fmla="*/ 104 h 116"/>
                <a:gd name="T66" fmla="*/ 164 w 226"/>
                <a:gd name="T67" fmla="*/ 102 h 116"/>
                <a:gd name="T68" fmla="*/ 154 w 226"/>
                <a:gd name="T69" fmla="*/ 100 h 116"/>
                <a:gd name="T70" fmla="*/ 146 w 226"/>
                <a:gd name="T71" fmla="*/ 98 h 116"/>
                <a:gd name="T72" fmla="*/ 136 w 226"/>
                <a:gd name="T73" fmla="*/ 92 h 116"/>
                <a:gd name="T74" fmla="*/ 126 w 226"/>
                <a:gd name="T75" fmla="*/ 86 h 116"/>
                <a:gd name="T76" fmla="*/ 126 w 226"/>
                <a:gd name="T77" fmla="*/ 86 h 116"/>
                <a:gd name="T78" fmla="*/ 116 w 226"/>
                <a:gd name="T79" fmla="*/ 78 h 116"/>
                <a:gd name="T80" fmla="*/ 108 w 226"/>
                <a:gd name="T81" fmla="*/ 70 h 116"/>
                <a:gd name="T82" fmla="*/ 92 w 226"/>
                <a:gd name="T83" fmla="*/ 52 h 116"/>
                <a:gd name="T84" fmla="*/ 84 w 226"/>
                <a:gd name="T85" fmla="*/ 44 h 116"/>
                <a:gd name="T86" fmla="*/ 74 w 226"/>
                <a:gd name="T87" fmla="*/ 36 h 116"/>
                <a:gd name="T88" fmla="*/ 62 w 226"/>
                <a:gd name="T89" fmla="*/ 30 h 116"/>
                <a:gd name="T90" fmla="*/ 46 w 226"/>
                <a:gd name="T91" fmla="*/ 26 h 116"/>
                <a:gd name="T92" fmla="*/ 46 w 226"/>
                <a:gd name="T93" fmla="*/ 26 h 116"/>
                <a:gd name="T94" fmla="*/ 32 w 226"/>
                <a:gd name="T95" fmla="*/ 22 h 116"/>
                <a:gd name="T96" fmla="*/ 20 w 226"/>
                <a:gd name="T97" fmla="*/ 18 h 116"/>
                <a:gd name="T98" fmla="*/ 6 w 226"/>
                <a:gd name="T99" fmla="*/ 8 h 116"/>
                <a:gd name="T100" fmla="*/ 2 w 226"/>
                <a:gd name="T101" fmla="*/ 2 h 116"/>
                <a:gd name="T102" fmla="*/ 0 w 226"/>
                <a:gd name="T103" fmla="*/ 0 h 116"/>
                <a:gd name="T104" fmla="*/ 0 w 226"/>
                <a:gd name="T10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6" h="116">
                  <a:moveTo>
                    <a:pt x="0" y="0"/>
                  </a:moveTo>
                  <a:lnTo>
                    <a:pt x="0" y="0"/>
                  </a:lnTo>
                  <a:lnTo>
                    <a:pt x="0" y="8"/>
                  </a:lnTo>
                  <a:lnTo>
                    <a:pt x="2" y="16"/>
                  </a:lnTo>
                  <a:lnTo>
                    <a:pt x="8" y="22"/>
                  </a:lnTo>
                  <a:lnTo>
                    <a:pt x="14" y="26"/>
                  </a:lnTo>
                  <a:lnTo>
                    <a:pt x="14" y="26"/>
                  </a:lnTo>
                  <a:lnTo>
                    <a:pt x="42" y="36"/>
                  </a:lnTo>
                  <a:lnTo>
                    <a:pt x="58" y="44"/>
                  </a:lnTo>
                  <a:lnTo>
                    <a:pt x="64" y="48"/>
                  </a:lnTo>
                  <a:lnTo>
                    <a:pt x="70" y="52"/>
                  </a:lnTo>
                  <a:lnTo>
                    <a:pt x="70" y="52"/>
                  </a:lnTo>
                  <a:lnTo>
                    <a:pt x="82" y="66"/>
                  </a:lnTo>
                  <a:lnTo>
                    <a:pt x="98" y="82"/>
                  </a:lnTo>
                  <a:lnTo>
                    <a:pt x="114" y="96"/>
                  </a:lnTo>
                  <a:lnTo>
                    <a:pt x="122" y="100"/>
                  </a:lnTo>
                  <a:lnTo>
                    <a:pt x="130" y="104"/>
                  </a:lnTo>
                  <a:lnTo>
                    <a:pt x="130" y="104"/>
                  </a:lnTo>
                  <a:lnTo>
                    <a:pt x="146" y="110"/>
                  </a:lnTo>
                  <a:lnTo>
                    <a:pt x="160" y="114"/>
                  </a:lnTo>
                  <a:lnTo>
                    <a:pt x="176" y="116"/>
                  </a:lnTo>
                  <a:lnTo>
                    <a:pt x="196" y="114"/>
                  </a:lnTo>
                  <a:lnTo>
                    <a:pt x="196" y="114"/>
                  </a:lnTo>
                  <a:lnTo>
                    <a:pt x="206" y="112"/>
                  </a:lnTo>
                  <a:lnTo>
                    <a:pt x="214" y="108"/>
                  </a:lnTo>
                  <a:lnTo>
                    <a:pt x="222" y="104"/>
                  </a:lnTo>
                  <a:lnTo>
                    <a:pt x="226" y="96"/>
                  </a:lnTo>
                  <a:lnTo>
                    <a:pt x="226" y="96"/>
                  </a:lnTo>
                  <a:lnTo>
                    <a:pt x="216" y="100"/>
                  </a:lnTo>
                  <a:lnTo>
                    <a:pt x="204" y="102"/>
                  </a:lnTo>
                  <a:lnTo>
                    <a:pt x="192" y="102"/>
                  </a:lnTo>
                  <a:lnTo>
                    <a:pt x="192" y="102"/>
                  </a:lnTo>
                  <a:lnTo>
                    <a:pt x="180" y="104"/>
                  </a:lnTo>
                  <a:lnTo>
                    <a:pt x="164" y="102"/>
                  </a:lnTo>
                  <a:lnTo>
                    <a:pt x="154" y="100"/>
                  </a:lnTo>
                  <a:lnTo>
                    <a:pt x="146" y="98"/>
                  </a:lnTo>
                  <a:lnTo>
                    <a:pt x="136" y="92"/>
                  </a:lnTo>
                  <a:lnTo>
                    <a:pt x="126" y="86"/>
                  </a:lnTo>
                  <a:lnTo>
                    <a:pt x="126" y="86"/>
                  </a:lnTo>
                  <a:lnTo>
                    <a:pt x="116" y="78"/>
                  </a:lnTo>
                  <a:lnTo>
                    <a:pt x="108" y="70"/>
                  </a:lnTo>
                  <a:lnTo>
                    <a:pt x="92" y="52"/>
                  </a:lnTo>
                  <a:lnTo>
                    <a:pt x="84" y="44"/>
                  </a:lnTo>
                  <a:lnTo>
                    <a:pt x="74" y="36"/>
                  </a:lnTo>
                  <a:lnTo>
                    <a:pt x="62" y="30"/>
                  </a:lnTo>
                  <a:lnTo>
                    <a:pt x="46" y="26"/>
                  </a:lnTo>
                  <a:lnTo>
                    <a:pt x="46" y="26"/>
                  </a:lnTo>
                  <a:lnTo>
                    <a:pt x="32" y="22"/>
                  </a:lnTo>
                  <a:lnTo>
                    <a:pt x="20" y="18"/>
                  </a:lnTo>
                  <a:lnTo>
                    <a:pt x="6" y="8"/>
                  </a:lnTo>
                  <a:lnTo>
                    <a:pt x="2" y="2"/>
                  </a:lnTo>
                  <a:lnTo>
                    <a:pt x="0" y="0"/>
                  </a:lnTo>
                  <a:lnTo>
                    <a:pt x="0" y="0"/>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7" name="Freeform 7"/>
            <p:cNvSpPr>
              <a:spLocks/>
            </p:cNvSpPr>
            <p:nvPr/>
          </p:nvSpPr>
          <p:spPr bwMode="auto">
            <a:xfrm>
              <a:off x="1470" y="4036"/>
              <a:ext cx="180" cy="218"/>
            </a:xfrm>
            <a:custGeom>
              <a:avLst/>
              <a:gdLst>
                <a:gd name="T0" fmla="*/ 178 w 180"/>
                <a:gd name="T1" fmla="*/ 64 h 218"/>
                <a:gd name="T2" fmla="*/ 178 w 180"/>
                <a:gd name="T3" fmla="*/ 64 h 218"/>
                <a:gd name="T4" fmla="*/ 180 w 180"/>
                <a:gd name="T5" fmla="*/ 78 h 218"/>
                <a:gd name="T6" fmla="*/ 180 w 180"/>
                <a:gd name="T7" fmla="*/ 90 h 218"/>
                <a:gd name="T8" fmla="*/ 180 w 180"/>
                <a:gd name="T9" fmla="*/ 90 h 218"/>
                <a:gd name="T10" fmla="*/ 178 w 180"/>
                <a:gd name="T11" fmla="*/ 100 h 218"/>
                <a:gd name="T12" fmla="*/ 174 w 180"/>
                <a:gd name="T13" fmla="*/ 108 h 218"/>
                <a:gd name="T14" fmla="*/ 174 w 180"/>
                <a:gd name="T15" fmla="*/ 108 h 218"/>
                <a:gd name="T16" fmla="*/ 166 w 180"/>
                <a:gd name="T17" fmla="*/ 116 h 218"/>
                <a:gd name="T18" fmla="*/ 154 w 180"/>
                <a:gd name="T19" fmla="*/ 124 h 218"/>
                <a:gd name="T20" fmla="*/ 144 w 180"/>
                <a:gd name="T21" fmla="*/ 134 h 218"/>
                <a:gd name="T22" fmla="*/ 140 w 180"/>
                <a:gd name="T23" fmla="*/ 140 h 218"/>
                <a:gd name="T24" fmla="*/ 138 w 180"/>
                <a:gd name="T25" fmla="*/ 146 h 218"/>
                <a:gd name="T26" fmla="*/ 138 w 180"/>
                <a:gd name="T27" fmla="*/ 146 h 218"/>
                <a:gd name="T28" fmla="*/ 134 w 180"/>
                <a:gd name="T29" fmla="*/ 160 h 218"/>
                <a:gd name="T30" fmla="*/ 130 w 180"/>
                <a:gd name="T31" fmla="*/ 172 h 218"/>
                <a:gd name="T32" fmla="*/ 126 w 180"/>
                <a:gd name="T33" fmla="*/ 180 h 218"/>
                <a:gd name="T34" fmla="*/ 122 w 180"/>
                <a:gd name="T35" fmla="*/ 186 h 218"/>
                <a:gd name="T36" fmla="*/ 114 w 180"/>
                <a:gd name="T37" fmla="*/ 192 h 218"/>
                <a:gd name="T38" fmla="*/ 104 w 180"/>
                <a:gd name="T39" fmla="*/ 198 h 218"/>
                <a:gd name="T40" fmla="*/ 104 w 180"/>
                <a:gd name="T41" fmla="*/ 198 h 218"/>
                <a:gd name="T42" fmla="*/ 80 w 180"/>
                <a:gd name="T43" fmla="*/ 208 h 218"/>
                <a:gd name="T44" fmla="*/ 62 w 180"/>
                <a:gd name="T45" fmla="*/ 214 h 218"/>
                <a:gd name="T46" fmla="*/ 46 w 180"/>
                <a:gd name="T47" fmla="*/ 218 h 218"/>
                <a:gd name="T48" fmla="*/ 36 w 180"/>
                <a:gd name="T49" fmla="*/ 218 h 218"/>
                <a:gd name="T50" fmla="*/ 36 w 180"/>
                <a:gd name="T51" fmla="*/ 218 h 218"/>
                <a:gd name="T52" fmla="*/ 24 w 180"/>
                <a:gd name="T53" fmla="*/ 218 h 218"/>
                <a:gd name="T54" fmla="*/ 18 w 180"/>
                <a:gd name="T55" fmla="*/ 218 h 218"/>
                <a:gd name="T56" fmla="*/ 12 w 180"/>
                <a:gd name="T57" fmla="*/ 218 h 218"/>
                <a:gd name="T58" fmla="*/ 6 w 180"/>
                <a:gd name="T59" fmla="*/ 214 h 218"/>
                <a:gd name="T60" fmla="*/ 2 w 180"/>
                <a:gd name="T61" fmla="*/ 210 h 218"/>
                <a:gd name="T62" fmla="*/ 0 w 180"/>
                <a:gd name="T63" fmla="*/ 202 h 218"/>
                <a:gd name="T64" fmla="*/ 2 w 180"/>
                <a:gd name="T65" fmla="*/ 192 h 218"/>
                <a:gd name="T66" fmla="*/ 2 w 180"/>
                <a:gd name="T67" fmla="*/ 192 h 218"/>
                <a:gd name="T68" fmla="*/ 8 w 180"/>
                <a:gd name="T69" fmla="*/ 168 h 218"/>
                <a:gd name="T70" fmla="*/ 14 w 180"/>
                <a:gd name="T71" fmla="*/ 148 h 218"/>
                <a:gd name="T72" fmla="*/ 26 w 180"/>
                <a:gd name="T73" fmla="*/ 128 h 218"/>
                <a:gd name="T74" fmla="*/ 40 w 180"/>
                <a:gd name="T75" fmla="*/ 108 h 218"/>
                <a:gd name="T76" fmla="*/ 40 w 180"/>
                <a:gd name="T77" fmla="*/ 108 h 218"/>
                <a:gd name="T78" fmla="*/ 48 w 180"/>
                <a:gd name="T79" fmla="*/ 96 h 218"/>
                <a:gd name="T80" fmla="*/ 56 w 180"/>
                <a:gd name="T81" fmla="*/ 80 h 218"/>
                <a:gd name="T82" fmla="*/ 76 w 180"/>
                <a:gd name="T83" fmla="*/ 44 h 218"/>
                <a:gd name="T84" fmla="*/ 94 w 180"/>
                <a:gd name="T85" fmla="*/ 0 h 218"/>
                <a:gd name="T86" fmla="*/ 178 w 180"/>
                <a:gd name="T87" fmla="*/ 6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0" h="218">
                  <a:moveTo>
                    <a:pt x="178" y="64"/>
                  </a:moveTo>
                  <a:lnTo>
                    <a:pt x="178" y="64"/>
                  </a:lnTo>
                  <a:lnTo>
                    <a:pt x="180" y="78"/>
                  </a:lnTo>
                  <a:lnTo>
                    <a:pt x="180" y="90"/>
                  </a:lnTo>
                  <a:lnTo>
                    <a:pt x="180" y="90"/>
                  </a:lnTo>
                  <a:lnTo>
                    <a:pt x="178" y="100"/>
                  </a:lnTo>
                  <a:lnTo>
                    <a:pt x="174" y="108"/>
                  </a:lnTo>
                  <a:lnTo>
                    <a:pt x="174" y="108"/>
                  </a:lnTo>
                  <a:lnTo>
                    <a:pt x="166" y="116"/>
                  </a:lnTo>
                  <a:lnTo>
                    <a:pt x="154" y="124"/>
                  </a:lnTo>
                  <a:lnTo>
                    <a:pt x="144" y="134"/>
                  </a:lnTo>
                  <a:lnTo>
                    <a:pt x="140" y="140"/>
                  </a:lnTo>
                  <a:lnTo>
                    <a:pt x="138" y="146"/>
                  </a:lnTo>
                  <a:lnTo>
                    <a:pt x="138" y="146"/>
                  </a:lnTo>
                  <a:lnTo>
                    <a:pt x="134" y="160"/>
                  </a:lnTo>
                  <a:lnTo>
                    <a:pt x="130" y="172"/>
                  </a:lnTo>
                  <a:lnTo>
                    <a:pt x="126" y="180"/>
                  </a:lnTo>
                  <a:lnTo>
                    <a:pt x="122" y="186"/>
                  </a:lnTo>
                  <a:lnTo>
                    <a:pt x="114" y="192"/>
                  </a:lnTo>
                  <a:lnTo>
                    <a:pt x="104" y="198"/>
                  </a:lnTo>
                  <a:lnTo>
                    <a:pt x="104" y="198"/>
                  </a:lnTo>
                  <a:lnTo>
                    <a:pt x="80" y="208"/>
                  </a:lnTo>
                  <a:lnTo>
                    <a:pt x="62" y="214"/>
                  </a:lnTo>
                  <a:lnTo>
                    <a:pt x="46" y="218"/>
                  </a:lnTo>
                  <a:lnTo>
                    <a:pt x="36" y="218"/>
                  </a:lnTo>
                  <a:lnTo>
                    <a:pt x="36" y="218"/>
                  </a:lnTo>
                  <a:lnTo>
                    <a:pt x="24" y="218"/>
                  </a:lnTo>
                  <a:lnTo>
                    <a:pt x="18" y="218"/>
                  </a:lnTo>
                  <a:lnTo>
                    <a:pt x="12" y="218"/>
                  </a:lnTo>
                  <a:lnTo>
                    <a:pt x="6" y="214"/>
                  </a:lnTo>
                  <a:lnTo>
                    <a:pt x="2" y="210"/>
                  </a:lnTo>
                  <a:lnTo>
                    <a:pt x="0" y="202"/>
                  </a:lnTo>
                  <a:lnTo>
                    <a:pt x="2" y="192"/>
                  </a:lnTo>
                  <a:lnTo>
                    <a:pt x="2" y="192"/>
                  </a:lnTo>
                  <a:lnTo>
                    <a:pt x="8" y="168"/>
                  </a:lnTo>
                  <a:lnTo>
                    <a:pt x="14" y="148"/>
                  </a:lnTo>
                  <a:lnTo>
                    <a:pt x="26" y="128"/>
                  </a:lnTo>
                  <a:lnTo>
                    <a:pt x="40" y="108"/>
                  </a:lnTo>
                  <a:lnTo>
                    <a:pt x="40" y="108"/>
                  </a:lnTo>
                  <a:lnTo>
                    <a:pt x="48" y="96"/>
                  </a:lnTo>
                  <a:lnTo>
                    <a:pt x="56" y="80"/>
                  </a:lnTo>
                  <a:lnTo>
                    <a:pt x="76" y="44"/>
                  </a:lnTo>
                  <a:lnTo>
                    <a:pt x="94" y="0"/>
                  </a:lnTo>
                  <a:lnTo>
                    <a:pt x="178" y="64"/>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8" name="Freeform 8"/>
            <p:cNvSpPr>
              <a:spLocks/>
            </p:cNvSpPr>
            <p:nvPr/>
          </p:nvSpPr>
          <p:spPr bwMode="auto">
            <a:xfrm>
              <a:off x="1470" y="4126"/>
              <a:ext cx="180" cy="128"/>
            </a:xfrm>
            <a:custGeom>
              <a:avLst/>
              <a:gdLst>
                <a:gd name="T0" fmla="*/ 2 w 180"/>
                <a:gd name="T1" fmla="*/ 102 h 128"/>
                <a:gd name="T2" fmla="*/ 2 w 180"/>
                <a:gd name="T3" fmla="*/ 102 h 128"/>
                <a:gd name="T4" fmla="*/ 0 w 180"/>
                <a:gd name="T5" fmla="*/ 112 h 128"/>
                <a:gd name="T6" fmla="*/ 2 w 180"/>
                <a:gd name="T7" fmla="*/ 120 h 128"/>
                <a:gd name="T8" fmla="*/ 6 w 180"/>
                <a:gd name="T9" fmla="*/ 124 h 128"/>
                <a:gd name="T10" fmla="*/ 12 w 180"/>
                <a:gd name="T11" fmla="*/ 128 h 128"/>
                <a:gd name="T12" fmla="*/ 18 w 180"/>
                <a:gd name="T13" fmla="*/ 128 h 128"/>
                <a:gd name="T14" fmla="*/ 24 w 180"/>
                <a:gd name="T15" fmla="*/ 128 h 128"/>
                <a:gd name="T16" fmla="*/ 36 w 180"/>
                <a:gd name="T17" fmla="*/ 128 h 128"/>
                <a:gd name="T18" fmla="*/ 36 w 180"/>
                <a:gd name="T19" fmla="*/ 128 h 128"/>
                <a:gd name="T20" fmla="*/ 46 w 180"/>
                <a:gd name="T21" fmla="*/ 128 h 128"/>
                <a:gd name="T22" fmla="*/ 62 w 180"/>
                <a:gd name="T23" fmla="*/ 124 h 128"/>
                <a:gd name="T24" fmla="*/ 80 w 180"/>
                <a:gd name="T25" fmla="*/ 118 h 128"/>
                <a:gd name="T26" fmla="*/ 104 w 180"/>
                <a:gd name="T27" fmla="*/ 108 h 128"/>
                <a:gd name="T28" fmla="*/ 104 w 180"/>
                <a:gd name="T29" fmla="*/ 108 h 128"/>
                <a:gd name="T30" fmla="*/ 114 w 180"/>
                <a:gd name="T31" fmla="*/ 102 h 128"/>
                <a:gd name="T32" fmla="*/ 122 w 180"/>
                <a:gd name="T33" fmla="*/ 96 h 128"/>
                <a:gd name="T34" fmla="*/ 126 w 180"/>
                <a:gd name="T35" fmla="*/ 90 h 128"/>
                <a:gd name="T36" fmla="*/ 130 w 180"/>
                <a:gd name="T37" fmla="*/ 82 h 128"/>
                <a:gd name="T38" fmla="*/ 134 w 180"/>
                <a:gd name="T39" fmla="*/ 70 h 128"/>
                <a:gd name="T40" fmla="*/ 138 w 180"/>
                <a:gd name="T41" fmla="*/ 56 h 128"/>
                <a:gd name="T42" fmla="*/ 138 w 180"/>
                <a:gd name="T43" fmla="*/ 56 h 128"/>
                <a:gd name="T44" fmla="*/ 140 w 180"/>
                <a:gd name="T45" fmla="*/ 50 h 128"/>
                <a:gd name="T46" fmla="*/ 144 w 180"/>
                <a:gd name="T47" fmla="*/ 44 h 128"/>
                <a:gd name="T48" fmla="*/ 154 w 180"/>
                <a:gd name="T49" fmla="*/ 34 h 128"/>
                <a:gd name="T50" fmla="*/ 166 w 180"/>
                <a:gd name="T51" fmla="*/ 26 h 128"/>
                <a:gd name="T52" fmla="*/ 174 w 180"/>
                <a:gd name="T53" fmla="*/ 18 h 128"/>
                <a:gd name="T54" fmla="*/ 174 w 180"/>
                <a:gd name="T55" fmla="*/ 18 h 128"/>
                <a:gd name="T56" fmla="*/ 178 w 180"/>
                <a:gd name="T57" fmla="*/ 10 h 128"/>
                <a:gd name="T58" fmla="*/ 180 w 180"/>
                <a:gd name="T59" fmla="*/ 0 h 128"/>
                <a:gd name="T60" fmla="*/ 180 w 180"/>
                <a:gd name="T61" fmla="*/ 0 h 128"/>
                <a:gd name="T62" fmla="*/ 176 w 180"/>
                <a:gd name="T63" fmla="*/ 4 h 128"/>
                <a:gd name="T64" fmla="*/ 160 w 180"/>
                <a:gd name="T65" fmla="*/ 16 h 128"/>
                <a:gd name="T66" fmla="*/ 160 w 180"/>
                <a:gd name="T67" fmla="*/ 16 h 128"/>
                <a:gd name="T68" fmla="*/ 150 w 180"/>
                <a:gd name="T69" fmla="*/ 22 h 128"/>
                <a:gd name="T70" fmla="*/ 138 w 180"/>
                <a:gd name="T71" fmla="*/ 30 h 128"/>
                <a:gd name="T72" fmla="*/ 134 w 180"/>
                <a:gd name="T73" fmla="*/ 34 h 128"/>
                <a:gd name="T74" fmla="*/ 130 w 180"/>
                <a:gd name="T75" fmla="*/ 42 h 128"/>
                <a:gd name="T76" fmla="*/ 126 w 180"/>
                <a:gd name="T77" fmla="*/ 50 h 128"/>
                <a:gd name="T78" fmla="*/ 124 w 180"/>
                <a:gd name="T79" fmla="*/ 60 h 128"/>
                <a:gd name="T80" fmla="*/ 124 w 180"/>
                <a:gd name="T81" fmla="*/ 60 h 128"/>
                <a:gd name="T82" fmla="*/ 122 w 180"/>
                <a:gd name="T83" fmla="*/ 70 h 128"/>
                <a:gd name="T84" fmla="*/ 118 w 180"/>
                <a:gd name="T85" fmla="*/ 80 h 128"/>
                <a:gd name="T86" fmla="*/ 112 w 180"/>
                <a:gd name="T87" fmla="*/ 88 h 128"/>
                <a:gd name="T88" fmla="*/ 104 w 180"/>
                <a:gd name="T89" fmla="*/ 96 h 128"/>
                <a:gd name="T90" fmla="*/ 94 w 180"/>
                <a:gd name="T91" fmla="*/ 102 h 128"/>
                <a:gd name="T92" fmla="*/ 84 w 180"/>
                <a:gd name="T93" fmla="*/ 108 h 128"/>
                <a:gd name="T94" fmla="*/ 72 w 180"/>
                <a:gd name="T95" fmla="*/ 112 h 128"/>
                <a:gd name="T96" fmla="*/ 58 w 180"/>
                <a:gd name="T97" fmla="*/ 114 h 128"/>
                <a:gd name="T98" fmla="*/ 58 w 180"/>
                <a:gd name="T99" fmla="*/ 114 h 128"/>
                <a:gd name="T100" fmla="*/ 32 w 180"/>
                <a:gd name="T101" fmla="*/ 116 h 128"/>
                <a:gd name="T102" fmla="*/ 16 w 180"/>
                <a:gd name="T103" fmla="*/ 116 h 128"/>
                <a:gd name="T104" fmla="*/ 10 w 180"/>
                <a:gd name="T105" fmla="*/ 116 h 128"/>
                <a:gd name="T106" fmla="*/ 6 w 180"/>
                <a:gd name="T107" fmla="*/ 112 h 128"/>
                <a:gd name="T108" fmla="*/ 4 w 180"/>
                <a:gd name="T109" fmla="*/ 108 h 128"/>
                <a:gd name="T110" fmla="*/ 2 w 180"/>
                <a:gd name="T111" fmla="*/ 102 h 128"/>
                <a:gd name="T112" fmla="*/ 2 w 180"/>
                <a:gd name="T113"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128">
                  <a:moveTo>
                    <a:pt x="2" y="102"/>
                  </a:moveTo>
                  <a:lnTo>
                    <a:pt x="2" y="102"/>
                  </a:lnTo>
                  <a:lnTo>
                    <a:pt x="0" y="112"/>
                  </a:lnTo>
                  <a:lnTo>
                    <a:pt x="2" y="120"/>
                  </a:lnTo>
                  <a:lnTo>
                    <a:pt x="6" y="124"/>
                  </a:lnTo>
                  <a:lnTo>
                    <a:pt x="12" y="128"/>
                  </a:lnTo>
                  <a:lnTo>
                    <a:pt x="18" y="128"/>
                  </a:lnTo>
                  <a:lnTo>
                    <a:pt x="24" y="128"/>
                  </a:lnTo>
                  <a:lnTo>
                    <a:pt x="36" y="128"/>
                  </a:lnTo>
                  <a:lnTo>
                    <a:pt x="36" y="128"/>
                  </a:lnTo>
                  <a:lnTo>
                    <a:pt x="46" y="128"/>
                  </a:lnTo>
                  <a:lnTo>
                    <a:pt x="62" y="124"/>
                  </a:lnTo>
                  <a:lnTo>
                    <a:pt x="80" y="118"/>
                  </a:lnTo>
                  <a:lnTo>
                    <a:pt x="104" y="108"/>
                  </a:lnTo>
                  <a:lnTo>
                    <a:pt x="104" y="108"/>
                  </a:lnTo>
                  <a:lnTo>
                    <a:pt x="114" y="102"/>
                  </a:lnTo>
                  <a:lnTo>
                    <a:pt x="122" y="96"/>
                  </a:lnTo>
                  <a:lnTo>
                    <a:pt x="126" y="90"/>
                  </a:lnTo>
                  <a:lnTo>
                    <a:pt x="130" y="82"/>
                  </a:lnTo>
                  <a:lnTo>
                    <a:pt x="134" y="70"/>
                  </a:lnTo>
                  <a:lnTo>
                    <a:pt x="138" y="56"/>
                  </a:lnTo>
                  <a:lnTo>
                    <a:pt x="138" y="56"/>
                  </a:lnTo>
                  <a:lnTo>
                    <a:pt x="140" y="50"/>
                  </a:lnTo>
                  <a:lnTo>
                    <a:pt x="144" y="44"/>
                  </a:lnTo>
                  <a:lnTo>
                    <a:pt x="154" y="34"/>
                  </a:lnTo>
                  <a:lnTo>
                    <a:pt x="166" y="26"/>
                  </a:lnTo>
                  <a:lnTo>
                    <a:pt x="174" y="18"/>
                  </a:lnTo>
                  <a:lnTo>
                    <a:pt x="174" y="18"/>
                  </a:lnTo>
                  <a:lnTo>
                    <a:pt x="178" y="10"/>
                  </a:lnTo>
                  <a:lnTo>
                    <a:pt x="180" y="0"/>
                  </a:lnTo>
                  <a:lnTo>
                    <a:pt x="180" y="0"/>
                  </a:lnTo>
                  <a:lnTo>
                    <a:pt x="176" y="4"/>
                  </a:lnTo>
                  <a:lnTo>
                    <a:pt x="160" y="16"/>
                  </a:lnTo>
                  <a:lnTo>
                    <a:pt x="160" y="16"/>
                  </a:lnTo>
                  <a:lnTo>
                    <a:pt x="150" y="22"/>
                  </a:lnTo>
                  <a:lnTo>
                    <a:pt x="138" y="30"/>
                  </a:lnTo>
                  <a:lnTo>
                    <a:pt x="134" y="34"/>
                  </a:lnTo>
                  <a:lnTo>
                    <a:pt x="130" y="42"/>
                  </a:lnTo>
                  <a:lnTo>
                    <a:pt x="126" y="50"/>
                  </a:lnTo>
                  <a:lnTo>
                    <a:pt x="124" y="60"/>
                  </a:lnTo>
                  <a:lnTo>
                    <a:pt x="124" y="60"/>
                  </a:lnTo>
                  <a:lnTo>
                    <a:pt x="122" y="70"/>
                  </a:lnTo>
                  <a:lnTo>
                    <a:pt x="118" y="80"/>
                  </a:lnTo>
                  <a:lnTo>
                    <a:pt x="112" y="88"/>
                  </a:lnTo>
                  <a:lnTo>
                    <a:pt x="104" y="96"/>
                  </a:lnTo>
                  <a:lnTo>
                    <a:pt x="94" y="102"/>
                  </a:lnTo>
                  <a:lnTo>
                    <a:pt x="84" y="108"/>
                  </a:lnTo>
                  <a:lnTo>
                    <a:pt x="72" y="112"/>
                  </a:lnTo>
                  <a:lnTo>
                    <a:pt x="58" y="114"/>
                  </a:lnTo>
                  <a:lnTo>
                    <a:pt x="58" y="114"/>
                  </a:lnTo>
                  <a:lnTo>
                    <a:pt x="32" y="116"/>
                  </a:lnTo>
                  <a:lnTo>
                    <a:pt x="16" y="116"/>
                  </a:lnTo>
                  <a:lnTo>
                    <a:pt x="10" y="116"/>
                  </a:lnTo>
                  <a:lnTo>
                    <a:pt x="6" y="112"/>
                  </a:lnTo>
                  <a:lnTo>
                    <a:pt x="4" y="108"/>
                  </a:lnTo>
                  <a:lnTo>
                    <a:pt x="2" y="102"/>
                  </a:lnTo>
                  <a:lnTo>
                    <a:pt x="2" y="102"/>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9" name="Freeform 9"/>
            <p:cNvSpPr>
              <a:spLocks/>
            </p:cNvSpPr>
            <p:nvPr/>
          </p:nvSpPr>
          <p:spPr bwMode="auto">
            <a:xfrm>
              <a:off x="1628" y="1898"/>
              <a:ext cx="260" cy="356"/>
            </a:xfrm>
            <a:custGeom>
              <a:avLst/>
              <a:gdLst>
                <a:gd name="T0" fmla="*/ 260 w 260"/>
                <a:gd name="T1" fmla="*/ 226 h 356"/>
                <a:gd name="T2" fmla="*/ 260 w 260"/>
                <a:gd name="T3" fmla="*/ 226 h 356"/>
                <a:gd name="T4" fmla="*/ 254 w 260"/>
                <a:gd name="T5" fmla="*/ 212 h 356"/>
                <a:gd name="T6" fmla="*/ 246 w 260"/>
                <a:gd name="T7" fmla="*/ 200 h 356"/>
                <a:gd name="T8" fmla="*/ 232 w 260"/>
                <a:gd name="T9" fmla="*/ 180 h 356"/>
                <a:gd name="T10" fmla="*/ 218 w 260"/>
                <a:gd name="T11" fmla="*/ 166 h 356"/>
                <a:gd name="T12" fmla="*/ 214 w 260"/>
                <a:gd name="T13" fmla="*/ 162 h 356"/>
                <a:gd name="T14" fmla="*/ 212 w 260"/>
                <a:gd name="T15" fmla="*/ 162 h 356"/>
                <a:gd name="T16" fmla="*/ 212 w 260"/>
                <a:gd name="T17" fmla="*/ 162 h 356"/>
                <a:gd name="T18" fmla="*/ 218 w 260"/>
                <a:gd name="T19" fmla="*/ 142 h 356"/>
                <a:gd name="T20" fmla="*/ 224 w 260"/>
                <a:gd name="T21" fmla="*/ 122 h 356"/>
                <a:gd name="T22" fmla="*/ 230 w 260"/>
                <a:gd name="T23" fmla="*/ 86 h 356"/>
                <a:gd name="T24" fmla="*/ 234 w 260"/>
                <a:gd name="T25" fmla="*/ 60 h 356"/>
                <a:gd name="T26" fmla="*/ 234 w 260"/>
                <a:gd name="T27" fmla="*/ 52 h 356"/>
                <a:gd name="T28" fmla="*/ 200 w 260"/>
                <a:gd name="T29" fmla="*/ 30 h 356"/>
                <a:gd name="T30" fmla="*/ 200 w 260"/>
                <a:gd name="T31" fmla="*/ 30 h 356"/>
                <a:gd name="T32" fmla="*/ 180 w 260"/>
                <a:gd name="T33" fmla="*/ 22 h 356"/>
                <a:gd name="T34" fmla="*/ 136 w 260"/>
                <a:gd name="T35" fmla="*/ 6 h 356"/>
                <a:gd name="T36" fmla="*/ 112 w 260"/>
                <a:gd name="T37" fmla="*/ 2 h 356"/>
                <a:gd name="T38" fmla="*/ 90 w 260"/>
                <a:gd name="T39" fmla="*/ 0 h 356"/>
                <a:gd name="T40" fmla="*/ 82 w 260"/>
                <a:gd name="T41" fmla="*/ 0 h 356"/>
                <a:gd name="T42" fmla="*/ 74 w 260"/>
                <a:gd name="T43" fmla="*/ 2 h 356"/>
                <a:gd name="T44" fmla="*/ 70 w 260"/>
                <a:gd name="T45" fmla="*/ 6 h 356"/>
                <a:gd name="T46" fmla="*/ 68 w 260"/>
                <a:gd name="T47" fmla="*/ 12 h 356"/>
                <a:gd name="T48" fmla="*/ 68 w 260"/>
                <a:gd name="T49" fmla="*/ 12 h 356"/>
                <a:gd name="T50" fmla="*/ 66 w 260"/>
                <a:gd name="T51" fmla="*/ 40 h 356"/>
                <a:gd name="T52" fmla="*/ 58 w 260"/>
                <a:gd name="T53" fmla="*/ 76 h 356"/>
                <a:gd name="T54" fmla="*/ 42 w 260"/>
                <a:gd name="T55" fmla="*/ 158 h 356"/>
                <a:gd name="T56" fmla="*/ 42 w 260"/>
                <a:gd name="T57" fmla="*/ 158 h 356"/>
                <a:gd name="T58" fmla="*/ 26 w 260"/>
                <a:gd name="T59" fmla="*/ 172 h 356"/>
                <a:gd name="T60" fmla="*/ 14 w 260"/>
                <a:gd name="T61" fmla="*/ 186 h 356"/>
                <a:gd name="T62" fmla="*/ 0 w 260"/>
                <a:gd name="T63" fmla="*/ 204 h 356"/>
                <a:gd name="T64" fmla="*/ 22 w 260"/>
                <a:gd name="T65" fmla="*/ 356 h 356"/>
                <a:gd name="T66" fmla="*/ 22 w 260"/>
                <a:gd name="T67" fmla="*/ 356 h 356"/>
                <a:gd name="T68" fmla="*/ 62 w 260"/>
                <a:gd name="T69" fmla="*/ 342 h 356"/>
                <a:gd name="T70" fmla="*/ 102 w 260"/>
                <a:gd name="T71" fmla="*/ 326 h 356"/>
                <a:gd name="T72" fmla="*/ 146 w 260"/>
                <a:gd name="T73" fmla="*/ 306 h 356"/>
                <a:gd name="T74" fmla="*/ 192 w 260"/>
                <a:gd name="T75" fmla="*/ 286 h 356"/>
                <a:gd name="T76" fmla="*/ 228 w 260"/>
                <a:gd name="T77" fmla="*/ 264 h 356"/>
                <a:gd name="T78" fmla="*/ 244 w 260"/>
                <a:gd name="T79" fmla="*/ 254 h 356"/>
                <a:gd name="T80" fmla="*/ 254 w 260"/>
                <a:gd name="T81" fmla="*/ 244 h 356"/>
                <a:gd name="T82" fmla="*/ 260 w 260"/>
                <a:gd name="T83" fmla="*/ 234 h 356"/>
                <a:gd name="T84" fmla="*/ 260 w 260"/>
                <a:gd name="T85" fmla="*/ 230 h 356"/>
                <a:gd name="T86" fmla="*/ 260 w 260"/>
                <a:gd name="T87" fmla="*/ 226 h 356"/>
                <a:gd name="T88" fmla="*/ 260 w 260"/>
                <a:gd name="T89" fmla="*/ 22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356">
                  <a:moveTo>
                    <a:pt x="260" y="226"/>
                  </a:moveTo>
                  <a:lnTo>
                    <a:pt x="260" y="226"/>
                  </a:lnTo>
                  <a:lnTo>
                    <a:pt x="254" y="212"/>
                  </a:lnTo>
                  <a:lnTo>
                    <a:pt x="246" y="200"/>
                  </a:lnTo>
                  <a:lnTo>
                    <a:pt x="232" y="180"/>
                  </a:lnTo>
                  <a:lnTo>
                    <a:pt x="218" y="166"/>
                  </a:lnTo>
                  <a:lnTo>
                    <a:pt x="214" y="162"/>
                  </a:lnTo>
                  <a:lnTo>
                    <a:pt x="212" y="162"/>
                  </a:lnTo>
                  <a:lnTo>
                    <a:pt x="212" y="162"/>
                  </a:lnTo>
                  <a:lnTo>
                    <a:pt x="218" y="142"/>
                  </a:lnTo>
                  <a:lnTo>
                    <a:pt x="224" y="122"/>
                  </a:lnTo>
                  <a:lnTo>
                    <a:pt x="230" y="86"/>
                  </a:lnTo>
                  <a:lnTo>
                    <a:pt x="234" y="60"/>
                  </a:lnTo>
                  <a:lnTo>
                    <a:pt x="234" y="52"/>
                  </a:lnTo>
                  <a:lnTo>
                    <a:pt x="200" y="30"/>
                  </a:lnTo>
                  <a:lnTo>
                    <a:pt x="200" y="30"/>
                  </a:lnTo>
                  <a:lnTo>
                    <a:pt x="180" y="22"/>
                  </a:lnTo>
                  <a:lnTo>
                    <a:pt x="136" y="6"/>
                  </a:lnTo>
                  <a:lnTo>
                    <a:pt x="112" y="2"/>
                  </a:lnTo>
                  <a:lnTo>
                    <a:pt x="90" y="0"/>
                  </a:lnTo>
                  <a:lnTo>
                    <a:pt x="82" y="0"/>
                  </a:lnTo>
                  <a:lnTo>
                    <a:pt x="74" y="2"/>
                  </a:lnTo>
                  <a:lnTo>
                    <a:pt x="70" y="6"/>
                  </a:lnTo>
                  <a:lnTo>
                    <a:pt x="68" y="12"/>
                  </a:lnTo>
                  <a:lnTo>
                    <a:pt x="68" y="12"/>
                  </a:lnTo>
                  <a:lnTo>
                    <a:pt x="66" y="40"/>
                  </a:lnTo>
                  <a:lnTo>
                    <a:pt x="58" y="76"/>
                  </a:lnTo>
                  <a:lnTo>
                    <a:pt x="42" y="158"/>
                  </a:lnTo>
                  <a:lnTo>
                    <a:pt x="42" y="158"/>
                  </a:lnTo>
                  <a:lnTo>
                    <a:pt x="26" y="172"/>
                  </a:lnTo>
                  <a:lnTo>
                    <a:pt x="14" y="186"/>
                  </a:lnTo>
                  <a:lnTo>
                    <a:pt x="0" y="204"/>
                  </a:lnTo>
                  <a:lnTo>
                    <a:pt x="22" y="356"/>
                  </a:lnTo>
                  <a:lnTo>
                    <a:pt x="22" y="356"/>
                  </a:lnTo>
                  <a:lnTo>
                    <a:pt x="62" y="342"/>
                  </a:lnTo>
                  <a:lnTo>
                    <a:pt x="102" y="326"/>
                  </a:lnTo>
                  <a:lnTo>
                    <a:pt x="146" y="306"/>
                  </a:lnTo>
                  <a:lnTo>
                    <a:pt x="192" y="286"/>
                  </a:lnTo>
                  <a:lnTo>
                    <a:pt x="228" y="264"/>
                  </a:lnTo>
                  <a:lnTo>
                    <a:pt x="244" y="254"/>
                  </a:lnTo>
                  <a:lnTo>
                    <a:pt x="254" y="244"/>
                  </a:lnTo>
                  <a:lnTo>
                    <a:pt x="260" y="234"/>
                  </a:lnTo>
                  <a:lnTo>
                    <a:pt x="260" y="230"/>
                  </a:lnTo>
                  <a:lnTo>
                    <a:pt x="260" y="226"/>
                  </a:lnTo>
                  <a:lnTo>
                    <a:pt x="260" y="226"/>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0" name="Freeform 10"/>
            <p:cNvSpPr>
              <a:spLocks/>
            </p:cNvSpPr>
            <p:nvPr/>
          </p:nvSpPr>
          <p:spPr bwMode="auto">
            <a:xfrm>
              <a:off x="1674" y="1760"/>
              <a:ext cx="226" cy="296"/>
            </a:xfrm>
            <a:custGeom>
              <a:avLst/>
              <a:gdLst>
                <a:gd name="T0" fmla="*/ 16 w 226"/>
                <a:gd name="T1" fmla="*/ 222 h 296"/>
                <a:gd name="T2" fmla="*/ 16 w 226"/>
                <a:gd name="T3" fmla="*/ 222 h 296"/>
                <a:gd name="T4" fmla="*/ 4 w 226"/>
                <a:gd name="T5" fmla="*/ 184 h 296"/>
                <a:gd name="T6" fmla="*/ 2 w 226"/>
                <a:gd name="T7" fmla="*/ 170 h 296"/>
                <a:gd name="T8" fmla="*/ 0 w 226"/>
                <a:gd name="T9" fmla="*/ 156 h 296"/>
                <a:gd name="T10" fmla="*/ 2 w 226"/>
                <a:gd name="T11" fmla="*/ 142 h 296"/>
                <a:gd name="T12" fmla="*/ 6 w 226"/>
                <a:gd name="T13" fmla="*/ 126 h 296"/>
                <a:gd name="T14" fmla="*/ 12 w 226"/>
                <a:gd name="T15" fmla="*/ 110 h 296"/>
                <a:gd name="T16" fmla="*/ 20 w 226"/>
                <a:gd name="T17" fmla="*/ 92 h 296"/>
                <a:gd name="T18" fmla="*/ 20 w 226"/>
                <a:gd name="T19" fmla="*/ 92 h 296"/>
                <a:gd name="T20" fmla="*/ 24 w 226"/>
                <a:gd name="T21" fmla="*/ 82 h 296"/>
                <a:gd name="T22" fmla="*/ 32 w 226"/>
                <a:gd name="T23" fmla="*/ 72 h 296"/>
                <a:gd name="T24" fmla="*/ 48 w 226"/>
                <a:gd name="T25" fmla="*/ 54 h 296"/>
                <a:gd name="T26" fmla="*/ 70 w 226"/>
                <a:gd name="T27" fmla="*/ 36 h 296"/>
                <a:gd name="T28" fmla="*/ 92 w 226"/>
                <a:gd name="T29" fmla="*/ 22 h 296"/>
                <a:gd name="T30" fmla="*/ 118 w 226"/>
                <a:gd name="T31" fmla="*/ 10 h 296"/>
                <a:gd name="T32" fmla="*/ 140 w 226"/>
                <a:gd name="T33" fmla="*/ 2 h 296"/>
                <a:gd name="T34" fmla="*/ 152 w 226"/>
                <a:gd name="T35" fmla="*/ 0 h 296"/>
                <a:gd name="T36" fmla="*/ 164 w 226"/>
                <a:gd name="T37" fmla="*/ 0 h 296"/>
                <a:gd name="T38" fmla="*/ 174 w 226"/>
                <a:gd name="T39" fmla="*/ 0 h 296"/>
                <a:gd name="T40" fmla="*/ 182 w 226"/>
                <a:gd name="T41" fmla="*/ 2 h 296"/>
                <a:gd name="T42" fmla="*/ 182 w 226"/>
                <a:gd name="T43" fmla="*/ 2 h 296"/>
                <a:gd name="T44" fmla="*/ 190 w 226"/>
                <a:gd name="T45" fmla="*/ 6 h 296"/>
                <a:gd name="T46" fmla="*/ 198 w 226"/>
                <a:gd name="T47" fmla="*/ 12 h 296"/>
                <a:gd name="T48" fmla="*/ 204 w 226"/>
                <a:gd name="T49" fmla="*/ 16 h 296"/>
                <a:gd name="T50" fmla="*/ 210 w 226"/>
                <a:gd name="T51" fmla="*/ 24 h 296"/>
                <a:gd name="T52" fmla="*/ 218 w 226"/>
                <a:gd name="T53" fmla="*/ 38 h 296"/>
                <a:gd name="T54" fmla="*/ 224 w 226"/>
                <a:gd name="T55" fmla="*/ 56 h 296"/>
                <a:gd name="T56" fmla="*/ 226 w 226"/>
                <a:gd name="T57" fmla="*/ 78 h 296"/>
                <a:gd name="T58" fmla="*/ 226 w 226"/>
                <a:gd name="T59" fmla="*/ 98 h 296"/>
                <a:gd name="T60" fmla="*/ 226 w 226"/>
                <a:gd name="T61" fmla="*/ 120 h 296"/>
                <a:gd name="T62" fmla="*/ 222 w 226"/>
                <a:gd name="T63" fmla="*/ 142 h 296"/>
                <a:gd name="T64" fmla="*/ 222 w 226"/>
                <a:gd name="T65" fmla="*/ 142 h 296"/>
                <a:gd name="T66" fmla="*/ 220 w 226"/>
                <a:gd name="T67" fmla="*/ 164 h 296"/>
                <a:gd name="T68" fmla="*/ 216 w 226"/>
                <a:gd name="T69" fmla="*/ 182 h 296"/>
                <a:gd name="T70" fmla="*/ 210 w 226"/>
                <a:gd name="T71" fmla="*/ 198 h 296"/>
                <a:gd name="T72" fmla="*/ 204 w 226"/>
                <a:gd name="T73" fmla="*/ 214 h 296"/>
                <a:gd name="T74" fmla="*/ 196 w 226"/>
                <a:gd name="T75" fmla="*/ 228 h 296"/>
                <a:gd name="T76" fmla="*/ 186 w 226"/>
                <a:gd name="T77" fmla="*/ 242 h 296"/>
                <a:gd name="T78" fmla="*/ 174 w 226"/>
                <a:gd name="T79" fmla="*/ 254 h 296"/>
                <a:gd name="T80" fmla="*/ 162 w 226"/>
                <a:gd name="T81" fmla="*/ 268 h 296"/>
                <a:gd name="T82" fmla="*/ 162 w 226"/>
                <a:gd name="T83" fmla="*/ 268 h 296"/>
                <a:gd name="T84" fmla="*/ 150 w 226"/>
                <a:gd name="T85" fmla="*/ 278 h 296"/>
                <a:gd name="T86" fmla="*/ 140 w 226"/>
                <a:gd name="T87" fmla="*/ 284 h 296"/>
                <a:gd name="T88" fmla="*/ 128 w 226"/>
                <a:gd name="T89" fmla="*/ 290 h 296"/>
                <a:gd name="T90" fmla="*/ 116 w 226"/>
                <a:gd name="T91" fmla="*/ 294 h 296"/>
                <a:gd name="T92" fmla="*/ 106 w 226"/>
                <a:gd name="T93" fmla="*/ 296 h 296"/>
                <a:gd name="T94" fmla="*/ 96 w 226"/>
                <a:gd name="T95" fmla="*/ 296 h 296"/>
                <a:gd name="T96" fmla="*/ 84 w 226"/>
                <a:gd name="T97" fmla="*/ 294 h 296"/>
                <a:gd name="T98" fmla="*/ 74 w 226"/>
                <a:gd name="T99" fmla="*/ 292 h 296"/>
                <a:gd name="T100" fmla="*/ 66 w 226"/>
                <a:gd name="T101" fmla="*/ 288 h 296"/>
                <a:gd name="T102" fmla="*/ 56 w 226"/>
                <a:gd name="T103" fmla="*/ 282 h 296"/>
                <a:gd name="T104" fmla="*/ 48 w 226"/>
                <a:gd name="T105" fmla="*/ 276 h 296"/>
                <a:gd name="T106" fmla="*/ 40 w 226"/>
                <a:gd name="T107" fmla="*/ 266 h 296"/>
                <a:gd name="T108" fmla="*/ 32 w 226"/>
                <a:gd name="T109" fmla="*/ 258 h 296"/>
                <a:gd name="T110" fmla="*/ 26 w 226"/>
                <a:gd name="T111" fmla="*/ 246 h 296"/>
                <a:gd name="T112" fmla="*/ 20 w 226"/>
                <a:gd name="T113" fmla="*/ 234 h 296"/>
                <a:gd name="T114" fmla="*/ 16 w 226"/>
                <a:gd name="T115" fmla="*/ 222 h 296"/>
                <a:gd name="T116" fmla="*/ 16 w 226"/>
                <a:gd name="T117" fmla="*/ 222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 h="296">
                  <a:moveTo>
                    <a:pt x="16" y="222"/>
                  </a:moveTo>
                  <a:lnTo>
                    <a:pt x="16" y="222"/>
                  </a:lnTo>
                  <a:lnTo>
                    <a:pt x="4" y="184"/>
                  </a:lnTo>
                  <a:lnTo>
                    <a:pt x="2" y="170"/>
                  </a:lnTo>
                  <a:lnTo>
                    <a:pt x="0" y="156"/>
                  </a:lnTo>
                  <a:lnTo>
                    <a:pt x="2" y="142"/>
                  </a:lnTo>
                  <a:lnTo>
                    <a:pt x="6" y="126"/>
                  </a:lnTo>
                  <a:lnTo>
                    <a:pt x="12" y="110"/>
                  </a:lnTo>
                  <a:lnTo>
                    <a:pt x="20" y="92"/>
                  </a:lnTo>
                  <a:lnTo>
                    <a:pt x="20" y="92"/>
                  </a:lnTo>
                  <a:lnTo>
                    <a:pt x="24" y="82"/>
                  </a:lnTo>
                  <a:lnTo>
                    <a:pt x="32" y="72"/>
                  </a:lnTo>
                  <a:lnTo>
                    <a:pt x="48" y="54"/>
                  </a:lnTo>
                  <a:lnTo>
                    <a:pt x="70" y="36"/>
                  </a:lnTo>
                  <a:lnTo>
                    <a:pt x="92" y="22"/>
                  </a:lnTo>
                  <a:lnTo>
                    <a:pt x="118" y="10"/>
                  </a:lnTo>
                  <a:lnTo>
                    <a:pt x="140" y="2"/>
                  </a:lnTo>
                  <a:lnTo>
                    <a:pt x="152" y="0"/>
                  </a:lnTo>
                  <a:lnTo>
                    <a:pt x="164" y="0"/>
                  </a:lnTo>
                  <a:lnTo>
                    <a:pt x="174" y="0"/>
                  </a:lnTo>
                  <a:lnTo>
                    <a:pt x="182" y="2"/>
                  </a:lnTo>
                  <a:lnTo>
                    <a:pt x="182" y="2"/>
                  </a:lnTo>
                  <a:lnTo>
                    <a:pt x="190" y="6"/>
                  </a:lnTo>
                  <a:lnTo>
                    <a:pt x="198" y="12"/>
                  </a:lnTo>
                  <a:lnTo>
                    <a:pt x="204" y="16"/>
                  </a:lnTo>
                  <a:lnTo>
                    <a:pt x="210" y="24"/>
                  </a:lnTo>
                  <a:lnTo>
                    <a:pt x="218" y="38"/>
                  </a:lnTo>
                  <a:lnTo>
                    <a:pt x="224" y="56"/>
                  </a:lnTo>
                  <a:lnTo>
                    <a:pt x="226" y="78"/>
                  </a:lnTo>
                  <a:lnTo>
                    <a:pt x="226" y="98"/>
                  </a:lnTo>
                  <a:lnTo>
                    <a:pt x="226" y="120"/>
                  </a:lnTo>
                  <a:lnTo>
                    <a:pt x="222" y="142"/>
                  </a:lnTo>
                  <a:lnTo>
                    <a:pt x="222" y="142"/>
                  </a:lnTo>
                  <a:lnTo>
                    <a:pt x="220" y="164"/>
                  </a:lnTo>
                  <a:lnTo>
                    <a:pt x="216" y="182"/>
                  </a:lnTo>
                  <a:lnTo>
                    <a:pt x="210" y="198"/>
                  </a:lnTo>
                  <a:lnTo>
                    <a:pt x="204" y="214"/>
                  </a:lnTo>
                  <a:lnTo>
                    <a:pt x="196" y="228"/>
                  </a:lnTo>
                  <a:lnTo>
                    <a:pt x="186" y="242"/>
                  </a:lnTo>
                  <a:lnTo>
                    <a:pt x="174" y="254"/>
                  </a:lnTo>
                  <a:lnTo>
                    <a:pt x="162" y="268"/>
                  </a:lnTo>
                  <a:lnTo>
                    <a:pt x="162" y="268"/>
                  </a:lnTo>
                  <a:lnTo>
                    <a:pt x="150" y="278"/>
                  </a:lnTo>
                  <a:lnTo>
                    <a:pt x="140" y="284"/>
                  </a:lnTo>
                  <a:lnTo>
                    <a:pt x="128" y="290"/>
                  </a:lnTo>
                  <a:lnTo>
                    <a:pt x="116" y="294"/>
                  </a:lnTo>
                  <a:lnTo>
                    <a:pt x="106" y="296"/>
                  </a:lnTo>
                  <a:lnTo>
                    <a:pt x="96" y="296"/>
                  </a:lnTo>
                  <a:lnTo>
                    <a:pt x="84" y="294"/>
                  </a:lnTo>
                  <a:lnTo>
                    <a:pt x="74" y="292"/>
                  </a:lnTo>
                  <a:lnTo>
                    <a:pt x="66" y="288"/>
                  </a:lnTo>
                  <a:lnTo>
                    <a:pt x="56" y="282"/>
                  </a:lnTo>
                  <a:lnTo>
                    <a:pt x="48" y="276"/>
                  </a:lnTo>
                  <a:lnTo>
                    <a:pt x="40" y="266"/>
                  </a:lnTo>
                  <a:lnTo>
                    <a:pt x="32" y="258"/>
                  </a:lnTo>
                  <a:lnTo>
                    <a:pt x="26" y="246"/>
                  </a:lnTo>
                  <a:lnTo>
                    <a:pt x="20" y="234"/>
                  </a:lnTo>
                  <a:lnTo>
                    <a:pt x="16" y="222"/>
                  </a:lnTo>
                  <a:lnTo>
                    <a:pt x="16" y="22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1" name="Freeform 11"/>
            <p:cNvSpPr>
              <a:spLocks/>
            </p:cNvSpPr>
            <p:nvPr/>
          </p:nvSpPr>
          <p:spPr bwMode="auto">
            <a:xfrm>
              <a:off x="1794" y="4102"/>
              <a:ext cx="144" cy="70"/>
            </a:xfrm>
            <a:custGeom>
              <a:avLst/>
              <a:gdLst>
                <a:gd name="T0" fmla="*/ 0 w 144"/>
                <a:gd name="T1" fmla="*/ 24 h 70"/>
                <a:gd name="T2" fmla="*/ 0 w 144"/>
                <a:gd name="T3" fmla="*/ 24 h 70"/>
                <a:gd name="T4" fmla="*/ 14 w 144"/>
                <a:gd name="T5" fmla="*/ 36 h 70"/>
                <a:gd name="T6" fmla="*/ 28 w 144"/>
                <a:gd name="T7" fmla="*/ 46 h 70"/>
                <a:gd name="T8" fmla="*/ 50 w 144"/>
                <a:gd name="T9" fmla="*/ 58 h 70"/>
                <a:gd name="T10" fmla="*/ 50 w 144"/>
                <a:gd name="T11" fmla="*/ 58 h 70"/>
                <a:gd name="T12" fmla="*/ 66 w 144"/>
                <a:gd name="T13" fmla="*/ 66 h 70"/>
                <a:gd name="T14" fmla="*/ 66 w 144"/>
                <a:gd name="T15" fmla="*/ 66 h 70"/>
                <a:gd name="T16" fmla="*/ 76 w 144"/>
                <a:gd name="T17" fmla="*/ 68 h 70"/>
                <a:gd name="T18" fmla="*/ 88 w 144"/>
                <a:gd name="T19" fmla="*/ 70 h 70"/>
                <a:gd name="T20" fmla="*/ 100 w 144"/>
                <a:gd name="T21" fmla="*/ 70 h 70"/>
                <a:gd name="T22" fmla="*/ 100 w 144"/>
                <a:gd name="T23" fmla="*/ 70 h 70"/>
                <a:gd name="T24" fmla="*/ 116 w 144"/>
                <a:gd name="T25" fmla="*/ 70 h 70"/>
                <a:gd name="T26" fmla="*/ 130 w 144"/>
                <a:gd name="T27" fmla="*/ 68 h 70"/>
                <a:gd name="T28" fmla="*/ 144 w 144"/>
                <a:gd name="T29" fmla="*/ 66 h 70"/>
                <a:gd name="T30" fmla="*/ 144 w 144"/>
                <a:gd name="T31" fmla="*/ 66 h 70"/>
                <a:gd name="T32" fmla="*/ 144 w 144"/>
                <a:gd name="T33" fmla="*/ 62 h 70"/>
                <a:gd name="T34" fmla="*/ 140 w 144"/>
                <a:gd name="T35" fmla="*/ 52 h 70"/>
                <a:gd name="T36" fmla="*/ 128 w 144"/>
                <a:gd name="T37" fmla="*/ 36 h 70"/>
                <a:gd name="T38" fmla="*/ 118 w 144"/>
                <a:gd name="T39" fmla="*/ 26 h 70"/>
                <a:gd name="T40" fmla="*/ 106 w 144"/>
                <a:gd name="T41" fmla="*/ 14 h 70"/>
                <a:gd name="T42" fmla="*/ 106 w 144"/>
                <a:gd name="T43" fmla="*/ 14 h 70"/>
                <a:gd name="T44" fmla="*/ 98 w 144"/>
                <a:gd name="T45" fmla="*/ 8 h 70"/>
                <a:gd name="T46" fmla="*/ 90 w 144"/>
                <a:gd name="T47" fmla="*/ 4 h 70"/>
                <a:gd name="T48" fmla="*/ 82 w 144"/>
                <a:gd name="T49" fmla="*/ 2 h 70"/>
                <a:gd name="T50" fmla="*/ 72 w 144"/>
                <a:gd name="T51" fmla="*/ 0 h 70"/>
                <a:gd name="T52" fmla="*/ 54 w 144"/>
                <a:gd name="T53" fmla="*/ 2 h 70"/>
                <a:gd name="T54" fmla="*/ 38 w 144"/>
                <a:gd name="T55" fmla="*/ 6 h 70"/>
                <a:gd name="T56" fmla="*/ 22 w 144"/>
                <a:gd name="T57" fmla="*/ 12 h 70"/>
                <a:gd name="T58" fmla="*/ 10 w 144"/>
                <a:gd name="T59" fmla="*/ 18 h 70"/>
                <a:gd name="T60" fmla="*/ 0 w 144"/>
                <a:gd name="T61" fmla="*/ 24 h 70"/>
                <a:gd name="T62" fmla="*/ 0 w 144"/>
                <a:gd name="T63" fmla="*/ 2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4" h="70">
                  <a:moveTo>
                    <a:pt x="0" y="24"/>
                  </a:moveTo>
                  <a:lnTo>
                    <a:pt x="0" y="24"/>
                  </a:lnTo>
                  <a:lnTo>
                    <a:pt x="14" y="36"/>
                  </a:lnTo>
                  <a:lnTo>
                    <a:pt x="28" y="46"/>
                  </a:lnTo>
                  <a:lnTo>
                    <a:pt x="50" y="58"/>
                  </a:lnTo>
                  <a:lnTo>
                    <a:pt x="50" y="58"/>
                  </a:lnTo>
                  <a:lnTo>
                    <a:pt x="66" y="66"/>
                  </a:lnTo>
                  <a:lnTo>
                    <a:pt x="66" y="66"/>
                  </a:lnTo>
                  <a:lnTo>
                    <a:pt x="76" y="68"/>
                  </a:lnTo>
                  <a:lnTo>
                    <a:pt x="88" y="70"/>
                  </a:lnTo>
                  <a:lnTo>
                    <a:pt x="100" y="70"/>
                  </a:lnTo>
                  <a:lnTo>
                    <a:pt x="100" y="70"/>
                  </a:lnTo>
                  <a:lnTo>
                    <a:pt x="116" y="70"/>
                  </a:lnTo>
                  <a:lnTo>
                    <a:pt x="130" y="68"/>
                  </a:lnTo>
                  <a:lnTo>
                    <a:pt x="144" y="66"/>
                  </a:lnTo>
                  <a:lnTo>
                    <a:pt x="144" y="66"/>
                  </a:lnTo>
                  <a:lnTo>
                    <a:pt x="144" y="62"/>
                  </a:lnTo>
                  <a:lnTo>
                    <a:pt x="140" y="52"/>
                  </a:lnTo>
                  <a:lnTo>
                    <a:pt x="128" y="36"/>
                  </a:lnTo>
                  <a:lnTo>
                    <a:pt x="118" y="26"/>
                  </a:lnTo>
                  <a:lnTo>
                    <a:pt x="106" y="14"/>
                  </a:lnTo>
                  <a:lnTo>
                    <a:pt x="106" y="14"/>
                  </a:lnTo>
                  <a:lnTo>
                    <a:pt x="98" y="8"/>
                  </a:lnTo>
                  <a:lnTo>
                    <a:pt x="90" y="4"/>
                  </a:lnTo>
                  <a:lnTo>
                    <a:pt x="82" y="2"/>
                  </a:lnTo>
                  <a:lnTo>
                    <a:pt x="72" y="0"/>
                  </a:lnTo>
                  <a:lnTo>
                    <a:pt x="54" y="2"/>
                  </a:lnTo>
                  <a:lnTo>
                    <a:pt x="38" y="6"/>
                  </a:lnTo>
                  <a:lnTo>
                    <a:pt x="22" y="12"/>
                  </a:lnTo>
                  <a:lnTo>
                    <a:pt x="10" y="18"/>
                  </a:lnTo>
                  <a:lnTo>
                    <a:pt x="0" y="24"/>
                  </a:lnTo>
                  <a:lnTo>
                    <a:pt x="0" y="2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2" name="Freeform 12"/>
            <p:cNvSpPr>
              <a:spLocks/>
            </p:cNvSpPr>
            <p:nvPr/>
          </p:nvSpPr>
          <p:spPr bwMode="auto">
            <a:xfrm>
              <a:off x="1496" y="4086"/>
              <a:ext cx="136" cy="84"/>
            </a:xfrm>
            <a:custGeom>
              <a:avLst/>
              <a:gdLst>
                <a:gd name="T0" fmla="*/ 136 w 136"/>
                <a:gd name="T1" fmla="*/ 18 h 84"/>
                <a:gd name="T2" fmla="*/ 136 w 136"/>
                <a:gd name="T3" fmla="*/ 18 h 84"/>
                <a:gd name="T4" fmla="*/ 92 w 136"/>
                <a:gd name="T5" fmla="*/ 72 h 84"/>
                <a:gd name="T6" fmla="*/ 92 w 136"/>
                <a:gd name="T7" fmla="*/ 72 h 84"/>
                <a:gd name="T8" fmla="*/ 86 w 136"/>
                <a:gd name="T9" fmla="*/ 76 h 84"/>
                <a:gd name="T10" fmla="*/ 78 w 136"/>
                <a:gd name="T11" fmla="*/ 76 h 84"/>
                <a:gd name="T12" fmla="*/ 64 w 136"/>
                <a:gd name="T13" fmla="*/ 76 h 84"/>
                <a:gd name="T14" fmla="*/ 48 w 136"/>
                <a:gd name="T15" fmla="*/ 78 h 84"/>
                <a:gd name="T16" fmla="*/ 48 w 136"/>
                <a:gd name="T17" fmla="*/ 78 h 84"/>
                <a:gd name="T18" fmla="*/ 16 w 136"/>
                <a:gd name="T19" fmla="*/ 84 h 84"/>
                <a:gd name="T20" fmla="*/ 0 w 136"/>
                <a:gd name="T21" fmla="*/ 84 h 84"/>
                <a:gd name="T22" fmla="*/ 0 w 136"/>
                <a:gd name="T23" fmla="*/ 84 h 84"/>
                <a:gd name="T24" fmla="*/ 0 w 136"/>
                <a:gd name="T25" fmla="*/ 82 h 84"/>
                <a:gd name="T26" fmla="*/ 2 w 136"/>
                <a:gd name="T27" fmla="*/ 74 h 84"/>
                <a:gd name="T28" fmla="*/ 14 w 136"/>
                <a:gd name="T29" fmla="*/ 52 h 84"/>
                <a:gd name="T30" fmla="*/ 28 w 136"/>
                <a:gd name="T31" fmla="*/ 28 h 84"/>
                <a:gd name="T32" fmla="*/ 42 w 136"/>
                <a:gd name="T33" fmla="*/ 6 h 84"/>
                <a:gd name="T34" fmla="*/ 42 w 136"/>
                <a:gd name="T35" fmla="*/ 6 h 84"/>
                <a:gd name="T36" fmla="*/ 46 w 136"/>
                <a:gd name="T37" fmla="*/ 2 h 84"/>
                <a:gd name="T38" fmla="*/ 52 w 136"/>
                <a:gd name="T39" fmla="*/ 0 h 84"/>
                <a:gd name="T40" fmla="*/ 64 w 136"/>
                <a:gd name="T41" fmla="*/ 0 h 84"/>
                <a:gd name="T42" fmla="*/ 80 w 136"/>
                <a:gd name="T43" fmla="*/ 0 h 84"/>
                <a:gd name="T44" fmla="*/ 96 w 136"/>
                <a:gd name="T45" fmla="*/ 4 h 84"/>
                <a:gd name="T46" fmla="*/ 124 w 136"/>
                <a:gd name="T47" fmla="*/ 12 h 84"/>
                <a:gd name="T48" fmla="*/ 136 w 136"/>
                <a:gd name="T49" fmla="*/ 18 h 84"/>
                <a:gd name="T50" fmla="*/ 136 w 136"/>
                <a:gd name="T51" fmla="*/ 1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6" h="84">
                  <a:moveTo>
                    <a:pt x="136" y="18"/>
                  </a:moveTo>
                  <a:lnTo>
                    <a:pt x="136" y="18"/>
                  </a:lnTo>
                  <a:lnTo>
                    <a:pt x="92" y="72"/>
                  </a:lnTo>
                  <a:lnTo>
                    <a:pt x="92" y="72"/>
                  </a:lnTo>
                  <a:lnTo>
                    <a:pt x="86" y="76"/>
                  </a:lnTo>
                  <a:lnTo>
                    <a:pt x="78" y="76"/>
                  </a:lnTo>
                  <a:lnTo>
                    <a:pt x="64" y="76"/>
                  </a:lnTo>
                  <a:lnTo>
                    <a:pt x="48" y="78"/>
                  </a:lnTo>
                  <a:lnTo>
                    <a:pt x="48" y="78"/>
                  </a:lnTo>
                  <a:lnTo>
                    <a:pt x="16" y="84"/>
                  </a:lnTo>
                  <a:lnTo>
                    <a:pt x="0" y="84"/>
                  </a:lnTo>
                  <a:lnTo>
                    <a:pt x="0" y="84"/>
                  </a:lnTo>
                  <a:lnTo>
                    <a:pt x="0" y="82"/>
                  </a:lnTo>
                  <a:lnTo>
                    <a:pt x="2" y="74"/>
                  </a:lnTo>
                  <a:lnTo>
                    <a:pt x="14" y="52"/>
                  </a:lnTo>
                  <a:lnTo>
                    <a:pt x="28" y="28"/>
                  </a:lnTo>
                  <a:lnTo>
                    <a:pt x="42" y="6"/>
                  </a:lnTo>
                  <a:lnTo>
                    <a:pt x="42" y="6"/>
                  </a:lnTo>
                  <a:lnTo>
                    <a:pt x="46" y="2"/>
                  </a:lnTo>
                  <a:lnTo>
                    <a:pt x="52" y="0"/>
                  </a:lnTo>
                  <a:lnTo>
                    <a:pt x="64" y="0"/>
                  </a:lnTo>
                  <a:lnTo>
                    <a:pt x="80" y="0"/>
                  </a:lnTo>
                  <a:lnTo>
                    <a:pt x="96" y="4"/>
                  </a:lnTo>
                  <a:lnTo>
                    <a:pt x="124" y="12"/>
                  </a:lnTo>
                  <a:lnTo>
                    <a:pt x="136" y="18"/>
                  </a:lnTo>
                  <a:lnTo>
                    <a:pt x="136"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3" name="Freeform 13"/>
            <p:cNvSpPr>
              <a:spLocks/>
            </p:cNvSpPr>
            <p:nvPr/>
          </p:nvSpPr>
          <p:spPr bwMode="auto">
            <a:xfrm>
              <a:off x="1472" y="2838"/>
              <a:ext cx="498" cy="1308"/>
            </a:xfrm>
            <a:custGeom>
              <a:avLst/>
              <a:gdLst>
                <a:gd name="T0" fmla="*/ 454 w 498"/>
                <a:gd name="T1" fmla="*/ 82 h 1308"/>
                <a:gd name="T2" fmla="*/ 276 w 498"/>
                <a:gd name="T3" fmla="*/ 100 h 1308"/>
                <a:gd name="T4" fmla="*/ 150 w 498"/>
                <a:gd name="T5" fmla="*/ 76 h 1308"/>
                <a:gd name="T6" fmla="*/ 20 w 498"/>
                <a:gd name="T7" fmla="*/ 20 h 1308"/>
                <a:gd name="T8" fmla="*/ 16 w 498"/>
                <a:gd name="T9" fmla="*/ 2 h 1308"/>
                <a:gd name="T10" fmla="*/ 4 w 498"/>
                <a:gd name="T11" fmla="*/ 60 h 1308"/>
                <a:gd name="T12" fmla="*/ 6 w 498"/>
                <a:gd name="T13" fmla="*/ 242 h 1308"/>
                <a:gd name="T14" fmla="*/ 28 w 498"/>
                <a:gd name="T15" fmla="*/ 346 h 1308"/>
                <a:gd name="T16" fmla="*/ 66 w 498"/>
                <a:gd name="T17" fmla="*/ 548 h 1308"/>
                <a:gd name="T18" fmla="*/ 64 w 498"/>
                <a:gd name="T19" fmla="*/ 632 h 1308"/>
                <a:gd name="T20" fmla="*/ 62 w 498"/>
                <a:gd name="T21" fmla="*/ 704 h 1308"/>
                <a:gd name="T22" fmla="*/ 50 w 498"/>
                <a:gd name="T23" fmla="*/ 724 h 1308"/>
                <a:gd name="T24" fmla="*/ 44 w 498"/>
                <a:gd name="T25" fmla="*/ 752 h 1308"/>
                <a:gd name="T26" fmla="*/ 46 w 498"/>
                <a:gd name="T27" fmla="*/ 800 h 1308"/>
                <a:gd name="T28" fmla="*/ 52 w 498"/>
                <a:gd name="T29" fmla="*/ 998 h 1308"/>
                <a:gd name="T30" fmla="*/ 52 w 498"/>
                <a:gd name="T31" fmla="*/ 1116 h 1308"/>
                <a:gd name="T32" fmla="*/ 46 w 498"/>
                <a:gd name="T33" fmla="*/ 1218 h 1308"/>
                <a:gd name="T34" fmla="*/ 40 w 498"/>
                <a:gd name="T35" fmla="*/ 1256 h 1308"/>
                <a:gd name="T36" fmla="*/ 62 w 498"/>
                <a:gd name="T37" fmla="*/ 1262 h 1308"/>
                <a:gd name="T38" fmla="*/ 120 w 498"/>
                <a:gd name="T39" fmla="*/ 1254 h 1308"/>
                <a:gd name="T40" fmla="*/ 148 w 498"/>
                <a:gd name="T41" fmla="*/ 1272 h 1308"/>
                <a:gd name="T42" fmla="*/ 200 w 498"/>
                <a:gd name="T43" fmla="*/ 1280 h 1308"/>
                <a:gd name="T44" fmla="*/ 206 w 498"/>
                <a:gd name="T45" fmla="*/ 1196 h 1308"/>
                <a:gd name="T46" fmla="*/ 204 w 498"/>
                <a:gd name="T47" fmla="*/ 1104 h 1308"/>
                <a:gd name="T48" fmla="*/ 206 w 498"/>
                <a:gd name="T49" fmla="*/ 998 h 1308"/>
                <a:gd name="T50" fmla="*/ 220 w 498"/>
                <a:gd name="T51" fmla="*/ 820 h 1308"/>
                <a:gd name="T52" fmla="*/ 212 w 498"/>
                <a:gd name="T53" fmla="*/ 772 h 1308"/>
                <a:gd name="T54" fmla="*/ 224 w 498"/>
                <a:gd name="T55" fmla="*/ 700 h 1308"/>
                <a:gd name="T56" fmla="*/ 236 w 498"/>
                <a:gd name="T57" fmla="*/ 636 h 1308"/>
                <a:gd name="T58" fmla="*/ 238 w 498"/>
                <a:gd name="T59" fmla="*/ 464 h 1308"/>
                <a:gd name="T60" fmla="*/ 248 w 498"/>
                <a:gd name="T61" fmla="*/ 260 h 1308"/>
                <a:gd name="T62" fmla="*/ 254 w 498"/>
                <a:gd name="T63" fmla="*/ 600 h 1308"/>
                <a:gd name="T64" fmla="*/ 260 w 498"/>
                <a:gd name="T65" fmla="*/ 682 h 1308"/>
                <a:gd name="T66" fmla="*/ 262 w 498"/>
                <a:gd name="T67" fmla="*/ 708 h 1308"/>
                <a:gd name="T68" fmla="*/ 252 w 498"/>
                <a:gd name="T69" fmla="*/ 748 h 1308"/>
                <a:gd name="T70" fmla="*/ 264 w 498"/>
                <a:gd name="T71" fmla="*/ 774 h 1308"/>
                <a:gd name="T72" fmla="*/ 268 w 498"/>
                <a:gd name="T73" fmla="*/ 820 h 1308"/>
                <a:gd name="T74" fmla="*/ 268 w 498"/>
                <a:gd name="T75" fmla="*/ 888 h 1308"/>
                <a:gd name="T76" fmla="*/ 286 w 498"/>
                <a:gd name="T77" fmla="*/ 1066 h 1308"/>
                <a:gd name="T78" fmla="*/ 292 w 498"/>
                <a:gd name="T79" fmla="*/ 1176 h 1308"/>
                <a:gd name="T80" fmla="*/ 294 w 498"/>
                <a:gd name="T81" fmla="*/ 1266 h 1308"/>
                <a:gd name="T82" fmla="*/ 302 w 498"/>
                <a:gd name="T83" fmla="*/ 1302 h 1308"/>
                <a:gd name="T84" fmla="*/ 352 w 498"/>
                <a:gd name="T85" fmla="*/ 1286 h 1308"/>
                <a:gd name="T86" fmla="*/ 398 w 498"/>
                <a:gd name="T87" fmla="*/ 1278 h 1308"/>
                <a:gd name="T88" fmla="*/ 442 w 498"/>
                <a:gd name="T89" fmla="*/ 1290 h 1308"/>
                <a:gd name="T90" fmla="*/ 450 w 498"/>
                <a:gd name="T91" fmla="*/ 1178 h 1308"/>
                <a:gd name="T92" fmla="*/ 454 w 498"/>
                <a:gd name="T93" fmla="*/ 1080 h 1308"/>
                <a:gd name="T94" fmla="*/ 440 w 498"/>
                <a:gd name="T95" fmla="*/ 970 h 1308"/>
                <a:gd name="T96" fmla="*/ 444 w 498"/>
                <a:gd name="T97" fmla="*/ 784 h 1308"/>
                <a:gd name="T98" fmla="*/ 434 w 498"/>
                <a:gd name="T99" fmla="*/ 736 h 1308"/>
                <a:gd name="T100" fmla="*/ 424 w 498"/>
                <a:gd name="T101" fmla="*/ 694 h 1308"/>
                <a:gd name="T102" fmla="*/ 424 w 498"/>
                <a:gd name="T103" fmla="*/ 642 h 1308"/>
                <a:gd name="T104" fmla="*/ 432 w 498"/>
                <a:gd name="T105" fmla="*/ 554 h 1308"/>
                <a:gd name="T106" fmla="*/ 454 w 498"/>
                <a:gd name="T107" fmla="*/ 428 h 1308"/>
                <a:gd name="T108" fmla="*/ 494 w 498"/>
                <a:gd name="T109" fmla="*/ 242 h 1308"/>
                <a:gd name="T110" fmla="*/ 496 w 498"/>
                <a:gd name="T111" fmla="*/ 106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8" h="1308">
                  <a:moveTo>
                    <a:pt x="490" y="70"/>
                  </a:moveTo>
                  <a:lnTo>
                    <a:pt x="490" y="70"/>
                  </a:lnTo>
                  <a:lnTo>
                    <a:pt x="472" y="76"/>
                  </a:lnTo>
                  <a:lnTo>
                    <a:pt x="454" y="82"/>
                  </a:lnTo>
                  <a:lnTo>
                    <a:pt x="414" y="92"/>
                  </a:lnTo>
                  <a:lnTo>
                    <a:pt x="370" y="98"/>
                  </a:lnTo>
                  <a:lnTo>
                    <a:pt x="324" y="102"/>
                  </a:lnTo>
                  <a:lnTo>
                    <a:pt x="276" y="100"/>
                  </a:lnTo>
                  <a:lnTo>
                    <a:pt x="230" y="96"/>
                  </a:lnTo>
                  <a:lnTo>
                    <a:pt x="188" y="88"/>
                  </a:lnTo>
                  <a:lnTo>
                    <a:pt x="168" y="82"/>
                  </a:lnTo>
                  <a:lnTo>
                    <a:pt x="150" y="76"/>
                  </a:lnTo>
                  <a:lnTo>
                    <a:pt x="150" y="76"/>
                  </a:lnTo>
                  <a:lnTo>
                    <a:pt x="86" y="52"/>
                  </a:lnTo>
                  <a:lnTo>
                    <a:pt x="44" y="32"/>
                  </a:lnTo>
                  <a:lnTo>
                    <a:pt x="20" y="20"/>
                  </a:lnTo>
                  <a:lnTo>
                    <a:pt x="14" y="14"/>
                  </a:lnTo>
                  <a:lnTo>
                    <a:pt x="14" y="14"/>
                  </a:lnTo>
                  <a:lnTo>
                    <a:pt x="16" y="2"/>
                  </a:lnTo>
                  <a:lnTo>
                    <a:pt x="16" y="2"/>
                  </a:lnTo>
                  <a:lnTo>
                    <a:pt x="12" y="0"/>
                  </a:lnTo>
                  <a:lnTo>
                    <a:pt x="12" y="0"/>
                  </a:lnTo>
                  <a:lnTo>
                    <a:pt x="8" y="28"/>
                  </a:lnTo>
                  <a:lnTo>
                    <a:pt x="4" y="60"/>
                  </a:lnTo>
                  <a:lnTo>
                    <a:pt x="0" y="100"/>
                  </a:lnTo>
                  <a:lnTo>
                    <a:pt x="0" y="152"/>
                  </a:lnTo>
                  <a:lnTo>
                    <a:pt x="4" y="210"/>
                  </a:lnTo>
                  <a:lnTo>
                    <a:pt x="6" y="242"/>
                  </a:lnTo>
                  <a:lnTo>
                    <a:pt x="12" y="276"/>
                  </a:lnTo>
                  <a:lnTo>
                    <a:pt x="20" y="310"/>
                  </a:lnTo>
                  <a:lnTo>
                    <a:pt x="28" y="346"/>
                  </a:lnTo>
                  <a:lnTo>
                    <a:pt x="28" y="346"/>
                  </a:lnTo>
                  <a:lnTo>
                    <a:pt x="46" y="412"/>
                  </a:lnTo>
                  <a:lnTo>
                    <a:pt x="56" y="466"/>
                  </a:lnTo>
                  <a:lnTo>
                    <a:pt x="62" y="512"/>
                  </a:lnTo>
                  <a:lnTo>
                    <a:pt x="66" y="548"/>
                  </a:lnTo>
                  <a:lnTo>
                    <a:pt x="66" y="576"/>
                  </a:lnTo>
                  <a:lnTo>
                    <a:pt x="66" y="600"/>
                  </a:lnTo>
                  <a:lnTo>
                    <a:pt x="64" y="632"/>
                  </a:lnTo>
                  <a:lnTo>
                    <a:pt x="64" y="632"/>
                  </a:lnTo>
                  <a:lnTo>
                    <a:pt x="64" y="668"/>
                  </a:lnTo>
                  <a:lnTo>
                    <a:pt x="62" y="690"/>
                  </a:lnTo>
                  <a:lnTo>
                    <a:pt x="62" y="690"/>
                  </a:lnTo>
                  <a:lnTo>
                    <a:pt x="62" y="704"/>
                  </a:lnTo>
                  <a:lnTo>
                    <a:pt x="60" y="710"/>
                  </a:lnTo>
                  <a:lnTo>
                    <a:pt x="56" y="716"/>
                  </a:lnTo>
                  <a:lnTo>
                    <a:pt x="56" y="716"/>
                  </a:lnTo>
                  <a:lnTo>
                    <a:pt x="50" y="724"/>
                  </a:lnTo>
                  <a:lnTo>
                    <a:pt x="44" y="734"/>
                  </a:lnTo>
                  <a:lnTo>
                    <a:pt x="42" y="744"/>
                  </a:lnTo>
                  <a:lnTo>
                    <a:pt x="42" y="748"/>
                  </a:lnTo>
                  <a:lnTo>
                    <a:pt x="44" y="752"/>
                  </a:lnTo>
                  <a:lnTo>
                    <a:pt x="44" y="752"/>
                  </a:lnTo>
                  <a:lnTo>
                    <a:pt x="48" y="760"/>
                  </a:lnTo>
                  <a:lnTo>
                    <a:pt x="48" y="768"/>
                  </a:lnTo>
                  <a:lnTo>
                    <a:pt x="46" y="800"/>
                  </a:lnTo>
                  <a:lnTo>
                    <a:pt x="46" y="800"/>
                  </a:lnTo>
                  <a:lnTo>
                    <a:pt x="46" y="834"/>
                  </a:lnTo>
                  <a:lnTo>
                    <a:pt x="48" y="886"/>
                  </a:lnTo>
                  <a:lnTo>
                    <a:pt x="52" y="998"/>
                  </a:lnTo>
                  <a:lnTo>
                    <a:pt x="52" y="998"/>
                  </a:lnTo>
                  <a:lnTo>
                    <a:pt x="52" y="1068"/>
                  </a:lnTo>
                  <a:lnTo>
                    <a:pt x="52" y="1116"/>
                  </a:lnTo>
                  <a:lnTo>
                    <a:pt x="52" y="1116"/>
                  </a:lnTo>
                  <a:lnTo>
                    <a:pt x="50" y="1138"/>
                  </a:lnTo>
                  <a:lnTo>
                    <a:pt x="48" y="1182"/>
                  </a:lnTo>
                  <a:lnTo>
                    <a:pt x="48" y="1182"/>
                  </a:lnTo>
                  <a:lnTo>
                    <a:pt x="46" y="1218"/>
                  </a:lnTo>
                  <a:lnTo>
                    <a:pt x="42" y="1238"/>
                  </a:lnTo>
                  <a:lnTo>
                    <a:pt x="40" y="1248"/>
                  </a:lnTo>
                  <a:lnTo>
                    <a:pt x="40" y="1256"/>
                  </a:lnTo>
                  <a:lnTo>
                    <a:pt x="40" y="1256"/>
                  </a:lnTo>
                  <a:lnTo>
                    <a:pt x="40" y="1262"/>
                  </a:lnTo>
                  <a:lnTo>
                    <a:pt x="44" y="1264"/>
                  </a:lnTo>
                  <a:lnTo>
                    <a:pt x="52" y="1264"/>
                  </a:lnTo>
                  <a:lnTo>
                    <a:pt x="62" y="1262"/>
                  </a:lnTo>
                  <a:lnTo>
                    <a:pt x="62" y="1262"/>
                  </a:lnTo>
                  <a:lnTo>
                    <a:pt x="90" y="1256"/>
                  </a:lnTo>
                  <a:lnTo>
                    <a:pt x="106" y="1254"/>
                  </a:lnTo>
                  <a:lnTo>
                    <a:pt x="120" y="1254"/>
                  </a:lnTo>
                  <a:lnTo>
                    <a:pt x="120" y="1254"/>
                  </a:lnTo>
                  <a:lnTo>
                    <a:pt x="132" y="1260"/>
                  </a:lnTo>
                  <a:lnTo>
                    <a:pt x="140" y="1266"/>
                  </a:lnTo>
                  <a:lnTo>
                    <a:pt x="148" y="1272"/>
                  </a:lnTo>
                  <a:lnTo>
                    <a:pt x="160" y="1276"/>
                  </a:lnTo>
                  <a:lnTo>
                    <a:pt x="160" y="1276"/>
                  </a:lnTo>
                  <a:lnTo>
                    <a:pt x="188" y="1280"/>
                  </a:lnTo>
                  <a:lnTo>
                    <a:pt x="200" y="1280"/>
                  </a:lnTo>
                  <a:lnTo>
                    <a:pt x="200" y="1280"/>
                  </a:lnTo>
                  <a:lnTo>
                    <a:pt x="200" y="1254"/>
                  </a:lnTo>
                  <a:lnTo>
                    <a:pt x="202" y="1226"/>
                  </a:lnTo>
                  <a:lnTo>
                    <a:pt x="206" y="1196"/>
                  </a:lnTo>
                  <a:lnTo>
                    <a:pt x="206" y="1196"/>
                  </a:lnTo>
                  <a:lnTo>
                    <a:pt x="208" y="1178"/>
                  </a:lnTo>
                  <a:lnTo>
                    <a:pt x="208" y="1156"/>
                  </a:lnTo>
                  <a:lnTo>
                    <a:pt x="204" y="1104"/>
                  </a:lnTo>
                  <a:lnTo>
                    <a:pt x="202" y="1048"/>
                  </a:lnTo>
                  <a:lnTo>
                    <a:pt x="204" y="1022"/>
                  </a:lnTo>
                  <a:lnTo>
                    <a:pt x="206" y="998"/>
                  </a:lnTo>
                  <a:lnTo>
                    <a:pt x="206" y="998"/>
                  </a:lnTo>
                  <a:lnTo>
                    <a:pt x="212" y="950"/>
                  </a:lnTo>
                  <a:lnTo>
                    <a:pt x="216" y="898"/>
                  </a:lnTo>
                  <a:lnTo>
                    <a:pt x="220" y="852"/>
                  </a:lnTo>
                  <a:lnTo>
                    <a:pt x="220" y="820"/>
                  </a:lnTo>
                  <a:lnTo>
                    <a:pt x="220" y="820"/>
                  </a:lnTo>
                  <a:lnTo>
                    <a:pt x="220" y="798"/>
                  </a:lnTo>
                  <a:lnTo>
                    <a:pt x="216" y="784"/>
                  </a:lnTo>
                  <a:lnTo>
                    <a:pt x="212" y="772"/>
                  </a:lnTo>
                  <a:lnTo>
                    <a:pt x="212" y="772"/>
                  </a:lnTo>
                  <a:lnTo>
                    <a:pt x="214" y="750"/>
                  </a:lnTo>
                  <a:lnTo>
                    <a:pt x="218" y="726"/>
                  </a:lnTo>
                  <a:lnTo>
                    <a:pt x="224" y="700"/>
                  </a:lnTo>
                  <a:lnTo>
                    <a:pt x="224" y="700"/>
                  </a:lnTo>
                  <a:lnTo>
                    <a:pt x="232" y="674"/>
                  </a:lnTo>
                  <a:lnTo>
                    <a:pt x="236" y="654"/>
                  </a:lnTo>
                  <a:lnTo>
                    <a:pt x="236" y="636"/>
                  </a:lnTo>
                  <a:lnTo>
                    <a:pt x="236" y="636"/>
                  </a:lnTo>
                  <a:lnTo>
                    <a:pt x="236" y="570"/>
                  </a:lnTo>
                  <a:lnTo>
                    <a:pt x="236" y="512"/>
                  </a:lnTo>
                  <a:lnTo>
                    <a:pt x="238" y="464"/>
                  </a:lnTo>
                  <a:lnTo>
                    <a:pt x="238" y="464"/>
                  </a:lnTo>
                  <a:lnTo>
                    <a:pt x="246" y="338"/>
                  </a:lnTo>
                  <a:lnTo>
                    <a:pt x="248" y="260"/>
                  </a:lnTo>
                  <a:lnTo>
                    <a:pt x="248" y="260"/>
                  </a:lnTo>
                  <a:lnTo>
                    <a:pt x="252" y="360"/>
                  </a:lnTo>
                  <a:lnTo>
                    <a:pt x="256" y="518"/>
                  </a:lnTo>
                  <a:lnTo>
                    <a:pt x="256" y="518"/>
                  </a:lnTo>
                  <a:lnTo>
                    <a:pt x="254" y="600"/>
                  </a:lnTo>
                  <a:lnTo>
                    <a:pt x="254" y="650"/>
                  </a:lnTo>
                  <a:lnTo>
                    <a:pt x="254" y="650"/>
                  </a:lnTo>
                  <a:lnTo>
                    <a:pt x="256" y="668"/>
                  </a:lnTo>
                  <a:lnTo>
                    <a:pt x="260" y="682"/>
                  </a:lnTo>
                  <a:lnTo>
                    <a:pt x="264" y="694"/>
                  </a:lnTo>
                  <a:lnTo>
                    <a:pt x="264" y="700"/>
                  </a:lnTo>
                  <a:lnTo>
                    <a:pt x="262" y="708"/>
                  </a:lnTo>
                  <a:lnTo>
                    <a:pt x="262" y="708"/>
                  </a:lnTo>
                  <a:lnTo>
                    <a:pt x="258" y="720"/>
                  </a:lnTo>
                  <a:lnTo>
                    <a:pt x="256" y="730"/>
                  </a:lnTo>
                  <a:lnTo>
                    <a:pt x="254" y="736"/>
                  </a:lnTo>
                  <a:lnTo>
                    <a:pt x="252" y="748"/>
                  </a:lnTo>
                  <a:lnTo>
                    <a:pt x="252" y="748"/>
                  </a:lnTo>
                  <a:lnTo>
                    <a:pt x="254" y="756"/>
                  </a:lnTo>
                  <a:lnTo>
                    <a:pt x="256" y="762"/>
                  </a:lnTo>
                  <a:lnTo>
                    <a:pt x="264" y="774"/>
                  </a:lnTo>
                  <a:lnTo>
                    <a:pt x="268" y="782"/>
                  </a:lnTo>
                  <a:lnTo>
                    <a:pt x="270" y="792"/>
                  </a:lnTo>
                  <a:lnTo>
                    <a:pt x="270" y="804"/>
                  </a:lnTo>
                  <a:lnTo>
                    <a:pt x="268" y="820"/>
                  </a:lnTo>
                  <a:lnTo>
                    <a:pt x="268" y="820"/>
                  </a:lnTo>
                  <a:lnTo>
                    <a:pt x="266" y="836"/>
                  </a:lnTo>
                  <a:lnTo>
                    <a:pt x="266" y="854"/>
                  </a:lnTo>
                  <a:lnTo>
                    <a:pt x="268" y="888"/>
                  </a:lnTo>
                  <a:lnTo>
                    <a:pt x="272" y="926"/>
                  </a:lnTo>
                  <a:lnTo>
                    <a:pt x="278" y="972"/>
                  </a:lnTo>
                  <a:lnTo>
                    <a:pt x="278" y="972"/>
                  </a:lnTo>
                  <a:lnTo>
                    <a:pt x="286" y="1066"/>
                  </a:lnTo>
                  <a:lnTo>
                    <a:pt x="288" y="1124"/>
                  </a:lnTo>
                  <a:lnTo>
                    <a:pt x="288" y="1124"/>
                  </a:lnTo>
                  <a:lnTo>
                    <a:pt x="290" y="1156"/>
                  </a:lnTo>
                  <a:lnTo>
                    <a:pt x="292" y="1176"/>
                  </a:lnTo>
                  <a:lnTo>
                    <a:pt x="294" y="1196"/>
                  </a:lnTo>
                  <a:lnTo>
                    <a:pt x="294" y="1196"/>
                  </a:lnTo>
                  <a:lnTo>
                    <a:pt x="292" y="1242"/>
                  </a:lnTo>
                  <a:lnTo>
                    <a:pt x="294" y="1266"/>
                  </a:lnTo>
                  <a:lnTo>
                    <a:pt x="296" y="1284"/>
                  </a:lnTo>
                  <a:lnTo>
                    <a:pt x="296" y="1284"/>
                  </a:lnTo>
                  <a:lnTo>
                    <a:pt x="300" y="1296"/>
                  </a:lnTo>
                  <a:lnTo>
                    <a:pt x="302" y="1302"/>
                  </a:lnTo>
                  <a:lnTo>
                    <a:pt x="306" y="1308"/>
                  </a:lnTo>
                  <a:lnTo>
                    <a:pt x="306" y="1308"/>
                  </a:lnTo>
                  <a:lnTo>
                    <a:pt x="330" y="1296"/>
                  </a:lnTo>
                  <a:lnTo>
                    <a:pt x="352" y="1286"/>
                  </a:lnTo>
                  <a:lnTo>
                    <a:pt x="376" y="1280"/>
                  </a:lnTo>
                  <a:lnTo>
                    <a:pt x="376" y="1280"/>
                  </a:lnTo>
                  <a:lnTo>
                    <a:pt x="386" y="1278"/>
                  </a:lnTo>
                  <a:lnTo>
                    <a:pt x="398" y="1278"/>
                  </a:lnTo>
                  <a:lnTo>
                    <a:pt x="420" y="1282"/>
                  </a:lnTo>
                  <a:lnTo>
                    <a:pt x="436" y="1288"/>
                  </a:lnTo>
                  <a:lnTo>
                    <a:pt x="442" y="1290"/>
                  </a:lnTo>
                  <a:lnTo>
                    <a:pt x="442" y="1290"/>
                  </a:lnTo>
                  <a:lnTo>
                    <a:pt x="442" y="1286"/>
                  </a:lnTo>
                  <a:lnTo>
                    <a:pt x="440" y="1268"/>
                  </a:lnTo>
                  <a:lnTo>
                    <a:pt x="442" y="1234"/>
                  </a:lnTo>
                  <a:lnTo>
                    <a:pt x="450" y="1178"/>
                  </a:lnTo>
                  <a:lnTo>
                    <a:pt x="450" y="1178"/>
                  </a:lnTo>
                  <a:lnTo>
                    <a:pt x="454" y="1144"/>
                  </a:lnTo>
                  <a:lnTo>
                    <a:pt x="456" y="1112"/>
                  </a:lnTo>
                  <a:lnTo>
                    <a:pt x="454" y="1080"/>
                  </a:lnTo>
                  <a:lnTo>
                    <a:pt x="452" y="1050"/>
                  </a:lnTo>
                  <a:lnTo>
                    <a:pt x="444" y="1002"/>
                  </a:lnTo>
                  <a:lnTo>
                    <a:pt x="440" y="970"/>
                  </a:lnTo>
                  <a:lnTo>
                    <a:pt x="440" y="970"/>
                  </a:lnTo>
                  <a:lnTo>
                    <a:pt x="440" y="934"/>
                  </a:lnTo>
                  <a:lnTo>
                    <a:pt x="440" y="878"/>
                  </a:lnTo>
                  <a:lnTo>
                    <a:pt x="444" y="784"/>
                  </a:lnTo>
                  <a:lnTo>
                    <a:pt x="444" y="784"/>
                  </a:lnTo>
                  <a:lnTo>
                    <a:pt x="444" y="772"/>
                  </a:lnTo>
                  <a:lnTo>
                    <a:pt x="444" y="762"/>
                  </a:lnTo>
                  <a:lnTo>
                    <a:pt x="438" y="746"/>
                  </a:lnTo>
                  <a:lnTo>
                    <a:pt x="434" y="736"/>
                  </a:lnTo>
                  <a:lnTo>
                    <a:pt x="432" y="734"/>
                  </a:lnTo>
                  <a:lnTo>
                    <a:pt x="432" y="734"/>
                  </a:lnTo>
                  <a:lnTo>
                    <a:pt x="430" y="720"/>
                  </a:lnTo>
                  <a:lnTo>
                    <a:pt x="424" y="694"/>
                  </a:lnTo>
                  <a:lnTo>
                    <a:pt x="424" y="694"/>
                  </a:lnTo>
                  <a:lnTo>
                    <a:pt x="422" y="684"/>
                  </a:lnTo>
                  <a:lnTo>
                    <a:pt x="422" y="672"/>
                  </a:lnTo>
                  <a:lnTo>
                    <a:pt x="424" y="642"/>
                  </a:lnTo>
                  <a:lnTo>
                    <a:pt x="430" y="604"/>
                  </a:lnTo>
                  <a:lnTo>
                    <a:pt x="430" y="604"/>
                  </a:lnTo>
                  <a:lnTo>
                    <a:pt x="430" y="588"/>
                  </a:lnTo>
                  <a:lnTo>
                    <a:pt x="432" y="554"/>
                  </a:lnTo>
                  <a:lnTo>
                    <a:pt x="440" y="500"/>
                  </a:lnTo>
                  <a:lnTo>
                    <a:pt x="446" y="466"/>
                  </a:lnTo>
                  <a:lnTo>
                    <a:pt x="454" y="428"/>
                  </a:lnTo>
                  <a:lnTo>
                    <a:pt x="454" y="428"/>
                  </a:lnTo>
                  <a:lnTo>
                    <a:pt x="470" y="366"/>
                  </a:lnTo>
                  <a:lnTo>
                    <a:pt x="482" y="328"/>
                  </a:lnTo>
                  <a:lnTo>
                    <a:pt x="490" y="294"/>
                  </a:lnTo>
                  <a:lnTo>
                    <a:pt x="494" y="242"/>
                  </a:lnTo>
                  <a:lnTo>
                    <a:pt x="494" y="242"/>
                  </a:lnTo>
                  <a:lnTo>
                    <a:pt x="498" y="184"/>
                  </a:lnTo>
                  <a:lnTo>
                    <a:pt x="498" y="142"/>
                  </a:lnTo>
                  <a:lnTo>
                    <a:pt x="496" y="106"/>
                  </a:lnTo>
                  <a:lnTo>
                    <a:pt x="490" y="7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4" name="Freeform 14"/>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5" name="Freeform 15"/>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6" name="Freeform 16"/>
            <p:cNvSpPr>
              <a:spLocks/>
            </p:cNvSpPr>
            <p:nvPr/>
          </p:nvSpPr>
          <p:spPr bwMode="auto">
            <a:xfrm>
              <a:off x="1486" y="2562"/>
              <a:ext cx="484" cy="368"/>
            </a:xfrm>
            <a:custGeom>
              <a:avLst/>
              <a:gdLst>
                <a:gd name="T0" fmla="*/ 436 w 484"/>
                <a:gd name="T1" fmla="*/ 12 h 368"/>
                <a:gd name="T2" fmla="*/ 436 w 484"/>
                <a:gd name="T3" fmla="*/ 12 h 368"/>
                <a:gd name="T4" fmla="*/ 442 w 484"/>
                <a:gd name="T5" fmla="*/ 30 h 368"/>
                <a:gd name="T6" fmla="*/ 444 w 484"/>
                <a:gd name="T7" fmla="*/ 42 h 368"/>
                <a:gd name="T8" fmla="*/ 448 w 484"/>
                <a:gd name="T9" fmla="*/ 60 h 368"/>
                <a:gd name="T10" fmla="*/ 456 w 484"/>
                <a:gd name="T11" fmla="*/ 90 h 368"/>
                <a:gd name="T12" fmla="*/ 456 w 484"/>
                <a:gd name="T13" fmla="*/ 90 h 368"/>
                <a:gd name="T14" fmla="*/ 464 w 484"/>
                <a:gd name="T15" fmla="*/ 112 h 368"/>
                <a:gd name="T16" fmla="*/ 470 w 484"/>
                <a:gd name="T17" fmla="*/ 140 h 368"/>
                <a:gd name="T18" fmla="*/ 474 w 484"/>
                <a:gd name="T19" fmla="*/ 172 h 368"/>
                <a:gd name="T20" fmla="*/ 480 w 484"/>
                <a:gd name="T21" fmla="*/ 204 h 368"/>
                <a:gd name="T22" fmla="*/ 482 w 484"/>
                <a:gd name="T23" fmla="*/ 240 h 368"/>
                <a:gd name="T24" fmla="*/ 484 w 484"/>
                <a:gd name="T25" fmla="*/ 272 h 368"/>
                <a:gd name="T26" fmla="*/ 484 w 484"/>
                <a:gd name="T27" fmla="*/ 304 h 368"/>
                <a:gd name="T28" fmla="*/ 482 w 484"/>
                <a:gd name="T29" fmla="*/ 334 h 368"/>
                <a:gd name="T30" fmla="*/ 482 w 484"/>
                <a:gd name="T31" fmla="*/ 334 h 368"/>
                <a:gd name="T32" fmla="*/ 466 w 484"/>
                <a:gd name="T33" fmla="*/ 342 h 368"/>
                <a:gd name="T34" fmla="*/ 448 w 484"/>
                <a:gd name="T35" fmla="*/ 348 h 368"/>
                <a:gd name="T36" fmla="*/ 428 w 484"/>
                <a:gd name="T37" fmla="*/ 354 h 368"/>
                <a:gd name="T38" fmla="*/ 406 w 484"/>
                <a:gd name="T39" fmla="*/ 358 h 368"/>
                <a:gd name="T40" fmla="*/ 362 w 484"/>
                <a:gd name="T41" fmla="*/ 366 h 368"/>
                <a:gd name="T42" fmla="*/ 314 w 484"/>
                <a:gd name="T43" fmla="*/ 368 h 368"/>
                <a:gd name="T44" fmla="*/ 266 w 484"/>
                <a:gd name="T45" fmla="*/ 368 h 368"/>
                <a:gd name="T46" fmla="*/ 220 w 484"/>
                <a:gd name="T47" fmla="*/ 364 h 368"/>
                <a:gd name="T48" fmla="*/ 176 w 484"/>
                <a:gd name="T49" fmla="*/ 356 h 368"/>
                <a:gd name="T50" fmla="*/ 154 w 484"/>
                <a:gd name="T51" fmla="*/ 350 h 368"/>
                <a:gd name="T52" fmla="*/ 136 w 484"/>
                <a:gd name="T53" fmla="*/ 344 h 368"/>
                <a:gd name="T54" fmla="*/ 136 w 484"/>
                <a:gd name="T55" fmla="*/ 344 h 368"/>
                <a:gd name="T56" fmla="*/ 72 w 484"/>
                <a:gd name="T57" fmla="*/ 318 h 368"/>
                <a:gd name="T58" fmla="*/ 30 w 484"/>
                <a:gd name="T59" fmla="*/ 300 h 368"/>
                <a:gd name="T60" fmla="*/ 6 w 484"/>
                <a:gd name="T61" fmla="*/ 286 h 368"/>
                <a:gd name="T62" fmla="*/ 0 w 484"/>
                <a:gd name="T63" fmla="*/ 282 h 368"/>
                <a:gd name="T64" fmla="*/ 0 w 484"/>
                <a:gd name="T65" fmla="*/ 282 h 368"/>
                <a:gd name="T66" fmla="*/ 18 w 484"/>
                <a:gd name="T67" fmla="*/ 170 h 368"/>
                <a:gd name="T68" fmla="*/ 18 w 484"/>
                <a:gd name="T69" fmla="*/ 170 h 368"/>
                <a:gd name="T70" fmla="*/ 24 w 484"/>
                <a:gd name="T71" fmla="*/ 140 h 368"/>
                <a:gd name="T72" fmla="*/ 30 w 484"/>
                <a:gd name="T73" fmla="*/ 120 h 368"/>
                <a:gd name="T74" fmla="*/ 36 w 484"/>
                <a:gd name="T75" fmla="*/ 100 h 368"/>
                <a:gd name="T76" fmla="*/ 44 w 484"/>
                <a:gd name="T77" fmla="*/ 76 h 368"/>
                <a:gd name="T78" fmla="*/ 44 w 484"/>
                <a:gd name="T79" fmla="*/ 76 h 368"/>
                <a:gd name="T80" fmla="*/ 50 w 484"/>
                <a:gd name="T81" fmla="*/ 54 h 368"/>
                <a:gd name="T82" fmla="*/ 54 w 484"/>
                <a:gd name="T83" fmla="*/ 44 h 368"/>
                <a:gd name="T84" fmla="*/ 56 w 484"/>
                <a:gd name="T85" fmla="*/ 38 h 368"/>
                <a:gd name="T86" fmla="*/ 54 w 484"/>
                <a:gd name="T87" fmla="*/ 28 h 368"/>
                <a:gd name="T88" fmla="*/ 50 w 484"/>
                <a:gd name="T89" fmla="*/ 0 h 368"/>
                <a:gd name="T90" fmla="*/ 436 w 484"/>
                <a:gd name="T91" fmla="*/ 1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4" h="368">
                  <a:moveTo>
                    <a:pt x="436" y="12"/>
                  </a:moveTo>
                  <a:lnTo>
                    <a:pt x="436" y="12"/>
                  </a:lnTo>
                  <a:lnTo>
                    <a:pt x="442" y="30"/>
                  </a:lnTo>
                  <a:lnTo>
                    <a:pt x="444" y="42"/>
                  </a:lnTo>
                  <a:lnTo>
                    <a:pt x="448" y="60"/>
                  </a:lnTo>
                  <a:lnTo>
                    <a:pt x="456" y="90"/>
                  </a:lnTo>
                  <a:lnTo>
                    <a:pt x="456" y="90"/>
                  </a:lnTo>
                  <a:lnTo>
                    <a:pt x="464" y="112"/>
                  </a:lnTo>
                  <a:lnTo>
                    <a:pt x="470" y="140"/>
                  </a:lnTo>
                  <a:lnTo>
                    <a:pt x="474" y="172"/>
                  </a:lnTo>
                  <a:lnTo>
                    <a:pt x="480" y="204"/>
                  </a:lnTo>
                  <a:lnTo>
                    <a:pt x="482" y="240"/>
                  </a:lnTo>
                  <a:lnTo>
                    <a:pt x="484" y="272"/>
                  </a:lnTo>
                  <a:lnTo>
                    <a:pt x="484" y="304"/>
                  </a:lnTo>
                  <a:lnTo>
                    <a:pt x="482" y="334"/>
                  </a:lnTo>
                  <a:lnTo>
                    <a:pt x="482" y="334"/>
                  </a:lnTo>
                  <a:lnTo>
                    <a:pt x="466" y="342"/>
                  </a:lnTo>
                  <a:lnTo>
                    <a:pt x="448" y="348"/>
                  </a:lnTo>
                  <a:lnTo>
                    <a:pt x="428" y="354"/>
                  </a:lnTo>
                  <a:lnTo>
                    <a:pt x="406" y="358"/>
                  </a:lnTo>
                  <a:lnTo>
                    <a:pt x="362" y="366"/>
                  </a:lnTo>
                  <a:lnTo>
                    <a:pt x="314" y="368"/>
                  </a:lnTo>
                  <a:lnTo>
                    <a:pt x="266" y="368"/>
                  </a:lnTo>
                  <a:lnTo>
                    <a:pt x="220" y="364"/>
                  </a:lnTo>
                  <a:lnTo>
                    <a:pt x="176" y="356"/>
                  </a:lnTo>
                  <a:lnTo>
                    <a:pt x="154" y="350"/>
                  </a:lnTo>
                  <a:lnTo>
                    <a:pt x="136" y="344"/>
                  </a:lnTo>
                  <a:lnTo>
                    <a:pt x="136" y="344"/>
                  </a:lnTo>
                  <a:lnTo>
                    <a:pt x="72" y="318"/>
                  </a:lnTo>
                  <a:lnTo>
                    <a:pt x="30" y="300"/>
                  </a:lnTo>
                  <a:lnTo>
                    <a:pt x="6" y="286"/>
                  </a:lnTo>
                  <a:lnTo>
                    <a:pt x="0" y="282"/>
                  </a:lnTo>
                  <a:lnTo>
                    <a:pt x="0" y="282"/>
                  </a:lnTo>
                  <a:lnTo>
                    <a:pt x="18" y="170"/>
                  </a:lnTo>
                  <a:lnTo>
                    <a:pt x="18" y="170"/>
                  </a:lnTo>
                  <a:lnTo>
                    <a:pt x="24" y="140"/>
                  </a:lnTo>
                  <a:lnTo>
                    <a:pt x="30" y="120"/>
                  </a:lnTo>
                  <a:lnTo>
                    <a:pt x="36" y="100"/>
                  </a:lnTo>
                  <a:lnTo>
                    <a:pt x="44" y="76"/>
                  </a:lnTo>
                  <a:lnTo>
                    <a:pt x="44" y="76"/>
                  </a:lnTo>
                  <a:lnTo>
                    <a:pt x="50" y="54"/>
                  </a:lnTo>
                  <a:lnTo>
                    <a:pt x="54" y="44"/>
                  </a:lnTo>
                  <a:lnTo>
                    <a:pt x="56" y="38"/>
                  </a:lnTo>
                  <a:lnTo>
                    <a:pt x="54" y="28"/>
                  </a:lnTo>
                  <a:lnTo>
                    <a:pt x="50" y="0"/>
                  </a:lnTo>
                  <a:lnTo>
                    <a:pt x="436" y="12"/>
                  </a:ln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7" name="Freeform 17"/>
            <p:cNvSpPr>
              <a:spLocks/>
            </p:cNvSpPr>
            <p:nvPr/>
          </p:nvSpPr>
          <p:spPr bwMode="auto">
            <a:xfrm>
              <a:off x="1364" y="2214"/>
              <a:ext cx="224" cy="730"/>
            </a:xfrm>
            <a:custGeom>
              <a:avLst/>
              <a:gdLst>
                <a:gd name="T0" fmla="*/ 118 w 224"/>
                <a:gd name="T1" fmla="*/ 140 h 730"/>
                <a:gd name="T2" fmla="*/ 118 w 224"/>
                <a:gd name="T3" fmla="*/ 196 h 730"/>
                <a:gd name="T4" fmla="*/ 112 w 224"/>
                <a:gd name="T5" fmla="*/ 234 h 730"/>
                <a:gd name="T6" fmla="*/ 102 w 224"/>
                <a:gd name="T7" fmla="*/ 284 h 730"/>
                <a:gd name="T8" fmla="*/ 100 w 224"/>
                <a:gd name="T9" fmla="*/ 308 h 730"/>
                <a:gd name="T10" fmla="*/ 106 w 224"/>
                <a:gd name="T11" fmla="*/ 378 h 730"/>
                <a:gd name="T12" fmla="*/ 110 w 224"/>
                <a:gd name="T13" fmla="*/ 428 h 730"/>
                <a:gd name="T14" fmla="*/ 116 w 224"/>
                <a:gd name="T15" fmla="*/ 538 h 730"/>
                <a:gd name="T16" fmla="*/ 122 w 224"/>
                <a:gd name="T17" fmla="*/ 558 h 730"/>
                <a:gd name="T18" fmla="*/ 126 w 224"/>
                <a:gd name="T19" fmla="*/ 562 h 730"/>
                <a:gd name="T20" fmla="*/ 164 w 224"/>
                <a:gd name="T21" fmla="*/ 582 h 730"/>
                <a:gd name="T22" fmla="*/ 178 w 224"/>
                <a:gd name="T23" fmla="*/ 592 h 730"/>
                <a:gd name="T24" fmla="*/ 206 w 224"/>
                <a:gd name="T25" fmla="*/ 620 h 730"/>
                <a:gd name="T26" fmla="*/ 214 w 224"/>
                <a:gd name="T27" fmla="*/ 626 h 730"/>
                <a:gd name="T28" fmla="*/ 224 w 224"/>
                <a:gd name="T29" fmla="*/ 646 h 730"/>
                <a:gd name="T30" fmla="*/ 224 w 224"/>
                <a:gd name="T31" fmla="*/ 654 h 730"/>
                <a:gd name="T32" fmla="*/ 220 w 224"/>
                <a:gd name="T33" fmla="*/ 656 h 730"/>
                <a:gd name="T34" fmla="*/ 204 w 224"/>
                <a:gd name="T35" fmla="*/ 654 h 730"/>
                <a:gd name="T36" fmla="*/ 188 w 224"/>
                <a:gd name="T37" fmla="*/ 642 h 730"/>
                <a:gd name="T38" fmla="*/ 178 w 224"/>
                <a:gd name="T39" fmla="*/ 638 h 730"/>
                <a:gd name="T40" fmla="*/ 174 w 224"/>
                <a:gd name="T41" fmla="*/ 636 h 730"/>
                <a:gd name="T42" fmla="*/ 172 w 224"/>
                <a:gd name="T43" fmla="*/ 644 h 730"/>
                <a:gd name="T44" fmla="*/ 176 w 224"/>
                <a:gd name="T45" fmla="*/ 656 h 730"/>
                <a:gd name="T46" fmla="*/ 180 w 224"/>
                <a:gd name="T47" fmla="*/ 660 h 730"/>
                <a:gd name="T48" fmla="*/ 194 w 224"/>
                <a:gd name="T49" fmla="*/ 674 h 730"/>
                <a:gd name="T50" fmla="*/ 180 w 224"/>
                <a:gd name="T51" fmla="*/ 700 h 730"/>
                <a:gd name="T52" fmla="*/ 168 w 224"/>
                <a:gd name="T53" fmla="*/ 710 h 730"/>
                <a:gd name="T54" fmla="*/ 142 w 224"/>
                <a:gd name="T55" fmla="*/ 726 h 730"/>
                <a:gd name="T56" fmla="*/ 132 w 224"/>
                <a:gd name="T57" fmla="*/ 730 h 730"/>
                <a:gd name="T58" fmla="*/ 112 w 224"/>
                <a:gd name="T59" fmla="*/ 694 h 730"/>
                <a:gd name="T60" fmla="*/ 104 w 224"/>
                <a:gd name="T61" fmla="*/ 672 h 730"/>
                <a:gd name="T62" fmla="*/ 90 w 224"/>
                <a:gd name="T63" fmla="*/ 634 h 730"/>
                <a:gd name="T64" fmla="*/ 82 w 224"/>
                <a:gd name="T65" fmla="*/ 616 h 730"/>
                <a:gd name="T66" fmla="*/ 66 w 224"/>
                <a:gd name="T67" fmla="*/ 590 h 730"/>
                <a:gd name="T68" fmla="*/ 62 w 224"/>
                <a:gd name="T69" fmla="*/ 574 h 730"/>
                <a:gd name="T70" fmla="*/ 52 w 224"/>
                <a:gd name="T71" fmla="*/ 524 h 730"/>
                <a:gd name="T72" fmla="*/ 30 w 224"/>
                <a:gd name="T73" fmla="*/ 452 h 730"/>
                <a:gd name="T74" fmla="*/ 18 w 224"/>
                <a:gd name="T75" fmla="*/ 418 h 730"/>
                <a:gd name="T76" fmla="*/ 2 w 224"/>
                <a:gd name="T77" fmla="*/ 370 h 730"/>
                <a:gd name="T78" fmla="*/ 0 w 224"/>
                <a:gd name="T79" fmla="*/ 332 h 730"/>
                <a:gd name="T80" fmla="*/ 0 w 224"/>
                <a:gd name="T81" fmla="*/ 310 h 730"/>
                <a:gd name="T82" fmla="*/ 16 w 224"/>
                <a:gd name="T83" fmla="*/ 148 h 730"/>
                <a:gd name="T84" fmla="*/ 30 w 224"/>
                <a:gd name="T85" fmla="*/ 60 h 730"/>
                <a:gd name="T86" fmla="*/ 44 w 224"/>
                <a:gd name="T87" fmla="*/ 14 h 730"/>
                <a:gd name="T88" fmla="*/ 48 w 224"/>
                <a:gd name="T89" fmla="*/ 4 h 730"/>
                <a:gd name="T90" fmla="*/ 60 w 224"/>
                <a:gd name="T91" fmla="*/ 0 h 730"/>
                <a:gd name="T92" fmla="*/ 70 w 224"/>
                <a:gd name="T93" fmla="*/ 10 h 730"/>
                <a:gd name="T94" fmla="*/ 94 w 224"/>
                <a:gd name="T95" fmla="*/ 58 h 730"/>
                <a:gd name="T96" fmla="*/ 110 w 224"/>
                <a:gd name="T97" fmla="*/ 114 h 730"/>
                <a:gd name="T98" fmla="*/ 118 w 224"/>
                <a:gd name="T99" fmla="*/ 14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4" h="730">
                  <a:moveTo>
                    <a:pt x="118" y="140"/>
                  </a:moveTo>
                  <a:lnTo>
                    <a:pt x="118" y="140"/>
                  </a:lnTo>
                  <a:lnTo>
                    <a:pt x="118" y="174"/>
                  </a:lnTo>
                  <a:lnTo>
                    <a:pt x="118" y="196"/>
                  </a:lnTo>
                  <a:lnTo>
                    <a:pt x="116" y="212"/>
                  </a:lnTo>
                  <a:lnTo>
                    <a:pt x="112" y="234"/>
                  </a:lnTo>
                  <a:lnTo>
                    <a:pt x="112" y="234"/>
                  </a:lnTo>
                  <a:lnTo>
                    <a:pt x="102" y="284"/>
                  </a:lnTo>
                  <a:lnTo>
                    <a:pt x="100" y="308"/>
                  </a:lnTo>
                  <a:lnTo>
                    <a:pt x="100" y="308"/>
                  </a:lnTo>
                  <a:lnTo>
                    <a:pt x="104" y="340"/>
                  </a:lnTo>
                  <a:lnTo>
                    <a:pt x="106" y="378"/>
                  </a:lnTo>
                  <a:lnTo>
                    <a:pt x="110" y="428"/>
                  </a:lnTo>
                  <a:lnTo>
                    <a:pt x="110" y="428"/>
                  </a:lnTo>
                  <a:lnTo>
                    <a:pt x="114" y="522"/>
                  </a:lnTo>
                  <a:lnTo>
                    <a:pt x="116" y="538"/>
                  </a:lnTo>
                  <a:lnTo>
                    <a:pt x="118" y="550"/>
                  </a:lnTo>
                  <a:lnTo>
                    <a:pt x="122" y="558"/>
                  </a:lnTo>
                  <a:lnTo>
                    <a:pt x="126" y="562"/>
                  </a:lnTo>
                  <a:lnTo>
                    <a:pt x="126" y="562"/>
                  </a:lnTo>
                  <a:lnTo>
                    <a:pt x="144" y="570"/>
                  </a:lnTo>
                  <a:lnTo>
                    <a:pt x="164" y="582"/>
                  </a:lnTo>
                  <a:lnTo>
                    <a:pt x="164" y="582"/>
                  </a:lnTo>
                  <a:lnTo>
                    <a:pt x="178" y="592"/>
                  </a:lnTo>
                  <a:lnTo>
                    <a:pt x="190" y="602"/>
                  </a:lnTo>
                  <a:lnTo>
                    <a:pt x="206" y="620"/>
                  </a:lnTo>
                  <a:lnTo>
                    <a:pt x="206" y="620"/>
                  </a:lnTo>
                  <a:lnTo>
                    <a:pt x="214" y="626"/>
                  </a:lnTo>
                  <a:lnTo>
                    <a:pt x="220" y="636"/>
                  </a:lnTo>
                  <a:lnTo>
                    <a:pt x="224" y="646"/>
                  </a:lnTo>
                  <a:lnTo>
                    <a:pt x="224" y="650"/>
                  </a:lnTo>
                  <a:lnTo>
                    <a:pt x="224" y="654"/>
                  </a:lnTo>
                  <a:lnTo>
                    <a:pt x="224" y="654"/>
                  </a:lnTo>
                  <a:lnTo>
                    <a:pt x="220" y="656"/>
                  </a:lnTo>
                  <a:lnTo>
                    <a:pt x="214" y="658"/>
                  </a:lnTo>
                  <a:lnTo>
                    <a:pt x="204" y="654"/>
                  </a:lnTo>
                  <a:lnTo>
                    <a:pt x="194" y="648"/>
                  </a:lnTo>
                  <a:lnTo>
                    <a:pt x="188" y="642"/>
                  </a:lnTo>
                  <a:lnTo>
                    <a:pt x="188" y="642"/>
                  </a:lnTo>
                  <a:lnTo>
                    <a:pt x="178" y="638"/>
                  </a:lnTo>
                  <a:lnTo>
                    <a:pt x="174" y="636"/>
                  </a:lnTo>
                  <a:lnTo>
                    <a:pt x="174" y="636"/>
                  </a:lnTo>
                  <a:lnTo>
                    <a:pt x="174" y="638"/>
                  </a:lnTo>
                  <a:lnTo>
                    <a:pt x="172" y="644"/>
                  </a:lnTo>
                  <a:lnTo>
                    <a:pt x="174" y="652"/>
                  </a:lnTo>
                  <a:lnTo>
                    <a:pt x="176" y="656"/>
                  </a:lnTo>
                  <a:lnTo>
                    <a:pt x="180" y="660"/>
                  </a:lnTo>
                  <a:lnTo>
                    <a:pt x="180" y="660"/>
                  </a:lnTo>
                  <a:lnTo>
                    <a:pt x="194" y="674"/>
                  </a:lnTo>
                  <a:lnTo>
                    <a:pt x="194" y="674"/>
                  </a:lnTo>
                  <a:lnTo>
                    <a:pt x="188" y="688"/>
                  </a:lnTo>
                  <a:lnTo>
                    <a:pt x="180" y="700"/>
                  </a:lnTo>
                  <a:lnTo>
                    <a:pt x="168" y="710"/>
                  </a:lnTo>
                  <a:lnTo>
                    <a:pt x="168" y="710"/>
                  </a:lnTo>
                  <a:lnTo>
                    <a:pt x="154" y="720"/>
                  </a:lnTo>
                  <a:lnTo>
                    <a:pt x="142" y="726"/>
                  </a:lnTo>
                  <a:lnTo>
                    <a:pt x="132" y="730"/>
                  </a:lnTo>
                  <a:lnTo>
                    <a:pt x="132" y="730"/>
                  </a:lnTo>
                  <a:lnTo>
                    <a:pt x="122" y="712"/>
                  </a:lnTo>
                  <a:lnTo>
                    <a:pt x="112" y="694"/>
                  </a:lnTo>
                  <a:lnTo>
                    <a:pt x="104" y="672"/>
                  </a:lnTo>
                  <a:lnTo>
                    <a:pt x="104" y="672"/>
                  </a:lnTo>
                  <a:lnTo>
                    <a:pt x="96" y="650"/>
                  </a:lnTo>
                  <a:lnTo>
                    <a:pt x="90" y="634"/>
                  </a:lnTo>
                  <a:lnTo>
                    <a:pt x="82" y="616"/>
                  </a:lnTo>
                  <a:lnTo>
                    <a:pt x="82" y="616"/>
                  </a:lnTo>
                  <a:lnTo>
                    <a:pt x="72" y="602"/>
                  </a:lnTo>
                  <a:lnTo>
                    <a:pt x="66" y="590"/>
                  </a:lnTo>
                  <a:lnTo>
                    <a:pt x="62" y="574"/>
                  </a:lnTo>
                  <a:lnTo>
                    <a:pt x="62" y="574"/>
                  </a:lnTo>
                  <a:lnTo>
                    <a:pt x="58" y="554"/>
                  </a:lnTo>
                  <a:lnTo>
                    <a:pt x="52" y="524"/>
                  </a:lnTo>
                  <a:lnTo>
                    <a:pt x="42" y="490"/>
                  </a:lnTo>
                  <a:lnTo>
                    <a:pt x="30" y="452"/>
                  </a:lnTo>
                  <a:lnTo>
                    <a:pt x="30" y="452"/>
                  </a:lnTo>
                  <a:lnTo>
                    <a:pt x="18" y="418"/>
                  </a:lnTo>
                  <a:lnTo>
                    <a:pt x="6" y="386"/>
                  </a:lnTo>
                  <a:lnTo>
                    <a:pt x="2" y="370"/>
                  </a:lnTo>
                  <a:lnTo>
                    <a:pt x="0" y="352"/>
                  </a:lnTo>
                  <a:lnTo>
                    <a:pt x="0" y="332"/>
                  </a:lnTo>
                  <a:lnTo>
                    <a:pt x="0" y="310"/>
                  </a:lnTo>
                  <a:lnTo>
                    <a:pt x="0" y="310"/>
                  </a:lnTo>
                  <a:lnTo>
                    <a:pt x="6" y="242"/>
                  </a:lnTo>
                  <a:lnTo>
                    <a:pt x="16" y="148"/>
                  </a:lnTo>
                  <a:lnTo>
                    <a:pt x="22" y="100"/>
                  </a:lnTo>
                  <a:lnTo>
                    <a:pt x="30" y="60"/>
                  </a:lnTo>
                  <a:lnTo>
                    <a:pt x="38" y="26"/>
                  </a:lnTo>
                  <a:lnTo>
                    <a:pt x="44" y="14"/>
                  </a:lnTo>
                  <a:lnTo>
                    <a:pt x="48" y="4"/>
                  </a:lnTo>
                  <a:lnTo>
                    <a:pt x="48" y="4"/>
                  </a:lnTo>
                  <a:lnTo>
                    <a:pt x="54" y="0"/>
                  </a:lnTo>
                  <a:lnTo>
                    <a:pt x="60" y="0"/>
                  </a:lnTo>
                  <a:lnTo>
                    <a:pt x="66" y="2"/>
                  </a:lnTo>
                  <a:lnTo>
                    <a:pt x="70" y="10"/>
                  </a:lnTo>
                  <a:lnTo>
                    <a:pt x="82" y="30"/>
                  </a:lnTo>
                  <a:lnTo>
                    <a:pt x="94" y="58"/>
                  </a:lnTo>
                  <a:lnTo>
                    <a:pt x="102" y="86"/>
                  </a:lnTo>
                  <a:lnTo>
                    <a:pt x="110" y="114"/>
                  </a:lnTo>
                  <a:lnTo>
                    <a:pt x="118" y="140"/>
                  </a:lnTo>
                  <a:lnTo>
                    <a:pt x="118" y="14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8" name="Freeform 18"/>
            <p:cNvSpPr>
              <a:spLocks/>
            </p:cNvSpPr>
            <p:nvPr/>
          </p:nvSpPr>
          <p:spPr bwMode="auto">
            <a:xfrm>
              <a:off x="1830" y="2184"/>
              <a:ext cx="254" cy="790"/>
            </a:xfrm>
            <a:custGeom>
              <a:avLst/>
              <a:gdLst>
                <a:gd name="T0" fmla="*/ 112 w 254"/>
                <a:gd name="T1" fmla="*/ 210 h 790"/>
                <a:gd name="T2" fmla="*/ 146 w 254"/>
                <a:gd name="T3" fmla="*/ 322 h 790"/>
                <a:gd name="T4" fmla="*/ 150 w 254"/>
                <a:gd name="T5" fmla="*/ 346 h 790"/>
                <a:gd name="T6" fmla="*/ 158 w 254"/>
                <a:gd name="T7" fmla="*/ 392 h 790"/>
                <a:gd name="T8" fmla="*/ 156 w 254"/>
                <a:gd name="T9" fmla="*/ 424 h 790"/>
                <a:gd name="T10" fmla="*/ 146 w 254"/>
                <a:gd name="T11" fmla="*/ 514 h 790"/>
                <a:gd name="T12" fmla="*/ 142 w 254"/>
                <a:gd name="T13" fmla="*/ 532 h 790"/>
                <a:gd name="T14" fmla="*/ 122 w 254"/>
                <a:gd name="T15" fmla="*/ 602 h 790"/>
                <a:gd name="T16" fmla="*/ 120 w 254"/>
                <a:gd name="T17" fmla="*/ 616 h 790"/>
                <a:gd name="T18" fmla="*/ 110 w 254"/>
                <a:gd name="T19" fmla="*/ 636 h 790"/>
                <a:gd name="T20" fmla="*/ 102 w 254"/>
                <a:gd name="T21" fmla="*/ 644 h 790"/>
                <a:gd name="T22" fmla="*/ 42 w 254"/>
                <a:gd name="T23" fmla="*/ 682 h 790"/>
                <a:gd name="T24" fmla="*/ 30 w 254"/>
                <a:gd name="T25" fmla="*/ 690 h 790"/>
                <a:gd name="T26" fmla="*/ 8 w 254"/>
                <a:gd name="T27" fmla="*/ 710 h 790"/>
                <a:gd name="T28" fmla="*/ 0 w 254"/>
                <a:gd name="T29" fmla="*/ 722 h 790"/>
                <a:gd name="T30" fmla="*/ 2 w 254"/>
                <a:gd name="T31" fmla="*/ 726 h 790"/>
                <a:gd name="T32" fmla="*/ 10 w 254"/>
                <a:gd name="T33" fmla="*/ 730 h 790"/>
                <a:gd name="T34" fmla="*/ 34 w 254"/>
                <a:gd name="T35" fmla="*/ 718 h 790"/>
                <a:gd name="T36" fmla="*/ 48 w 254"/>
                <a:gd name="T37" fmla="*/ 710 h 790"/>
                <a:gd name="T38" fmla="*/ 54 w 254"/>
                <a:gd name="T39" fmla="*/ 706 h 790"/>
                <a:gd name="T40" fmla="*/ 44 w 254"/>
                <a:gd name="T41" fmla="*/ 734 h 790"/>
                <a:gd name="T42" fmla="*/ 40 w 254"/>
                <a:gd name="T43" fmla="*/ 744 h 790"/>
                <a:gd name="T44" fmla="*/ 40 w 254"/>
                <a:gd name="T45" fmla="*/ 748 h 790"/>
                <a:gd name="T46" fmla="*/ 78 w 254"/>
                <a:gd name="T47" fmla="*/ 776 h 790"/>
                <a:gd name="T48" fmla="*/ 96 w 254"/>
                <a:gd name="T49" fmla="*/ 784 h 790"/>
                <a:gd name="T50" fmla="*/ 116 w 254"/>
                <a:gd name="T51" fmla="*/ 788 h 790"/>
                <a:gd name="T52" fmla="*/ 122 w 254"/>
                <a:gd name="T53" fmla="*/ 790 h 790"/>
                <a:gd name="T54" fmla="*/ 136 w 254"/>
                <a:gd name="T55" fmla="*/ 750 h 790"/>
                <a:gd name="T56" fmla="*/ 146 w 254"/>
                <a:gd name="T57" fmla="*/ 732 h 790"/>
                <a:gd name="T58" fmla="*/ 170 w 254"/>
                <a:gd name="T59" fmla="*/ 684 h 790"/>
                <a:gd name="T60" fmla="*/ 176 w 254"/>
                <a:gd name="T61" fmla="*/ 678 h 790"/>
                <a:gd name="T62" fmla="*/ 188 w 254"/>
                <a:gd name="T63" fmla="*/ 656 h 790"/>
                <a:gd name="T64" fmla="*/ 194 w 254"/>
                <a:gd name="T65" fmla="*/ 632 h 790"/>
                <a:gd name="T66" fmla="*/ 202 w 254"/>
                <a:gd name="T67" fmla="*/ 600 h 790"/>
                <a:gd name="T68" fmla="*/ 230 w 254"/>
                <a:gd name="T69" fmla="*/ 524 h 790"/>
                <a:gd name="T70" fmla="*/ 242 w 254"/>
                <a:gd name="T71" fmla="*/ 486 h 790"/>
                <a:gd name="T72" fmla="*/ 254 w 254"/>
                <a:gd name="T73" fmla="*/ 420 h 790"/>
                <a:gd name="T74" fmla="*/ 248 w 254"/>
                <a:gd name="T75" fmla="*/ 360 h 790"/>
                <a:gd name="T76" fmla="*/ 238 w 254"/>
                <a:gd name="T77" fmla="*/ 296 h 790"/>
                <a:gd name="T78" fmla="*/ 212 w 254"/>
                <a:gd name="T79" fmla="*/ 136 h 790"/>
                <a:gd name="T80" fmla="*/ 192 w 254"/>
                <a:gd name="T81" fmla="*/ 42 h 790"/>
                <a:gd name="T82" fmla="*/ 182 w 254"/>
                <a:gd name="T83" fmla="*/ 12 h 790"/>
                <a:gd name="T84" fmla="*/ 172 w 254"/>
                <a:gd name="T85" fmla="*/ 0 h 790"/>
                <a:gd name="T86" fmla="*/ 160 w 254"/>
                <a:gd name="T87" fmla="*/ 4 h 790"/>
                <a:gd name="T88" fmla="*/ 146 w 254"/>
                <a:gd name="T89" fmla="*/ 20 h 790"/>
                <a:gd name="T90" fmla="*/ 134 w 254"/>
                <a:gd name="T91" fmla="*/ 48 h 790"/>
                <a:gd name="T92" fmla="*/ 116 w 254"/>
                <a:gd name="T93" fmla="*/ 124 h 790"/>
                <a:gd name="T94" fmla="*/ 112 w 254"/>
                <a:gd name="T95" fmla="*/ 188 h 790"/>
                <a:gd name="T96" fmla="*/ 112 w 254"/>
                <a:gd name="T97" fmla="*/ 210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4" h="790">
                  <a:moveTo>
                    <a:pt x="112" y="210"/>
                  </a:moveTo>
                  <a:lnTo>
                    <a:pt x="112" y="210"/>
                  </a:lnTo>
                  <a:lnTo>
                    <a:pt x="138" y="296"/>
                  </a:lnTo>
                  <a:lnTo>
                    <a:pt x="146" y="322"/>
                  </a:lnTo>
                  <a:lnTo>
                    <a:pt x="150" y="346"/>
                  </a:lnTo>
                  <a:lnTo>
                    <a:pt x="150" y="346"/>
                  </a:lnTo>
                  <a:lnTo>
                    <a:pt x="158" y="392"/>
                  </a:lnTo>
                  <a:lnTo>
                    <a:pt x="158" y="392"/>
                  </a:lnTo>
                  <a:lnTo>
                    <a:pt x="156" y="424"/>
                  </a:lnTo>
                  <a:lnTo>
                    <a:pt x="156" y="424"/>
                  </a:lnTo>
                  <a:lnTo>
                    <a:pt x="150" y="468"/>
                  </a:lnTo>
                  <a:lnTo>
                    <a:pt x="146" y="514"/>
                  </a:lnTo>
                  <a:lnTo>
                    <a:pt x="146" y="514"/>
                  </a:lnTo>
                  <a:lnTo>
                    <a:pt x="142" y="532"/>
                  </a:lnTo>
                  <a:lnTo>
                    <a:pt x="136" y="558"/>
                  </a:lnTo>
                  <a:lnTo>
                    <a:pt x="122" y="602"/>
                  </a:lnTo>
                  <a:lnTo>
                    <a:pt x="122" y="602"/>
                  </a:lnTo>
                  <a:lnTo>
                    <a:pt x="120" y="616"/>
                  </a:lnTo>
                  <a:lnTo>
                    <a:pt x="114" y="628"/>
                  </a:lnTo>
                  <a:lnTo>
                    <a:pt x="110" y="636"/>
                  </a:lnTo>
                  <a:lnTo>
                    <a:pt x="102" y="644"/>
                  </a:lnTo>
                  <a:lnTo>
                    <a:pt x="102" y="644"/>
                  </a:lnTo>
                  <a:lnTo>
                    <a:pt x="72" y="662"/>
                  </a:lnTo>
                  <a:lnTo>
                    <a:pt x="42" y="682"/>
                  </a:lnTo>
                  <a:lnTo>
                    <a:pt x="42" y="682"/>
                  </a:lnTo>
                  <a:lnTo>
                    <a:pt x="30" y="690"/>
                  </a:lnTo>
                  <a:lnTo>
                    <a:pt x="14" y="704"/>
                  </a:lnTo>
                  <a:lnTo>
                    <a:pt x="8" y="710"/>
                  </a:lnTo>
                  <a:lnTo>
                    <a:pt x="2" y="716"/>
                  </a:lnTo>
                  <a:lnTo>
                    <a:pt x="0" y="722"/>
                  </a:lnTo>
                  <a:lnTo>
                    <a:pt x="2" y="726"/>
                  </a:lnTo>
                  <a:lnTo>
                    <a:pt x="2" y="726"/>
                  </a:lnTo>
                  <a:lnTo>
                    <a:pt x="6" y="728"/>
                  </a:lnTo>
                  <a:lnTo>
                    <a:pt x="10" y="730"/>
                  </a:lnTo>
                  <a:lnTo>
                    <a:pt x="18" y="728"/>
                  </a:lnTo>
                  <a:lnTo>
                    <a:pt x="34" y="718"/>
                  </a:lnTo>
                  <a:lnTo>
                    <a:pt x="34" y="718"/>
                  </a:lnTo>
                  <a:lnTo>
                    <a:pt x="48" y="710"/>
                  </a:lnTo>
                  <a:lnTo>
                    <a:pt x="54" y="706"/>
                  </a:lnTo>
                  <a:lnTo>
                    <a:pt x="54" y="706"/>
                  </a:lnTo>
                  <a:lnTo>
                    <a:pt x="50" y="716"/>
                  </a:lnTo>
                  <a:lnTo>
                    <a:pt x="44" y="734"/>
                  </a:lnTo>
                  <a:lnTo>
                    <a:pt x="44" y="734"/>
                  </a:lnTo>
                  <a:lnTo>
                    <a:pt x="40" y="744"/>
                  </a:lnTo>
                  <a:lnTo>
                    <a:pt x="40" y="748"/>
                  </a:lnTo>
                  <a:lnTo>
                    <a:pt x="40" y="748"/>
                  </a:lnTo>
                  <a:lnTo>
                    <a:pt x="60" y="764"/>
                  </a:lnTo>
                  <a:lnTo>
                    <a:pt x="78" y="776"/>
                  </a:lnTo>
                  <a:lnTo>
                    <a:pt x="88" y="782"/>
                  </a:lnTo>
                  <a:lnTo>
                    <a:pt x="96" y="784"/>
                  </a:lnTo>
                  <a:lnTo>
                    <a:pt x="96" y="784"/>
                  </a:lnTo>
                  <a:lnTo>
                    <a:pt x="116" y="788"/>
                  </a:lnTo>
                  <a:lnTo>
                    <a:pt x="122" y="790"/>
                  </a:lnTo>
                  <a:lnTo>
                    <a:pt x="122" y="790"/>
                  </a:lnTo>
                  <a:lnTo>
                    <a:pt x="128" y="768"/>
                  </a:lnTo>
                  <a:lnTo>
                    <a:pt x="136" y="750"/>
                  </a:lnTo>
                  <a:lnTo>
                    <a:pt x="146" y="732"/>
                  </a:lnTo>
                  <a:lnTo>
                    <a:pt x="146" y="732"/>
                  </a:lnTo>
                  <a:lnTo>
                    <a:pt x="160" y="702"/>
                  </a:lnTo>
                  <a:lnTo>
                    <a:pt x="170" y="684"/>
                  </a:lnTo>
                  <a:lnTo>
                    <a:pt x="170" y="684"/>
                  </a:lnTo>
                  <a:lnTo>
                    <a:pt x="176" y="678"/>
                  </a:lnTo>
                  <a:lnTo>
                    <a:pt x="182" y="670"/>
                  </a:lnTo>
                  <a:lnTo>
                    <a:pt x="188" y="656"/>
                  </a:lnTo>
                  <a:lnTo>
                    <a:pt x="194" y="632"/>
                  </a:lnTo>
                  <a:lnTo>
                    <a:pt x="194" y="632"/>
                  </a:lnTo>
                  <a:lnTo>
                    <a:pt x="196" y="616"/>
                  </a:lnTo>
                  <a:lnTo>
                    <a:pt x="202" y="600"/>
                  </a:lnTo>
                  <a:lnTo>
                    <a:pt x="214" y="562"/>
                  </a:lnTo>
                  <a:lnTo>
                    <a:pt x="230" y="524"/>
                  </a:lnTo>
                  <a:lnTo>
                    <a:pt x="242" y="486"/>
                  </a:lnTo>
                  <a:lnTo>
                    <a:pt x="242" y="486"/>
                  </a:lnTo>
                  <a:lnTo>
                    <a:pt x="252" y="450"/>
                  </a:lnTo>
                  <a:lnTo>
                    <a:pt x="254" y="420"/>
                  </a:lnTo>
                  <a:lnTo>
                    <a:pt x="254" y="390"/>
                  </a:lnTo>
                  <a:lnTo>
                    <a:pt x="248" y="360"/>
                  </a:lnTo>
                  <a:lnTo>
                    <a:pt x="248" y="360"/>
                  </a:lnTo>
                  <a:lnTo>
                    <a:pt x="238" y="296"/>
                  </a:lnTo>
                  <a:lnTo>
                    <a:pt x="222" y="192"/>
                  </a:lnTo>
                  <a:lnTo>
                    <a:pt x="212" y="136"/>
                  </a:lnTo>
                  <a:lnTo>
                    <a:pt x="202" y="84"/>
                  </a:lnTo>
                  <a:lnTo>
                    <a:pt x="192" y="42"/>
                  </a:lnTo>
                  <a:lnTo>
                    <a:pt x="182" y="12"/>
                  </a:lnTo>
                  <a:lnTo>
                    <a:pt x="182" y="12"/>
                  </a:lnTo>
                  <a:lnTo>
                    <a:pt x="178" y="4"/>
                  </a:lnTo>
                  <a:lnTo>
                    <a:pt x="172" y="0"/>
                  </a:lnTo>
                  <a:lnTo>
                    <a:pt x="166" y="0"/>
                  </a:lnTo>
                  <a:lnTo>
                    <a:pt x="160" y="4"/>
                  </a:lnTo>
                  <a:lnTo>
                    <a:pt x="152" y="10"/>
                  </a:lnTo>
                  <a:lnTo>
                    <a:pt x="146" y="20"/>
                  </a:lnTo>
                  <a:lnTo>
                    <a:pt x="140" y="32"/>
                  </a:lnTo>
                  <a:lnTo>
                    <a:pt x="134" y="48"/>
                  </a:lnTo>
                  <a:lnTo>
                    <a:pt x="124" y="82"/>
                  </a:lnTo>
                  <a:lnTo>
                    <a:pt x="116" y="124"/>
                  </a:lnTo>
                  <a:lnTo>
                    <a:pt x="112" y="166"/>
                  </a:lnTo>
                  <a:lnTo>
                    <a:pt x="112" y="188"/>
                  </a:lnTo>
                  <a:lnTo>
                    <a:pt x="112" y="210"/>
                  </a:lnTo>
                  <a:lnTo>
                    <a:pt x="112" y="21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9" name="Freeform 19"/>
            <p:cNvSpPr>
              <a:spLocks/>
            </p:cNvSpPr>
            <p:nvPr/>
          </p:nvSpPr>
          <p:spPr bwMode="auto">
            <a:xfrm>
              <a:off x="1398" y="2082"/>
              <a:ext cx="638" cy="536"/>
            </a:xfrm>
            <a:custGeom>
              <a:avLst/>
              <a:gdLst>
                <a:gd name="T0" fmla="*/ 138 w 638"/>
                <a:gd name="T1" fmla="*/ 480 h 536"/>
                <a:gd name="T2" fmla="*/ 122 w 638"/>
                <a:gd name="T3" fmla="*/ 414 h 536"/>
                <a:gd name="T4" fmla="*/ 114 w 638"/>
                <a:gd name="T5" fmla="*/ 394 h 536"/>
                <a:gd name="T6" fmla="*/ 98 w 638"/>
                <a:gd name="T7" fmla="*/ 336 h 536"/>
                <a:gd name="T8" fmla="*/ 92 w 638"/>
                <a:gd name="T9" fmla="*/ 306 h 536"/>
                <a:gd name="T10" fmla="*/ 94 w 638"/>
                <a:gd name="T11" fmla="*/ 242 h 536"/>
                <a:gd name="T12" fmla="*/ 100 w 638"/>
                <a:gd name="T13" fmla="*/ 202 h 536"/>
                <a:gd name="T14" fmla="*/ 104 w 638"/>
                <a:gd name="T15" fmla="*/ 192 h 536"/>
                <a:gd name="T16" fmla="*/ 104 w 638"/>
                <a:gd name="T17" fmla="*/ 230 h 536"/>
                <a:gd name="T18" fmla="*/ 100 w 638"/>
                <a:gd name="T19" fmla="*/ 314 h 536"/>
                <a:gd name="T20" fmla="*/ 98 w 638"/>
                <a:gd name="T21" fmla="*/ 318 h 536"/>
                <a:gd name="T22" fmla="*/ 74 w 638"/>
                <a:gd name="T23" fmla="*/ 282 h 536"/>
                <a:gd name="T24" fmla="*/ 42 w 638"/>
                <a:gd name="T25" fmla="*/ 224 h 536"/>
                <a:gd name="T26" fmla="*/ 32 w 638"/>
                <a:gd name="T27" fmla="*/ 212 h 536"/>
                <a:gd name="T28" fmla="*/ 16 w 638"/>
                <a:gd name="T29" fmla="*/ 192 h 536"/>
                <a:gd name="T30" fmla="*/ 2 w 638"/>
                <a:gd name="T31" fmla="*/ 156 h 536"/>
                <a:gd name="T32" fmla="*/ 0 w 638"/>
                <a:gd name="T33" fmla="*/ 150 h 536"/>
                <a:gd name="T34" fmla="*/ 32 w 638"/>
                <a:gd name="T35" fmla="*/ 98 h 536"/>
                <a:gd name="T36" fmla="*/ 48 w 638"/>
                <a:gd name="T37" fmla="*/ 68 h 536"/>
                <a:gd name="T38" fmla="*/ 66 w 638"/>
                <a:gd name="T39" fmla="*/ 34 h 536"/>
                <a:gd name="T40" fmla="*/ 88 w 638"/>
                <a:gd name="T41" fmla="*/ 18 h 536"/>
                <a:gd name="T42" fmla="*/ 108 w 638"/>
                <a:gd name="T43" fmla="*/ 10 h 536"/>
                <a:gd name="T44" fmla="*/ 134 w 638"/>
                <a:gd name="T45" fmla="*/ 2 h 536"/>
                <a:gd name="T46" fmla="*/ 162 w 638"/>
                <a:gd name="T47" fmla="*/ 0 h 536"/>
                <a:gd name="T48" fmla="*/ 212 w 638"/>
                <a:gd name="T49" fmla="*/ 4 h 536"/>
                <a:gd name="T50" fmla="*/ 246 w 638"/>
                <a:gd name="T51" fmla="*/ 2 h 536"/>
                <a:gd name="T52" fmla="*/ 252 w 638"/>
                <a:gd name="T53" fmla="*/ 28 h 536"/>
                <a:gd name="T54" fmla="*/ 272 w 638"/>
                <a:gd name="T55" fmla="*/ 60 h 536"/>
                <a:gd name="T56" fmla="*/ 290 w 638"/>
                <a:gd name="T57" fmla="*/ 74 h 536"/>
                <a:gd name="T58" fmla="*/ 312 w 638"/>
                <a:gd name="T59" fmla="*/ 84 h 536"/>
                <a:gd name="T60" fmla="*/ 344 w 638"/>
                <a:gd name="T61" fmla="*/ 90 h 536"/>
                <a:gd name="T62" fmla="*/ 360 w 638"/>
                <a:gd name="T63" fmla="*/ 90 h 536"/>
                <a:gd name="T64" fmla="*/ 390 w 638"/>
                <a:gd name="T65" fmla="*/ 86 h 536"/>
                <a:gd name="T66" fmla="*/ 428 w 638"/>
                <a:gd name="T67" fmla="*/ 72 h 536"/>
                <a:gd name="T68" fmla="*/ 462 w 638"/>
                <a:gd name="T69" fmla="*/ 48 h 536"/>
                <a:gd name="T70" fmla="*/ 482 w 638"/>
                <a:gd name="T71" fmla="*/ 26 h 536"/>
                <a:gd name="T72" fmla="*/ 496 w 638"/>
                <a:gd name="T73" fmla="*/ 28 h 536"/>
                <a:gd name="T74" fmla="*/ 550 w 638"/>
                <a:gd name="T75" fmla="*/ 40 h 536"/>
                <a:gd name="T76" fmla="*/ 586 w 638"/>
                <a:gd name="T77" fmla="*/ 54 h 536"/>
                <a:gd name="T78" fmla="*/ 598 w 638"/>
                <a:gd name="T79" fmla="*/ 62 h 536"/>
                <a:gd name="T80" fmla="*/ 616 w 638"/>
                <a:gd name="T81" fmla="*/ 84 h 536"/>
                <a:gd name="T82" fmla="*/ 628 w 638"/>
                <a:gd name="T83" fmla="*/ 110 h 536"/>
                <a:gd name="T84" fmla="*/ 638 w 638"/>
                <a:gd name="T85" fmla="*/ 154 h 536"/>
                <a:gd name="T86" fmla="*/ 638 w 638"/>
                <a:gd name="T87" fmla="*/ 164 h 536"/>
                <a:gd name="T88" fmla="*/ 628 w 638"/>
                <a:gd name="T89" fmla="*/ 190 h 536"/>
                <a:gd name="T90" fmla="*/ 600 w 638"/>
                <a:gd name="T91" fmla="*/ 230 h 536"/>
                <a:gd name="T92" fmla="*/ 584 w 638"/>
                <a:gd name="T93" fmla="*/ 248 h 536"/>
                <a:gd name="T94" fmla="*/ 558 w 638"/>
                <a:gd name="T95" fmla="*/ 272 h 536"/>
                <a:gd name="T96" fmla="*/ 558 w 638"/>
                <a:gd name="T97" fmla="*/ 298 h 536"/>
                <a:gd name="T98" fmla="*/ 554 w 638"/>
                <a:gd name="T99" fmla="*/ 346 h 536"/>
                <a:gd name="T100" fmla="*/ 548 w 638"/>
                <a:gd name="T101" fmla="*/ 370 h 536"/>
                <a:gd name="T102" fmla="*/ 534 w 638"/>
                <a:gd name="T103" fmla="*/ 422 h 536"/>
                <a:gd name="T104" fmla="*/ 524 w 638"/>
                <a:gd name="T105" fmla="*/ 438 h 536"/>
                <a:gd name="T106" fmla="*/ 516 w 638"/>
                <a:gd name="T107" fmla="*/ 448 h 536"/>
                <a:gd name="T108" fmla="*/ 514 w 638"/>
                <a:gd name="T109" fmla="*/ 458 h 536"/>
                <a:gd name="T110" fmla="*/ 524 w 638"/>
                <a:gd name="T111" fmla="*/ 492 h 536"/>
                <a:gd name="T112" fmla="*/ 138 w 638"/>
                <a:gd name="T113" fmla="*/ 480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8" h="536">
                  <a:moveTo>
                    <a:pt x="138" y="480"/>
                  </a:moveTo>
                  <a:lnTo>
                    <a:pt x="138" y="480"/>
                  </a:lnTo>
                  <a:lnTo>
                    <a:pt x="128" y="430"/>
                  </a:lnTo>
                  <a:lnTo>
                    <a:pt x="122" y="414"/>
                  </a:lnTo>
                  <a:lnTo>
                    <a:pt x="114" y="394"/>
                  </a:lnTo>
                  <a:lnTo>
                    <a:pt x="114" y="394"/>
                  </a:lnTo>
                  <a:lnTo>
                    <a:pt x="104" y="366"/>
                  </a:lnTo>
                  <a:lnTo>
                    <a:pt x="98" y="336"/>
                  </a:lnTo>
                  <a:lnTo>
                    <a:pt x="92" y="306"/>
                  </a:lnTo>
                  <a:lnTo>
                    <a:pt x="92" y="306"/>
                  </a:lnTo>
                  <a:lnTo>
                    <a:pt x="92" y="274"/>
                  </a:lnTo>
                  <a:lnTo>
                    <a:pt x="94" y="242"/>
                  </a:lnTo>
                  <a:lnTo>
                    <a:pt x="100" y="202"/>
                  </a:lnTo>
                  <a:lnTo>
                    <a:pt x="100" y="202"/>
                  </a:lnTo>
                  <a:lnTo>
                    <a:pt x="102" y="192"/>
                  </a:lnTo>
                  <a:lnTo>
                    <a:pt x="104" y="192"/>
                  </a:lnTo>
                  <a:lnTo>
                    <a:pt x="104" y="194"/>
                  </a:lnTo>
                  <a:lnTo>
                    <a:pt x="104" y="230"/>
                  </a:lnTo>
                  <a:lnTo>
                    <a:pt x="100" y="314"/>
                  </a:lnTo>
                  <a:lnTo>
                    <a:pt x="100" y="314"/>
                  </a:lnTo>
                  <a:lnTo>
                    <a:pt x="100" y="316"/>
                  </a:lnTo>
                  <a:lnTo>
                    <a:pt x="98" y="318"/>
                  </a:lnTo>
                  <a:lnTo>
                    <a:pt x="92" y="312"/>
                  </a:lnTo>
                  <a:lnTo>
                    <a:pt x="74" y="282"/>
                  </a:lnTo>
                  <a:lnTo>
                    <a:pt x="52" y="242"/>
                  </a:lnTo>
                  <a:lnTo>
                    <a:pt x="42" y="224"/>
                  </a:lnTo>
                  <a:lnTo>
                    <a:pt x="32" y="212"/>
                  </a:lnTo>
                  <a:lnTo>
                    <a:pt x="32" y="212"/>
                  </a:lnTo>
                  <a:lnTo>
                    <a:pt x="24" y="202"/>
                  </a:lnTo>
                  <a:lnTo>
                    <a:pt x="16" y="192"/>
                  </a:lnTo>
                  <a:lnTo>
                    <a:pt x="6" y="172"/>
                  </a:lnTo>
                  <a:lnTo>
                    <a:pt x="2" y="156"/>
                  </a:lnTo>
                  <a:lnTo>
                    <a:pt x="0" y="150"/>
                  </a:lnTo>
                  <a:lnTo>
                    <a:pt x="0" y="150"/>
                  </a:lnTo>
                  <a:lnTo>
                    <a:pt x="16" y="124"/>
                  </a:lnTo>
                  <a:lnTo>
                    <a:pt x="32" y="98"/>
                  </a:lnTo>
                  <a:lnTo>
                    <a:pt x="48" y="68"/>
                  </a:lnTo>
                  <a:lnTo>
                    <a:pt x="48" y="68"/>
                  </a:lnTo>
                  <a:lnTo>
                    <a:pt x="60" y="44"/>
                  </a:lnTo>
                  <a:lnTo>
                    <a:pt x="66" y="34"/>
                  </a:lnTo>
                  <a:lnTo>
                    <a:pt x="72" y="28"/>
                  </a:lnTo>
                  <a:lnTo>
                    <a:pt x="88" y="18"/>
                  </a:lnTo>
                  <a:lnTo>
                    <a:pt x="108" y="10"/>
                  </a:lnTo>
                  <a:lnTo>
                    <a:pt x="108" y="10"/>
                  </a:lnTo>
                  <a:lnTo>
                    <a:pt x="120" y="4"/>
                  </a:lnTo>
                  <a:lnTo>
                    <a:pt x="134" y="2"/>
                  </a:lnTo>
                  <a:lnTo>
                    <a:pt x="148" y="0"/>
                  </a:lnTo>
                  <a:lnTo>
                    <a:pt x="162" y="0"/>
                  </a:lnTo>
                  <a:lnTo>
                    <a:pt x="212" y="4"/>
                  </a:lnTo>
                  <a:lnTo>
                    <a:pt x="212" y="4"/>
                  </a:lnTo>
                  <a:lnTo>
                    <a:pt x="246" y="2"/>
                  </a:lnTo>
                  <a:lnTo>
                    <a:pt x="246" y="2"/>
                  </a:lnTo>
                  <a:lnTo>
                    <a:pt x="248" y="16"/>
                  </a:lnTo>
                  <a:lnTo>
                    <a:pt x="252" y="28"/>
                  </a:lnTo>
                  <a:lnTo>
                    <a:pt x="260" y="44"/>
                  </a:lnTo>
                  <a:lnTo>
                    <a:pt x="272" y="60"/>
                  </a:lnTo>
                  <a:lnTo>
                    <a:pt x="280" y="66"/>
                  </a:lnTo>
                  <a:lnTo>
                    <a:pt x="290" y="74"/>
                  </a:lnTo>
                  <a:lnTo>
                    <a:pt x="300" y="80"/>
                  </a:lnTo>
                  <a:lnTo>
                    <a:pt x="312" y="84"/>
                  </a:lnTo>
                  <a:lnTo>
                    <a:pt x="328" y="88"/>
                  </a:lnTo>
                  <a:lnTo>
                    <a:pt x="344" y="90"/>
                  </a:lnTo>
                  <a:lnTo>
                    <a:pt x="344" y="90"/>
                  </a:lnTo>
                  <a:lnTo>
                    <a:pt x="360" y="90"/>
                  </a:lnTo>
                  <a:lnTo>
                    <a:pt x="376" y="90"/>
                  </a:lnTo>
                  <a:lnTo>
                    <a:pt x="390" y="86"/>
                  </a:lnTo>
                  <a:lnTo>
                    <a:pt x="404" y="84"/>
                  </a:lnTo>
                  <a:lnTo>
                    <a:pt x="428" y="72"/>
                  </a:lnTo>
                  <a:lnTo>
                    <a:pt x="448" y="60"/>
                  </a:lnTo>
                  <a:lnTo>
                    <a:pt x="462" y="48"/>
                  </a:lnTo>
                  <a:lnTo>
                    <a:pt x="474" y="38"/>
                  </a:lnTo>
                  <a:lnTo>
                    <a:pt x="482" y="26"/>
                  </a:lnTo>
                  <a:lnTo>
                    <a:pt x="482" y="26"/>
                  </a:lnTo>
                  <a:lnTo>
                    <a:pt x="496" y="28"/>
                  </a:lnTo>
                  <a:lnTo>
                    <a:pt x="530" y="36"/>
                  </a:lnTo>
                  <a:lnTo>
                    <a:pt x="550" y="40"/>
                  </a:lnTo>
                  <a:lnTo>
                    <a:pt x="568" y="46"/>
                  </a:lnTo>
                  <a:lnTo>
                    <a:pt x="586" y="54"/>
                  </a:lnTo>
                  <a:lnTo>
                    <a:pt x="598" y="62"/>
                  </a:lnTo>
                  <a:lnTo>
                    <a:pt x="598" y="62"/>
                  </a:lnTo>
                  <a:lnTo>
                    <a:pt x="608" y="74"/>
                  </a:lnTo>
                  <a:lnTo>
                    <a:pt x="616" y="84"/>
                  </a:lnTo>
                  <a:lnTo>
                    <a:pt x="622" y="98"/>
                  </a:lnTo>
                  <a:lnTo>
                    <a:pt x="628" y="110"/>
                  </a:lnTo>
                  <a:lnTo>
                    <a:pt x="634" y="134"/>
                  </a:lnTo>
                  <a:lnTo>
                    <a:pt x="638" y="154"/>
                  </a:lnTo>
                  <a:lnTo>
                    <a:pt x="638" y="154"/>
                  </a:lnTo>
                  <a:lnTo>
                    <a:pt x="638" y="164"/>
                  </a:lnTo>
                  <a:lnTo>
                    <a:pt x="634" y="176"/>
                  </a:lnTo>
                  <a:lnTo>
                    <a:pt x="628" y="190"/>
                  </a:lnTo>
                  <a:lnTo>
                    <a:pt x="618" y="204"/>
                  </a:lnTo>
                  <a:lnTo>
                    <a:pt x="600" y="230"/>
                  </a:lnTo>
                  <a:lnTo>
                    <a:pt x="584" y="248"/>
                  </a:lnTo>
                  <a:lnTo>
                    <a:pt x="584" y="248"/>
                  </a:lnTo>
                  <a:lnTo>
                    <a:pt x="564" y="266"/>
                  </a:lnTo>
                  <a:lnTo>
                    <a:pt x="558" y="272"/>
                  </a:lnTo>
                  <a:lnTo>
                    <a:pt x="558" y="272"/>
                  </a:lnTo>
                  <a:lnTo>
                    <a:pt x="558" y="298"/>
                  </a:lnTo>
                  <a:lnTo>
                    <a:pt x="558" y="320"/>
                  </a:lnTo>
                  <a:lnTo>
                    <a:pt x="554" y="346"/>
                  </a:lnTo>
                  <a:lnTo>
                    <a:pt x="554" y="346"/>
                  </a:lnTo>
                  <a:lnTo>
                    <a:pt x="548" y="370"/>
                  </a:lnTo>
                  <a:lnTo>
                    <a:pt x="542" y="398"/>
                  </a:lnTo>
                  <a:lnTo>
                    <a:pt x="534" y="422"/>
                  </a:lnTo>
                  <a:lnTo>
                    <a:pt x="530" y="432"/>
                  </a:lnTo>
                  <a:lnTo>
                    <a:pt x="524" y="438"/>
                  </a:lnTo>
                  <a:lnTo>
                    <a:pt x="524" y="438"/>
                  </a:lnTo>
                  <a:lnTo>
                    <a:pt x="516" y="448"/>
                  </a:lnTo>
                  <a:lnTo>
                    <a:pt x="514" y="452"/>
                  </a:lnTo>
                  <a:lnTo>
                    <a:pt x="514" y="458"/>
                  </a:lnTo>
                  <a:lnTo>
                    <a:pt x="516" y="470"/>
                  </a:lnTo>
                  <a:lnTo>
                    <a:pt x="524" y="492"/>
                  </a:lnTo>
                  <a:lnTo>
                    <a:pt x="348" y="536"/>
                  </a:lnTo>
                  <a:lnTo>
                    <a:pt x="138" y="480"/>
                  </a:ln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0" name="Freeform 20"/>
            <p:cNvSpPr>
              <a:spLocks/>
            </p:cNvSpPr>
            <p:nvPr/>
          </p:nvSpPr>
          <p:spPr bwMode="auto">
            <a:xfrm>
              <a:off x="1644" y="2084"/>
              <a:ext cx="236" cy="106"/>
            </a:xfrm>
            <a:custGeom>
              <a:avLst/>
              <a:gdLst>
                <a:gd name="T0" fmla="*/ 0 w 236"/>
                <a:gd name="T1" fmla="*/ 0 h 106"/>
                <a:gd name="T2" fmla="*/ 0 w 236"/>
                <a:gd name="T3" fmla="*/ 0 h 106"/>
                <a:gd name="T4" fmla="*/ 2 w 236"/>
                <a:gd name="T5" fmla="*/ 14 h 106"/>
                <a:gd name="T6" fmla="*/ 6 w 236"/>
                <a:gd name="T7" fmla="*/ 26 h 106"/>
                <a:gd name="T8" fmla="*/ 14 w 236"/>
                <a:gd name="T9" fmla="*/ 42 h 106"/>
                <a:gd name="T10" fmla="*/ 26 w 236"/>
                <a:gd name="T11" fmla="*/ 58 h 106"/>
                <a:gd name="T12" fmla="*/ 34 w 236"/>
                <a:gd name="T13" fmla="*/ 64 h 106"/>
                <a:gd name="T14" fmla="*/ 44 w 236"/>
                <a:gd name="T15" fmla="*/ 72 h 106"/>
                <a:gd name="T16" fmla="*/ 54 w 236"/>
                <a:gd name="T17" fmla="*/ 78 h 106"/>
                <a:gd name="T18" fmla="*/ 66 w 236"/>
                <a:gd name="T19" fmla="*/ 82 h 106"/>
                <a:gd name="T20" fmla="*/ 82 w 236"/>
                <a:gd name="T21" fmla="*/ 86 h 106"/>
                <a:gd name="T22" fmla="*/ 98 w 236"/>
                <a:gd name="T23" fmla="*/ 88 h 106"/>
                <a:gd name="T24" fmla="*/ 98 w 236"/>
                <a:gd name="T25" fmla="*/ 88 h 106"/>
                <a:gd name="T26" fmla="*/ 114 w 236"/>
                <a:gd name="T27" fmla="*/ 88 h 106"/>
                <a:gd name="T28" fmla="*/ 130 w 236"/>
                <a:gd name="T29" fmla="*/ 88 h 106"/>
                <a:gd name="T30" fmla="*/ 144 w 236"/>
                <a:gd name="T31" fmla="*/ 84 h 106"/>
                <a:gd name="T32" fmla="*/ 158 w 236"/>
                <a:gd name="T33" fmla="*/ 82 h 106"/>
                <a:gd name="T34" fmla="*/ 182 w 236"/>
                <a:gd name="T35" fmla="*/ 70 h 106"/>
                <a:gd name="T36" fmla="*/ 202 w 236"/>
                <a:gd name="T37" fmla="*/ 58 h 106"/>
                <a:gd name="T38" fmla="*/ 216 w 236"/>
                <a:gd name="T39" fmla="*/ 46 h 106"/>
                <a:gd name="T40" fmla="*/ 228 w 236"/>
                <a:gd name="T41" fmla="*/ 36 h 106"/>
                <a:gd name="T42" fmla="*/ 236 w 236"/>
                <a:gd name="T43" fmla="*/ 24 h 106"/>
                <a:gd name="T44" fmla="*/ 236 w 236"/>
                <a:gd name="T45" fmla="*/ 24 h 106"/>
                <a:gd name="T46" fmla="*/ 228 w 236"/>
                <a:gd name="T47" fmla="*/ 38 h 106"/>
                <a:gd name="T48" fmla="*/ 220 w 236"/>
                <a:gd name="T49" fmla="*/ 54 h 106"/>
                <a:gd name="T50" fmla="*/ 204 w 236"/>
                <a:gd name="T51" fmla="*/ 70 h 106"/>
                <a:gd name="T52" fmla="*/ 196 w 236"/>
                <a:gd name="T53" fmla="*/ 78 h 106"/>
                <a:gd name="T54" fmla="*/ 186 w 236"/>
                <a:gd name="T55" fmla="*/ 84 h 106"/>
                <a:gd name="T56" fmla="*/ 174 w 236"/>
                <a:gd name="T57" fmla="*/ 92 h 106"/>
                <a:gd name="T58" fmla="*/ 160 w 236"/>
                <a:gd name="T59" fmla="*/ 98 h 106"/>
                <a:gd name="T60" fmla="*/ 146 w 236"/>
                <a:gd name="T61" fmla="*/ 102 h 106"/>
                <a:gd name="T62" fmla="*/ 130 w 236"/>
                <a:gd name="T63" fmla="*/ 104 h 106"/>
                <a:gd name="T64" fmla="*/ 112 w 236"/>
                <a:gd name="T65" fmla="*/ 106 h 106"/>
                <a:gd name="T66" fmla="*/ 92 w 236"/>
                <a:gd name="T67" fmla="*/ 104 h 106"/>
                <a:gd name="T68" fmla="*/ 92 w 236"/>
                <a:gd name="T69" fmla="*/ 104 h 106"/>
                <a:gd name="T70" fmla="*/ 74 w 236"/>
                <a:gd name="T71" fmla="*/ 100 h 106"/>
                <a:gd name="T72" fmla="*/ 58 w 236"/>
                <a:gd name="T73" fmla="*/ 96 h 106"/>
                <a:gd name="T74" fmla="*/ 44 w 236"/>
                <a:gd name="T75" fmla="*/ 90 h 106"/>
                <a:gd name="T76" fmla="*/ 34 w 236"/>
                <a:gd name="T77" fmla="*/ 82 h 106"/>
                <a:gd name="T78" fmla="*/ 24 w 236"/>
                <a:gd name="T79" fmla="*/ 74 h 106"/>
                <a:gd name="T80" fmla="*/ 16 w 236"/>
                <a:gd name="T81" fmla="*/ 66 h 106"/>
                <a:gd name="T82" fmla="*/ 10 w 236"/>
                <a:gd name="T83" fmla="*/ 56 h 106"/>
                <a:gd name="T84" fmla="*/ 6 w 236"/>
                <a:gd name="T85" fmla="*/ 46 h 106"/>
                <a:gd name="T86" fmla="*/ 2 w 236"/>
                <a:gd name="T87" fmla="*/ 30 h 106"/>
                <a:gd name="T88" fmla="*/ 0 w 236"/>
                <a:gd name="T89" fmla="*/ 14 h 106"/>
                <a:gd name="T90" fmla="*/ 0 w 236"/>
                <a:gd name="T91" fmla="*/ 0 h 106"/>
                <a:gd name="T92" fmla="*/ 0 w 236"/>
                <a:gd name="T9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06">
                  <a:moveTo>
                    <a:pt x="0" y="0"/>
                  </a:moveTo>
                  <a:lnTo>
                    <a:pt x="0" y="0"/>
                  </a:lnTo>
                  <a:lnTo>
                    <a:pt x="2" y="14"/>
                  </a:lnTo>
                  <a:lnTo>
                    <a:pt x="6" y="26"/>
                  </a:lnTo>
                  <a:lnTo>
                    <a:pt x="14" y="42"/>
                  </a:lnTo>
                  <a:lnTo>
                    <a:pt x="26" y="58"/>
                  </a:lnTo>
                  <a:lnTo>
                    <a:pt x="34" y="64"/>
                  </a:lnTo>
                  <a:lnTo>
                    <a:pt x="44" y="72"/>
                  </a:lnTo>
                  <a:lnTo>
                    <a:pt x="54" y="78"/>
                  </a:lnTo>
                  <a:lnTo>
                    <a:pt x="66" y="82"/>
                  </a:lnTo>
                  <a:lnTo>
                    <a:pt x="82" y="86"/>
                  </a:lnTo>
                  <a:lnTo>
                    <a:pt x="98" y="88"/>
                  </a:lnTo>
                  <a:lnTo>
                    <a:pt x="98" y="88"/>
                  </a:lnTo>
                  <a:lnTo>
                    <a:pt x="114" y="88"/>
                  </a:lnTo>
                  <a:lnTo>
                    <a:pt x="130" y="88"/>
                  </a:lnTo>
                  <a:lnTo>
                    <a:pt x="144" y="84"/>
                  </a:lnTo>
                  <a:lnTo>
                    <a:pt x="158" y="82"/>
                  </a:lnTo>
                  <a:lnTo>
                    <a:pt x="182" y="70"/>
                  </a:lnTo>
                  <a:lnTo>
                    <a:pt x="202" y="58"/>
                  </a:lnTo>
                  <a:lnTo>
                    <a:pt x="216" y="46"/>
                  </a:lnTo>
                  <a:lnTo>
                    <a:pt x="228" y="36"/>
                  </a:lnTo>
                  <a:lnTo>
                    <a:pt x="236" y="24"/>
                  </a:lnTo>
                  <a:lnTo>
                    <a:pt x="236" y="24"/>
                  </a:lnTo>
                  <a:lnTo>
                    <a:pt x="228" y="38"/>
                  </a:lnTo>
                  <a:lnTo>
                    <a:pt x="220" y="54"/>
                  </a:lnTo>
                  <a:lnTo>
                    <a:pt x="204" y="70"/>
                  </a:lnTo>
                  <a:lnTo>
                    <a:pt x="196" y="78"/>
                  </a:lnTo>
                  <a:lnTo>
                    <a:pt x="186" y="84"/>
                  </a:lnTo>
                  <a:lnTo>
                    <a:pt x="174" y="92"/>
                  </a:lnTo>
                  <a:lnTo>
                    <a:pt x="160" y="98"/>
                  </a:lnTo>
                  <a:lnTo>
                    <a:pt x="146" y="102"/>
                  </a:lnTo>
                  <a:lnTo>
                    <a:pt x="130" y="104"/>
                  </a:lnTo>
                  <a:lnTo>
                    <a:pt x="112" y="106"/>
                  </a:lnTo>
                  <a:lnTo>
                    <a:pt x="92" y="104"/>
                  </a:lnTo>
                  <a:lnTo>
                    <a:pt x="92" y="104"/>
                  </a:lnTo>
                  <a:lnTo>
                    <a:pt x="74" y="100"/>
                  </a:lnTo>
                  <a:lnTo>
                    <a:pt x="58" y="96"/>
                  </a:lnTo>
                  <a:lnTo>
                    <a:pt x="44" y="90"/>
                  </a:lnTo>
                  <a:lnTo>
                    <a:pt x="34" y="82"/>
                  </a:lnTo>
                  <a:lnTo>
                    <a:pt x="24" y="74"/>
                  </a:lnTo>
                  <a:lnTo>
                    <a:pt x="16" y="66"/>
                  </a:lnTo>
                  <a:lnTo>
                    <a:pt x="10" y="56"/>
                  </a:lnTo>
                  <a:lnTo>
                    <a:pt x="6" y="46"/>
                  </a:lnTo>
                  <a:lnTo>
                    <a:pt x="2" y="30"/>
                  </a:lnTo>
                  <a:lnTo>
                    <a:pt x="0" y="14"/>
                  </a:lnTo>
                  <a:lnTo>
                    <a:pt x="0" y="0"/>
                  </a:lnTo>
                  <a:lnTo>
                    <a:pt x="0" y="0"/>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1" name="Freeform 21"/>
            <p:cNvSpPr>
              <a:spLocks/>
            </p:cNvSpPr>
            <p:nvPr/>
          </p:nvSpPr>
          <p:spPr bwMode="auto">
            <a:xfrm>
              <a:off x="1452" y="1710"/>
              <a:ext cx="506" cy="684"/>
            </a:xfrm>
            <a:custGeom>
              <a:avLst/>
              <a:gdLst>
                <a:gd name="T0" fmla="*/ 488 w 506"/>
                <a:gd name="T1" fmla="*/ 250 h 684"/>
                <a:gd name="T2" fmla="*/ 506 w 506"/>
                <a:gd name="T3" fmla="*/ 254 h 684"/>
                <a:gd name="T4" fmla="*/ 492 w 506"/>
                <a:gd name="T5" fmla="*/ 176 h 684"/>
                <a:gd name="T6" fmla="*/ 486 w 506"/>
                <a:gd name="T7" fmla="*/ 88 h 684"/>
                <a:gd name="T8" fmla="*/ 436 w 506"/>
                <a:gd name="T9" fmla="*/ 42 h 684"/>
                <a:gd name="T10" fmla="*/ 396 w 506"/>
                <a:gd name="T11" fmla="*/ 4 h 684"/>
                <a:gd name="T12" fmla="*/ 312 w 506"/>
                <a:gd name="T13" fmla="*/ 4 h 684"/>
                <a:gd name="T14" fmla="*/ 238 w 506"/>
                <a:gd name="T15" fmla="*/ 66 h 684"/>
                <a:gd name="T16" fmla="*/ 158 w 506"/>
                <a:gd name="T17" fmla="*/ 226 h 684"/>
                <a:gd name="T18" fmla="*/ 114 w 506"/>
                <a:gd name="T19" fmla="*/ 286 h 684"/>
                <a:gd name="T20" fmla="*/ 78 w 506"/>
                <a:gd name="T21" fmla="*/ 370 h 684"/>
                <a:gd name="T22" fmla="*/ 16 w 506"/>
                <a:gd name="T23" fmla="*/ 396 h 684"/>
                <a:gd name="T24" fmla="*/ 48 w 506"/>
                <a:gd name="T25" fmla="*/ 400 h 684"/>
                <a:gd name="T26" fmla="*/ 4 w 506"/>
                <a:gd name="T27" fmla="*/ 440 h 684"/>
                <a:gd name="T28" fmla="*/ 2 w 506"/>
                <a:gd name="T29" fmla="*/ 462 h 684"/>
                <a:gd name="T30" fmla="*/ 26 w 506"/>
                <a:gd name="T31" fmla="*/ 450 h 684"/>
                <a:gd name="T32" fmla="*/ 44 w 506"/>
                <a:gd name="T33" fmla="*/ 478 h 684"/>
                <a:gd name="T34" fmla="*/ 78 w 506"/>
                <a:gd name="T35" fmla="*/ 484 h 684"/>
                <a:gd name="T36" fmla="*/ 104 w 506"/>
                <a:gd name="T37" fmla="*/ 552 h 684"/>
                <a:gd name="T38" fmla="*/ 126 w 506"/>
                <a:gd name="T39" fmla="*/ 528 h 684"/>
                <a:gd name="T40" fmla="*/ 144 w 506"/>
                <a:gd name="T41" fmla="*/ 520 h 684"/>
                <a:gd name="T42" fmla="*/ 204 w 506"/>
                <a:gd name="T43" fmla="*/ 610 h 684"/>
                <a:gd name="T44" fmla="*/ 172 w 506"/>
                <a:gd name="T45" fmla="*/ 498 h 684"/>
                <a:gd name="T46" fmla="*/ 196 w 506"/>
                <a:gd name="T47" fmla="*/ 408 h 684"/>
                <a:gd name="T48" fmla="*/ 234 w 506"/>
                <a:gd name="T49" fmla="*/ 290 h 684"/>
                <a:gd name="T50" fmla="*/ 238 w 506"/>
                <a:gd name="T51" fmla="*/ 200 h 684"/>
                <a:gd name="T52" fmla="*/ 278 w 506"/>
                <a:gd name="T53" fmla="*/ 102 h 684"/>
                <a:gd name="T54" fmla="*/ 288 w 506"/>
                <a:gd name="T55" fmla="*/ 98 h 684"/>
                <a:gd name="T56" fmla="*/ 288 w 506"/>
                <a:gd name="T57" fmla="*/ 138 h 684"/>
                <a:gd name="T58" fmla="*/ 354 w 506"/>
                <a:gd name="T59" fmla="*/ 82 h 684"/>
                <a:gd name="T60" fmla="*/ 412 w 506"/>
                <a:gd name="T61" fmla="*/ 110 h 684"/>
                <a:gd name="T62" fmla="*/ 420 w 506"/>
                <a:gd name="T63" fmla="*/ 78 h 684"/>
                <a:gd name="T64" fmla="*/ 446 w 506"/>
                <a:gd name="T65" fmla="*/ 154 h 684"/>
                <a:gd name="T66" fmla="*/ 422 w 506"/>
                <a:gd name="T67" fmla="*/ 264 h 684"/>
                <a:gd name="T68" fmla="*/ 370 w 506"/>
                <a:gd name="T69" fmla="*/ 332 h 684"/>
                <a:gd name="T70" fmla="*/ 348 w 506"/>
                <a:gd name="T71" fmla="*/ 380 h 684"/>
                <a:gd name="T72" fmla="*/ 348 w 506"/>
                <a:gd name="T73" fmla="*/ 450 h 684"/>
                <a:gd name="T74" fmla="*/ 346 w 506"/>
                <a:gd name="T75" fmla="*/ 468 h 684"/>
                <a:gd name="T76" fmla="*/ 378 w 506"/>
                <a:gd name="T77" fmla="*/ 460 h 684"/>
                <a:gd name="T78" fmla="*/ 304 w 506"/>
                <a:gd name="T79" fmla="*/ 518 h 684"/>
                <a:gd name="T80" fmla="*/ 266 w 506"/>
                <a:gd name="T81" fmla="*/ 632 h 684"/>
                <a:gd name="T82" fmla="*/ 254 w 506"/>
                <a:gd name="T83" fmla="*/ 652 h 684"/>
                <a:gd name="T84" fmla="*/ 284 w 506"/>
                <a:gd name="T85" fmla="*/ 640 h 684"/>
                <a:gd name="T86" fmla="*/ 302 w 506"/>
                <a:gd name="T87" fmla="*/ 678 h 684"/>
                <a:gd name="T88" fmla="*/ 324 w 506"/>
                <a:gd name="T89" fmla="*/ 676 h 684"/>
                <a:gd name="T90" fmla="*/ 332 w 506"/>
                <a:gd name="T91" fmla="*/ 630 h 684"/>
                <a:gd name="T92" fmla="*/ 376 w 506"/>
                <a:gd name="T93" fmla="*/ 634 h 684"/>
                <a:gd name="T94" fmla="*/ 394 w 506"/>
                <a:gd name="T95" fmla="*/ 612 h 684"/>
                <a:gd name="T96" fmla="*/ 384 w 506"/>
                <a:gd name="T97" fmla="*/ 648 h 684"/>
                <a:gd name="T98" fmla="*/ 430 w 506"/>
                <a:gd name="T99" fmla="*/ 612 h 684"/>
                <a:gd name="T100" fmla="*/ 430 w 506"/>
                <a:gd name="T101" fmla="*/ 532 h 684"/>
                <a:gd name="T102" fmla="*/ 440 w 506"/>
                <a:gd name="T103" fmla="*/ 538 h 684"/>
                <a:gd name="T104" fmla="*/ 448 w 506"/>
                <a:gd name="T105" fmla="*/ 502 h 684"/>
                <a:gd name="T106" fmla="*/ 454 w 506"/>
                <a:gd name="T107" fmla="*/ 552 h 684"/>
                <a:gd name="T108" fmla="*/ 472 w 506"/>
                <a:gd name="T109" fmla="*/ 520 h 684"/>
                <a:gd name="T110" fmla="*/ 460 w 506"/>
                <a:gd name="T111" fmla="*/ 436 h 684"/>
                <a:gd name="T112" fmla="*/ 488 w 506"/>
                <a:gd name="T113" fmla="*/ 386 h 684"/>
                <a:gd name="T114" fmla="*/ 486 w 506"/>
                <a:gd name="T115" fmla="*/ 296 h 684"/>
                <a:gd name="T116" fmla="*/ 498 w 506"/>
                <a:gd name="T117" fmla="*/ 300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6" h="684">
                  <a:moveTo>
                    <a:pt x="498" y="300"/>
                  </a:moveTo>
                  <a:lnTo>
                    <a:pt x="498" y="300"/>
                  </a:lnTo>
                  <a:lnTo>
                    <a:pt x="496" y="294"/>
                  </a:lnTo>
                  <a:lnTo>
                    <a:pt x="494" y="286"/>
                  </a:lnTo>
                  <a:lnTo>
                    <a:pt x="490" y="266"/>
                  </a:lnTo>
                  <a:lnTo>
                    <a:pt x="488" y="250"/>
                  </a:lnTo>
                  <a:lnTo>
                    <a:pt x="490" y="246"/>
                  </a:lnTo>
                  <a:lnTo>
                    <a:pt x="490" y="246"/>
                  </a:lnTo>
                  <a:lnTo>
                    <a:pt x="490" y="246"/>
                  </a:lnTo>
                  <a:lnTo>
                    <a:pt x="494" y="252"/>
                  </a:lnTo>
                  <a:lnTo>
                    <a:pt x="500" y="254"/>
                  </a:lnTo>
                  <a:lnTo>
                    <a:pt x="506" y="254"/>
                  </a:lnTo>
                  <a:lnTo>
                    <a:pt x="506" y="254"/>
                  </a:lnTo>
                  <a:lnTo>
                    <a:pt x="504" y="246"/>
                  </a:lnTo>
                  <a:lnTo>
                    <a:pt x="498" y="226"/>
                  </a:lnTo>
                  <a:lnTo>
                    <a:pt x="494" y="210"/>
                  </a:lnTo>
                  <a:lnTo>
                    <a:pt x="492" y="194"/>
                  </a:lnTo>
                  <a:lnTo>
                    <a:pt x="492" y="176"/>
                  </a:lnTo>
                  <a:lnTo>
                    <a:pt x="496" y="158"/>
                  </a:lnTo>
                  <a:lnTo>
                    <a:pt x="496" y="158"/>
                  </a:lnTo>
                  <a:lnTo>
                    <a:pt x="498" y="140"/>
                  </a:lnTo>
                  <a:lnTo>
                    <a:pt x="496" y="122"/>
                  </a:lnTo>
                  <a:lnTo>
                    <a:pt x="492" y="104"/>
                  </a:lnTo>
                  <a:lnTo>
                    <a:pt x="486" y="88"/>
                  </a:lnTo>
                  <a:lnTo>
                    <a:pt x="476" y="74"/>
                  </a:lnTo>
                  <a:lnTo>
                    <a:pt x="464" y="62"/>
                  </a:lnTo>
                  <a:lnTo>
                    <a:pt x="452" y="54"/>
                  </a:lnTo>
                  <a:lnTo>
                    <a:pt x="436" y="50"/>
                  </a:lnTo>
                  <a:lnTo>
                    <a:pt x="436" y="50"/>
                  </a:lnTo>
                  <a:lnTo>
                    <a:pt x="436" y="42"/>
                  </a:lnTo>
                  <a:lnTo>
                    <a:pt x="434" y="32"/>
                  </a:lnTo>
                  <a:lnTo>
                    <a:pt x="430" y="24"/>
                  </a:lnTo>
                  <a:lnTo>
                    <a:pt x="426" y="18"/>
                  </a:lnTo>
                  <a:lnTo>
                    <a:pt x="418" y="12"/>
                  </a:lnTo>
                  <a:lnTo>
                    <a:pt x="408" y="8"/>
                  </a:lnTo>
                  <a:lnTo>
                    <a:pt x="396" y="4"/>
                  </a:lnTo>
                  <a:lnTo>
                    <a:pt x="384" y="2"/>
                  </a:lnTo>
                  <a:lnTo>
                    <a:pt x="384" y="2"/>
                  </a:lnTo>
                  <a:lnTo>
                    <a:pt x="366" y="0"/>
                  </a:lnTo>
                  <a:lnTo>
                    <a:pt x="346" y="0"/>
                  </a:lnTo>
                  <a:lnTo>
                    <a:pt x="324" y="2"/>
                  </a:lnTo>
                  <a:lnTo>
                    <a:pt x="312" y="4"/>
                  </a:lnTo>
                  <a:lnTo>
                    <a:pt x="300" y="8"/>
                  </a:lnTo>
                  <a:lnTo>
                    <a:pt x="288" y="16"/>
                  </a:lnTo>
                  <a:lnTo>
                    <a:pt x="276" y="24"/>
                  </a:lnTo>
                  <a:lnTo>
                    <a:pt x="262" y="36"/>
                  </a:lnTo>
                  <a:lnTo>
                    <a:pt x="250" y="50"/>
                  </a:lnTo>
                  <a:lnTo>
                    <a:pt x="238" y="66"/>
                  </a:lnTo>
                  <a:lnTo>
                    <a:pt x="224" y="86"/>
                  </a:lnTo>
                  <a:lnTo>
                    <a:pt x="212" y="112"/>
                  </a:lnTo>
                  <a:lnTo>
                    <a:pt x="198" y="138"/>
                  </a:lnTo>
                  <a:lnTo>
                    <a:pt x="198" y="138"/>
                  </a:lnTo>
                  <a:lnTo>
                    <a:pt x="176" y="190"/>
                  </a:lnTo>
                  <a:lnTo>
                    <a:pt x="158" y="226"/>
                  </a:lnTo>
                  <a:lnTo>
                    <a:pt x="144" y="250"/>
                  </a:lnTo>
                  <a:lnTo>
                    <a:pt x="134" y="262"/>
                  </a:lnTo>
                  <a:lnTo>
                    <a:pt x="126" y="270"/>
                  </a:lnTo>
                  <a:lnTo>
                    <a:pt x="120" y="274"/>
                  </a:lnTo>
                  <a:lnTo>
                    <a:pt x="116" y="278"/>
                  </a:lnTo>
                  <a:lnTo>
                    <a:pt x="114" y="286"/>
                  </a:lnTo>
                  <a:lnTo>
                    <a:pt x="114" y="286"/>
                  </a:lnTo>
                  <a:lnTo>
                    <a:pt x="108" y="310"/>
                  </a:lnTo>
                  <a:lnTo>
                    <a:pt x="100" y="336"/>
                  </a:lnTo>
                  <a:lnTo>
                    <a:pt x="96" y="348"/>
                  </a:lnTo>
                  <a:lnTo>
                    <a:pt x="88" y="360"/>
                  </a:lnTo>
                  <a:lnTo>
                    <a:pt x="78" y="370"/>
                  </a:lnTo>
                  <a:lnTo>
                    <a:pt x="64" y="376"/>
                  </a:lnTo>
                  <a:lnTo>
                    <a:pt x="64" y="376"/>
                  </a:lnTo>
                  <a:lnTo>
                    <a:pt x="24" y="392"/>
                  </a:lnTo>
                  <a:lnTo>
                    <a:pt x="14" y="394"/>
                  </a:lnTo>
                  <a:lnTo>
                    <a:pt x="14" y="394"/>
                  </a:lnTo>
                  <a:lnTo>
                    <a:pt x="16" y="396"/>
                  </a:lnTo>
                  <a:lnTo>
                    <a:pt x="22" y="400"/>
                  </a:lnTo>
                  <a:lnTo>
                    <a:pt x="30" y="402"/>
                  </a:lnTo>
                  <a:lnTo>
                    <a:pt x="36" y="402"/>
                  </a:lnTo>
                  <a:lnTo>
                    <a:pt x="44" y="402"/>
                  </a:lnTo>
                  <a:lnTo>
                    <a:pt x="44" y="402"/>
                  </a:lnTo>
                  <a:lnTo>
                    <a:pt x="48" y="400"/>
                  </a:lnTo>
                  <a:lnTo>
                    <a:pt x="50" y="402"/>
                  </a:lnTo>
                  <a:lnTo>
                    <a:pt x="44" y="408"/>
                  </a:lnTo>
                  <a:lnTo>
                    <a:pt x="14" y="430"/>
                  </a:lnTo>
                  <a:lnTo>
                    <a:pt x="14" y="430"/>
                  </a:lnTo>
                  <a:lnTo>
                    <a:pt x="8" y="434"/>
                  </a:lnTo>
                  <a:lnTo>
                    <a:pt x="4" y="440"/>
                  </a:lnTo>
                  <a:lnTo>
                    <a:pt x="0" y="446"/>
                  </a:lnTo>
                  <a:lnTo>
                    <a:pt x="0" y="452"/>
                  </a:lnTo>
                  <a:lnTo>
                    <a:pt x="0" y="460"/>
                  </a:lnTo>
                  <a:lnTo>
                    <a:pt x="2" y="464"/>
                  </a:lnTo>
                  <a:lnTo>
                    <a:pt x="2" y="464"/>
                  </a:lnTo>
                  <a:lnTo>
                    <a:pt x="2" y="462"/>
                  </a:lnTo>
                  <a:lnTo>
                    <a:pt x="4" y="456"/>
                  </a:lnTo>
                  <a:lnTo>
                    <a:pt x="10" y="452"/>
                  </a:lnTo>
                  <a:lnTo>
                    <a:pt x="16" y="450"/>
                  </a:lnTo>
                  <a:lnTo>
                    <a:pt x="22" y="448"/>
                  </a:lnTo>
                  <a:lnTo>
                    <a:pt x="22" y="448"/>
                  </a:lnTo>
                  <a:lnTo>
                    <a:pt x="26" y="450"/>
                  </a:lnTo>
                  <a:lnTo>
                    <a:pt x="30" y="452"/>
                  </a:lnTo>
                  <a:lnTo>
                    <a:pt x="38" y="458"/>
                  </a:lnTo>
                  <a:lnTo>
                    <a:pt x="42" y="466"/>
                  </a:lnTo>
                  <a:lnTo>
                    <a:pt x="44" y="474"/>
                  </a:lnTo>
                  <a:lnTo>
                    <a:pt x="44" y="474"/>
                  </a:lnTo>
                  <a:lnTo>
                    <a:pt x="44" y="478"/>
                  </a:lnTo>
                  <a:lnTo>
                    <a:pt x="44" y="478"/>
                  </a:lnTo>
                  <a:lnTo>
                    <a:pt x="54" y="474"/>
                  </a:lnTo>
                  <a:lnTo>
                    <a:pt x="66" y="474"/>
                  </a:lnTo>
                  <a:lnTo>
                    <a:pt x="80" y="476"/>
                  </a:lnTo>
                  <a:lnTo>
                    <a:pt x="80" y="476"/>
                  </a:lnTo>
                  <a:lnTo>
                    <a:pt x="78" y="484"/>
                  </a:lnTo>
                  <a:lnTo>
                    <a:pt x="76" y="494"/>
                  </a:lnTo>
                  <a:lnTo>
                    <a:pt x="78" y="504"/>
                  </a:lnTo>
                  <a:lnTo>
                    <a:pt x="80" y="512"/>
                  </a:lnTo>
                  <a:lnTo>
                    <a:pt x="86" y="528"/>
                  </a:lnTo>
                  <a:lnTo>
                    <a:pt x="94" y="540"/>
                  </a:lnTo>
                  <a:lnTo>
                    <a:pt x="104" y="552"/>
                  </a:lnTo>
                  <a:lnTo>
                    <a:pt x="112" y="560"/>
                  </a:lnTo>
                  <a:lnTo>
                    <a:pt x="120" y="566"/>
                  </a:lnTo>
                  <a:lnTo>
                    <a:pt x="120" y="566"/>
                  </a:lnTo>
                  <a:lnTo>
                    <a:pt x="122" y="552"/>
                  </a:lnTo>
                  <a:lnTo>
                    <a:pt x="124" y="540"/>
                  </a:lnTo>
                  <a:lnTo>
                    <a:pt x="126" y="528"/>
                  </a:lnTo>
                  <a:lnTo>
                    <a:pt x="130" y="518"/>
                  </a:lnTo>
                  <a:lnTo>
                    <a:pt x="138" y="504"/>
                  </a:lnTo>
                  <a:lnTo>
                    <a:pt x="142" y="498"/>
                  </a:lnTo>
                  <a:lnTo>
                    <a:pt x="142" y="498"/>
                  </a:lnTo>
                  <a:lnTo>
                    <a:pt x="142" y="510"/>
                  </a:lnTo>
                  <a:lnTo>
                    <a:pt x="144" y="520"/>
                  </a:lnTo>
                  <a:lnTo>
                    <a:pt x="150" y="540"/>
                  </a:lnTo>
                  <a:lnTo>
                    <a:pt x="160" y="558"/>
                  </a:lnTo>
                  <a:lnTo>
                    <a:pt x="172" y="576"/>
                  </a:lnTo>
                  <a:lnTo>
                    <a:pt x="184" y="590"/>
                  </a:lnTo>
                  <a:lnTo>
                    <a:pt x="194" y="600"/>
                  </a:lnTo>
                  <a:lnTo>
                    <a:pt x="204" y="610"/>
                  </a:lnTo>
                  <a:lnTo>
                    <a:pt x="204" y="610"/>
                  </a:lnTo>
                  <a:lnTo>
                    <a:pt x="196" y="596"/>
                  </a:lnTo>
                  <a:lnTo>
                    <a:pt x="188" y="578"/>
                  </a:lnTo>
                  <a:lnTo>
                    <a:pt x="182" y="556"/>
                  </a:lnTo>
                  <a:lnTo>
                    <a:pt x="176" y="530"/>
                  </a:lnTo>
                  <a:lnTo>
                    <a:pt x="172" y="498"/>
                  </a:lnTo>
                  <a:lnTo>
                    <a:pt x="172" y="480"/>
                  </a:lnTo>
                  <a:lnTo>
                    <a:pt x="172" y="464"/>
                  </a:lnTo>
                  <a:lnTo>
                    <a:pt x="176" y="444"/>
                  </a:lnTo>
                  <a:lnTo>
                    <a:pt x="180" y="426"/>
                  </a:lnTo>
                  <a:lnTo>
                    <a:pt x="180" y="426"/>
                  </a:lnTo>
                  <a:lnTo>
                    <a:pt x="196" y="408"/>
                  </a:lnTo>
                  <a:lnTo>
                    <a:pt x="204" y="398"/>
                  </a:lnTo>
                  <a:lnTo>
                    <a:pt x="208" y="388"/>
                  </a:lnTo>
                  <a:lnTo>
                    <a:pt x="208" y="388"/>
                  </a:lnTo>
                  <a:lnTo>
                    <a:pt x="216" y="362"/>
                  </a:lnTo>
                  <a:lnTo>
                    <a:pt x="226" y="326"/>
                  </a:lnTo>
                  <a:lnTo>
                    <a:pt x="234" y="290"/>
                  </a:lnTo>
                  <a:lnTo>
                    <a:pt x="236" y="272"/>
                  </a:lnTo>
                  <a:lnTo>
                    <a:pt x="236" y="258"/>
                  </a:lnTo>
                  <a:lnTo>
                    <a:pt x="236" y="258"/>
                  </a:lnTo>
                  <a:lnTo>
                    <a:pt x="236" y="242"/>
                  </a:lnTo>
                  <a:lnTo>
                    <a:pt x="236" y="222"/>
                  </a:lnTo>
                  <a:lnTo>
                    <a:pt x="238" y="200"/>
                  </a:lnTo>
                  <a:lnTo>
                    <a:pt x="242" y="176"/>
                  </a:lnTo>
                  <a:lnTo>
                    <a:pt x="248" y="152"/>
                  </a:lnTo>
                  <a:lnTo>
                    <a:pt x="258" y="130"/>
                  </a:lnTo>
                  <a:lnTo>
                    <a:pt x="264" y="118"/>
                  </a:lnTo>
                  <a:lnTo>
                    <a:pt x="270" y="110"/>
                  </a:lnTo>
                  <a:lnTo>
                    <a:pt x="278" y="102"/>
                  </a:lnTo>
                  <a:lnTo>
                    <a:pt x="286" y="94"/>
                  </a:lnTo>
                  <a:lnTo>
                    <a:pt x="286" y="94"/>
                  </a:lnTo>
                  <a:lnTo>
                    <a:pt x="292" y="92"/>
                  </a:lnTo>
                  <a:lnTo>
                    <a:pt x="292" y="92"/>
                  </a:lnTo>
                  <a:lnTo>
                    <a:pt x="288" y="98"/>
                  </a:lnTo>
                  <a:lnTo>
                    <a:pt x="288" y="98"/>
                  </a:lnTo>
                  <a:lnTo>
                    <a:pt x="284" y="120"/>
                  </a:lnTo>
                  <a:lnTo>
                    <a:pt x="284" y="134"/>
                  </a:lnTo>
                  <a:lnTo>
                    <a:pt x="284" y="142"/>
                  </a:lnTo>
                  <a:lnTo>
                    <a:pt x="284" y="146"/>
                  </a:lnTo>
                  <a:lnTo>
                    <a:pt x="284" y="146"/>
                  </a:lnTo>
                  <a:lnTo>
                    <a:pt x="288" y="138"/>
                  </a:lnTo>
                  <a:lnTo>
                    <a:pt x="302" y="120"/>
                  </a:lnTo>
                  <a:lnTo>
                    <a:pt x="310" y="108"/>
                  </a:lnTo>
                  <a:lnTo>
                    <a:pt x="322" y="98"/>
                  </a:lnTo>
                  <a:lnTo>
                    <a:pt x="336" y="90"/>
                  </a:lnTo>
                  <a:lnTo>
                    <a:pt x="354" y="82"/>
                  </a:lnTo>
                  <a:lnTo>
                    <a:pt x="354" y="82"/>
                  </a:lnTo>
                  <a:lnTo>
                    <a:pt x="380" y="76"/>
                  </a:lnTo>
                  <a:lnTo>
                    <a:pt x="380" y="76"/>
                  </a:lnTo>
                  <a:lnTo>
                    <a:pt x="392" y="82"/>
                  </a:lnTo>
                  <a:lnTo>
                    <a:pt x="400" y="92"/>
                  </a:lnTo>
                  <a:lnTo>
                    <a:pt x="408" y="100"/>
                  </a:lnTo>
                  <a:lnTo>
                    <a:pt x="412" y="110"/>
                  </a:lnTo>
                  <a:lnTo>
                    <a:pt x="418" y="126"/>
                  </a:lnTo>
                  <a:lnTo>
                    <a:pt x="418" y="134"/>
                  </a:lnTo>
                  <a:lnTo>
                    <a:pt x="418" y="134"/>
                  </a:lnTo>
                  <a:lnTo>
                    <a:pt x="420" y="116"/>
                  </a:lnTo>
                  <a:lnTo>
                    <a:pt x="422" y="98"/>
                  </a:lnTo>
                  <a:lnTo>
                    <a:pt x="420" y="78"/>
                  </a:lnTo>
                  <a:lnTo>
                    <a:pt x="420" y="78"/>
                  </a:lnTo>
                  <a:lnTo>
                    <a:pt x="428" y="92"/>
                  </a:lnTo>
                  <a:lnTo>
                    <a:pt x="440" y="120"/>
                  </a:lnTo>
                  <a:lnTo>
                    <a:pt x="440" y="120"/>
                  </a:lnTo>
                  <a:lnTo>
                    <a:pt x="444" y="136"/>
                  </a:lnTo>
                  <a:lnTo>
                    <a:pt x="446" y="154"/>
                  </a:lnTo>
                  <a:lnTo>
                    <a:pt x="448" y="170"/>
                  </a:lnTo>
                  <a:lnTo>
                    <a:pt x="446" y="188"/>
                  </a:lnTo>
                  <a:lnTo>
                    <a:pt x="442" y="206"/>
                  </a:lnTo>
                  <a:lnTo>
                    <a:pt x="438" y="224"/>
                  </a:lnTo>
                  <a:lnTo>
                    <a:pt x="430" y="244"/>
                  </a:lnTo>
                  <a:lnTo>
                    <a:pt x="422" y="264"/>
                  </a:lnTo>
                  <a:lnTo>
                    <a:pt x="422" y="264"/>
                  </a:lnTo>
                  <a:lnTo>
                    <a:pt x="412" y="284"/>
                  </a:lnTo>
                  <a:lnTo>
                    <a:pt x="402" y="300"/>
                  </a:lnTo>
                  <a:lnTo>
                    <a:pt x="392" y="312"/>
                  </a:lnTo>
                  <a:lnTo>
                    <a:pt x="384" y="322"/>
                  </a:lnTo>
                  <a:lnTo>
                    <a:pt x="370" y="332"/>
                  </a:lnTo>
                  <a:lnTo>
                    <a:pt x="364" y="336"/>
                  </a:lnTo>
                  <a:lnTo>
                    <a:pt x="364" y="336"/>
                  </a:lnTo>
                  <a:lnTo>
                    <a:pt x="360" y="340"/>
                  </a:lnTo>
                  <a:lnTo>
                    <a:pt x="354" y="356"/>
                  </a:lnTo>
                  <a:lnTo>
                    <a:pt x="350" y="368"/>
                  </a:lnTo>
                  <a:lnTo>
                    <a:pt x="348" y="380"/>
                  </a:lnTo>
                  <a:lnTo>
                    <a:pt x="348" y="396"/>
                  </a:lnTo>
                  <a:lnTo>
                    <a:pt x="350" y="414"/>
                  </a:lnTo>
                  <a:lnTo>
                    <a:pt x="350" y="414"/>
                  </a:lnTo>
                  <a:lnTo>
                    <a:pt x="350" y="430"/>
                  </a:lnTo>
                  <a:lnTo>
                    <a:pt x="350" y="442"/>
                  </a:lnTo>
                  <a:lnTo>
                    <a:pt x="348" y="450"/>
                  </a:lnTo>
                  <a:lnTo>
                    <a:pt x="344" y="456"/>
                  </a:lnTo>
                  <a:lnTo>
                    <a:pt x="338" y="462"/>
                  </a:lnTo>
                  <a:lnTo>
                    <a:pt x="334" y="464"/>
                  </a:lnTo>
                  <a:lnTo>
                    <a:pt x="334" y="468"/>
                  </a:lnTo>
                  <a:lnTo>
                    <a:pt x="334" y="468"/>
                  </a:lnTo>
                  <a:lnTo>
                    <a:pt x="346" y="468"/>
                  </a:lnTo>
                  <a:lnTo>
                    <a:pt x="358" y="464"/>
                  </a:lnTo>
                  <a:lnTo>
                    <a:pt x="374" y="458"/>
                  </a:lnTo>
                  <a:lnTo>
                    <a:pt x="390" y="450"/>
                  </a:lnTo>
                  <a:lnTo>
                    <a:pt x="390" y="450"/>
                  </a:lnTo>
                  <a:lnTo>
                    <a:pt x="384" y="456"/>
                  </a:lnTo>
                  <a:lnTo>
                    <a:pt x="378" y="460"/>
                  </a:lnTo>
                  <a:lnTo>
                    <a:pt x="358" y="472"/>
                  </a:lnTo>
                  <a:lnTo>
                    <a:pt x="336" y="484"/>
                  </a:lnTo>
                  <a:lnTo>
                    <a:pt x="326" y="492"/>
                  </a:lnTo>
                  <a:lnTo>
                    <a:pt x="318" y="500"/>
                  </a:lnTo>
                  <a:lnTo>
                    <a:pt x="318" y="500"/>
                  </a:lnTo>
                  <a:lnTo>
                    <a:pt x="304" y="518"/>
                  </a:lnTo>
                  <a:lnTo>
                    <a:pt x="296" y="534"/>
                  </a:lnTo>
                  <a:lnTo>
                    <a:pt x="290" y="558"/>
                  </a:lnTo>
                  <a:lnTo>
                    <a:pt x="280" y="596"/>
                  </a:lnTo>
                  <a:lnTo>
                    <a:pt x="280" y="596"/>
                  </a:lnTo>
                  <a:lnTo>
                    <a:pt x="272" y="616"/>
                  </a:lnTo>
                  <a:lnTo>
                    <a:pt x="266" y="632"/>
                  </a:lnTo>
                  <a:lnTo>
                    <a:pt x="258" y="642"/>
                  </a:lnTo>
                  <a:lnTo>
                    <a:pt x="252" y="650"/>
                  </a:lnTo>
                  <a:lnTo>
                    <a:pt x="244" y="656"/>
                  </a:lnTo>
                  <a:lnTo>
                    <a:pt x="248" y="656"/>
                  </a:lnTo>
                  <a:lnTo>
                    <a:pt x="248" y="656"/>
                  </a:lnTo>
                  <a:lnTo>
                    <a:pt x="254" y="652"/>
                  </a:lnTo>
                  <a:lnTo>
                    <a:pt x="262" y="646"/>
                  </a:lnTo>
                  <a:lnTo>
                    <a:pt x="276" y="634"/>
                  </a:lnTo>
                  <a:lnTo>
                    <a:pt x="280" y="630"/>
                  </a:lnTo>
                  <a:lnTo>
                    <a:pt x="284" y="628"/>
                  </a:lnTo>
                  <a:lnTo>
                    <a:pt x="286" y="632"/>
                  </a:lnTo>
                  <a:lnTo>
                    <a:pt x="284" y="640"/>
                  </a:lnTo>
                  <a:lnTo>
                    <a:pt x="284" y="640"/>
                  </a:lnTo>
                  <a:lnTo>
                    <a:pt x="284" y="648"/>
                  </a:lnTo>
                  <a:lnTo>
                    <a:pt x="284" y="652"/>
                  </a:lnTo>
                  <a:lnTo>
                    <a:pt x="288" y="664"/>
                  </a:lnTo>
                  <a:lnTo>
                    <a:pt x="294" y="672"/>
                  </a:lnTo>
                  <a:lnTo>
                    <a:pt x="302" y="678"/>
                  </a:lnTo>
                  <a:lnTo>
                    <a:pt x="310" y="682"/>
                  </a:lnTo>
                  <a:lnTo>
                    <a:pt x="318" y="684"/>
                  </a:lnTo>
                  <a:lnTo>
                    <a:pt x="322" y="682"/>
                  </a:lnTo>
                  <a:lnTo>
                    <a:pt x="324" y="680"/>
                  </a:lnTo>
                  <a:lnTo>
                    <a:pt x="324" y="676"/>
                  </a:lnTo>
                  <a:lnTo>
                    <a:pt x="324" y="676"/>
                  </a:lnTo>
                  <a:lnTo>
                    <a:pt x="326" y="658"/>
                  </a:lnTo>
                  <a:lnTo>
                    <a:pt x="328" y="640"/>
                  </a:lnTo>
                  <a:lnTo>
                    <a:pt x="330" y="628"/>
                  </a:lnTo>
                  <a:lnTo>
                    <a:pt x="332" y="628"/>
                  </a:lnTo>
                  <a:lnTo>
                    <a:pt x="332" y="630"/>
                  </a:lnTo>
                  <a:lnTo>
                    <a:pt x="332" y="630"/>
                  </a:lnTo>
                  <a:lnTo>
                    <a:pt x="334" y="636"/>
                  </a:lnTo>
                  <a:lnTo>
                    <a:pt x="338" y="642"/>
                  </a:lnTo>
                  <a:lnTo>
                    <a:pt x="348" y="654"/>
                  </a:lnTo>
                  <a:lnTo>
                    <a:pt x="366" y="664"/>
                  </a:lnTo>
                  <a:lnTo>
                    <a:pt x="366" y="664"/>
                  </a:lnTo>
                  <a:lnTo>
                    <a:pt x="376" y="634"/>
                  </a:lnTo>
                  <a:lnTo>
                    <a:pt x="386" y="616"/>
                  </a:lnTo>
                  <a:lnTo>
                    <a:pt x="390" y="610"/>
                  </a:lnTo>
                  <a:lnTo>
                    <a:pt x="390" y="608"/>
                  </a:lnTo>
                  <a:lnTo>
                    <a:pt x="392" y="608"/>
                  </a:lnTo>
                  <a:lnTo>
                    <a:pt x="392" y="608"/>
                  </a:lnTo>
                  <a:lnTo>
                    <a:pt x="394" y="612"/>
                  </a:lnTo>
                  <a:lnTo>
                    <a:pt x="392" y="618"/>
                  </a:lnTo>
                  <a:lnTo>
                    <a:pt x="388" y="630"/>
                  </a:lnTo>
                  <a:lnTo>
                    <a:pt x="376" y="650"/>
                  </a:lnTo>
                  <a:lnTo>
                    <a:pt x="376" y="650"/>
                  </a:lnTo>
                  <a:lnTo>
                    <a:pt x="378" y="650"/>
                  </a:lnTo>
                  <a:lnTo>
                    <a:pt x="384" y="648"/>
                  </a:lnTo>
                  <a:lnTo>
                    <a:pt x="396" y="644"/>
                  </a:lnTo>
                  <a:lnTo>
                    <a:pt x="414" y="632"/>
                  </a:lnTo>
                  <a:lnTo>
                    <a:pt x="414" y="632"/>
                  </a:lnTo>
                  <a:lnTo>
                    <a:pt x="420" y="628"/>
                  </a:lnTo>
                  <a:lnTo>
                    <a:pt x="424" y="622"/>
                  </a:lnTo>
                  <a:lnTo>
                    <a:pt x="430" y="612"/>
                  </a:lnTo>
                  <a:lnTo>
                    <a:pt x="432" y="598"/>
                  </a:lnTo>
                  <a:lnTo>
                    <a:pt x="432" y="586"/>
                  </a:lnTo>
                  <a:lnTo>
                    <a:pt x="430" y="556"/>
                  </a:lnTo>
                  <a:lnTo>
                    <a:pt x="430" y="544"/>
                  </a:lnTo>
                  <a:lnTo>
                    <a:pt x="430" y="532"/>
                  </a:lnTo>
                  <a:lnTo>
                    <a:pt x="430" y="532"/>
                  </a:lnTo>
                  <a:lnTo>
                    <a:pt x="432" y="524"/>
                  </a:lnTo>
                  <a:lnTo>
                    <a:pt x="434" y="524"/>
                  </a:lnTo>
                  <a:lnTo>
                    <a:pt x="436" y="526"/>
                  </a:lnTo>
                  <a:lnTo>
                    <a:pt x="438" y="530"/>
                  </a:lnTo>
                  <a:lnTo>
                    <a:pt x="440" y="538"/>
                  </a:lnTo>
                  <a:lnTo>
                    <a:pt x="440" y="538"/>
                  </a:lnTo>
                  <a:lnTo>
                    <a:pt x="440" y="534"/>
                  </a:lnTo>
                  <a:lnTo>
                    <a:pt x="440" y="534"/>
                  </a:lnTo>
                  <a:lnTo>
                    <a:pt x="442" y="518"/>
                  </a:lnTo>
                  <a:lnTo>
                    <a:pt x="444" y="508"/>
                  </a:lnTo>
                  <a:lnTo>
                    <a:pt x="446" y="504"/>
                  </a:lnTo>
                  <a:lnTo>
                    <a:pt x="448" y="502"/>
                  </a:lnTo>
                  <a:lnTo>
                    <a:pt x="452" y="502"/>
                  </a:lnTo>
                  <a:lnTo>
                    <a:pt x="454" y="506"/>
                  </a:lnTo>
                  <a:lnTo>
                    <a:pt x="454" y="506"/>
                  </a:lnTo>
                  <a:lnTo>
                    <a:pt x="456" y="512"/>
                  </a:lnTo>
                  <a:lnTo>
                    <a:pt x="456" y="524"/>
                  </a:lnTo>
                  <a:lnTo>
                    <a:pt x="454" y="552"/>
                  </a:lnTo>
                  <a:lnTo>
                    <a:pt x="448" y="592"/>
                  </a:lnTo>
                  <a:lnTo>
                    <a:pt x="448" y="592"/>
                  </a:lnTo>
                  <a:lnTo>
                    <a:pt x="460" y="568"/>
                  </a:lnTo>
                  <a:lnTo>
                    <a:pt x="468" y="544"/>
                  </a:lnTo>
                  <a:lnTo>
                    <a:pt x="470" y="532"/>
                  </a:lnTo>
                  <a:lnTo>
                    <a:pt x="472" y="520"/>
                  </a:lnTo>
                  <a:lnTo>
                    <a:pt x="472" y="520"/>
                  </a:lnTo>
                  <a:lnTo>
                    <a:pt x="470" y="494"/>
                  </a:lnTo>
                  <a:lnTo>
                    <a:pt x="464" y="466"/>
                  </a:lnTo>
                  <a:lnTo>
                    <a:pt x="458" y="438"/>
                  </a:lnTo>
                  <a:lnTo>
                    <a:pt x="458" y="438"/>
                  </a:lnTo>
                  <a:lnTo>
                    <a:pt x="460" y="436"/>
                  </a:lnTo>
                  <a:lnTo>
                    <a:pt x="468" y="430"/>
                  </a:lnTo>
                  <a:lnTo>
                    <a:pt x="474" y="422"/>
                  </a:lnTo>
                  <a:lnTo>
                    <a:pt x="478" y="414"/>
                  </a:lnTo>
                  <a:lnTo>
                    <a:pt x="482" y="402"/>
                  </a:lnTo>
                  <a:lnTo>
                    <a:pt x="488" y="386"/>
                  </a:lnTo>
                  <a:lnTo>
                    <a:pt x="488" y="386"/>
                  </a:lnTo>
                  <a:lnTo>
                    <a:pt x="490" y="368"/>
                  </a:lnTo>
                  <a:lnTo>
                    <a:pt x="492" y="352"/>
                  </a:lnTo>
                  <a:lnTo>
                    <a:pt x="490" y="322"/>
                  </a:lnTo>
                  <a:lnTo>
                    <a:pt x="486" y="300"/>
                  </a:lnTo>
                  <a:lnTo>
                    <a:pt x="486" y="296"/>
                  </a:lnTo>
                  <a:lnTo>
                    <a:pt x="486" y="296"/>
                  </a:lnTo>
                  <a:lnTo>
                    <a:pt x="490" y="300"/>
                  </a:lnTo>
                  <a:lnTo>
                    <a:pt x="496" y="304"/>
                  </a:lnTo>
                  <a:lnTo>
                    <a:pt x="500" y="302"/>
                  </a:lnTo>
                  <a:lnTo>
                    <a:pt x="500" y="302"/>
                  </a:lnTo>
                  <a:lnTo>
                    <a:pt x="498" y="300"/>
                  </a:lnTo>
                  <a:lnTo>
                    <a:pt x="498" y="30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2" name="Freeform 22"/>
            <p:cNvSpPr>
              <a:spLocks/>
            </p:cNvSpPr>
            <p:nvPr/>
          </p:nvSpPr>
          <p:spPr bwMode="auto">
            <a:xfrm>
              <a:off x="1870" y="2932"/>
              <a:ext cx="96" cy="50"/>
            </a:xfrm>
            <a:custGeom>
              <a:avLst/>
              <a:gdLst>
                <a:gd name="T0" fmla="*/ 86 w 96"/>
                <a:gd name="T1" fmla="*/ 42 h 50"/>
                <a:gd name="T2" fmla="*/ 86 w 96"/>
                <a:gd name="T3" fmla="*/ 42 h 50"/>
                <a:gd name="T4" fmla="*/ 70 w 96"/>
                <a:gd name="T5" fmla="*/ 38 h 50"/>
                <a:gd name="T6" fmla="*/ 60 w 96"/>
                <a:gd name="T7" fmla="*/ 34 h 50"/>
                <a:gd name="T8" fmla="*/ 34 w 96"/>
                <a:gd name="T9" fmla="*/ 18 h 50"/>
                <a:gd name="T10" fmla="*/ 34 w 96"/>
                <a:gd name="T11" fmla="*/ 18 h 50"/>
                <a:gd name="T12" fmla="*/ 6 w 96"/>
                <a:gd name="T13" fmla="*/ 4 h 50"/>
                <a:gd name="T14" fmla="*/ 0 w 96"/>
                <a:gd name="T15" fmla="*/ 0 h 50"/>
                <a:gd name="T16" fmla="*/ 0 w 96"/>
                <a:gd name="T17" fmla="*/ 0 h 50"/>
                <a:gd name="T18" fmla="*/ 0 w 96"/>
                <a:gd name="T19" fmla="*/ 4 h 50"/>
                <a:gd name="T20" fmla="*/ 2 w 96"/>
                <a:gd name="T21" fmla="*/ 10 h 50"/>
                <a:gd name="T22" fmla="*/ 6 w 96"/>
                <a:gd name="T23" fmla="*/ 16 h 50"/>
                <a:gd name="T24" fmla="*/ 12 w 96"/>
                <a:gd name="T25" fmla="*/ 22 h 50"/>
                <a:gd name="T26" fmla="*/ 22 w 96"/>
                <a:gd name="T27" fmla="*/ 28 h 50"/>
                <a:gd name="T28" fmla="*/ 34 w 96"/>
                <a:gd name="T29" fmla="*/ 34 h 50"/>
                <a:gd name="T30" fmla="*/ 34 w 96"/>
                <a:gd name="T31" fmla="*/ 34 h 50"/>
                <a:gd name="T32" fmla="*/ 60 w 96"/>
                <a:gd name="T33" fmla="*/ 44 h 50"/>
                <a:gd name="T34" fmla="*/ 80 w 96"/>
                <a:gd name="T35" fmla="*/ 50 h 50"/>
                <a:gd name="T36" fmla="*/ 92 w 96"/>
                <a:gd name="T37" fmla="*/ 50 h 50"/>
                <a:gd name="T38" fmla="*/ 96 w 96"/>
                <a:gd name="T39" fmla="*/ 50 h 50"/>
                <a:gd name="T40" fmla="*/ 86 w 96"/>
                <a:gd name="T41"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50">
                  <a:moveTo>
                    <a:pt x="86" y="42"/>
                  </a:moveTo>
                  <a:lnTo>
                    <a:pt x="86" y="42"/>
                  </a:lnTo>
                  <a:lnTo>
                    <a:pt x="70" y="38"/>
                  </a:lnTo>
                  <a:lnTo>
                    <a:pt x="60" y="34"/>
                  </a:lnTo>
                  <a:lnTo>
                    <a:pt x="34" y="18"/>
                  </a:lnTo>
                  <a:lnTo>
                    <a:pt x="34" y="18"/>
                  </a:lnTo>
                  <a:lnTo>
                    <a:pt x="6" y="4"/>
                  </a:lnTo>
                  <a:lnTo>
                    <a:pt x="0" y="0"/>
                  </a:lnTo>
                  <a:lnTo>
                    <a:pt x="0" y="0"/>
                  </a:lnTo>
                  <a:lnTo>
                    <a:pt x="0" y="4"/>
                  </a:lnTo>
                  <a:lnTo>
                    <a:pt x="2" y="10"/>
                  </a:lnTo>
                  <a:lnTo>
                    <a:pt x="6" y="16"/>
                  </a:lnTo>
                  <a:lnTo>
                    <a:pt x="12" y="22"/>
                  </a:lnTo>
                  <a:lnTo>
                    <a:pt x="22" y="28"/>
                  </a:lnTo>
                  <a:lnTo>
                    <a:pt x="34" y="34"/>
                  </a:lnTo>
                  <a:lnTo>
                    <a:pt x="34" y="34"/>
                  </a:lnTo>
                  <a:lnTo>
                    <a:pt x="60" y="44"/>
                  </a:lnTo>
                  <a:lnTo>
                    <a:pt x="80" y="50"/>
                  </a:lnTo>
                  <a:lnTo>
                    <a:pt x="92" y="50"/>
                  </a:lnTo>
                  <a:lnTo>
                    <a:pt x="96" y="50"/>
                  </a:lnTo>
                  <a:lnTo>
                    <a:pt x="86" y="42"/>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3" name="Freeform 23"/>
            <p:cNvSpPr>
              <a:spLocks/>
            </p:cNvSpPr>
            <p:nvPr/>
          </p:nvSpPr>
          <p:spPr bwMode="auto">
            <a:xfrm>
              <a:off x="1478" y="2888"/>
              <a:ext cx="84" cy="64"/>
            </a:xfrm>
            <a:custGeom>
              <a:avLst/>
              <a:gdLst>
                <a:gd name="T0" fmla="*/ 84 w 84"/>
                <a:gd name="T1" fmla="*/ 4 h 64"/>
                <a:gd name="T2" fmla="*/ 84 w 84"/>
                <a:gd name="T3" fmla="*/ 4 h 64"/>
                <a:gd name="T4" fmla="*/ 76 w 84"/>
                <a:gd name="T5" fmla="*/ 22 h 64"/>
                <a:gd name="T6" fmla="*/ 68 w 84"/>
                <a:gd name="T7" fmla="*/ 36 h 64"/>
                <a:gd name="T8" fmla="*/ 56 w 84"/>
                <a:gd name="T9" fmla="*/ 46 h 64"/>
                <a:gd name="T10" fmla="*/ 38 w 84"/>
                <a:gd name="T11" fmla="*/ 54 h 64"/>
                <a:gd name="T12" fmla="*/ 38 w 84"/>
                <a:gd name="T13" fmla="*/ 54 h 64"/>
                <a:gd name="T14" fmla="*/ 20 w 84"/>
                <a:gd name="T15" fmla="*/ 60 h 64"/>
                <a:gd name="T16" fmla="*/ 8 w 84"/>
                <a:gd name="T17" fmla="*/ 64 h 64"/>
                <a:gd name="T18" fmla="*/ 0 w 84"/>
                <a:gd name="T19" fmla="*/ 64 h 64"/>
                <a:gd name="T20" fmla="*/ 0 w 84"/>
                <a:gd name="T21" fmla="*/ 64 h 64"/>
                <a:gd name="T22" fmla="*/ 18 w 84"/>
                <a:gd name="T23" fmla="*/ 54 h 64"/>
                <a:gd name="T24" fmla="*/ 50 w 84"/>
                <a:gd name="T25" fmla="*/ 34 h 64"/>
                <a:gd name="T26" fmla="*/ 50 w 84"/>
                <a:gd name="T27" fmla="*/ 34 h 64"/>
                <a:gd name="T28" fmla="*/ 62 w 84"/>
                <a:gd name="T29" fmla="*/ 24 h 64"/>
                <a:gd name="T30" fmla="*/ 72 w 84"/>
                <a:gd name="T31" fmla="*/ 12 h 64"/>
                <a:gd name="T32" fmla="*/ 80 w 84"/>
                <a:gd name="T33" fmla="*/ 0 h 64"/>
                <a:gd name="T34" fmla="*/ 84 w 84"/>
                <a:gd name="T35" fmla="*/ 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 h="64">
                  <a:moveTo>
                    <a:pt x="84" y="4"/>
                  </a:moveTo>
                  <a:lnTo>
                    <a:pt x="84" y="4"/>
                  </a:lnTo>
                  <a:lnTo>
                    <a:pt x="76" y="22"/>
                  </a:lnTo>
                  <a:lnTo>
                    <a:pt x="68" y="36"/>
                  </a:lnTo>
                  <a:lnTo>
                    <a:pt x="56" y="46"/>
                  </a:lnTo>
                  <a:lnTo>
                    <a:pt x="38" y="54"/>
                  </a:lnTo>
                  <a:lnTo>
                    <a:pt x="38" y="54"/>
                  </a:lnTo>
                  <a:lnTo>
                    <a:pt x="20" y="60"/>
                  </a:lnTo>
                  <a:lnTo>
                    <a:pt x="8" y="64"/>
                  </a:lnTo>
                  <a:lnTo>
                    <a:pt x="0" y="64"/>
                  </a:lnTo>
                  <a:lnTo>
                    <a:pt x="0" y="64"/>
                  </a:lnTo>
                  <a:lnTo>
                    <a:pt x="18" y="54"/>
                  </a:lnTo>
                  <a:lnTo>
                    <a:pt x="50" y="34"/>
                  </a:lnTo>
                  <a:lnTo>
                    <a:pt x="50" y="34"/>
                  </a:lnTo>
                  <a:lnTo>
                    <a:pt x="62" y="24"/>
                  </a:lnTo>
                  <a:lnTo>
                    <a:pt x="72" y="12"/>
                  </a:lnTo>
                  <a:lnTo>
                    <a:pt x="80" y="0"/>
                  </a:lnTo>
                  <a:lnTo>
                    <a:pt x="84" y="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4" name="Freeform 24"/>
            <p:cNvSpPr>
              <a:spLocks/>
            </p:cNvSpPr>
            <p:nvPr/>
          </p:nvSpPr>
          <p:spPr bwMode="auto">
            <a:xfrm>
              <a:off x="1408" y="2220"/>
              <a:ext cx="92" cy="158"/>
            </a:xfrm>
            <a:custGeom>
              <a:avLst/>
              <a:gdLst>
                <a:gd name="T0" fmla="*/ 90 w 92"/>
                <a:gd name="T1" fmla="*/ 158 h 158"/>
                <a:gd name="T2" fmla="*/ 90 w 92"/>
                <a:gd name="T3" fmla="*/ 158 h 158"/>
                <a:gd name="T4" fmla="*/ 90 w 92"/>
                <a:gd name="T5" fmla="*/ 158 h 158"/>
                <a:gd name="T6" fmla="*/ 90 w 92"/>
                <a:gd name="T7" fmla="*/ 158 h 158"/>
                <a:gd name="T8" fmla="*/ 64 w 92"/>
                <a:gd name="T9" fmla="*/ 118 h 158"/>
                <a:gd name="T10" fmla="*/ 64 w 92"/>
                <a:gd name="T11" fmla="*/ 118 h 158"/>
                <a:gd name="T12" fmla="*/ 42 w 92"/>
                <a:gd name="T13" fmla="*/ 76 h 158"/>
                <a:gd name="T14" fmla="*/ 42 w 92"/>
                <a:gd name="T15" fmla="*/ 76 h 158"/>
                <a:gd name="T16" fmla="*/ 0 w 92"/>
                <a:gd name="T17" fmla="*/ 2 h 158"/>
                <a:gd name="T18" fmla="*/ 0 w 92"/>
                <a:gd name="T19" fmla="*/ 2 h 158"/>
                <a:gd name="T20" fmla="*/ 2 w 92"/>
                <a:gd name="T21" fmla="*/ 0 h 158"/>
                <a:gd name="T22" fmla="*/ 2 w 92"/>
                <a:gd name="T23" fmla="*/ 0 h 158"/>
                <a:gd name="T24" fmla="*/ 4 w 92"/>
                <a:gd name="T25" fmla="*/ 0 h 158"/>
                <a:gd name="T26" fmla="*/ 4 w 92"/>
                <a:gd name="T27" fmla="*/ 0 h 158"/>
                <a:gd name="T28" fmla="*/ 46 w 92"/>
                <a:gd name="T29" fmla="*/ 74 h 158"/>
                <a:gd name="T30" fmla="*/ 46 w 92"/>
                <a:gd name="T31" fmla="*/ 74 h 158"/>
                <a:gd name="T32" fmla="*/ 68 w 92"/>
                <a:gd name="T33" fmla="*/ 116 h 158"/>
                <a:gd name="T34" fmla="*/ 68 w 92"/>
                <a:gd name="T35" fmla="*/ 116 h 158"/>
                <a:gd name="T36" fmla="*/ 92 w 92"/>
                <a:gd name="T37" fmla="*/ 156 h 158"/>
                <a:gd name="T38" fmla="*/ 92 w 92"/>
                <a:gd name="T39" fmla="*/ 156 h 158"/>
                <a:gd name="T40" fmla="*/ 92 w 92"/>
                <a:gd name="T41" fmla="*/ 158 h 158"/>
                <a:gd name="T42" fmla="*/ 92 w 92"/>
                <a:gd name="T43" fmla="*/ 158 h 158"/>
                <a:gd name="T44" fmla="*/ 90 w 92"/>
                <a:gd name="T45" fmla="*/ 158 h 158"/>
                <a:gd name="T46" fmla="*/ 90 w 92"/>
                <a:gd name="T4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58">
                  <a:moveTo>
                    <a:pt x="90" y="158"/>
                  </a:moveTo>
                  <a:lnTo>
                    <a:pt x="90" y="158"/>
                  </a:lnTo>
                  <a:lnTo>
                    <a:pt x="90" y="158"/>
                  </a:lnTo>
                  <a:lnTo>
                    <a:pt x="90" y="158"/>
                  </a:lnTo>
                  <a:lnTo>
                    <a:pt x="64" y="118"/>
                  </a:lnTo>
                  <a:lnTo>
                    <a:pt x="64" y="118"/>
                  </a:lnTo>
                  <a:lnTo>
                    <a:pt x="42" y="76"/>
                  </a:lnTo>
                  <a:lnTo>
                    <a:pt x="42" y="76"/>
                  </a:lnTo>
                  <a:lnTo>
                    <a:pt x="0" y="2"/>
                  </a:lnTo>
                  <a:lnTo>
                    <a:pt x="0" y="2"/>
                  </a:lnTo>
                  <a:lnTo>
                    <a:pt x="2" y="0"/>
                  </a:lnTo>
                  <a:lnTo>
                    <a:pt x="2" y="0"/>
                  </a:lnTo>
                  <a:lnTo>
                    <a:pt x="4" y="0"/>
                  </a:lnTo>
                  <a:lnTo>
                    <a:pt x="4" y="0"/>
                  </a:lnTo>
                  <a:lnTo>
                    <a:pt x="46" y="74"/>
                  </a:lnTo>
                  <a:lnTo>
                    <a:pt x="46" y="74"/>
                  </a:lnTo>
                  <a:lnTo>
                    <a:pt x="68" y="116"/>
                  </a:lnTo>
                  <a:lnTo>
                    <a:pt x="68" y="116"/>
                  </a:lnTo>
                  <a:lnTo>
                    <a:pt x="92" y="156"/>
                  </a:lnTo>
                  <a:lnTo>
                    <a:pt x="92" y="156"/>
                  </a:lnTo>
                  <a:lnTo>
                    <a:pt x="92" y="158"/>
                  </a:lnTo>
                  <a:lnTo>
                    <a:pt x="92" y="158"/>
                  </a:lnTo>
                  <a:lnTo>
                    <a:pt x="90" y="158"/>
                  </a:lnTo>
                  <a:lnTo>
                    <a:pt x="90" y="158"/>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5" name="Freeform 25"/>
            <p:cNvSpPr>
              <a:spLocks/>
            </p:cNvSpPr>
            <p:nvPr/>
          </p:nvSpPr>
          <p:spPr bwMode="auto">
            <a:xfrm>
              <a:off x="1946" y="2226"/>
              <a:ext cx="82" cy="106"/>
            </a:xfrm>
            <a:custGeom>
              <a:avLst/>
              <a:gdLst>
                <a:gd name="T0" fmla="*/ 2 w 82"/>
                <a:gd name="T1" fmla="*/ 106 h 106"/>
                <a:gd name="T2" fmla="*/ 2 w 82"/>
                <a:gd name="T3" fmla="*/ 106 h 106"/>
                <a:gd name="T4" fmla="*/ 0 w 82"/>
                <a:gd name="T5" fmla="*/ 104 h 106"/>
                <a:gd name="T6" fmla="*/ 0 w 82"/>
                <a:gd name="T7" fmla="*/ 104 h 106"/>
                <a:gd name="T8" fmla="*/ 0 w 82"/>
                <a:gd name="T9" fmla="*/ 102 h 106"/>
                <a:gd name="T10" fmla="*/ 0 w 82"/>
                <a:gd name="T11" fmla="*/ 102 h 106"/>
                <a:gd name="T12" fmla="*/ 10 w 82"/>
                <a:gd name="T13" fmla="*/ 92 h 106"/>
                <a:gd name="T14" fmla="*/ 36 w 82"/>
                <a:gd name="T15" fmla="*/ 66 h 106"/>
                <a:gd name="T16" fmla="*/ 48 w 82"/>
                <a:gd name="T17" fmla="*/ 50 h 106"/>
                <a:gd name="T18" fmla="*/ 62 w 82"/>
                <a:gd name="T19" fmla="*/ 34 h 106"/>
                <a:gd name="T20" fmla="*/ 72 w 82"/>
                <a:gd name="T21" fmla="*/ 16 h 106"/>
                <a:gd name="T22" fmla="*/ 78 w 82"/>
                <a:gd name="T23" fmla="*/ 0 h 106"/>
                <a:gd name="T24" fmla="*/ 78 w 82"/>
                <a:gd name="T25" fmla="*/ 0 h 106"/>
                <a:gd name="T26" fmla="*/ 80 w 82"/>
                <a:gd name="T27" fmla="*/ 0 h 106"/>
                <a:gd name="T28" fmla="*/ 80 w 82"/>
                <a:gd name="T29" fmla="*/ 0 h 106"/>
                <a:gd name="T30" fmla="*/ 82 w 82"/>
                <a:gd name="T31" fmla="*/ 2 h 106"/>
                <a:gd name="T32" fmla="*/ 82 w 82"/>
                <a:gd name="T33" fmla="*/ 2 h 106"/>
                <a:gd name="T34" fmla="*/ 76 w 82"/>
                <a:gd name="T35" fmla="*/ 18 h 106"/>
                <a:gd name="T36" fmla="*/ 66 w 82"/>
                <a:gd name="T37" fmla="*/ 36 h 106"/>
                <a:gd name="T38" fmla="*/ 52 w 82"/>
                <a:gd name="T39" fmla="*/ 52 h 106"/>
                <a:gd name="T40" fmla="*/ 40 w 82"/>
                <a:gd name="T41" fmla="*/ 68 h 106"/>
                <a:gd name="T42" fmla="*/ 14 w 82"/>
                <a:gd name="T43" fmla="*/ 94 h 106"/>
                <a:gd name="T44" fmla="*/ 2 w 82"/>
                <a:gd name="T45" fmla="*/ 104 h 106"/>
                <a:gd name="T46" fmla="*/ 2 w 82"/>
                <a:gd name="T47" fmla="*/ 104 h 106"/>
                <a:gd name="T48" fmla="*/ 2 w 82"/>
                <a:gd name="T49" fmla="*/ 106 h 106"/>
                <a:gd name="T50" fmla="*/ 2 w 82"/>
                <a:gd name="T51"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106">
                  <a:moveTo>
                    <a:pt x="2" y="106"/>
                  </a:moveTo>
                  <a:lnTo>
                    <a:pt x="2" y="106"/>
                  </a:lnTo>
                  <a:lnTo>
                    <a:pt x="0" y="104"/>
                  </a:lnTo>
                  <a:lnTo>
                    <a:pt x="0" y="104"/>
                  </a:lnTo>
                  <a:lnTo>
                    <a:pt x="0" y="102"/>
                  </a:lnTo>
                  <a:lnTo>
                    <a:pt x="0" y="102"/>
                  </a:lnTo>
                  <a:lnTo>
                    <a:pt x="10" y="92"/>
                  </a:lnTo>
                  <a:lnTo>
                    <a:pt x="36" y="66"/>
                  </a:lnTo>
                  <a:lnTo>
                    <a:pt x="48" y="50"/>
                  </a:lnTo>
                  <a:lnTo>
                    <a:pt x="62" y="34"/>
                  </a:lnTo>
                  <a:lnTo>
                    <a:pt x="72" y="16"/>
                  </a:lnTo>
                  <a:lnTo>
                    <a:pt x="78" y="0"/>
                  </a:lnTo>
                  <a:lnTo>
                    <a:pt x="78" y="0"/>
                  </a:lnTo>
                  <a:lnTo>
                    <a:pt x="80" y="0"/>
                  </a:lnTo>
                  <a:lnTo>
                    <a:pt x="80" y="0"/>
                  </a:lnTo>
                  <a:lnTo>
                    <a:pt x="82" y="2"/>
                  </a:lnTo>
                  <a:lnTo>
                    <a:pt x="82" y="2"/>
                  </a:lnTo>
                  <a:lnTo>
                    <a:pt x="76" y="18"/>
                  </a:lnTo>
                  <a:lnTo>
                    <a:pt x="66" y="36"/>
                  </a:lnTo>
                  <a:lnTo>
                    <a:pt x="52" y="52"/>
                  </a:lnTo>
                  <a:lnTo>
                    <a:pt x="40" y="68"/>
                  </a:lnTo>
                  <a:lnTo>
                    <a:pt x="14" y="94"/>
                  </a:lnTo>
                  <a:lnTo>
                    <a:pt x="2" y="104"/>
                  </a:lnTo>
                  <a:lnTo>
                    <a:pt x="2" y="104"/>
                  </a:lnTo>
                  <a:lnTo>
                    <a:pt x="2" y="106"/>
                  </a:lnTo>
                  <a:lnTo>
                    <a:pt x="2" y="106"/>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86" name="Group 28"/>
          <p:cNvGrpSpPr>
            <a:grpSpLocks noChangeAspect="1"/>
          </p:cNvGrpSpPr>
          <p:nvPr/>
        </p:nvGrpSpPr>
        <p:grpSpPr bwMode="auto">
          <a:xfrm flipH="1">
            <a:off x="4356179" y="2676702"/>
            <a:ext cx="1165132" cy="3515789"/>
            <a:chOff x="948" y="2233"/>
            <a:chExt cx="400" cy="1207"/>
          </a:xfrm>
        </p:grpSpPr>
        <p:sp>
          <p:nvSpPr>
            <p:cNvPr id="87" name="Freeform 29"/>
            <p:cNvSpPr>
              <a:spLocks/>
            </p:cNvSpPr>
            <p:nvPr/>
          </p:nvSpPr>
          <p:spPr bwMode="auto">
            <a:xfrm>
              <a:off x="973" y="3384"/>
              <a:ext cx="112" cy="56"/>
            </a:xfrm>
            <a:custGeom>
              <a:avLst/>
              <a:gdLst>
                <a:gd name="T0" fmla="*/ 222 w 226"/>
                <a:gd name="T1" fmla="*/ 0 h 112"/>
                <a:gd name="T2" fmla="*/ 222 w 226"/>
                <a:gd name="T3" fmla="*/ 0 h 112"/>
                <a:gd name="T4" fmla="*/ 226 w 226"/>
                <a:gd name="T5" fmla="*/ 37 h 112"/>
                <a:gd name="T6" fmla="*/ 226 w 226"/>
                <a:gd name="T7" fmla="*/ 47 h 112"/>
                <a:gd name="T8" fmla="*/ 226 w 226"/>
                <a:gd name="T9" fmla="*/ 52 h 112"/>
                <a:gd name="T10" fmla="*/ 226 w 226"/>
                <a:gd name="T11" fmla="*/ 52 h 112"/>
                <a:gd name="T12" fmla="*/ 222 w 226"/>
                <a:gd name="T13" fmla="*/ 54 h 112"/>
                <a:gd name="T14" fmla="*/ 217 w 226"/>
                <a:gd name="T15" fmla="*/ 58 h 112"/>
                <a:gd name="T16" fmla="*/ 208 w 226"/>
                <a:gd name="T17" fmla="*/ 61 h 112"/>
                <a:gd name="T18" fmla="*/ 196 w 226"/>
                <a:gd name="T19" fmla="*/ 65 h 112"/>
                <a:gd name="T20" fmla="*/ 196 w 226"/>
                <a:gd name="T21" fmla="*/ 65 h 112"/>
                <a:gd name="T22" fmla="*/ 173 w 226"/>
                <a:gd name="T23" fmla="*/ 68 h 112"/>
                <a:gd name="T24" fmla="*/ 166 w 226"/>
                <a:gd name="T25" fmla="*/ 68 h 112"/>
                <a:gd name="T26" fmla="*/ 166 w 226"/>
                <a:gd name="T27" fmla="*/ 68 h 112"/>
                <a:gd name="T28" fmla="*/ 154 w 226"/>
                <a:gd name="T29" fmla="*/ 79 h 112"/>
                <a:gd name="T30" fmla="*/ 145 w 226"/>
                <a:gd name="T31" fmla="*/ 87 h 112"/>
                <a:gd name="T32" fmla="*/ 140 w 226"/>
                <a:gd name="T33" fmla="*/ 94 h 112"/>
                <a:gd name="T34" fmla="*/ 140 w 226"/>
                <a:gd name="T35" fmla="*/ 94 h 112"/>
                <a:gd name="T36" fmla="*/ 137 w 226"/>
                <a:gd name="T37" fmla="*/ 100 h 112"/>
                <a:gd name="T38" fmla="*/ 128 w 226"/>
                <a:gd name="T39" fmla="*/ 105 h 112"/>
                <a:gd name="T40" fmla="*/ 114 w 226"/>
                <a:gd name="T41" fmla="*/ 110 h 112"/>
                <a:gd name="T42" fmla="*/ 93 w 226"/>
                <a:gd name="T43" fmla="*/ 112 h 112"/>
                <a:gd name="T44" fmla="*/ 93 w 226"/>
                <a:gd name="T45" fmla="*/ 112 h 112"/>
                <a:gd name="T46" fmla="*/ 67 w 226"/>
                <a:gd name="T47" fmla="*/ 112 h 112"/>
                <a:gd name="T48" fmla="*/ 39 w 226"/>
                <a:gd name="T49" fmla="*/ 112 h 112"/>
                <a:gd name="T50" fmla="*/ 26 w 226"/>
                <a:gd name="T51" fmla="*/ 110 h 112"/>
                <a:gd name="T52" fmla="*/ 16 w 226"/>
                <a:gd name="T53" fmla="*/ 108 h 112"/>
                <a:gd name="T54" fmla="*/ 9 w 226"/>
                <a:gd name="T55" fmla="*/ 107 h 112"/>
                <a:gd name="T56" fmla="*/ 4 w 226"/>
                <a:gd name="T57" fmla="*/ 103 h 112"/>
                <a:gd name="T58" fmla="*/ 4 w 226"/>
                <a:gd name="T59" fmla="*/ 103 h 112"/>
                <a:gd name="T60" fmla="*/ 0 w 226"/>
                <a:gd name="T61" fmla="*/ 98 h 112"/>
                <a:gd name="T62" fmla="*/ 0 w 226"/>
                <a:gd name="T63" fmla="*/ 91 h 112"/>
                <a:gd name="T64" fmla="*/ 0 w 226"/>
                <a:gd name="T65" fmla="*/ 82 h 112"/>
                <a:gd name="T66" fmla="*/ 2 w 226"/>
                <a:gd name="T67" fmla="*/ 75 h 112"/>
                <a:gd name="T68" fmla="*/ 5 w 226"/>
                <a:gd name="T69" fmla="*/ 68 h 112"/>
                <a:gd name="T70" fmla="*/ 11 w 226"/>
                <a:gd name="T71" fmla="*/ 59 h 112"/>
                <a:gd name="T72" fmla="*/ 16 w 226"/>
                <a:gd name="T73" fmla="*/ 54 h 112"/>
                <a:gd name="T74" fmla="*/ 23 w 226"/>
                <a:gd name="T75" fmla="*/ 49 h 112"/>
                <a:gd name="T76" fmla="*/ 23 w 226"/>
                <a:gd name="T77" fmla="*/ 49 h 112"/>
                <a:gd name="T78" fmla="*/ 37 w 226"/>
                <a:gd name="T79" fmla="*/ 44 h 112"/>
                <a:gd name="T80" fmla="*/ 61 w 226"/>
                <a:gd name="T81" fmla="*/ 37 h 112"/>
                <a:gd name="T82" fmla="*/ 130 w 226"/>
                <a:gd name="T83" fmla="*/ 21 h 112"/>
                <a:gd name="T84" fmla="*/ 222 w 226"/>
                <a:gd name="T85" fmla="*/ 0 h 112"/>
                <a:gd name="T86" fmla="*/ 222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222" y="0"/>
                  </a:moveTo>
                  <a:lnTo>
                    <a:pt x="222" y="0"/>
                  </a:lnTo>
                  <a:lnTo>
                    <a:pt x="226" y="37"/>
                  </a:lnTo>
                  <a:lnTo>
                    <a:pt x="226" y="47"/>
                  </a:lnTo>
                  <a:lnTo>
                    <a:pt x="226" y="52"/>
                  </a:lnTo>
                  <a:lnTo>
                    <a:pt x="226" y="52"/>
                  </a:lnTo>
                  <a:lnTo>
                    <a:pt x="222" y="54"/>
                  </a:lnTo>
                  <a:lnTo>
                    <a:pt x="217" y="58"/>
                  </a:lnTo>
                  <a:lnTo>
                    <a:pt x="208" y="61"/>
                  </a:lnTo>
                  <a:lnTo>
                    <a:pt x="196" y="65"/>
                  </a:lnTo>
                  <a:lnTo>
                    <a:pt x="196" y="65"/>
                  </a:lnTo>
                  <a:lnTo>
                    <a:pt x="173" y="68"/>
                  </a:lnTo>
                  <a:lnTo>
                    <a:pt x="166" y="68"/>
                  </a:lnTo>
                  <a:lnTo>
                    <a:pt x="166" y="68"/>
                  </a:lnTo>
                  <a:lnTo>
                    <a:pt x="154" y="79"/>
                  </a:lnTo>
                  <a:lnTo>
                    <a:pt x="145" y="87"/>
                  </a:lnTo>
                  <a:lnTo>
                    <a:pt x="140" y="94"/>
                  </a:lnTo>
                  <a:lnTo>
                    <a:pt x="140" y="94"/>
                  </a:lnTo>
                  <a:lnTo>
                    <a:pt x="137" y="100"/>
                  </a:lnTo>
                  <a:lnTo>
                    <a:pt x="128" y="105"/>
                  </a:lnTo>
                  <a:lnTo>
                    <a:pt x="114" y="110"/>
                  </a:lnTo>
                  <a:lnTo>
                    <a:pt x="93" y="112"/>
                  </a:lnTo>
                  <a:lnTo>
                    <a:pt x="93" y="112"/>
                  </a:lnTo>
                  <a:lnTo>
                    <a:pt x="67" y="112"/>
                  </a:lnTo>
                  <a:lnTo>
                    <a:pt x="39" y="112"/>
                  </a:lnTo>
                  <a:lnTo>
                    <a:pt x="26" y="110"/>
                  </a:lnTo>
                  <a:lnTo>
                    <a:pt x="16" y="108"/>
                  </a:lnTo>
                  <a:lnTo>
                    <a:pt x="9" y="107"/>
                  </a:lnTo>
                  <a:lnTo>
                    <a:pt x="4" y="103"/>
                  </a:lnTo>
                  <a:lnTo>
                    <a:pt x="4" y="103"/>
                  </a:lnTo>
                  <a:lnTo>
                    <a:pt x="0" y="98"/>
                  </a:lnTo>
                  <a:lnTo>
                    <a:pt x="0" y="91"/>
                  </a:lnTo>
                  <a:lnTo>
                    <a:pt x="0" y="82"/>
                  </a:lnTo>
                  <a:lnTo>
                    <a:pt x="2" y="75"/>
                  </a:lnTo>
                  <a:lnTo>
                    <a:pt x="5" y="68"/>
                  </a:lnTo>
                  <a:lnTo>
                    <a:pt x="11" y="59"/>
                  </a:lnTo>
                  <a:lnTo>
                    <a:pt x="16" y="54"/>
                  </a:lnTo>
                  <a:lnTo>
                    <a:pt x="23" y="49"/>
                  </a:lnTo>
                  <a:lnTo>
                    <a:pt x="23" y="49"/>
                  </a:lnTo>
                  <a:lnTo>
                    <a:pt x="37" y="44"/>
                  </a:lnTo>
                  <a:lnTo>
                    <a:pt x="61" y="37"/>
                  </a:lnTo>
                  <a:lnTo>
                    <a:pt x="130" y="21"/>
                  </a:lnTo>
                  <a:lnTo>
                    <a:pt x="222" y="0"/>
                  </a:lnTo>
                  <a:lnTo>
                    <a:pt x="222"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8" name="Freeform 30"/>
            <p:cNvSpPr>
              <a:spLocks/>
            </p:cNvSpPr>
            <p:nvPr/>
          </p:nvSpPr>
          <p:spPr bwMode="auto">
            <a:xfrm>
              <a:off x="975" y="3352"/>
              <a:ext cx="111" cy="73"/>
            </a:xfrm>
            <a:custGeom>
              <a:avLst/>
              <a:gdLst>
                <a:gd name="T0" fmla="*/ 44 w 223"/>
                <a:gd name="T1" fmla="*/ 84 h 145"/>
                <a:gd name="T2" fmla="*/ 44 w 223"/>
                <a:gd name="T3" fmla="*/ 84 h 145"/>
                <a:gd name="T4" fmla="*/ 53 w 223"/>
                <a:gd name="T5" fmla="*/ 73 h 145"/>
                <a:gd name="T6" fmla="*/ 60 w 223"/>
                <a:gd name="T7" fmla="*/ 65 h 145"/>
                <a:gd name="T8" fmla="*/ 69 w 223"/>
                <a:gd name="T9" fmla="*/ 47 h 145"/>
                <a:gd name="T10" fmla="*/ 69 w 223"/>
                <a:gd name="T11" fmla="*/ 47 h 145"/>
                <a:gd name="T12" fmla="*/ 81 w 223"/>
                <a:gd name="T13" fmla="*/ 47 h 145"/>
                <a:gd name="T14" fmla="*/ 90 w 223"/>
                <a:gd name="T15" fmla="*/ 45 h 145"/>
                <a:gd name="T16" fmla="*/ 98 w 223"/>
                <a:gd name="T17" fmla="*/ 40 h 145"/>
                <a:gd name="T18" fmla="*/ 105 w 223"/>
                <a:gd name="T19" fmla="*/ 33 h 145"/>
                <a:gd name="T20" fmla="*/ 118 w 223"/>
                <a:gd name="T21" fmla="*/ 16 h 145"/>
                <a:gd name="T22" fmla="*/ 125 w 223"/>
                <a:gd name="T23" fmla="*/ 7 h 145"/>
                <a:gd name="T24" fmla="*/ 132 w 223"/>
                <a:gd name="T25" fmla="*/ 0 h 145"/>
                <a:gd name="T26" fmla="*/ 132 w 223"/>
                <a:gd name="T27" fmla="*/ 0 h 145"/>
                <a:gd name="T28" fmla="*/ 142 w 223"/>
                <a:gd name="T29" fmla="*/ 2 h 145"/>
                <a:gd name="T30" fmla="*/ 142 w 223"/>
                <a:gd name="T31" fmla="*/ 2 h 145"/>
                <a:gd name="T32" fmla="*/ 142 w 223"/>
                <a:gd name="T33" fmla="*/ 26 h 145"/>
                <a:gd name="T34" fmla="*/ 142 w 223"/>
                <a:gd name="T35" fmla="*/ 42 h 145"/>
                <a:gd name="T36" fmla="*/ 144 w 223"/>
                <a:gd name="T37" fmla="*/ 49 h 145"/>
                <a:gd name="T38" fmla="*/ 146 w 223"/>
                <a:gd name="T39" fmla="*/ 52 h 145"/>
                <a:gd name="T40" fmla="*/ 149 w 223"/>
                <a:gd name="T41" fmla="*/ 54 h 145"/>
                <a:gd name="T42" fmla="*/ 153 w 223"/>
                <a:gd name="T43" fmla="*/ 56 h 145"/>
                <a:gd name="T44" fmla="*/ 153 w 223"/>
                <a:gd name="T45" fmla="*/ 56 h 145"/>
                <a:gd name="T46" fmla="*/ 165 w 223"/>
                <a:gd name="T47" fmla="*/ 56 h 145"/>
                <a:gd name="T48" fmla="*/ 184 w 223"/>
                <a:gd name="T49" fmla="*/ 54 h 145"/>
                <a:gd name="T50" fmla="*/ 203 w 223"/>
                <a:gd name="T51" fmla="*/ 51 h 145"/>
                <a:gd name="T52" fmla="*/ 221 w 223"/>
                <a:gd name="T53" fmla="*/ 45 h 145"/>
                <a:gd name="T54" fmla="*/ 221 w 223"/>
                <a:gd name="T55" fmla="*/ 45 h 145"/>
                <a:gd name="T56" fmla="*/ 223 w 223"/>
                <a:gd name="T57" fmla="*/ 58 h 145"/>
                <a:gd name="T58" fmla="*/ 223 w 223"/>
                <a:gd name="T59" fmla="*/ 66 h 145"/>
                <a:gd name="T60" fmla="*/ 223 w 223"/>
                <a:gd name="T61" fmla="*/ 72 h 145"/>
                <a:gd name="T62" fmla="*/ 219 w 223"/>
                <a:gd name="T63" fmla="*/ 75 h 145"/>
                <a:gd name="T64" fmla="*/ 219 w 223"/>
                <a:gd name="T65" fmla="*/ 75 h 145"/>
                <a:gd name="T66" fmla="*/ 214 w 223"/>
                <a:gd name="T67" fmla="*/ 77 h 145"/>
                <a:gd name="T68" fmla="*/ 207 w 223"/>
                <a:gd name="T69" fmla="*/ 80 h 145"/>
                <a:gd name="T70" fmla="*/ 196 w 223"/>
                <a:gd name="T71" fmla="*/ 84 h 145"/>
                <a:gd name="T72" fmla="*/ 184 w 223"/>
                <a:gd name="T73" fmla="*/ 91 h 145"/>
                <a:gd name="T74" fmla="*/ 184 w 223"/>
                <a:gd name="T75" fmla="*/ 91 h 145"/>
                <a:gd name="T76" fmla="*/ 170 w 223"/>
                <a:gd name="T77" fmla="*/ 101 h 145"/>
                <a:gd name="T78" fmla="*/ 160 w 223"/>
                <a:gd name="T79" fmla="*/ 112 h 145"/>
                <a:gd name="T80" fmla="*/ 146 w 223"/>
                <a:gd name="T81" fmla="*/ 131 h 145"/>
                <a:gd name="T82" fmla="*/ 146 w 223"/>
                <a:gd name="T83" fmla="*/ 131 h 145"/>
                <a:gd name="T84" fmla="*/ 140 w 223"/>
                <a:gd name="T85" fmla="*/ 135 h 145"/>
                <a:gd name="T86" fmla="*/ 133 w 223"/>
                <a:gd name="T87" fmla="*/ 138 h 145"/>
                <a:gd name="T88" fmla="*/ 116 w 223"/>
                <a:gd name="T89" fmla="*/ 142 h 145"/>
                <a:gd name="T90" fmla="*/ 91 w 223"/>
                <a:gd name="T91" fmla="*/ 145 h 145"/>
                <a:gd name="T92" fmla="*/ 69 w 223"/>
                <a:gd name="T93" fmla="*/ 145 h 145"/>
                <a:gd name="T94" fmla="*/ 69 w 223"/>
                <a:gd name="T95" fmla="*/ 145 h 145"/>
                <a:gd name="T96" fmla="*/ 46 w 223"/>
                <a:gd name="T97" fmla="*/ 143 h 145"/>
                <a:gd name="T98" fmla="*/ 27 w 223"/>
                <a:gd name="T99" fmla="*/ 142 h 145"/>
                <a:gd name="T100" fmla="*/ 18 w 223"/>
                <a:gd name="T101" fmla="*/ 140 h 145"/>
                <a:gd name="T102" fmla="*/ 11 w 223"/>
                <a:gd name="T103" fmla="*/ 136 h 145"/>
                <a:gd name="T104" fmla="*/ 6 w 223"/>
                <a:gd name="T105" fmla="*/ 133 h 145"/>
                <a:gd name="T106" fmla="*/ 2 w 223"/>
                <a:gd name="T107" fmla="*/ 129 h 145"/>
                <a:gd name="T108" fmla="*/ 2 w 223"/>
                <a:gd name="T109" fmla="*/ 129 h 145"/>
                <a:gd name="T110" fmla="*/ 0 w 223"/>
                <a:gd name="T111" fmla="*/ 124 h 145"/>
                <a:gd name="T112" fmla="*/ 2 w 223"/>
                <a:gd name="T113" fmla="*/ 117 h 145"/>
                <a:gd name="T114" fmla="*/ 7 w 223"/>
                <a:gd name="T115" fmla="*/ 112 h 145"/>
                <a:gd name="T116" fmla="*/ 14 w 223"/>
                <a:gd name="T117" fmla="*/ 107 h 145"/>
                <a:gd name="T118" fmla="*/ 44 w 223"/>
                <a:gd name="T119" fmla="*/ 84 h 145"/>
                <a:gd name="T120" fmla="*/ 44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44" y="84"/>
                  </a:moveTo>
                  <a:lnTo>
                    <a:pt x="44" y="84"/>
                  </a:lnTo>
                  <a:lnTo>
                    <a:pt x="53" y="73"/>
                  </a:lnTo>
                  <a:lnTo>
                    <a:pt x="60" y="65"/>
                  </a:lnTo>
                  <a:lnTo>
                    <a:pt x="69" y="47"/>
                  </a:lnTo>
                  <a:lnTo>
                    <a:pt x="69" y="47"/>
                  </a:lnTo>
                  <a:lnTo>
                    <a:pt x="81" y="47"/>
                  </a:lnTo>
                  <a:lnTo>
                    <a:pt x="90" y="45"/>
                  </a:lnTo>
                  <a:lnTo>
                    <a:pt x="98" y="40"/>
                  </a:lnTo>
                  <a:lnTo>
                    <a:pt x="105" y="33"/>
                  </a:lnTo>
                  <a:lnTo>
                    <a:pt x="118" y="16"/>
                  </a:lnTo>
                  <a:lnTo>
                    <a:pt x="125" y="7"/>
                  </a:lnTo>
                  <a:lnTo>
                    <a:pt x="132" y="0"/>
                  </a:lnTo>
                  <a:lnTo>
                    <a:pt x="132" y="0"/>
                  </a:lnTo>
                  <a:lnTo>
                    <a:pt x="142" y="2"/>
                  </a:lnTo>
                  <a:lnTo>
                    <a:pt x="142" y="2"/>
                  </a:lnTo>
                  <a:lnTo>
                    <a:pt x="142" y="26"/>
                  </a:lnTo>
                  <a:lnTo>
                    <a:pt x="142" y="42"/>
                  </a:lnTo>
                  <a:lnTo>
                    <a:pt x="144" y="49"/>
                  </a:lnTo>
                  <a:lnTo>
                    <a:pt x="146" y="52"/>
                  </a:lnTo>
                  <a:lnTo>
                    <a:pt x="149" y="54"/>
                  </a:lnTo>
                  <a:lnTo>
                    <a:pt x="153" y="56"/>
                  </a:lnTo>
                  <a:lnTo>
                    <a:pt x="153" y="56"/>
                  </a:lnTo>
                  <a:lnTo>
                    <a:pt x="165" y="56"/>
                  </a:lnTo>
                  <a:lnTo>
                    <a:pt x="184" y="54"/>
                  </a:lnTo>
                  <a:lnTo>
                    <a:pt x="203" y="51"/>
                  </a:lnTo>
                  <a:lnTo>
                    <a:pt x="221" y="45"/>
                  </a:lnTo>
                  <a:lnTo>
                    <a:pt x="221" y="45"/>
                  </a:lnTo>
                  <a:lnTo>
                    <a:pt x="223" y="58"/>
                  </a:lnTo>
                  <a:lnTo>
                    <a:pt x="223" y="66"/>
                  </a:lnTo>
                  <a:lnTo>
                    <a:pt x="223" y="72"/>
                  </a:lnTo>
                  <a:lnTo>
                    <a:pt x="219" y="75"/>
                  </a:lnTo>
                  <a:lnTo>
                    <a:pt x="219" y="75"/>
                  </a:lnTo>
                  <a:lnTo>
                    <a:pt x="214" y="77"/>
                  </a:lnTo>
                  <a:lnTo>
                    <a:pt x="207" y="80"/>
                  </a:lnTo>
                  <a:lnTo>
                    <a:pt x="196" y="84"/>
                  </a:lnTo>
                  <a:lnTo>
                    <a:pt x="184" y="91"/>
                  </a:lnTo>
                  <a:lnTo>
                    <a:pt x="184" y="91"/>
                  </a:lnTo>
                  <a:lnTo>
                    <a:pt x="170" y="101"/>
                  </a:lnTo>
                  <a:lnTo>
                    <a:pt x="160" y="112"/>
                  </a:lnTo>
                  <a:lnTo>
                    <a:pt x="146" y="131"/>
                  </a:lnTo>
                  <a:lnTo>
                    <a:pt x="146" y="131"/>
                  </a:lnTo>
                  <a:lnTo>
                    <a:pt x="140" y="135"/>
                  </a:lnTo>
                  <a:lnTo>
                    <a:pt x="133" y="138"/>
                  </a:lnTo>
                  <a:lnTo>
                    <a:pt x="116" y="142"/>
                  </a:lnTo>
                  <a:lnTo>
                    <a:pt x="91" y="145"/>
                  </a:lnTo>
                  <a:lnTo>
                    <a:pt x="69" y="145"/>
                  </a:lnTo>
                  <a:lnTo>
                    <a:pt x="69" y="145"/>
                  </a:lnTo>
                  <a:lnTo>
                    <a:pt x="46" y="143"/>
                  </a:lnTo>
                  <a:lnTo>
                    <a:pt x="27" y="142"/>
                  </a:lnTo>
                  <a:lnTo>
                    <a:pt x="18" y="140"/>
                  </a:lnTo>
                  <a:lnTo>
                    <a:pt x="11" y="136"/>
                  </a:lnTo>
                  <a:lnTo>
                    <a:pt x="6" y="133"/>
                  </a:lnTo>
                  <a:lnTo>
                    <a:pt x="2" y="129"/>
                  </a:lnTo>
                  <a:lnTo>
                    <a:pt x="2" y="129"/>
                  </a:lnTo>
                  <a:lnTo>
                    <a:pt x="0" y="124"/>
                  </a:lnTo>
                  <a:lnTo>
                    <a:pt x="2" y="117"/>
                  </a:lnTo>
                  <a:lnTo>
                    <a:pt x="7" y="112"/>
                  </a:lnTo>
                  <a:lnTo>
                    <a:pt x="14" y="107"/>
                  </a:lnTo>
                  <a:lnTo>
                    <a:pt x="44" y="84"/>
                  </a:lnTo>
                  <a:lnTo>
                    <a:pt x="44"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9" name="Freeform 31"/>
            <p:cNvSpPr>
              <a:spLocks/>
            </p:cNvSpPr>
            <p:nvPr/>
          </p:nvSpPr>
          <p:spPr bwMode="auto">
            <a:xfrm>
              <a:off x="1009" y="3351"/>
              <a:ext cx="32" cy="25"/>
            </a:xfrm>
            <a:custGeom>
              <a:avLst/>
              <a:gdLst>
                <a:gd name="T0" fmla="*/ 0 w 63"/>
                <a:gd name="T1" fmla="*/ 51 h 51"/>
                <a:gd name="T2" fmla="*/ 0 w 63"/>
                <a:gd name="T3" fmla="*/ 51 h 51"/>
                <a:gd name="T4" fmla="*/ 3 w 63"/>
                <a:gd name="T5" fmla="*/ 48 h 51"/>
                <a:gd name="T6" fmla="*/ 3 w 63"/>
                <a:gd name="T7" fmla="*/ 48 h 51"/>
                <a:gd name="T8" fmla="*/ 10 w 63"/>
                <a:gd name="T9" fmla="*/ 35 h 51"/>
                <a:gd name="T10" fmla="*/ 17 w 63"/>
                <a:gd name="T11" fmla="*/ 20 h 51"/>
                <a:gd name="T12" fmla="*/ 24 w 63"/>
                <a:gd name="T13" fmla="*/ 0 h 51"/>
                <a:gd name="T14" fmla="*/ 24 w 63"/>
                <a:gd name="T15" fmla="*/ 0 h 51"/>
                <a:gd name="T16" fmla="*/ 36 w 63"/>
                <a:gd name="T17" fmla="*/ 0 h 51"/>
                <a:gd name="T18" fmla="*/ 63 w 63"/>
                <a:gd name="T19" fmla="*/ 4 h 51"/>
                <a:gd name="T20" fmla="*/ 63 w 63"/>
                <a:gd name="T21" fmla="*/ 4 h 51"/>
                <a:gd name="T22" fmla="*/ 56 w 63"/>
                <a:gd name="T23" fmla="*/ 11 h 51"/>
                <a:gd name="T24" fmla="*/ 49 w 63"/>
                <a:gd name="T25" fmla="*/ 20 h 51"/>
                <a:gd name="T26" fmla="*/ 36 w 63"/>
                <a:gd name="T27" fmla="*/ 37 h 51"/>
                <a:gd name="T28" fmla="*/ 29 w 63"/>
                <a:gd name="T29" fmla="*/ 44 h 51"/>
                <a:gd name="T30" fmla="*/ 21 w 63"/>
                <a:gd name="T31" fmla="*/ 49 h 51"/>
                <a:gd name="T32" fmla="*/ 12 w 63"/>
                <a:gd name="T33" fmla="*/ 51 h 51"/>
                <a:gd name="T34" fmla="*/ 0 w 63"/>
                <a:gd name="T35" fmla="*/ 51 h 51"/>
                <a:gd name="T36" fmla="*/ 0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0" y="51"/>
                  </a:moveTo>
                  <a:lnTo>
                    <a:pt x="0" y="51"/>
                  </a:lnTo>
                  <a:lnTo>
                    <a:pt x="3" y="48"/>
                  </a:lnTo>
                  <a:lnTo>
                    <a:pt x="3" y="48"/>
                  </a:lnTo>
                  <a:lnTo>
                    <a:pt x="10" y="35"/>
                  </a:lnTo>
                  <a:lnTo>
                    <a:pt x="17" y="20"/>
                  </a:lnTo>
                  <a:lnTo>
                    <a:pt x="24" y="0"/>
                  </a:lnTo>
                  <a:lnTo>
                    <a:pt x="24" y="0"/>
                  </a:lnTo>
                  <a:lnTo>
                    <a:pt x="36" y="0"/>
                  </a:lnTo>
                  <a:lnTo>
                    <a:pt x="63" y="4"/>
                  </a:lnTo>
                  <a:lnTo>
                    <a:pt x="63" y="4"/>
                  </a:lnTo>
                  <a:lnTo>
                    <a:pt x="56" y="11"/>
                  </a:lnTo>
                  <a:lnTo>
                    <a:pt x="49" y="20"/>
                  </a:lnTo>
                  <a:lnTo>
                    <a:pt x="36" y="37"/>
                  </a:lnTo>
                  <a:lnTo>
                    <a:pt x="29" y="44"/>
                  </a:lnTo>
                  <a:lnTo>
                    <a:pt x="21" y="49"/>
                  </a:lnTo>
                  <a:lnTo>
                    <a:pt x="12" y="51"/>
                  </a:lnTo>
                  <a:lnTo>
                    <a:pt x="0" y="51"/>
                  </a:lnTo>
                  <a:lnTo>
                    <a:pt x="0"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0" name="Freeform 32"/>
            <p:cNvSpPr>
              <a:spLocks/>
            </p:cNvSpPr>
            <p:nvPr/>
          </p:nvSpPr>
          <p:spPr bwMode="auto">
            <a:xfrm>
              <a:off x="1046" y="3353"/>
              <a:ext cx="39" cy="27"/>
            </a:xfrm>
            <a:custGeom>
              <a:avLst/>
              <a:gdLst>
                <a:gd name="T0" fmla="*/ 11 w 79"/>
                <a:gd name="T1" fmla="*/ 54 h 54"/>
                <a:gd name="T2" fmla="*/ 11 w 79"/>
                <a:gd name="T3" fmla="*/ 54 h 54"/>
                <a:gd name="T4" fmla="*/ 7 w 79"/>
                <a:gd name="T5" fmla="*/ 52 h 54"/>
                <a:gd name="T6" fmla="*/ 4 w 79"/>
                <a:gd name="T7" fmla="*/ 50 h 54"/>
                <a:gd name="T8" fmla="*/ 2 w 79"/>
                <a:gd name="T9" fmla="*/ 47 h 54"/>
                <a:gd name="T10" fmla="*/ 0 w 79"/>
                <a:gd name="T11" fmla="*/ 40 h 54"/>
                <a:gd name="T12" fmla="*/ 0 w 79"/>
                <a:gd name="T13" fmla="*/ 24 h 54"/>
                <a:gd name="T14" fmla="*/ 0 w 79"/>
                <a:gd name="T15" fmla="*/ 0 h 54"/>
                <a:gd name="T16" fmla="*/ 0 w 79"/>
                <a:gd name="T17" fmla="*/ 0 h 54"/>
                <a:gd name="T18" fmla="*/ 23 w 79"/>
                <a:gd name="T19" fmla="*/ 3 h 54"/>
                <a:gd name="T20" fmla="*/ 44 w 79"/>
                <a:gd name="T21" fmla="*/ 8 h 54"/>
                <a:gd name="T22" fmla="*/ 61 w 79"/>
                <a:gd name="T23" fmla="*/ 17 h 54"/>
                <a:gd name="T24" fmla="*/ 68 w 79"/>
                <a:gd name="T25" fmla="*/ 21 h 54"/>
                <a:gd name="T26" fmla="*/ 74 w 79"/>
                <a:gd name="T27" fmla="*/ 26 h 54"/>
                <a:gd name="T28" fmla="*/ 74 w 79"/>
                <a:gd name="T29" fmla="*/ 26 h 54"/>
                <a:gd name="T30" fmla="*/ 79 w 79"/>
                <a:gd name="T31" fmla="*/ 43 h 54"/>
                <a:gd name="T32" fmla="*/ 79 w 79"/>
                <a:gd name="T33" fmla="*/ 43 h 54"/>
                <a:gd name="T34" fmla="*/ 61 w 79"/>
                <a:gd name="T35" fmla="*/ 49 h 54"/>
                <a:gd name="T36" fmla="*/ 42 w 79"/>
                <a:gd name="T37" fmla="*/ 52 h 54"/>
                <a:gd name="T38" fmla="*/ 23 w 79"/>
                <a:gd name="T39" fmla="*/ 54 h 54"/>
                <a:gd name="T40" fmla="*/ 11 w 79"/>
                <a:gd name="T41" fmla="*/ 54 h 54"/>
                <a:gd name="T42" fmla="*/ 11 w 79"/>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 h="54">
                  <a:moveTo>
                    <a:pt x="11" y="54"/>
                  </a:moveTo>
                  <a:lnTo>
                    <a:pt x="11" y="54"/>
                  </a:lnTo>
                  <a:lnTo>
                    <a:pt x="7" y="52"/>
                  </a:lnTo>
                  <a:lnTo>
                    <a:pt x="4" y="50"/>
                  </a:lnTo>
                  <a:lnTo>
                    <a:pt x="2" y="47"/>
                  </a:lnTo>
                  <a:lnTo>
                    <a:pt x="0" y="40"/>
                  </a:lnTo>
                  <a:lnTo>
                    <a:pt x="0" y="24"/>
                  </a:lnTo>
                  <a:lnTo>
                    <a:pt x="0" y="0"/>
                  </a:lnTo>
                  <a:lnTo>
                    <a:pt x="0" y="0"/>
                  </a:lnTo>
                  <a:lnTo>
                    <a:pt x="23" y="3"/>
                  </a:lnTo>
                  <a:lnTo>
                    <a:pt x="44" y="8"/>
                  </a:lnTo>
                  <a:lnTo>
                    <a:pt x="61" y="17"/>
                  </a:lnTo>
                  <a:lnTo>
                    <a:pt x="68" y="21"/>
                  </a:lnTo>
                  <a:lnTo>
                    <a:pt x="74" y="26"/>
                  </a:lnTo>
                  <a:lnTo>
                    <a:pt x="74" y="26"/>
                  </a:lnTo>
                  <a:lnTo>
                    <a:pt x="79" y="43"/>
                  </a:lnTo>
                  <a:lnTo>
                    <a:pt x="79" y="43"/>
                  </a:lnTo>
                  <a:lnTo>
                    <a:pt x="61" y="49"/>
                  </a:lnTo>
                  <a:lnTo>
                    <a:pt x="42" y="52"/>
                  </a:lnTo>
                  <a:lnTo>
                    <a:pt x="23" y="54"/>
                  </a:lnTo>
                  <a:lnTo>
                    <a:pt x="11" y="54"/>
                  </a:lnTo>
                  <a:lnTo>
                    <a:pt x="11"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1" name="Freeform 33"/>
            <p:cNvSpPr>
              <a:spLocks/>
            </p:cNvSpPr>
            <p:nvPr/>
          </p:nvSpPr>
          <p:spPr bwMode="auto">
            <a:xfrm>
              <a:off x="1235" y="3384"/>
              <a:ext cx="113" cy="56"/>
            </a:xfrm>
            <a:custGeom>
              <a:avLst/>
              <a:gdLst>
                <a:gd name="T0" fmla="*/ 5 w 226"/>
                <a:gd name="T1" fmla="*/ 0 h 112"/>
                <a:gd name="T2" fmla="*/ 5 w 226"/>
                <a:gd name="T3" fmla="*/ 0 h 112"/>
                <a:gd name="T4" fmla="*/ 0 w 226"/>
                <a:gd name="T5" fmla="*/ 37 h 112"/>
                <a:gd name="T6" fmla="*/ 0 w 226"/>
                <a:gd name="T7" fmla="*/ 47 h 112"/>
                <a:gd name="T8" fmla="*/ 0 w 226"/>
                <a:gd name="T9" fmla="*/ 52 h 112"/>
                <a:gd name="T10" fmla="*/ 0 w 226"/>
                <a:gd name="T11" fmla="*/ 52 h 112"/>
                <a:gd name="T12" fmla="*/ 4 w 226"/>
                <a:gd name="T13" fmla="*/ 54 h 112"/>
                <a:gd name="T14" fmla="*/ 9 w 226"/>
                <a:gd name="T15" fmla="*/ 58 h 112"/>
                <a:gd name="T16" fmla="*/ 18 w 226"/>
                <a:gd name="T17" fmla="*/ 61 h 112"/>
                <a:gd name="T18" fmla="*/ 30 w 226"/>
                <a:gd name="T19" fmla="*/ 65 h 112"/>
                <a:gd name="T20" fmla="*/ 30 w 226"/>
                <a:gd name="T21" fmla="*/ 65 h 112"/>
                <a:gd name="T22" fmla="*/ 53 w 226"/>
                <a:gd name="T23" fmla="*/ 68 h 112"/>
                <a:gd name="T24" fmla="*/ 60 w 226"/>
                <a:gd name="T25" fmla="*/ 68 h 112"/>
                <a:gd name="T26" fmla="*/ 60 w 226"/>
                <a:gd name="T27" fmla="*/ 68 h 112"/>
                <a:gd name="T28" fmla="*/ 72 w 226"/>
                <a:gd name="T29" fmla="*/ 79 h 112"/>
                <a:gd name="T30" fmla="*/ 81 w 226"/>
                <a:gd name="T31" fmla="*/ 87 h 112"/>
                <a:gd name="T32" fmla="*/ 86 w 226"/>
                <a:gd name="T33" fmla="*/ 94 h 112"/>
                <a:gd name="T34" fmla="*/ 86 w 226"/>
                <a:gd name="T35" fmla="*/ 94 h 112"/>
                <a:gd name="T36" fmla="*/ 89 w 226"/>
                <a:gd name="T37" fmla="*/ 100 h 112"/>
                <a:gd name="T38" fmla="*/ 98 w 226"/>
                <a:gd name="T39" fmla="*/ 105 h 112"/>
                <a:gd name="T40" fmla="*/ 114 w 226"/>
                <a:gd name="T41" fmla="*/ 110 h 112"/>
                <a:gd name="T42" fmla="*/ 133 w 226"/>
                <a:gd name="T43" fmla="*/ 112 h 112"/>
                <a:gd name="T44" fmla="*/ 133 w 226"/>
                <a:gd name="T45" fmla="*/ 112 h 112"/>
                <a:gd name="T46" fmla="*/ 159 w 226"/>
                <a:gd name="T47" fmla="*/ 112 h 112"/>
                <a:gd name="T48" fmla="*/ 187 w 226"/>
                <a:gd name="T49" fmla="*/ 112 h 112"/>
                <a:gd name="T50" fmla="*/ 200 w 226"/>
                <a:gd name="T51" fmla="*/ 110 h 112"/>
                <a:gd name="T52" fmla="*/ 210 w 226"/>
                <a:gd name="T53" fmla="*/ 108 h 112"/>
                <a:gd name="T54" fmla="*/ 219 w 226"/>
                <a:gd name="T55" fmla="*/ 107 h 112"/>
                <a:gd name="T56" fmla="*/ 222 w 226"/>
                <a:gd name="T57" fmla="*/ 103 h 112"/>
                <a:gd name="T58" fmla="*/ 222 w 226"/>
                <a:gd name="T59" fmla="*/ 103 h 112"/>
                <a:gd name="T60" fmla="*/ 226 w 226"/>
                <a:gd name="T61" fmla="*/ 98 h 112"/>
                <a:gd name="T62" fmla="*/ 226 w 226"/>
                <a:gd name="T63" fmla="*/ 91 h 112"/>
                <a:gd name="T64" fmla="*/ 226 w 226"/>
                <a:gd name="T65" fmla="*/ 82 h 112"/>
                <a:gd name="T66" fmla="*/ 224 w 226"/>
                <a:gd name="T67" fmla="*/ 75 h 112"/>
                <a:gd name="T68" fmla="*/ 221 w 226"/>
                <a:gd name="T69" fmla="*/ 68 h 112"/>
                <a:gd name="T70" fmla="*/ 217 w 226"/>
                <a:gd name="T71" fmla="*/ 59 h 112"/>
                <a:gd name="T72" fmla="*/ 210 w 226"/>
                <a:gd name="T73" fmla="*/ 54 h 112"/>
                <a:gd name="T74" fmla="*/ 203 w 226"/>
                <a:gd name="T75" fmla="*/ 49 h 112"/>
                <a:gd name="T76" fmla="*/ 203 w 226"/>
                <a:gd name="T77" fmla="*/ 49 h 112"/>
                <a:gd name="T78" fmla="*/ 189 w 226"/>
                <a:gd name="T79" fmla="*/ 44 h 112"/>
                <a:gd name="T80" fmla="*/ 165 w 226"/>
                <a:gd name="T81" fmla="*/ 37 h 112"/>
                <a:gd name="T82" fmla="*/ 96 w 226"/>
                <a:gd name="T83" fmla="*/ 21 h 112"/>
                <a:gd name="T84" fmla="*/ 5 w 226"/>
                <a:gd name="T85" fmla="*/ 0 h 112"/>
                <a:gd name="T86" fmla="*/ 5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5" y="0"/>
                  </a:moveTo>
                  <a:lnTo>
                    <a:pt x="5" y="0"/>
                  </a:lnTo>
                  <a:lnTo>
                    <a:pt x="0" y="37"/>
                  </a:lnTo>
                  <a:lnTo>
                    <a:pt x="0" y="47"/>
                  </a:lnTo>
                  <a:lnTo>
                    <a:pt x="0" y="52"/>
                  </a:lnTo>
                  <a:lnTo>
                    <a:pt x="0" y="52"/>
                  </a:lnTo>
                  <a:lnTo>
                    <a:pt x="4" y="54"/>
                  </a:lnTo>
                  <a:lnTo>
                    <a:pt x="9" y="58"/>
                  </a:lnTo>
                  <a:lnTo>
                    <a:pt x="18" y="61"/>
                  </a:lnTo>
                  <a:lnTo>
                    <a:pt x="30" y="65"/>
                  </a:lnTo>
                  <a:lnTo>
                    <a:pt x="30" y="65"/>
                  </a:lnTo>
                  <a:lnTo>
                    <a:pt x="53" y="68"/>
                  </a:lnTo>
                  <a:lnTo>
                    <a:pt x="60" y="68"/>
                  </a:lnTo>
                  <a:lnTo>
                    <a:pt x="60" y="68"/>
                  </a:lnTo>
                  <a:lnTo>
                    <a:pt x="72" y="79"/>
                  </a:lnTo>
                  <a:lnTo>
                    <a:pt x="81" y="87"/>
                  </a:lnTo>
                  <a:lnTo>
                    <a:pt x="86" y="94"/>
                  </a:lnTo>
                  <a:lnTo>
                    <a:pt x="86" y="94"/>
                  </a:lnTo>
                  <a:lnTo>
                    <a:pt x="89" y="100"/>
                  </a:lnTo>
                  <a:lnTo>
                    <a:pt x="98" y="105"/>
                  </a:lnTo>
                  <a:lnTo>
                    <a:pt x="114" y="110"/>
                  </a:lnTo>
                  <a:lnTo>
                    <a:pt x="133" y="112"/>
                  </a:lnTo>
                  <a:lnTo>
                    <a:pt x="133" y="112"/>
                  </a:lnTo>
                  <a:lnTo>
                    <a:pt x="159" y="112"/>
                  </a:lnTo>
                  <a:lnTo>
                    <a:pt x="187" y="112"/>
                  </a:lnTo>
                  <a:lnTo>
                    <a:pt x="200" y="110"/>
                  </a:lnTo>
                  <a:lnTo>
                    <a:pt x="210" y="108"/>
                  </a:lnTo>
                  <a:lnTo>
                    <a:pt x="219" y="107"/>
                  </a:lnTo>
                  <a:lnTo>
                    <a:pt x="222" y="103"/>
                  </a:lnTo>
                  <a:lnTo>
                    <a:pt x="222" y="103"/>
                  </a:lnTo>
                  <a:lnTo>
                    <a:pt x="226" y="98"/>
                  </a:lnTo>
                  <a:lnTo>
                    <a:pt x="226" y="91"/>
                  </a:lnTo>
                  <a:lnTo>
                    <a:pt x="226" y="82"/>
                  </a:lnTo>
                  <a:lnTo>
                    <a:pt x="224" y="75"/>
                  </a:lnTo>
                  <a:lnTo>
                    <a:pt x="221" y="68"/>
                  </a:lnTo>
                  <a:lnTo>
                    <a:pt x="217" y="59"/>
                  </a:lnTo>
                  <a:lnTo>
                    <a:pt x="210" y="54"/>
                  </a:lnTo>
                  <a:lnTo>
                    <a:pt x="203" y="49"/>
                  </a:lnTo>
                  <a:lnTo>
                    <a:pt x="203" y="49"/>
                  </a:lnTo>
                  <a:lnTo>
                    <a:pt x="189" y="44"/>
                  </a:lnTo>
                  <a:lnTo>
                    <a:pt x="165" y="37"/>
                  </a:lnTo>
                  <a:lnTo>
                    <a:pt x="96" y="21"/>
                  </a:lnTo>
                  <a:lnTo>
                    <a:pt x="5" y="0"/>
                  </a:lnTo>
                  <a:lnTo>
                    <a:pt x="5"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2" name="Freeform 34"/>
            <p:cNvSpPr>
              <a:spLocks/>
            </p:cNvSpPr>
            <p:nvPr/>
          </p:nvSpPr>
          <p:spPr bwMode="auto">
            <a:xfrm>
              <a:off x="1234" y="3352"/>
              <a:ext cx="111" cy="73"/>
            </a:xfrm>
            <a:custGeom>
              <a:avLst/>
              <a:gdLst>
                <a:gd name="T0" fmla="*/ 179 w 223"/>
                <a:gd name="T1" fmla="*/ 84 h 145"/>
                <a:gd name="T2" fmla="*/ 179 w 223"/>
                <a:gd name="T3" fmla="*/ 84 h 145"/>
                <a:gd name="T4" fmla="*/ 170 w 223"/>
                <a:gd name="T5" fmla="*/ 73 h 145"/>
                <a:gd name="T6" fmla="*/ 163 w 223"/>
                <a:gd name="T7" fmla="*/ 65 h 145"/>
                <a:gd name="T8" fmla="*/ 154 w 223"/>
                <a:gd name="T9" fmla="*/ 47 h 145"/>
                <a:gd name="T10" fmla="*/ 154 w 223"/>
                <a:gd name="T11" fmla="*/ 47 h 145"/>
                <a:gd name="T12" fmla="*/ 144 w 223"/>
                <a:gd name="T13" fmla="*/ 47 h 145"/>
                <a:gd name="T14" fmla="*/ 133 w 223"/>
                <a:gd name="T15" fmla="*/ 45 h 145"/>
                <a:gd name="T16" fmla="*/ 126 w 223"/>
                <a:gd name="T17" fmla="*/ 40 h 145"/>
                <a:gd name="T18" fmla="*/ 119 w 223"/>
                <a:gd name="T19" fmla="*/ 33 h 145"/>
                <a:gd name="T20" fmla="*/ 105 w 223"/>
                <a:gd name="T21" fmla="*/ 16 h 145"/>
                <a:gd name="T22" fmla="*/ 100 w 223"/>
                <a:gd name="T23" fmla="*/ 7 h 145"/>
                <a:gd name="T24" fmla="*/ 91 w 223"/>
                <a:gd name="T25" fmla="*/ 0 h 145"/>
                <a:gd name="T26" fmla="*/ 91 w 223"/>
                <a:gd name="T27" fmla="*/ 0 h 145"/>
                <a:gd name="T28" fmla="*/ 81 w 223"/>
                <a:gd name="T29" fmla="*/ 2 h 145"/>
                <a:gd name="T30" fmla="*/ 81 w 223"/>
                <a:gd name="T31" fmla="*/ 2 h 145"/>
                <a:gd name="T32" fmla="*/ 81 w 223"/>
                <a:gd name="T33" fmla="*/ 26 h 145"/>
                <a:gd name="T34" fmla="*/ 81 w 223"/>
                <a:gd name="T35" fmla="*/ 42 h 145"/>
                <a:gd name="T36" fmla="*/ 79 w 223"/>
                <a:gd name="T37" fmla="*/ 49 h 145"/>
                <a:gd name="T38" fmla="*/ 77 w 223"/>
                <a:gd name="T39" fmla="*/ 52 h 145"/>
                <a:gd name="T40" fmla="*/ 76 w 223"/>
                <a:gd name="T41" fmla="*/ 54 h 145"/>
                <a:gd name="T42" fmla="*/ 70 w 223"/>
                <a:gd name="T43" fmla="*/ 56 h 145"/>
                <a:gd name="T44" fmla="*/ 70 w 223"/>
                <a:gd name="T45" fmla="*/ 56 h 145"/>
                <a:gd name="T46" fmla="*/ 58 w 223"/>
                <a:gd name="T47" fmla="*/ 56 h 145"/>
                <a:gd name="T48" fmla="*/ 41 w 223"/>
                <a:gd name="T49" fmla="*/ 54 h 145"/>
                <a:gd name="T50" fmla="*/ 21 w 223"/>
                <a:gd name="T51" fmla="*/ 51 h 145"/>
                <a:gd name="T52" fmla="*/ 4 w 223"/>
                <a:gd name="T53" fmla="*/ 45 h 145"/>
                <a:gd name="T54" fmla="*/ 4 w 223"/>
                <a:gd name="T55" fmla="*/ 45 h 145"/>
                <a:gd name="T56" fmla="*/ 0 w 223"/>
                <a:gd name="T57" fmla="*/ 58 h 145"/>
                <a:gd name="T58" fmla="*/ 0 w 223"/>
                <a:gd name="T59" fmla="*/ 66 h 145"/>
                <a:gd name="T60" fmla="*/ 2 w 223"/>
                <a:gd name="T61" fmla="*/ 72 h 145"/>
                <a:gd name="T62" fmla="*/ 4 w 223"/>
                <a:gd name="T63" fmla="*/ 75 h 145"/>
                <a:gd name="T64" fmla="*/ 4 w 223"/>
                <a:gd name="T65" fmla="*/ 75 h 145"/>
                <a:gd name="T66" fmla="*/ 9 w 223"/>
                <a:gd name="T67" fmla="*/ 77 h 145"/>
                <a:gd name="T68" fmla="*/ 16 w 223"/>
                <a:gd name="T69" fmla="*/ 80 h 145"/>
                <a:gd name="T70" fmla="*/ 27 w 223"/>
                <a:gd name="T71" fmla="*/ 84 h 145"/>
                <a:gd name="T72" fmla="*/ 41 w 223"/>
                <a:gd name="T73" fmla="*/ 91 h 145"/>
                <a:gd name="T74" fmla="*/ 41 w 223"/>
                <a:gd name="T75" fmla="*/ 91 h 145"/>
                <a:gd name="T76" fmla="*/ 53 w 223"/>
                <a:gd name="T77" fmla="*/ 101 h 145"/>
                <a:gd name="T78" fmla="*/ 63 w 223"/>
                <a:gd name="T79" fmla="*/ 112 h 145"/>
                <a:gd name="T80" fmla="*/ 79 w 223"/>
                <a:gd name="T81" fmla="*/ 131 h 145"/>
                <a:gd name="T82" fmla="*/ 79 w 223"/>
                <a:gd name="T83" fmla="*/ 131 h 145"/>
                <a:gd name="T84" fmla="*/ 83 w 223"/>
                <a:gd name="T85" fmla="*/ 135 h 145"/>
                <a:gd name="T86" fmla="*/ 90 w 223"/>
                <a:gd name="T87" fmla="*/ 138 h 145"/>
                <a:gd name="T88" fmla="*/ 109 w 223"/>
                <a:gd name="T89" fmla="*/ 142 h 145"/>
                <a:gd name="T90" fmla="*/ 132 w 223"/>
                <a:gd name="T91" fmla="*/ 145 h 145"/>
                <a:gd name="T92" fmla="*/ 154 w 223"/>
                <a:gd name="T93" fmla="*/ 145 h 145"/>
                <a:gd name="T94" fmla="*/ 154 w 223"/>
                <a:gd name="T95" fmla="*/ 145 h 145"/>
                <a:gd name="T96" fmla="*/ 177 w 223"/>
                <a:gd name="T97" fmla="*/ 143 h 145"/>
                <a:gd name="T98" fmla="*/ 196 w 223"/>
                <a:gd name="T99" fmla="*/ 142 h 145"/>
                <a:gd name="T100" fmla="*/ 205 w 223"/>
                <a:gd name="T101" fmla="*/ 140 h 145"/>
                <a:gd name="T102" fmla="*/ 212 w 223"/>
                <a:gd name="T103" fmla="*/ 136 h 145"/>
                <a:gd name="T104" fmla="*/ 217 w 223"/>
                <a:gd name="T105" fmla="*/ 133 h 145"/>
                <a:gd name="T106" fmla="*/ 223 w 223"/>
                <a:gd name="T107" fmla="*/ 129 h 145"/>
                <a:gd name="T108" fmla="*/ 223 w 223"/>
                <a:gd name="T109" fmla="*/ 129 h 145"/>
                <a:gd name="T110" fmla="*/ 223 w 223"/>
                <a:gd name="T111" fmla="*/ 124 h 145"/>
                <a:gd name="T112" fmla="*/ 221 w 223"/>
                <a:gd name="T113" fmla="*/ 117 h 145"/>
                <a:gd name="T114" fmla="*/ 216 w 223"/>
                <a:gd name="T115" fmla="*/ 112 h 145"/>
                <a:gd name="T116" fmla="*/ 210 w 223"/>
                <a:gd name="T117" fmla="*/ 107 h 145"/>
                <a:gd name="T118" fmla="*/ 179 w 223"/>
                <a:gd name="T119" fmla="*/ 84 h 145"/>
                <a:gd name="T120" fmla="*/ 179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179" y="84"/>
                  </a:moveTo>
                  <a:lnTo>
                    <a:pt x="179" y="84"/>
                  </a:lnTo>
                  <a:lnTo>
                    <a:pt x="170" y="73"/>
                  </a:lnTo>
                  <a:lnTo>
                    <a:pt x="163" y="65"/>
                  </a:lnTo>
                  <a:lnTo>
                    <a:pt x="154" y="47"/>
                  </a:lnTo>
                  <a:lnTo>
                    <a:pt x="154" y="47"/>
                  </a:lnTo>
                  <a:lnTo>
                    <a:pt x="144" y="47"/>
                  </a:lnTo>
                  <a:lnTo>
                    <a:pt x="133" y="45"/>
                  </a:lnTo>
                  <a:lnTo>
                    <a:pt x="126" y="40"/>
                  </a:lnTo>
                  <a:lnTo>
                    <a:pt x="119" y="33"/>
                  </a:lnTo>
                  <a:lnTo>
                    <a:pt x="105" y="16"/>
                  </a:lnTo>
                  <a:lnTo>
                    <a:pt x="100" y="7"/>
                  </a:lnTo>
                  <a:lnTo>
                    <a:pt x="91" y="0"/>
                  </a:lnTo>
                  <a:lnTo>
                    <a:pt x="91" y="0"/>
                  </a:lnTo>
                  <a:lnTo>
                    <a:pt x="81" y="2"/>
                  </a:lnTo>
                  <a:lnTo>
                    <a:pt x="81" y="2"/>
                  </a:lnTo>
                  <a:lnTo>
                    <a:pt x="81" y="26"/>
                  </a:lnTo>
                  <a:lnTo>
                    <a:pt x="81" y="42"/>
                  </a:lnTo>
                  <a:lnTo>
                    <a:pt x="79" y="49"/>
                  </a:lnTo>
                  <a:lnTo>
                    <a:pt x="77" y="52"/>
                  </a:lnTo>
                  <a:lnTo>
                    <a:pt x="76" y="54"/>
                  </a:lnTo>
                  <a:lnTo>
                    <a:pt x="70" y="56"/>
                  </a:lnTo>
                  <a:lnTo>
                    <a:pt x="70" y="56"/>
                  </a:lnTo>
                  <a:lnTo>
                    <a:pt x="58" y="56"/>
                  </a:lnTo>
                  <a:lnTo>
                    <a:pt x="41" y="54"/>
                  </a:lnTo>
                  <a:lnTo>
                    <a:pt x="21" y="51"/>
                  </a:lnTo>
                  <a:lnTo>
                    <a:pt x="4" y="45"/>
                  </a:lnTo>
                  <a:lnTo>
                    <a:pt x="4" y="45"/>
                  </a:lnTo>
                  <a:lnTo>
                    <a:pt x="0" y="58"/>
                  </a:lnTo>
                  <a:lnTo>
                    <a:pt x="0" y="66"/>
                  </a:lnTo>
                  <a:lnTo>
                    <a:pt x="2" y="72"/>
                  </a:lnTo>
                  <a:lnTo>
                    <a:pt x="4" y="75"/>
                  </a:lnTo>
                  <a:lnTo>
                    <a:pt x="4" y="75"/>
                  </a:lnTo>
                  <a:lnTo>
                    <a:pt x="9" y="77"/>
                  </a:lnTo>
                  <a:lnTo>
                    <a:pt x="16" y="80"/>
                  </a:lnTo>
                  <a:lnTo>
                    <a:pt x="27" y="84"/>
                  </a:lnTo>
                  <a:lnTo>
                    <a:pt x="41" y="91"/>
                  </a:lnTo>
                  <a:lnTo>
                    <a:pt x="41" y="91"/>
                  </a:lnTo>
                  <a:lnTo>
                    <a:pt x="53" y="101"/>
                  </a:lnTo>
                  <a:lnTo>
                    <a:pt x="63" y="112"/>
                  </a:lnTo>
                  <a:lnTo>
                    <a:pt x="79" y="131"/>
                  </a:lnTo>
                  <a:lnTo>
                    <a:pt x="79" y="131"/>
                  </a:lnTo>
                  <a:lnTo>
                    <a:pt x="83" y="135"/>
                  </a:lnTo>
                  <a:lnTo>
                    <a:pt x="90" y="138"/>
                  </a:lnTo>
                  <a:lnTo>
                    <a:pt x="109" y="142"/>
                  </a:lnTo>
                  <a:lnTo>
                    <a:pt x="132" y="145"/>
                  </a:lnTo>
                  <a:lnTo>
                    <a:pt x="154" y="145"/>
                  </a:lnTo>
                  <a:lnTo>
                    <a:pt x="154" y="145"/>
                  </a:lnTo>
                  <a:lnTo>
                    <a:pt x="177" y="143"/>
                  </a:lnTo>
                  <a:lnTo>
                    <a:pt x="196" y="142"/>
                  </a:lnTo>
                  <a:lnTo>
                    <a:pt x="205" y="140"/>
                  </a:lnTo>
                  <a:lnTo>
                    <a:pt x="212" y="136"/>
                  </a:lnTo>
                  <a:lnTo>
                    <a:pt x="217" y="133"/>
                  </a:lnTo>
                  <a:lnTo>
                    <a:pt x="223" y="129"/>
                  </a:lnTo>
                  <a:lnTo>
                    <a:pt x="223" y="129"/>
                  </a:lnTo>
                  <a:lnTo>
                    <a:pt x="223" y="124"/>
                  </a:lnTo>
                  <a:lnTo>
                    <a:pt x="221" y="117"/>
                  </a:lnTo>
                  <a:lnTo>
                    <a:pt x="216" y="112"/>
                  </a:lnTo>
                  <a:lnTo>
                    <a:pt x="210" y="107"/>
                  </a:lnTo>
                  <a:lnTo>
                    <a:pt x="179" y="84"/>
                  </a:lnTo>
                  <a:lnTo>
                    <a:pt x="179"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3" name="Freeform 35"/>
            <p:cNvSpPr>
              <a:spLocks/>
            </p:cNvSpPr>
            <p:nvPr/>
          </p:nvSpPr>
          <p:spPr bwMode="auto">
            <a:xfrm>
              <a:off x="1280" y="3351"/>
              <a:ext cx="31" cy="25"/>
            </a:xfrm>
            <a:custGeom>
              <a:avLst/>
              <a:gdLst>
                <a:gd name="T0" fmla="*/ 63 w 63"/>
                <a:gd name="T1" fmla="*/ 51 h 51"/>
                <a:gd name="T2" fmla="*/ 63 w 63"/>
                <a:gd name="T3" fmla="*/ 51 h 51"/>
                <a:gd name="T4" fmla="*/ 62 w 63"/>
                <a:gd name="T5" fmla="*/ 48 h 51"/>
                <a:gd name="T6" fmla="*/ 62 w 63"/>
                <a:gd name="T7" fmla="*/ 48 h 51"/>
                <a:gd name="T8" fmla="*/ 55 w 63"/>
                <a:gd name="T9" fmla="*/ 35 h 51"/>
                <a:gd name="T10" fmla="*/ 46 w 63"/>
                <a:gd name="T11" fmla="*/ 20 h 51"/>
                <a:gd name="T12" fmla="*/ 39 w 63"/>
                <a:gd name="T13" fmla="*/ 0 h 51"/>
                <a:gd name="T14" fmla="*/ 39 w 63"/>
                <a:gd name="T15" fmla="*/ 0 h 51"/>
                <a:gd name="T16" fmla="*/ 28 w 63"/>
                <a:gd name="T17" fmla="*/ 0 h 51"/>
                <a:gd name="T18" fmla="*/ 0 w 63"/>
                <a:gd name="T19" fmla="*/ 4 h 51"/>
                <a:gd name="T20" fmla="*/ 0 w 63"/>
                <a:gd name="T21" fmla="*/ 4 h 51"/>
                <a:gd name="T22" fmla="*/ 9 w 63"/>
                <a:gd name="T23" fmla="*/ 11 h 51"/>
                <a:gd name="T24" fmla="*/ 14 w 63"/>
                <a:gd name="T25" fmla="*/ 20 h 51"/>
                <a:gd name="T26" fmla="*/ 28 w 63"/>
                <a:gd name="T27" fmla="*/ 37 h 51"/>
                <a:gd name="T28" fmla="*/ 35 w 63"/>
                <a:gd name="T29" fmla="*/ 44 h 51"/>
                <a:gd name="T30" fmla="*/ 42 w 63"/>
                <a:gd name="T31" fmla="*/ 49 h 51"/>
                <a:gd name="T32" fmla="*/ 53 w 63"/>
                <a:gd name="T33" fmla="*/ 51 h 51"/>
                <a:gd name="T34" fmla="*/ 63 w 63"/>
                <a:gd name="T35" fmla="*/ 51 h 51"/>
                <a:gd name="T36" fmla="*/ 63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63" y="51"/>
                  </a:moveTo>
                  <a:lnTo>
                    <a:pt x="63" y="51"/>
                  </a:lnTo>
                  <a:lnTo>
                    <a:pt x="62" y="48"/>
                  </a:lnTo>
                  <a:lnTo>
                    <a:pt x="62" y="48"/>
                  </a:lnTo>
                  <a:lnTo>
                    <a:pt x="55" y="35"/>
                  </a:lnTo>
                  <a:lnTo>
                    <a:pt x="46" y="20"/>
                  </a:lnTo>
                  <a:lnTo>
                    <a:pt x="39" y="0"/>
                  </a:lnTo>
                  <a:lnTo>
                    <a:pt x="39" y="0"/>
                  </a:lnTo>
                  <a:lnTo>
                    <a:pt x="28" y="0"/>
                  </a:lnTo>
                  <a:lnTo>
                    <a:pt x="0" y="4"/>
                  </a:lnTo>
                  <a:lnTo>
                    <a:pt x="0" y="4"/>
                  </a:lnTo>
                  <a:lnTo>
                    <a:pt x="9" y="11"/>
                  </a:lnTo>
                  <a:lnTo>
                    <a:pt x="14" y="20"/>
                  </a:lnTo>
                  <a:lnTo>
                    <a:pt x="28" y="37"/>
                  </a:lnTo>
                  <a:lnTo>
                    <a:pt x="35" y="44"/>
                  </a:lnTo>
                  <a:lnTo>
                    <a:pt x="42" y="49"/>
                  </a:lnTo>
                  <a:lnTo>
                    <a:pt x="53" y="51"/>
                  </a:lnTo>
                  <a:lnTo>
                    <a:pt x="63" y="51"/>
                  </a:lnTo>
                  <a:lnTo>
                    <a:pt x="63"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4" name="Freeform 36"/>
            <p:cNvSpPr>
              <a:spLocks/>
            </p:cNvSpPr>
            <p:nvPr/>
          </p:nvSpPr>
          <p:spPr bwMode="auto">
            <a:xfrm>
              <a:off x="1236" y="3353"/>
              <a:ext cx="38" cy="27"/>
            </a:xfrm>
            <a:custGeom>
              <a:avLst/>
              <a:gdLst>
                <a:gd name="T0" fmla="*/ 66 w 77"/>
                <a:gd name="T1" fmla="*/ 54 h 54"/>
                <a:gd name="T2" fmla="*/ 66 w 77"/>
                <a:gd name="T3" fmla="*/ 54 h 54"/>
                <a:gd name="T4" fmla="*/ 72 w 77"/>
                <a:gd name="T5" fmla="*/ 52 h 54"/>
                <a:gd name="T6" fmla="*/ 73 w 77"/>
                <a:gd name="T7" fmla="*/ 50 h 54"/>
                <a:gd name="T8" fmla="*/ 75 w 77"/>
                <a:gd name="T9" fmla="*/ 47 h 54"/>
                <a:gd name="T10" fmla="*/ 77 w 77"/>
                <a:gd name="T11" fmla="*/ 40 h 54"/>
                <a:gd name="T12" fmla="*/ 77 w 77"/>
                <a:gd name="T13" fmla="*/ 24 h 54"/>
                <a:gd name="T14" fmla="*/ 77 w 77"/>
                <a:gd name="T15" fmla="*/ 0 h 54"/>
                <a:gd name="T16" fmla="*/ 77 w 77"/>
                <a:gd name="T17" fmla="*/ 0 h 54"/>
                <a:gd name="T18" fmla="*/ 56 w 77"/>
                <a:gd name="T19" fmla="*/ 3 h 54"/>
                <a:gd name="T20" fmla="*/ 33 w 77"/>
                <a:gd name="T21" fmla="*/ 8 h 54"/>
                <a:gd name="T22" fmla="*/ 16 w 77"/>
                <a:gd name="T23" fmla="*/ 17 h 54"/>
                <a:gd name="T24" fmla="*/ 9 w 77"/>
                <a:gd name="T25" fmla="*/ 21 h 54"/>
                <a:gd name="T26" fmla="*/ 3 w 77"/>
                <a:gd name="T27" fmla="*/ 26 h 54"/>
                <a:gd name="T28" fmla="*/ 3 w 77"/>
                <a:gd name="T29" fmla="*/ 26 h 54"/>
                <a:gd name="T30" fmla="*/ 0 w 77"/>
                <a:gd name="T31" fmla="*/ 43 h 54"/>
                <a:gd name="T32" fmla="*/ 0 w 77"/>
                <a:gd name="T33" fmla="*/ 43 h 54"/>
                <a:gd name="T34" fmla="*/ 17 w 77"/>
                <a:gd name="T35" fmla="*/ 49 h 54"/>
                <a:gd name="T36" fmla="*/ 37 w 77"/>
                <a:gd name="T37" fmla="*/ 52 h 54"/>
                <a:gd name="T38" fmla="*/ 54 w 77"/>
                <a:gd name="T39" fmla="*/ 54 h 54"/>
                <a:gd name="T40" fmla="*/ 66 w 77"/>
                <a:gd name="T41" fmla="*/ 54 h 54"/>
                <a:gd name="T42" fmla="*/ 66 w 77"/>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54">
                  <a:moveTo>
                    <a:pt x="66" y="54"/>
                  </a:moveTo>
                  <a:lnTo>
                    <a:pt x="66" y="54"/>
                  </a:lnTo>
                  <a:lnTo>
                    <a:pt x="72" y="52"/>
                  </a:lnTo>
                  <a:lnTo>
                    <a:pt x="73" y="50"/>
                  </a:lnTo>
                  <a:lnTo>
                    <a:pt x="75" y="47"/>
                  </a:lnTo>
                  <a:lnTo>
                    <a:pt x="77" y="40"/>
                  </a:lnTo>
                  <a:lnTo>
                    <a:pt x="77" y="24"/>
                  </a:lnTo>
                  <a:lnTo>
                    <a:pt x="77" y="0"/>
                  </a:lnTo>
                  <a:lnTo>
                    <a:pt x="77" y="0"/>
                  </a:lnTo>
                  <a:lnTo>
                    <a:pt x="56" y="3"/>
                  </a:lnTo>
                  <a:lnTo>
                    <a:pt x="33" y="8"/>
                  </a:lnTo>
                  <a:lnTo>
                    <a:pt x="16" y="17"/>
                  </a:lnTo>
                  <a:lnTo>
                    <a:pt x="9" y="21"/>
                  </a:lnTo>
                  <a:lnTo>
                    <a:pt x="3" y="26"/>
                  </a:lnTo>
                  <a:lnTo>
                    <a:pt x="3" y="26"/>
                  </a:lnTo>
                  <a:lnTo>
                    <a:pt x="0" y="43"/>
                  </a:lnTo>
                  <a:lnTo>
                    <a:pt x="0" y="43"/>
                  </a:lnTo>
                  <a:lnTo>
                    <a:pt x="17" y="49"/>
                  </a:lnTo>
                  <a:lnTo>
                    <a:pt x="37" y="52"/>
                  </a:lnTo>
                  <a:lnTo>
                    <a:pt x="54" y="54"/>
                  </a:lnTo>
                  <a:lnTo>
                    <a:pt x="66" y="54"/>
                  </a:lnTo>
                  <a:lnTo>
                    <a:pt x="66"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5" name="Freeform 37"/>
            <p:cNvSpPr>
              <a:spLocks/>
            </p:cNvSpPr>
            <p:nvPr/>
          </p:nvSpPr>
          <p:spPr bwMode="auto">
            <a:xfrm>
              <a:off x="1010" y="2812"/>
              <a:ext cx="299" cy="568"/>
            </a:xfrm>
            <a:custGeom>
              <a:avLst/>
              <a:gdLst>
                <a:gd name="T0" fmla="*/ 296 w 597"/>
                <a:gd name="T1" fmla="*/ 339 h 1136"/>
                <a:gd name="T2" fmla="*/ 328 w 597"/>
                <a:gd name="T3" fmla="*/ 457 h 1136"/>
                <a:gd name="T4" fmla="*/ 343 w 597"/>
                <a:gd name="T5" fmla="*/ 553 h 1136"/>
                <a:gd name="T6" fmla="*/ 371 w 597"/>
                <a:gd name="T7" fmla="*/ 613 h 1136"/>
                <a:gd name="T8" fmla="*/ 382 w 597"/>
                <a:gd name="T9" fmla="*/ 655 h 1136"/>
                <a:gd name="T10" fmla="*/ 387 w 597"/>
                <a:gd name="T11" fmla="*/ 753 h 1136"/>
                <a:gd name="T12" fmla="*/ 401 w 597"/>
                <a:gd name="T13" fmla="*/ 875 h 1136"/>
                <a:gd name="T14" fmla="*/ 412 w 597"/>
                <a:gd name="T15" fmla="*/ 940 h 1136"/>
                <a:gd name="T16" fmla="*/ 406 w 597"/>
                <a:gd name="T17" fmla="*/ 985 h 1136"/>
                <a:gd name="T18" fmla="*/ 440 w 597"/>
                <a:gd name="T19" fmla="*/ 1041 h 1136"/>
                <a:gd name="T20" fmla="*/ 438 w 597"/>
                <a:gd name="T21" fmla="*/ 1083 h 1136"/>
                <a:gd name="T22" fmla="*/ 457 w 597"/>
                <a:gd name="T23" fmla="*/ 1124 h 1136"/>
                <a:gd name="T24" fmla="*/ 532 w 597"/>
                <a:gd name="T25" fmla="*/ 1083 h 1136"/>
                <a:gd name="T26" fmla="*/ 585 w 597"/>
                <a:gd name="T27" fmla="*/ 1089 h 1136"/>
                <a:gd name="T28" fmla="*/ 594 w 597"/>
                <a:gd name="T29" fmla="*/ 1062 h 1136"/>
                <a:gd name="T30" fmla="*/ 590 w 597"/>
                <a:gd name="T31" fmla="*/ 1040 h 1136"/>
                <a:gd name="T32" fmla="*/ 566 w 597"/>
                <a:gd name="T33" fmla="*/ 1020 h 1136"/>
                <a:gd name="T34" fmla="*/ 566 w 597"/>
                <a:gd name="T35" fmla="*/ 996 h 1136"/>
                <a:gd name="T36" fmla="*/ 590 w 597"/>
                <a:gd name="T37" fmla="*/ 947 h 1136"/>
                <a:gd name="T38" fmla="*/ 571 w 597"/>
                <a:gd name="T39" fmla="*/ 900 h 1136"/>
                <a:gd name="T40" fmla="*/ 562 w 597"/>
                <a:gd name="T41" fmla="*/ 676 h 1136"/>
                <a:gd name="T42" fmla="*/ 536 w 597"/>
                <a:gd name="T43" fmla="*/ 649 h 1136"/>
                <a:gd name="T44" fmla="*/ 524 w 597"/>
                <a:gd name="T45" fmla="*/ 630 h 1136"/>
                <a:gd name="T46" fmla="*/ 520 w 597"/>
                <a:gd name="T47" fmla="*/ 571 h 1136"/>
                <a:gd name="T48" fmla="*/ 532 w 597"/>
                <a:gd name="T49" fmla="*/ 501 h 1136"/>
                <a:gd name="T50" fmla="*/ 520 w 597"/>
                <a:gd name="T51" fmla="*/ 341 h 1136"/>
                <a:gd name="T52" fmla="*/ 506 w 597"/>
                <a:gd name="T53" fmla="*/ 236 h 1136"/>
                <a:gd name="T54" fmla="*/ 501 w 597"/>
                <a:gd name="T55" fmla="*/ 117 h 1136"/>
                <a:gd name="T56" fmla="*/ 462 w 597"/>
                <a:gd name="T57" fmla="*/ 21 h 1136"/>
                <a:gd name="T58" fmla="*/ 25 w 597"/>
                <a:gd name="T59" fmla="*/ 224 h 1136"/>
                <a:gd name="T60" fmla="*/ 25 w 597"/>
                <a:gd name="T61" fmla="*/ 437 h 1136"/>
                <a:gd name="T62" fmla="*/ 27 w 597"/>
                <a:gd name="T63" fmla="*/ 543 h 1136"/>
                <a:gd name="T64" fmla="*/ 32 w 597"/>
                <a:gd name="T65" fmla="*/ 646 h 1136"/>
                <a:gd name="T66" fmla="*/ 18 w 597"/>
                <a:gd name="T67" fmla="*/ 648 h 1136"/>
                <a:gd name="T68" fmla="*/ 18 w 597"/>
                <a:gd name="T69" fmla="*/ 674 h 1136"/>
                <a:gd name="T70" fmla="*/ 20 w 597"/>
                <a:gd name="T71" fmla="*/ 728 h 1136"/>
                <a:gd name="T72" fmla="*/ 23 w 597"/>
                <a:gd name="T73" fmla="*/ 851 h 1136"/>
                <a:gd name="T74" fmla="*/ 21 w 597"/>
                <a:gd name="T75" fmla="*/ 917 h 1136"/>
                <a:gd name="T76" fmla="*/ 0 w 597"/>
                <a:gd name="T77" fmla="*/ 940 h 1136"/>
                <a:gd name="T78" fmla="*/ 27 w 597"/>
                <a:gd name="T79" fmla="*/ 994 h 1136"/>
                <a:gd name="T80" fmla="*/ 13 w 597"/>
                <a:gd name="T81" fmla="*/ 1022 h 1136"/>
                <a:gd name="T82" fmla="*/ 14 w 597"/>
                <a:gd name="T83" fmla="*/ 1110 h 1136"/>
                <a:gd name="T84" fmla="*/ 62 w 597"/>
                <a:gd name="T85" fmla="*/ 1111 h 1136"/>
                <a:gd name="T86" fmla="*/ 95 w 597"/>
                <a:gd name="T87" fmla="*/ 1117 h 1136"/>
                <a:gd name="T88" fmla="*/ 123 w 597"/>
                <a:gd name="T89" fmla="*/ 1136 h 1136"/>
                <a:gd name="T90" fmla="*/ 140 w 597"/>
                <a:gd name="T91" fmla="*/ 1108 h 1136"/>
                <a:gd name="T92" fmla="*/ 147 w 597"/>
                <a:gd name="T93" fmla="*/ 1057 h 1136"/>
                <a:gd name="T94" fmla="*/ 172 w 597"/>
                <a:gd name="T95" fmla="*/ 1001 h 1136"/>
                <a:gd name="T96" fmla="*/ 165 w 597"/>
                <a:gd name="T97" fmla="*/ 971 h 1136"/>
                <a:gd name="T98" fmla="*/ 175 w 597"/>
                <a:gd name="T99" fmla="*/ 924 h 1136"/>
                <a:gd name="T100" fmla="*/ 193 w 597"/>
                <a:gd name="T101" fmla="*/ 800 h 1136"/>
                <a:gd name="T102" fmla="*/ 191 w 597"/>
                <a:gd name="T103" fmla="*/ 676 h 1136"/>
                <a:gd name="T104" fmla="*/ 191 w 597"/>
                <a:gd name="T105" fmla="*/ 604 h 1136"/>
                <a:gd name="T106" fmla="*/ 207 w 597"/>
                <a:gd name="T107" fmla="*/ 459 h 1136"/>
                <a:gd name="T108" fmla="*/ 228 w 597"/>
                <a:gd name="T109" fmla="*/ 306 h 1136"/>
                <a:gd name="T110" fmla="*/ 249 w 597"/>
                <a:gd name="T111" fmla="*/ 245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97" h="1136">
                  <a:moveTo>
                    <a:pt x="279" y="220"/>
                  </a:moveTo>
                  <a:lnTo>
                    <a:pt x="279" y="220"/>
                  </a:lnTo>
                  <a:lnTo>
                    <a:pt x="284" y="234"/>
                  </a:lnTo>
                  <a:lnTo>
                    <a:pt x="286" y="252"/>
                  </a:lnTo>
                  <a:lnTo>
                    <a:pt x="291" y="296"/>
                  </a:lnTo>
                  <a:lnTo>
                    <a:pt x="296" y="339"/>
                  </a:lnTo>
                  <a:lnTo>
                    <a:pt x="300" y="359"/>
                  </a:lnTo>
                  <a:lnTo>
                    <a:pt x="301" y="374"/>
                  </a:lnTo>
                  <a:lnTo>
                    <a:pt x="301" y="374"/>
                  </a:lnTo>
                  <a:lnTo>
                    <a:pt x="308" y="397"/>
                  </a:lnTo>
                  <a:lnTo>
                    <a:pt x="315" y="418"/>
                  </a:lnTo>
                  <a:lnTo>
                    <a:pt x="328" y="457"/>
                  </a:lnTo>
                  <a:lnTo>
                    <a:pt x="333" y="474"/>
                  </a:lnTo>
                  <a:lnTo>
                    <a:pt x="338" y="492"/>
                  </a:lnTo>
                  <a:lnTo>
                    <a:pt x="342" y="509"/>
                  </a:lnTo>
                  <a:lnTo>
                    <a:pt x="342" y="527"/>
                  </a:lnTo>
                  <a:lnTo>
                    <a:pt x="342" y="527"/>
                  </a:lnTo>
                  <a:lnTo>
                    <a:pt x="343" y="553"/>
                  </a:lnTo>
                  <a:lnTo>
                    <a:pt x="347" y="572"/>
                  </a:lnTo>
                  <a:lnTo>
                    <a:pt x="350" y="586"/>
                  </a:lnTo>
                  <a:lnTo>
                    <a:pt x="356" y="597"/>
                  </a:lnTo>
                  <a:lnTo>
                    <a:pt x="361" y="604"/>
                  </a:lnTo>
                  <a:lnTo>
                    <a:pt x="366" y="609"/>
                  </a:lnTo>
                  <a:lnTo>
                    <a:pt x="371" y="613"/>
                  </a:lnTo>
                  <a:lnTo>
                    <a:pt x="375" y="618"/>
                  </a:lnTo>
                  <a:lnTo>
                    <a:pt x="375" y="618"/>
                  </a:lnTo>
                  <a:lnTo>
                    <a:pt x="380" y="627"/>
                  </a:lnTo>
                  <a:lnTo>
                    <a:pt x="384" y="632"/>
                  </a:lnTo>
                  <a:lnTo>
                    <a:pt x="384" y="641"/>
                  </a:lnTo>
                  <a:lnTo>
                    <a:pt x="382" y="655"/>
                  </a:lnTo>
                  <a:lnTo>
                    <a:pt x="382" y="655"/>
                  </a:lnTo>
                  <a:lnTo>
                    <a:pt x="380" y="676"/>
                  </a:lnTo>
                  <a:lnTo>
                    <a:pt x="382" y="700"/>
                  </a:lnTo>
                  <a:lnTo>
                    <a:pt x="384" y="726"/>
                  </a:lnTo>
                  <a:lnTo>
                    <a:pt x="387" y="753"/>
                  </a:lnTo>
                  <a:lnTo>
                    <a:pt x="387" y="753"/>
                  </a:lnTo>
                  <a:lnTo>
                    <a:pt x="389" y="781"/>
                  </a:lnTo>
                  <a:lnTo>
                    <a:pt x="391" y="812"/>
                  </a:lnTo>
                  <a:lnTo>
                    <a:pt x="394" y="845"/>
                  </a:lnTo>
                  <a:lnTo>
                    <a:pt x="398" y="861"/>
                  </a:lnTo>
                  <a:lnTo>
                    <a:pt x="401" y="875"/>
                  </a:lnTo>
                  <a:lnTo>
                    <a:pt x="401" y="875"/>
                  </a:lnTo>
                  <a:lnTo>
                    <a:pt x="413" y="910"/>
                  </a:lnTo>
                  <a:lnTo>
                    <a:pt x="415" y="919"/>
                  </a:lnTo>
                  <a:lnTo>
                    <a:pt x="413" y="929"/>
                  </a:lnTo>
                  <a:lnTo>
                    <a:pt x="413" y="929"/>
                  </a:lnTo>
                  <a:lnTo>
                    <a:pt x="413" y="936"/>
                  </a:lnTo>
                  <a:lnTo>
                    <a:pt x="412" y="940"/>
                  </a:lnTo>
                  <a:lnTo>
                    <a:pt x="406" y="947"/>
                  </a:lnTo>
                  <a:lnTo>
                    <a:pt x="405" y="956"/>
                  </a:lnTo>
                  <a:lnTo>
                    <a:pt x="403" y="963"/>
                  </a:lnTo>
                  <a:lnTo>
                    <a:pt x="405" y="970"/>
                  </a:lnTo>
                  <a:lnTo>
                    <a:pt x="405" y="970"/>
                  </a:lnTo>
                  <a:lnTo>
                    <a:pt x="406" y="985"/>
                  </a:lnTo>
                  <a:lnTo>
                    <a:pt x="410" y="996"/>
                  </a:lnTo>
                  <a:lnTo>
                    <a:pt x="417" y="1008"/>
                  </a:lnTo>
                  <a:lnTo>
                    <a:pt x="429" y="1024"/>
                  </a:lnTo>
                  <a:lnTo>
                    <a:pt x="429" y="1024"/>
                  </a:lnTo>
                  <a:lnTo>
                    <a:pt x="434" y="1034"/>
                  </a:lnTo>
                  <a:lnTo>
                    <a:pt x="440" y="1041"/>
                  </a:lnTo>
                  <a:lnTo>
                    <a:pt x="441" y="1050"/>
                  </a:lnTo>
                  <a:lnTo>
                    <a:pt x="441" y="1055"/>
                  </a:lnTo>
                  <a:lnTo>
                    <a:pt x="441" y="1066"/>
                  </a:lnTo>
                  <a:lnTo>
                    <a:pt x="438" y="1073"/>
                  </a:lnTo>
                  <a:lnTo>
                    <a:pt x="438" y="1073"/>
                  </a:lnTo>
                  <a:lnTo>
                    <a:pt x="438" y="1083"/>
                  </a:lnTo>
                  <a:lnTo>
                    <a:pt x="440" y="1094"/>
                  </a:lnTo>
                  <a:lnTo>
                    <a:pt x="445" y="1113"/>
                  </a:lnTo>
                  <a:lnTo>
                    <a:pt x="445" y="1113"/>
                  </a:lnTo>
                  <a:lnTo>
                    <a:pt x="448" y="1118"/>
                  </a:lnTo>
                  <a:lnTo>
                    <a:pt x="452" y="1122"/>
                  </a:lnTo>
                  <a:lnTo>
                    <a:pt x="457" y="1124"/>
                  </a:lnTo>
                  <a:lnTo>
                    <a:pt x="462" y="1124"/>
                  </a:lnTo>
                  <a:lnTo>
                    <a:pt x="462" y="1124"/>
                  </a:lnTo>
                  <a:lnTo>
                    <a:pt x="476" y="1118"/>
                  </a:lnTo>
                  <a:lnTo>
                    <a:pt x="499" y="1104"/>
                  </a:lnTo>
                  <a:lnTo>
                    <a:pt x="532" y="1083"/>
                  </a:lnTo>
                  <a:lnTo>
                    <a:pt x="532" y="1083"/>
                  </a:lnTo>
                  <a:lnTo>
                    <a:pt x="536" y="1085"/>
                  </a:lnTo>
                  <a:lnTo>
                    <a:pt x="548" y="1087"/>
                  </a:lnTo>
                  <a:lnTo>
                    <a:pt x="548" y="1087"/>
                  </a:lnTo>
                  <a:lnTo>
                    <a:pt x="567" y="1089"/>
                  </a:lnTo>
                  <a:lnTo>
                    <a:pt x="585" y="1089"/>
                  </a:lnTo>
                  <a:lnTo>
                    <a:pt x="585" y="1089"/>
                  </a:lnTo>
                  <a:lnTo>
                    <a:pt x="587" y="1089"/>
                  </a:lnTo>
                  <a:lnTo>
                    <a:pt x="590" y="1085"/>
                  </a:lnTo>
                  <a:lnTo>
                    <a:pt x="595" y="1076"/>
                  </a:lnTo>
                  <a:lnTo>
                    <a:pt x="597" y="1068"/>
                  </a:lnTo>
                  <a:lnTo>
                    <a:pt x="597" y="1064"/>
                  </a:lnTo>
                  <a:lnTo>
                    <a:pt x="594" y="1062"/>
                  </a:lnTo>
                  <a:lnTo>
                    <a:pt x="594" y="1062"/>
                  </a:lnTo>
                  <a:lnTo>
                    <a:pt x="592" y="1062"/>
                  </a:lnTo>
                  <a:lnTo>
                    <a:pt x="590" y="1061"/>
                  </a:lnTo>
                  <a:lnTo>
                    <a:pt x="590" y="1054"/>
                  </a:lnTo>
                  <a:lnTo>
                    <a:pt x="592" y="1045"/>
                  </a:lnTo>
                  <a:lnTo>
                    <a:pt x="590" y="1040"/>
                  </a:lnTo>
                  <a:lnTo>
                    <a:pt x="588" y="1033"/>
                  </a:lnTo>
                  <a:lnTo>
                    <a:pt x="588" y="1033"/>
                  </a:lnTo>
                  <a:lnTo>
                    <a:pt x="587" y="1027"/>
                  </a:lnTo>
                  <a:lnTo>
                    <a:pt x="581" y="1026"/>
                  </a:lnTo>
                  <a:lnTo>
                    <a:pt x="571" y="1022"/>
                  </a:lnTo>
                  <a:lnTo>
                    <a:pt x="566" y="1020"/>
                  </a:lnTo>
                  <a:lnTo>
                    <a:pt x="560" y="1019"/>
                  </a:lnTo>
                  <a:lnTo>
                    <a:pt x="559" y="1015"/>
                  </a:lnTo>
                  <a:lnTo>
                    <a:pt x="559" y="1010"/>
                  </a:lnTo>
                  <a:lnTo>
                    <a:pt x="559" y="1010"/>
                  </a:lnTo>
                  <a:lnTo>
                    <a:pt x="560" y="1003"/>
                  </a:lnTo>
                  <a:lnTo>
                    <a:pt x="566" y="996"/>
                  </a:lnTo>
                  <a:lnTo>
                    <a:pt x="580" y="978"/>
                  </a:lnTo>
                  <a:lnTo>
                    <a:pt x="585" y="971"/>
                  </a:lnTo>
                  <a:lnTo>
                    <a:pt x="590" y="963"/>
                  </a:lnTo>
                  <a:lnTo>
                    <a:pt x="592" y="954"/>
                  </a:lnTo>
                  <a:lnTo>
                    <a:pt x="590" y="947"/>
                  </a:lnTo>
                  <a:lnTo>
                    <a:pt x="590" y="947"/>
                  </a:lnTo>
                  <a:lnTo>
                    <a:pt x="583" y="935"/>
                  </a:lnTo>
                  <a:lnTo>
                    <a:pt x="578" y="924"/>
                  </a:lnTo>
                  <a:lnTo>
                    <a:pt x="573" y="914"/>
                  </a:lnTo>
                  <a:lnTo>
                    <a:pt x="571" y="908"/>
                  </a:lnTo>
                  <a:lnTo>
                    <a:pt x="571" y="900"/>
                  </a:lnTo>
                  <a:lnTo>
                    <a:pt x="571" y="900"/>
                  </a:lnTo>
                  <a:lnTo>
                    <a:pt x="571" y="872"/>
                  </a:lnTo>
                  <a:lnTo>
                    <a:pt x="569" y="826"/>
                  </a:lnTo>
                  <a:lnTo>
                    <a:pt x="566" y="716"/>
                  </a:lnTo>
                  <a:lnTo>
                    <a:pt x="566" y="716"/>
                  </a:lnTo>
                  <a:lnTo>
                    <a:pt x="564" y="693"/>
                  </a:lnTo>
                  <a:lnTo>
                    <a:pt x="562" y="676"/>
                  </a:lnTo>
                  <a:lnTo>
                    <a:pt x="557" y="663"/>
                  </a:lnTo>
                  <a:lnTo>
                    <a:pt x="553" y="655"/>
                  </a:lnTo>
                  <a:lnTo>
                    <a:pt x="548" y="651"/>
                  </a:lnTo>
                  <a:lnTo>
                    <a:pt x="543" y="648"/>
                  </a:lnTo>
                  <a:lnTo>
                    <a:pt x="539" y="648"/>
                  </a:lnTo>
                  <a:lnTo>
                    <a:pt x="536" y="649"/>
                  </a:lnTo>
                  <a:lnTo>
                    <a:pt x="536" y="649"/>
                  </a:lnTo>
                  <a:lnTo>
                    <a:pt x="534" y="649"/>
                  </a:lnTo>
                  <a:lnTo>
                    <a:pt x="532" y="648"/>
                  </a:lnTo>
                  <a:lnTo>
                    <a:pt x="529" y="646"/>
                  </a:lnTo>
                  <a:lnTo>
                    <a:pt x="527" y="642"/>
                  </a:lnTo>
                  <a:lnTo>
                    <a:pt x="524" y="630"/>
                  </a:lnTo>
                  <a:lnTo>
                    <a:pt x="524" y="614"/>
                  </a:lnTo>
                  <a:lnTo>
                    <a:pt x="524" y="614"/>
                  </a:lnTo>
                  <a:lnTo>
                    <a:pt x="525" y="586"/>
                  </a:lnTo>
                  <a:lnTo>
                    <a:pt x="524" y="578"/>
                  </a:lnTo>
                  <a:lnTo>
                    <a:pt x="520" y="571"/>
                  </a:lnTo>
                  <a:lnTo>
                    <a:pt x="520" y="571"/>
                  </a:lnTo>
                  <a:lnTo>
                    <a:pt x="518" y="565"/>
                  </a:lnTo>
                  <a:lnTo>
                    <a:pt x="518" y="558"/>
                  </a:lnTo>
                  <a:lnTo>
                    <a:pt x="524" y="537"/>
                  </a:lnTo>
                  <a:lnTo>
                    <a:pt x="531" y="516"/>
                  </a:lnTo>
                  <a:lnTo>
                    <a:pt x="532" y="508"/>
                  </a:lnTo>
                  <a:lnTo>
                    <a:pt x="532" y="501"/>
                  </a:lnTo>
                  <a:lnTo>
                    <a:pt x="532" y="501"/>
                  </a:lnTo>
                  <a:lnTo>
                    <a:pt x="531" y="480"/>
                  </a:lnTo>
                  <a:lnTo>
                    <a:pt x="527" y="443"/>
                  </a:lnTo>
                  <a:lnTo>
                    <a:pt x="522" y="395"/>
                  </a:lnTo>
                  <a:lnTo>
                    <a:pt x="520" y="369"/>
                  </a:lnTo>
                  <a:lnTo>
                    <a:pt x="520" y="341"/>
                  </a:lnTo>
                  <a:lnTo>
                    <a:pt x="520" y="341"/>
                  </a:lnTo>
                  <a:lnTo>
                    <a:pt x="518" y="317"/>
                  </a:lnTo>
                  <a:lnTo>
                    <a:pt x="517" y="297"/>
                  </a:lnTo>
                  <a:lnTo>
                    <a:pt x="511" y="269"/>
                  </a:lnTo>
                  <a:lnTo>
                    <a:pt x="506" y="247"/>
                  </a:lnTo>
                  <a:lnTo>
                    <a:pt x="506" y="236"/>
                  </a:lnTo>
                  <a:lnTo>
                    <a:pt x="506" y="220"/>
                  </a:lnTo>
                  <a:lnTo>
                    <a:pt x="506" y="220"/>
                  </a:lnTo>
                  <a:lnTo>
                    <a:pt x="508" y="189"/>
                  </a:lnTo>
                  <a:lnTo>
                    <a:pt x="506" y="154"/>
                  </a:lnTo>
                  <a:lnTo>
                    <a:pt x="504" y="135"/>
                  </a:lnTo>
                  <a:lnTo>
                    <a:pt x="501" y="117"/>
                  </a:lnTo>
                  <a:lnTo>
                    <a:pt x="497" y="98"/>
                  </a:lnTo>
                  <a:lnTo>
                    <a:pt x="492" y="79"/>
                  </a:lnTo>
                  <a:lnTo>
                    <a:pt x="492" y="79"/>
                  </a:lnTo>
                  <a:lnTo>
                    <a:pt x="485" y="61"/>
                  </a:lnTo>
                  <a:lnTo>
                    <a:pt x="478" y="45"/>
                  </a:lnTo>
                  <a:lnTo>
                    <a:pt x="462" y="21"/>
                  </a:lnTo>
                  <a:lnTo>
                    <a:pt x="452" y="5"/>
                  </a:lnTo>
                  <a:lnTo>
                    <a:pt x="447" y="0"/>
                  </a:lnTo>
                  <a:lnTo>
                    <a:pt x="21" y="28"/>
                  </a:lnTo>
                  <a:lnTo>
                    <a:pt x="21" y="28"/>
                  </a:lnTo>
                  <a:lnTo>
                    <a:pt x="23" y="114"/>
                  </a:lnTo>
                  <a:lnTo>
                    <a:pt x="25" y="224"/>
                  </a:lnTo>
                  <a:lnTo>
                    <a:pt x="25" y="224"/>
                  </a:lnTo>
                  <a:lnTo>
                    <a:pt x="27" y="247"/>
                  </a:lnTo>
                  <a:lnTo>
                    <a:pt x="25" y="269"/>
                  </a:lnTo>
                  <a:lnTo>
                    <a:pt x="25" y="339"/>
                  </a:lnTo>
                  <a:lnTo>
                    <a:pt x="25" y="339"/>
                  </a:lnTo>
                  <a:lnTo>
                    <a:pt x="25" y="437"/>
                  </a:lnTo>
                  <a:lnTo>
                    <a:pt x="25" y="476"/>
                  </a:lnTo>
                  <a:lnTo>
                    <a:pt x="25" y="502"/>
                  </a:lnTo>
                  <a:lnTo>
                    <a:pt x="25" y="502"/>
                  </a:lnTo>
                  <a:lnTo>
                    <a:pt x="23" y="511"/>
                  </a:lnTo>
                  <a:lnTo>
                    <a:pt x="25" y="522"/>
                  </a:lnTo>
                  <a:lnTo>
                    <a:pt x="27" y="543"/>
                  </a:lnTo>
                  <a:lnTo>
                    <a:pt x="30" y="567"/>
                  </a:lnTo>
                  <a:lnTo>
                    <a:pt x="34" y="593"/>
                  </a:lnTo>
                  <a:lnTo>
                    <a:pt x="34" y="593"/>
                  </a:lnTo>
                  <a:lnTo>
                    <a:pt x="34" y="618"/>
                  </a:lnTo>
                  <a:lnTo>
                    <a:pt x="34" y="637"/>
                  </a:lnTo>
                  <a:lnTo>
                    <a:pt x="32" y="646"/>
                  </a:lnTo>
                  <a:lnTo>
                    <a:pt x="30" y="648"/>
                  </a:lnTo>
                  <a:lnTo>
                    <a:pt x="27" y="646"/>
                  </a:lnTo>
                  <a:lnTo>
                    <a:pt x="27" y="646"/>
                  </a:lnTo>
                  <a:lnTo>
                    <a:pt x="25" y="644"/>
                  </a:lnTo>
                  <a:lnTo>
                    <a:pt x="21" y="646"/>
                  </a:lnTo>
                  <a:lnTo>
                    <a:pt x="18" y="648"/>
                  </a:lnTo>
                  <a:lnTo>
                    <a:pt x="16" y="651"/>
                  </a:lnTo>
                  <a:lnTo>
                    <a:pt x="14" y="656"/>
                  </a:lnTo>
                  <a:lnTo>
                    <a:pt x="14" y="662"/>
                  </a:lnTo>
                  <a:lnTo>
                    <a:pt x="16" y="669"/>
                  </a:lnTo>
                  <a:lnTo>
                    <a:pt x="18" y="674"/>
                  </a:lnTo>
                  <a:lnTo>
                    <a:pt x="18" y="674"/>
                  </a:lnTo>
                  <a:lnTo>
                    <a:pt x="23" y="683"/>
                  </a:lnTo>
                  <a:lnTo>
                    <a:pt x="23" y="691"/>
                  </a:lnTo>
                  <a:lnTo>
                    <a:pt x="21" y="700"/>
                  </a:lnTo>
                  <a:lnTo>
                    <a:pt x="21" y="712"/>
                  </a:lnTo>
                  <a:lnTo>
                    <a:pt x="21" y="712"/>
                  </a:lnTo>
                  <a:lnTo>
                    <a:pt x="20" y="728"/>
                  </a:lnTo>
                  <a:lnTo>
                    <a:pt x="18" y="744"/>
                  </a:lnTo>
                  <a:lnTo>
                    <a:pt x="16" y="767"/>
                  </a:lnTo>
                  <a:lnTo>
                    <a:pt x="16" y="796"/>
                  </a:lnTo>
                  <a:lnTo>
                    <a:pt x="16" y="796"/>
                  </a:lnTo>
                  <a:lnTo>
                    <a:pt x="20" y="826"/>
                  </a:lnTo>
                  <a:lnTo>
                    <a:pt x="23" y="851"/>
                  </a:lnTo>
                  <a:lnTo>
                    <a:pt x="28" y="873"/>
                  </a:lnTo>
                  <a:lnTo>
                    <a:pt x="30" y="898"/>
                  </a:lnTo>
                  <a:lnTo>
                    <a:pt x="30" y="898"/>
                  </a:lnTo>
                  <a:lnTo>
                    <a:pt x="30" y="907"/>
                  </a:lnTo>
                  <a:lnTo>
                    <a:pt x="27" y="914"/>
                  </a:lnTo>
                  <a:lnTo>
                    <a:pt x="21" y="917"/>
                  </a:lnTo>
                  <a:lnTo>
                    <a:pt x="16" y="919"/>
                  </a:lnTo>
                  <a:lnTo>
                    <a:pt x="11" y="922"/>
                  </a:lnTo>
                  <a:lnTo>
                    <a:pt x="6" y="924"/>
                  </a:lnTo>
                  <a:lnTo>
                    <a:pt x="2" y="931"/>
                  </a:lnTo>
                  <a:lnTo>
                    <a:pt x="0" y="940"/>
                  </a:lnTo>
                  <a:lnTo>
                    <a:pt x="0" y="940"/>
                  </a:lnTo>
                  <a:lnTo>
                    <a:pt x="2" y="950"/>
                  </a:lnTo>
                  <a:lnTo>
                    <a:pt x="6" y="959"/>
                  </a:lnTo>
                  <a:lnTo>
                    <a:pt x="9" y="968"/>
                  </a:lnTo>
                  <a:lnTo>
                    <a:pt x="14" y="975"/>
                  </a:lnTo>
                  <a:lnTo>
                    <a:pt x="23" y="989"/>
                  </a:lnTo>
                  <a:lnTo>
                    <a:pt x="27" y="994"/>
                  </a:lnTo>
                  <a:lnTo>
                    <a:pt x="27" y="999"/>
                  </a:lnTo>
                  <a:lnTo>
                    <a:pt x="27" y="999"/>
                  </a:lnTo>
                  <a:lnTo>
                    <a:pt x="27" y="1003"/>
                  </a:lnTo>
                  <a:lnTo>
                    <a:pt x="23" y="1008"/>
                  </a:lnTo>
                  <a:lnTo>
                    <a:pt x="16" y="1017"/>
                  </a:lnTo>
                  <a:lnTo>
                    <a:pt x="13" y="1022"/>
                  </a:lnTo>
                  <a:lnTo>
                    <a:pt x="11" y="1027"/>
                  </a:lnTo>
                  <a:lnTo>
                    <a:pt x="9" y="1036"/>
                  </a:lnTo>
                  <a:lnTo>
                    <a:pt x="9" y="1045"/>
                  </a:lnTo>
                  <a:lnTo>
                    <a:pt x="9" y="1045"/>
                  </a:lnTo>
                  <a:lnTo>
                    <a:pt x="13" y="1085"/>
                  </a:lnTo>
                  <a:lnTo>
                    <a:pt x="14" y="1110"/>
                  </a:lnTo>
                  <a:lnTo>
                    <a:pt x="14" y="1110"/>
                  </a:lnTo>
                  <a:lnTo>
                    <a:pt x="16" y="1111"/>
                  </a:lnTo>
                  <a:lnTo>
                    <a:pt x="20" y="1113"/>
                  </a:lnTo>
                  <a:lnTo>
                    <a:pt x="34" y="1113"/>
                  </a:lnTo>
                  <a:lnTo>
                    <a:pt x="48" y="1113"/>
                  </a:lnTo>
                  <a:lnTo>
                    <a:pt x="62" y="1111"/>
                  </a:lnTo>
                  <a:lnTo>
                    <a:pt x="62" y="1111"/>
                  </a:lnTo>
                  <a:lnTo>
                    <a:pt x="72" y="1110"/>
                  </a:lnTo>
                  <a:lnTo>
                    <a:pt x="81" y="1110"/>
                  </a:lnTo>
                  <a:lnTo>
                    <a:pt x="90" y="1111"/>
                  </a:lnTo>
                  <a:lnTo>
                    <a:pt x="93" y="1113"/>
                  </a:lnTo>
                  <a:lnTo>
                    <a:pt x="95" y="1117"/>
                  </a:lnTo>
                  <a:lnTo>
                    <a:pt x="95" y="1117"/>
                  </a:lnTo>
                  <a:lnTo>
                    <a:pt x="100" y="1124"/>
                  </a:lnTo>
                  <a:lnTo>
                    <a:pt x="109" y="1132"/>
                  </a:lnTo>
                  <a:lnTo>
                    <a:pt x="114" y="1134"/>
                  </a:lnTo>
                  <a:lnTo>
                    <a:pt x="118" y="1136"/>
                  </a:lnTo>
                  <a:lnTo>
                    <a:pt x="123" y="1136"/>
                  </a:lnTo>
                  <a:lnTo>
                    <a:pt x="130" y="1134"/>
                  </a:lnTo>
                  <a:lnTo>
                    <a:pt x="130" y="1134"/>
                  </a:lnTo>
                  <a:lnTo>
                    <a:pt x="133" y="1129"/>
                  </a:lnTo>
                  <a:lnTo>
                    <a:pt x="137" y="1124"/>
                  </a:lnTo>
                  <a:lnTo>
                    <a:pt x="139" y="1117"/>
                  </a:lnTo>
                  <a:lnTo>
                    <a:pt x="140" y="1108"/>
                  </a:lnTo>
                  <a:lnTo>
                    <a:pt x="139" y="1090"/>
                  </a:lnTo>
                  <a:lnTo>
                    <a:pt x="139" y="1073"/>
                  </a:lnTo>
                  <a:lnTo>
                    <a:pt x="139" y="1073"/>
                  </a:lnTo>
                  <a:lnTo>
                    <a:pt x="139" y="1068"/>
                  </a:lnTo>
                  <a:lnTo>
                    <a:pt x="140" y="1062"/>
                  </a:lnTo>
                  <a:lnTo>
                    <a:pt x="147" y="1057"/>
                  </a:lnTo>
                  <a:lnTo>
                    <a:pt x="151" y="1054"/>
                  </a:lnTo>
                  <a:lnTo>
                    <a:pt x="156" y="1050"/>
                  </a:lnTo>
                  <a:lnTo>
                    <a:pt x="160" y="1045"/>
                  </a:lnTo>
                  <a:lnTo>
                    <a:pt x="161" y="1036"/>
                  </a:lnTo>
                  <a:lnTo>
                    <a:pt x="161" y="1036"/>
                  </a:lnTo>
                  <a:lnTo>
                    <a:pt x="172" y="1001"/>
                  </a:lnTo>
                  <a:lnTo>
                    <a:pt x="172" y="994"/>
                  </a:lnTo>
                  <a:lnTo>
                    <a:pt x="172" y="987"/>
                  </a:lnTo>
                  <a:lnTo>
                    <a:pt x="170" y="982"/>
                  </a:lnTo>
                  <a:lnTo>
                    <a:pt x="168" y="977"/>
                  </a:lnTo>
                  <a:lnTo>
                    <a:pt x="168" y="977"/>
                  </a:lnTo>
                  <a:lnTo>
                    <a:pt x="165" y="971"/>
                  </a:lnTo>
                  <a:lnTo>
                    <a:pt x="163" y="966"/>
                  </a:lnTo>
                  <a:lnTo>
                    <a:pt x="163" y="963"/>
                  </a:lnTo>
                  <a:lnTo>
                    <a:pt x="165" y="957"/>
                  </a:lnTo>
                  <a:lnTo>
                    <a:pt x="168" y="945"/>
                  </a:lnTo>
                  <a:lnTo>
                    <a:pt x="175" y="924"/>
                  </a:lnTo>
                  <a:lnTo>
                    <a:pt x="175" y="924"/>
                  </a:lnTo>
                  <a:lnTo>
                    <a:pt x="182" y="898"/>
                  </a:lnTo>
                  <a:lnTo>
                    <a:pt x="189" y="868"/>
                  </a:lnTo>
                  <a:lnTo>
                    <a:pt x="193" y="835"/>
                  </a:lnTo>
                  <a:lnTo>
                    <a:pt x="195" y="817"/>
                  </a:lnTo>
                  <a:lnTo>
                    <a:pt x="193" y="800"/>
                  </a:lnTo>
                  <a:lnTo>
                    <a:pt x="193" y="800"/>
                  </a:lnTo>
                  <a:lnTo>
                    <a:pt x="193" y="763"/>
                  </a:lnTo>
                  <a:lnTo>
                    <a:pt x="193" y="725"/>
                  </a:lnTo>
                  <a:lnTo>
                    <a:pt x="193" y="693"/>
                  </a:lnTo>
                  <a:lnTo>
                    <a:pt x="193" y="683"/>
                  </a:lnTo>
                  <a:lnTo>
                    <a:pt x="191" y="676"/>
                  </a:lnTo>
                  <a:lnTo>
                    <a:pt x="191" y="676"/>
                  </a:lnTo>
                  <a:lnTo>
                    <a:pt x="188" y="665"/>
                  </a:lnTo>
                  <a:lnTo>
                    <a:pt x="186" y="646"/>
                  </a:lnTo>
                  <a:lnTo>
                    <a:pt x="186" y="627"/>
                  </a:lnTo>
                  <a:lnTo>
                    <a:pt x="188" y="614"/>
                  </a:lnTo>
                  <a:lnTo>
                    <a:pt x="191" y="604"/>
                  </a:lnTo>
                  <a:lnTo>
                    <a:pt x="191" y="604"/>
                  </a:lnTo>
                  <a:lnTo>
                    <a:pt x="195" y="592"/>
                  </a:lnTo>
                  <a:lnTo>
                    <a:pt x="198" y="576"/>
                  </a:lnTo>
                  <a:lnTo>
                    <a:pt x="203" y="537"/>
                  </a:lnTo>
                  <a:lnTo>
                    <a:pt x="207" y="495"/>
                  </a:lnTo>
                  <a:lnTo>
                    <a:pt x="207" y="459"/>
                  </a:lnTo>
                  <a:lnTo>
                    <a:pt x="207" y="459"/>
                  </a:lnTo>
                  <a:lnTo>
                    <a:pt x="209" y="427"/>
                  </a:lnTo>
                  <a:lnTo>
                    <a:pt x="212" y="397"/>
                  </a:lnTo>
                  <a:lnTo>
                    <a:pt x="219" y="345"/>
                  </a:lnTo>
                  <a:lnTo>
                    <a:pt x="219" y="345"/>
                  </a:lnTo>
                  <a:lnTo>
                    <a:pt x="224" y="325"/>
                  </a:lnTo>
                  <a:lnTo>
                    <a:pt x="228" y="306"/>
                  </a:lnTo>
                  <a:lnTo>
                    <a:pt x="233" y="290"/>
                  </a:lnTo>
                  <a:lnTo>
                    <a:pt x="235" y="273"/>
                  </a:lnTo>
                  <a:lnTo>
                    <a:pt x="235" y="273"/>
                  </a:lnTo>
                  <a:lnTo>
                    <a:pt x="237" y="262"/>
                  </a:lnTo>
                  <a:lnTo>
                    <a:pt x="242" y="254"/>
                  </a:lnTo>
                  <a:lnTo>
                    <a:pt x="249" y="245"/>
                  </a:lnTo>
                  <a:lnTo>
                    <a:pt x="256" y="236"/>
                  </a:lnTo>
                  <a:lnTo>
                    <a:pt x="272" y="224"/>
                  </a:lnTo>
                  <a:lnTo>
                    <a:pt x="279" y="220"/>
                  </a:lnTo>
                  <a:lnTo>
                    <a:pt x="279" y="22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6" name="Freeform 38"/>
            <p:cNvSpPr>
              <a:spLocks/>
            </p:cNvSpPr>
            <p:nvPr/>
          </p:nvSpPr>
          <p:spPr bwMode="auto">
            <a:xfrm>
              <a:off x="1089" y="2346"/>
              <a:ext cx="85" cy="130"/>
            </a:xfrm>
            <a:custGeom>
              <a:avLst/>
              <a:gdLst>
                <a:gd name="T0" fmla="*/ 168 w 170"/>
                <a:gd name="T1" fmla="*/ 40 h 261"/>
                <a:gd name="T2" fmla="*/ 168 w 170"/>
                <a:gd name="T3" fmla="*/ 40 h 261"/>
                <a:gd name="T4" fmla="*/ 166 w 170"/>
                <a:gd name="T5" fmla="*/ 82 h 261"/>
                <a:gd name="T6" fmla="*/ 166 w 170"/>
                <a:gd name="T7" fmla="*/ 110 h 261"/>
                <a:gd name="T8" fmla="*/ 166 w 170"/>
                <a:gd name="T9" fmla="*/ 140 h 261"/>
                <a:gd name="T10" fmla="*/ 166 w 170"/>
                <a:gd name="T11" fmla="*/ 140 h 261"/>
                <a:gd name="T12" fmla="*/ 168 w 170"/>
                <a:gd name="T13" fmla="*/ 159 h 261"/>
                <a:gd name="T14" fmla="*/ 170 w 170"/>
                <a:gd name="T15" fmla="*/ 192 h 261"/>
                <a:gd name="T16" fmla="*/ 168 w 170"/>
                <a:gd name="T17" fmla="*/ 210 h 261"/>
                <a:gd name="T18" fmla="*/ 164 w 170"/>
                <a:gd name="T19" fmla="*/ 226 h 261"/>
                <a:gd name="T20" fmla="*/ 157 w 170"/>
                <a:gd name="T21" fmla="*/ 240 h 261"/>
                <a:gd name="T22" fmla="*/ 154 w 170"/>
                <a:gd name="T23" fmla="*/ 247 h 261"/>
                <a:gd name="T24" fmla="*/ 149 w 170"/>
                <a:gd name="T25" fmla="*/ 252 h 261"/>
                <a:gd name="T26" fmla="*/ 149 w 170"/>
                <a:gd name="T27" fmla="*/ 252 h 261"/>
                <a:gd name="T28" fmla="*/ 142 w 170"/>
                <a:gd name="T29" fmla="*/ 255 h 261"/>
                <a:gd name="T30" fmla="*/ 133 w 170"/>
                <a:gd name="T31" fmla="*/ 259 h 261"/>
                <a:gd name="T32" fmla="*/ 122 w 170"/>
                <a:gd name="T33" fmla="*/ 261 h 261"/>
                <a:gd name="T34" fmla="*/ 112 w 170"/>
                <a:gd name="T35" fmla="*/ 261 h 261"/>
                <a:gd name="T36" fmla="*/ 89 w 170"/>
                <a:gd name="T37" fmla="*/ 261 h 261"/>
                <a:gd name="T38" fmla="*/ 65 w 170"/>
                <a:gd name="T39" fmla="*/ 259 h 261"/>
                <a:gd name="T40" fmla="*/ 21 w 170"/>
                <a:gd name="T41" fmla="*/ 252 h 261"/>
                <a:gd name="T42" fmla="*/ 3 w 170"/>
                <a:gd name="T43" fmla="*/ 247 h 261"/>
                <a:gd name="T44" fmla="*/ 0 w 170"/>
                <a:gd name="T45" fmla="*/ 157 h 261"/>
                <a:gd name="T46" fmla="*/ 0 w 170"/>
                <a:gd name="T47" fmla="*/ 157 h 261"/>
                <a:gd name="T48" fmla="*/ 2 w 170"/>
                <a:gd name="T49" fmla="*/ 156 h 261"/>
                <a:gd name="T50" fmla="*/ 5 w 170"/>
                <a:gd name="T51" fmla="*/ 152 h 261"/>
                <a:gd name="T52" fmla="*/ 9 w 170"/>
                <a:gd name="T53" fmla="*/ 145 h 261"/>
                <a:gd name="T54" fmla="*/ 12 w 170"/>
                <a:gd name="T55" fmla="*/ 135 h 261"/>
                <a:gd name="T56" fmla="*/ 14 w 170"/>
                <a:gd name="T57" fmla="*/ 119 h 261"/>
                <a:gd name="T58" fmla="*/ 17 w 170"/>
                <a:gd name="T59" fmla="*/ 96 h 261"/>
                <a:gd name="T60" fmla="*/ 17 w 170"/>
                <a:gd name="T61" fmla="*/ 68 h 261"/>
                <a:gd name="T62" fmla="*/ 17 w 170"/>
                <a:gd name="T63" fmla="*/ 68 h 261"/>
                <a:gd name="T64" fmla="*/ 19 w 170"/>
                <a:gd name="T65" fmla="*/ 21 h 261"/>
                <a:gd name="T66" fmla="*/ 23 w 170"/>
                <a:gd name="T67" fmla="*/ 3 h 261"/>
                <a:gd name="T68" fmla="*/ 23 w 170"/>
                <a:gd name="T69" fmla="*/ 0 h 261"/>
                <a:gd name="T70" fmla="*/ 24 w 170"/>
                <a:gd name="T71" fmla="*/ 2 h 261"/>
                <a:gd name="T72" fmla="*/ 24 w 170"/>
                <a:gd name="T73" fmla="*/ 3 h 261"/>
                <a:gd name="T74" fmla="*/ 168 w 170"/>
                <a:gd name="T75" fmla="*/ 4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0" h="261">
                  <a:moveTo>
                    <a:pt x="168" y="40"/>
                  </a:moveTo>
                  <a:lnTo>
                    <a:pt x="168" y="40"/>
                  </a:lnTo>
                  <a:lnTo>
                    <a:pt x="166" y="82"/>
                  </a:lnTo>
                  <a:lnTo>
                    <a:pt x="166" y="110"/>
                  </a:lnTo>
                  <a:lnTo>
                    <a:pt x="166" y="140"/>
                  </a:lnTo>
                  <a:lnTo>
                    <a:pt x="166" y="140"/>
                  </a:lnTo>
                  <a:lnTo>
                    <a:pt x="168" y="159"/>
                  </a:lnTo>
                  <a:lnTo>
                    <a:pt x="170" y="192"/>
                  </a:lnTo>
                  <a:lnTo>
                    <a:pt x="168" y="210"/>
                  </a:lnTo>
                  <a:lnTo>
                    <a:pt x="164" y="226"/>
                  </a:lnTo>
                  <a:lnTo>
                    <a:pt x="157" y="240"/>
                  </a:lnTo>
                  <a:lnTo>
                    <a:pt x="154" y="247"/>
                  </a:lnTo>
                  <a:lnTo>
                    <a:pt x="149" y="252"/>
                  </a:lnTo>
                  <a:lnTo>
                    <a:pt x="149" y="252"/>
                  </a:lnTo>
                  <a:lnTo>
                    <a:pt x="142" y="255"/>
                  </a:lnTo>
                  <a:lnTo>
                    <a:pt x="133" y="259"/>
                  </a:lnTo>
                  <a:lnTo>
                    <a:pt x="122" y="261"/>
                  </a:lnTo>
                  <a:lnTo>
                    <a:pt x="112" y="261"/>
                  </a:lnTo>
                  <a:lnTo>
                    <a:pt x="89" y="261"/>
                  </a:lnTo>
                  <a:lnTo>
                    <a:pt x="65" y="259"/>
                  </a:lnTo>
                  <a:lnTo>
                    <a:pt x="21" y="252"/>
                  </a:lnTo>
                  <a:lnTo>
                    <a:pt x="3" y="247"/>
                  </a:lnTo>
                  <a:lnTo>
                    <a:pt x="0" y="157"/>
                  </a:lnTo>
                  <a:lnTo>
                    <a:pt x="0" y="157"/>
                  </a:lnTo>
                  <a:lnTo>
                    <a:pt x="2" y="156"/>
                  </a:lnTo>
                  <a:lnTo>
                    <a:pt x="5" y="152"/>
                  </a:lnTo>
                  <a:lnTo>
                    <a:pt x="9" y="145"/>
                  </a:lnTo>
                  <a:lnTo>
                    <a:pt x="12" y="135"/>
                  </a:lnTo>
                  <a:lnTo>
                    <a:pt x="14" y="119"/>
                  </a:lnTo>
                  <a:lnTo>
                    <a:pt x="17" y="96"/>
                  </a:lnTo>
                  <a:lnTo>
                    <a:pt x="17" y="68"/>
                  </a:lnTo>
                  <a:lnTo>
                    <a:pt x="17" y="68"/>
                  </a:lnTo>
                  <a:lnTo>
                    <a:pt x="19" y="21"/>
                  </a:lnTo>
                  <a:lnTo>
                    <a:pt x="23" y="3"/>
                  </a:lnTo>
                  <a:lnTo>
                    <a:pt x="23" y="0"/>
                  </a:lnTo>
                  <a:lnTo>
                    <a:pt x="24" y="2"/>
                  </a:lnTo>
                  <a:lnTo>
                    <a:pt x="24" y="3"/>
                  </a:lnTo>
                  <a:lnTo>
                    <a:pt x="168" y="40"/>
                  </a:lnTo>
                  <a:close/>
                </a:path>
              </a:pathLst>
            </a:cu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7" name="Freeform 39"/>
            <p:cNvSpPr>
              <a:spLocks/>
            </p:cNvSpPr>
            <p:nvPr/>
          </p:nvSpPr>
          <p:spPr bwMode="auto">
            <a:xfrm>
              <a:off x="1043" y="2440"/>
              <a:ext cx="184" cy="409"/>
            </a:xfrm>
            <a:custGeom>
              <a:avLst/>
              <a:gdLst>
                <a:gd name="T0" fmla="*/ 275 w 369"/>
                <a:gd name="T1" fmla="*/ 0 h 817"/>
                <a:gd name="T2" fmla="*/ 275 w 369"/>
                <a:gd name="T3" fmla="*/ 0 h 817"/>
                <a:gd name="T4" fmla="*/ 257 w 369"/>
                <a:gd name="T5" fmla="*/ 7 h 817"/>
                <a:gd name="T6" fmla="*/ 242 w 369"/>
                <a:gd name="T7" fmla="*/ 14 h 817"/>
                <a:gd name="T8" fmla="*/ 224 w 369"/>
                <a:gd name="T9" fmla="*/ 17 h 817"/>
                <a:gd name="T10" fmla="*/ 208 w 369"/>
                <a:gd name="T11" fmla="*/ 19 h 817"/>
                <a:gd name="T12" fmla="*/ 177 w 369"/>
                <a:gd name="T13" fmla="*/ 21 h 817"/>
                <a:gd name="T14" fmla="*/ 149 w 369"/>
                <a:gd name="T15" fmla="*/ 21 h 817"/>
                <a:gd name="T16" fmla="*/ 124 w 369"/>
                <a:gd name="T17" fmla="*/ 17 h 817"/>
                <a:gd name="T18" fmla="*/ 105 w 369"/>
                <a:gd name="T19" fmla="*/ 12 h 817"/>
                <a:gd name="T20" fmla="*/ 89 w 369"/>
                <a:gd name="T21" fmla="*/ 9 h 817"/>
                <a:gd name="T22" fmla="*/ 33 w 369"/>
                <a:gd name="T23" fmla="*/ 438 h 817"/>
                <a:gd name="T24" fmla="*/ 0 w 369"/>
                <a:gd name="T25" fmla="*/ 686 h 817"/>
                <a:gd name="T26" fmla="*/ 16 w 369"/>
                <a:gd name="T27" fmla="*/ 782 h 817"/>
                <a:gd name="T28" fmla="*/ 16 w 369"/>
                <a:gd name="T29" fmla="*/ 782 h 817"/>
                <a:gd name="T30" fmla="*/ 37 w 369"/>
                <a:gd name="T31" fmla="*/ 793 h 817"/>
                <a:gd name="T32" fmla="*/ 60 w 369"/>
                <a:gd name="T33" fmla="*/ 802 h 817"/>
                <a:gd name="T34" fmla="*/ 89 w 369"/>
                <a:gd name="T35" fmla="*/ 810 h 817"/>
                <a:gd name="T36" fmla="*/ 105 w 369"/>
                <a:gd name="T37" fmla="*/ 814 h 817"/>
                <a:gd name="T38" fmla="*/ 123 w 369"/>
                <a:gd name="T39" fmla="*/ 816 h 817"/>
                <a:gd name="T40" fmla="*/ 142 w 369"/>
                <a:gd name="T41" fmla="*/ 817 h 817"/>
                <a:gd name="T42" fmla="*/ 159 w 369"/>
                <a:gd name="T43" fmla="*/ 817 h 817"/>
                <a:gd name="T44" fmla="*/ 179 w 369"/>
                <a:gd name="T45" fmla="*/ 816 h 817"/>
                <a:gd name="T46" fmla="*/ 198 w 369"/>
                <a:gd name="T47" fmla="*/ 812 h 817"/>
                <a:gd name="T48" fmla="*/ 217 w 369"/>
                <a:gd name="T49" fmla="*/ 807 h 817"/>
                <a:gd name="T50" fmla="*/ 236 w 369"/>
                <a:gd name="T51" fmla="*/ 798 h 817"/>
                <a:gd name="T52" fmla="*/ 236 w 369"/>
                <a:gd name="T53" fmla="*/ 798 h 817"/>
                <a:gd name="T54" fmla="*/ 247 w 369"/>
                <a:gd name="T55" fmla="*/ 793 h 817"/>
                <a:gd name="T56" fmla="*/ 256 w 369"/>
                <a:gd name="T57" fmla="*/ 786 h 817"/>
                <a:gd name="T58" fmla="*/ 264 w 369"/>
                <a:gd name="T59" fmla="*/ 775 h 817"/>
                <a:gd name="T60" fmla="*/ 271 w 369"/>
                <a:gd name="T61" fmla="*/ 765 h 817"/>
                <a:gd name="T62" fmla="*/ 287 w 369"/>
                <a:gd name="T63" fmla="*/ 739 h 817"/>
                <a:gd name="T64" fmla="*/ 299 w 369"/>
                <a:gd name="T65" fmla="*/ 709 h 817"/>
                <a:gd name="T66" fmla="*/ 312 w 369"/>
                <a:gd name="T67" fmla="*/ 676 h 817"/>
                <a:gd name="T68" fmla="*/ 324 w 369"/>
                <a:gd name="T69" fmla="*/ 639 h 817"/>
                <a:gd name="T70" fmla="*/ 333 w 369"/>
                <a:gd name="T71" fmla="*/ 600 h 817"/>
                <a:gd name="T72" fmla="*/ 341 w 369"/>
                <a:gd name="T73" fmla="*/ 562 h 817"/>
                <a:gd name="T74" fmla="*/ 354 w 369"/>
                <a:gd name="T75" fmla="*/ 487 h 817"/>
                <a:gd name="T76" fmla="*/ 362 w 369"/>
                <a:gd name="T77" fmla="*/ 424 h 817"/>
                <a:gd name="T78" fmla="*/ 369 w 369"/>
                <a:gd name="T79" fmla="*/ 364 h 817"/>
                <a:gd name="T80" fmla="*/ 275 w 369"/>
                <a:gd name="T81" fmla="*/ 0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9" h="817">
                  <a:moveTo>
                    <a:pt x="275" y="0"/>
                  </a:moveTo>
                  <a:lnTo>
                    <a:pt x="275" y="0"/>
                  </a:lnTo>
                  <a:lnTo>
                    <a:pt x="257" y="7"/>
                  </a:lnTo>
                  <a:lnTo>
                    <a:pt x="242" y="14"/>
                  </a:lnTo>
                  <a:lnTo>
                    <a:pt x="224" y="17"/>
                  </a:lnTo>
                  <a:lnTo>
                    <a:pt x="208" y="19"/>
                  </a:lnTo>
                  <a:lnTo>
                    <a:pt x="177" y="21"/>
                  </a:lnTo>
                  <a:lnTo>
                    <a:pt x="149" y="21"/>
                  </a:lnTo>
                  <a:lnTo>
                    <a:pt x="124" y="17"/>
                  </a:lnTo>
                  <a:lnTo>
                    <a:pt x="105" y="12"/>
                  </a:lnTo>
                  <a:lnTo>
                    <a:pt x="89" y="9"/>
                  </a:lnTo>
                  <a:lnTo>
                    <a:pt x="33" y="438"/>
                  </a:lnTo>
                  <a:lnTo>
                    <a:pt x="0" y="686"/>
                  </a:lnTo>
                  <a:lnTo>
                    <a:pt x="16" y="782"/>
                  </a:lnTo>
                  <a:lnTo>
                    <a:pt x="16" y="782"/>
                  </a:lnTo>
                  <a:lnTo>
                    <a:pt x="37" y="793"/>
                  </a:lnTo>
                  <a:lnTo>
                    <a:pt x="60" y="802"/>
                  </a:lnTo>
                  <a:lnTo>
                    <a:pt x="89" y="810"/>
                  </a:lnTo>
                  <a:lnTo>
                    <a:pt x="105" y="814"/>
                  </a:lnTo>
                  <a:lnTo>
                    <a:pt x="123" y="816"/>
                  </a:lnTo>
                  <a:lnTo>
                    <a:pt x="142" y="817"/>
                  </a:lnTo>
                  <a:lnTo>
                    <a:pt x="159" y="817"/>
                  </a:lnTo>
                  <a:lnTo>
                    <a:pt x="179" y="816"/>
                  </a:lnTo>
                  <a:lnTo>
                    <a:pt x="198" y="812"/>
                  </a:lnTo>
                  <a:lnTo>
                    <a:pt x="217" y="807"/>
                  </a:lnTo>
                  <a:lnTo>
                    <a:pt x="236" y="798"/>
                  </a:lnTo>
                  <a:lnTo>
                    <a:pt x="236" y="798"/>
                  </a:lnTo>
                  <a:lnTo>
                    <a:pt x="247" y="793"/>
                  </a:lnTo>
                  <a:lnTo>
                    <a:pt x="256" y="786"/>
                  </a:lnTo>
                  <a:lnTo>
                    <a:pt x="264" y="775"/>
                  </a:lnTo>
                  <a:lnTo>
                    <a:pt x="271" y="765"/>
                  </a:lnTo>
                  <a:lnTo>
                    <a:pt x="287" y="739"/>
                  </a:lnTo>
                  <a:lnTo>
                    <a:pt x="299" y="709"/>
                  </a:lnTo>
                  <a:lnTo>
                    <a:pt x="312" y="676"/>
                  </a:lnTo>
                  <a:lnTo>
                    <a:pt x="324" y="639"/>
                  </a:lnTo>
                  <a:lnTo>
                    <a:pt x="333" y="600"/>
                  </a:lnTo>
                  <a:lnTo>
                    <a:pt x="341" y="562"/>
                  </a:lnTo>
                  <a:lnTo>
                    <a:pt x="354" y="487"/>
                  </a:lnTo>
                  <a:lnTo>
                    <a:pt x="362" y="424"/>
                  </a:lnTo>
                  <a:lnTo>
                    <a:pt x="369" y="364"/>
                  </a:lnTo>
                  <a:lnTo>
                    <a:pt x="2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8" name="Freeform 40"/>
            <p:cNvSpPr>
              <a:spLocks/>
            </p:cNvSpPr>
            <p:nvPr/>
          </p:nvSpPr>
          <p:spPr bwMode="auto">
            <a:xfrm>
              <a:off x="1130" y="2416"/>
              <a:ext cx="181" cy="441"/>
            </a:xfrm>
            <a:custGeom>
              <a:avLst/>
              <a:gdLst>
                <a:gd name="T0" fmla="*/ 84 w 362"/>
                <a:gd name="T1" fmla="*/ 0 h 882"/>
                <a:gd name="T2" fmla="*/ 109 w 362"/>
                <a:gd name="T3" fmla="*/ 30 h 882"/>
                <a:gd name="T4" fmla="*/ 138 w 362"/>
                <a:gd name="T5" fmla="*/ 51 h 882"/>
                <a:gd name="T6" fmla="*/ 159 w 362"/>
                <a:gd name="T7" fmla="*/ 58 h 882"/>
                <a:gd name="T8" fmla="*/ 208 w 362"/>
                <a:gd name="T9" fmla="*/ 70 h 882"/>
                <a:gd name="T10" fmla="*/ 226 w 362"/>
                <a:gd name="T11" fmla="*/ 79 h 882"/>
                <a:gd name="T12" fmla="*/ 278 w 362"/>
                <a:gd name="T13" fmla="*/ 107 h 882"/>
                <a:gd name="T14" fmla="*/ 287 w 362"/>
                <a:gd name="T15" fmla="*/ 119 h 882"/>
                <a:gd name="T16" fmla="*/ 310 w 362"/>
                <a:gd name="T17" fmla="*/ 196 h 882"/>
                <a:gd name="T18" fmla="*/ 334 w 362"/>
                <a:gd name="T19" fmla="*/ 278 h 882"/>
                <a:gd name="T20" fmla="*/ 338 w 362"/>
                <a:gd name="T21" fmla="*/ 301 h 882"/>
                <a:gd name="T22" fmla="*/ 350 w 362"/>
                <a:gd name="T23" fmla="*/ 378 h 882"/>
                <a:gd name="T24" fmla="*/ 355 w 362"/>
                <a:gd name="T25" fmla="*/ 436 h 882"/>
                <a:gd name="T26" fmla="*/ 362 w 362"/>
                <a:gd name="T27" fmla="*/ 488 h 882"/>
                <a:gd name="T28" fmla="*/ 361 w 362"/>
                <a:gd name="T29" fmla="*/ 539 h 882"/>
                <a:gd name="T30" fmla="*/ 359 w 362"/>
                <a:gd name="T31" fmla="*/ 558 h 882"/>
                <a:gd name="T32" fmla="*/ 354 w 362"/>
                <a:gd name="T33" fmla="*/ 572 h 882"/>
                <a:gd name="T34" fmla="*/ 354 w 362"/>
                <a:gd name="T35" fmla="*/ 574 h 882"/>
                <a:gd name="T36" fmla="*/ 320 w 362"/>
                <a:gd name="T37" fmla="*/ 567 h 882"/>
                <a:gd name="T38" fmla="*/ 301 w 362"/>
                <a:gd name="T39" fmla="*/ 567 h 882"/>
                <a:gd name="T40" fmla="*/ 263 w 362"/>
                <a:gd name="T41" fmla="*/ 574 h 882"/>
                <a:gd name="T42" fmla="*/ 245 w 362"/>
                <a:gd name="T43" fmla="*/ 579 h 882"/>
                <a:gd name="T44" fmla="*/ 243 w 362"/>
                <a:gd name="T45" fmla="*/ 714 h 882"/>
                <a:gd name="T46" fmla="*/ 245 w 362"/>
                <a:gd name="T47" fmla="*/ 765 h 882"/>
                <a:gd name="T48" fmla="*/ 247 w 362"/>
                <a:gd name="T49" fmla="*/ 828 h 882"/>
                <a:gd name="T50" fmla="*/ 208 w 362"/>
                <a:gd name="T51" fmla="*/ 835 h 882"/>
                <a:gd name="T52" fmla="*/ 152 w 362"/>
                <a:gd name="T53" fmla="*/ 849 h 882"/>
                <a:gd name="T54" fmla="*/ 135 w 362"/>
                <a:gd name="T55" fmla="*/ 854 h 882"/>
                <a:gd name="T56" fmla="*/ 100 w 362"/>
                <a:gd name="T57" fmla="*/ 868 h 882"/>
                <a:gd name="T58" fmla="*/ 33 w 362"/>
                <a:gd name="T59" fmla="*/ 880 h 882"/>
                <a:gd name="T60" fmla="*/ 21 w 362"/>
                <a:gd name="T61" fmla="*/ 882 h 882"/>
                <a:gd name="T62" fmla="*/ 12 w 362"/>
                <a:gd name="T63" fmla="*/ 826 h 882"/>
                <a:gd name="T64" fmla="*/ 2 w 362"/>
                <a:gd name="T65" fmla="*/ 735 h 882"/>
                <a:gd name="T66" fmla="*/ 0 w 362"/>
                <a:gd name="T67" fmla="*/ 698 h 882"/>
                <a:gd name="T68" fmla="*/ 2 w 362"/>
                <a:gd name="T69" fmla="*/ 539 h 882"/>
                <a:gd name="T70" fmla="*/ 18 w 362"/>
                <a:gd name="T71" fmla="*/ 371 h 882"/>
                <a:gd name="T72" fmla="*/ 37 w 362"/>
                <a:gd name="T73" fmla="*/ 226 h 882"/>
                <a:gd name="T74" fmla="*/ 51 w 362"/>
                <a:gd name="T75" fmla="*/ 126 h 882"/>
                <a:gd name="T76" fmla="*/ 56 w 362"/>
                <a:gd name="T77" fmla="*/ 108 h 882"/>
                <a:gd name="T78" fmla="*/ 72 w 362"/>
                <a:gd name="T79" fmla="*/ 61 h 882"/>
                <a:gd name="T80" fmla="*/ 81 w 362"/>
                <a:gd name="T81" fmla="*/ 31 h 882"/>
                <a:gd name="T82" fmla="*/ 84 w 362"/>
                <a:gd name="T83" fmla="*/ 0 h 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2" h="882">
                  <a:moveTo>
                    <a:pt x="84" y="0"/>
                  </a:moveTo>
                  <a:lnTo>
                    <a:pt x="84" y="0"/>
                  </a:lnTo>
                  <a:lnTo>
                    <a:pt x="96" y="16"/>
                  </a:lnTo>
                  <a:lnTo>
                    <a:pt x="109" y="30"/>
                  </a:lnTo>
                  <a:lnTo>
                    <a:pt x="124" y="42"/>
                  </a:lnTo>
                  <a:lnTo>
                    <a:pt x="138" y="51"/>
                  </a:lnTo>
                  <a:lnTo>
                    <a:pt x="138" y="51"/>
                  </a:lnTo>
                  <a:lnTo>
                    <a:pt x="159" y="58"/>
                  </a:lnTo>
                  <a:lnTo>
                    <a:pt x="184" y="63"/>
                  </a:lnTo>
                  <a:lnTo>
                    <a:pt x="208" y="70"/>
                  </a:lnTo>
                  <a:lnTo>
                    <a:pt x="226" y="79"/>
                  </a:lnTo>
                  <a:lnTo>
                    <a:pt x="226" y="79"/>
                  </a:lnTo>
                  <a:lnTo>
                    <a:pt x="263" y="96"/>
                  </a:lnTo>
                  <a:lnTo>
                    <a:pt x="278" y="107"/>
                  </a:lnTo>
                  <a:lnTo>
                    <a:pt x="285" y="112"/>
                  </a:lnTo>
                  <a:lnTo>
                    <a:pt x="287" y="119"/>
                  </a:lnTo>
                  <a:lnTo>
                    <a:pt x="287" y="119"/>
                  </a:lnTo>
                  <a:lnTo>
                    <a:pt x="310" y="196"/>
                  </a:lnTo>
                  <a:lnTo>
                    <a:pt x="327" y="252"/>
                  </a:lnTo>
                  <a:lnTo>
                    <a:pt x="334" y="278"/>
                  </a:lnTo>
                  <a:lnTo>
                    <a:pt x="338" y="301"/>
                  </a:lnTo>
                  <a:lnTo>
                    <a:pt x="338" y="301"/>
                  </a:lnTo>
                  <a:lnTo>
                    <a:pt x="345" y="341"/>
                  </a:lnTo>
                  <a:lnTo>
                    <a:pt x="350" y="378"/>
                  </a:lnTo>
                  <a:lnTo>
                    <a:pt x="355" y="436"/>
                  </a:lnTo>
                  <a:lnTo>
                    <a:pt x="355" y="436"/>
                  </a:lnTo>
                  <a:lnTo>
                    <a:pt x="361" y="473"/>
                  </a:lnTo>
                  <a:lnTo>
                    <a:pt x="362" y="488"/>
                  </a:lnTo>
                  <a:lnTo>
                    <a:pt x="362" y="488"/>
                  </a:lnTo>
                  <a:lnTo>
                    <a:pt x="361" y="539"/>
                  </a:lnTo>
                  <a:lnTo>
                    <a:pt x="361" y="539"/>
                  </a:lnTo>
                  <a:lnTo>
                    <a:pt x="359" y="558"/>
                  </a:lnTo>
                  <a:lnTo>
                    <a:pt x="357" y="569"/>
                  </a:lnTo>
                  <a:lnTo>
                    <a:pt x="354" y="572"/>
                  </a:lnTo>
                  <a:lnTo>
                    <a:pt x="354" y="574"/>
                  </a:lnTo>
                  <a:lnTo>
                    <a:pt x="354" y="574"/>
                  </a:lnTo>
                  <a:lnTo>
                    <a:pt x="338" y="569"/>
                  </a:lnTo>
                  <a:lnTo>
                    <a:pt x="320" y="567"/>
                  </a:lnTo>
                  <a:lnTo>
                    <a:pt x="301" y="567"/>
                  </a:lnTo>
                  <a:lnTo>
                    <a:pt x="301" y="567"/>
                  </a:lnTo>
                  <a:lnTo>
                    <a:pt x="280" y="569"/>
                  </a:lnTo>
                  <a:lnTo>
                    <a:pt x="263" y="574"/>
                  </a:lnTo>
                  <a:lnTo>
                    <a:pt x="245" y="579"/>
                  </a:lnTo>
                  <a:lnTo>
                    <a:pt x="245" y="579"/>
                  </a:lnTo>
                  <a:lnTo>
                    <a:pt x="245" y="653"/>
                  </a:lnTo>
                  <a:lnTo>
                    <a:pt x="243" y="714"/>
                  </a:lnTo>
                  <a:lnTo>
                    <a:pt x="245" y="765"/>
                  </a:lnTo>
                  <a:lnTo>
                    <a:pt x="245" y="765"/>
                  </a:lnTo>
                  <a:lnTo>
                    <a:pt x="247" y="828"/>
                  </a:lnTo>
                  <a:lnTo>
                    <a:pt x="247" y="828"/>
                  </a:lnTo>
                  <a:lnTo>
                    <a:pt x="236" y="830"/>
                  </a:lnTo>
                  <a:lnTo>
                    <a:pt x="208" y="835"/>
                  </a:lnTo>
                  <a:lnTo>
                    <a:pt x="172" y="842"/>
                  </a:lnTo>
                  <a:lnTo>
                    <a:pt x="152" y="849"/>
                  </a:lnTo>
                  <a:lnTo>
                    <a:pt x="135" y="854"/>
                  </a:lnTo>
                  <a:lnTo>
                    <a:pt x="135" y="854"/>
                  </a:lnTo>
                  <a:lnTo>
                    <a:pt x="117" y="861"/>
                  </a:lnTo>
                  <a:lnTo>
                    <a:pt x="100" y="868"/>
                  </a:lnTo>
                  <a:lnTo>
                    <a:pt x="61" y="875"/>
                  </a:lnTo>
                  <a:lnTo>
                    <a:pt x="33" y="880"/>
                  </a:lnTo>
                  <a:lnTo>
                    <a:pt x="21" y="882"/>
                  </a:lnTo>
                  <a:lnTo>
                    <a:pt x="21" y="882"/>
                  </a:lnTo>
                  <a:lnTo>
                    <a:pt x="18" y="866"/>
                  </a:lnTo>
                  <a:lnTo>
                    <a:pt x="12" y="826"/>
                  </a:lnTo>
                  <a:lnTo>
                    <a:pt x="5" y="768"/>
                  </a:lnTo>
                  <a:lnTo>
                    <a:pt x="2" y="735"/>
                  </a:lnTo>
                  <a:lnTo>
                    <a:pt x="0" y="698"/>
                  </a:lnTo>
                  <a:lnTo>
                    <a:pt x="0" y="698"/>
                  </a:lnTo>
                  <a:lnTo>
                    <a:pt x="0" y="621"/>
                  </a:lnTo>
                  <a:lnTo>
                    <a:pt x="2" y="539"/>
                  </a:lnTo>
                  <a:lnTo>
                    <a:pt x="9" y="453"/>
                  </a:lnTo>
                  <a:lnTo>
                    <a:pt x="18" y="371"/>
                  </a:lnTo>
                  <a:lnTo>
                    <a:pt x="18" y="371"/>
                  </a:lnTo>
                  <a:lnTo>
                    <a:pt x="37" y="226"/>
                  </a:lnTo>
                  <a:lnTo>
                    <a:pt x="44" y="170"/>
                  </a:lnTo>
                  <a:lnTo>
                    <a:pt x="51" y="126"/>
                  </a:lnTo>
                  <a:lnTo>
                    <a:pt x="51" y="126"/>
                  </a:lnTo>
                  <a:lnTo>
                    <a:pt x="56" y="108"/>
                  </a:lnTo>
                  <a:lnTo>
                    <a:pt x="61" y="93"/>
                  </a:lnTo>
                  <a:lnTo>
                    <a:pt x="72" y="61"/>
                  </a:lnTo>
                  <a:lnTo>
                    <a:pt x="77" y="45"/>
                  </a:lnTo>
                  <a:lnTo>
                    <a:pt x="81" y="31"/>
                  </a:lnTo>
                  <a:lnTo>
                    <a:pt x="84" y="16"/>
                  </a:lnTo>
                  <a:lnTo>
                    <a:pt x="84" y="0"/>
                  </a:lnTo>
                  <a:lnTo>
                    <a:pt x="84"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9" name="Freeform 41"/>
            <p:cNvSpPr>
              <a:spLocks/>
            </p:cNvSpPr>
            <p:nvPr/>
          </p:nvSpPr>
          <p:spPr bwMode="auto">
            <a:xfrm>
              <a:off x="1139" y="2416"/>
              <a:ext cx="69" cy="185"/>
            </a:xfrm>
            <a:custGeom>
              <a:avLst/>
              <a:gdLst>
                <a:gd name="T0" fmla="*/ 0 w 138"/>
                <a:gd name="T1" fmla="*/ 371 h 371"/>
                <a:gd name="T2" fmla="*/ 0 w 138"/>
                <a:gd name="T3" fmla="*/ 371 h 371"/>
                <a:gd name="T4" fmla="*/ 19 w 138"/>
                <a:gd name="T5" fmla="*/ 226 h 371"/>
                <a:gd name="T6" fmla="*/ 26 w 138"/>
                <a:gd name="T7" fmla="*/ 170 h 371"/>
                <a:gd name="T8" fmla="*/ 33 w 138"/>
                <a:gd name="T9" fmla="*/ 126 h 371"/>
                <a:gd name="T10" fmla="*/ 33 w 138"/>
                <a:gd name="T11" fmla="*/ 126 h 371"/>
                <a:gd name="T12" fmla="*/ 38 w 138"/>
                <a:gd name="T13" fmla="*/ 108 h 371"/>
                <a:gd name="T14" fmla="*/ 43 w 138"/>
                <a:gd name="T15" fmla="*/ 93 h 371"/>
                <a:gd name="T16" fmla="*/ 54 w 138"/>
                <a:gd name="T17" fmla="*/ 61 h 371"/>
                <a:gd name="T18" fmla="*/ 59 w 138"/>
                <a:gd name="T19" fmla="*/ 45 h 371"/>
                <a:gd name="T20" fmla="*/ 63 w 138"/>
                <a:gd name="T21" fmla="*/ 31 h 371"/>
                <a:gd name="T22" fmla="*/ 66 w 138"/>
                <a:gd name="T23" fmla="*/ 16 h 371"/>
                <a:gd name="T24" fmla="*/ 66 w 138"/>
                <a:gd name="T25" fmla="*/ 0 h 371"/>
                <a:gd name="T26" fmla="*/ 66 w 138"/>
                <a:gd name="T27" fmla="*/ 0 h 371"/>
                <a:gd name="T28" fmla="*/ 78 w 138"/>
                <a:gd name="T29" fmla="*/ 16 h 371"/>
                <a:gd name="T30" fmla="*/ 91 w 138"/>
                <a:gd name="T31" fmla="*/ 30 h 371"/>
                <a:gd name="T32" fmla="*/ 106 w 138"/>
                <a:gd name="T33" fmla="*/ 42 h 371"/>
                <a:gd name="T34" fmla="*/ 120 w 138"/>
                <a:gd name="T35" fmla="*/ 51 h 371"/>
                <a:gd name="T36" fmla="*/ 120 w 138"/>
                <a:gd name="T37" fmla="*/ 51 h 371"/>
                <a:gd name="T38" fmla="*/ 122 w 138"/>
                <a:gd name="T39" fmla="*/ 61 h 371"/>
                <a:gd name="T40" fmla="*/ 124 w 138"/>
                <a:gd name="T41" fmla="*/ 73 h 371"/>
                <a:gd name="T42" fmla="*/ 127 w 138"/>
                <a:gd name="T43" fmla="*/ 89 h 371"/>
                <a:gd name="T44" fmla="*/ 127 w 138"/>
                <a:gd name="T45" fmla="*/ 89 h 371"/>
                <a:gd name="T46" fmla="*/ 133 w 138"/>
                <a:gd name="T47" fmla="*/ 107 h 371"/>
                <a:gd name="T48" fmla="*/ 136 w 138"/>
                <a:gd name="T49" fmla="*/ 124 h 371"/>
                <a:gd name="T50" fmla="*/ 138 w 138"/>
                <a:gd name="T51" fmla="*/ 142 h 371"/>
                <a:gd name="T52" fmla="*/ 138 w 138"/>
                <a:gd name="T53" fmla="*/ 142 h 371"/>
                <a:gd name="T54" fmla="*/ 129 w 138"/>
                <a:gd name="T55" fmla="*/ 135 h 371"/>
                <a:gd name="T56" fmla="*/ 119 w 138"/>
                <a:gd name="T57" fmla="*/ 124 h 371"/>
                <a:gd name="T58" fmla="*/ 105 w 138"/>
                <a:gd name="T59" fmla="*/ 107 h 371"/>
                <a:gd name="T60" fmla="*/ 105 w 138"/>
                <a:gd name="T61" fmla="*/ 107 h 371"/>
                <a:gd name="T62" fmla="*/ 92 w 138"/>
                <a:gd name="T63" fmla="*/ 87 h 371"/>
                <a:gd name="T64" fmla="*/ 85 w 138"/>
                <a:gd name="T65" fmla="*/ 75 h 371"/>
                <a:gd name="T66" fmla="*/ 82 w 138"/>
                <a:gd name="T67" fmla="*/ 66 h 371"/>
                <a:gd name="T68" fmla="*/ 82 w 138"/>
                <a:gd name="T69" fmla="*/ 66 h 371"/>
                <a:gd name="T70" fmla="*/ 78 w 138"/>
                <a:gd name="T71" fmla="*/ 70 h 371"/>
                <a:gd name="T72" fmla="*/ 75 w 138"/>
                <a:gd name="T73" fmla="*/ 73 h 371"/>
                <a:gd name="T74" fmla="*/ 70 w 138"/>
                <a:gd name="T75" fmla="*/ 82 h 371"/>
                <a:gd name="T76" fmla="*/ 64 w 138"/>
                <a:gd name="T77" fmla="*/ 93 h 371"/>
                <a:gd name="T78" fmla="*/ 57 w 138"/>
                <a:gd name="T79" fmla="*/ 110 h 371"/>
                <a:gd name="T80" fmla="*/ 52 w 138"/>
                <a:gd name="T81" fmla="*/ 131 h 371"/>
                <a:gd name="T82" fmla="*/ 45 w 138"/>
                <a:gd name="T83" fmla="*/ 161 h 371"/>
                <a:gd name="T84" fmla="*/ 45 w 138"/>
                <a:gd name="T85" fmla="*/ 161 h 371"/>
                <a:gd name="T86" fmla="*/ 31 w 138"/>
                <a:gd name="T87" fmla="*/ 222 h 371"/>
                <a:gd name="T88" fmla="*/ 17 w 138"/>
                <a:gd name="T89" fmla="*/ 280 h 371"/>
                <a:gd name="T90" fmla="*/ 7 w 138"/>
                <a:gd name="T91" fmla="*/ 331 h 371"/>
                <a:gd name="T92" fmla="*/ 0 w 138"/>
                <a:gd name="T93" fmla="*/ 371 h 371"/>
                <a:gd name="T94" fmla="*/ 0 w 138"/>
                <a:gd name="T95" fmla="*/ 37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8" h="371">
                  <a:moveTo>
                    <a:pt x="0" y="371"/>
                  </a:moveTo>
                  <a:lnTo>
                    <a:pt x="0" y="371"/>
                  </a:lnTo>
                  <a:lnTo>
                    <a:pt x="19" y="226"/>
                  </a:lnTo>
                  <a:lnTo>
                    <a:pt x="26" y="170"/>
                  </a:lnTo>
                  <a:lnTo>
                    <a:pt x="33" y="126"/>
                  </a:lnTo>
                  <a:lnTo>
                    <a:pt x="33" y="126"/>
                  </a:lnTo>
                  <a:lnTo>
                    <a:pt x="38" y="108"/>
                  </a:lnTo>
                  <a:lnTo>
                    <a:pt x="43" y="93"/>
                  </a:lnTo>
                  <a:lnTo>
                    <a:pt x="54" y="61"/>
                  </a:lnTo>
                  <a:lnTo>
                    <a:pt x="59" y="45"/>
                  </a:lnTo>
                  <a:lnTo>
                    <a:pt x="63" y="31"/>
                  </a:lnTo>
                  <a:lnTo>
                    <a:pt x="66" y="16"/>
                  </a:lnTo>
                  <a:lnTo>
                    <a:pt x="66" y="0"/>
                  </a:lnTo>
                  <a:lnTo>
                    <a:pt x="66" y="0"/>
                  </a:lnTo>
                  <a:lnTo>
                    <a:pt x="78" y="16"/>
                  </a:lnTo>
                  <a:lnTo>
                    <a:pt x="91" y="30"/>
                  </a:lnTo>
                  <a:lnTo>
                    <a:pt x="106" y="42"/>
                  </a:lnTo>
                  <a:lnTo>
                    <a:pt x="120" y="51"/>
                  </a:lnTo>
                  <a:lnTo>
                    <a:pt x="120" y="51"/>
                  </a:lnTo>
                  <a:lnTo>
                    <a:pt x="122" y="61"/>
                  </a:lnTo>
                  <a:lnTo>
                    <a:pt x="124" y="73"/>
                  </a:lnTo>
                  <a:lnTo>
                    <a:pt x="127" y="89"/>
                  </a:lnTo>
                  <a:lnTo>
                    <a:pt x="127" y="89"/>
                  </a:lnTo>
                  <a:lnTo>
                    <a:pt x="133" y="107"/>
                  </a:lnTo>
                  <a:lnTo>
                    <a:pt x="136" y="124"/>
                  </a:lnTo>
                  <a:lnTo>
                    <a:pt x="138" y="142"/>
                  </a:lnTo>
                  <a:lnTo>
                    <a:pt x="138" y="142"/>
                  </a:lnTo>
                  <a:lnTo>
                    <a:pt x="129" y="135"/>
                  </a:lnTo>
                  <a:lnTo>
                    <a:pt x="119" y="124"/>
                  </a:lnTo>
                  <a:lnTo>
                    <a:pt x="105" y="107"/>
                  </a:lnTo>
                  <a:lnTo>
                    <a:pt x="105" y="107"/>
                  </a:lnTo>
                  <a:lnTo>
                    <a:pt x="92" y="87"/>
                  </a:lnTo>
                  <a:lnTo>
                    <a:pt x="85" y="75"/>
                  </a:lnTo>
                  <a:lnTo>
                    <a:pt x="82" y="66"/>
                  </a:lnTo>
                  <a:lnTo>
                    <a:pt x="82" y="66"/>
                  </a:lnTo>
                  <a:lnTo>
                    <a:pt x="78" y="70"/>
                  </a:lnTo>
                  <a:lnTo>
                    <a:pt x="75" y="73"/>
                  </a:lnTo>
                  <a:lnTo>
                    <a:pt x="70" y="82"/>
                  </a:lnTo>
                  <a:lnTo>
                    <a:pt x="64" y="93"/>
                  </a:lnTo>
                  <a:lnTo>
                    <a:pt x="57" y="110"/>
                  </a:lnTo>
                  <a:lnTo>
                    <a:pt x="52" y="131"/>
                  </a:lnTo>
                  <a:lnTo>
                    <a:pt x="45" y="161"/>
                  </a:lnTo>
                  <a:lnTo>
                    <a:pt x="45" y="161"/>
                  </a:lnTo>
                  <a:lnTo>
                    <a:pt x="31" y="222"/>
                  </a:lnTo>
                  <a:lnTo>
                    <a:pt x="17" y="280"/>
                  </a:lnTo>
                  <a:lnTo>
                    <a:pt x="7" y="331"/>
                  </a:lnTo>
                  <a:lnTo>
                    <a:pt x="0" y="371"/>
                  </a:lnTo>
                  <a:lnTo>
                    <a:pt x="0" y="371"/>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0" name="Freeform 42"/>
            <p:cNvSpPr>
              <a:spLocks/>
            </p:cNvSpPr>
            <p:nvPr/>
          </p:nvSpPr>
          <p:spPr bwMode="auto">
            <a:xfrm>
              <a:off x="964" y="2413"/>
              <a:ext cx="157" cy="432"/>
            </a:xfrm>
            <a:custGeom>
              <a:avLst/>
              <a:gdLst>
                <a:gd name="T0" fmla="*/ 255 w 315"/>
                <a:gd name="T1" fmla="*/ 0 h 863"/>
                <a:gd name="T2" fmla="*/ 262 w 315"/>
                <a:gd name="T3" fmla="*/ 59 h 863"/>
                <a:gd name="T4" fmla="*/ 281 w 315"/>
                <a:gd name="T5" fmla="*/ 98 h 863"/>
                <a:gd name="T6" fmla="*/ 304 w 315"/>
                <a:gd name="T7" fmla="*/ 138 h 863"/>
                <a:gd name="T8" fmla="*/ 315 w 315"/>
                <a:gd name="T9" fmla="*/ 155 h 863"/>
                <a:gd name="T10" fmla="*/ 281 w 315"/>
                <a:gd name="T11" fmla="*/ 407 h 863"/>
                <a:gd name="T12" fmla="*/ 266 w 315"/>
                <a:gd name="T13" fmla="*/ 507 h 863"/>
                <a:gd name="T14" fmla="*/ 250 w 315"/>
                <a:gd name="T15" fmla="*/ 569 h 863"/>
                <a:gd name="T16" fmla="*/ 234 w 315"/>
                <a:gd name="T17" fmla="*/ 633 h 863"/>
                <a:gd name="T18" fmla="*/ 229 w 315"/>
                <a:gd name="T19" fmla="*/ 684 h 863"/>
                <a:gd name="T20" fmla="*/ 229 w 315"/>
                <a:gd name="T21" fmla="*/ 717 h 863"/>
                <a:gd name="T22" fmla="*/ 224 w 315"/>
                <a:gd name="T23" fmla="*/ 828 h 863"/>
                <a:gd name="T24" fmla="*/ 220 w 315"/>
                <a:gd name="T25" fmla="*/ 863 h 863"/>
                <a:gd name="T26" fmla="*/ 183 w 315"/>
                <a:gd name="T27" fmla="*/ 863 h 863"/>
                <a:gd name="T28" fmla="*/ 134 w 315"/>
                <a:gd name="T29" fmla="*/ 856 h 863"/>
                <a:gd name="T30" fmla="*/ 119 w 315"/>
                <a:gd name="T31" fmla="*/ 850 h 863"/>
                <a:gd name="T32" fmla="*/ 92 w 315"/>
                <a:gd name="T33" fmla="*/ 838 h 863"/>
                <a:gd name="T34" fmla="*/ 91 w 315"/>
                <a:gd name="T35" fmla="*/ 835 h 863"/>
                <a:gd name="T36" fmla="*/ 92 w 315"/>
                <a:gd name="T37" fmla="*/ 833 h 863"/>
                <a:gd name="T38" fmla="*/ 98 w 315"/>
                <a:gd name="T39" fmla="*/ 773 h 863"/>
                <a:gd name="T40" fmla="*/ 110 w 315"/>
                <a:gd name="T41" fmla="*/ 663 h 863"/>
                <a:gd name="T42" fmla="*/ 113 w 315"/>
                <a:gd name="T43" fmla="*/ 637 h 863"/>
                <a:gd name="T44" fmla="*/ 119 w 315"/>
                <a:gd name="T45" fmla="*/ 551 h 863"/>
                <a:gd name="T46" fmla="*/ 117 w 315"/>
                <a:gd name="T47" fmla="*/ 492 h 863"/>
                <a:gd name="T48" fmla="*/ 98 w 315"/>
                <a:gd name="T49" fmla="*/ 558 h 863"/>
                <a:gd name="T50" fmla="*/ 0 w 315"/>
                <a:gd name="T51" fmla="*/ 546 h 863"/>
                <a:gd name="T52" fmla="*/ 0 w 315"/>
                <a:gd name="T53" fmla="*/ 474 h 863"/>
                <a:gd name="T54" fmla="*/ 8 w 315"/>
                <a:gd name="T55" fmla="*/ 362 h 863"/>
                <a:gd name="T56" fmla="*/ 14 w 315"/>
                <a:gd name="T57" fmla="*/ 322 h 863"/>
                <a:gd name="T58" fmla="*/ 36 w 315"/>
                <a:gd name="T59" fmla="*/ 210 h 863"/>
                <a:gd name="T60" fmla="*/ 50 w 315"/>
                <a:gd name="T61" fmla="*/ 159 h 863"/>
                <a:gd name="T62" fmla="*/ 54 w 315"/>
                <a:gd name="T63" fmla="*/ 143 h 863"/>
                <a:gd name="T64" fmla="*/ 64 w 315"/>
                <a:gd name="T65" fmla="*/ 124 h 863"/>
                <a:gd name="T66" fmla="*/ 70 w 315"/>
                <a:gd name="T67" fmla="*/ 119 h 863"/>
                <a:gd name="T68" fmla="*/ 96 w 315"/>
                <a:gd name="T69" fmla="*/ 98 h 863"/>
                <a:gd name="T70" fmla="*/ 133 w 315"/>
                <a:gd name="T71" fmla="*/ 78 h 863"/>
                <a:gd name="T72" fmla="*/ 157 w 315"/>
                <a:gd name="T73" fmla="*/ 68 h 863"/>
                <a:gd name="T74" fmla="*/ 204 w 315"/>
                <a:gd name="T75" fmla="*/ 43 h 863"/>
                <a:gd name="T76" fmla="*/ 227 w 315"/>
                <a:gd name="T77" fmla="*/ 26 h 863"/>
                <a:gd name="T78" fmla="*/ 255 w 315"/>
                <a:gd name="T79" fmla="*/ 0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5" h="863">
                  <a:moveTo>
                    <a:pt x="255" y="0"/>
                  </a:moveTo>
                  <a:lnTo>
                    <a:pt x="255" y="0"/>
                  </a:lnTo>
                  <a:lnTo>
                    <a:pt x="259" y="36"/>
                  </a:lnTo>
                  <a:lnTo>
                    <a:pt x="262" y="59"/>
                  </a:lnTo>
                  <a:lnTo>
                    <a:pt x="269" y="78"/>
                  </a:lnTo>
                  <a:lnTo>
                    <a:pt x="281" y="98"/>
                  </a:lnTo>
                  <a:lnTo>
                    <a:pt x="281" y="98"/>
                  </a:lnTo>
                  <a:lnTo>
                    <a:pt x="304" y="138"/>
                  </a:lnTo>
                  <a:lnTo>
                    <a:pt x="315" y="155"/>
                  </a:lnTo>
                  <a:lnTo>
                    <a:pt x="315" y="155"/>
                  </a:lnTo>
                  <a:lnTo>
                    <a:pt x="297" y="292"/>
                  </a:lnTo>
                  <a:lnTo>
                    <a:pt x="281" y="407"/>
                  </a:lnTo>
                  <a:lnTo>
                    <a:pt x="274" y="462"/>
                  </a:lnTo>
                  <a:lnTo>
                    <a:pt x="266" y="507"/>
                  </a:lnTo>
                  <a:lnTo>
                    <a:pt x="266" y="507"/>
                  </a:lnTo>
                  <a:lnTo>
                    <a:pt x="250" y="569"/>
                  </a:lnTo>
                  <a:lnTo>
                    <a:pt x="239" y="612"/>
                  </a:lnTo>
                  <a:lnTo>
                    <a:pt x="234" y="633"/>
                  </a:lnTo>
                  <a:lnTo>
                    <a:pt x="231" y="656"/>
                  </a:lnTo>
                  <a:lnTo>
                    <a:pt x="229" y="684"/>
                  </a:lnTo>
                  <a:lnTo>
                    <a:pt x="229" y="717"/>
                  </a:lnTo>
                  <a:lnTo>
                    <a:pt x="229" y="717"/>
                  </a:lnTo>
                  <a:lnTo>
                    <a:pt x="227" y="782"/>
                  </a:lnTo>
                  <a:lnTo>
                    <a:pt x="224" y="828"/>
                  </a:lnTo>
                  <a:lnTo>
                    <a:pt x="220" y="863"/>
                  </a:lnTo>
                  <a:lnTo>
                    <a:pt x="220" y="863"/>
                  </a:lnTo>
                  <a:lnTo>
                    <a:pt x="210" y="863"/>
                  </a:lnTo>
                  <a:lnTo>
                    <a:pt x="183" y="863"/>
                  </a:lnTo>
                  <a:lnTo>
                    <a:pt x="150" y="857"/>
                  </a:lnTo>
                  <a:lnTo>
                    <a:pt x="134" y="856"/>
                  </a:lnTo>
                  <a:lnTo>
                    <a:pt x="119" y="850"/>
                  </a:lnTo>
                  <a:lnTo>
                    <a:pt x="119" y="850"/>
                  </a:lnTo>
                  <a:lnTo>
                    <a:pt x="98" y="842"/>
                  </a:lnTo>
                  <a:lnTo>
                    <a:pt x="92" y="838"/>
                  </a:lnTo>
                  <a:lnTo>
                    <a:pt x="91" y="836"/>
                  </a:lnTo>
                  <a:lnTo>
                    <a:pt x="91" y="835"/>
                  </a:lnTo>
                  <a:lnTo>
                    <a:pt x="91" y="835"/>
                  </a:lnTo>
                  <a:lnTo>
                    <a:pt x="92" y="833"/>
                  </a:lnTo>
                  <a:lnTo>
                    <a:pt x="92" y="833"/>
                  </a:lnTo>
                  <a:lnTo>
                    <a:pt x="98" y="773"/>
                  </a:lnTo>
                  <a:lnTo>
                    <a:pt x="103" y="719"/>
                  </a:lnTo>
                  <a:lnTo>
                    <a:pt x="110" y="663"/>
                  </a:lnTo>
                  <a:lnTo>
                    <a:pt x="110" y="663"/>
                  </a:lnTo>
                  <a:lnTo>
                    <a:pt x="113" y="637"/>
                  </a:lnTo>
                  <a:lnTo>
                    <a:pt x="115" y="607"/>
                  </a:lnTo>
                  <a:lnTo>
                    <a:pt x="119" y="551"/>
                  </a:lnTo>
                  <a:lnTo>
                    <a:pt x="117" y="509"/>
                  </a:lnTo>
                  <a:lnTo>
                    <a:pt x="117" y="492"/>
                  </a:lnTo>
                  <a:lnTo>
                    <a:pt x="105" y="544"/>
                  </a:lnTo>
                  <a:lnTo>
                    <a:pt x="98" y="558"/>
                  </a:lnTo>
                  <a:lnTo>
                    <a:pt x="0" y="546"/>
                  </a:lnTo>
                  <a:lnTo>
                    <a:pt x="0" y="546"/>
                  </a:lnTo>
                  <a:lnTo>
                    <a:pt x="0" y="527"/>
                  </a:lnTo>
                  <a:lnTo>
                    <a:pt x="0" y="474"/>
                  </a:lnTo>
                  <a:lnTo>
                    <a:pt x="5" y="402"/>
                  </a:lnTo>
                  <a:lnTo>
                    <a:pt x="8" y="362"/>
                  </a:lnTo>
                  <a:lnTo>
                    <a:pt x="14" y="322"/>
                  </a:lnTo>
                  <a:lnTo>
                    <a:pt x="14" y="322"/>
                  </a:lnTo>
                  <a:lnTo>
                    <a:pt x="26" y="255"/>
                  </a:lnTo>
                  <a:lnTo>
                    <a:pt x="36" y="210"/>
                  </a:lnTo>
                  <a:lnTo>
                    <a:pt x="45" y="180"/>
                  </a:lnTo>
                  <a:lnTo>
                    <a:pt x="50" y="159"/>
                  </a:lnTo>
                  <a:lnTo>
                    <a:pt x="50" y="159"/>
                  </a:lnTo>
                  <a:lnTo>
                    <a:pt x="54" y="143"/>
                  </a:lnTo>
                  <a:lnTo>
                    <a:pt x="59" y="133"/>
                  </a:lnTo>
                  <a:lnTo>
                    <a:pt x="64" y="124"/>
                  </a:lnTo>
                  <a:lnTo>
                    <a:pt x="64" y="124"/>
                  </a:lnTo>
                  <a:lnTo>
                    <a:pt x="70" y="119"/>
                  </a:lnTo>
                  <a:lnTo>
                    <a:pt x="84" y="106"/>
                  </a:lnTo>
                  <a:lnTo>
                    <a:pt x="96" y="98"/>
                  </a:lnTo>
                  <a:lnTo>
                    <a:pt x="112" y="89"/>
                  </a:lnTo>
                  <a:lnTo>
                    <a:pt x="133" y="78"/>
                  </a:lnTo>
                  <a:lnTo>
                    <a:pt x="157" y="68"/>
                  </a:lnTo>
                  <a:lnTo>
                    <a:pt x="157" y="68"/>
                  </a:lnTo>
                  <a:lnTo>
                    <a:pt x="183" y="56"/>
                  </a:lnTo>
                  <a:lnTo>
                    <a:pt x="204" y="43"/>
                  </a:lnTo>
                  <a:lnTo>
                    <a:pt x="204" y="43"/>
                  </a:lnTo>
                  <a:lnTo>
                    <a:pt x="227" y="26"/>
                  </a:lnTo>
                  <a:lnTo>
                    <a:pt x="243" y="12"/>
                  </a:lnTo>
                  <a:lnTo>
                    <a:pt x="255" y="0"/>
                  </a:lnTo>
                  <a:lnTo>
                    <a:pt x="255"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1" name="Freeform 43"/>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 name="T110" fmla="*/ 58 w 107"/>
                <a:gd name="T111" fmla="*/ 516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lnTo>
                    <a:pt x="58" y="516"/>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2" name="Freeform 44"/>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3" name="Freeform 45"/>
            <p:cNvSpPr>
              <a:spLocks/>
            </p:cNvSpPr>
            <p:nvPr/>
          </p:nvSpPr>
          <p:spPr bwMode="auto">
            <a:xfrm>
              <a:off x="1072" y="2233"/>
              <a:ext cx="129" cy="137"/>
            </a:xfrm>
            <a:custGeom>
              <a:avLst/>
              <a:gdLst>
                <a:gd name="T0" fmla="*/ 250 w 257"/>
                <a:gd name="T1" fmla="*/ 208 h 273"/>
                <a:gd name="T2" fmla="*/ 253 w 257"/>
                <a:gd name="T3" fmla="*/ 184 h 273"/>
                <a:gd name="T4" fmla="*/ 253 w 257"/>
                <a:gd name="T5" fmla="*/ 138 h 273"/>
                <a:gd name="T6" fmla="*/ 255 w 257"/>
                <a:gd name="T7" fmla="*/ 116 h 273"/>
                <a:gd name="T8" fmla="*/ 255 w 257"/>
                <a:gd name="T9" fmla="*/ 79 h 273"/>
                <a:gd name="T10" fmla="*/ 253 w 257"/>
                <a:gd name="T11" fmla="*/ 72 h 273"/>
                <a:gd name="T12" fmla="*/ 245 w 257"/>
                <a:gd name="T13" fmla="*/ 60 h 273"/>
                <a:gd name="T14" fmla="*/ 238 w 257"/>
                <a:gd name="T15" fmla="*/ 54 h 273"/>
                <a:gd name="T16" fmla="*/ 229 w 257"/>
                <a:gd name="T17" fmla="*/ 47 h 273"/>
                <a:gd name="T18" fmla="*/ 213 w 257"/>
                <a:gd name="T19" fmla="*/ 28 h 273"/>
                <a:gd name="T20" fmla="*/ 204 w 257"/>
                <a:gd name="T21" fmla="*/ 21 h 273"/>
                <a:gd name="T22" fmla="*/ 201 w 257"/>
                <a:gd name="T23" fmla="*/ 23 h 273"/>
                <a:gd name="T24" fmla="*/ 164 w 257"/>
                <a:gd name="T25" fmla="*/ 2 h 273"/>
                <a:gd name="T26" fmla="*/ 49 w 257"/>
                <a:gd name="T27" fmla="*/ 25 h 273"/>
                <a:gd name="T28" fmla="*/ 45 w 257"/>
                <a:gd name="T29" fmla="*/ 26 h 273"/>
                <a:gd name="T30" fmla="*/ 28 w 257"/>
                <a:gd name="T31" fmla="*/ 39 h 273"/>
                <a:gd name="T32" fmla="*/ 19 w 257"/>
                <a:gd name="T33" fmla="*/ 58 h 273"/>
                <a:gd name="T34" fmla="*/ 15 w 257"/>
                <a:gd name="T35" fmla="*/ 72 h 273"/>
                <a:gd name="T36" fmla="*/ 8 w 257"/>
                <a:gd name="T37" fmla="*/ 112 h 273"/>
                <a:gd name="T38" fmla="*/ 1 w 257"/>
                <a:gd name="T39" fmla="*/ 142 h 273"/>
                <a:gd name="T40" fmla="*/ 0 w 257"/>
                <a:gd name="T41" fmla="*/ 170 h 273"/>
                <a:gd name="T42" fmla="*/ 5 w 257"/>
                <a:gd name="T43" fmla="*/ 200 h 273"/>
                <a:gd name="T44" fmla="*/ 10 w 257"/>
                <a:gd name="T45" fmla="*/ 207 h 273"/>
                <a:gd name="T46" fmla="*/ 28 w 257"/>
                <a:gd name="T47" fmla="*/ 226 h 273"/>
                <a:gd name="T48" fmla="*/ 56 w 257"/>
                <a:gd name="T49" fmla="*/ 245 h 273"/>
                <a:gd name="T50" fmla="*/ 91 w 257"/>
                <a:gd name="T51" fmla="*/ 261 h 273"/>
                <a:gd name="T52" fmla="*/ 129 w 257"/>
                <a:gd name="T53" fmla="*/ 271 h 273"/>
                <a:gd name="T54" fmla="*/ 169 w 257"/>
                <a:gd name="T55" fmla="*/ 271 h 273"/>
                <a:gd name="T56" fmla="*/ 197 w 257"/>
                <a:gd name="T57" fmla="*/ 264 h 273"/>
                <a:gd name="T58" fmla="*/ 215 w 257"/>
                <a:gd name="T59" fmla="*/ 254 h 273"/>
                <a:gd name="T60" fmla="*/ 231 w 257"/>
                <a:gd name="T61" fmla="*/ 240 h 273"/>
                <a:gd name="T62" fmla="*/ 243 w 257"/>
                <a:gd name="T63" fmla="*/ 219 h 273"/>
                <a:gd name="T64" fmla="*/ 250 w 257"/>
                <a:gd name="T65" fmla="*/ 20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7" h="273">
                  <a:moveTo>
                    <a:pt x="250" y="208"/>
                  </a:moveTo>
                  <a:lnTo>
                    <a:pt x="250" y="208"/>
                  </a:lnTo>
                  <a:lnTo>
                    <a:pt x="252" y="196"/>
                  </a:lnTo>
                  <a:lnTo>
                    <a:pt x="253" y="184"/>
                  </a:lnTo>
                  <a:lnTo>
                    <a:pt x="255" y="161"/>
                  </a:lnTo>
                  <a:lnTo>
                    <a:pt x="253" y="138"/>
                  </a:lnTo>
                  <a:lnTo>
                    <a:pt x="253" y="138"/>
                  </a:lnTo>
                  <a:lnTo>
                    <a:pt x="255" y="116"/>
                  </a:lnTo>
                  <a:lnTo>
                    <a:pt x="257" y="96"/>
                  </a:lnTo>
                  <a:lnTo>
                    <a:pt x="255" y="79"/>
                  </a:lnTo>
                  <a:lnTo>
                    <a:pt x="255" y="79"/>
                  </a:lnTo>
                  <a:lnTo>
                    <a:pt x="253" y="72"/>
                  </a:lnTo>
                  <a:lnTo>
                    <a:pt x="252" y="67"/>
                  </a:lnTo>
                  <a:lnTo>
                    <a:pt x="245" y="60"/>
                  </a:lnTo>
                  <a:lnTo>
                    <a:pt x="239" y="56"/>
                  </a:lnTo>
                  <a:lnTo>
                    <a:pt x="238" y="54"/>
                  </a:lnTo>
                  <a:lnTo>
                    <a:pt x="238" y="54"/>
                  </a:lnTo>
                  <a:lnTo>
                    <a:pt x="229" y="47"/>
                  </a:lnTo>
                  <a:lnTo>
                    <a:pt x="213" y="28"/>
                  </a:lnTo>
                  <a:lnTo>
                    <a:pt x="213" y="28"/>
                  </a:lnTo>
                  <a:lnTo>
                    <a:pt x="206" y="21"/>
                  </a:lnTo>
                  <a:lnTo>
                    <a:pt x="204" y="21"/>
                  </a:lnTo>
                  <a:lnTo>
                    <a:pt x="203" y="21"/>
                  </a:lnTo>
                  <a:lnTo>
                    <a:pt x="201" y="23"/>
                  </a:lnTo>
                  <a:lnTo>
                    <a:pt x="199" y="25"/>
                  </a:lnTo>
                  <a:lnTo>
                    <a:pt x="164" y="2"/>
                  </a:lnTo>
                  <a:lnTo>
                    <a:pt x="112" y="0"/>
                  </a:lnTo>
                  <a:lnTo>
                    <a:pt x="49" y="25"/>
                  </a:lnTo>
                  <a:lnTo>
                    <a:pt x="49" y="25"/>
                  </a:lnTo>
                  <a:lnTo>
                    <a:pt x="45" y="26"/>
                  </a:lnTo>
                  <a:lnTo>
                    <a:pt x="35" y="33"/>
                  </a:lnTo>
                  <a:lnTo>
                    <a:pt x="28" y="39"/>
                  </a:lnTo>
                  <a:lnTo>
                    <a:pt x="22" y="47"/>
                  </a:lnTo>
                  <a:lnTo>
                    <a:pt x="19" y="58"/>
                  </a:lnTo>
                  <a:lnTo>
                    <a:pt x="15" y="72"/>
                  </a:lnTo>
                  <a:lnTo>
                    <a:pt x="15" y="72"/>
                  </a:lnTo>
                  <a:lnTo>
                    <a:pt x="8" y="112"/>
                  </a:lnTo>
                  <a:lnTo>
                    <a:pt x="8" y="112"/>
                  </a:lnTo>
                  <a:lnTo>
                    <a:pt x="7" y="121"/>
                  </a:lnTo>
                  <a:lnTo>
                    <a:pt x="1" y="142"/>
                  </a:lnTo>
                  <a:lnTo>
                    <a:pt x="0" y="156"/>
                  </a:lnTo>
                  <a:lnTo>
                    <a:pt x="0" y="170"/>
                  </a:lnTo>
                  <a:lnTo>
                    <a:pt x="1" y="186"/>
                  </a:lnTo>
                  <a:lnTo>
                    <a:pt x="5" y="200"/>
                  </a:lnTo>
                  <a:lnTo>
                    <a:pt x="5" y="200"/>
                  </a:lnTo>
                  <a:lnTo>
                    <a:pt x="10" y="207"/>
                  </a:lnTo>
                  <a:lnTo>
                    <a:pt x="17" y="215"/>
                  </a:lnTo>
                  <a:lnTo>
                    <a:pt x="28" y="226"/>
                  </a:lnTo>
                  <a:lnTo>
                    <a:pt x="40" y="235"/>
                  </a:lnTo>
                  <a:lnTo>
                    <a:pt x="56" y="245"/>
                  </a:lnTo>
                  <a:lnTo>
                    <a:pt x="73" y="254"/>
                  </a:lnTo>
                  <a:lnTo>
                    <a:pt x="91" y="261"/>
                  </a:lnTo>
                  <a:lnTo>
                    <a:pt x="110" y="268"/>
                  </a:lnTo>
                  <a:lnTo>
                    <a:pt x="129" y="271"/>
                  </a:lnTo>
                  <a:lnTo>
                    <a:pt x="150" y="273"/>
                  </a:lnTo>
                  <a:lnTo>
                    <a:pt x="169" y="271"/>
                  </a:lnTo>
                  <a:lnTo>
                    <a:pt x="189" y="268"/>
                  </a:lnTo>
                  <a:lnTo>
                    <a:pt x="197" y="264"/>
                  </a:lnTo>
                  <a:lnTo>
                    <a:pt x="206" y="259"/>
                  </a:lnTo>
                  <a:lnTo>
                    <a:pt x="215" y="254"/>
                  </a:lnTo>
                  <a:lnTo>
                    <a:pt x="222" y="247"/>
                  </a:lnTo>
                  <a:lnTo>
                    <a:pt x="231" y="240"/>
                  </a:lnTo>
                  <a:lnTo>
                    <a:pt x="238" y="229"/>
                  </a:lnTo>
                  <a:lnTo>
                    <a:pt x="243" y="219"/>
                  </a:lnTo>
                  <a:lnTo>
                    <a:pt x="250" y="208"/>
                  </a:lnTo>
                  <a:lnTo>
                    <a:pt x="250" y="208"/>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4" name="Freeform 46"/>
            <p:cNvSpPr>
              <a:spLocks/>
            </p:cNvSpPr>
            <p:nvPr/>
          </p:nvSpPr>
          <p:spPr bwMode="auto">
            <a:xfrm>
              <a:off x="1068" y="2257"/>
              <a:ext cx="136" cy="163"/>
            </a:xfrm>
            <a:custGeom>
              <a:avLst/>
              <a:gdLst>
                <a:gd name="T0" fmla="*/ 261 w 273"/>
                <a:gd name="T1" fmla="*/ 132 h 328"/>
                <a:gd name="T2" fmla="*/ 255 w 273"/>
                <a:gd name="T3" fmla="*/ 135 h 328"/>
                <a:gd name="T4" fmla="*/ 248 w 273"/>
                <a:gd name="T5" fmla="*/ 151 h 328"/>
                <a:gd name="T6" fmla="*/ 247 w 273"/>
                <a:gd name="T7" fmla="*/ 163 h 328"/>
                <a:gd name="T8" fmla="*/ 245 w 273"/>
                <a:gd name="T9" fmla="*/ 172 h 328"/>
                <a:gd name="T10" fmla="*/ 240 w 273"/>
                <a:gd name="T11" fmla="*/ 179 h 328"/>
                <a:gd name="T12" fmla="*/ 236 w 273"/>
                <a:gd name="T13" fmla="*/ 67 h 328"/>
                <a:gd name="T14" fmla="*/ 234 w 273"/>
                <a:gd name="T15" fmla="*/ 56 h 328"/>
                <a:gd name="T16" fmla="*/ 224 w 273"/>
                <a:gd name="T17" fmla="*/ 34 h 328"/>
                <a:gd name="T18" fmla="*/ 201 w 273"/>
                <a:gd name="T19" fmla="*/ 14 h 328"/>
                <a:gd name="T20" fmla="*/ 164 w 273"/>
                <a:gd name="T21" fmla="*/ 2 h 328"/>
                <a:gd name="T22" fmla="*/ 140 w 273"/>
                <a:gd name="T23" fmla="*/ 0 h 328"/>
                <a:gd name="T24" fmla="*/ 93 w 273"/>
                <a:gd name="T25" fmla="*/ 7 h 328"/>
                <a:gd name="T26" fmla="*/ 59 w 273"/>
                <a:gd name="T27" fmla="*/ 25 h 328"/>
                <a:gd name="T28" fmla="*/ 38 w 273"/>
                <a:gd name="T29" fmla="*/ 49 h 328"/>
                <a:gd name="T30" fmla="*/ 31 w 273"/>
                <a:gd name="T31" fmla="*/ 77 h 328"/>
                <a:gd name="T32" fmla="*/ 33 w 273"/>
                <a:gd name="T33" fmla="*/ 165 h 328"/>
                <a:gd name="T34" fmla="*/ 24 w 273"/>
                <a:gd name="T35" fmla="*/ 154 h 328"/>
                <a:gd name="T36" fmla="*/ 17 w 273"/>
                <a:gd name="T37" fmla="*/ 146 h 328"/>
                <a:gd name="T38" fmla="*/ 12 w 273"/>
                <a:gd name="T39" fmla="*/ 142 h 328"/>
                <a:gd name="T40" fmla="*/ 5 w 273"/>
                <a:gd name="T41" fmla="*/ 146 h 328"/>
                <a:gd name="T42" fmla="*/ 2 w 273"/>
                <a:gd name="T43" fmla="*/ 156 h 328"/>
                <a:gd name="T44" fmla="*/ 0 w 273"/>
                <a:gd name="T45" fmla="*/ 170 h 328"/>
                <a:gd name="T46" fmla="*/ 5 w 273"/>
                <a:gd name="T47" fmla="*/ 184 h 328"/>
                <a:gd name="T48" fmla="*/ 21 w 273"/>
                <a:gd name="T49" fmla="*/ 216 h 328"/>
                <a:gd name="T50" fmla="*/ 30 w 273"/>
                <a:gd name="T51" fmla="*/ 230 h 328"/>
                <a:gd name="T52" fmla="*/ 38 w 273"/>
                <a:gd name="T53" fmla="*/ 235 h 328"/>
                <a:gd name="T54" fmla="*/ 42 w 273"/>
                <a:gd name="T55" fmla="*/ 235 h 328"/>
                <a:gd name="T56" fmla="*/ 52 w 273"/>
                <a:gd name="T57" fmla="*/ 256 h 328"/>
                <a:gd name="T58" fmla="*/ 86 w 273"/>
                <a:gd name="T59" fmla="*/ 298 h 328"/>
                <a:gd name="T60" fmla="*/ 105 w 273"/>
                <a:gd name="T61" fmla="*/ 315 h 328"/>
                <a:gd name="T62" fmla="*/ 128 w 273"/>
                <a:gd name="T63" fmla="*/ 326 h 328"/>
                <a:gd name="T64" fmla="*/ 149 w 273"/>
                <a:gd name="T65" fmla="*/ 326 h 328"/>
                <a:gd name="T66" fmla="*/ 166 w 273"/>
                <a:gd name="T67" fmla="*/ 321 h 328"/>
                <a:gd name="T68" fmla="*/ 177 w 273"/>
                <a:gd name="T69" fmla="*/ 310 h 328"/>
                <a:gd name="T70" fmla="*/ 189 w 273"/>
                <a:gd name="T71" fmla="*/ 298 h 328"/>
                <a:gd name="T72" fmla="*/ 224 w 273"/>
                <a:gd name="T73" fmla="*/ 256 h 328"/>
                <a:gd name="T74" fmla="*/ 236 w 273"/>
                <a:gd name="T75" fmla="*/ 233 h 328"/>
                <a:gd name="T76" fmla="*/ 241 w 273"/>
                <a:gd name="T77" fmla="*/ 233 h 328"/>
                <a:gd name="T78" fmla="*/ 254 w 273"/>
                <a:gd name="T79" fmla="*/ 226 h 328"/>
                <a:gd name="T80" fmla="*/ 259 w 273"/>
                <a:gd name="T81" fmla="*/ 216 h 328"/>
                <a:gd name="T82" fmla="*/ 268 w 273"/>
                <a:gd name="T83" fmla="*/ 186 h 328"/>
                <a:gd name="T84" fmla="*/ 271 w 273"/>
                <a:gd name="T85" fmla="*/ 156 h 328"/>
                <a:gd name="T86" fmla="*/ 271 w 273"/>
                <a:gd name="T87" fmla="*/ 137 h 328"/>
                <a:gd name="T88" fmla="*/ 261 w 273"/>
                <a:gd name="T89" fmla="*/ 132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3" h="328">
                  <a:moveTo>
                    <a:pt x="261" y="132"/>
                  </a:moveTo>
                  <a:lnTo>
                    <a:pt x="261" y="132"/>
                  </a:lnTo>
                  <a:lnTo>
                    <a:pt x="259" y="133"/>
                  </a:lnTo>
                  <a:lnTo>
                    <a:pt x="255" y="135"/>
                  </a:lnTo>
                  <a:lnTo>
                    <a:pt x="252" y="142"/>
                  </a:lnTo>
                  <a:lnTo>
                    <a:pt x="248" y="151"/>
                  </a:lnTo>
                  <a:lnTo>
                    <a:pt x="247" y="163"/>
                  </a:lnTo>
                  <a:lnTo>
                    <a:pt x="247" y="163"/>
                  </a:lnTo>
                  <a:lnTo>
                    <a:pt x="247" y="168"/>
                  </a:lnTo>
                  <a:lnTo>
                    <a:pt x="245" y="172"/>
                  </a:lnTo>
                  <a:lnTo>
                    <a:pt x="240" y="179"/>
                  </a:lnTo>
                  <a:lnTo>
                    <a:pt x="240" y="179"/>
                  </a:lnTo>
                  <a:lnTo>
                    <a:pt x="238" y="114"/>
                  </a:lnTo>
                  <a:lnTo>
                    <a:pt x="236" y="67"/>
                  </a:lnTo>
                  <a:lnTo>
                    <a:pt x="236" y="67"/>
                  </a:lnTo>
                  <a:lnTo>
                    <a:pt x="234" y="56"/>
                  </a:lnTo>
                  <a:lnTo>
                    <a:pt x="231" y="46"/>
                  </a:lnTo>
                  <a:lnTo>
                    <a:pt x="224" y="34"/>
                  </a:lnTo>
                  <a:lnTo>
                    <a:pt x="213" y="23"/>
                  </a:lnTo>
                  <a:lnTo>
                    <a:pt x="201" y="14"/>
                  </a:lnTo>
                  <a:lnTo>
                    <a:pt x="184" y="7"/>
                  </a:lnTo>
                  <a:lnTo>
                    <a:pt x="164" y="2"/>
                  </a:lnTo>
                  <a:lnTo>
                    <a:pt x="140" y="0"/>
                  </a:lnTo>
                  <a:lnTo>
                    <a:pt x="140" y="0"/>
                  </a:lnTo>
                  <a:lnTo>
                    <a:pt x="114" y="2"/>
                  </a:lnTo>
                  <a:lnTo>
                    <a:pt x="93" y="7"/>
                  </a:lnTo>
                  <a:lnTo>
                    <a:pt x="73" y="16"/>
                  </a:lnTo>
                  <a:lnTo>
                    <a:pt x="59" y="25"/>
                  </a:lnTo>
                  <a:lnTo>
                    <a:pt x="47" y="37"/>
                  </a:lnTo>
                  <a:lnTo>
                    <a:pt x="38" y="49"/>
                  </a:lnTo>
                  <a:lnTo>
                    <a:pt x="33" y="63"/>
                  </a:lnTo>
                  <a:lnTo>
                    <a:pt x="31" y="77"/>
                  </a:lnTo>
                  <a:lnTo>
                    <a:pt x="31" y="77"/>
                  </a:lnTo>
                  <a:lnTo>
                    <a:pt x="33" y="165"/>
                  </a:lnTo>
                  <a:lnTo>
                    <a:pt x="33" y="165"/>
                  </a:lnTo>
                  <a:lnTo>
                    <a:pt x="24" y="154"/>
                  </a:lnTo>
                  <a:lnTo>
                    <a:pt x="17" y="146"/>
                  </a:lnTo>
                  <a:lnTo>
                    <a:pt x="17" y="146"/>
                  </a:lnTo>
                  <a:lnTo>
                    <a:pt x="16" y="142"/>
                  </a:lnTo>
                  <a:lnTo>
                    <a:pt x="12" y="142"/>
                  </a:lnTo>
                  <a:lnTo>
                    <a:pt x="9" y="144"/>
                  </a:lnTo>
                  <a:lnTo>
                    <a:pt x="5" y="146"/>
                  </a:lnTo>
                  <a:lnTo>
                    <a:pt x="3" y="149"/>
                  </a:lnTo>
                  <a:lnTo>
                    <a:pt x="2" y="156"/>
                  </a:lnTo>
                  <a:lnTo>
                    <a:pt x="0" y="161"/>
                  </a:lnTo>
                  <a:lnTo>
                    <a:pt x="0" y="170"/>
                  </a:lnTo>
                  <a:lnTo>
                    <a:pt x="0" y="170"/>
                  </a:lnTo>
                  <a:lnTo>
                    <a:pt x="5" y="184"/>
                  </a:lnTo>
                  <a:lnTo>
                    <a:pt x="10" y="196"/>
                  </a:lnTo>
                  <a:lnTo>
                    <a:pt x="21" y="216"/>
                  </a:lnTo>
                  <a:lnTo>
                    <a:pt x="21" y="216"/>
                  </a:lnTo>
                  <a:lnTo>
                    <a:pt x="30" y="230"/>
                  </a:lnTo>
                  <a:lnTo>
                    <a:pt x="35" y="233"/>
                  </a:lnTo>
                  <a:lnTo>
                    <a:pt x="38" y="235"/>
                  </a:lnTo>
                  <a:lnTo>
                    <a:pt x="42" y="235"/>
                  </a:lnTo>
                  <a:lnTo>
                    <a:pt x="42" y="235"/>
                  </a:lnTo>
                  <a:lnTo>
                    <a:pt x="45" y="245"/>
                  </a:lnTo>
                  <a:lnTo>
                    <a:pt x="52" y="256"/>
                  </a:lnTo>
                  <a:lnTo>
                    <a:pt x="66" y="277"/>
                  </a:lnTo>
                  <a:lnTo>
                    <a:pt x="86" y="298"/>
                  </a:lnTo>
                  <a:lnTo>
                    <a:pt x="105" y="315"/>
                  </a:lnTo>
                  <a:lnTo>
                    <a:pt x="105" y="315"/>
                  </a:lnTo>
                  <a:lnTo>
                    <a:pt x="117" y="322"/>
                  </a:lnTo>
                  <a:lnTo>
                    <a:pt x="128" y="326"/>
                  </a:lnTo>
                  <a:lnTo>
                    <a:pt x="138" y="328"/>
                  </a:lnTo>
                  <a:lnTo>
                    <a:pt x="149" y="326"/>
                  </a:lnTo>
                  <a:lnTo>
                    <a:pt x="157" y="324"/>
                  </a:lnTo>
                  <a:lnTo>
                    <a:pt x="166" y="321"/>
                  </a:lnTo>
                  <a:lnTo>
                    <a:pt x="171" y="315"/>
                  </a:lnTo>
                  <a:lnTo>
                    <a:pt x="177" y="310"/>
                  </a:lnTo>
                  <a:lnTo>
                    <a:pt x="177" y="310"/>
                  </a:lnTo>
                  <a:lnTo>
                    <a:pt x="189" y="298"/>
                  </a:lnTo>
                  <a:lnTo>
                    <a:pt x="206" y="279"/>
                  </a:lnTo>
                  <a:lnTo>
                    <a:pt x="224" y="256"/>
                  </a:lnTo>
                  <a:lnTo>
                    <a:pt x="231" y="244"/>
                  </a:lnTo>
                  <a:lnTo>
                    <a:pt x="236" y="233"/>
                  </a:lnTo>
                  <a:lnTo>
                    <a:pt x="236" y="233"/>
                  </a:lnTo>
                  <a:lnTo>
                    <a:pt x="241" y="233"/>
                  </a:lnTo>
                  <a:lnTo>
                    <a:pt x="248" y="231"/>
                  </a:lnTo>
                  <a:lnTo>
                    <a:pt x="254" y="226"/>
                  </a:lnTo>
                  <a:lnTo>
                    <a:pt x="259" y="216"/>
                  </a:lnTo>
                  <a:lnTo>
                    <a:pt x="259" y="216"/>
                  </a:lnTo>
                  <a:lnTo>
                    <a:pt x="264" y="200"/>
                  </a:lnTo>
                  <a:lnTo>
                    <a:pt x="268" y="186"/>
                  </a:lnTo>
                  <a:lnTo>
                    <a:pt x="271" y="156"/>
                  </a:lnTo>
                  <a:lnTo>
                    <a:pt x="271" y="156"/>
                  </a:lnTo>
                  <a:lnTo>
                    <a:pt x="273" y="144"/>
                  </a:lnTo>
                  <a:lnTo>
                    <a:pt x="271" y="137"/>
                  </a:lnTo>
                  <a:lnTo>
                    <a:pt x="266" y="133"/>
                  </a:lnTo>
                  <a:lnTo>
                    <a:pt x="261" y="132"/>
                  </a:lnTo>
                  <a:lnTo>
                    <a:pt x="261" y="1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5" name="Freeform 47"/>
            <p:cNvSpPr>
              <a:spLocks/>
            </p:cNvSpPr>
            <p:nvPr/>
          </p:nvSpPr>
          <p:spPr bwMode="auto">
            <a:xfrm>
              <a:off x="1096" y="2266"/>
              <a:ext cx="101" cy="38"/>
            </a:xfrm>
            <a:custGeom>
              <a:avLst/>
              <a:gdLst>
                <a:gd name="T0" fmla="*/ 201 w 201"/>
                <a:gd name="T1" fmla="*/ 64 h 75"/>
                <a:gd name="T2" fmla="*/ 201 w 201"/>
                <a:gd name="T3" fmla="*/ 64 h 75"/>
                <a:gd name="T4" fmla="*/ 189 w 201"/>
                <a:gd name="T5" fmla="*/ 47 h 75"/>
                <a:gd name="T6" fmla="*/ 175 w 201"/>
                <a:gd name="T7" fmla="*/ 35 h 75"/>
                <a:gd name="T8" fmla="*/ 161 w 201"/>
                <a:gd name="T9" fmla="*/ 22 h 75"/>
                <a:gd name="T10" fmla="*/ 145 w 201"/>
                <a:gd name="T11" fmla="*/ 15 h 75"/>
                <a:gd name="T12" fmla="*/ 128 w 201"/>
                <a:gd name="T13" fmla="*/ 8 h 75"/>
                <a:gd name="T14" fmla="*/ 112 w 201"/>
                <a:gd name="T15" fmla="*/ 5 h 75"/>
                <a:gd name="T16" fmla="*/ 94 w 201"/>
                <a:gd name="T17" fmla="*/ 1 h 75"/>
                <a:gd name="T18" fmla="*/ 79 w 201"/>
                <a:gd name="T19" fmla="*/ 0 h 75"/>
                <a:gd name="T20" fmla="*/ 47 w 201"/>
                <a:gd name="T21" fmla="*/ 1 h 75"/>
                <a:gd name="T22" fmla="*/ 23 w 201"/>
                <a:gd name="T23" fmla="*/ 3 h 75"/>
                <a:gd name="T24" fmla="*/ 0 w 201"/>
                <a:gd name="T25" fmla="*/ 8 h 75"/>
                <a:gd name="T26" fmla="*/ 0 w 201"/>
                <a:gd name="T27" fmla="*/ 8 h 75"/>
                <a:gd name="T28" fmla="*/ 17 w 201"/>
                <a:gd name="T29" fmla="*/ 24 h 75"/>
                <a:gd name="T30" fmla="*/ 37 w 201"/>
                <a:gd name="T31" fmla="*/ 38 h 75"/>
                <a:gd name="T32" fmla="*/ 63 w 201"/>
                <a:gd name="T33" fmla="*/ 54 h 75"/>
                <a:gd name="T34" fmla="*/ 79 w 201"/>
                <a:gd name="T35" fmla="*/ 61 h 75"/>
                <a:gd name="T36" fmla="*/ 94 w 201"/>
                <a:gd name="T37" fmla="*/ 66 h 75"/>
                <a:gd name="T38" fmla="*/ 110 w 201"/>
                <a:gd name="T39" fmla="*/ 71 h 75"/>
                <a:gd name="T40" fmla="*/ 128 w 201"/>
                <a:gd name="T41" fmla="*/ 75 h 75"/>
                <a:gd name="T42" fmla="*/ 145 w 201"/>
                <a:gd name="T43" fmla="*/ 75 h 75"/>
                <a:gd name="T44" fmla="*/ 164 w 201"/>
                <a:gd name="T45" fmla="*/ 75 h 75"/>
                <a:gd name="T46" fmla="*/ 182 w 201"/>
                <a:gd name="T47" fmla="*/ 71 h 75"/>
                <a:gd name="T48" fmla="*/ 201 w 201"/>
                <a:gd name="T49" fmla="*/ 64 h 75"/>
                <a:gd name="T50" fmla="*/ 201 w 201"/>
                <a:gd name="T51" fmla="*/ 6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1" h="75">
                  <a:moveTo>
                    <a:pt x="201" y="64"/>
                  </a:moveTo>
                  <a:lnTo>
                    <a:pt x="201" y="64"/>
                  </a:lnTo>
                  <a:lnTo>
                    <a:pt x="189" y="47"/>
                  </a:lnTo>
                  <a:lnTo>
                    <a:pt x="175" y="35"/>
                  </a:lnTo>
                  <a:lnTo>
                    <a:pt x="161" y="22"/>
                  </a:lnTo>
                  <a:lnTo>
                    <a:pt x="145" y="15"/>
                  </a:lnTo>
                  <a:lnTo>
                    <a:pt x="128" y="8"/>
                  </a:lnTo>
                  <a:lnTo>
                    <a:pt x="112" y="5"/>
                  </a:lnTo>
                  <a:lnTo>
                    <a:pt x="94" y="1"/>
                  </a:lnTo>
                  <a:lnTo>
                    <a:pt x="79" y="0"/>
                  </a:lnTo>
                  <a:lnTo>
                    <a:pt x="47" y="1"/>
                  </a:lnTo>
                  <a:lnTo>
                    <a:pt x="23" y="3"/>
                  </a:lnTo>
                  <a:lnTo>
                    <a:pt x="0" y="8"/>
                  </a:lnTo>
                  <a:lnTo>
                    <a:pt x="0" y="8"/>
                  </a:lnTo>
                  <a:lnTo>
                    <a:pt x="17" y="24"/>
                  </a:lnTo>
                  <a:lnTo>
                    <a:pt x="37" y="38"/>
                  </a:lnTo>
                  <a:lnTo>
                    <a:pt x="63" y="54"/>
                  </a:lnTo>
                  <a:lnTo>
                    <a:pt x="79" y="61"/>
                  </a:lnTo>
                  <a:lnTo>
                    <a:pt x="94" y="66"/>
                  </a:lnTo>
                  <a:lnTo>
                    <a:pt x="110" y="71"/>
                  </a:lnTo>
                  <a:lnTo>
                    <a:pt x="128" y="75"/>
                  </a:lnTo>
                  <a:lnTo>
                    <a:pt x="145" y="75"/>
                  </a:lnTo>
                  <a:lnTo>
                    <a:pt x="164" y="75"/>
                  </a:lnTo>
                  <a:lnTo>
                    <a:pt x="182" y="71"/>
                  </a:lnTo>
                  <a:lnTo>
                    <a:pt x="201" y="64"/>
                  </a:lnTo>
                  <a:lnTo>
                    <a:pt x="201" y="64"/>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6" name="Freeform 48"/>
            <p:cNvSpPr>
              <a:spLocks/>
            </p:cNvSpPr>
            <p:nvPr/>
          </p:nvSpPr>
          <p:spPr bwMode="auto">
            <a:xfrm>
              <a:off x="1091" y="2247"/>
              <a:ext cx="99" cy="47"/>
            </a:xfrm>
            <a:custGeom>
              <a:avLst/>
              <a:gdLst>
                <a:gd name="T0" fmla="*/ 200 w 200"/>
                <a:gd name="T1" fmla="*/ 95 h 95"/>
                <a:gd name="T2" fmla="*/ 200 w 200"/>
                <a:gd name="T3" fmla="*/ 95 h 95"/>
                <a:gd name="T4" fmla="*/ 193 w 200"/>
                <a:gd name="T5" fmla="*/ 72 h 95"/>
                <a:gd name="T6" fmla="*/ 182 w 200"/>
                <a:gd name="T7" fmla="*/ 51 h 95"/>
                <a:gd name="T8" fmla="*/ 170 w 200"/>
                <a:gd name="T9" fmla="*/ 33 h 95"/>
                <a:gd name="T10" fmla="*/ 156 w 200"/>
                <a:gd name="T11" fmla="*/ 21 h 95"/>
                <a:gd name="T12" fmla="*/ 140 w 200"/>
                <a:gd name="T13" fmla="*/ 11 h 95"/>
                <a:gd name="T14" fmla="*/ 125 w 200"/>
                <a:gd name="T15" fmla="*/ 4 h 95"/>
                <a:gd name="T16" fmla="*/ 107 w 200"/>
                <a:gd name="T17" fmla="*/ 0 h 95"/>
                <a:gd name="T18" fmla="*/ 91 w 200"/>
                <a:gd name="T19" fmla="*/ 0 h 95"/>
                <a:gd name="T20" fmla="*/ 91 w 200"/>
                <a:gd name="T21" fmla="*/ 0 h 95"/>
                <a:gd name="T22" fmla="*/ 74 w 200"/>
                <a:gd name="T23" fmla="*/ 4 h 95"/>
                <a:gd name="T24" fmla="*/ 58 w 200"/>
                <a:gd name="T25" fmla="*/ 9 h 95"/>
                <a:gd name="T26" fmla="*/ 44 w 200"/>
                <a:gd name="T27" fmla="*/ 14 h 95"/>
                <a:gd name="T28" fmla="*/ 30 w 200"/>
                <a:gd name="T29" fmla="*/ 23 h 95"/>
                <a:gd name="T30" fmla="*/ 9 w 200"/>
                <a:gd name="T31" fmla="*/ 35 h 95"/>
                <a:gd name="T32" fmla="*/ 2 w 200"/>
                <a:gd name="T33" fmla="*/ 40 h 95"/>
                <a:gd name="T34" fmla="*/ 2 w 200"/>
                <a:gd name="T35" fmla="*/ 40 h 95"/>
                <a:gd name="T36" fmla="*/ 0 w 200"/>
                <a:gd name="T37" fmla="*/ 42 h 95"/>
                <a:gd name="T38" fmla="*/ 0 w 200"/>
                <a:gd name="T39" fmla="*/ 42 h 95"/>
                <a:gd name="T40" fmla="*/ 0 w 200"/>
                <a:gd name="T41" fmla="*/ 44 h 95"/>
                <a:gd name="T42" fmla="*/ 9 w 200"/>
                <a:gd name="T43" fmla="*/ 47 h 95"/>
                <a:gd name="T44" fmla="*/ 30 w 200"/>
                <a:gd name="T45" fmla="*/ 54 h 95"/>
                <a:gd name="T46" fmla="*/ 30 w 200"/>
                <a:gd name="T47" fmla="*/ 54 h 95"/>
                <a:gd name="T48" fmla="*/ 130 w 200"/>
                <a:gd name="T49" fmla="*/ 79 h 95"/>
                <a:gd name="T50" fmla="*/ 200 w 200"/>
                <a:gd name="T51" fmla="*/ 95 h 95"/>
                <a:gd name="T52" fmla="*/ 200 w 200"/>
                <a:gd name="T53"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0" h="95">
                  <a:moveTo>
                    <a:pt x="200" y="95"/>
                  </a:moveTo>
                  <a:lnTo>
                    <a:pt x="200" y="95"/>
                  </a:lnTo>
                  <a:lnTo>
                    <a:pt x="193" y="72"/>
                  </a:lnTo>
                  <a:lnTo>
                    <a:pt x="182" y="51"/>
                  </a:lnTo>
                  <a:lnTo>
                    <a:pt x="170" y="33"/>
                  </a:lnTo>
                  <a:lnTo>
                    <a:pt x="156" y="21"/>
                  </a:lnTo>
                  <a:lnTo>
                    <a:pt x="140" y="11"/>
                  </a:lnTo>
                  <a:lnTo>
                    <a:pt x="125" y="4"/>
                  </a:lnTo>
                  <a:lnTo>
                    <a:pt x="107" y="0"/>
                  </a:lnTo>
                  <a:lnTo>
                    <a:pt x="91" y="0"/>
                  </a:lnTo>
                  <a:lnTo>
                    <a:pt x="91" y="0"/>
                  </a:lnTo>
                  <a:lnTo>
                    <a:pt x="74" y="4"/>
                  </a:lnTo>
                  <a:lnTo>
                    <a:pt x="58" y="9"/>
                  </a:lnTo>
                  <a:lnTo>
                    <a:pt x="44" y="14"/>
                  </a:lnTo>
                  <a:lnTo>
                    <a:pt x="30" y="23"/>
                  </a:lnTo>
                  <a:lnTo>
                    <a:pt x="9" y="35"/>
                  </a:lnTo>
                  <a:lnTo>
                    <a:pt x="2" y="40"/>
                  </a:lnTo>
                  <a:lnTo>
                    <a:pt x="2" y="40"/>
                  </a:lnTo>
                  <a:lnTo>
                    <a:pt x="0" y="42"/>
                  </a:lnTo>
                  <a:lnTo>
                    <a:pt x="0" y="42"/>
                  </a:lnTo>
                  <a:lnTo>
                    <a:pt x="0" y="44"/>
                  </a:lnTo>
                  <a:lnTo>
                    <a:pt x="9" y="47"/>
                  </a:lnTo>
                  <a:lnTo>
                    <a:pt x="30" y="54"/>
                  </a:lnTo>
                  <a:lnTo>
                    <a:pt x="30" y="54"/>
                  </a:lnTo>
                  <a:lnTo>
                    <a:pt x="130" y="79"/>
                  </a:lnTo>
                  <a:lnTo>
                    <a:pt x="200" y="95"/>
                  </a:lnTo>
                  <a:lnTo>
                    <a:pt x="200" y="95"/>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7" name="Freeform 49"/>
            <p:cNvSpPr>
              <a:spLocks/>
            </p:cNvSpPr>
            <p:nvPr/>
          </p:nvSpPr>
          <p:spPr bwMode="auto">
            <a:xfrm>
              <a:off x="1079" y="2264"/>
              <a:ext cx="15" cy="73"/>
            </a:xfrm>
            <a:custGeom>
              <a:avLst/>
              <a:gdLst>
                <a:gd name="T0" fmla="*/ 28 w 29"/>
                <a:gd name="T1" fmla="*/ 0 h 147"/>
                <a:gd name="T2" fmla="*/ 28 w 29"/>
                <a:gd name="T3" fmla="*/ 0 h 147"/>
                <a:gd name="T4" fmla="*/ 29 w 29"/>
                <a:gd name="T5" fmla="*/ 11 h 147"/>
                <a:gd name="T6" fmla="*/ 29 w 29"/>
                <a:gd name="T7" fmla="*/ 21 h 147"/>
                <a:gd name="T8" fmla="*/ 29 w 29"/>
                <a:gd name="T9" fmla="*/ 44 h 147"/>
                <a:gd name="T10" fmla="*/ 28 w 29"/>
                <a:gd name="T11" fmla="*/ 69 h 147"/>
                <a:gd name="T12" fmla="*/ 22 w 29"/>
                <a:gd name="T13" fmla="*/ 93 h 147"/>
                <a:gd name="T14" fmla="*/ 14 w 29"/>
                <a:gd name="T15" fmla="*/ 132 h 147"/>
                <a:gd name="T16" fmla="*/ 10 w 29"/>
                <a:gd name="T17" fmla="*/ 147 h 147"/>
                <a:gd name="T18" fmla="*/ 10 w 29"/>
                <a:gd name="T19" fmla="*/ 147 h 147"/>
                <a:gd name="T20" fmla="*/ 5 w 29"/>
                <a:gd name="T21" fmla="*/ 128 h 147"/>
                <a:gd name="T22" fmla="*/ 1 w 29"/>
                <a:gd name="T23" fmla="*/ 109 h 147"/>
                <a:gd name="T24" fmla="*/ 0 w 29"/>
                <a:gd name="T25" fmla="*/ 86 h 147"/>
                <a:gd name="T26" fmla="*/ 0 w 29"/>
                <a:gd name="T27" fmla="*/ 62 h 147"/>
                <a:gd name="T28" fmla="*/ 1 w 29"/>
                <a:gd name="T29" fmla="*/ 49 h 147"/>
                <a:gd name="T30" fmla="*/ 3 w 29"/>
                <a:gd name="T31" fmla="*/ 37 h 147"/>
                <a:gd name="T32" fmla="*/ 7 w 29"/>
                <a:gd name="T33" fmla="*/ 27 h 147"/>
                <a:gd name="T34" fmla="*/ 12 w 29"/>
                <a:gd name="T35" fmla="*/ 16 h 147"/>
                <a:gd name="T36" fmla="*/ 19 w 29"/>
                <a:gd name="T37" fmla="*/ 7 h 147"/>
                <a:gd name="T38" fmla="*/ 28 w 29"/>
                <a:gd name="T39" fmla="*/ 0 h 147"/>
                <a:gd name="T40" fmla="*/ 28 w 29"/>
                <a:gd name="T41"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147">
                  <a:moveTo>
                    <a:pt x="28" y="0"/>
                  </a:moveTo>
                  <a:lnTo>
                    <a:pt x="28" y="0"/>
                  </a:lnTo>
                  <a:lnTo>
                    <a:pt x="29" y="11"/>
                  </a:lnTo>
                  <a:lnTo>
                    <a:pt x="29" y="21"/>
                  </a:lnTo>
                  <a:lnTo>
                    <a:pt x="29" y="44"/>
                  </a:lnTo>
                  <a:lnTo>
                    <a:pt x="28" y="69"/>
                  </a:lnTo>
                  <a:lnTo>
                    <a:pt x="22" y="93"/>
                  </a:lnTo>
                  <a:lnTo>
                    <a:pt x="14" y="132"/>
                  </a:lnTo>
                  <a:lnTo>
                    <a:pt x="10" y="147"/>
                  </a:lnTo>
                  <a:lnTo>
                    <a:pt x="10" y="147"/>
                  </a:lnTo>
                  <a:lnTo>
                    <a:pt x="5" y="128"/>
                  </a:lnTo>
                  <a:lnTo>
                    <a:pt x="1" y="109"/>
                  </a:lnTo>
                  <a:lnTo>
                    <a:pt x="0" y="86"/>
                  </a:lnTo>
                  <a:lnTo>
                    <a:pt x="0" y="62"/>
                  </a:lnTo>
                  <a:lnTo>
                    <a:pt x="1" y="49"/>
                  </a:lnTo>
                  <a:lnTo>
                    <a:pt x="3" y="37"/>
                  </a:lnTo>
                  <a:lnTo>
                    <a:pt x="7" y="27"/>
                  </a:lnTo>
                  <a:lnTo>
                    <a:pt x="12" y="16"/>
                  </a:lnTo>
                  <a:lnTo>
                    <a:pt x="19" y="7"/>
                  </a:lnTo>
                  <a:lnTo>
                    <a:pt x="28" y="0"/>
                  </a:lnTo>
                  <a:lnTo>
                    <a:pt x="28" y="0"/>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8" name="Freeform 50"/>
            <p:cNvSpPr>
              <a:spLocks/>
            </p:cNvSpPr>
            <p:nvPr/>
          </p:nvSpPr>
          <p:spPr bwMode="auto">
            <a:xfrm>
              <a:off x="961" y="2692"/>
              <a:ext cx="112" cy="208"/>
            </a:xfrm>
            <a:custGeom>
              <a:avLst/>
              <a:gdLst>
                <a:gd name="T0" fmla="*/ 121 w 224"/>
                <a:gd name="T1" fmla="*/ 35 h 417"/>
                <a:gd name="T2" fmla="*/ 123 w 224"/>
                <a:gd name="T3" fmla="*/ 60 h 417"/>
                <a:gd name="T4" fmla="*/ 132 w 224"/>
                <a:gd name="T5" fmla="*/ 109 h 417"/>
                <a:gd name="T6" fmla="*/ 135 w 224"/>
                <a:gd name="T7" fmla="*/ 156 h 417"/>
                <a:gd name="T8" fmla="*/ 139 w 224"/>
                <a:gd name="T9" fmla="*/ 230 h 417"/>
                <a:gd name="T10" fmla="*/ 144 w 224"/>
                <a:gd name="T11" fmla="*/ 268 h 417"/>
                <a:gd name="T12" fmla="*/ 158 w 224"/>
                <a:gd name="T13" fmla="*/ 303 h 417"/>
                <a:gd name="T14" fmla="*/ 168 w 224"/>
                <a:gd name="T15" fmla="*/ 321 h 417"/>
                <a:gd name="T16" fmla="*/ 182 w 224"/>
                <a:gd name="T17" fmla="*/ 317 h 417"/>
                <a:gd name="T18" fmla="*/ 202 w 224"/>
                <a:gd name="T19" fmla="*/ 312 h 417"/>
                <a:gd name="T20" fmla="*/ 212 w 224"/>
                <a:gd name="T21" fmla="*/ 314 h 417"/>
                <a:gd name="T22" fmla="*/ 221 w 224"/>
                <a:gd name="T23" fmla="*/ 319 h 417"/>
                <a:gd name="T24" fmla="*/ 223 w 224"/>
                <a:gd name="T25" fmla="*/ 321 h 417"/>
                <a:gd name="T26" fmla="*/ 207 w 224"/>
                <a:gd name="T27" fmla="*/ 336 h 417"/>
                <a:gd name="T28" fmla="*/ 216 w 224"/>
                <a:gd name="T29" fmla="*/ 343 h 417"/>
                <a:gd name="T30" fmla="*/ 223 w 224"/>
                <a:gd name="T31" fmla="*/ 356 h 417"/>
                <a:gd name="T32" fmla="*/ 224 w 224"/>
                <a:gd name="T33" fmla="*/ 370 h 417"/>
                <a:gd name="T34" fmla="*/ 221 w 224"/>
                <a:gd name="T35" fmla="*/ 380 h 417"/>
                <a:gd name="T36" fmla="*/ 217 w 224"/>
                <a:gd name="T37" fmla="*/ 382 h 417"/>
                <a:gd name="T38" fmla="*/ 196 w 224"/>
                <a:gd name="T39" fmla="*/ 384 h 417"/>
                <a:gd name="T40" fmla="*/ 196 w 224"/>
                <a:gd name="T41" fmla="*/ 392 h 417"/>
                <a:gd name="T42" fmla="*/ 191 w 224"/>
                <a:gd name="T43" fmla="*/ 403 h 417"/>
                <a:gd name="T44" fmla="*/ 184 w 224"/>
                <a:gd name="T45" fmla="*/ 405 h 417"/>
                <a:gd name="T46" fmla="*/ 168 w 224"/>
                <a:gd name="T47" fmla="*/ 408 h 417"/>
                <a:gd name="T48" fmla="*/ 161 w 224"/>
                <a:gd name="T49" fmla="*/ 413 h 417"/>
                <a:gd name="T50" fmla="*/ 149 w 224"/>
                <a:gd name="T51" fmla="*/ 417 h 417"/>
                <a:gd name="T52" fmla="*/ 142 w 224"/>
                <a:gd name="T53" fmla="*/ 417 h 417"/>
                <a:gd name="T54" fmla="*/ 133 w 224"/>
                <a:gd name="T55" fmla="*/ 415 h 417"/>
                <a:gd name="T56" fmla="*/ 125 w 224"/>
                <a:gd name="T57" fmla="*/ 412 h 417"/>
                <a:gd name="T58" fmla="*/ 111 w 224"/>
                <a:gd name="T59" fmla="*/ 405 h 417"/>
                <a:gd name="T60" fmla="*/ 105 w 224"/>
                <a:gd name="T61" fmla="*/ 401 h 417"/>
                <a:gd name="T62" fmla="*/ 93 w 224"/>
                <a:gd name="T63" fmla="*/ 363 h 417"/>
                <a:gd name="T64" fmla="*/ 72 w 224"/>
                <a:gd name="T65" fmla="*/ 284 h 417"/>
                <a:gd name="T66" fmla="*/ 41 w 224"/>
                <a:gd name="T67" fmla="*/ 177 h 417"/>
                <a:gd name="T68" fmla="*/ 30 w 224"/>
                <a:gd name="T69" fmla="*/ 149 h 417"/>
                <a:gd name="T70" fmla="*/ 7 w 224"/>
                <a:gd name="T71" fmla="*/ 84 h 417"/>
                <a:gd name="T72" fmla="*/ 0 w 224"/>
                <a:gd name="T73" fmla="*/ 39 h 417"/>
                <a:gd name="T74" fmla="*/ 2 w 224"/>
                <a:gd name="T75" fmla="*/ 18 h 417"/>
                <a:gd name="T76" fmla="*/ 6 w 224"/>
                <a:gd name="T77" fmla="*/ 11 h 417"/>
                <a:gd name="T78" fmla="*/ 16 w 224"/>
                <a:gd name="T79" fmla="*/ 2 h 417"/>
                <a:gd name="T80" fmla="*/ 34 w 224"/>
                <a:gd name="T81" fmla="*/ 0 h 417"/>
                <a:gd name="T82" fmla="*/ 65 w 224"/>
                <a:gd name="T83" fmla="*/ 7 h 417"/>
                <a:gd name="T84" fmla="*/ 104 w 224"/>
                <a:gd name="T85" fmla="*/ 25 h 417"/>
                <a:gd name="T86" fmla="*/ 121 w 224"/>
                <a:gd name="T87" fmla="*/ 35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4" h="417">
                  <a:moveTo>
                    <a:pt x="121" y="35"/>
                  </a:moveTo>
                  <a:lnTo>
                    <a:pt x="121" y="35"/>
                  </a:lnTo>
                  <a:lnTo>
                    <a:pt x="121" y="49"/>
                  </a:lnTo>
                  <a:lnTo>
                    <a:pt x="123" y="60"/>
                  </a:lnTo>
                  <a:lnTo>
                    <a:pt x="126" y="81"/>
                  </a:lnTo>
                  <a:lnTo>
                    <a:pt x="132" y="109"/>
                  </a:lnTo>
                  <a:lnTo>
                    <a:pt x="135" y="156"/>
                  </a:lnTo>
                  <a:lnTo>
                    <a:pt x="135" y="156"/>
                  </a:lnTo>
                  <a:lnTo>
                    <a:pt x="137" y="209"/>
                  </a:lnTo>
                  <a:lnTo>
                    <a:pt x="139" y="230"/>
                  </a:lnTo>
                  <a:lnTo>
                    <a:pt x="140" y="249"/>
                  </a:lnTo>
                  <a:lnTo>
                    <a:pt x="144" y="268"/>
                  </a:lnTo>
                  <a:lnTo>
                    <a:pt x="149" y="286"/>
                  </a:lnTo>
                  <a:lnTo>
                    <a:pt x="158" y="303"/>
                  </a:lnTo>
                  <a:lnTo>
                    <a:pt x="168" y="321"/>
                  </a:lnTo>
                  <a:lnTo>
                    <a:pt x="168" y="321"/>
                  </a:lnTo>
                  <a:lnTo>
                    <a:pt x="174" y="321"/>
                  </a:lnTo>
                  <a:lnTo>
                    <a:pt x="182" y="317"/>
                  </a:lnTo>
                  <a:lnTo>
                    <a:pt x="193" y="314"/>
                  </a:lnTo>
                  <a:lnTo>
                    <a:pt x="202" y="312"/>
                  </a:lnTo>
                  <a:lnTo>
                    <a:pt x="202" y="312"/>
                  </a:lnTo>
                  <a:lnTo>
                    <a:pt x="212" y="314"/>
                  </a:lnTo>
                  <a:lnTo>
                    <a:pt x="217" y="315"/>
                  </a:lnTo>
                  <a:lnTo>
                    <a:pt x="221" y="319"/>
                  </a:lnTo>
                  <a:lnTo>
                    <a:pt x="223" y="321"/>
                  </a:lnTo>
                  <a:lnTo>
                    <a:pt x="223" y="321"/>
                  </a:lnTo>
                  <a:lnTo>
                    <a:pt x="217" y="324"/>
                  </a:lnTo>
                  <a:lnTo>
                    <a:pt x="207" y="336"/>
                  </a:lnTo>
                  <a:lnTo>
                    <a:pt x="207" y="336"/>
                  </a:lnTo>
                  <a:lnTo>
                    <a:pt x="216" y="343"/>
                  </a:lnTo>
                  <a:lnTo>
                    <a:pt x="221" y="350"/>
                  </a:lnTo>
                  <a:lnTo>
                    <a:pt x="223" y="356"/>
                  </a:lnTo>
                  <a:lnTo>
                    <a:pt x="223" y="356"/>
                  </a:lnTo>
                  <a:lnTo>
                    <a:pt x="224" y="370"/>
                  </a:lnTo>
                  <a:lnTo>
                    <a:pt x="223" y="377"/>
                  </a:lnTo>
                  <a:lnTo>
                    <a:pt x="221" y="380"/>
                  </a:lnTo>
                  <a:lnTo>
                    <a:pt x="217" y="382"/>
                  </a:lnTo>
                  <a:lnTo>
                    <a:pt x="217" y="382"/>
                  </a:lnTo>
                  <a:lnTo>
                    <a:pt x="202" y="384"/>
                  </a:lnTo>
                  <a:lnTo>
                    <a:pt x="196" y="384"/>
                  </a:lnTo>
                  <a:lnTo>
                    <a:pt x="196" y="384"/>
                  </a:lnTo>
                  <a:lnTo>
                    <a:pt x="196" y="392"/>
                  </a:lnTo>
                  <a:lnTo>
                    <a:pt x="195" y="398"/>
                  </a:lnTo>
                  <a:lnTo>
                    <a:pt x="191" y="403"/>
                  </a:lnTo>
                  <a:lnTo>
                    <a:pt x="191" y="403"/>
                  </a:lnTo>
                  <a:lnTo>
                    <a:pt x="184" y="405"/>
                  </a:lnTo>
                  <a:lnTo>
                    <a:pt x="177" y="406"/>
                  </a:lnTo>
                  <a:lnTo>
                    <a:pt x="168" y="408"/>
                  </a:lnTo>
                  <a:lnTo>
                    <a:pt x="168" y="408"/>
                  </a:lnTo>
                  <a:lnTo>
                    <a:pt x="161" y="413"/>
                  </a:lnTo>
                  <a:lnTo>
                    <a:pt x="156" y="417"/>
                  </a:lnTo>
                  <a:lnTo>
                    <a:pt x="149" y="417"/>
                  </a:lnTo>
                  <a:lnTo>
                    <a:pt x="149" y="417"/>
                  </a:lnTo>
                  <a:lnTo>
                    <a:pt x="142" y="417"/>
                  </a:lnTo>
                  <a:lnTo>
                    <a:pt x="137" y="417"/>
                  </a:lnTo>
                  <a:lnTo>
                    <a:pt x="133" y="415"/>
                  </a:lnTo>
                  <a:lnTo>
                    <a:pt x="133" y="415"/>
                  </a:lnTo>
                  <a:lnTo>
                    <a:pt x="125" y="412"/>
                  </a:lnTo>
                  <a:lnTo>
                    <a:pt x="118" y="410"/>
                  </a:lnTo>
                  <a:lnTo>
                    <a:pt x="111" y="405"/>
                  </a:lnTo>
                  <a:lnTo>
                    <a:pt x="111" y="405"/>
                  </a:lnTo>
                  <a:lnTo>
                    <a:pt x="105" y="401"/>
                  </a:lnTo>
                  <a:lnTo>
                    <a:pt x="102" y="391"/>
                  </a:lnTo>
                  <a:lnTo>
                    <a:pt x="93" y="363"/>
                  </a:lnTo>
                  <a:lnTo>
                    <a:pt x="72" y="284"/>
                  </a:lnTo>
                  <a:lnTo>
                    <a:pt x="72" y="284"/>
                  </a:lnTo>
                  <a:lnTo>
                    <a:pt x="51" y="219"/>
                  </a:lnTo>
                  <a:lnTo>
                    <a:pt x="41" y="177"/>
                  </a:lnTo>
                  <a:lnTo>
                    <a:pt x="41" y="177"/>
                  </a:lnTo>
                  <a:lnTo>
                    <a:pt x="30" y="149"/>
                  </a:lnTo>
                  <a:lnTo>
                    <a:pt x="14" y="107"/>
                  </a:lnTo>
                  <a:lnTo>
                    <a:pt x="7" y="84"/>
                  </a:lnTo>
                  <a:lnTo>
                    <a:pt x="2" y="62"/>
                  </a:lnTo>
                  <a:lnTo>
                    <a:pt x="0" y="39"/>
                  </a:lnTo>
                  <a:lnTo>
                    <a:pt x="0" y="28"/>
                  </a:lnTo>
                  <a:lnTo>
                    <a:pt x="2" y="18"/>
                  </a:lnTo>
                  <a:lnTo>
                    <a:pt x="2" y="18"/>
                  </a:lnTo>
                  <a:lnTo>
                    <a:pt x="6" y="11"/>
                  </a:lnTo>
                  <a:lnTo>
                    <a:pt x="9" y="6"/>
                  </a:lnTo>
                  <a:lnTo>
                    <a:pt x="16" y="2"/>
                  </a:lnTo>
                  <a:lnTo>
                    <a:pt x="25" y="0"/>
                  </a:lnTo>
                  <a:lnTo>
                    <a:pt x="34" y="0"/>
                  </a:lnTo>
                  <a:lnTo>
                    <a:pt x="44" y="2"/>
                  </a:lnTo>
                  <a:lnTo>
                    <a:pt x="65" y="7"/>
                  </a:lnTo>
                  <a:lnTo>
                    <a:pt x="86" y="16"/>
                  </a:lnTo>
                  <a:lnTo>
                    <a:pt x="104" y="25"/>
                  </a:lnTo>
                  <a:lnTo>
                    <a:pt x="121" y="35"/>
                  </a:lnTo>
                  <a:lnTo>
                    <a:pt x="121" y="35"/>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9" name="Freeform 51"/>
            <p:cNvSpPr>
              <a:spLocks/>
            </p:cNvSpPr>
            <p:nvPr/>
          </p:nvSpPr>
          <p:spPr bwMode="auto">
            <a:xfrm>
              <a:off x="948" y="2668"/>
              <a:ext cx="79" cy="63"/>
            </a:xfrm>
            <a:custGeom>
              <a:avLst/>
              <a:gdLst>
                <a:gd name="T0" fmla="*/ 151 w 158"/>
                <a:gd name="T1" fmla="*/ 28 h 126"/>
                <a:gd name="T2" fmla="*/ 151 w 158"/>
                <a:gd name="T3" fmla="*/ 28 h 126"/>
                <a:gd name="T4" fmla="*/ 149 w 158"/>
                <a:gd name="T5" fmla="*/ 21 h 126"/>
                <a:gd name="T6" fmla="*/ 145 w 158"/>
                <a:gd name="T7" fmla="*/ 14 h 126"/>
                <a:gd name="T8" fmla="*/ 142 w 158"/>
                <a:gd name="T9" fmla="*/ 9 h 126"/>
                <a:gd name="T10" fmla="*/ 135 w 158"/>
                <a:gd name="T11" fmla="*/ 5 h 126"/>
                <a:gd name="T12" fmla="*/ 128 w 158"/>
                <a:gd name="T13" fmla="*/ 4 h 126"/>
                <a:gd name="T14" fmla="*/ 121 w 158"/>
                <a:gd name="T15" fmla="*/ 2 h 126"/>
                <a:gd name="T16" fmla="*/ 103 w 158"/>
                <a:gd name="T17" fmla="*/ 0 h 126"/>
                <a:gd name="T18" fmla="*/ 84 w 158"/>
                <a:gd name="T19" fmla="*/ 2 h 126"/>
                <a:gd name="T20" fmla="*/ 67 w 158"/>
                <a:gd name="T21" fmla="*/ 5 h 126"/>
                <a:gd name="T22" fmla="*/ 42 w 158"/>
                <a:gd name="T23" fmla="*/ 9 h 126"/>
                <a:gd name="T24" fmla="*/ 42 w 158"/>
                <a:gd name="T25" fmla="*/ 9 h 126"/>
                <a:gd name="T26" fmla="*/ 26 w 158"/>
                <a:gd name="T27" fmla="*/ 14 h 126"/>
                <a:gd name="T28" fmla="*/ 19 w 158"/>
                <a:gd name="T29" fmla="*/ 18 h 126"/>
                <a:gd name="T30" fmla="*/ 12 w 158"/>
                <a:gd name="T31" fmla="*/ 23 h 126"/>
                <a:gd name="T32" fmla="*/ 7 w 158"/>
                <a:gd name="T33" fmla="*/ 28 h 126"/>
                <a:gd name="T34" fmla="*/ 4 w 158"/>
                <a:gd name="T35" fmla="*/ 35 h 126"/>
                <a:gd name="T36" fmla="*/ 0 w 158"/>
                <a:gd name="T37" fmla="*/ 42 h 126"/>
                <a:gd name="T38" fmla="*/ 0 w 158"/>
                <a:gd name="T39" fmla="*/ 49 h 126"/>
                <a:gd name="T40" fmla="*/ 0 w 158"/>
                <a:gd name="T41" fmla="*/ 49 h 126"/>
                <a:gd name="T42" fmla="*/ 2 w 158"/>
                <a:gd name="T43" fmla="*/ 68 h 126"/>
                <a:gd name="T44" fmla="*/ 9 w 158"/>
                <a:gd name="T45" fmla="*/ 93 h 126"/>
                <a:gd name="T46" fmla="*/ 18 w 158"/>
                <a:gd name="T47" fmla="*/ 114 h 126"/>
                <a:gd name="T48" fmla="*/ 21 w 158"/>
                <a:gd name="T49" fmla="*/ 121 h 126"/>
                <a:gd name="T50" fmla="*/ 26 w 158"/>
                <a:gd name="T51" fmla="*/ 124 h 126"/>
                <a:gd name="T52" fmla="*/ 26 w 158"/>
                <a:gd name="T53" fmla="*/ 124 h 126"/>
                <a:gd name="T54" fmla="*/ 35 w 158"/>
                <a:gd name="T55" fmla="*/ 126 h 126"/>
                <a:gd name="T56" fmla="*/ 49 w 158"/>
                <a:gd name="T57" fmla="*/ 126 h 126"/>
                <a:gd name="T58" fmla="*/ 88 w 158"/>
                <a:gd name="T59" fmla="*/ 123 h 126"/>
                <a:gd name="T60" fmla="*/ 152 w 158"/>
                <a:gd name="T61" fmla="*/ 116 h 126"/>
                <a:gd name="T62" fmla="*/ 152 w 158"/>
                <a:gd name="T63" fmla="*/ 116 h 126"/>
                <a:gd name="T64" fmla="*/ 154 w 158"/>
                <a:gd name="T65" fmla="*/ 116 h 126"/>
                <a:gd name="T66" fmla="*/ 156 w 158"/>
                <a:gd name="T67" fmla="*/ 112 h 126"/>
                <a:gd name="T68" fmla="*/ 158 w 158"/>
                <a:gd name="T69" fmla="*/ 105 h 126"/>
                <a:gd name="T70" fmla="*/ 158 w 158"/>
                <a:gd name="T71" fmla="*/ 93 h 126"/>
                <a:gd name="T72" fmla="*/ 156 w 158"/>
                <a:gd name="T73" fmla="*/ 79 h 126"/>
                <a:gd name="T74" fmla="*/ 152 w 158"/>
                <a:gd name="T75" fmla="*/ 49 h 126"/>
                <a:gd name="T76" fmla="*/ 151 w 158"/>
                <a:gd name="T77" fmla="*/ 28 h 126"/>
                <a:gd name="T78" fmla="*/ 151 w 158"/>
                <a:gd name="T79" fmla="*/ 2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 h="126">
                  <a:moveTo>
                    <a:pt x="151" y="28"/>
                  </a:moveTo>
                  <a:lnTo>
                    <a:pt x="151" y="28"/>
                  </a:lnTo>
                  <a:lnTo>
                    <a:pt x="149" y="21"/>
                  </a:lnTo>
                  <a:lnTo>
                    <a:pt x="145" y="14"/>
                  </a:lnTo>
                  <a:lnTo>
                    <a:pt x="142" y="9"/>
                  </a:lnTo>
                  <a:lnTo>
                    <a:pt x="135" y="5"/>
                  </a:lnTo>
                  <a:lnTo>
                    <a:pt x="128" y="4"/>
                  </a:lnTo>
                  <a:lnTo>
                    <a:pt x="121" y="2"/>
                  </a:lnTo>
                  <a:lnTo>
                    <a:pt x="103" y="0"/>
                  </a:lnTo>
                  <a:lnTo>
                    <a:pt x="84" y="2"/>
                  </a:lnTo>
                  <a:lnTo>
                    <a:pt x="67" y="5"/>
                  </a:lnTo>
                  <a:lnTo>
                    <a:pt x="42" y="9"/>
                  </a:lnTo>
                  <a:lnTo>
                    <a:pt x="42" y="9"/>
                  </a:lnTo>
                  <a:lnTo>
                    <a:pt x="26" y="14"/>
                  </a:lnTo>
                  <a:lnTo>
                    <a:pt x="19" y="18"/>
                  </a:lnTo>
                  <a:lnTo>
                    <a:pt x="12" y="23"/>
                  </a:lnTo>
                  <a:lnTo>
                    <a:pt x="7" y="28"/>
                  </a:lnTo>
                  <a:lnTo>
                    <a:pt x="4" y="35"/>
                  </a:lnTo>
                  <a:lnTo>
                    <a:pt x="0" y="42"/>
                  </a:lnTo>
                  <a:lnTo>
                    <a:pt x="0" y="49"/>
                  </a:lnTo>
                  <a:lnTo>
                    <a:pt x="0" y="49"/>
                  </a:lnTo>
                  <a:lnTo>
                    <a:pt x="2" y="68"/>
                  </a:lnTo>
                  <a:lnTo>
                    <a:pt x="9" y="93"/>
                  </a:lnTo>
                  <a:lnTo>
                    <a:pt x="18" y="114"/>
                  </a:lnTo>
                  <a:lnTo>
                    <a:pt x="21" y="121"/>
                  </a:lnTo>
                  <a:lnTo>
                    <a:pt x="26" y="124"/>
                  </a:lnTo>
                  <a:lnTo>
                    <a:pt x="26" y="124"/>
                  </a:lnTo>
                  <a:lnTo>
                    <a:pt x="35" y="126"/>
                  </a:lnTo>
                  <a:lnTo>
                    <a:pt x="49" y="126"/>
                  </a:lnTo>
                  <a:lnTo>
                    <a:pt x="88" y="123"/>
                  </a:lnTo>
                  <a:lnTo>
                    <a:pt x="152" y="116"/>
                  </a:lnTo>
                  <a:lnTo>
                    <a:pt x="152" y="116"/>
                  </a:lnTo>
                  <a:lnTo>
                    <a:pt x="154" y="116"/>
                  </a:lnTo>
                  <a:lnTo>
                    <a:pt x="156" y="112"/>
                  </a:lnTo>
                  <a:lnTo>
                    <a:pt x="158" y="105"/>
                  </a:lnTo>
                  <a:lnTo>
                    <a:pt x="158" y="93"/>
                  </a:lnTo>
                  <a:lnTo>
                    <a:pt x="156" y="79"/>
                  </a:lnTo>
                  <a:lnTo>
                    <a:pt x="152" y="49"/>
                  </a:lnTo>
                  <a:lnTo>
                    <a:pt x="151" y="28"/>
                  </a:lnTo>
                  <a:lnTo>
                    <a:pt x="151" y="28"/>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0" name="Freeform 52"/>
            <p:cNvSpPr>
              <a:spLocks/>
            </p:cNvSpPr>
            <p:nvPr/>
          </p:nvSpPr>
          <p:spPr bwMode="auto">
            <a:xfrm>
              <a:off x="1198" y="2686"/>
              <a:ext cx="110" cy="215"/>
            </a:xfrm>
            <a:custGeom>
              <a:avLst/>
              <a:gdLst>
                <a:gd name="T0" fmla="*/ 218 w 218"/>
                <a:gd name="T1" fmla="*/ 32 h 431"/>
                <a:gd name="T2" fmla="*/ 206 w 218"/>
                <a:gd name="T3" fmla="*/ 88 h 431"/>
                <a:gd name="T4" fmla="*/ 190 w 218"/>
                <a:gd name="T5" fmla="*/ 140 h 431"/>
                <a:gd name="T6" fmla="*/ 161 w 218"/>
                <a:gd name="T7" fmla="*/ 215 h 431"/>
                <a:gd name="T8" fmla="*/ 154 w 218"/>
                <a:gd name="T9" fmla="*/ 238 h 431"/>
                <a:gd name="T10" fmla="*/ 148 w 218"/>
                <a:gd name="T11" fmla="*/ 278 h 431"/>
                <a:gd name="T12" fmla="*/ 145 w 218"/>
                <a:gd name="T13" fmla="*/ 298 h 431"/>
                <a:gd name="T14" fmla="*/ 129 w 218"/>
                <a:gd name="T15" fmla="*/ 368 h 431"/>
                <a:gd name="T16" fmla="*/ 127 w 218"/>
                <a:gd name="T17" fmla="*/ 380 h 431"/>
                <a:gd name="T18" fmla="*/ 119 w 218"/>
                <a:gd name="T19" fmla="*/ 408 h 431"/>
                <a:gd name="T20" fmla="*/ 108 w 218"/>
                <a:gd name="T21" fmla="*/ 422 h 431"/>
                <a:gd name="T22" fmla="*/ 103 w 218"/>
                <a:gd name="T23" fmla="*/ 427 h 431"/>
                <a:gd name="T24" fmla="*/ 92 w 218"/>
                <a:gd name="T25" fmla="*/ 431 h 431"/>
                <a:gd name="T26" fmla="*/ 82 w 218"/>
                <a:gd name="T27" fmla="*/ 425 h 431"/>
                <a:gd name="T28" fmla="*/ 80 w 218"/>
                <a:gd name="T29" fmla="*/ 424 h 431"/>
                <a:gd name="T30" fmla="*/ 73 w 218"/>
                <a:gd name="T31" fmla="*/ 429 h 431"/>
                <a:gd name="T32" fmla="*/ 66 w 218"/>
                <a:gd name="T33" fmla="*/ 431 h 431"/>
                <a:gd name="T34" fmla="*/ 52 w 218"/>
                <a:gd name="T35" fmla="*/ 427 h 431"/>
                <a:gd name="T36" fmla="*/ 47 w 218"/>
                <a:gd name="T37" fmla="*/ 422 h 431"/>
                <a:gd name="T38" fmla="*/ 35 w 218"/>
                <a:gd name="T39" fmla="*/ 425 h 431"/>
                <a:gd name="T40" fmla="*/ 28 w 218"/>
                <a:gd name="T41" fmla="*/ 424 h 431"/>
                <a:gd name="T42" fmla="*/ 24 w 218"/>
                <a:gd name="T43" fmla="*/ 418 h 431"/>
                <a:gd name="T44" fmla="*/ 22 w 218"/>
                <a:gd name="T45" fmla="*/ 404 h 431"/>
                <a:gd name="T46" fmla="*/ 19 w 218"/>
                <a:gd name="T47" fmla="*/ 404 h 431"/>
                <a:gd name="T48" fmla="*/ 5 w 218"/>
                <a:gd name="T49" fmla="*/ 399 h 431"/>
                <a:gd name="T50" fmla="*/ 1 w 218"/>
                <a:gd name="T51" fmla="*/ 390 h 431"/>
                <a:gd name="T52" fmla="*/ 0 w 218"/>
                <a:gd name="T53" fmla="*/ 382 h 431"/>
                <a:gd name="T54" fmla="*/ 5 w 218"/>
                <a:gd name="T55" fmla="*/ 368 h 431"/>
                <a:gd name="T56" fmla="*/ 8 w 218"/>
                <a:gd name="T57" fmla="*/ 364 h 431"/>
                <a:gd name="T58" fmla="*/ 29 w 218"/>
                <a:gd name="T59" fmla="*/ 348 h 431"/>
                <a:gd name="T60" fmla="*/ 35 w 218"/>
                <a:gd name="T61" fmla="*/ 343 h 431"/>
                <a:gd name="T62" fmla="*/ 38 w 218"/>
                <a:gd name="T63" fmla="*/ 329 h 431"/>
                <a:gd name="T64" fmla="*/ 38 w 218"/>
                <a:gd name="T65" fmla="*/ 322 h 431"/>
                <a:gd name="T66" fmla="*/ 31 w 218"/>
                <a:gd name="T67" fmla="*/ 317 h 431"/>
                <a:gd name="T68" fmla="*/ 26 w 218"/>
                <a:gd name="T69" fmla="*/ 315 h 431"/>
                <a:gd name="T70" fmla="*/ 28 w 218"/>
                <a:gd name="T71" fmla="*/ 305 h 431"/>
                <a:gd name="T72" fmla="*/ 38 w 218"/>
                <a:gd name="T73" fmla="*/ 291 h 431"/>
                <a:gd name="T74" fmla="*/ 42 w 218"/>
                <a:gd name="T75" fmla="*/ 285 h 431"/>
                <a:gd name="T76" fmla="*/ 63 w 218"/>
                <a:gd name="T77" fmla="*/ 277 h 431"/>
                <a:gd name="T78" fmla="*/ 70 w 218"/>
                <a:gd name="T79" fmla="*/ 270 h 431"/>
                <a:gd name="T80" fmla="*/ 77 w 218"/>
                <a:gd name="T81" fmla="*/ 254 h 431"/>
                <a:gd name="T82" fmla="*/ 80 w 218"/>
                <a:gd name="T83" fmla="*/ 242 h 431"/>
                <a:gd name="T84" fmla="*/ 84 w 218"/>
                <a:gd name="T85" fmla="*/ 184 h 431"/>
                <a:gd name="T86" fmla="*/ 89 w 218"/>
                <a:gd name="T87" fmla="*/ 123 h 431"/>
                <a:gd name="T88" fmla="*/ 91 w 218"/>
                <a:gd name="T89" fmla="*/ 109 h 431"/>
                <a:gd name="T90" fmla="*/ 115 w 218"/>
                <a:gd name="T91" fmla="*/ 2 h 431"/>
                <a:gd name="T92" fmla="*/ 143 w 218"/>
                <a:gd name="T93" fmla="*/ 0 h 431"/>
                <a:gd name="T94" fmla="*/ 178 w 218"/>
                <a:gd name="T95" fmla="*/ 4 h 431"/>
                <a:gd name="T96" fmla="*/ 203 w 218"/>
                <a:gd name="T97" fmla="*/ 14 h 431"/>
                <a:gd name="T98" fmla="*/ 215 w 218"/>
                <a:gd name="T99" fmla="*/ 25 h 431"/>
                <a:gd name="T100" fmla="*/ 218 w 218"/>
                <a:gd name="T101" fmla="*/ 32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8" h="431">
                  <a:moveTo>
                    <a:pt x="218" y="32"/>
                  </a:moveTo>
                  <a:lnTo>
                    <a:pt x="218" y="32"/>
                  </a:lnTo>
                  <a:lnTo>
                    <a:pt x="213" y="61"/>
                  </a:lnTo>
                  <a:lnTo>
                    <a:pt x="206" y="88"/>
                  </a:lnTo>
                  <a:lnTo>
                    <a:pt x="199" y="116"/>
                  </a:lnTo>
                  <a:lnTo>
                    <a:pt x="190" y="140"/>
                  </a:lnTo>
                  <a:lnTo>
                    <a:pt x="175" y="184"/>
                  </a:lnTo>
                  <a:lnTo>
                    <a:pt x="161" y="215"/>
                  </a:lnTo>
                  <a:lnTo>
                    <a:pt x="161" y="215"/>
                  </a:lnTo>
                  <a:lnTo>
                    <a:pt x="154" y="238"/>
                  </a:lnTo>
                  <a:lnTo>
                    <a:pt x="150" y="259"/>
                  </a:lnTo>
                  <a:lnTo>
                    <a:pt x="148" y="278"/>
                  </a:lnTo>
                  <a:lnTo>
                    <a:pt x="145" y="298"/>
                  </a:lnTo>
                  <a:lnTo>
                    <a:pt x="145" y="298"/>
                  </a:lnTo>
                  <a:lnTo>
                    <a:pt x="136" y="336"/>
                  </a:lnTo>
                  <a:lnTo>
                    <a:pt x="129" y="368"/>
                  </a:lnTo>
                  <a:lnTo>
                    <a:pt x="129" y="368"/>
                  </a:lnTo>
                  <a:lnTo>
                    <a:pt x="127" y="380"/>
                  </a:lnTo>
                  <a:lnTo>
                    <a:pt x="126" y="394"/>
                  </a:lnTo>
                  <a:lnTo>
                    <a:pt x="119" y="408"/>
                  </a:lnTo>
                  <a:lnTo>
                    <a:pt x="115" y="415"/>
                  </a:lnTo>
                  <a:lnTo>
                    <a:pt x="108" y="422"/>
                  </a:lnTo>
                  <a:lnTo>
                    <a:pt x="108" y="422"/>
                  </a:lnTo>
                  <a:lnTo>
                    <a:pt x="103" y="427"/>
                  </a:lnTo>
                  <a:lnTo>
                    <a:pt x="96" y="429"/>
                  </a:lnTo>
                  <a:lnTo>
                    <a:pt x="92" y="431"/>
                  </a:lnTo>
                  <a:lnTo>
                    <a:pt x="87" y="429"/>
                  </a:lnTo>
                  <a:lnTo>
                    <a:pt x="82" y="425"/>
                  </a:lnTo>
                  <a:lnTo>
                    <a:pt x="80" y="424"/>
                  </a:lnTo>
                  <a:lnTo>
                    <a:pt x="80" y="424"/>
                  </a:lnTo>
                  <a:lnTo>
                    <a:pt x="77" y="427"/>
                  </a:lnTo>
                  <a:lnTo>
                    <a:pt x="73" y="429"/>
                  </a:lnTo>
                  <a:lnTo>
                    <a:pt x="66" y="431"/>
                  </a:lnTo>
                  <a:lnTo>
                    <a:pt x="66" y="431"/>
                  </a:lnTo>
                  <a:lnTo>
                    <a:pt x="59" y="431"/>
                  </a:lnTo>
                  <a:lnTo>
                    <a:pt x="52" y="427"/>
                  </a:lnTo>
                  <a:lnTo>
                    <a:pt x="47" y="422"/>
                  </a:lnTo>
                  <a:lnTo>
                    <a:pt x="47" y="422"/>
                  </a:lnTo>
                  <a:lnTo>
                    <a:pt x="40" y="425"/>
                  </a:lnTo>
                  <a:lnTo>
                    <a:pt x="35" y="425"/>
                  </a:lnTo>
                  <a:lnTo>
                    <a:pt x="31" y="425"/>
                  </a:lnTo>
                  <a:lnTo>
                    <a:pt x="28" y="424"/>
                  </a:lnTo>
                  <a:lnTo>
                    <a:pt x="28" y="424"/>
                  </a:lnTo>
                  <a:lnTo>
                    <a:pt x="24" y="418"/>
                  </a:lnTo>
                  <a:lnTo>
                    <a:pt x="22" y="411"/>
                  </a:lnTo>
                  <a:lnTo>
                    <a:pt x="22" y="404"/>
                  </a:lnTo>
                  <a:lnTo>
                    <a:pt x="22" y="404"/>
                  </a:lnTo>
                  <a:lnTo>
                    <a:pt x="19" y="404"/>
                  </a:lnTo>
                  <a:lnTo>
                    <a:pt x="12" y="403"/>
                  </a:lnTo>
                  <a:lnTo>
                    <a:pt x="5" y="399"/>
                  </a:lnTo>
                  <a:lnTo>
                    <a:pt x="3" y="396"/>
                  </a:lnTo>
                  <a:lnTo>
                    <a:pt x="1" y="390"/>
                  </a:lnTo>
                  <a:lnTo>
                    <a:pt x="1" y="390"/>
                  </a:lnTo>
                  <a:lnTo>
                    <a:pt x="0" y="382"/>
                  </a:lnTo>
                  <a:lnTo>
                    <a:pt x="1" y="375"/>
                  </a:lnTo>
                  <a:lnTo>
                    <a:pt x="5" y="368"/>
                  </a:lnTo>
                  <a:lnTo>
                    <a:pt x="8" y="364"/>
                  </a:lnTo>
                  <a:lnTo>
                    <a:pt x="8" y="364"/>
                  </a:lnTo>
                  <a:lnTo>
                    <a:pt x="21" y="354"/>
                  </a:lnTo>
                  <a:lnTo>
                    <a:pt x="29" y="348"/>
                  </a:lnTo>
                  <a:lnTo>
                    <a:pt x="35" y="343"/>
                  </a:lnTo>
                  <a:lnTo>
                    <a:pt x="35" y="343"/>
                  </a:lnTo>
                  <a:lnTo>
                    <a:pt x="38" y="336"/>
                  </a:lnTo>
                  <a:lnTo>
                    <a:pt x="38" y="329"/>
                  </a:lnTo>
                  <a:lnTo>
                    <a:pt x="38" y="322"/>
                  </a:lnTo>
                  <a:lnTo>
                    <a:pt x="38" y="322"/>
                  </a:lnTo>
                  <a:lnTo>
                    <a:pt x="36" y="320"/>
                  </a:lnTo>
                  <a:lnTo>
                    <a:pt x="31" y="317"/>
                  </a:lnTo>
                  <a:lnTo>
                    <a:pt x="26" y="315"/>
                  </a:lnTo>
                  <a:lnTo>
                    <a:pt x="26" y="315"/>
                  </a:lnTo>
                  <a:lnTo>
                    <a:pt x="26" y="312"/>
                  </a:lnTo>
                  <a:lnTo>
                    <a:pt x="28" y="305"/>
                  </a:lnTo>
                  <a:lnTo>
                    <a:pt x="33" y="294"/>
                  </a:lnTo>
                  <a:lnTo>
                    <a:pt x="38" y="291"/>
                  </a:lnTo>
                  <a:lnTo>
                    <a:pt x="42" y="285"/>
                  </a:lnTo>
                  <a:lnTo>
                    <a:pt x="42" y="285"/>
                  </a:lnTo>
                  <a:lnTo>
                    <a:pt x="52" y="282"/>
                  </a:lnTo>
                  <a:lnTo>
                    <a:pt x="63" y="277"/>
                  </a:lnTo>
                  <a:lnTo>
                    <a:pt x="66" y="273"/>
                  </a:lnTo>
                  <a:lnTo>
                    <a:pt x="70" y="270"/>
                  </a:lnTo>
                  <a:lnTo>
                    <a:pt x="73" y="263"/>
                  </a:lnTo>
                  <a:lnTo>
                    <a:pt x="77" y="254"/>
                  </a:lnTo>
                  <a:lnTo>
                    <a:pt x="77" y="254"/>
                  </a:lnTo>
                  <a:lnTo>
                    <a:pt x="80" y="242"/>
                  </a:lnTo>
                  <a:lnTo>
                    <a:pt x="82" y="224"/>
                  </a:lnTo>
                  <a:lnTo>
                    <a:pt x="84" y="184"/>
                  </a:lnTo>
                  <a:lnTo>
                    <a:pt x="87" y="142"/>
                  </a:lnTo>
                  <a:lnTo>
                    <a:pt x="89" y="123"/>
                  </a:lnTo>
                  <a:lnTo>
                    <a:pt x="91" y="109"/>
                  </a:lnTo>
                  <a:lnTo>
                    <a:pt x="91" y="109"/>
                  </a:lnTo>
                  <a:lnTo>
                    <a:pt x="115" y="2"/>
                  </a:lnTo>
                  <a:lnTo>
                    <a:pt x="115" y="2"/>
                  </a:lnTo>
                  <a:lnTo>
                    <a:pt x="129" y="2"/>
                  </a:lnTo>
                  <a:lnTo>
                    <a:pt x="143" y="0"/>
                  </a:lnTo>
                  <a:lnTo>
                    <a:pt x="161" y="2"/>
                  </a:lnTo>
                  <a:lnTo>
                    <a:pt x="178" y="4"/>
                  </a:lnTo>
                  <a:lnTo>
                    <a:pt x="196" y="9"/>
                  </a:lnTo>
                  <a:lnTo>
                    <a:pt x="203" y="14"/>
                  </a:lnTo>
                  <a:lnTo>
                    <a:pt x="210" y="19"/>
                  </a:lnTo>
                  <a:lnTo>
                    <a:pt x="215" y="25"/>
                  </a:lnTo>
                  <a:lnTo>
                    <a:pt x="218" y="32"/>
                  </a:lnTo>
                  <a:lnTo>
                    <a:pt x="218" y="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1" name="Freeform 53"/>
            <p:cNvSpPr>
              <a:spLocks/>
            </p:cNvSpPr>
            <p:nvPr/>
          </p:nvSpPr>
          <p:spPr bwMode="auto">
            <a:xfrm>
              <a:off x="1244" y="2653"/>
              <a:ext cx="75" cy="68"/>
            </a:xfrm>
            <a:custGeom>
              <a:avLst/>
              <a:gdLst>
                <a:gd name="T0" fmla="*/ 117 w 150"/>
                <a:gd name="T1" fmla="*/ 0 h 137"/>
                <a:gd name="T2" fmla="*/ 117 w 150"/>
                <a:gd name="T3" fmla="*/ 0 h 137"/>
                <a:gd name="T4" fmla="*/ 78 w 150"/>
                <a:gd name="T5" fmla="*/ 6 h 137"/>
                <a:gd name="T6" fmla="*/ 47 w 150"/>
                <a:gd name="T7" fmla="*/ 11 h 137"/>
                <a:gd name="T8" fmla="*/ 17 w 150"/>
                <a:gd name="T9" fmla="*/ 18 h 137"/>
                <a:gd name="T10" fmla="*/ 17 w 150"/>
                <a:gd name="T11" fmla="*/ 18 h 137"/>
                <a:gd name="T12" fmla="*/ 8 w 150"/>
                <a:gd name="T13" fmla="*/ 62 h 137"/>
                <a:gd name="T14" fmla="*/ 3 w 150"/>
                <a:gd name="T15" fmla="*/ 93 h 137"/>
                <a:gd name="T16" fmla="*/ 0 w 150"/>
                <a:gd name="T17" fmla="*/ 114 h 137"/>
                <a:gd name="T18" fmla="*/ 0 w 150"/>
                <a:gd name="T19" fmla="*/ 114 h 137"/>
                <a:gd name="T20" fmla="*/ 1 w 150"/>
                <a:gd name="T21" fmla="*/ 116 h 137"/>
                <a:gd name="T22" fmla="*/ 3 w 150"/>
                <a:gd name="T23" fmla="*/ 118 h 137"/>
                <a:gd name="T24" fmla="*/ 15 w 150"/>
                <a:gd name="T25" fmla="*/ 121 h 137"/>
                <a:gd name="T26" fmla="*/ 52 w 150"/>
                <a:gd name="T27" fmla="*/ 125 h 137"/>
                <a:gd name="T28" fmla="*/ 92 w 150"/>
                <a:gd name="T29" fmla="*/ 130 h 137"/>
                <a:gd name="T30" fmla="*/ 108 w 150"/>
                <a:gd name="T31" fmla="*/ 133 h 137"/>
                <a:gd name="T32" fmla="*/ 119 w 150"/>
                <a:gd name="T33" fmla="*/ 137 h 137"/>
                <a:gd name="T34" fmla="*/ 119 w 150"/>
                <a:gd name="T35" fmla="*/ 137 h 137"/>
                <a:gd name="T36" fmla="*/ 122 w 150"/>
                <a:gd name="T37" fmla="*/ 137 h 137"/>
                <a:gd name="T38" fmla="*/ 126 w 150"/>
                <a:gd name="T39" fmla="*/ 137 h 137"/>
                <a:gd name="T40" fmla="*/ 129 w 150"/>
                <a:gd name="T41" fmla="*/ 135 h 137"/>
                <a:gd name="T42" fmla="*/ 131 w 150"/>
                <a:gd name="T43" fmla="*/ 133 h 137"/>
                <a:gd name="T44" fmla="*/ 136 w 150"/>
                <a:gd name="T45" fmla="*/ 123 h 137"/>
                <a:gd name="T46" fmla="*/ 141 w 150"/>
                <a:gd name="T47" fmla="*/ 111 h 137"/>
                <a:gd name="T48" fmla="*/ 145 w 150"/>
                <a:gd name="T49" fmla="*/ 95 h 137"/>
                <a:gd name="T50" fmla="*/ 147 w 150"/>
                <a:gd name="T51" fmla="*/ 77 h 137"/>
                <a:gd name="T52" fmla="*/ 150 w 150"/>
                <a:gd name="T53" fmla="*/ 41 h 137"/>
                <a:gd name="T54" fmla="*/ 150 w 150"/>
                <a:gd name="T55" fmla="*/ 41 h 137"/>
                <a:gd name="T56" fmla="*/ 150 w 150"/>
                <a:gd name="T57" fmla="*/ 25 h 137"/>
                <a:gd name="T58" fmla="*/ 148 w 150"/>
                <a:gd name="T59" fmla="*/ 13 h 137"/>
                <a:gd name="T60" fmla="*/ 145 w 150"/>
                <a:gd name="T61" fmla="*/ 6 h 137"/>
                <a:gd name="T62" fmla="*/ 140 w 150"/>
                <a:gd name="T63" fmla="*/ 2 h 137"/>
                <a:gd name="T64" fmla="*/ 136 w 150"/>
                <a:gd name="T65" fmla="*/ 0 h 137"/>
                <a:gd name="T66" fmla="*/ 129 w 150"/>
                <a:gd name="T67" fmla="*/ 0 h 137"/>
                <a:gd name="T68" fmla="*/ 117 w 150"/>
                <a:gd name="T69" fmla="*/ 0 h 137"/>
                <a:gd name="T70" fmla="*/ 117 w 150"/>
                <a:gd name="T71"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0" h="137">
                  <a:moveTo>
                    <a:pt x="117" y="0"/>
                  </a:moveTo>
                  <a:lnTo>
                    <a:pt x="117" y="0"/>
                  </a:lnTo>
                  <a:lnTo>
                    <a:pt x="78" y="6"/>
                  </a:lnTo>
                  <a:lnTo>
                    <a:pt x="47" y="11"/>
                  </a:lnTo>
                  <a:lnTo>
                    <a:pt x="17" y="18"/>
                  </a:lnTo>
                  <a:lnTo>
                    <a:pt x="17" y="18"/>
                  </a:lnTo>
                  <a:lnTo>
                    <a:pt x="8" y="62"/>
                  </a:lnTo>
                  <a:lnTo>
                    <a:pt x="3" y="93"/>
                  </a:lnTo>
                  <a:lnTo>
                    <a:pt x="0" y="114"/>
                  </a:lnTo>
                  <a:lnTo>
                    <a:pt x="0" y="114"/>
                  </a:lnTo>
                  <a:lnTo>
                    <a:pt x="1" y="116"/>
                  </a:lnTo>
                  <a:lnTo>
                    <a:pt x="3" y="118"/>
                  </a:lnTo>
                  <a:lnTo>
                    <a:pt x="15" y="121"/>
                  </a:lnTo>
                  <a:lnTo>
                    <a:pt x="52" y="125"/>
                  </a:lnTo>
                  <a:lnTo>
                    <a:pt x="92" y="130"/>
                  </a:lnTo>
                  <a:lnTo>
                    <a:pt x="108" y="133"/>
                  </a:lnTo>
                  <a:lnTo>
                    <a:pt x="119" y="137"/>
                  </a:lnTo>
                  <a:lnTo>
                    <a:pt x="119" y="137"/>
                  </a:lnTo>
                  <a:lnTo>
                    <a:pt x="122" y="137"/>
                  </a:lnTo>
                  <a:lnTo>
                    <a:pt x="126" y="137"/>
                  </a:lnTo>
                  <a:lnTo>
                    <a:pt x="129" y="135"/>
                  </a:lnTo>
                  <a:lnTo>
                    <a:pt x="131" y="133"/>
                  </a:lnTo>
                  <a:lnTo>
                    <a:pt x="136" y="123"/>
                  </a:lnTo>
                  <a:lnTo>
                    <a:pt x="141" y="111"/>
                  </a:lnTo>
                  <a:lnTo>
                    <a:pt x="145" y="95"/>
                  </a:lnTo>
                  <a:lnTo>
                    <a:pt x="147" y="77"/>
                  </a:lnTo>
                  <a:lnTo>
                    <a:pt x="150" y="41"/>
                  </a:lnTo>
                  <a:lnTo>
                    <a:pt x="150" y="41"/>
                  </a:lnTo>
                  <a:lnTo>
                    <a:pt x="150" y="25"/>
                  </a:lnTo>
                  <a:lnTo>
                    <a:pt x="148" y="13"/>
                  </a:lnTo>
                  <a:lnTo>
                    <a:pt x="145" y="6"/>
                  </a:lnTo>
                  <a:lnTo>
                    <a:pt x="140" y="2"/>
                  </a:lnTo>
                  <a:lnTo>
                    <a:pt x="136" y="0"/>
                  </a:lnTo>
                  <a:lnTo>
                    <a:pt x="129" y="0"/>
                  </a:lnTo>
                  <a:lnTo>
                    <a:pt x="117" y="0"/>
                  </a:lnTo>
                  <a:lnTo>
                    <a:pt x="117"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12" name="Group 28"/>
          <p:cNvGrpSpPr>
            <a:grpSpLocks noChangeAspect="1"/>
          </p:cNvGrpSpPr>
          <p:nvPr/>
        </p:nvGrpSpPr>
        <p:grpSpPr bwMode="auto">
          <a:xfrm>
            <a:off x="5893245" y="2292945"/>
            <a:ext cx="1335308" cy="4029293"/>
            <a:chOff x="948" y="2233"/>
            <a:chExt cx="400" cy="1207"/>
          </a:xfrm>
        </p:grpSpPr>
        <p:sp>
          <p:nvSpPr>
            <p:cNvPr id="113" name="Freeform 29"/>
            <p:cNvSpPr>
              <a:spLocks/>
            </p:cNvSpPr>
            <p:nvPr/>
          </p:nvSpPr>
          <p:spPr bwMode="auto">
            <a:xfrm>
              <a:off x="973" y="3384"/>
              <a:ext cx="112" cy="56"/>
            </a:xfrm>
            <a:custGeom>
              <a:avLst/>
              <a:gdLst>
                <a:gd name="T0" fmla="*/ 222 w 226"/>
                <a:gd name="T1" fmla="*/ 0 h 112"/>
                <a:gd name="T2" fmla="*/ 222 w 226"/>
                <a:gd name="T3" fmla="*/ 0 h 112"/>
                <a:gd name="T4" fmla="*/ 226 w 226"/>
                <a:gd name="T5" fmla="*/ 37 h 112"/>
                <a:gd name="T6" fmla="*/ 226 w 226"/>
                <a:gd name="T7" fmla="*/ 47 h 112"/>
                <a:gd name="T8" fmla="*/ 226 w 226"/>
                <a:gd name="T9" fmla="*/ 52 h 112"/>
                <a:gd name="T10" fmla="*/ 226 w 226"/>
                <a:gd name="T11" fmla="*/ 52 h 112"/>
                <a:gd name="T12" fmla="*/ 222 w 226"/>
                <a:gd name="T13" fmla="*/ 54 h 112"/>
                <a:gd name="T14" fmla="*/ 217 w 226"/>
                <a:gd name="T15" fmla="*/ 58 h 112"/>
                <a:gd name="T16" fmla="*/ 208 w 226"/>
                <a:gd name="T17" fmla="*/ 61 h 112"/>
                <a:gd name="T18" fmla="*/ 196 w 226"/>
                <a:gd name="T19" fmla="*/ 65 h 112"/>
                <a:gd name="T20" fmla="*/ 196 w 226"/>
                <a:gd name="T21" fmla="*/ 65 h 112"/>
                <a:gd name="T22" fmla="*/ 173 w 226"/>
                <a:gd name="T23" fmla="*/ 68 h 112"/>
                <a:gd name="T24" fmla="*/ 166 w 226"/>
                <a:gd name="T25" fmla="*/ 68 h 112"/>
                <a:gd name="T26" fmla="*/ 166 w 226"/>
                <a:gd name="T27" fmla="*/ 68 h 112"/>
                <a:gd name="T28" fmla="*/ 154 w 226"/>
                <a:gd name="T29" fmla="*/ 79 h 112"/>
                <a:gd name="T30" fmla="*/ 145 w 226"/>
                <a:gd name="T31" fmla="*/ 87 h 112"/>
                <a:gd name="T32" fmla="*/ 140 w 226"/>
                <a:gd name="T33" fmla="*/ 94 h 112"/>
                <a:gd name="T34" fmla="*/ 140 w 226"/>
                <a:gd name="T35" fmla="*/ 94 h 112"/>
                <a:gd name="T36" fmla="*/ 137 w 226"/>
                <a:gd name="T37" fmla="*/ 100 h 112"/>
                <a:gd name="T38" fmla="*/ 128 w 226"/>
                <a:gd name="T39" fmla="*/ 105 h 112"/>
                <a:gd name="T40" fmla="*/ 114 w 226"/>
                <a:gd name="T41" fmla="*/ 110 h 112"/>
                <a:gd name="T42" fmla="*/ 93 w 226"/>
                <a:gd name="T43" fmla="*/ 112 h 112"/>
                <a:gd name="T44" fmla="*/ 93 w 226"/>
                <a:gd name="T45" fmla="*/ 112 h 112"/>
                <a:gd name="T46" fmla="*/ 67 w 226"/>
                <a:gd name="T47" fmla="*/ 112 h 112"/>
                <a:gd name="T48" fmla="*/ 39 w 226"/>
                <a:gd name="T49" fmla="*/ 112 h 112"/>
                <a:gd name="T50" fmla="*/ 26 w 226"/>
                <a:gd name="T51" fmla="*/ 110 h 112"/>
                <a:gd name="T52" fmla="*/ 16 w 226"/>
                <a:gd name="T53" fmla="*/ 108 h 112"/>
                <a:gd name="T54" fmla="*/ 9 w 226"/>
                <a:gd name="T55" fmla="*/ 107 h 112"/>
                <a:gd name="T56" fmla="*/ 4 w 226"/>
                <a:gd name="T57" fmla="*/ 103 h 112"/>
                <a:gd name="T58" fmla="*/ 4 w 226"/>
                <a:gd name="T59" fmla="*/ 103 h 112"/>
                <a:gd name="T60" fmla="*/ 0 w 226"/>
                <a:gd name="T61" fmla="*/ 98 h 112"/>
                <a:gd name="T62" fmla="*/ 0 w 226"/>
                <a:gd name="T63" fmla="*/ 91 h 112"/>
                <a:gd name="T64" fmla="*/ 0 w 226"/>
                <a:gd name="T65" fmla="*/ 82 h 112"/>
                <a:gd name="T66" fmla="*/ 2 w 226"/>
                <a:gd name="T67" fmla="*/ 75 h 112"/>
                <a:gd name="T68" fmla="*/ 5 w 226"/>
                <a:gd name="T69" fmla="*/ 68 h 112"/>
                <a:gd name="T70" fmla="*/ 11 w 226"/>
                <a:gd name="T71" fmla="*/ 59 h 112"/>
                <a:gd name="T72" fmla="*/ 16 w 226"/>
                <a:gd name="T73" fmla="*/ 54 h 112"/>
                <a:gd name="T74" fmla="*/ 23 w 226"/>
                <a:gd name="T75" fmla="*/ 49 h 112"/>
                <a:gd name="T76" fmla="*/ 23 w 226"/>
                <a:gd name="T77" fmla="*/ 49 h 112"/>
                <a:gd name="T78" fmla="*/ 37 w 226"/>
                <a:gd name="T79" fmla="*/ 44 h 112"/>
                <a:gd name="T80" fmla="*/ 61 w 226"/>
                <a:gd name="T81" fmla="*/ 37 h 112"/>
                <a:gd name="T82" fmla="*/ 130 w 226"/>
                <a:gd name="T83" fmla="*/ 21 h 112"/>
                <a:gd name="T84" fmla="*/ 222 w 226"/>
                <a:gd name="T85" fmla="*/ 0 h 112"/>
                <a:gd name="T86" fmla="*/ 222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222" y="0"/>
                  </a:moveTo>
                  <a:lnTo>
                    <a:pt x="222" y="0"/>
                  </a:lnTo>
                  <a:lnTo>
                    <a:pt x="226" y="37"/>
                  </a:lnTo>
                  <a:lnTo>
                    <a:pt x="226" y="47"/>
                  </a:lnTo>
                  <a:lnTo>
                    <a:pt x="226" y="52"/>
                  </a:lnTo>
                  <a:lnTo>
                    <a:pt x="226" y="52"/>
                  </a:lnTo>
                  <a:lnTo>
                    <a:pt x="222" y="54"/>
                  </a:lnTo>
                  <a:lnTo>
                    <a:pt x="217" y="58"/>
                  </a:lnTo>
                  <a:lnTo>
                    <a:pt x="208" y="61"/>
                  </a:lnTo>
                  <a:lnTo>
                    <a:pt x="196" y="65"/>
                  </a:lnTo>
                  <a:lnTo>
                    <a:pt x="196" y="65"/>
                  </a:lnTo>
                  <a:lnTo>
                    <a:pt x="173" y="68"/>
                  </a:lnTo>
                  <a:lnTo>
                    <a:pt x="166" y="68"/>
                  </a:lnTo>
                  <a:lnTo>
                    <a:pt x="166" y="68"/>
                  </a:lnTo>
                  <a:lnTo>
                    <a:pt x="154" y="79"/>
                  </a:lnTo>
                  <a:lnTo>
                    <a:pt x="145" y="87"/>
                  </a:lnTo>
                  <a:lnTo>
                    <a:pt x="140" y="94"/>
                  </a:lnTo>
                  <a:lnTo>
                    <a:pt x="140" y="94"/>
                  </a:lnTo>
                  <a:lnTo>
                    <a:pt x="137" y="100"/>
                  </a:lnTo>
                  <a:lnTo>
                    <a:pt x="128" y="105"/>
                  </a:lnTo>
                  <a:lnTo>
                    <a:pt x="114" y="110"/>
                  </a:lnTo>
                  <a:lnTo>
                    <a:pt x="93" y="112"/>
                  </a:lnTo>
                  <a:lnTo>
                    <a:pt x="93" y="112"/>
                  </a:lnTo>
                  <a:lnTo>
                    <a:pt x="67" y="112"/>
                  </a:lnTo>
                  <a:lnTo>
                    <a:pt x="39" y="112"/>
                  </a:lnTo>
                  <a:lnTo>
                    <a:pt x="26" y="110"/>
                  </a:lnTo>
                  <a:lnTo>
                    <a:pt x="16" y="108"/>
                  </a:lnTo>
                  <a:lnTo>
                    <a:pt x="9" y="107"/>
                  </a:lnTo>
                  <a:lnTo>
                    <a:pt x="4" y="103"/>
                  </a:lnTo>
                  <a:lnTo>
                    <a:pt x="4" y="103"/>
                  </a:lnTo>
                  <a:lnTo>
                    <a:pt x="0" y="98"/>
                  </a:lnTo>
                  <a:lnTo>
                    <a:pt x="0" y="91"/>
                  </a:lnTo>
                  <a:lnTo>
                    <a:pt x="0" y="82"/>
                  </a:lnTo>
                  <a:lnTo>
                    <a:pt x="2" y="75"/>
                  </a:lnTo>
                  <a:lnTo>
                    <a:pt x="5" y="68"/>
                  </a:lnTo>
                  <a:lnTo>
                    <a:pt x="11" y="59"/>
                  </a:lnTo>
                  <a:lnTo>
                    <a:pt x="16" y="54"/>
                  </a:lnTo>
                  <a:lnTo>
                    <a:pt x="23" y="49"/>
                  </a:lnTo>
                  <a:lnTo>
                    <a:pt x="23" y="49"/>
                  </a:lnTo>
                  <a:lnTo>
                    <a:pt x="37" y="44"/>
                  </a:lnTo>
                  <a:lnTo>
                    <a:pt x="61" y="37"/>
                  </a:lnTo>
                  <a:lnTo>
                    <a:pt x="130" y="21"/>
                  </a:lnTo>
                  <a:lnTo>
                    <a:pt x="222" y="0"/>
                  </a:lnTo>
                  <a:lnTo>
                    <a:pt x="222"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4" name="Freeform 30"/>
            <p:cNvSpPr>
              <a:spLocks/>
            </p:cNvSpPr>
            <p:nvPr/>
          </p:nvSpPr>
          <p:spPr bwMode="auto">
            <a:xfrm>
              <a:off x="975" y="3352"/>
              <a:ext cx="111" cy="73"/>
            </a:xfrm>
            <a:custGeom>
              <a:avLst/>
              <a:gdLst>
                <a:gd name="T0" fmla="*/ 44 w 223"/>
                <a:gd name="T1" fmla="*/ 84 h 145"/>
                <a:gd name="T2" fmla="*/ 44 w 223"/>
                <a:gd name="T3" fmla="*/ 84 h 145"/>
                <a:gd name="T4" fmla="*/ 53 w 223"/>
                <a:gd name="T5" fmla="*/ 73 h 145"/>
                <a:gd name="T6" fmla="*/ 60 w 223"/>
                <a:gd name="T7" fmla="*/ 65 h 145"/>
                <a:gd name="T8" fmla="*/ 69 w 223"/>
                <a:gd name="T9" fmla="*/ 47 h 145"/>
                <a:gd name="T10" fmla="*/ 69 w 223"/>
                <a:gd name="T11" fmla="*/ 47 h 145"/>
                <a:gd name="T12" fmla="*/ 81 w 223"/>
                <a:gd name="T13" fmla="*/ 47 h 145"/>
                <a:gd name="T14" fmla="*/ 90 w 223"/>
                <a:gd name="T15" fmla="*/ 45 h 145"/>
                <a:gd name="T16" fmla="*/ 98 w 223"/>
                <a:gd name="T17" fmla="*/ 40 h 145"/>
                <a:gd name="T18" fmla="*/ 105 w 223"/>
                <a:gd name="T19" fmla="*/ 33 h 145"/>
                <a:gd name="T20" fmla="*/ 118 w 223"/>
                <a:gd name="T21" fmla="*/ 16 h 145"/>
                <a:gd name="T22" fmla="*/ 125 w 223"/>
                <a:gd name="T23" fmla="*/ 7 h 145"/>
                <a:gd name="T24" fmla="*/ 132 w 223"/>
                <a:gd name="T25" fmla="*/ 0 h 145"/>
                <a:gd name="T26" fmla="*/ 132 w 223"/>
                <a:gd name="T27" fmla="*/ 0 h 145"/>
                <a:gd name="T28" fmla="*/ 142 w 223"/>
                <a:gd name="T29" fmla="*/ 2 h 145"/>
                <a:gd name="T30" fmla="*/ 142 w 223"/>
                <a:gd name="T31" fmla="*/ 2 h 145"/>
                <a:gd name="T32" fmla="*/ 142 w 223"/>
                <a:gd name="T33" fmla="*/ 26 h 145"/>
                <a:gd name="T34" fmla="*/ 142 w 223"/>
                <a:gd name="T35" fmla="*/ 42 h 145"/>
                <a:gd name="T36" fmla="*/ 144 w 223"/>
                <a:gd name="T37" fmla="*/ 49 h 145"/>
                <a:gd name="T38" fmla="*/ 146 w 223"/>
                <a:gd name="T39" fmla="*/ 52 h 145"/>
                <a:gd name="T40" fmla="*/ 149 w 223"/>
                <a:gd name="T41" fmla="*/ 54 h 145"/>
                <a:gd name="T42" fmla="*/ 153 w 223"/>
                <a:gd name="T43" fmla="*/ 56 h 145"/>
                <a:gd name="T44" fmla="*/ 153 w 223"/>
                <a:gd name="T45" fmla="*/ 56 h 145"/>
                <a:gd name="T46" fmla="*/ 165 w 223"/>
                <a:gd name="T47" fmla="*/ 56 h 145"/>
                <a:gd name="T48" fmla="*/ 184 w 223"/>
                <a:gd name="T49" fmla="*/ 54 h 145"/>
                <a:gd name="T50" fmla="*/ 203 w 223"/>
                <a:gd name="T51" fmla="*/ 51 h 145"/>
                <a:gd name="T52" fmla="*/ 221 w 223"/>
                <a:gd name="T53" fmla="*/ 45 h 145"/>
                <a:gd name="T54" fmla="*/ 221 w 223"/>
                <a:gd name="T55" fmla="*/ 45 h 145"/>
                <a:gd name="T56" fmla="*/ 223 w 223"/>
                <a:gd name="T57" fmla="*/ 58 h 145"/>
                <a:gd name="T58" fmla="*/ 223 w 223"/>
                <a:gd name="T59" fmla="*/ 66 h 145"/>
                <a:gd name="T60" fmla="*/ 223 w 223"/>
                <a:gd name="T61" fmla="*/ 72 h 145"/>
                <a:gd name="T62" fmla="*/ 219 w 223"/>
                <a:gd name="T63" fmla="*/ 75 h 145"/>
                <a:gd name="T64" fmla="*/ 219 w 223"/>
                <a:gd name="T65" fmla="*/ 75 h 145"/>
                <a:gd name="T66" fmla="*/ 214 w 223"/>
                <a:gd name="T67" fmla="*/ 77 h 145"/>
                <a:gd name="T68" fmla="*/ 207 w 223"/>
                <a:gd name="T69" fmla="*/ 80 h 145"/>
                <a:gd name="T70" fmla="*/ 196 w 223"/>
                <a:gd name="T71" fmla="*/ 84 h 145"/>
                <a:gd name="T72" fmla="*/ 184 w 223"/>
                <a:gd name="T73" fmla="*/ 91 h 145"/>
                <a:gd name="T74" fmla="*/ 184 w 223"/>
                <a:gd name="T75" fmla="*/ 91 h 145"/>
                <a:gd name="T76" fmla="*/ 170 w 223"/>
                <a:gd name="T77" fmla="*/ 101 h 145"/>
                <a:gd name="T78" fmla="*/ 160 w 223"/>
                <a:gd name="T79" fmla="*/ 112 h 145"/>
                <a:gd name="T80" fmla="*/ 146 w 223"/>
                <a:gd name="T81" fmla="*/ 131 h 145"/>
                <a:gd name="T82" fmla="*/ 146 w 223"/>
                <a:gd name="T83" fmla="*/ 131 h 145"/>
                <a:gd name="T84" fmla="*/ 140 w 223"/>
                <a:gd name="T85" fmla="*/ 135 h 145"/>
                <a:gd name="T86" fmla="*/ 133 w 223"/>
                <a:gd name="T87" fmla="*/ 138 h 145"/>
                <a:gd name="T88" fmla="*/ 116 w 223"/>
                <a:gd name="T89" fmla="*/ 142 h 145"/>
                <a:gd name="T90" fmla="*/ 91 w 223"/>
                <a:gd name="T91" fmla="*/ 145 h 145"/>
                <a:gd name="T92" fmla="*/ 69 w 223"/>
                <a:gd name="T93" fmla="*/ 145 h 145"/>
                <a:gd name="T94" fmla="*/ 69 w 223"/>
                <a:gd name="T95" fmla="*/ 145 h 145"/>
                <a:gd name="T96" fmla="*/ 46 w 223"/>
                <a:gd name="T97" fmla="*/ 143 h 145"/>
                <a:gd name="T98" fmla="*/ 27 w 223"/>
                <a:gd name="T99" fmla="*/ 142 h 145"/>
                <a:gd name="T100" fmla="*/ 18 w 223"/>
                <a:gd name="T101" fmla="*/ 140 h 145"/>
                <a:gd name="T102" fmla="*/ 11 w 223"/>
                <a:gd name="T103" fmla="*/ 136 h 145"/>
                <a:gd name="T104" fmla="*/ 6 w 223"/>
                <a:gd name="T105" fmla="*/ 133 h 145"/>
                <a:gd name="T106" fmla="*/ 2 w 223"/>
                <a:gd name="T107" fmla="*/ 129 h 145"/>
                <a:gd name="T108" fmla="*/ 2 w 223"/>
                <a:gd name="T109" fmla="*/ 129 h 145"/>
                <a:gd name="T110" fmla="*/ 0 w 223"/>
                <a:gd name="T111" fmla="*/ 124 h 145"/>
                <a:gd name="T112" fmla="*/ 2 w 223"/>
                <a:gd name="T113" fmla="*/ 117 h 145"/>
                <a:gd name="T114" fmla="*/ 7 w 223"/>
                <a:gd name="T115" fmla="*/ 112 h 145"/>
                <a:gd name="T116" fmla="*/ 14 w 223"/>
                <a:gd name="T117" fmla="*/ 107 h 145"/>
                <a:gd name="T118" fmla="*/ 44 w 223"/>
                <a:gd name="T119" fmla="*/ 84 h 145"/>
                <a:gd name="T120" fmla="*/ 44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44" y="84"/>
                  </a:moveTo>
                  <a:lnTo>
                    <a:pt x="44" y="84"/>
                  </a:lnTo>
                  <a:lnTo>
                    <a:pt x="53" y="73"/>
                  </a:lnTo>
                  <a:lnTo>
                    <a:pt x="60" y="65"/>
                  </a:lnTo>
                  <a:lnTo>
                    <a:pt x="69" y="47"/>
                  </a:lnTo>
                  <a:lnTo>
                    <a:pt x="69" y="47"/>
                  </a:lnTo>
                  <a:lnTo>
                    <a:pt x="81" y="47"/>
                  </a:lnTo>
                  <a:lnTo>
                    <a:pt x="90" y="45"/>
                  </a:lnTo>
                  <a:lnTo>
                    <a:pt x="98" y="40"/>
                  </a:lnTo>
                  <a:lnTo>
                    <a:pt x="105" y="33"/>
                  </a:lnTo>
                  <a:lnTo>
                    <a:pt x="118" y="16"/>
                  </a:lnTo>
                  <a:lnTo>
                    <a:pt x="125" y="7"/>
                  </a:lnTo>
                  <a:lnTo>
                    <a:pt x="132" y="0"/>
                  </a:lnTo>
                  <a:lnTo>
                    <a:pt x="132" y="0"/>
                  </a:lnTo>
                  <a:lnTo>
                    <a:pt x="142" y="2"/>
                  </a:lnTo>
                  <a:lnTo>
                    <a:pt x="142" y="2"/>
                  </a:lnTo>
                  <a:lnTo>
                    <a:pt x="142" y="26"/>
                  </a:lnTo>
                  <a:lnTo>
                    <a:pt x="142" y="42"/>
                  </a:lnTo>
                  <a:lnTo>
                    <a:pt x="144" y="49"/>
                  </a:lnTo>
                  <a:lnTo>
                    <a:pt x="146" y="52"/>
                  </a:lnTo>
                  <a:lnTo>
                    <a:pt x="149" y="54"/>
                  </a:lnTo>
                  <a:lnTo>
                    <a:pt x="153" y="56"/>
                  </a:lnTo>
                  <a:lnTo>
                    <a:pt x="153" y="56"/>
                  </a:lnTo>
                  <a:lnTo>
                    <a:pt x="165" y="56"/>
                  </a:lnTo>
                  <a:lnTo>
                    <a:pt x="184" y="54"/>
                  </a:lnTo>
                  <a:lnTo>
                    <a:pt x="203" y="51"/>
                  </a:lnTo>
                  <a:lnTo>
                    <a:pt x="221" y="45"/>
                  </a:lnTo>
                  <a:lnTo>
                    <a:pt x="221" y="45"/>
                  </a:lnTo>
                  <a:lnTo>
                    <a:pt x="223" y="58"/>
                  </a:lnTo>
                  <a:lnTo>
                    <a:pt x="223" y="66"/>
                  </a:lnTo>
                  <a:lnTo>
                    <a:pt x="223" y="72"/>
                  </a:lnTo>
                  <a:lnTo>
                    <a:pt x="219" y="75"/>
                  </a:lnTo>
                  <a:lnTo>
                    <a:pt x="219" y="75"/>
                  </a:lnTo>
                  <a:lnTo>
                    <a:pt x="214" y="77"/>
                  </a:lnTo>
                  <a:lnTo>
                    <a:pt x="207" y="80"/>
                  </a:lnTo>
                  <a:lnTo>
                    <a:pt x="196" y="84"/>
                  </a:lnTo>
                  <a:lnTo>
                    <a:pt x="184" y="91"/>
                  </a:lnTo>
                  <a:lnTo>
                    <a:pt x="184" y="91"/>
                  </a:lnTo>
                  <a:lnTo>
                    <a:pt x="170" y="101"/>
                  </a:lnTo>
                  <a:lnTo>
                    <a:pt x="160" y="112"/>
                  </a:lnTo>
                  <a:lnTo>
                    <a:pt x="146" y="131"/>
                  </a:lnTo>
                  <a:lnTo>
                    <a:pt x="146" y="131"/>
                  </a:lnTo>
                  <a:lnTo>
                    <a:pt x="140" y="135"/>
                  </a:lnTo>
                  <a:lnTo>
                    <a:pt x="133" y="138"/>
                  </a:lnTo>
                  <a:lnTo>
                    <a:pt x="116" y="142"/>
                  </a:lnTo>
                  <a:lnTo>
                    <a:pt x="91" y="145"/>
                  </a:lnTo>
                  <a:lnTo>
                    <a:pt x="69" y="145"/>
                  </a:lnTo>
                  <a:lnTo>
                    <a:pt x="69" y="145"/>
                  </a:lnTo>
                  <a:lnTo>
                    <a:pt x="46" y="143"/>
                  </a:lnTo>
                  <a:lnTo>
                    <a:pt x="27" y="142"/>
                  </a:lnTo>
                  <a:lnTo>
                    <a:pt x="18" y="140"/>
                  </a:lnTo>
                  <a:lnTo>
                    <a:pt x="11" y="136"/>
                  </a:lnTo>
                  <a:lnTo>
                    <a:pt x="6" y="133"/>
                  </a:lnTo>
                  <a:lnTo>
                    <a:pt x="2" y="129"/>
                  </a:lnTo>
                  <a:lnTo>
                    <a:pt x="2" y="129"/>
                  </a:lnTo>
                  <a:lnTo>
                    <a:pt x="0" y="124"/>
                  </a:lnTo>
                  <a:lnTo>
                    <a:pt x="2" y="117"/>
                  </a:lnTo>
                  <a:lnTo>
                    <a:pt x="7" y="112"/>
                  </a:lnTo>
                  <a:lnTo>
                    <a:pt x="14" y="107"/>
                  </a:lnTo>
                  <a:lnTo>
                    <a:pt x="44" y="84"/>
                  </a:lnTo>
                  <a:lnTo>
                    <a:pt x="44"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5" name="Freeform 31"/>
            <p:cNvSpPr>
              <a:spLocks/>
            </p:cNvSpPr>
            <p:nvPr/>
          </p:nvSpPr>
          <p:spPr bwMode="auto">
            <a:xfrm>
              <a:off x="1009" y="3351"/>
              <a:ext cx="32" cy="25"/>
            </a:xfrm>
            <a:custGeom>
              <a:avLst/>
              <a:gdLst>
                <a:gd name="T0" fmla="*/ 0 w 63"/>
                <a:gd name="T1" fmla="*/ 51 h 51"/>
                <a:gd name="T2" fmla="*/ 0 w 63"/>
                <a:gd name="T3" fmla="*/ 51 h 51"/>
                <a:gd name="T4" fmla="*/ 3 w 63"/>
                <a:gd name="T5" fmla="*/ 48 h 51"/>
                <a:gd name="T6" fmla="*/ 3 w 63"/>
                <a:gd name="T7" fmla="*/ 48 h 51"/>
                <a:gd name="T8" fmla="*/ 10 w 63"/>
                <a:gd name="T9" fmla="*/ 35 h 51"/>
                <a:gd name="T10" fmla="*/ 17 w 63"/>
                <a:gd name="T11" fmla="*/ 20 h 51"/>
                <a:gd name="T12" fmla="*/ 24 w 63"/>
                <a:gd name="T13" fmla="*/ 0 h 51"/>
                <a:gd name="T14" fmla="*/ 24 w 63"/>
                <a:gd name="T15" fmla="*/ 0 h 51"/>
                <a:gd name="T16" fmla="*/ 36 w 63"/>
                <a:gd name="T17" fmla="*/ 0 h 51"/>
                <a:gd name="T18" fmla="*/ 63 w 63"/>
                <a:gd name="T19" fmla="*/ 4 h 51"/>
                <a:gd name="T20" fmla="*/ 63 w 63"/>
                <a:gd name="T21" fmla="*/ 4 h 51"/>
                <a:gd name="T22" fmla="*/ 56 w 63"/>
                <a:gd name="T23" fmla="*/ 11 h 51"/>
                <a:gd name="T24" fmla="*/ 49 w 63"/>
                <a:gd name="T25" fmla="*/ 20 h 51"/>
                <a:gd name="T26" fmla="*/ 36 w 63"/>
                <a:gd name="T27" fmla="*/ 37 h 51"/>
                <a:gd name="T28" fmla="*/ 29 w 63"/>
                <a:gd name="T29" fmla="*/ 44 h 51"/>
                <a:gd name="T30" fmla="*/ 21 w 63"/>
                <a:gd name="T31" fmla="*/ 49 h 51"/>
                <a:gd name="T32" fmla="*/ 12 w 63"/>
                <a:gd name="T33" fmla="*/ 51 h 51"/>
                <a:gd name="T34" fmla="*/ 0 w 63"/>
                <a:gd name="T35" fmla="*/ 51 h 51"/>
                <a:gd name="T36" fmla="*/ 0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0" y="51"/>
                  </a:moveTo>
                  <a:lnTo>
                    <a:pt x="0" y="51"/>
                  </a:lnTo>
                  <a:lnTo>
                    <a:pt x="3" y="48"/>
                  </a:lnTo>
                  <a:lnTo>
                    <a:pt x="3" y="48"/>
                  </a:lnTo>
                  <a:lnTo>
                    <a:pt x="10" y="35"/>
                  </a:lnTo>
                  <a:lnTo>
                    <a:pt x="17" y="20"/>
                  </a:lnTo>
                  <a:lnTo>
                    <a:pt x="24" y="0"/>
                  </a:lnTo>
                  <a:lnTo>
                    <a:pt x="24" y="0"/>
                  </a:lnTo>
                  <a:lnTo>
                    <a:pt x="36" y="0"/>
                  </a:lnTo>
                  <a:lnTo>
                    <a:pt x="63" y="4"/>
                  </a:lnTo>
                  <a:lnTo>
                    <a:pt x="63" y="4"/>
                  </a:lnTo>
                  <a:lnTo>
                    <a:pt x="56" y="11"/>
                  </a:lnTo>
                  <a:lnTo>
                    <a:pt x="49" y="20"/>
                  </a:lnTo>
                  <a:lnTo>
                    <a:pt x="36" y="37"/>
                  </a:lnTo>
                  <a:lnTo>
                    <a:pt x="29" y="44"/>
                  </a:lnTo>
                  <a:lnTo>
                    <a:pt x="21" y="49"/>
                  </a:lnTo>
                  <a:lnTo>
                    <a:pt x="12" y="51"/>
                  </a:lnTo>
                  <a:lnTo>
                    <a:pt x="0" y="51"/>
                  </a:lnTo>
                  <a:lnTo>
                    <a:pt x="0"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6" name="Freeform 32"/>
            <p:cNvSpPr>
              <a:spLocks/>
            </p:cNvSpPr>
            <p:nvPr/>
          </p:nvSpPr>
          <p:spPr bwMode="auto">
            <a:xfrm>
              <a:off x="1046" y="3353"/>
              <a:ext cx="39" cy="27"/>
            </a:xfrm>
            <a:custGeom>
              <a:avLst/>
              <a:gdLst>
                <a:gd name="T0" fmla="*/ 11 w 79"/>
                <a:gd name="T1" fmla="*/ 54 h 54"/>
                <a:gd name="T2" fmla="*/ 11 w 79"/>
                <a:gd name="T3" fmla="*/ 54 h 54"/>
                <a:gd name="T4" fmla="*/ 7 w 79"/>
                <a:gd name="T5" fmla="*/ 52 h 54"/>
                <a:gd name="T6" fmla="*/ 4 w 79"/>
                <a:gd name="T7" fmla="*/ 50 h 54"/>
                <a:gd name="T8" fmla="*/ 2 w 79"/>
                <a:gd name="T9" fmla="*/ 47 h 54"/>
                <a:gd name="T10" fmla="*/ 0 w 79"/>
                <a:gd name="T11" fmla="*/ 40 h 54"/>
                <a:gd name="T12" fmla="*/ 0 w 79"/>
                <a:gd name="T13" fmla="*/ 24 h 54"/>
                <a:gd name="T14" fmla="*/ 0 w 79"/>
                <a:gd name="T15" fmla="*/ 0 h 54"/>
                <a:gd name="T16" fmla="*/ 0 w 79"/>
                <a:gd name="T17" fmla="*/ 0 h 54"/>
                <a:gd name="T18" fmla="*/ 23 w 79"/>
                <a:gd name="T19" fmla="*/ 3 h 54"/>
                <a:gd name="T20" fmla="*/ 44 w 79"/>
                <a:gd name="T21" fmla="*/ 8 h 54"/>
                <a:gd name="T22" fmla="*/ 61 w 79"/>
                <a:gd name="T23" fmla="*/ 17 h 54"/>
                <a:gd name="T24" fmla="*/ 68 w 79"/>
                <a:gd name="T25" fmla="*/ 21 h 54"/>
                <a:gd name="T26" fmla="*/ 74 w 79"/>
                <a:gd name="T27" fmla="*/ 26 h 54"/>
                <a:gd name="T28" fmla="*/ 74 w 79"/>
                <a:gd name="T29" fmla="*/ 26 h 54"/>
                <a:gd name="T30" fmla="*/ 79 w 79"/>
                <a:gd name="T31" fmla="*/ 43 h 54"/>
                <a:gd name="T32" fmla="*/ 79 w 79"/>
                <a:gd name="T33" fmla="*/ 43 h 54"/>
                <a:gd name="T34" fmla="*/ 61 w 79"/>
                <a:gd name="T35" fmla="*/ 49 h 54"/>
                <a:gd name="T36" fmla="*/ 42 w 79"/>
                <a:gd name="T37" fmla="*/ 52 h 54"/>
                <a:gd name="T38" fmla="*/ 23 w 79"/>
                <a:gd name="T39" fmla="*/ 54 h 54"/>
                <a:gd name="T40" fmla="*/ 11 w 79"/>
                <a:gd name="T41" fmla="*/ 54 h 54"/>
                <a:gd name="T42" fmla="*/ 11 w 79"/>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 h="54">
                  <a:moveTo>
                    <a:pt x="11" y="54"/>
                  </a:moveTo>
                  <a:lnTo>
                    <a:pt x="11" y="54"/>
                  </a:lnTo>
                  <a:lnTo>
                    <a:pt x="7" y="52"/>
                  </a:lnTo>
                  <a:lnTo>
                    <a:pt x="4" y="50"/>
                  </a:lnTo>
                  <a:lnTo>
                    <a:pt x="2" y="47"/>
                  </a:lnTo>
                  <a:lnTo>
                    <a:pt x="0" y="40"/>
                  </a:lnTo>
                  <a:lnTo>
                    <a:pt x="0" y="24"/>
                  </a:lnTo>
                  <a:lnTo>
                    <a:pt x="0" y="0"/>
                  </a:lnTo>
                  <a:lnTo>
                    <a:pt x="0" y="0"/>
                  </a:lnTo>
                  <a:lnTo>
                    <a:pt x="23" y="3"/>
                  </a:lnTo>
                  <a:lnTo>
                    <a:pt x="44" y="8"/>
                  </a:lnTo>
                  <a:lnTo>
                    <a:pt x="61" y="17"/>
                  </a:lnTo>
                  <a:lnTo>
                    <a:pt x="68" y="21"/>
                  </a:lnTo>
                  <a:lnTo>
                    <a:pt x="74" y="26"/>
                  </a:lnTo>
                  <a:lnTo>
                    <a:pt x="74" y="26"/>
                  </a:lnTo>
                  <a:lnTo>
                    <a:pt x="79" y="43"/>
                  </a:lnTo>
                  <a:lnTo>
                    <a:pt x="79" y="43"/>
                  </a:lnTo>
                  <a:lnTo>
                    <a:pt x="61" y="49"/>
                  </a:lnTo>
                  <a:lnTo>
                    <a:pt x="42" y="52"/>
                  </a:lnTo>
                  <a:lnTo>
                    <a:pt x="23" y="54"/>
                  </a:lnTo>
                  <a:lnTo>
                    <a:pt x="11" y="54"/>
                  </a:lnTo>
                  <a:lnTo>
                    <a:pt x="11"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7" name="Freeform 33"/>
            <p:cNvSpPr>
              <a:spLocks/>
            </p:cNvSpPr>
            <p:nvPr/>
          </p:nvSpPr>
          <p:spPr bwMode="auto">
            <a:xfrm>
              <a:off x="1235" y="3384"/>
              <a:ext cx="113" cy="56"/>
            </a:xfrm>
            <a:custGeom>
              <a:avLst/>
              <a:gdLst>
                <a:gd name="T0" fmla="*/ 5 w 226"/>
                <a:gd name="T1" fmla="*/ 0 h 112"/>
                <a:gd name="T2" fmla="*/ 5 w 226"/>
                <a:gd name="T3" fmla="*/ 0 h 112"/>
                <a:gd name="T4" fmla="*/ 0 w 226"/>
                <a:gd name="T5" fmla="*/ 37 h 112"/>
                <a:gd name="T6" fmla="*/ 0 w 226"/>
                <a:gd name="T7" fmla="*/ 47 h 112"/>
                <a:gd name="T8" fmla="*/ 0 w 226"/>
                <a:gd name="T9" fmla="*/ 52 h 112"/>
                <a:gd name="T10" fmla="*/ 0 w 226"/>
                <a:gd name="T11" fmla="*/ 52 h 112"/>
                <a:gd name="T12" fmla="*/ 4 w 226"/>
                <a:gd name="T13" fmla="*/ 54 h 112"/>
                <a:gd name="T14" fmla="*/ 9 w 226"/>
                <a:gd name="T15" fmla="*/ 58 h 112"/>
                <a:gd name="T16" fmla="*/ 18 w 226"/>
                <a:gd name="T17" fmla="*/ 61 h 112"/>
                <a:gd name="T18" fmla="*/ 30 w 226"/>
                <a:gd name="T19" fmla="*/ 65 h 112"/>
                <a:gd name="T20" fmla="*/ 30 w 226"/>
                <a:gd name="T21" fmla="*/ 65 h 112"/>
                <a:gd name="T22" fmla="*/ 53 w 226"/>
                <a:gd name="T23" fmla="*/ 68 h 112"/>
                <a:gd name="T24" fmla="*/ 60 w 226"/>
                <a:gd name="T25" fmla="*/ 68 h 112"/>
                <a:gd name="T26" fmla="*/ 60 w 226"/>
                <a:gd name="T27" fmla="*/ 68 h 112"/>
                <a:gd name="T28" fmla="*/ 72 w 226"/>
                <a:gd name="T29" fmla="*/ 79 h 112"/>
                <a:gd name="T30" fmla="*/ 81 w 226"/>
                <a:gd name="T31" fmla="*/ 87 h 112"/>
                <a:gd name="T32" fmla="*/ 86 w 226"/>
                <a:gd name="T33" fmla="*/ 94 h 112"/>
                <a:gd name="T34" fmla="*/ 86 w 226"/>
                <a:gd name="T35" fmla="*/ 94 h 112"/>
                <a:gd name="T36" fmla="*/ 89 w 226"/>
                <a:gd name="T37" fmla="*/ 100 h 112"/>
                <a:gd name="T38" fmla="*/ 98 w 226"/>
                <a:gd name="T39" fmla="*/ 105 h 112"/>
                <a:gd name="T40" fmla="*/ 114 w 226"/>
                <a:gd name="T41" fmla="*/ 110 h 112"/>
                <a:gd name="T42" fmla="*/ 133 w 226"/>
                <a:gd name="T43" fmla="*/ 112 h 112"/>
                <a:gd name="T44" fmla="*/ 133 w 226"/>
                <a:gd name="T45" fmla="*/ 112 h 112"/>
                <a:gd name="T46" fmla="*/ 159 w 226"/>
                <a:gd name="T47" fmla="*/ 112 h 112"/>
                <a:gd name="T48" fmla="*/ 187 w 226"/>
                <a:gd name="T49" fmla="*/ 112 h 112"/>
                <a:gd name="T50" fmla="*/ 200 w 226"/>
                <a:gd name="T51" fmla="*/ 110 h 112"/>
                <a:gd name="T52" fmla="*/ 210 w 226"/>
                <a:gd name="T53" fmla="*/ 108 h 112"/>
                <a:gd name="T54" fmla="*/ 219 w 226"/>
                <a:gd name="T55" fmla="*/ 107 h 112"/>
                <a:gd name="T56" fmla="*/ 222 w 226"/>
                <a:gd name="T57" fmla="*/ 103 h 112"/>
                <a:gd name="T58" fmla="*/ 222 w 226"/>
                <a:gd name="T59" fmla="*/ 103 h 112"/>
                <a:gd name="T60" fmla="*/ 226 w 226"/>
                <a:gd name="T61" fmla="*/ 98 h 112"/>
                <a:gd name="T62" fmla="*/ 226 w 226"/>
                <a:gd name="T63" fmla="*/ 91 h 112"/>
                <a:gd name="T64" fmla="*/ 226 w 226"/>
                <a:gd name="T65" fmla="*/ 82 h 112"/>
                <a:gd name="T66" fmla="*/ 224 w 226"/>
                <a:gd name="T67" fmla="*/ 75 h 112"/>
                <a:gd name="T68" fmla="*/ 221 w 226"/>
                <a:gd name="T69" fmla="*/ 68 h 112"/>
                <a:gd name="T70" fmla="*/ 217 w 226"/>
                <a:gd name="T71" fmla="*/ 59 h 112"/>
                <a:gd name="T72" fmla="*/ 210 w 226"/>
                <a:gd name="T73" fmla="*/ 54 h 112"/>
                <a:gd name="T74" fmla="*/ 203 w 226"/>
                <a:gd name="T75" fmla="*/ 49 h 112"/>
                <a:gd name="T76" fmla="*/ 203 w 226"/>
                <a:gd name="T77" fmla="*/ 49 h 112"/>
                <a:gd name="T78" fmla="*/ 189 w 226"/>
                <a:gd name="T79" fmla="*/ 44 h 112"/>
                <a:gd name="T80" fmla="*/ 165 w 226"/>
                <a:gd name="T81" fmla="*/ 37 h 112"/>
                <a:gd name="T82" fmla="*/ 96 w 226"/>
                <a:gd name="T83" fmla="*/ 21 h 112"/>
                <a:gd name="T84" fmla="*/ 5 w 226"/>
                <a:gd name="T85" fmla="*/ 0 h 112"/>
                <a:gd name="T86" fmla="*/ 5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5" y="0"/>
                  </a:moveTo>
                  <a:lnTo>
                    <a:pt x="5" y="0"/>
                  </a:lnTo>
                  <a:lnTo>
                    <a:pt x="0" y="37"/>
                  </a:lnTo>
                  <a:lnTo>
                    <a:pt x="0" y="47"/>
                  </a:lnTo>
                  <a:lnTo>
                    <a:pt x="0" y="52"/>
                  </a:lnTo>
                  <a:lnTo>
                    <a:pt x="0" y="52"/>
                  </a:lnTo>
                  <a:lnTo>
                    <a:pt x="4" y="54"/>
                  </a:lnTo>
                  <a:lnTo>
                    <a:pt x="9" y="58"/>
                  </a:lnTo>
                  <a:lnTo>
                    <a:pt x="18" y="61"/>
                  </a:lnTo>
                  <a:lnTo>
                    <a:pt x="30" y="65"/>
                  </a:lnTo>
                  <a:lnTo>
                    <a:pt x="30" y="65"/>
                  </a:lnTo>
                  <a:lnTo>
                    <a:pt x="53" y="68"/>
                  </a:lnTo>
                  <a:lnTo>
                    <a:pt x="60" y="68"/>
                  </a:lnTo>
                  <a:lnTo>
                    <a:pt x="60" y="68"/>
                  </a:lnTo>
                  <a:lnTo>
                    <a:pt x="72" y="79"/>
                  </a:lnTo>
                  <a:lnTo>
                    <a:pt x="81" y="87"/>
                  </a:lnTo>
                  <a:lnTo>
                    <a:pt x="86" y="94"/>
                  </a:lnTo>
                  <a:lnTo>
                    <a:pt x="86" y="94"/>
                  </a:lnTo>
                  <a:lnTo>
                    <a:pt x="89" y="100"/>
                  </a:lnTo>
                  <a:lnTo>
                    <a:pt x="98" y="105"/>
                  </a:lnTo>
                  <a:lnTo>
                    <a:pt x="114" y="110"/>
                  </a:lnTo>
                  <a:lnTo>
                    <a:pt x="133" y="112"/>
                  </a:lnTo>
                  <a:lnTo>
                    <a:pt x="133" y="112"/>
                  </a:lnTo>
                  <a:lnTo>
                    <a:pt x="159" y="112"/>
                  </a:lnTo>
                  <a:lnTo>
                    <a:pt x="187" y="112"/>
                  </a:lnTo>
                  <a:lnTo>
                    <a:pt x="200" y="110"/>
                  </a:lnTo>
                  <a:lnTo>
                    <a:pt x="210" y="108"/>
                  </a:lnTo>
                  <a:lnTo>
                    <a:pt x="219" y="107"/>
                  </a:lnTo>
                  <a:lnTo>
                    <a:pt x="222" y="103"/>
                  </a:lnTo>
                  <a:lnTo>
                    <a:pt x="222" y="103"/>
                  </a:lnTo>
                  <a:lnTo>
                    <a:pt x="226" y="98"/>
                  </a:lnTo>
                  <a:lnTo>
                    <a:pt x="226" y="91"/>
                  </a:lnTo>
                  <a:lnTo>
                    <a:pt x="226" y="82"/>
                  </a:lnTo>
                  <a:lnTo>
                    <a:pt x="224" y="75"/>
                  </a:lnTo>
                  <a:lnTo>
                    <a:pt x="221" y="68"/>
                  </a:lnTo>
                  <a:lnTo>
                    <a:pt x="217" y="59"/>
                  </a:lnTo>
                  <a:lnTo>
                    <a:pt x="210" y="54"/>
                  </a:lnTo>
                  <a:lnTo>
                    <a:pt x="203" y="49"/>
                  </a:lnTo>
                  <a:lnTo>
                    <a:pt x="203" y="49"/>
                  </a:lnTo>
                  <a:lnTo>
                    <a:pt x="189" y="44"/>
                  </a:lnTo>
                  <a:lnTo>
                    <a:pt x="165" y="37"/>
                  </a:lnTo>
                  <a:lnTo>
                    <a:pt x="96" y="21"/>
                  </a:lnTo>
                  <a:lnTo>
                    <a:pt x="5" y="0"/>
                  </a:lnTo>
                  <a:lnTo>
                    <a:pt x="5"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8" name="Freeform 34"/>
            <p:cNvSpPr>
              <a:spLocks/>
            </p:cNvSpPr>
            <p:nvPr/>
          </p:nvSpPr>
          <p:spPr bwMode="auto">
            <a:xfrm>
              <a:off x="1234" y="3352"/>
              <a:ext cx="111" cy="73"/>
            </a:xfrm>
            <a:custGeom>
              <a:avLst/>
              <a:gdLst>
                <a:gd name="T0" fmla="*/ 179 w 223"/>
                <a:gd name="T1" fmla="*/ 84 h 145"/>
                <a:gd name="T2" fmla="*/ 179 w 223"/>
                <a:gd name="T3" fmla="*/ 84 h 145"/>
                <a:gd name="T4" fmla="*/ 170 w 223"/>
                <a:gd name="T5" fmla="*/ 73 h 145"/>
                <a:gd name="T6" fmla="*/ 163 w 223"/>
                <a:gd name="T7" fmla="*/ 65 h 145"/>
                <a:gd name="T8" fmla="*/ 154 w 223"/>
                <a:gd name="T9" fmla="*/ 47 h 145"/>
                <a:gd name="T10" fmla="*/ 154 w 223"/>
                <a:gd name="T11" fmla="*/ 47 h 145"/>
                <a:gd name="T12" fmla="*/ 144 w 223"/>
                <a:gd name="T13" fmla="*/ 47 h 145"/>
                <a:gd name="T14" fmla="*/ 133 w 223"/>
                <a:gd name="T15" fmla="*/ 45 h 145"/>
                <a:gd name="T16" fmla="*/ 126 w 223"/>
                <a:gd name="T17" fmla="*/ 40 h 145"/>
                <a:gd name="T18" fmla="*/ 119 w 223"/>
                <a:gd name="T19" fmla="*/ 33 h 145"/>
                <a:gd name="T20" fmla="*/ 105 w 223"/>
                <a:gd name="T21" fmla="*/ 16 h 145"/>
                <a:gd name="T22" fmla="*/ 100 w 223"/>
                <a:gd name="T23" fmla="*/ 7 h 145"/>
                <a:gd name="T24" fmla="*/ 91 w 223"/>
                <a:gd name="T25" fmla="*/ 0 h 145"/>
                <a:gd name="T26" fmla="*/ 91 w 223"/>
                <a:gd name="T27" fmla="*/ 0 h 145"/>
                <a:gd name="T28" fmla="*/ 81 w 223"/>
                <a:gd name="T29" fmla="*/ 2 h 145"/>
                <a:gd name="T30" fmla="*/ 81 w 223"/>
                <a:gd name="T31" fmla="*/ 2 h 145"/>
                <a:gd name="T32" fmla="*/ 81 w 223"/>
                <a:gd name="T33" fmla="*/ 26 h 145"/>
                <a:gd name="T34" fmla="*/ 81 w 223"/>
                <a:gd name="T35" fmla="*/ 42 h 145"/>
                <a:gd name="T36" fmla="*/ 79 w 223"/>
                <a:gd name="T37" fmla="*/ 49 h 145"/>
                <a:gd name="T38" fmla="*/ 77 w 223"/>
                <a:gd name="T39" fmla="*/ 52 h 145"/>
                <a:gd name="T40" fmla="*/ 76 w 223"/>
                <a:gd name="T41" fmla="*/ 54 h 145"/>
                <a:gd name="T42" fmla="*/ 70 w 223"/>
                <a:gd name="T43" fmla="*/ 56 h 145"/>
                <a:gd name="T44" fmla="*/ 70 w 223"/>
                <a:gd name="T45" fmla="*/ 56 h 145"/>
                <a:gd name="T46" fmla="*/ 58 w 223"/>
                <a:gd name="T47" fmla="*/ 56 h 145"/>
                <a:gd name="T48" fmla="*/ 41 w 223"/>
                <a:gd name="T49" fmla="*/ 54 h 145"/>
                <a:gd name="T50" fmla="*/ 21 w 223"/>
                <a:gd name="T51" fmla="*/ 51 h 145"/>
                <a:gd name="T52" fmla="*/ 4 w 223"/>
                <a:gd name="T53" fmla="*/ 45 h 145"/>
                <a:gd name="T54" fmla="*/ 4 w 223"/>
                <a:gd name="T55" fmla="*/ 45 h 145"/>
                <a:gd name="T56" fmla="*/ 0 w 223"/>
                <a:gd name="T57" fmla="*/ 58 h 145"/>
                <a:gd name="T58" fmla="*/ 0 w 223"/>
                <a:gd name="T59" fmla="*/ 66 h 145"/>
                <a:gd name="T60" fmla="*/ 2 w 223"/>
                <a:gd name="T61" fmla="*/ 72 h 145"/>
                <a:gd name="T62" fmla="*/ 4 w 223"/>
                <a:gd name="T63" fmla="*/ 75 h 145"/>
                <a:gd name="T64" fmla="*/ 4 w 223"/>
                <a:gd name="T65" fmla="*/ 75 h 145"/>
                <a:gd name="T66" fmla="*/ 9 w 223"/>
                <a:gd name="T67" fmla="*/ 77 h 145"/>
                <a:gd name="T68" fmla="*/ 16 w 223"/>
                <a:gd name="T69" fmla="*/ 80 h 145"/>
                <a:gd name="T70" fmla="*/ 27 w 223"/>
                <a:gd name="T71" fmla="*/ 84 h 145"/>
                <a:gd name="T72" fmla="*/ 41 w 223"/>
                <a:gd name="T73" fmla="*/ 91 h 145"/>
                <a:gd name="T74" fmla="*/ 41 w 223"/>
                <a:gd name="T75" fmla="*/ 91 h 145"/>
                <a:gd name="T76" fmla="*/ 53 w 223"/>
                <a:gd name="T77" fmla="*/ 101 h 145"/>
                <a:gd name="T78" fmla="*/ 63 w 223"/>
                <a:gd name="T79" fmla="*/ 112 h 145"/>
                <a:gd name="T80" fmla="*/ 79 w 223"/>
                <a:gd name="T81" fmla="*/ 131 h 145"/>
                <a:gd name="T82" fmla="*/ 79 w 223"/>
                <a:gd name="T83" fmla="*/ 131 h 145"/>
                <a:gd name="T84" fmla="*/ 83 w 223"/>
                <a:gd name="T85" fmla="*/ 135 h 145"/>
                <a:gd name="T86" fmla="*/ 90 w 223"/>
                <a:gd name="T87" fmla="*/ 138 h 145"/>
                <a:gd name="T88" fmla="*/ 109 w 223"/>
                <a:gd name="T89" fmla="*/ 142 h 145"/>
                <a:gd name="T90" fmla="*/ 132 w 223"/>
                <a:gd name="T91" fmla="*/ 145 h 145"/>
                <a:gd name="T92" fmla="*/ 154 w 223"/>
                <a:gd name="T93" fmla="*/ 145 h 145"/>
                <a:gd name="T94" fmla="*/ 154 w 223"/>
                <a:gd name="T95" fmla="*/ 145 h 145"/>
                <a:gd name="T96" fmla="*/ 177 w 223"/>
                <a:gd name="T97" fmla="*/ 143 h 145"/>
                <a:gd name="T98" fmla="*/ 196 w 223"/>
                <a:gd name="T99" fmla="*/ 142 h 145"/>
                <a:gd name="T100" fmla="*/ 205 w 223"/>
                <a:gd name="T101" fmla="*/ 140 h 145"/>
                <a:gd name="T102" fmla="*/ 212 w 223"/>
                <a:gd name="T103" fmla="*/ 136 h 145"/>
                <a:gd name="T104" fmla="*/ 217 w 223"/>
                <a:gd name="T105" fmla="*/ 133 h 145"/>
                <a:gd name="T106" fmla="*/ 223 w 223"/>
                <a:gd name="T107" fmla="*/ 129 h 145"/>
                <a:gd name="T108" fmla="*/ 223 w 223"/>
                <a:gd name="T109" fmla="*/ 129 h 145"/>
                <a:gd name="T110" fmla="*/ 223 w 223"/>
                <a:gd name="T111" fmla="*/ 124 h 145"/>
                <a:gd name="T112" fmla="*/ 221 w 223"/>
                <a:gd name="T113" fmla="*/ 117 h 145"/>
                <a:gd name="T114" fmla="*/ 216 w 223"/>
                <a:gd name="T115" fmla="*/ 112 h 145"/>
                <a:gd name="T116" fmla="*/ 210 w 223"/>
                <a:gd name="T117" fmla="*/ 107 h 145"/>
                <a:gd name="T118" fmla="*/ 179 w 223"/>
                <a:gd name="T119" fmla="*/ 84 h 145"/>
                <a:gd name="T120" fmla="*/ 179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179" y="84"/>
                  </a:moveTo>
                  <a:lnTo>
                    <a:pt x="179" y="84"/>
                  </a:lnTo>
                  <a:lnTo>
                    <a:pt x="170" y="73"/>
                  </a:lnTo>
                  <a:lnTo>
                    <a:pt x="163" y="65"/>
                  </a:lnTo>
                  <a:lnTo>
                    <a:pt x="154" y="47"/>
                  </a:lnTo>
                  <a:lnTo>
                    <a:pt x="154" y="47"/>
                  </a:lnTo>
                  <a:lnTo>
                    <a:pt x="144" y="47"/>
                  </a:lnTo>
                  <a:lnTo>
                    <a:pt x="133" y="45"/>
                  </a:lnTo>
                  <a:lnTo>
                    <a:pt x="126" y="40"/>
                  </a:lnTo>
                  <a:lnTo>
                    <a:pt x="119" y="33"/>
                  </a:lnTo>
                  <a:lnTo>
                    <a:pt x="105" y="16"/>
                  </a:lnTo>
                  <a:lnTo>
                    <a:pt x="100" y="7"/>
                  </a:lnTo>
                  <a:lnTo>
                    <a:pt x="91" y="0"/>
                  </a:lnTo>
                  <a:lnTo>
                    <a:pt x="91" y="0"/>
                  </a:lnTo>
                  <a:lnTo>
                    <a:pt x="81" y="2"/>
                  </a:lnTo>
                  <a:lnTo>
                    <a:pt x="81" y="2"/>
                  </a:lnTo>
                  <a:lnTo>
                    <a:pt x="81" y="26"/>
                  </a:lnTo>
                  <a:lnTo>
                    <a:pt x="81" y="42"/>
                  </a:lnTo>
                  <a:lnTo>
                    <a:pt x="79" y="49"/>
                  </a:lnTo>
                  <a:lnTo>
                    <a:pt x="77" y="52"/>
                  </a:lnTo>
                  <a:lnTo>
                    <a:pt x="76" y="54"/>
                  </a:lnTo>
                  <a:lnTo>
                    <a:pt x="70" y="56"/>
                  </a:lnTo>
                  <a:lnTo>
                    <a:pt x="70" y="56"/>
                  </a:lnTo>
                  <a:lnTo>
                    <a:pt x="58" y="56"/>
                  </a:lnTo>
                  <a:lnTo>
                    <a:pt x="41" y="54"/>
                  </a:lnTo>
                  <a:lnTo>
                    <a:pt x="21" y="51"/>
                  </a:lnTo>
                  <a:lnTo>
                    <a:pt x="4" y="45"/>
                  </a:lnTo>
                  <a:lnTo>
                    <a:pt x="4" y="45"/>
                  </a:lnTo>
                  <a:lnTo>
                    <a:pt x="0" y="58"/>
                  </a:lnTo>
                  <a:lnTo>
                    <a:pt x="0" y="66"/>
                  </a:lnTo>
                  <a:lnTo>
                    <a:pt x="2" y="72"/>
                  </a:lnTo>
                  <a:lnTo>
                    <a:pt x="4" y="75"/>
                  </a:lnTo>
                  <a:lnTo>
                    <a:pt x="4" y="75"/>
                  </a:lnTo>
                  <a:lnTo>
                    <a:pt x="9" y="77"/>
                  </a:lnTo>
                  <a:lnTo>
                    <a:pt x="16" y="80"/>
                  </a:lnTo>
                  <a:lnTo>
                    <a:pt x="27" y="84"/>
                  </a:lnTo>
                  <a:lnTo>
                    <a:pt x="41" y="91"/>
                  </a:lnTo>
                  <a:lnTo>
                    <a:pt x="41" y="91"/>
                  </a:lnTo>
                  <a:lnTo>
                    <a:pt x="53" y="101"/>
                  </a:lnTo>
                  <a:lnTo>
                    <a:pt x="63" y="112"/>
                  </a:lnTo>
                  <a:lnTo>
                    <a:pt x="79" y="131"/>
                  </a:lnTo>
                  <a:lnTo>
                    <a:pt x="79" y="131"/>
                  </a:lnTo>
                  <a:lnTo>
                    <a:pt x="83" y="135"/>
                  </a:lnTo>
                  <a:lnTo>
                    <a:pt x="90" y="138"/>
                  </a:lnTo>
                  <a:lnTo>
                    <a:pt x="109" y="142"/>
                  </a:lnTo>
                  <a:lnTo>
                    <a:pt x="132" y="145"/>
                  </a:lnTo>
                  <a:lnTo>
                    <a:pt x="154" y="145"/>
                  </a:lnTo>
                  <a:lnTo>
                    <a:pt x="154" y="145"/>
                  </a:lnTo>
                  <a:lnTo>
                    <a:pt x="177" y="143"/>
                  </a:lnTo>
                  <a:lnTo>
                    <a:pt x="196" y="142"/>
                  </a:lnTo>
                  <a:lnTo>
                    <a:pt x="205" y="140"/>
                  </a:lnTo>
                  <a:lnTo>
                    <a:pt x="212" y="136"/>
                  </a:lnTo>
                  <a:lnTo>
                    <a:pt x="217" y="133"/>
                  </a:lnTo>
                  <a:lnTo>
                    <a:pt x="223" y="129"/>
                  </a:lnTo>
                  <a:lnTo>
                    <a:pt x="223" y="129"/>
                  </a:lnTo>
                  <a:lnTo>
                    <a:pt x="223" y="124"/>
                  </a:lnTo>
                  <a:lnTo>
                    <a:pt x="221" y="117"/>
                  </a:lnTo>
                  <a:lnTo>
                    <a:pt x="216" y="112"/>
                  </a:lnTo>
                  <a:lnTo>
                    <a:pt x="210" y="107"/>
                  </a:lnTo>
                  <a:lnTo>
                    <a:pt x="179" y="84"/>
                  </a:lnTo>
                  <a:lnTo>
                    <a:pt x="179"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9" name="Freeform 35"/>
            <p:cNvSpPr>
              <a:spLocks/>
            </p:cNvSpPr>
            <p:nvPr/>
          </p:nvSpPr>
          <p:spPr bwMode="auto">
            <a:xfrm>
              <a:off x="1280" y="3351"/>
              <a:ext cx="31" cy="25"/>
            </a:xfrm>
            <a:custGeom>
              <a:avLst/>
              <a:gdLst>
                <a:gd name="T0" fmla="*/ 63 w 63"/>
                <a:gd name="T1" fmla="*/ 51 h 51"/>
                <a:gd name="T2" fmla="*/ 63 w 63"/>
                <a:gd name="T3" fmla="*/ 51 h 51"/>
                <a:gd name="T4" fmla="*/ 62 w 63"/>
                <a:gd name="T5" fmla="*/ 48 h 51"/>
                <a:gd name="T6" fmla="*/ 62 w 63"/>
                <a:gd name="T7" fmla="*/ 48 h 51"/>
                <a:gd name="T8" fmla="*/ 55 w 63"/>
                <a:gd name="T9" fmla="*/ 35 h 51"/>
                <a:gd name="T10" fmla="*/ 46 w 63"/>
                <a:gd name="T11" fmla="*/ 20 h 51"/>
                <a:gd name="T12" fmla="*/ 39 w 63"/>
                <a:gd name="T13" fmla="*/ 0 h 51"/>
                <a:gd name="T14" fmla="*/ 39 w 63"/>
                <a:gd name="T15" fmla="*/ 0 h 51"/>
                <a:gd name="T16" fmla="*/ 28 w 63"/>
                <a:gd name="T17" fmla="*/ 0 h 51"/>
                <a:gd name="T18" fmla="*/ 0 w 63"/>
                <a:gd name="T19" fmla="*/ 4 h 51"/>
                <a:gd name="T20" fmla="*/ 0 w 63"/>
                <a:gd name="T21" fmla="*/ 4 h 51"/>
                <a:gd name="T22" fmla="*/ 9 w 63"/>
                <a:gd name="T23" fmla="*/ 11 h 51"/>
                <a:gd name="T24" fmla="*/ 14 w 63"/>
                <a:gd name="T25" fmla="*/ 20 h 51"/>
                <a:gd name="T26" fmla="*/ 28 w 63"/>
                <a:gd name="T27" fmla="*/ 37 h 51"/>
                <a:gd name="T28" fmla="*/ 35 w 63"/>
                <a:gd name="T29" fmla="*/ 44 h 51"/>
                <a:gd name="T30" fmla="*/ 42 w 63"/>
                <a:gd name="T31" fmla="*/ 49 h 51"/>
                <a:gd name="T32" fmla="*/ 53 w 63"/>
                <a:gd name="T33" fmla="*/ 51 h 51"/>
                <a:gd name="T34" fmla="*/ 63 w 63"/>
                <a:gd name="T35" fmla="*/ 51 h 51"/>
                <a:gd name="T36" fmla="*/ 63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63" y="51"/>
                  </a:moveTo>
                  <a:lnTo>
                    <a:pt x="63" y="51"/>
                  </a:lnTo>
                  <a:lnTo>
                    <a:pt x="62" y="48"/>
                  </a:lnTo>
                  <a:lnTo>
                    <a:pt x="62" y="48"/>
                  </a:lnTo>
                  <a:lnTo>
                    <a:pt x="55" y="35"/>
                  </a:lnTo>
                  <a:lnTo>
                    <a:pt x="46" y="20"/>
                  </a:lnTo>
                  <a:lnTo>
                    <a:pt x="39" y="0"/>
                  </a:lnTo>
                  <a:lnTo>
                    <a:pt x="39" y="0"/>
                  </a:lnTo>
                  <a:lnTo>
                    <a:pt x="28" y="0"/>
                  </a:lnTo>
                  <a:lnTo>
                    <a:pt x="0" y="4"/>
                  </a:lnTo>
                  <a:lnTo>
                    <a:pt x="0" y="4"/>
                  </a:lnTo>
                  <a:lnTo>
                    <a:pt x="9" y="11"/>
                  </a:lnTo>
                  <a:lnTo>
                    <a:pt x="14" y="20"/>
                  </a:lnTo>
                  <a:lnTo>
                    <a:pt x="28" y="37"/>
                  </a:lnTo>
                  <a:lnTo>
                    <a:pt x="35" y="44"/>
                  </a:lnTo>
                  <a:lnTo>
                    <a:pt x="42" y="49"/>
                  </a:lnTo>
                  <a:lnTo>
                    <a:pt x="53" y="51"/>
                  </a:lnTo>
                  <a:lnTo>
                    <a:pt x="63" y="51"/>
                  </a:lnTo>
                  <a:lnTo>
                    <a:pt x="63"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0" name="Freeform 36"/>
            <p:cNvSpPr>
              <a:spLocks/>
            </p:cNvSpPr>
            <p:nvPr/>
          </p:nvSpPr>
          <p:spPr bwMode="auto">
            <a:xfrm>
              <a:off x="1236" y="3353"/>
              <a:ext cx="38" cy="27"/>
            </a:xfrm>
            <a:custGeom>
              <a:avLst/>
              <a:gdLst>
                <a:gd name="T0" fmla="*/ 66 w 77"/>
                <a:gd name="T1" fmla="*/ 54 h 54"/>
                <a:gd name="T2" fmla="*/ 66 w 77"/>
                <a:gd name="T3" fmla="*/ 54 h 54"/>
                <a:gd name="T4" fmla="*/ 72 w 77"/>
                <a:gd name="T5" fmla="*/ 52 h 54"/>
                <a:gd name="T6" fmla="*/ 73 w 77"/>
                <a:gd name="T7" fmla="*/ 50 h 54"/>
                <a:gd name="T8" fmla="*/ 75 w 77"/>
                <a:gd name="T9" fmla="*/ 47 h 54"/>
                <a:gd name="T10" fmla="*/ 77 w 77"/>
                <a:gd name="T11" fmla="*/ 40 h 54"/>
                <a:gd name="T12" fmla="*/ 77 w 77"/>
                <a:gd name="T13" fmla="*/ 24 h 54"/>
                <a:gd name="T14" fmla="*/ 77 w 77"/>
                <a:gd name="T15" fmla="*/ 0 h 54"/>
                <a:gd name="T16" fmla="*/ 77 w 77"/>
                <a:gd name="T17" fmla="*/ 0 h 54"/>
                <a:gd name="T18" fmla="*/ 56 w 77"/>
                <a:gd name="T19" fmla="*/ 3 h 54"/>
                <a:gd name="T20" fmla="*/ 33 w 77"/>
                <a:gd name="T21" fmla="*/ 8 h 54"/>
                <a:gd name="T22" fmla="*/ 16 w 77"/>
                <a:gd name="T23" fmla="*/ 17 h 54"/>
                <a:gd name="T24" fmla="*/ 9 w 77"/>
                <a:gd name="T25" fmla="*/ 21 h 54"/>
                <a:gd name="T26" fmla="*/ 3 w 77"/>
                <a:gd name="T27" fmla="*/ 26 h 54"/>
                <a:gd name="T28" fmla="*/ 3 w 77"/>
                <a:gd name="T29" fmla="*/ 26 h 54"/>
                <a:gd name="T30" fmla="*/ 0 w 77"/>
                <a:gd name="T31" fmla="*/ 43 h 54"/>
                <a:gd name="T32" fmla="*/ 0 w 77"/>
                <a:gd name="T33" fmla="*/ 43 h 54"/>
                <a:gd name="T34" fmla="*/ 17 w 77"/>
                <a:gd name="T35" fmla="*/ 49 h 54"/>
                <a:gd name="T36" fmla="*/ 37 w 77"/>
                <a:gd name="T37" fmla="*/ 52 h 54"/>
                <a:gd name="T38" fmla="*/ 54 w 77"/>
                <a:gd name="T39" fmla="*/ 54 h 54"/>
                <a:gd name="T40" fmla="*/ 66 w 77"/>
                <a:gd name="T41" fmla="*/ 54 h 54"/>
                <a:gd name="T42" fmla="*/ 66 w 77"/>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54">
                  <a:moveTo>
                    <a:pt x="66" y="54"/>
                  </a:moveTo>
                  <a:lnTo>
                    <a:pt x="66" y="54"/>
                  </a:lnTo>
                  <a:lnTo>
                    <a:pt x="72" y="52"/>
                  </a:lnTo>
                  <a:lnTo>
                    <a:pt x="73" y="50"/>
                  </a:lnTo>
                  <a:lnTo>
                    <a:pt x="75" y="47"/>
                  </a:lnTo>
                  <a:lnTo>
                    <a:pt x="77" y="40"/>
                  </a:lnTo>
                  <a:lnTo>
                    <a:pt x="77" y="24"/>
                  </a:lnTo>
                  <a:lnTo>
                    <a:pt x="77" y="0"/>
                  </a:lnTo>
                  <a:lnTo>
                    <a:pt x="77" y="0"/>
                  </a:lnTo>
                  <a:lnTo>
                    <a:pt x="56" y="3"/>
                  </a:lnTo>
                  <a:lnTo>
                    <a:pt x="33" y="8"/>
                  </a:lnTo>
                  <a:lnTo>
                    <a:pt x="16" y="17"/>
                  </a:lnTo>
                  <a:lnTo>
                    <a:pt x="9" y="21"/>
                  </a:lnTo>
                  <a:lnTo>
                    <a:pt x="3" y="26"/>
                  </a:lnTo>
                  <a:lnTo>
                    <a:pt x="3" y="26"/>
                  </a:lnTo>
                  <a:lnTo>
                    <a:pt x="0" y="43"/>
                  </a:lnTo>
                  <a:lnTo>
                    <a:pt x="0" y="43"/>
                  </a:lnTo>
                  <a:lnTo>
                    <a:pt x="17" y="49"/>
                  </a:lnTo>
                  <a:lnTo>
                    <a:pt x="37" y="52"/>
                  </a:lnTo>
                  <a:lnTo>
                    <a:pt x="54" y="54"/>
                  </a:lnTo>
                  <a:lnTo>
                    <a:pt x="66" y="54"/>
                  </a:lnTo>
                  <a:lnTo>
                    <a:pt x="66"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1" name="Freeform 37"/>
            <p:cNvSpPr>
              <a:spLocks/>
            </p:cNvSpPr>
            <p:nvPr/>
          </p:nvSpPr>
          <p:spPr bwMode="auto">
            <a:xfrm>
              <a:off x="1010" y="2812"/>
              <a:ext cx="299" cy="568"/>
            </a:xfrm>
            <a:custGeom>
              <a:avLst/>
              <a:gdLst>
                <a:gd name="T0" fmla="*/ 296 w 597"/>
                <a:gd name="T1" fmla="*/ 339 h 1136"/>
                <a:gd name="T2" fmla="*/ 328 w 597"/>
                <a:gd name="T3" fmla="*/ 457 h 1136"/>
                <a:gd name="T4" fmla="*/ 343 w 597"/>
                <a:gd name="T5" fmla="*/ 553 h 1136"/>
                <a:gd name="T6" fmla="*/ 371 w 597"/>
                <a:gd name="T7" fmla="*/ 613 h 1136"/>
                <a:gd name="T8" fmla="*/ 382 w 597"/>
                <a:gd name="T9" fmla="*/ 655 h 1136"/>
                <a:gd name="T10" fmla="*/ 387 w 597"/>
                <a:gd name="T11" fmla="*/ 753 h 1136"/>
                <a:gd name="T12" fmla="*/ 401 w 597"/>
                <a:gd name="T13" fmla="*/ 875 h 1136"/>
                <a:gd name="T14" fmla="*/ 412 w 597"/>
                <a:gd name="T15" fmla="*/ 940 h 1136"/>
                <a:gd name="T16" fmla="*/ 406 w 597"/>
                <a:gd name="T17" fmla="*/ 985 h 1136"/>
                <a:gd name="T18" fmla="*/ 440 w 597"/>
                <a:gd name="T19" fmla="*/ 1041 h 1136"/>
                <a:gd name="T20" fmla="*/ 438 w 597"/>
                <a:gd name="T21" fmla="*/ 1083 h 1136"/>
                <a:gd name="T22" fmla="*/ 457 w 597"/>
                <a:gd name="T23" fmla="*/ 1124 h 1136"/>
                <a:gd name="T24" fmla="*/ 532 w 597"/>
                <a:gd name="T25" fmla="*/ 1083 h 1136"/>
                <a:gd name="T26" fmla="*/ 585 w 597"/>
                <a:gd name="T27" fmla="*/ 1089 h 1136"/>
                <a:gd name="T28" fmla="*/ 594 w 597"/>
                <a:gd name="T29" fmla="*/ 1062 h 1136"/>
                <a:gd name="T30" fmla="*/ 590 w 597"/>
                <a:gd name="T31" fmla="*/ 1040 h 1136"/>
                <a:gd name="T32" fmla="*/ 566 w 597"/>
                <a:gd name="T33" fmla="*/ 1020 h 1136"/>
                <a:gd name="T34" fmla="*/ 566 w 597"/>
                <a:gd name="T35" fmla="*/ 996 h 1136"/>
                <a:gd name="T36" fmla="*/ 590 w 597"/>
                <a:gd name="T37" fmla="*/ 947 h 1136"/>
                <a:gd name="T38" fmla="*/ 571 w 597"/>
                <a:gd name="T39" fmla="*/ 900 h 1136"/>
                <a:gd name="T40" fmla="*/ 562 w 597"/>
                <a:gd name="T41" fmla="*/ 676 h 1136"/>
                <a:gd name="T42" fmla="*/ 536 w 597"/>
                <a:gd name="T43" fmla="*/ 649 h 1136"/>
                <a:gd name="T44" fmla="*/ 524 w 597"/>
                <a:gd name="T45" fmla="*/ 630 h 1136"/>
                <a:gd name="T46" fmla="*/ 520 w 597"/>
                <a:gd name="T47" fmla="*/ 571 h 1136"/>
                <a:gd name="T48" fmla="*/ 532 w 597"/>
                <a:gd name="T49" fmla="*/ 501 h 1136"/>
                <a:gd name="T50" fmla="*/ 520 w 597"/>
                <a:gd name="T51" fmla="*/ 341 h 1136"/>
                <a:gd name="T52" fmla="*/ 506 w 597"/>
                <a:gd name="T53" fmla="*/ 236 h 1136"/>
                <a:gd name="T54" fmla="*/ 501 w 597"/>
                <a:gd name="T55" fmla="*/ 117 h 1136"/>
                <a:gd name="T56" fmla="*/ 462 w 597"/>
                <a:gd name="T57" fmla="*/ 21 h 1136"/>
                <a:gd name="T58" fmla="*/ 25 w 597"/>
                <a:gd name="T59" fmla="*/ 224 h 1136"/>
                <a:gd name="T60" fmla="*/ 25 w 597"/>
                <a:gd name="T61" fmla="*/ 437 h 1136"/>
                <a:gd name="T62" fmla="*/ 27 w 597"/>
                <a:gd name="T63" fmla="*/ 543 h 1136"/>
                <a:gd name="T64" fmla="*/ 32 w 597"/>
                <a:gd name="T65" fmla="*/ 646 h 1136"/>
                <a:gd name="T66" fmla="*/ 18 w 597"/>
                <a:gd name="T67" fmla="*/ 648 h 1136"/>
                <a:gd name="T68" fmla="*/ 18 w 597"/>
                <a:gd name="T69" fmla="*/ 674 h 1136"/>
                <a:gd name="T70" fmla="*/ 20 w 597"/>
                <a:gd name="T71" fmla="*/ 728 h 1136"/>
                <a:gd name="T72" fmla="*/ 23 w 597"/>
                <a:gd name="T73" fmla="*/ 851 h 1136"/>
                <a:gd name="T74" fmla="*/ 21 w 597"/>
                <a:gd name="T75" fmla="*/ 917 h 1136"/>
                <a:gd name="T76" fmla="*/ 0 w 597"/>
                <a:gd name="T77" fmla="*/ 940 h 1136"/>
                <a:gd name="T78" fmla="*/ 27 w 597"/>
                <a:gd name="T79" fmla="*/ 994 h 1136"/>
                <a:gd name="T80" fmla="*/ 13 w 597"/>
                <a:gd name="T81" fmla="*/ 1022 h 1136"/>
                <a:gd name="T82" fmla="*/ 14 w 597"/>
                <a:gd name="T83" fmla="*/ 1110 h 1136"/>
                <a:gd name="T84" fmla="*/ 62 w 597"/>
                <a:gd name="T85" fmla="*/ 1111 h 1136"/>
                <a:gd name="T86" fmla="*/ 95 w 597"/>
                <a:gd name="T87" fmla="*/ 1117 h 1136"/>
                <a:gd name="T88" fmla="*/ 123 w 597"/>
                <a:gd name="T89" fmla="*/ 1136 h 1136"/>
                <a:gd name="T90" fmla="*/ 140 w 597"/>
                <a:gd name="T91" fmla="*/ 1108 h 1136"/>
                <a:gd name="T92" fmla="*/ 147 w 597"/>
                <a:gd name="T93" fmla="*/ 1057 h 1136"/>
                <a:gd name="T94" fmla="*/ 172 w 597"/>
                <a:gd name="T95" fmla="*/ 1001 h 1136"/>
                <a:gd name="T96" fmla="*/ 165 w 597"/>
                <a:gd name="T97" fmla="*/ 971 h 1136"/>
                <a:gd name="T98" fmla="*/ 175 w 597"/>
                <a:gd name="T99" fmla="*/ 924 h 1136"/>
                <a:gd name="T100" fmla="*/ 193 w 597"/>
                <a:gd name="T101" fmla="*/ 800 h 1136"/>
                <a:gd name="T102" fmla="*/ 191 w 597"/>
                <a:gd name="T103" fmla="*/ 676 h 1136"/>
                <a:gd name="T104" fmla="*/ 191 w 597"/>
                <a:gd name="T105" fmla="*/ 604 h 1136"/>
                <a:gd name="T106" fmla="*/ 207 w 597"/>
                <a:gd name="T107" fmla="*/ 459 h 1136"/>
                <a:gd name="T108" fmla="*/ 228 w 597"/>
                <a:gd name="T109" fmla="*/ 306 h 1136"/>
                <a:gd name="T110" fmla="*/ 249 w 597"/>
                <a:gd name="T111" fmla="*/ 245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97" h="1136">
                  <a:moveTo>
                    <a:pt x="279" y="220"/>
                  </a:moveTo>
                  <a:lnTo>
                    <a:pt x="279" y="220"/>
                  </a:lnTo>
                  <a:lnTo>
                    <a:pt x="284" y="234"/>
                  </a:lnTo>
                  <a:lnTo>
                    <a:pt x="286" y="252"/>
                  </a:lnTo>
                  <a:lnTo>
                    <a:pt x="291" y="296"/>
                  </a:lnTo>
                  <a:lnTo>
                    <a:pt x="296" y="339"/>
                  </a:lnTo>
                  <a:lnTo>
                    <a:pt x="300" y="359"/>
                  </a:lnTo>
                  <a:lnTo>
                    <a:pt x="301" y="374"/>
                  </a:lnTo>
                  <a:lnTo>
                    <a:pt x="301" y="374"/>
                  </a:lnTo>
                  <a:lnTo>
                    <a:pt x="308" y="397"/>
                  </a:lnTo>
                  <a:lnTo>
                    <a:pt x="315" y="418"/>
                  </a:lnTo>
                  <a:lnTo>
                    <a:pt x="328" y="457"/>
                  </a:lnTo>
                  <a:lnTo>
                    <a:pt x="333" y="474"/>
                  </a:lnTo>
                  <a:lnTo>
                    <a:pt x="338" y="492"/>
                  </a:lnTo>
                  <a:lnTo>
                    <a:pt x="342" y="509"/>
                  </a:lnTo>
                  <a:lnTo>
                    <a:pt x="342" y="527"/>
                  </a:lnTo>
                  <a:lnTo>
                    <a:pt x="342" y="527"/>
                  </a:lnTo>
                  <a:lnTo>
                    <a:pt x="343" y="553"/>
                  </a:lnTo>
                  <a:lnTo>
                    <a:pt x="347" y="572"/>
                  </a:lnTo>
                  <a:lnTo>
                    <a:pt x="350" y="586"/>
                  </a:lnTo>
                  <a:lnTo>
                    <a:pt x="356" y="597"/>
                  </a:lnTo>
                  <a:lnTo>
                    <a:pt x="361" y="604"/>
                  </a:lnTo>
                  <a:lnTo>
                    <a:pt x="366" y="609"/>
                  </a:lnTo>
                  <a:lnTo>
                    <a:pt x="371" y="613"/>
                  </a:lnTo>
                  <a:lnTo>
                    <a:pt x="375" y="618"/>
                  </a:lnTo>
                  <a:lnTo>
                    <a:pt x="375" y="618"/>
                  </a:lnTo>
                  <a:lnTo>
                    <a:pt x="380" y="627"/>
                  </a:lnTo>
                  <a:lnTo>
                    <a:pt x="384" y="632"/>
                  </a:lnTo>
                  <a:lnTo>
                    <a:pt x="384" y="641"/>
                  </a:lnTo>
                  <a:lnTo>
                    <a:pt x="382" y="655"/>
                  </a:lnTo>
                  <a:lnTo>
                    <a:pt x="382" y="655"/>
                  </a:lnTo>
                  <a:lnTo>
                    <a:pt x="380" y="676"/>
                  </a:lnTo>
                  <a:lnTo>
                    <a:pt x="382" y="700"/>
                  </a:lnTo>
                  <a:lnTo>
                    <a:pt x="384" y="726"/>
                  </a:lnTo>
                  <a:lnTo>
                    <a:pt x="387" y="753"/>
                  </a:lnTo>
                  <a:lnTo>
                    <a:pt x="387" y="753"/>
                  </a:lnTo>
                  <a:lnTo>
                    <a:pt x="389" y="781"/>
                  </a:lnTo>
                  <a:lnTo>
                    <a:pt x="391" y="812"/>
                  </a:lnTo>
                  <a:lnTo>
                    <a:pt x="394" y="845"/>
                  </a:lnTo>
                  <a:lnTo>
                    <a:pt x="398" y="861"/>
                  </a:lnTo>
                  <a:lnTo>
                    <a:pt x="401" y="875"/>
                  </a:lnTo>
                  <a:lnTo>
                    <a:pt x="401" y="875"/>
                  </a:lnTo>
                  <a:lnTo>
                    <a:pt x="413" y="910"/>
                  </a:lnTo>
                  <a:lnTo>
                    <a:pt x="415" y="919"/>
                  </a:lnTo>
                  <a:lnTo>
                    <a:pt x="413" y="929"/>
                  </a:lnTo>
                  <a:lnTo>
                    <a:pt x="413" y="929"/>
                  </a:lnTo>
                  <a:lnTo>
                    <a:pt x="413" y="936"/>
                  </a:lnTo>
                  <a:lnTo>
                    <a:pt x="412" y="940"/>
                  </a:lnTo>
                  <a:lnTo>
                    <a:pt x="406" y="947"/>
                  </a:lnTo>
                  <a:lnTo>
                    <a:pt x="405" y="956"/>
                  </a:lnTo>
                  <a:lnTo>
                    <a:pt x="403" y="963"/>
                  </a:lnTo>
                  <a:lnTo>
                    <a:pt x="405" y="970"/>
                  </a:lnTo>
                  <a:lnTo>
                    <a:pt x="405" y="970"/>
                  </a:lnTo>
                  <a:lnTo>
                    <a:pt x="406" y="985"/>
                  </a:lnTo>
                  <a:lnTo>
                    <a:pt x="410" y="996"/>
                  </a:lnTo>
                  <a:lnTo>
                    <a:pt x="417" y="1008"/>
                  </a:lnTo>
                  <a:lnTo>
                    <a:pt x="429" y="1024"/>
                  </a:lnTo>
                  <a:lnTo>
                    <a:pt x="429" y="1024"/>
                  </a:lnTo>
                  <a:lnTo>
                    <a:pt x="434" y="1034"/>
                  </a:lnTo>
                  <a:lnTo>
                    <a:pt x="440" y="1041"/>
                  </a:lnTo>
                  <a:lnTo>
                    <a:pt x="441" y="1050"/>
                  </a:lnTo>
                  <a:lnTo>
                    <a:pt x="441" y="1055"/>
                  </a:lnTo>
                  <a:lnTo>
                    <a:pt x="441" y="1066"/>
                  </a:lnTo>
                  <a:lnTo>
                    <a:pt x="438" y="1073"/>
                  </a:lnTo>
                  <a:lnTo>
                    <a:pt x="438" y="1073"/>
                  </a:lnTo>
                  <a:lnTo>
                    <a:pt x="438" y="1083"/>
                  </a:lnTo>
                  <a:lnTo>
                    <a:pt x="440" y="1094"/>
                  </a:lnTo>
                  <a:lnTo>
                    <a:pt x="445" y="1113"/>
                  </a:lnTo>
                  <a:lnTo>
                    <a:pt x="445" y="1113"/>
                  </a:lnTo>
                  <a:lnTo>
                    <a:pt x="448" y="1118"/>
                  </a:lnTo>
                  <a:lnTo>
                    <a:pt x="452" y="1122"/>
                  </a:lnTo>
                  <a:lnTo>
                    <a:pt x="457" y="1124"/>
                  </a:lnTo>
                  <a:lnTo>
                    <a:pt x="462" y="1124"/>
                  </a:lnTo>
                  <a:lnTo>
                    <a:pt x="462" y="1124"/>
                  </a:lnTo>
                  <a:lnTo>
                    <a:pt x="476" y="1118"/>
                  </a:lnTo>
                  <a:lnTo>
                    <a:pt x="499" y="1104"/>
                  </a:lnTo>
                  <a:lnTo>
                    <a:pt x="532" y="1083"/>
                  </a:lnTo>
                  <a:lnTo>
                    <a:pt x="532" y="1083"/>
                  </a:lnTo>
                  <a:lnTo>
                    <a:pt x="536" y="1085"/>
                  </a:lnTo>
                  <a:lnTo>
                    <a:pt x="548" y="1087"/>
                  </a:lnTo>
                  <a:lnTo>
                    <a:pt x="548" y="1087"/>
                  </a:lnTo>
                  <a:lnTo>
                    <a:pt x="567" y="1089"/>
                  </a:lnTo>
                  <a:lnTo>
                    <a:pt x="585" y="1089"/>
                  </a:lnTo>
                  <a:lnTo>
                    <a:pt x="585" y="1089"/>
                  </a:lnTo>
                  <a:lnTo>
                    <a:pt x="587" y="1089"/>
                  </a:lnTo>
                  <a:lnTo>
                    <a:pt x="590" y="1085"/>
                  </a:lnTo>
                  <a:lnTo>
                    <a:pt x="595" y="1076"/>
                  </a:lnTo>
                  <a:lnTo>
                    <a:pt x="597" y="1068"/>
                  </a:lnTo>
                  <a:lnTo>
                    <a:pt x="597" y="1064"/>
                  </a:lnTo>
                  <a:lnTo>
                    <a:pt x="594" y="1062"/>
                  </a:lnTo>
                  <a:lnTo>
                    <a:pt x="594" y="1062"/>
                  </a:lnTo>
                  <a:lnTo>
                    <a:pt x="592" y="1062"/>
                  </a:lnTo>
                  <a:lnTo>
                    <a:pt x="590" y="1061"/>
                  </a:lnTo>
                  <a:lnTo>
                    <a:pt x="590" y="1054"/>
                  </a:lnTo>
                  <a:lnTo>
                    <a:pt x="592" y="1045"/>
                  </a:lnTo>
                  <a:lnTo>
                    <a:pt x="590" y="1040"/>
                  </a:lnTo>
                  <a:lnTo>
                    <a:pt x="588" y="1033"/>
                  </a:lnTo>
                  <a:lnTo>
                    <a:pt x="588" y="1033"/>
                  </a:lnTo>
                  <a:lnTo>
                    <a:pt x="587" y="1027"/>
                  </a:lnTo>
                  <a:lnTo>
                    <a:pt x="581" y="1026"/>
                  </a:lnTo>
                  <a:lnTo>
                    <a:pt x="571" y="1022"/>
                  </a:lnTo>
                  <a:lnTo>
                    <a:pt x="566" y="1020"/>
                  </a:lnTo>
                  <a:lnTo>
                    <a:pt x="560" y="1019"/>
                  </a:lnTo>
                  <a:lnTo>
                    <a:pt x="559" y="1015"/>
                  </a:lnTo>
                  <a:lnTo>
                    <a:pt x="559" y="1010"/>
                  </a:lnTo>
                  <a:lnTo>
                    <a:pt x="559" y="1010"/>
                  </a:lnTo>
                  <a:lnTo>
                    <a:pt x="560" y="1003"/>
                  </a:lnTo>
                  <a:lnTo>
                    <a:pt x="566" y="996"/>
                  </a:lnTo>
                  <a:lnTo>
                    <a:pt x="580" y="978"/>
                  </a:lnTo>
                  <a:lnTo>
                    <a:pt x="585" y="971"/>
                  </a:lnTo>
                  <a:lnTo>
                    <a:pt x="590" y="963"/>
                  </a:lnTo>
                  <a:lnTo>
                    <a:pt x="592" y="954"/>
                  </a:lnTo>
                  <a:lnTo>
                    <a:pt x="590" y="947"/>
                  </a:lnTo>
                  <a:lnTo>
                    <a:pt x="590" y="947"/>
                  </a:lnTo>
                  <a:lnTo>
                    <a:pt x="583" y="935"/>
                  </a:lnTo>
                  <a:lnTo>
                    <a:pt x="578" y="924"/>
                  </a:lnTo>
                  <a:lnTo>
                    <a:pt x="573" y="914"/>
                  </a:lnTo>
                  <a:lnTo>
                    <a:pt x="571" y="908"/>
                  </a:lnTo>
                  <a:lnTo>
                    <a:pt x="571" y="900"/>
                  </a:lnTo>
                  <a:lnTo>
                    <a:pt x="571" y="900"/>
                  </a:lnTo>
                  <a:lnTo>
                    <a:pt x="571" y="872"/>
                  </a:lnTo>
                  <a:lnTo>
                    <a:pt x="569" y="826"/>
                  </a:lnTo>
                  <a:lnTo>
                    <a:pt x="566" y="716"/>
                  </a:lnTo>
                  <a:lnTo>
                    <a:pt x="566" y="716"/>
                  </a:lnTo>
                  <a:lnTo>
                    <a:pt x="564" y="693"/>
                  </a:lnTo>
                  <a:lnTo>
                    <a:pt x="562" y="676"/>
                  </a:lnTo>
                  <a:lnTo>
                    <a:pt x="557" y="663"/>
                  </a:lnTo>
                  <a:lnTo>
                    <a:pt x="553" y="655"/>
                  </a:lnTo>
                  <a:lnTo>
                    <a:pt x="548" y="651"/>
                  </a:lnTo>
                  <a:lnTo>
                    <a:pt x="543" y="648"/>
                  </a:lnTo>
                  <a:lnTo>
                    <a:pt x="539" y="648"/>
                  </a:lnTo>
                  <a:lnTo>
                    <a:pt x="536" y="649"/>
                  </a:lnTo>
                  <a:lnTo>
                    <a:pt x="536" y="649"/>
                  </a:lnTo>
                  <a:lnTo>
                    <a:pt x="534" y="649"/>
                  </a:lnTo>
                  <a:lnTo>
                    <a:pt x="532" y="648"/>
                  </a:lnTo>
                  <a:lnTo>
                    <a:pt x="529" y="646"/>
                  </a:lnTo>
                  <a:lnTo>
                    <a:pt x="527" y="642"/>
                  </a:lnTo>
                  <a:lnTo>
                    <a:pt x="524" y="630"/>
                  </a:lnTo>
                  <a:lnTo>
                    <a:pt x="524" y="614"/>
                  </a:lnTo>
                  <a:lnTo>
                    <a:pt x="524" y="614"/>
                  </a:lnTo>
                  <a:lnTo>
                    <a:pt x="525" y="586"/>
                  </a:lnTo>
                  <a:lnTo>
                    <a:pt x="524" y="578"/>
                  </a:lnTo>
                  <a:lnTo>
                    <a:pt x="520" y="571"/>
                  </a:lnTo>
                  <a:lnTo>
                    <a:pt x="520" y="571"/>
                  </a:lnTo>
                  <a:lnTo>
                    <a:pt x="518" y="565"/>
                  </a:lnTo>
                  <a:lnTo>
                    <a:pt x="518" y="558"/>
                  </a:lnTo>
                  <a:lnTo>
                    <a:pt x="524" y="537"/>
                  </a:lnTo>
                  <a:lnTo>
                    <a:pt x="531" y="516"/>
                  </a:lnTo>
                  <a:lnTo>
                    <a:pt x="532" y="508"/>
                  </a:lnTo>
                  <a:lnTo>
                    <a:pt x="532" y="501"/>
                  </a:lnTo>
                  <a:lnTo>
                    <a:pt x="532" y="501"/>
                  </a:lnTo>
                  <a:lnTo>
                    <a:pt x="531" y="480"/>
                  </a:lnTo>
                  <a:lnTo>
                    <a:pt x="527" y="443"/>
                  </a:lnTo>
                  <a:lnTo>
                    <a:pt x="522" y="395"/>
                  </a:lnTo>
                  <a:lnTo>
                    <a:pt x="520" y="369"/>
                  </a:lnTo>
                  <a:lnTo>
                    <a:pt x="520" y="341"/>
                  </a:lnTo>
                  <a:lnTo>
                    <a:pt x="520" y="341"/>
                  </a:lnTo>
                  <a:lnTo>
                    <a:pt x="518" y="317"/>
                  </a:lnTo>
                  <a:lnTo>
                    <a:pt x="517" y="297"/>
                  </a:lnTo>
                  <a:lnTo>
                    <a:pt x="511" y="269"/>
                  </a:lnTo>
                  <a:lnTo>
                    <a:pt x="506" y="247"/>
                  </a:lnTo>
                  <a:lnTo>
                    <a:pt x="506" y="236"/>
                  </a:lnTo>
                  <a:lnTo>
                    <a:pt x="506" y="220"/>
                  </a:lnTo>
                  <a:lnTo>
                    <a:pt x="506" y="220"/>
                  </a:lnTo>
                  <a:lnTo>
                    <a:pt x="508" y="189"/>
                  </a:lnTo>
                  <a:lnTo>
                    <a:pt x="506" y="154"/>
                  </a:lnTo>
                  <a:lnTo>
                    <a:pt x="504" y="135"/>
                  </a:lnTo>
                  <a:lnTo>
                    <a:pt x="501" y="117"/>
                  </a:lnTo>
                  <a:lnTo>
                    <a:pt x="497" y="98"/>
                  </a:lnTo>
                  <a:lnTo>
                    <a:pt x="492" y="79"/>
                  </a:lnTo>
                  <a:lnTo>
                    <a:pt x="492" y="79"/>
                  </a:lnTo>
                  <a:lnTo>
                    <a:pt x="485" y="61"/>
                  </a:lnTo>
                  <a:lnTo>
                    <a:pt x="478" y="45"/>
                  </a:lnTo>
                  <a:lnTo>
                    <a:pt x="462" y="21"/>
                  </a:lnTo>
                  <a:lnTo>
                    <a:pt x="452" y="5"/>
                  </a:lnTo>
                  <a:lnTo>
                    <a:pt x="447" y="0"/>
                  </a:lnTo>
                  <a:lnTo>
                    <a:pt x="21" y="28"/>
                  </a:lnTo>
                  <a:lnTo>
                    <a:pt x="21" y="28"/>
                  </a:lnTo>
                  <a:lnTo>
                    <a:pt x="23" y="114"/>
                  </a:lnTo>
                  <a:lnTo>
                    <a:pt x="25" y="224"/>
                  </a:lnTo>
                  <a:lnTo>
                    <a:pt x="25" y="224"/>
                  </a:lnTo>
                  <a:lnTo>
                    <a:pt x="27" y="247"/>
                  </a:lnTo>
                  <a:lnTo>
                    <a:pt x="25" y="269"/>
                  </a:lnTo>
                  <a:lnTo>
                    <a:pt x="25" y="339"/>
                  </a:lnTo>
                  <a:lnTo>
                    <a:pt x="25" y="339"/>
                  </a:lnTo>
                  <a:lnTo>
                    <a:pt x="25" y="437"/>
                  </a:lnTo>
                  <a:lnTo>
                    <a:pt x="25" y="476"/>
                  </a:lnTo>
                  <a:lnTo>
                    <a:pt x="25" y="502"/>
                  </a:lnTo>
                  <a:lnTo>
                    <a:pt x="25" y="502"/>
                  </a:lnTo>
                  <a:lnTo>
                    <a:pt x="23" y="511"/>
                  </a:lnTo>
                  <a:lnTo>
                    <a:pt x="25" y="522"/>
                  </a:lnTo>
                  <a:lnTo>
                    <a:pt x="27" y="543"/>
                  </a:lnTo>
                  <a:lnTo>
                    <a:pt x="30" y="567"/>
                  </a:lnTo>
                  <a:lnTo>
                    <a:pt x="34" y="593"/>
                  </a:lnTo>
                  <a:lnTo>
                    <a:pt x="34" y="593"/>
                  </a:lnTo>
                  <a:lnTo>
                    <a:pt x="34" y="618"/>
                  </a:lnTo>
                  <a:lnTo>
                    <a:pt x="34" y="637"/>
                  </a:lnTo>
                  <a:lnTo>
                    <a:pt x="32" y="646"/>
                  </a:lnTo>
                  <a:lnTo>
                    <a:pt x="30" y="648"/>
                  </a:lnTo>
                  <a:lnTo>
                    <a:pt x="27" y="646"/>
                  </a:lnTo>
                  <a:lnTo>
                    <a:pt x="27" y="646"/>
                  </a:lnTo>
                  <a:lnTo>
                    <a:pt x="25" y="644"/>
                  </a:lnTo>
                  <a:lnTo>
                    <a:pt x="21" y="646"/>
                  </a:lnTo>
                  <a:lnTo>
                    <a:pt x="18" y="648"/>
                  </a:lnTo>
                  <a:lnTo>
                    <a:pt x="16" y="651"/>
                  </a:lnTo>
                  <a:lnTo>
                    <a:pt x="14" y="656"/>
                  </a:lnTo>
                  <a:lnTo>
                    <a:pt x="14" y="662"/>
                  </a:lnTo>
                  <a:lnTo>
                    <a:pt x="16" y="669"/>
                  </a:lnTo>
                  <a:lnTo>
                    <a:pt x="18" y="674"/>
                  </a:lnTo>
                  <a:lnTo>
                    <a:pt x="18" y="674"/>
                  </a:lnTo>
                  <a:lnTo>
                    <a:pt x="23" y="683"/>
                  </a:lnTo>
                  <a:lnTo>
                    <a:pt x="23" y="691"/>
                  </a:lnTo>
                  <a:lnTo>
                    <a:pt x="21" y="700"/>
                  </a:lnTo>
                  <a:lnTo>
                    <a:pt x="21" y="712"/>
                  </a:lnTo>
                  <a:lnTo>
                    <a:pt x="21" y="712"/>
                  </a:lnTo>
                  <a:lnTo>
                    <a:pt x="20" y="728"/>
                  </a:lnTo>
                  <a:lnTo>
                    <a:pt x="18" y="744"/>
                  </a:lnTo>
                  <a:lnTo>
                    <a:pt x="16" y="767"/>
                  </a:lnTo>
                  <a:lnTo>
                    <a:pt x="16" y="796"/>
                  </a:lnTo>
                  <a:lnTo>
                    <a:pt x="16" y="796"/>
                  </a:lnTo>
                  <a:lnTo>
                    <a:pt x="20" y="826"/>
                  </a:lnTo>
                  <a:lnTo>
                    <a:pt x="23" y="851"/>
                  </a:lnTo>
                  <a:lnTo>
                    <a:pt x="28" y="873"/>
                  </a:lnTo>
                  <a:lnTo>
                    <a:pt x="30" y="898"/>
                  </a:lnTo>
                  <a:lnTo>
                    <a:pt x="30" y="898"/>
                  </a:lnTo>
                  <a:lnTo>
                    <a:pt x="30" y="907"/>
                  </a:lnTo>
                  <a:lnTo>
                    <a:pt x="27" y="914"/>
                  </a:lnTo>
                  <a:lnTo>
                    <a:pt x="21" y="917"/>
                  </a:lnTo>
                  <a:lnTo>
                    <a:pt x="16" y="919"/>
                  </a:lnTo>
                  <a:lnTo>
                    <a:pt x="11" y="922"/>
                  </a:lnTo>
                  <a:lnTo>
                    <a:pt x="6" y="924"/>
                  </a:lnTo>
                  <a:lnTo>
                    <a:pt x="2" y="931"/>
                  </a:lnTo>
                  <a:lnTo>
                    <a:pt x="0" y="940"/>
                  </a:lnTo>
                  <a:lnTo>
                    <a:pt x="0" y="940"/>
                  </a:lnTo>
                  <a:lnTo>
                    <a:pt x="2" y="950"/>
                  </a:lnTo>
                  <a:lnTo>
                    <a:pt x="6" y="959"/>
                  </a:lnTo>
                  <a:lnTo>
                    <a:pt x="9" y="968"/>
                  </a:lnTo>
                  <a:lnTo>
                    <a:pt x="14" y="975"/>
                  </a:lnTo>
                  <a:lnTo>
                    <a:pt x="23" y="989"/>
                  </a:lnTo>
                  <a:lnTo>
                    <a:pt x="27" y="994"/>
                  </a:lnTo>
                  <a:lnTo>
                    <a:pt x="27" y="999"/>
                  </a:lnTo>
                  <a:lnTo>
                    <a:pt x="27" y="999"/>
                  </a:lnTo>
                  <a:lnTo>
                    <a:pt x="27" y="1003"/>
                  </a:lnTo>
                  <a:lnTo>
                    <a:pt x="23" y="1008"/>
                  </a:lnTo>
                  <a:lnTo>
                    <a:pt x="16" y="1017"/>
                  </a:lnTo>
                  <a:lnTo>
                    <a:pt x="13" y="1022"/>
                  </a:lnTo>
                  <a:lnTo>
                    <a:pt x="11" y="1027"/>
                  </a:lnTo>
                  <a:lnTo>
                    <a:pt x="9" y="1036"/>
                  </a:lnTo>
                  <a:lnTo>
                    <a:pt x="9" y="1045"/>
                  </a:lnTo>
                  <a:lnTo>
                    <a:pt x="9" y="1045"/>
                  </a:lnTo>
                  <a:lnTo>
                    <a:pt x="13" y="1085"/>
                  </a:lnTo>
                  <a:lnTo>
                    <a:pt x="14" y="1110"/>
                  </a:lnTo>
                  <a:lnTo>
                    <a:pt x="14" y="1110"/>
                  </a:lnTo>
                  <a:lnTo>
                    <a:pt x="16" y="1111"/>
                  </a:lnTo>
                  <a:lnTo>
                    <a:pt x="20" y="1113"/>
                  </a:lnTo>
                  <a:lnTo>
                    <a:pt x="34" y="1113"/>
                  </a:lnTo>
                  <a:lnTo>
                    <a:pt x="48" y="1113"/>
                  </a:lnTo>
                  <a:lnTo>
                    <a:pt x="62" y="1111"/>
                  </a:lnTo>
                  <a:lnTo>
                    <a:pt x="62" y="1111"/>
                  </a:lnTo>
                  <a:lnTo>
                    <a:pt x="72" y="1110"/>
                  </a:lnTo>
                  <a:lnTo>
                    <a:pt x="81" y="1110"/>
                  </a:lnTo>
                  <a:lnTo>
                    <a:pt x="90" y="1111"/>
                  </a:lnTo>
                  <a:lnTo>
                    <a:pt x="93" y="1113"/>
                  </a:lnTo>
                  <a:lnTo>
                    <a:pt x="95" y="1117"/>
                  </a:lnTo>
                  <a:lnTo>
                    <a:pt x="95" y="1117"/>
                  </a:lnTo>
                  <a:lnTo>
                    <a:pt x="100" y="1124"/>
                  </a:lnTo>
                  <a:lnTo>
                    <a:pt x="109" y="1132"/>
                  </a:lnTo>
                  <a:lnTo>
                    <a:pt x="114" y="1134"/>
                  </a:lnTo>
                  <a:lnTo>
                    <a:pt x="118" y="1136"/>
                  </a:lnTo>
                  <a:lnTo>
                    <a:pt x="123" y="1136"/>
                  </a:lnTo>
                  <a:lnTo>
                    <a:pt x="130" y="1134"/>
                  </a:lnTo>
                  <a:lnTo>
                    <a:pt x="130" y="1134"/>
                  </a:lnTo>
                  <a:lnTo>
                    <a:pt x="133" y="1129"/>
                  </a:lnTo>
                  <a:lnTo>
                    <a:pt x="137" y="1124"/>
                  </a:lnTo>
                  <a:lnTo>
                    <a:pt x="139" y="1117"/>
                  </a:lnTo>
                  <a:lnTo>
                    <a:pt x="140" y="1108"/>
                  </a:lnTo>
                  <a:lnTo>
                    <a:pt x="139" y="1090"/>
                  </a:lnTo>
                  <a:lnTo>
                    <a:pt x="139" y="1073"/>
                  </a:lnTo>
                  <a:lnTo>
                    <a:pt x="139" y="1073"/>
                  </a:lnTo>
                  <a:lnTo>
                    <a:pt x="139" y="1068"/>
                  </a:lnTo>
                  <a:lnTo>
                    <a:pt x="140" y="1062"/>
                  </a:lnTo>
                  <a:lnTo>
                    <a:pt x="147" y="1057"/>
                  </a:lnTo>
                  <a:lnTo>
                    <a:pt x="151" y="1054"/>
                  </a:lnTo>
                  <a:lnTo>
                    <a:pt x="156" y="1050"/>
                  </a:lnTo>
                  <a:lnTo>
                    <a:pt x="160" y="1045"/>
                  </a:lnTo>
                  <a:lnTo>
                    <a:pt x="161" y="1036"/>
                  </a:lnTo>
                  <a:lnTo>
                    <a:pt x="161" y="1036"/>
                  </a:lnTo>
                  <a:lnTo>
                    <a:pt x="172" y="1001"/>
                  </a:lnTo>
                  <a:lnTo>
                    <a:pt x="172" y="994"/>
                  </a:lnTo>
                  <a:lnTo>
                    <a:pt x="172" y="987"/>
                  </a:lnTo>
                  <a:lnTo>
                    <a:pt x="170" y="982"/>
                  </a:lnTo>
                  <a:lnTo>
                    <a:pt x="168" y="977"/>
                  </a:lnTo>
                  <a:lnTo>
                    <a:pt x="168" y="977"/>
                  </a:lnTo>
                  <a:lnTo>
                    <a:pt x="165" y="971"/>
                  </a:lnTo>
                  <a:lnTo>
                    <a:pt x="163" y="966"/>
                  </a:lnTo>
                  <a:lnTo>
                    <a:pt x="163" y="963"/>
                  </a:lnTo>
                  <a:lnTo>
                    <a:pt x="165" y="957"/>
                  </a:lnTo>
                  <a:lnTo>
                    <a:pt x="168" y="945"/>
                  </a:lnTo>
                  <a:lnTo>
                    <a:pt x="175" y="924"/>
                  </a:lnTo>
                  <a:lnTo>
                    <a:pt x="175" y="924"/>
                  </a:lnTo>
                  <a:lnTo>
                    <a:pt x="182" y="898"/>
                  </a:lnTo>
                  <a:lnTo>
                    <a:pt x="189" y="868"/>
                  </a:lnTo>
                  <a:lnTo>
                    <a:pt x="193" y="835"/>
                  </a:lnTo>
                  <a:lnTo>
                    <a:pt x="195" y="817"/>
                  </a:lnTo>
                  <a:lnTo>
                    <a:pt x="193" y="800"/>
                  </a:lnTo>
                  <a:lnTo>
                    <a:pt x="193" y="800"/>
                  </a:lnTo>
                  <a:lnTo>
                    <a:pt x="193" y="763"/>
                  </a:lnTo>
                  <a:lnTo>
                    <a:pt x="193" y="725"/>
                  </a:lnTo>
                  <a:lnTo>
                    <a:pt x="193" y="693"/>
                  </a:lnTo>
                  <a:lnTo>
                    <a:pt x="193" y="683"/>
                  </a:lnTo>
                  <a:lnTo>
                    <a:pt x="191" y="676"/>
                  </a:lnTo>
                  <a:lnTo>
                    <a:pt x="191" y="676"/>
                  </a:lnTo>
                  <a:lnTo>
                    <a:pt x="188" y="665"/>
                  </a:lnTo>
                  <a:lnTo>
                    <a:pt x="186" y="646"/>
                  </a:lnTo>
                  <a:lnTo>
                    <a:pt x="186" y="627"/>
                  </a:lnTo>
                  <a:lnTo>
                    <a:pt x="188" y="614"/>
                  </a:lnTo>
                  <a:lnTo>
                    <a:pt x="191" y="604"/>
                  </a:lnTo>
                  <a:lnTo>
                    <a:pt x="191" y="604"/>
                  </a:lnTo>
                  <a:lnTo>
                    <a:pt x="195" y="592"/>
                  </a:lnTo>
                  <a:lnTo>
                    <a:pt x="198" y="576"/>
                  </a:lnTo>
                  <a:lnTo>
                    <a:pt x="203" y="537"/>
                  </a:lnTo>
                  <a:lnTo>
                    <a:pt x="207" y="495"/>
                  </a:lnTo>
                  <a:lnTo>
                    <a:pt x="207" y="459"/>
                  </a:lnTo>
                  <a:lnTo>
                    <a:pt x="207" y="459"/>
                  </a:lnTo>
                  <a:lnTo>
                    <a:pt x="209" y="427"/>
                  </a:lnTo>
                  <a:lnTo>
                    <a:pt x="212" y="397"/>
                  </a:lnTo>
                  <a:lnTo>
                    <a:pt x="219" y="345"/>
                  </a:lnTo>
                  <a:lnTo>
                    <a:pt x="219" y="345"/>
                  </a:lnTo>
                  <a:lnTo>
                    <a:pt x="224" y="325"/>
                  </a:lnTo>
                  <a:lnTo>
                    <a:pt x="228" y="306"/>
                  </a:lnTo>
                  <a:lnTo>
                    <a:pt x="233" y="290"/>
                  </a:lnTo>
                  <a:lnTo>
                    <a:pt x="235" y="273"/>
                  </a:lnTo>
                  <a:lnTo>
                    <a:pt x="235" y="273"/>
                  </a:lnTo>
                  <a:lnTo>
                    <a:pt x="237" y="262"/>
                  </a:lnTo>
                  <a:lnTo>
                    <a:pt x="242" y="254"/>
                  </a:lnTo>
                  <a:lnTo>
                    <a:pt x="249" y="245"/>
                  </a:lnTo>
                  <a:lnTo>
                    <a:pt x="256" y="236"/>
                  </a:lnTo>
                  <a:lnTo>
                    <a:pt x="272" y="224"/>
                  </a:lnTo>
                  <a:lnTo>
                    <a:pt x="279" y="220"/>
                  </a:lnTo>
                  <a:lnTo>
                    <a:pt x="279" y="22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2" name="Freeform 38"/>
            <p:cNvSpPr>
              <a:spLocks/>
            </p:cNvSpPr>
            <p:nvPr/>
          </p:nvSpPr>
          <p:spPr bwMode="auto">
            <a:xfrm>
              <a:off x="1089" y="2346"/>
              <a:ext cx="85" cy="130"/>
            </a:xfrm>
            <a:custGeom>
              <a:avLst/>
              <a:gdLst>
                <a:gd name="T0" fmla="*/ 168 w 170"/>
                <a:gd name="T1" fmla="*/ 40 h 261"/>
                <a:gd name="T2" fmla="*/ 168 w 170"/>
                <a:gd name="T3" fmla="*/ 40 h 261"/>
                <a:gd name="T4" fmla="*/ 166 w 170"/>
                <a:gd name="T5" fmla="*/ 82 h 261"/>
                <a:gd name="T6" fmla="*/ 166 w 170"/>
                <a:gd name="T7" fmla="*/ 110 h 261"/>
                <a:gd name="T8" fmla="*/ 166 w 170"/>
                <a:gd name="T9" fmla="*/ 140 h 261"/>
                <a:gd name="T10" fmla="*/ 166 w 170"/>
                <a:gd name="T11" fmla="*/ 140 h 261"/>
                <a:gd name="T12" fmla="*/ 168 w 170"/>
                <a:gd name="T13" fmla="*/ 159 h 261"/>
                <a:gd name="T14" fmla="*/ 170 w 170"/>
                <a:gd name="T15" fmla="*/ 192 h 261"/>
                <a:gd name="T16" fmla="*/ 168 w 170"/>
                <a:gd name="T17" fmla="*/ 210 h 261"/>
                <a:gd name="T18" fmla="*/ 164 w 170"/>
                <a:gd name="T19" fmla="*/ 226 h 261"/>
                <a:gd name="T20" fmla="*/ 157 w 170"/>
                <a:gd name="T21" fmla="*/ 240 h 261"/>
                <a:gd name="T22" fmla="*/ 154 w 170"/>
                <a:gd name="T23" fmla="*/ 247 h 261"/>
                <a:gd name="T24" fmla="*/ 149 w 170"/>
                <a:gd name="T25" fmla="*/ 252 h 261"/>
                <a:gd name="T26" fmla="*/ 149 w 170"/>
                <a:gd name="T27" fmla="*/ 252 h 261"/>
                <a:gd name="T28" fmla="*/ 142 w 170"/>
                <a:gd name="T29" fmla="*/ 255 h 261"/>
                <a:gd name="T30" fmla="*/ 133 w 170"/>
                <a:gd name="T31" fmla="*/ 259 h 261"/>
                <a:gd name="T32" fmla="*/ 122 w 170"/>
                <a:gd name="T33" fmla="*/ 261 h 261"/>
                <a:gd name="T34" fmla="*/ 112 w 170"/>
                <a:gd name="T35" fmla="*/ 261 h 261"/>
                <a:gd name="T36" fmla="*/ 89 w 170"/>
                <a:gd name="T37" fmla="*/ 261 h 261"/>
                <a:gd name="T38" fmla="*/ 65 w 170"/>
                <a:gd name="T39" fmla="*/ 259 h 261"/>
                <a:gd name="T40" fmla="*/ 21 w 170"/>
                <a:gd name="T41" fmla="*/ 252 h 261"/>
                <a:gd name="T42" fmla="*/ 3 w 170"/>
                <a:gd name="T43" fmla="*/ 247 h 261"/>
                <a:gd name="T44" fmla="*/ 0 w 170"/>
                <a:gd name="T45" fmla="*/ 157 h 261"/>
                <a:gd name="T46" fmla="*/ 0 w 170"/>
                <a:gd name="T47" fmla="*/ 157 h 261"/>
                <a:gd name="T48" fmla="*/ 2 w 170"/>
                <a:gd name="T49" fmla="*/ 156 h 261"/>
                <a:gd name="T50" fmla="*/ 5 w 170"/>
                <a:gd name="T51" fmla="*/ 152 h 261"/>
                <a:gd name="T52" fmla="*/ 9 w 170"/>
                <a:gd name="T53" fmla="*/ 145 h 261"/>
                <a:gd name="T54" fmla="*/ 12 w 170"/>
                <a:gd name="T55" fmla="*/ 135 h 261"/>
                <a:gd name="T56" fmla="*/ 14 w 170"/>
                <a:gd name="T57" fmla="*/ 119 h 261"/>
                <a:gd name="T58" fmla="*/ 17 w 170"/>
                <a:gd name="T59" fmla="*/ 96 h 261"/>
                <a:gd name="T60" fmla="*/ 17 w 170"/>
                <a:gd name="T61" fmla="*/ 68 h 261"/>
                <a:gd name="T62" fmla="*/ 17 w 170"/>
                <a:gd name="T63" fmla="*/ 68 h 261"/>
                <a:gd name="T64" fmla="*/ 19 w 170"/>
                <a:gd name="T65" fmla="*/ 21 h 261"/>
                <a:gd name="T66" fmla="*/ 23 w 170"/>
                <a:gd name="T67" fmla="*/ 3 h 261"/>
                <a:gd name="T68" fmla="*/ 23 w 170"/>
                <a:gd name="T69" fmla="*/ 0 h 261"/>
                <a:gd name="T70" fmla="*/ 24 w 170"/>
                <a:gd name="T71" fmla="*/ 2 h 261"/>
                <a:gd name="T72" fmla="*/ 24 w 170"/>
                <a:gd name="T73" fmla="*/ 3 h 261"/>
                <a:gd name="T74" fmla="*/ 168 w 170"/>
                <a:gd name="T75" fmla="*/ 4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0" h="261">
                  <a:moveTo>
                    <a:pt x="168" y="40"/>
                  </a:moveTo>
                  <a:lnTo>
                    <a:pt x="168" y="40"/>
                  </a:lnTo>
                  <a:lnTo>
                    <a:pt x="166" y="82"/>
                  </a:lnTo>
                  <a:lnTo>
                    <a:pt x="166" y="110"/>
                  </a:lnTo>
                  <a:lnTo>
                    <a:pt x="166" y="140"/>
                  </a:lnTo>
                  <a:lnTo>
                    <a:pt x="166" y="140"/>
                  </a:lnTo>
                  <a:lnTo>
                    <a:pt x="168" y="159"/>
                  </a:lnTo>
                  <a:lnTo>
                    <a:pt x="170" y="192"/>
                  </a:lnTo>
                  <a:lnTo>
                    <a:pt x="168" y="210"/>
                  </a:lnTo>
                  <a:lnTo>
                    <a:pt x="164" y="226"/>
                  </a:lnTo>
                  <a:lnTo>
                    <a:pt x="157" y="240"/>
                  </a:lnTo>
                  <a:lnTo>
                    <a:pt x="154" y="247"/>
                  </a:lnTo>
                  <a:lnTo>
                    <a:pt x="149" y="252"/>
                  </a:lnTo>
                  <a:lnTo>
                    <a:pt x="149" y="252"/>
                  </a:lnTo>
                  <a:lnTo>
                    <a:pt x="142" y="255"/>
                  </a:lnTo>
                  <a:lnTo>
                    <a:pt x="133" y="259"/>
                  </a:lnTo>
                  <a:lnTo>
                    <a:pt x="122" y="261"/>
                  </a:lnTo>
                  <a:lnTo>
                    <a:pt x="112" y="261"/>
                  </a:lnTo>
                  <a:lnTo>
                    <a:pt x="89" y="261"/>
                  </a:lnTo>
                  <a:lnTo>
                    <a:pt x="65" y="259"/>
                  </a:lnTo>
                  <a:lnTo>
                    <a:pt x="21" y="252"/>
                  </a:lnTo>
                  <a:lnTo>
                    <a:pt x="3" y="247"/>
                  </a:lnTo>
                  <a:lnTo>
                    <a:pt x="0" y="157"/>
                  </a:lnTo>
                  <a:lnTo>
                    <a:pt x="0" y="157"/>
                  </a:lnTo>
                  <a:lnTo>
                    <a:pt x="2" y="156"/>
                  </a:lnTo>
                  <a:lnTo>
                    <a:pt x="5" y="152"/>
                  </a:lnTo>
                  <a:lnTo>
                    <a:pt x="9" y="145"/>
                  </a:lnTo>
                  <a:lnTo>
                    <a:pt x="12" y="135"/>
                  </a:lnTo>
                  <a:lnTo>
                    <a:pt x="14" y="119"/>
                  </a:lnTo>
                  <a:lnTo>
                    <a:pt x="17" y="96"/>
                  </a:lnTo>
                  <a:lnTo>
                    <a:pt x="17" y="68"/>
                  </a:lnTo>
                  <a:lnTo>
                    <a:pt x="17" y="68"/>
                  </a:lnTo>
                  <a:lnTo>
                    <a:pt x="19" y="21"/>
                  </a:lnTo>
                  <a:lnTo>
                    <a:pt x="23" y="3"/>
                  </a:lnTo>
                  <a:lnTo>
                    <a:pt x="23" y="0"/>
                  </a:lnTo>
                  <a:lnTo>
                    <a:pt x="24" y="2"/>
                  </a:lnTo>
                  <a:lnTo>
                    <a:pt x="24" y="3"/>
                  </a:lnTo>
                  <a:lnTo>
                    <a:pt x="168" y="40"/>
                  </a:lnTo>
                  <a:close/>
                </a:path>
              </a:pathLst>
            </a:cu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3" name="Freeform 39"/>
            <p:cNvSpPr>
              <a:spLocks/>
            </p:cNvSpPr>
            <p:nvPr/>
          </p:nvSpPr>
          <p:spPr bwMode="auto">
            <a:xfrm>
              <a:off x="1043" y="2440"/>
              <a:ext cx="184" cy="409"/>
            </a:xfrm>
            <a:custGeom>
              <a:avLst/>
              <a:gdLst>
                <a:gd name="T0" fmla="*/ 275 w 369"/>
                <a:gd name="T1" fmla="*/ 0 h 817"/>
                <a:gd name="T2" fmla="*/ 275 w 369"/>
                <a:gd name="T3" fmla="*/ 0 h 817"/>
                <a:gd name="T4" fmla="*/ 257 w 369"/>
                <a:gd name="T5" fmla="*/ 7 h 817"/>
                <a:gd name="T6" fmla="*/ 242 w 369"/>
                <a:gd name="T7" fmla="*/ 14 h 817"/>
                <a:gd name="T8" fmla="*/ 224 w 369"/>
                <a:gd name="T9" fmla="*/ 17 h 817"/>
                <a:gd name="T10" fmla="*/ 208 w 369"/>
                <a:gd name="T11" fmla="*/ 19 h 817"/>
                <a:gd name="T12" fmla="*/ 177 w 369"/>
                <a:gd name="T13" fmla="*/ 21 h 817"/>
                <a:gd name="T14" fmla="*/ 149 w 369"/>
                <a:gd name="T15" fmla="*/ 21 h 817"/>
                <a:gd name="T16" fmla="*/ 124 w 369"/>
                <a:gd name="T17" fmla="*/ 17 h 817"/>
                <a:gd name="T18" fmla="*/ 105 w 369"/>
                <a:gd name="T19" fmla="*/ 12 h 817"/>
                <a:gd name="T20" fmla="*/ 89 w 369"/>
                <a:gd name="T21" fmla="*/ 9 h 817"/>
                <a:gd name="T22" fmla="*/ 33 w 369"/>
                <a:gd name="T23" fmla="*/ 438 h 817"/>
                <a:gd name="T24" fmla="*/ 0 w 369"/>
                <a:gd name="T25" fmla="*/ 686 h 817"/>
                <a:gd name="T26" fmla="*/ 16 w 369"/>
                <a:gd name="T27" fmla="*/ 782 h 817"/>
                <a:gd name="T28" fmla="*/ 16 w 369"/>
                <a:gd name="T29" fmla="*/ 782 h 817"/>
                <a:gd name="T30" fmla="*/ 37 w 369"/>
                <a:gd name="T31" fmla="*/ 793 h 817"/>
                <a:gd name="T32" fmla="*/ 60 w 369"/>
                <a:gd name="T33" fmla="*/ 802 h 817"/>
                <a:gd name="T34" fmla="*/ 89 w 369"/>
                <a:gd name="T35" fmla="*/ 810 h 817"/>
                <a:gd name="T36" fmla="*/ 105 w 369"/>
                <a:gd name="T37" fmla="*/ 814 h 817"/>
                <a:gd name="T38" fmla="*/ 123 w 369"/>
                <a:gd name="T39" fmla="*/ 816 h 817"/>
                <a:gd name="T40" fmla="*/ 142 w 369"/>
                <a:gd name="T41" fmla="*/ 817 h 817"/>
                <a:gd name="T42" fmla="*/ 159 w 369"/>
                <a:gd name="T43" fmla="*/ 817 h 817"/>
                <a:gd name="T44" fmla="*/ 179 w 369"/>
                <a:gd name="T45" fmla="*/ 816 h 817"/>
                <a:gd name="T46" fmla="*/ 198 w 369"/>
                <a:gd name="T47" fmla="*/ 812 h 817"/>
                <a:gd name="T48" fmla="*/ 217 w 369"/>
                <a:gd name="T49" fmla="*/ 807 h 817"/>
                <a:gd name="T50" fmla="*/ 236 w 369"/>
                <a:gd name="T51" fmla="*/ 798 h 817"/>
                <a:gd name="T52" fmla="*/ 236 w 369"/>
                <a:gd name="T53" fmla="*/ 798 h 817"/>
                <a:gd name="T54" fmla="*/ 247 w 369"/>
                <a:gd name="T55" fmla="*/ 793 h 817"/>
                <a:gd name="T56" fmla="*/ 256 w 369"/>
                <a:gd name="T57" fmla="*/ 786 h 817"/>
                <a:gd name="T58" fmla="*/ 264 w 369"/>
                <a:gd name="T59" fmla="*/ 775 h 817"/>
                <a:gd name="T60" fmla="*/ 271 w 369"/>
                <a:gd name="T61" fmla="*/ 765 h 817"/>
                <a:gd name="T62" fmla="*/ 287 w 369"/>
                <a:gd name="T63" fmla="*/ 739 h 817"/>
                <a:gd name="T64" fmla="*/ 299 w 369"/>
                <a:gd name="T65" fmla="*/ 709 h 817"/>
                <a:gd name="T66" fmla="*/ 312 w 369"/>
                <a:gd name="T67" fmla="*/ 676 h 817"/>
                <a:gd name="T68" fmla="*/ 324 w 369"/>
                <a:gd name="T69" fmla="*/ 639 h 817"/>
                <a:gd name="T70" fmla="*/ 333 w 369"/>
                <a:gd name="T71" fmla="*/ 600 h 817"/>
                <a:gd name="T72" fmla="*/ 341 w 369"/>
                <a:gd name="T73" fmla="*/ 562 h 817"/>
                <a:gd name="T74" fmla="*/ 354 w 369"/>
                <a:gd name="T75" fmla="*/ 487 h 817"/>
                <a:gd name="T76" fmla="*/ 362 w 369"/>
                <a:gd name="T77" fmla="*/ 424 h 817"/>
                <a:gd name="T78" fmla="*/ 369 w 369"/>
                <a:gd name="T79" fmla="*/ 364 h 817"/>
                <a:gd name="T80" fmla="*/ 275 w 369"/>
                <a:gd name="T81" fmla="*/ 0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9" h="817">
                  <a:moveTo>
                    <a:pt x="275" y="0"/>
                  </a:moveTo>
                  <a:lnTo>
                    <a:pt x="275" y="0"/>
                  </a:lnTo>
                  <a:lnTo>
                    <a:pt x="257" y="7"/>
                  </a:lnTo>
                  <a:lnTo>
                    <a:pt x="242" y="14"/>
                  </a:lnTo>
                  <a:lnTo>
                    <a:pt x="224" y="17"/>
                  </a:lnTo>
                  <a:lnTo>
                    <a:pt x="208" y="19"/>
                  </a:lnTo>
                  <a:lnTo>
                    <a:pt x="177" y="21"/>
                  </a:lnTo>
                  <a:lnTo>
                    <a:pt x="149" y="21"/>
                  </a:lnTo>
                  <a:lnTo>
                    <a:pt x="124" y="17"/>
                  </a:lnTo>
                  <a:lnTo>
                    <a:pt x="105" y="12"/>
                  </a:lnTo>
                  <a:lnTo>
                    <a:pt x="89" y="9"/>
                  </a:lnTo>
                  <a:lnTo>
                    <a:pt x="33" y="438"/>
                  </a:lnTo>
                  <a:lnTo>
                    <a:pt x="0" y="686"/>
                  </a:lnTo>
                  <a:lnTo>
                    <a:pt x="16" y="782"/>
                  </a:lnTo>
                  <a:lnTo>
                    <a:pt x="16" y="782"/>
                  </a:lnTo>
                  <a:lnTo>
                    <a:pt x="37" y="793"/>
                  </a:lnTo>
                  <a:lnTo>
                    <a:pt x="60" y="802"/>
                  </a:lnTo>
                  <a:lnTo>
                    <a:pt x="89" y="810"/>
                  </a:lnTo>
                  <a:lnTo>
                    <a:pt x="105" y="814"/>
                  </a:lnTo>
                  <a:lnTo>
                    <a:pt x="123" y="816"/>
                  </a:lnTo>
                  <a:lnTo>
                    <a:pt x="142" y="817"/>
                  </a:lnTo>
                  <a:lnTo>
                    <a:pt x="159" y="817"/>
                  </a:lnTo>
                  <a:lnTo>
                    <a:pt x="179" y="816"/>
                  </a:lnTo>
                  <a:lnTo>
                    <a:pt x="198" y="812"/>
                  </a:lnTo>
                  <a:lnTo>
                    <a:pt x="217" y="807"/>
                  </a:lnTo>
                  <a:lnTo>
                    <a:pt x="236" y="798"/>
                  </a:lnTo>
                  <a:lnTo>
                    <a:pt x="236" y="798"/>
                  </a:lnTo>
                  <a:lnTo>
                    <a:pt x="247" y="793"/>
                  </a:lnTo>
                  <a:lnTo>
                    <a:pt x="256" y="786"/>
                  </a:lnTo>
                  <a:lnTo>
                    <a:pt x="264" y="775"/>
                  </a:lnTo>
                  <a:lnTo>
                    <a:pt x="271" y="765"/>
                  </a:lnTo>
                  <a:lnTo>
                    <a:pt x="287" y="739"/>
                  </a:lnTo>
                  <a:lnTo>
                    <a:pt x="299" y="709"/>
                  </a:lnTo>
                  <a:lnTo>
                    <a:pt x="312" y="676"/>
                  </a:lnTo>
                  <a:lnTo>
                    <a:pt x="324" y="639"/>
                  </a:lnTo>
                  <a:lnTo>
                    <a:pt x="333" y="600"/>
                  </a:lnTo>
                  <a:lnTo>
                    <a:pt x="341" y="562"/>
                  </a:lnTo>
                  <a:lnTo>
                    <a:pt x="354" y="487"/>
                  </a:lnTo>
                  <a:lnTo>
                    <a:pt x="362" y="424"/>
                  </a:lnTo>
                  <a:lnTo>
                    <a:pt x="369" y="364"/>
                  </a:lnTo>
                  <a:lnTo>
                    <a:pt x="2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4" name="Freeform 40"/>
            <p:cNvSpPr>
              <a:spLocks/>
            </p:cNvSpPr>
            <p:nvPr/>
          </p:nvSpPr>
          <p:spPr bwMode="auto">
            <a:xfrm>
              <a:off x="1130" y="2416"/>
              <a:ext cx="181" cy="441"/>
            </a:xfrm>
            <a:custGeom>
              <a:avLst/>
              <a:gdLst>
                <a:gd name="T0" fmla="*/ 84 w 362"/>
                <a:gd name="T1" fmla="*/ 0 h 882"/>
                <a:gd name="T2" fmla="*/ 109 w 362"/>
                <a:gd name="T3" fmla="*/ 30 h 882"/>
                <a:gd name="T4" fmla="*/ 138 w 362"/>
                <a:gd name="T5" fmla="*/ 51 h 882"/>
                <a:gd name="T6" fmla="*/ 159 w 362"/>
                <a:gd name="T7" fmla="*/ 58 h 882"/>
                <a:gd name="T8" fmla="*/ 208 w 362"/>
                <a:gd name="T9" fmla="*/ 70 h 882"/>
                <a:gd name="T10" fmla="*/ 226 w 362"/>
                <a:gd name="T11" fmla="*/ 79 h 882"/>
                <a:gd name="T12" fmla="*/ 278 w 362"/>
                <a:gd name="T13" fmla="*/ 107 h 882"/>
                <a:gd name="T14" fmla="*/ 287 w 362"/>
                <a:gd name="T15" fmla="*/ 119 h 882"/>
                <a:gd name="T16" fmla="*/ 310 w 362"/>
                <a:gd name="T17" fmla="*/ 196 h 882"/>
                <a:gd name="T18" fmla="*/ 334 w 362"/>
                <a:gd name="T19" fmla="*/ 278 h 882"/>
                <a:gd name="T20" fmla="*/ 338 w 362"/>
                <a:gd name="T21" fmla="*/ 301 h 882"/>
                <a:gd name="T22" fmla="*/ 350 w 362"/>
                <a:gd name="T23" fmla="*/ 378 h 882"/>
                <a:gd name="T24" fmla="*/ 355 w 362"/>
                <a:gd name="T25" fmla="*/ 436 h 882"/>
                <a:gd name="T26" fmla="*/ 362 w 362"/>
                <a:gd name="T27" fmla="*/ 488 h 882"/>
                <a:gd name="T28" fmla="*/ 361 w 362"/>
                <a:gd name="T29" fmla="*/ 539 h 882"/>
                <a:gd name="T30" fmla="*/ 359 w 362"/>
                <a:gd name="T31" fmla="*/ 558 h 882"/>
                <a:gd name="T32" fmla="*/ 354 w 362"/>
                <a:gd name="T33" fmla="*/ 572 h 882"/>
                <a:gd name="T34" fmla="*/ 354 w 362"/>
                <a:gd name="T35" fmla="*/ 574 h 882"/>
                <a:gd name="T36" fmla="*/ 320 w 362"/>
                <a:gd name="T37" fmla="*/ 567 h 882"/>
                <a:gd name="T38" fmla="*/ 301 w 362"/>
                <a:gd name="T39" fmla="*/ 567 h 882"/>
                <a:gd name="T40" fmla="*/ 263 w 362"/>
                <a:gd name="T41" fmla="*/ 574 h 882"/>
                <a:gd name="T42" fmla="*/ 245 w 362"/>
                <a:gd name="T43" fmla="*/ 579 h 882"/>
                <a:gd name="T44" fmla="*/ 243 w 362"/>
                <a:gd name="T45" fmla="*/ 714 h 882"/>
                <a:gd name="T46" fmla="*/ 245 w 362"/>
                <a:gd name="T47" fmla="*/ 765 h 882"/>
                <a:gd name="T48" fmla="*/ 247 w 362"/>
                <a:gd name="T49" fmla="*/ 828 h 882"/>
                <a:gd name="T50" fmla="*/ 208 w 362"/>
                <a:gd name="T51" fmla="*/ 835 h 882"/>
                <a:gd name="T52" fmla="*/ 152 w 362"/>
                <a:gd name="T53" fmla="*/ 849 h 882"/>
                <a:gd name="T54" fmla="*/ 135 w 362"/>
                <a:gd name="T55" fmla="*/ 854 h 882"/>
                <a:gd name="T56" fmla="*/ 100 w 362"/>
                <a:gd name="T57" fmla="*/ 868 h 882"/>
                <a:gd name="T58" fmla="*/ 33 w 362"/>
                <a:gd name="T59" fmla="*/ 880 h 882"/>
                <a:gd name="T60" fmla="*/ 21 w 362"/>
                <a:gd name="T61" fmla="*/ 882 h 882"/>
                <a:gd name="T62" fmla="*/ 12 w 362"/>
                <a:gd name="T63" fmla="*/ 826 h 882"/>
                <a:gd name="T64" fmla="*/ 2 w 362"/>
                <a:gd name="T65" fmla="*/ 735 h 882"/>
                <a:gd name="T66" fmla="*/ 0 w 362"/>
                <a:gd name="T67" fmla="*/ 698 h 882"/>
                <a:gd name="T68" fmla="*/ 2 w 362"/>
                <a:gd name="T69" fmla="*/ 539 h 882"/>
                <a:gd name="T70" fmla="*/ 18 w 362"/>
                <a:gd name="T71" fmla="*/ 371 h 882"/>
                <a:gd name="T72" fmla="*/ 37 w 362"/>
                <a:gd name="T73" fmla="*/ 226 h 882"/>
                <a:gd name="T74" fmla="*/ 51 w 362"/>
                <a:gd name="T75" fmla="*/ 126 h 882"/>
                <a:gd name="T76" fmla="*/ 56 w 362"/>
                <a:gd name="T77" fmla="*/ 108 h 882"/>
                <a:gd name="T78" fmla="*/ 72 w 362"/>
                <a:gd name="T79" fmla="*/ 61 h 882"/>
                <a:gd name="T80" fmla="*/ 81 w 362"/>
                <a:gd name="T81" fmla="*/ 31 h 882"/>
                <a:gd name="T82" fmla="*/ 84 w 362"/>
                <a:gd name="T83" fmla="*/ 0 h 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2" h="882">
                  <a:moveTo>
                    <a:pt x="84" y="0"/>
                  </a:moveTo>
                  <a:lnTo>
                    <a:pt x="84" y="0"/>
                  </a:lnTo>
                  <a:lnTo>
                    <a:pt x="96" y="16"/>
                  </a:lnTo>
                  <a:lnTo>
                    <a:pt x="109" y="30"/>
                  </a:lnTo>
                  <a:lnTo>
                    <a:pt x="124" y="42"/>
                  </a:lnTo>
                  <a:lnTo>
                    <a:pt x="138" y="51"/>
                  </a:lnTo>
                  <a:lnTo>
                    <a:pt x="138" y="51"/>
                  </a:lnTo>
                  <a:lnTo>
                    <a:pt x="159" y="58"/>
                  </a:lnTo>
                  <a:lnTo>
                    <a:pt x="184" y="63"/>
                  </a:lnTo>
                  <a:lnTo>
                    <a:pt x="208" y="70"/>
                  </a:lnTo>
                  <a:lnTo>
                    <a:pt x="226" y="79"/>
                  </a:lnTo>
                  <a:lnTo>
                    <a:pt x="226" y="79"/>
                  </a:lnTo>
                  <a:lnTo>
                    <a:pt x="263" y="96"/>
                  </a:lnTo>
                  <a:lnTo>
                    <a:pt x="278" y="107"/>
                  </a:lnTo>
                  <a:lnTo>
                    <a:pt x="285" y="112"/>
                  </a:lnTo>
                  <a:lnTo>
                    <a:pt x="287" y="119"/>
                  </a:lnTo>
                  <a:lnTo>
                    <a:pt x="287" y="119"/>
                  </a:lnTo>
                  <a:lnTo>
                    <a:pt x="310" y="196"/>
                  </a:lnTo>
                  <a:lnTo>
                    <a:pt x="327" y="252"/>
                  </a:lnTo>
                  <a:lnTo>
                    <a:pt x="334" y="278"/>
                  </a:lnTo>
                  <a:lnTo>
                    <a:pt x="338" y="301"/>
                  </a:lnTo>
                  <a:lnTo>
                    <a:pt x="338" y="301"/>
                  </a:lnTo>
                  <a:lnTo>
                    <a:pt x="345" y="341"/>
                  </a:lnTo>
                  <a:lnTo>
                    <a:pt x="350" y="378"/>
                  </a:lnTo>
                  <a:lnTo>
                    <a:pt x="355" y="436"/>
                  </a:lnTo>
                  <a:lnTo>
                    <a:pt x="355" y="436"/>
                  </a:lnTo>
                  <a:lnTo>
                    <a:pt x="361" y="473"/>
                  </a:lnTo>
                  <a:lnTo>
                    <a:pt x="362" y="488"/>
                  </a:lnTo>
                  <a:lnTo>
                    <a:pt x="362" y="488"/>
                  </a:lnTo>
                  <a:lnTo>
                    <a:pt x="361" y="539"/>
                  </a:lnTo>
                  <a:lnTo>
                    <a:pt x="361" y="539"/>
                  </a:lnTo>
                  <a:lnTo>
                    <a:pt x="359" y="558"/>
                  </a:lnTo>
                  <a:lnTo>
                    <a:pt x="357" y="569"/>
                  </a:lnTo>
                  <a:lnTo>
                    <a:pt x="354" y="572"/>
                  </a:lnTo>
                  <a:lnTo>
                    <a:pt x="354" y="574"/>
                  </a:lnTo>
                  <a:lnTo>
                    <a:pt x="354" y="574"/>
                  </a:lnTo>
                  <a:lnTo>
                    <a:pt x="338" y="569"/>
                  </a:lnTo>
                  <a:lnTo>
                    <a:pt x="320" y="567"/>
                  </a:lnTo>
                  <a:lnTo>
                    <a:pt x="301" y="567"/>
                  </a:lnTo>
                  <a:lnTo>
                    <a:pt x="301" y="567"/>
                  </a:lnTo>
                  <a:lnTo>
                    <a:pt x="280" y="569"/>
                  </a:lnTo>
                  <a:lnTo>
                    <a:pt x="263" y="574"/>
                  </a:lnTo>
                  <a:lnTo>
                    <a:pt x="245" y="579"/>
                  </a:lnTo>
                  <a:lnTo>
                    <a:pt x="245" y="579"/>
                  </a:lnTo>
                  <a:lnTo>
                    <a:pt x="245" y="653"/>
                  </a:lnTo>
                  <a:lnTo>
                    <a:pt x="243" y="714"/>
                  </a:lnTo>
                  <a:lnTo>
                    <a:pt x="245" y="765"/>
                  </a:lnTo>
                  <a:lnTo>
                    <a:pt x="245" y="765"/>
                  </a:lnTo>
                  <a:lnTo>
                    <a:pt x="247" y="828"/>
                  </a:lnTo>
                  <a:lnTo>
                    <a:pt x="247" y="828"/>
                  </a:lnTo>
                  <a:lnTo>
                    <a:pt x="236" y="830"/>
                  </a:lnTo>
                  <a:lnTo>
                    <a:pt x="208" y="835"/>
                  </a:lnTo>
                  <a:lnTo>
                    <a:pt x="172" y="842"/>
                  </a:lnTo>
                  <a:lnTo>
                    <a:pt x="152" y="849"/>
                  </a:lnTo>
                  <a:lnTo>
                    <a:pt x="135" y="854"/>
                  </a:lnTo>
                  <a:lnTo>
                    <a:pt x="135" y="854"/>
                  </a:lnTo>
                  <a:lnTo>
                    <a:pt x="117" y="861"/>
                  </a:lnTo>
                  <a:lnTo>
                    <a:pt x="100" y="868"/>
                  </a:lnTo>
                  <a:lnTo>
                    <a:pt x="61" y="875"/>
                  </a:lnTo>
                  <a:lnTo>
                    <a:pt x="33" y="880"/>
                  </a:lnTo>
                  <a:lnTo>
                    <a:pt x="21" y="882"/>
                  </a:lnTo>
                  <a:lnTo>
                    <a:pt x="21" y="882"/>
                  </a:lnTo>
                  <a:lnTo>
                    <a:pt x="18" y="866"/>
                  </a:lnTo>
                  <a:lnTo>
                    <a:pt x="12" y="826"/>
                  </a:lnTo>
                  <a:lnTo>
                    <a:pt x="5" y="768"/>
                  </a:lnTo>
                  <a:lnTo>
                    <a:pt x="2" y="735"/>
                  </a:lnTo>
                  <a:lnTo>
                    <a:pt x="0" y="698"/>
                  </a:lnTo>
                  <a:lnTo>
                    <a:pt x="0" y="698"/>
                  </a:lnTo>
                  <a:lnTo>
                    <a:pt x="0" y="621"/>
                  </a:lnTo>
                  <a:lnTo>
                    <a:pt x="2" y="539"/>
                  </a:lnTo>
                  <a:lnTo>
                    <a:pt x="9" y="453"/>
                  </a:lnTo>
                  <a:lnTo>
                    <a:pt x="18" y="371"/>
                  </a:lnTo>
                  <a:lnTo>
                    <a:pt x="18" y="371"/>
                  </a:lnTo>
                  <a:lnTo>
                    <a:pt x="37" y="226"/>
                  </a:lnTo>
                  <a:lnTo>
                    <a:pt x="44" y="170"/>
                  </a:lnTo>
                  <a:lnTo>
                    <a:pt x="51" y="126"/>
                  </a:lnTo>
                  <a:lnTo>
                    <a:pt x="51" y="126"/>
                  </a:lnTo>
                  <a:lnTo>
                    <a:pt x="56" y="108"/>
                  </a:lnTo>
                  <a:lnTo>
                    <a:pt x="61" y="93"/>
                  </a:lnTo>
                  <a:lnTo>
                    <a:pt x="72" y="61"/>
                  </a:lnTo>
                  <a:lnTo>
                    <a:pt x="77" y="45"/>
                  </a:lnTo>
                  <a:lnTo>
                    <a:pt x="81" y="31"/>
                  </a:lnTo>
                  <a:lnTo>
                    <a:pt x="84" y="16"/>
                  </a:lnTo>
                  <a:lnTo>
                    <a:pt x="84" y="0"/>
                  </a:lnTo>
                  <a:lnTo>
                    <a:pt x="84" y="0"/>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5" name="Freeform 41"/>
            <p:cNvSpPr>
              <a:spLocks/>
            </p:cNvSpPr>
            <p:nvPr/>
          </p:nvSpPr>
          <p:spPr bwMode="auto">
            <a:xfrm>
              <a:off x="1139" y="2416"/>
              <a:ext cx="69" cy="185"/>
            </a:xfrm>
            <a:custGeom>
              <a:avLst/>
              <a:gdLst>
                <a:gd name="T0" fmla="*/ 0 w 138"/>
                <a:gd name="T1" fmla="*/ 371 h 371"/>
                <a:gd name="T2" fmla="*/ 0 w 138"/>
                <a:gd name="T3" fmla="*/ 371 h 371"/>
                <a:gd name="T4" fmla="*/ 19 w 138"/>
                <a:gd name="T5" fmla="*/ 226 h 371"/>
                <a:gd name="T6" fmla="*/ 26 w 138"/>
                <a:gd name="T7" fmla="*/ 170 h 371"/>
                <a:gd name="T8" fmla="*/ 33 w 138"/>
                <a:gd name="T9" fmla="*/ 126 h 371"/>
                <a:gd name="T10" fmla="*/ 33 w 138"/>
                <a:gd name="T11" fmla="*/ 126 h 371"/>
                <a:gd name="T12" fmla="*/ 38 w 138"/>
                <a:gd name="T13" fmla="*/ 108 h 371"/>
                <a:gd name="T14" fmla="*/ 43 w 138"/>
                <a:gd name="T15" fmla="*/ 93 h 371"/>
                <a:gd name="T16" fmla="*/ 54 w 138"/>
                <a:gd name="T17" fmla="*/ 61 h 371"/>
                <a:gd name="T18" fmla="*/ 59 w 138"/>
                <a:gd name="T19" fmla="*/ 45 h 371"/>
                <a:gd name="T20" fmla="*/ 63 w 138"/>
                <a:gd name="T21" fmla="*/ 31 h 371"/>
                <a:gd name="T22" fmla="*/ 66 w 138"/>
                <a:gd name="T23" fmla="*/ 16 h 371"/>
                <a:gd name="T24" fmla="*/ 66 w 138"/>
                <a:gd name="T25" fmla="*/ 0 h 371"/>
                <a:gd name="T26" fmla="*/ 66 w 138"/>
                <a:gd name="T27" fmla="*/ 0 h 371"/>
                <a:gd name="T28" fmla="*/ 78 w 138"/>
                <a:gd name="T29" fmla="*/ 16 h 371"/>
                <a:gd name="T30" fmla="*/ 91 w 138"/>
                <a:gd name="T31" fmla="*/ 30 h 371"/>
                <a:gd name="T32" fmla="*/ 106 w 138"/>
                <a:gd name="T33" fmla="*/ 42 h 371"/>
                <a:gd name="T34" fmla="*/ 120 w 138"/>
                <a:gd name="T35" fmla="*/ 51 h 371"/>
                <a:gd name="T36" fmla="*/ 120 w 138"/>
                <a:gd name="T37" fmla="*/ 51 h 371"/>
                <a:gd name="T38" fmla="*/ 122 w 138"/>
                <a:gd name="T39" fmla="*/ 61 h 371"/>
                <a:gd name="T40" fmla="*/ 124 w 138"/>
                <a:gd name="T41" fmla="*/ 73 h 371"/>
                <a:gd name="T42" fmla="*/ 127 w 138"/>
                <a:gd name="T43" fmla="*/ 89 h 371"/>
                <a:gd name="T44" fmla="*/ 127 w 138"/>
                <a:gd name="T45" fmla="*/ 89 h 371"/>
                <a:gd name="T46" fmla="*/ 133 w 138"/>
                <a:gd name="T47" fmla="*/ 107 h 371"/>
                <a:gd name="T48" fmla="*/ 136 w 138"/>
                <a:gd name="T49" fmla="*/ 124 h 371"/>
                <a:gd name="T50" fmla="*/ 138 w 138"/>
                <a:gd name="T51" fmla="*/ 142 h 371"/>
                <a:gd name="T52" fmla="*/ 138 w 138"/>
                <a:gd name="T53" fmla="*/ 142 h 371"/>
                <a:gd name="T54" fmla="*/ 129 w 138"/>
                <a:gd name="T55" fmla="*/ 135 h 371"/>
                <a:gd name="T56" fmla="*/ 119 w 138"/>
                <a:gd name="T57" fmla="*/ 124 h 371"/>
                <a:gd name="T58" fmla="*/ 105 w 138"/>
                <a:gd name="T59" fmla="*/ 107 h 371"/>
                <a:gd name="T60" fmla="*/ 105 w 138"/>
                <a:gd name="T61" fmla="*/ 107 h 371"/>
                <a:gd name="T62" fmla="*/ 92 w 138"/>
                <a:gd name="T63" fmla="*/ 87 h 371"/>
                <a:gd name="T64" fmla="*/ 85 w 138"/>
                <a:gd name="T65" fmla="*/ 75 h 371"/>
                <a:gd name="T66" fmla="*/ 82 w 138"/>
                <a:gd name="T67" fmla="*/ 66 h 371"/>
                <a:gd name="T68" fmla="*/ 82 w 138"/>
                <a:gd name="T69" fmla="*/ 66 h 371"/>
                <a:gd name="T70" fmla="*/ 78 w 138"/>
                <a:gd name="T71" fmla="*/ 70 h 371"/>
                <a:gd name="T72" fmla="*/ 75 w 138"/>
                <a:gd name="T73" fmla="*/ 73 h 371"/>
                <a:gd name="T74" fmla="*/ 70 w 138"/>
                <a:gd name="T75" fmla="*/ 82 h 371"/>
                <a:gd name="T76" fmla="*/ 64 w 138"/>
                <a:gd name="T77" fmla="*/ 93 h 371"/>
                <a:gd name="T78" fmla="*/ 57 w 138"/>
                <a:gd name="T79" fmla="*/ 110 h 371"/>
                <a:gd name="T80" fmla="*/ 52 w 138"/>
                <a:gd name="T81" fmla="*/ 131 h 371"/>
                <a:gd name="T82" fmla="*/ 45 w 138"/>
                <a:gd name="T83" fmla="*/ 161 h 371"/>
                <a:gd name="T84" fmla="*/ 45 w 138"/>
                <a:gd name="T85" fmla="*/ 161 h 371"/>
                <a:gd name="T86" fmla="*/ 31 w 138"/>
                <a:gd name="T87" fmla="*/ 222 h 371"/>
                <a:gd name="T88" fmla="*/ 17 w 138"/>
                <a:gd name="T89" fmla="*/ 280 h 371"/>
                <a:gd name="T90" fmla="*/ 7 w 138"/>
                <a:gd name="T91" fmla="*/ 331 h 371"/>
                <a:gd name="T92" fmla="*/ 0 w 138"/>
                <a:gd name="T93" fmla="*/ 371 h 371"/>
                <a:gd name="T94" fmla="*/ 0 w 138"/>
                <a:gd name="T95" fmla="*/ 37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8" h="371">
                  <a:moveTo>
                    <a:pt x="0" y="371"/>
                  </a:moveTo>
                  <a:lnTo>
                    <a:pt x="0" y="371"/>
                  </a:lnTo>
                  <a:lnTo>
                    <a:pt x="19" y="226"/>
                  </a:lnTo>
                  <a:lnTo>
                    <a:pt x="26" y="170"/>
                  </a:lnTo>
                  <a:lnTo>
                    <a:pt x="33" y="126"/>
                  </a:lnTo>
                  <a:lnTo>
                    <a:pt x="33" y="126"/>
                  </a:lnTo>
                  <a:lnTo>
                    <a:pt x="38" y="108"/>
                  </a:lnTo>
                  <a:lnTo>
                    <a:pt x="43" y="93"/>
                  </a:lnTo>
                  <a:lnTo>
                    <a:pt x="54" y="61"/>
                  </a:lnTo>
                  <a:lnTo>
                    <a:pt x="59" y="45"/>
                  </a:lnTo>
                  <a:lnTo>
                    <a:pt x="63" y="31"/>
                  </a:lnTo>
                  <a:lnTo>
                    <a:pt x="66" y="16"/>
                  </a:lnTo>
                  <a:lnTo>
                    <a:pt x="66" y="0"/>
                  </a:lnTo>
                  <a:lnTo>
                    <a:pt x="66" y="0"/>
                  </a:lnTo>
                  <a:lnTo>
                    <a:pt x="78" y="16"/>
                  </a:lnTo>
                  <a:lnTo>
                    <a:pt x="91" y="30"/>
                  </a:lnTo>
                  <a:lnTo>
                    <a:pt x="106" y="42"/>
                  </a:lnTo>
                  <a:lnTo>
                    <a:pt x="120" y="51"/>
                  </a:lnTo>
                  <a:lnTo>
                    <a:pt x="120" y="51"/>
                  </a:lnTo>
                  <a:lnTo>
                    <a:pt x="122" y="61"/>
                  </a:lnTo>
                  <a:lnTo>
                    <a:pt x="124" y="73"/>
                  </a:lnTo>
                  <a:lnTo>
                    <a:pt x="127" y="89"/>
                  </a:lnTo>
                  <a:lnTo>
                    <a:pt x="127" y="89"/>
                  </a:lnTo>
                  <a:lnTo>
                    <a:pt x="133" y="107"/>
                  </a:lnTo>
                  <a:lnTo>
                    <a:pt x="136" y="124"/>
                  </a:lnTo>
                  <a:lnTo>
                    <a:pt x="138" y="142"/>
                  </a:lnTo>
                  <a:lnTo>
                    <a:pt x="138" y="142"/>
                  </a:lnTo>
                  <a:lnTo>
                    <a:pt x="129" y="135"/>
                  </a:lnTo>
                  <a:lnTo>
                    <a:pt x="119" y="124"/>
                  </a:lnTo>
                  <a:lnTo>
                    <a:pt x="105" y="107"/>
                  </a:lnTo>
                  <a:lnTo>
                    <a:pt x="105" y="107"/>
                  </a:lnTo>
                  <a:lnTo>
                    <a:pt x="92" y="87"/>
                  </a:lnTo>
                  <a:lnTo>
                    <a:pt x="85" y="75"/>
                  </a:lnTo>
                  <a:lnTo>
                    <a:pt x="82" y="66"/>
                  </a:lnTo>
                  <a:lnTo>
                    <a:pt x="82" y="66"/>
                  </a:lnTo>
                  <a:lnTo>
                    <a:pt x="78" y="70"/>
                  </a:lnTo>
                  <a:lnTo>
                    <a:pt x="75" y="73"/>
                  </a:lnTo>
                  <a:lnTo>
                    <a:pt x="70" y="82"/>
                  </a:lnTo>
                  <a:lnTo>
                    <a:pt x="64" y="93"/>
                  </a:lnTo>
                  <a:lnTo>
                    <a:pt x="57" y="110"/>
                  </a:lnTo>
                  <a:lnTo>
                    <a:pt x="52" y="131"/>
                  </a:lnTo>
                  <a:lnTo>
                    <a:pt x="45" y="161"/>
                  </a:lnTo>
                  <a:lnTo>
                    <a:pt x="45" y="161"/>
                  </a:lnTo>
                  <a:lnTo>
                    <a:pt x="31" y="222"/>
                  </a:lnTo>
                  <a:lnTo>
                    <a:pt x="17" y="280"/>
                  </a:lnTo>
                  <a:lnTo>
                    <a:pt x="7" y="331"/>
                  </a:lnTo>
                  <a:lnTo>
                    <a:pt x="0" y="371"/>
                  </a:lnTo>
                  <a:lnTo>
                    <a:pt x="0" y="371"/>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6" name="Freeform 42"/>
            <p:cNvSpPr>
              <a:spLocks/>
            </p:cNvSpPr>
            <p:nvPr/>
          </p:nvSpPr>
          <p:spPr bwMode="auto">
            <a:xfrm>
              <a:off x="964" y="2413"/>
              <a:ext cx="157" cy="432"/>
            </a:xfrm>
            <a:custGeom>
              <a:avLst/>
              <a:gdLst>
                <a:gd name="T0" fmla="*/ 255 w 315"/>
                <a:gd name="T1" fmla="*/ 0 h 863"/>
                <a:gd name="T2" fmla="*/ 262 w 315"/>
                <a:gd name="T3" fmla="*/ 59 h 863"/>
                <a:gd name="T4" fmla="*/ 281 w 315"/>
                <a:gd name="T5" fmla="*/ 98 h 863"/>
                <a:gd name="T6" fmla="*/ 304 w 315"/>
                <a:gd name="T7" fmla="*/ 138 h 863"/>
                <a:gd name="T8" fmla="*/ 315 w 315"/>
                <a:gd name="T9" fmla="*/ 155 h 863"/>
                <a:gd name="T10" fmla="*/ 281 w 315"/>
                <a:gd name="T11" fmla="*/ 407 h 863"/>
                <a:gd name="T12" fmla="*/ 266 w 315"/>
                <a:gd name="T13" fmla="*/ 507 h 863"/>
                <a:gd name="T14" fmla="*/ 250 w 315"/>
                <a:gd name="T15" fmla="*/ 569 h 863"/>
                <a:gd name="T16" fmla="*/ 234 w 315"/>
                <a:gd name="T17" fmla="*/ 633 h 863"/>
                <a:gd name="T18" fmla="*/ 229 w 315"/>
                <a:gd name="T19" fmla="*/ 684 h 863"/>
                <a:gd name="T20" fmla="*/ 229 w 315"/>
                <a:gd name="T21" fmla="*/ 717 h 863"/>
                <a:gd name="T22" fmla="*/ 224 w 315"/>
                <a:gd name="T23" fmla="*/ 828 h 863"/>
                <a:gd name="T24" fmla="*/ 220 w 315"/>
                <a:gd name="T25" fmla="*/ 863 h 863"/>
                <a:gd name="T26" fmla="*/ 183 w 315"/>
                <a:gd name="T27" fmla="*/ 863 h 863"/>
                <a:gd name="T28" fmla="*/ 134 w 315"/>
                <a:gd name="T29" fmla="*/ 856 h 863"/>
                <a:gd name="T30" fmla="*/ 119 w 315"/>
                <a:gd name="T31" fmla="*/ 850 h 863"/>
                <a:gd name="T32" fmla="*/ 92 w 315"/>
                <a:gd name="T33" fmla="*/ 838 h 863"/>
                <a:gd name="T34" fmla="*/ 91 w 315"/>
                <a:gd name="T35" fmla="*/ 835 h 863"/>
                <a:gd name="T36" fmla="*/ 92 w 315"/>
                <a:gd name="T37" fmla="*/ 833 h 863"/>
                <a:gd name="T38" fmla="*/ 98 w 315"/>
                <a:gd name="T39" fmla="*/ 773 h 863"/>
                <a:gd name="T40" fmla="*/ 110 w 315"/>
                <a:gd name="T41" fmla="*/ 663 h 863"/>
                <a:gd name="T42" fmla="*/ 113 w 315"/>
                <a:gd name="T43" fmla="*/ 637 h 863"/>
                <a:gd name="T44" fmla="*/ 119 w 315"/>
                <a:gd name="T45" fmla="*/ 551 h 863"/>
                <a:gd name="T46" fmla="*/ 117 w 315"/>
                <a:gd name="T47" fmla="*/ 492 h 863"/>
                <a:gd name="T48" fmla="*/ 98 w 315"/>
                <a:gd name="T49" fmla="*/ 558 h 863"/>
                <a:gd name="T50" fmla="*/ 0 w 315"/>
                <a:gd name="T51" fmla="*/ 546 h 863"/>
                <a:gd name="T52" fmla="*/ 0 w 315"/>
                <a:gd name="T53" fmla="*/ 474 h 863"/>
                <a:gd name="T54" fmla="*/ 8 w 315"/>
                <a:gd name="T55" fmla="*/ 362 h 863"/>
                <a:gd name="T56" fmla="*/ 14 w 315"/>
                <a:gd name="T57" fmla="*/ 322 h 863"/>
                <a:gd name="T58" fmla="*/ 36 w 315"/>
                <a:gd name="T59" fmla="*/ 210 h 863"/>
                <a:gd name="T60" fmla="*/ 50 w 315"/>
                <a:gd name="T61" fmla="*/ 159 h 863"/>
                <a:gd name="T62" fmla="*/ 54 w 315"/>
                <a:gd name="T63" fmla="*/ 143 h 863"/>
                <a:gd name="T64" fmla="*/ 64 w 315"/>
                <a:gd name="T65" fmla="*/ 124 h 863"/>
                <a:gd name="T66" fmla="*/ 70 w 315"/>
                <a:gd name="T67" fmla="*/ 119 h 863"/>
                <a:gd name="T68" fmla="*/ 96 w 315"/>
                <a:gd name="T69" fmla="*/ 98 h 863"/>
                <a:gd name="T70" fmla="*/ 133 w 315"/>
                <a:gd name="T71" fmla="*/ 78 h 863"/>
                <a:gd name="T72" fmla="*/ 157 w 315"/>
                <a:gd name="T73" fmla="*/ 68 h 863"/>
                <a:gd name="T74" fmla="*/ 204 w 315"/>
                <a:gd name="T75" fmla="*/ 43 h 863"/>
                <a:gd name="T76" fmla="*/ 227 w 315"/>
                <a:gd name="T77" fmla="*/ 26 h 863"/>
                <a:gd name="T78" fmla="*/ 255 w 315"/>
                <a:gd name="T79" fmla="*/ 0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5" h="863">
                  <a:moveTo>
                    <a:pt x="255" y="0"/>
                  </a:moveTo>
                  <a:lnTo>
                    <a:pt x="255" y="0"/>
                  </a:lnTo>
                  <a:lnTo>
                    <a:pt x="259" y="36"/>
                  </a:lnTo>
                  <a:lnTo>
                    <a:pt x="262" y="59"/>
                  </a:lnTo>
                  <a:lnTo>
                    <a:pt x="269" y="78"/>
                  </a:lnTo>
                  <a:lnTo>
                    <a:pt x="281" y="98"/>
                  </a:lnTo>
                  <a:lnTo>
                    <a:pt x="281" y="98"/>
                  </a:lnTo>
                  <a:lnTo>
                    <a:pt x="304" y="138"/>
                  </a:lnTo>
                  <a:lnTo>
                    <a:pt x="315" y="155"/>
                  </a:lnTo>
                  <a:lnTo>
                    <a:pt x="315" y="155"/>
                  </a:lnTo>
                  <a:lnTo>
                    <a:pt x="297" y="292"/>
                  </a:lnTo>
                  <a:lnTo>
                    <a:pt x="281" y="407"/>
                  </a:lnTo>
                  <a:lnTo>
                    <a:pt x="274" y="462"/>
                  </a:lnTo>
                  <a:lnTo>
                    <a:pt x="266" y="507"/>
                  </a:lnTo>
                  <a:lnTo>
                    <a:pt x="266" y="507"/>
                  </a:lnTo>
                  <a:lnTo>
                    <a:pt x="250" y="569"/>
                  </a:lnTo>
                  <a:lnTo>
                    <a:pt x="239" y="612"/>
                  </a:lnTo>
                  <a:lnTo>
                    <a:pt x="234" y="633"/>
                  </a:lnTo>
                  <a:lnTo>
                    <a:pt x="231" y="656"/>
                  </a:lnTo>
                  <a:lnTo>
                    <a:pt x="229" y="684"/>
                  </a:lnTo>
                  <a:lnTo>
                    <a:pt x="229" y="717"/>
                  </a:lnTo>
                  <a:lnTo>
                    <a:pt x="229" y="717"/>
                  </a:lnTo>
                  <a:lnTo>
                    <a:pt x="227" y="782"/>
                  </a:lnTo>
                  <a:lnTo>
                    <a:pt x="224" y="828"/>
                  </a:lnTo>
                  <a:lnTo>
                    <a:pt x="220" y="863"/>
                  </a:lnTo>
                  <a:lnTo>
                    <a:pt x="220" y="863"/>
                  </a:lnTo>
                  <a:lnTo>
                    <a:pt x="210" y="863"/>
                  </a:lnTo>
                  <a:lnTo>
                    <a:pt x="183" y="863"/>
                  </a:lnTo>
                  <a:lnTo>
                    <a:pt x="150" y="857"/>
                  </a:lnTo>
                  <a:lnTo>
                    <a:pt x="134" y="856"/>
                  </a:lnTo>
                  <a:lnTo>
                    <a:pt x="119" y="850"/>
                  </a:lnTo>
                  <a:lnTo>
                    <a:pt x="119" y="850"/>
                  </a:lnTo>
                  <a:lnTo>
                    <a:pt x="98" y="842"/>
                  </a:lnTo>
                  <a:lnTo>
                    <a:pt x="92" y="838"/>
                  </a:lnTo>
                  <a:lnTo>
                    <a:pt x="91" y="836"/>
                  </a:lnTo>
                  <a:lnTo>
                    <a:pt x="91" y="835"/>
                  </a:lnTo>
                  <a:lnTo>
                    <a:pt x="91" y="835"/>
                  </a:lnTo>
                  <a:lnTo>
                    <a:pt x="92" y="833"/>
                  </a:lnTo>
                  <a:lnTo>
                    <a:pt x="92" y="833"/>
                  </a:lnTo>
                  <a:lnTo>
                    <a:pt x="98" y="773"/>
                  </a:lnTo>
                  <a:lnTo>
                    <a:pt x="103" y="719"/>
                  </a:lnTo>
                  <a:lnTo>
                    <a:pt x="110" y="663"/>
                  </a:lnTo>
                  <a:lnTo>
                    <a:pt x="110" y="663"/>
                  </a:lnTo>
                  <a:lnTo>
                    <a:pt x="113" y="637"/>
                  </a:lnTo>
                  <a:lnTo>
                    <a:pt x="115" y="607"/>
                  </a:lnTo>
                  <a:lnTo>
                    <a:pt x="119" y="551"/>
                  </a:lnTo>
                  <a:lnTo>
                    <a:pt x="117" y="509"/>
                  </a:lnTo>
                  <a:lnTo>
                    <a:pt x="117" y="492"/>
                  </a:lnTo>
                  <a:lnTo>
                    <a:pt x="105" y="544"/>
                  </a:lnTo>
                  <a:lnTo>
                    <a:pt x="98" y="558"/>
                  </a:lnTo>
                  <a:lnTo>
                    <a:pt x="0" y="546"/>
                  </a:lnTo>
                  <a:lnTo>
                    <a:pt x="0" y="546"/>
                  </a:lnTo>
                  <a:lnTo>
                    <a:pt x="0" y="527"/>
                  </a:lnTo>
                  <a:lnTo>
                    <a:pt x="0" y="474"/>
                  </a:lnTo>
                  <a:lnTo>
                    <a:pt x="5" y="402"/>
                  </a:lnTo>
                  <a:lnTo>
                    <a:pt x="8" y="362"/>
                  </a:lnTo>
                  <a:lnTo>
                    <a:pt x="14" y="322"/>
                  </a:lnTo>
                  <a:lnTo>
                    <a:pt x="14" y="322"/>
                  </a:lnTo>
                  <a:lnTo>
                    <a:pt x="26" y="255"/>
                  </a:lnTo>
                  <a:lnTo>
                    <a:pt x="36" y="210"/>
                  </a:lnTo>
                  <a:lnTo>
                    <a:pt x="45" y="180"/>
                  </a:lnTo>
                  <a:lnTo>
                    <a:pt x="50" y="159"/>
                  </a:lnTo>
                  <a:lnTo>
                    <a:pt x="50" y="159"/>
                  </a:lnTo>
                  <a:lnTo>
                    <a:pt x="54" y="143"/>
                  </a:lnTo>
                  <a:lnTo>
                    <a:pt x="59" y="133"/>
                  </a:lnTo>
                  <a:lnTo>
                    <a:pt x="64" y="124"/>
                  </a:lnTo>
                  <a:lnTo>
                    <a:pt x="64" y="124"/>
                  </a:lnTo>
                  <a:lnTo>
                    <a:pt x="70" y="119"/>
                  </a:lnTo>
                  <a:lnTo>
                    <a:pt x="84" y="106"/>
                  </a:lnTo>
                  <a:lnTo>
                    <a:pt x="96" y="98"/>
                  </a:lnTo>
                  <a:lnTo>
                    <a:pt x="112" y="89"/>
                  </a:lnTo>
                  <a:lnTo>
                    <a:pt x="133" y="78"/>
                  </a:lnTo>
                  <a:lnTo>
                    <a:pt x="157" y="68"/>
                  </a:lnTo>
                  <a:lnTo>
                    <a:pt x="157" y="68"/>
                  </a:lnTo>
                  <a:lnTo>
                    <a:pt x="183" y="56"/>
                  </a:lnTo>
                  <a:lnTo>
                    <a:pt x="204" y="43"/>
                  </a:lnTo>
                  <a:lnTo>
                    <a:pt x="204" y="43"/>
                  </a:lnTo>
                  <a:lnTo>
                    <a:pt x="227" y="26"/>
                  </a:lnTo>
                  <a:lnTo>
                    <a:pt x="243" y="12"/>
                  </a:lnTo>
                  <a:lnTo>
                    <a:pt x="255" y="0"/>
                  </a:lnTo>
                  <a:lnTo>
                    <a:pt x="255" y="0"/>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7" name="Freeform 43"/>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 name="T110" fmla="*/ 58 w 107"/>
                <a:gd name="T111" fmla="*/ 516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lnTo>
                    <a:pt x="58" y="516"/>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8" name="Freeform 44"/>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9" name="Freeform 45"/>
            <p:cNvSpPr>
              <a:spLocks/>
            </p:cNvSpPr>
            <p:nvPr/>
          </p:nvSpPr>
          <p:spPr bwMode="auto">
            <a:xfrm>
              <a:off x="1072" y="2233"/>
              <a:ext cx="129" cy="137"/>
            </a:xfrm>
            <a:custGeom>
              <a:avLst/>
              <a:gdLst>
                <a:gd name="T0" fmla="*/ 250 w 257"/>
                <a:gd name="T1" fmla="*/ 208 h 273"/>
                <a:gd name="T2" fmla="*/ 253 w 257"/>
                <a:gd name="T3" fmla="*/ 184 h 273"/>
                <a:gd name="T4" fmla="*/ 253 w 257"/>
                <a:gd name="T5" fmla="*/ 138 h 273"/>
                <a:gd name="T6" fmla="*/ 255 w 257"/>
                <a:gd name="T7" fmla="*/ 116 h 273"/>
                <a:gd name="T8" fmla="*/ 255 w 257"/>
                <a:gd name="T9" fmla="*/ 79 h 273"/>
                <a:gd name="T10" fmla="*/ 253 w 257"/>
                <a:gd name="T11" fmla="*/ 72 h 273"/>
                <a:gd name="T12" fmla="*/ 245 w 257"/>
                <a:gd name="T13" fmla="*/ 60 h 273"/>
                <a:gd name="T14" fmla="*/ 238 w 257"/>
                <a:gd name="T15" fmla="*/ 54 h 273"/>
                <a:gd name="T16" fmla="*/ 229 w 257"/>
                <a:gd name="T17" fmla="*/ 47 h 273"/>
                <a:gd name="T18" fmla="*/ 213 w 257"/>
                <a:gd name="T19" fmla="*/ 28 h 273"/>
                <a:gd name="T20" fmla="*/ 204 w 257"/>
                <a:gd name="T21" fmla="*/ 21 h 273"/>
                <a:gd name="T22" fmla="*/ 201 w 257"/>
                <a:gd name="T23" fmla="*/ 23 h 273"/>
                <a:gd name="T24" fmla="*/ 164 w 257"/>
                <a:gd name="T25" fmla="*/ 2 h 273"/>
                <a:gd name="T26" fmla="*/ 49 w 257"/>
                <a:gd name="T27" fmla="*/ 25 h 273"/>
                <a:gd name="T28" fmla="*/ 45 w 257"/>
                <a:gd name="T29" fmla="*/ 26 h 273"/>
                <a:gd name="T30" fmla="*/ 28 w 257"/>
                <a:gd name="T31" fmla="*/ 39 h 273"/>
                <a:gd name="T32" fmla="*/ 19 w 257"/>
                <a:gd name="T33" fmla="*/ 58 h 273"/>
                <a:gd name="T34" fmla="*/ 15 w 257"/>
                <a:gd name="T35" fmla="*/ 72 h 273"/>
                <a:gd name="T36" fmla="*/ 8 w 257"/>
                <a:gd name="T37" fmla="*/ 112 h 273"/>
                <a:gd name="T38" fmla="*/ 1 w 257"/>
                <a:gd name="T39" fmla="*/ 142 h 273"/>
                <a:gd name="T40" fmla="*/ 0 w 257"/>
                <a:gd name="T41" fmla="*/ 170 h 273"/>
                <a:gd name="T42" fmla="*/ 5 w 257"/>
                <a:gd name="T43" fmla="*/ 200 h 273"/>
                <a:gd name="T44" fmla="*/ 10 w 257"/>
                <a:gd name="T45" fmla="*/ 207 h 273"/>
                <a:gd name="T46" fmla="*/ 28 w 257"/>
                <a:gd name="T47" fmla="*/ 226 h 273"/>
                <a:gd name="T48" fmla="*/ 56 w 257"/>
                <a:gd name="T49" fmla="*/ 245 h 273"/>
                <a:gd name="T50" fmla="*/ 91 w 257"/>
                <a:gd name="T51" fmla="*/ 261 h 273"/>
                <a:gd name="T52" fmla="*/ 129 w 257"/>
                <a:gd name="T53" fmla="*/ 271 h 273"/>
                <a:gd name="T54" fmla="*/ 169 w 257"/>
                <a:gd name="T55" fmla="*/ 271 h 273"/>
                <a:gd name="T56" fmla="*/ 197 w 257"/>
                <a:gd name="T57" fmla="*/ 264 h 273"/>
                <a:gd name="T58" fmla="*/ 215 w 257"/>
                <a:gd name="T59" fmla="*/ 254 h 273"/>
                <a:gd name="T60" fmla="*/ 231 w 257"/>
                <a:gd name="T61" fmla="*/ 240 h 273"/>
                <a:gd name="T62" fmla="*/ 243 w 257"/>
                <a:gd name="T63" fmla="*/ 219 h 273"/>
                <a:gd name="T64" fmla="*/ 250 w 257"/>
                <a:gd name="T65" fmla="*/ 20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7" h="273">
                  <a:moveTo>
                    <a:pt x="250" y="208"/>
                  </a:moveTo>
                  <a:lnTo>
                    <a:pt x="250" y="208"/>
                  </a:lnTo>
                  <a:lnTo>
                    <a:pt x="252" y="196"/>
                  </a:lnTo>
                  <a:lnTo>
                    <a:pt x="253" y="184"/>
                  </a:lnTo>
                  <a:lnTo>
                    <a:pt x="255" y="161"/>
                  </a:lnTo>
                  <a:lnTo>
                    <a:pt x="253" y="138"/>
                  </a:lnTo>
                  <a:lnTo>
                    <a:pt x="253" y="138"/>
                  </a:lnTo>
                  <a:lnTo>
                    <a:pt x="255" y="116"/>
                  </a:lnTo>
                  <a:lnTo>
                    <a:pt x="257" y="96"/>
                  </a:lnTo>
                  <a:lnTo>
                    <a:pt x="255" y="79"/>
                  </a:lnTo>
                  <a:lnTo>
                    <a:pt x="255" y="79"/>
                  </a:lnTo>
                  <a:lnTo>
                    <a:pt x="253" y="72"/>
                  </a:lnTo>
                  <a:lnTo>
                    <a:pt x="252" y="67"/>
                  </a:lnTo>
                  <a:lnTo>
                    <a:pt x="245" y="60"/>
                  </a:lnTo>
                  <a:lnTo>
                    <a:pt x="239" y="56"/>
                  </a:lnTo>
                  <a:lnTo>
                    <a:pt x="238" y="54"/>
                  </a:lnTo>
                  <a:lnTo>
                    <a:pt x="238" y="54"/>
                  </a:lnTo>
                  <a:lnTo>
                    <a:pt x="229" y="47"/>
                  </a:lnTo>
                  <a:lnTo>
                    <a:pt x="213" y="28"/>
                  </a:lnTo>
                  <a:lnTo>
                    <a:pt x="213" y="28"/>
                  </a:lnTo>
                  <a:lnTo>
                    <a:pt x="206" y="21"/>
                  </a:lnTo>
                  <a:lnTo>
                    <a:pt x="204" y="21"/>
                  </a:lnTo>
                  <a:lnTo>
                    <a:pt x="203" y="21"/>
                  </a:lnTo>
                  <a:lnTo>
                    <a:pt x="201" y="23"/>
                  </a:lnTo>
                  <a:lnTo>
                    <a:pt x="199" y="25"/>
                  </a:lnTo>
                  <a:lnTo>
                    <a:pt x="164" y="2"/>
                  </a:lnTo>
                  <a:lnTo>
                    <a:pt x="112" y="0"/>
                  </a:lnTo>
                  <a:lnTo>
                    <a:pt x="49" y="25"/>
                  </a:lnTo>
                  <a:lnTo>
                    <a:pt x="49" y="25"/>
                  </a:lnTo>
                  <a:lnTo>
                    <a:pt x="45" y="26"/>
                  </a:lnTo>
                  <a:lnTo>
                    <a:pt x="35" y="33"/>
                  </a:lnTo>
                  <a:lnTo>
                    <a:pt x="28" y="39"/>
                  </a:lnTo>
                  <a:lnTo>
                    <a:pt x="22" y="47"/>
                  </a:lnTo>
                  <a:lnTo>
                    <a:pt x="19" y="58"/>
                  </a:lnTo>
                  <a:lnTo>
                    <a:pt x="15" y="72"/>
                  </a:lnTo>
                  <a:lnTo>
                    <a:pt x="15" y="72"/>
                  </a:lnTo>
                  <a:lnTo>
                    <a:pt x="8" y="112"/>
                  </a:lnTo>
                  <a:lnTo>
                    <a:pt x="8" y="112"/>
                  </a:lnTo>
                  <a:lnTo>
                    <a:pt x="7" y="121"/>
                  </a:lnTo>
                  <a:lnTo>
                    <a:pt x="1" y="142"/>
                  </a:lnTo>
                  <a:lnTo>
                    <a:pt x="0" y="156"/>
                  </a:lnTo>
                  <a:lnTo>
                    <a:pt x="0" y="170"/>
                  </a:lnTo>
                  <a:lnTo>
                    <a:pt x="1" y="186"/>
                  </a:lnTo>
                  <a:lnTo>
                    <a:pt x="5" y="200"/>
                  </a:lnTo>
                  <a:lnTo>
                    <a:pt x="5" y="200"/>
                  </a:lnTo>
                  <a:lnTo>
                    <a:pt x="10" y="207"/>
                  </a:lnTo>
                  <a:lnTo>
                    <a:pt x="17" y="215"/>
                  </a:lnTo>
                  <a:lnTo>
                    <a:pt x="28" y="226"/>
                  </a:lnTo>
                  <a:lnTo>
                    <a:pt x="40" y="235"/>
                  </a:lnTo>
                  <a:lnTo>
                    <a:pt x="56" y="245"/>
                  </a:lnTo>
                  <a:lnTo>
                    <a:pt x="73" y="254"/>
                  </a:lnTo>
                  <a:lnTo>
                    <a:pt x="91" y="261"/>
                  </a:lnTo>
                  <a:lnTo>
                    <a:pt x="110" y="268"/>
                  </a:lnTo>
                  <a:lnTo>
                    <a:pt x="129" y="271"/>
                  </a:lnTo>
                  <a:lnTo>
                    <a:pt x="150" y="273"/>
                  </a:lnTo>
                  <a:lnTo>
                    <a:pt x="169" y="271"/>
                  </a:lnTo>
                  <a:lnTo>
                    <a:pt x="189" y="268"/>
                  </a:lnTo>
                  <a:lnTo>
                    <a:pt x="197" y="264"/>
                  </a:lnTo>
                  <a:lnTo>
                    <a:pt x="206" y="259"/>
                  </a:lnTo>
                  <a:lnTo>
                    <a:pt x="215" y="254"/>
                  </a:lnTo>
                  <a:lnTo>
                    <a:pt x="222" y="247"/>
                  </a:lnTo>
                  <a:lnTo>
                    <a:pt x="231" y="240"/>
                  </a:lnTo>
                  <a:lnTo>
                    <a:pt x="238" y="229"/>
                  </a:lnTo>
                  <a:lnTo>
                    <a:pt x="243" y="219"/>
                  </a:lnTo>
                  <a:lnTo>
                    <a:pt x="250" y="208"/>
                  </a:lnTo>
                  <a:lnTo>
                    <a:pt x="250" y="208"/>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0" name="Freeform 46"/>
            <p:cNvSpPr>
              <a:spLocks/>
            </p:cNvSpPr>
            <p:nvPr/>
          </p:nvSpPr>
          <p:spPr bwMode="auto">
            <a:xfrm>
              <a:off x="1068" y="2257"/>
              <a:ext cx="136" cy="163"/>
            </a:xfrm>
            <a:custGeom>
              <a:avLst/>
              <a:gdLst>
                <a:gd name="T0" fmla="*/ 261 w 273"/>
                <a:gd name="T1" fmla="*/ 132 h 328"/>
                <a:gd name="T2" fmla="*/ 255 w 273"/>
                <a:gd name="T3" fmla="*/ 135 h 328"/>
                <a:gd name="T4" fmla="*/ 248 w 273"/>
                <a:gd name="T5" fmla="*/ 151 h 328"/>
                <a:gd name="T6" fmla="*/ 247 w 273"/>
                <a:gd name="T7" fmla="*/ 163 h 328"/>
                <a:gd name="T8" fmla="*/ 245 w 273"/>
                <a:gd name="T9" fmla="*/ 172 h 328"/>
                <a:gd name="T10" fmla="*/ 240 w 273"/>
                <a:gd name="T11" fmla="*/ 179 h 328"/>
                <a:gd name="T12" fmla="*/ 236 w 273"/>
                <a:gd name="T13" fmla="*/ 67 h 328"/>
                <a:gd name="T14" fmla="*/ 234 w 273"/>
                <a:gd name="T15" fmla="*/ 56 h 328"/>
                <a:gd name="T16" fmla="*/ 224 w 273"/>
                <a:gd name="T17" fmla="*/ 34 h 328"/>
                <a:gd name="T18" fmla="*/ 201 w 273"/>
                <a:gd name="T19" fmla="*/ 14 h 328"/>
                <a:gd name="T20" fmla="*/ 164 w 273"/>
                <a:gd name="T21" fmla="*/ 2 h 328"/>
                <a:gd name="T22" fmla="*/ 140 w 273"/>
                <a:gd name="T23" fmla="*/ 0 h 328"/>
                <a:gd name="T24" fmla="*/ 93 w 273"/>
                <a:gd name="T25" fmla="*/ 7 h 328"/>
                <a:gd name="T26" fmla="*/ 59 w 273"/>
                <a:gd name="T27" fmla="*/ 25 h 328"/>
                <a:gd name="T28" fmla="*/ 38 w 273"/>
                <a:gd name="T29" fmla="*/ 49 h 328"/>
                <a:gd name="T30" fmla="*/ 31 w 273"/>
                <a:gd name="T31" fmla="*/ 77 h 328"/>
                <a:gd name="T32" fmla="*/ 33 w 273"/>
                <a:gd name="T33" fmla="*/ 165 h 328"/>
                <a:gd name="T34" fmla="*/ 24 w 273"/>
                <a:gd name="T35" fmla="*/ 154 h 328"/>
                <a:gd name="T36" fmla="*/ 17 w 273"/>
                <a:gd name="T37" fmla="*/ 146 h 328"/>
                <a:gd name="T38" fmla="*/ 12 w 273"/>
                <a:gd name="T39" fmla="*/ 142 h 328"/>
                <a:gd name="T40" fmla="*/ 5 w 273"/>
                <a:gd name="T41" fmla="*/ 146 h 328"/>
                <a:gd name="T42" fmla="*/ 2 w 273"/>
                <a:gd name="T43" fmla="*/ 156 h 328"/>
                <a:gd name="T44" fmla="*/ 0 w 273"/>
                <a:gd name="T45" fmla="*/ 170 h 328"/>
                <a:gd name="T46" fmla="*/ 5 w 273"/>
                <a:gd name="T47" fmla="*/ 184 h 328"/>
                <a:gd name="T48" fmla="*/ 21 w 273"/>
                <a:gd name="T49" fmla="*/ 216 h 328"/>
                <a:gd name="T50" fmla="*/ 30 w 273"/>
                <a:gd name="T51" fmla="*/ 230 h 328"/>
                <a:gd name="T52" fmla="*/ 38 w 273"/>
                <a:gd name="T53" fmla="*/ 235 h 328"/>
                <a:gd name="T54" fmla="*/ 42 w 273"/>
                <a:gd name="T55" fmla="*/ 235 h 328"/>
                <a:gd name="T56" fmla="*/ 52 w 273"/>
                <a:gd name="T57" fmla="*/ 256 h 328"/>
                <a:gd name="T58" fmla="*/ 86 w 273"/>
                <a:gd name="T59" fmla="*/ 298 h 328"/>
                <a:gd name="T60" fmla="*/ 105 w 273"/>
                <a:gd name="T61" fmla="*/ 315 h 328"/>
                <a:gd name="T62" fmla="*/ 128 w 273"/>
                <a:gd name="T63" fmla="*/ 326 h 328"/>
                <a:gd name="T64" fmla="*/ 149 w 273"/>
                <a:gd name="T65" fmla="*/ 326 h 328"/>
                <a:gd name="T66" fmla="*/ 166 w 273"/>
                <a:gd name="T67" fmla="*/ 321 h 328"/>
                <a:gd name="T68" fmla="*/ 177 w 273"/>
                <a:gd name="T69" fmla="*/ 310 h 328"/>
                <a:gd name="T70" fmla="*/ 189 w 273"/>
                <a:gd name="T71" fmla="*/ 298 h 328"/>
                <a:gd name="T72" fmla="*/ 224 w 273"/>
                <a:gd name="T73" fmla="*/ 256 h 328"/>
                <a:gd name="T74" fmla="*/ 236 w 273"/>
                <a:gd name="T75" fmla="*/ 233 h 328"/>
                <a:gd name="T76" fmla="*/ 241 w 273"/>
                <a:gd name="T77" fmla="*/ 233 h 328"/>
                <a:gd name="T78" fmla="*/ 254 w 273"/>
                <a:gd name="T79" fmla="*/ 226 h 328"/>
                <a:gd name="T80" fmla="*/ 259 w 273"/>
                <a:gd name="T81" fmla="*/ 216 h 328"/>
                <a:gd name="T82" fmla="*/ 268 w 273"/>
                <a:gd name="T83" fmla="*/ 186 h 328"/>
                <a:gd name="T84" fmla="*/ 271 w 273"/>
                <a:gd name="T85" fmla="*/ 156 h 328"/>
                <a:gd name="T86" fmla="*/ 271 w 273"/>
                <a:gd name="T87" fmla="*/ 137 h 328"/>
                <a:gd name="T88" fmla="*/ 261 w 273"/>
                <a:gd name="T89" fmla="*/ 132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3" h="328">
                  <a:moveTo>
                    <a:pt x="261" y="132"/>
                  </a:moveTo>
                  <a:lnTo>
                    <a:pt x="261" y="132"/>
                  </a:lnTo>
                  <a:lnTo>
                    <a:pt x="259" y="133"/>
                  </a:lnTo>
                  <a:lnTo>
                    <a:pt x="255" y="135"/>
                  </a:lnTo>
                  <a:lnTo>
                    <a:pt x="252" y="142"/>
                  </a:lnTo>
                  <a:lnTo>
                    <a:pt x="248" y="151"/>
                  </a:lnTo>
                  <a:lnTo>
                    <a:pt x="247" y="163"/>
                  </a:lnTo>
                  <a:lnTo>
                    <a:pt x="247" y="163"/>
                  </a:lnTo>
                  <a:lnTo>
                    <a:pt x="247" y="168"/>
                  </a:lnTo>
                  <a:lnTo>
                    <a:pt x="245" y="172"/>
                  </a:lnTo>
                  <a:lnTo>
                    <a:pt x="240" y="179"/>
                  </a:lnTo>
                  <a:lnTo>
                    <a:pt x="240" y="179"/>
                  </a:lnTo>
                  <a:lnTo>
                    <a:pt x="238" y="114"/>
                  </a:lnTo>
                  <a:lnTo>
                    <a:pt x="236" y="67"/>
                  </a:lnTo>
                  <a:lnTo>
                    <a:pt x="236" y="67"/>
                  </a:lnTo>
                  <a:lnTo>
                    <a:pt x="234" y="56"/>
                  </a:lnTo>
                  <a:lnTo>
                    <a:pt x="231" y="46"/>
                  </a:lnTo>
                  <a:lnTo>
                    <a:pt x="224" y="34"/>
                  </a:lnTo>
                  <a:lnTo>
                    <a:pt x="213" y="23"/>
                  </a:lnTo>
                  <a:lnTo>
                    <a:pt x="201" y="14"/>
                  </a:lnTo>
                  <a:lnTo>
                    <a:pt x="184" y="7"/>
                  </a:lnTo>
                  <a:lnTo>
                    <a:pt x="164" y="2"/>
                  </a:lnTo>
                  <a:lnTo>
                    <a:pt x="140" y="0"/>
                  </a:lnTo>
                  <a:lnTo>
                    <a:pt x="140" y="0"/>
                  </a:lnTo>
                  <a:lnTo>
                    <a:pt x="114" y="2"/>
                  </a:lnTo>
                  <a:lnTo>
                    <a:pt x="93" y="7"/>
                  </a:lnTo>
                  <a:lnTo>
                    <a:pt x="73" y="16"/>
                  </a:lnTo>
                  <a:lnTo>
                    <a:pt x="59" y="25"/>
                  </a:lnTo>
                  <a:lnTo>
                    <a:pt x="47" y="37"/>
                  </a:lnTo>
                  <a:lnTo>
                    <a:pt x="38" y="49"/>
                  </a:lnTo>
                  <a:lnTo>
                    <a:pt x="33" y="63"/>
                  </a:lnTo>
                  <a:lnTo>
                    <a:pt x="31" y="77"/>
                  </a:lnTo>
                  <a:lnTo>
                    <a:pt x="31" y="77"/>
                  </a:lnTo>
                  <a:lnTo>
                    <a:pt x="33" y="165"/>
                  </a:lnTo>
                  <a:lnTo>
                    <a:pt x="33" y="165"/>
                  </a:lnTo>
                  <a:lnTo>
                    <a:pt x="24" y="154"/>
                  </a:lnTo>
                  <a:lnTo>
                    <a:pt x="17" y="146"/>
                  </a:lnTo>
                  <a:lnTo>
                    <a:pt x="17" y="146"/>
                  </a:lnTo>
                  <a:lnTo>
                    <a:pt x="16" y="142"/>
                  </a:lnTo>
                  <a:lnTo>
                    <a:pt x="12" y="142"/>
                  </a:lnTo>
                  <a:lnTo>
                    <a:pt x="9" y="144"/>
                  </a:lnTo>
                  <a:lnTo>
                    <a:pt x="5" y="146"/>
                  </a:lnTo>
                  <a:lnTo>
                    <a:pt x="3" y="149"/>
                  </a:lnTo>
                  <a:lnTo>
                    <a:pt x="2" y="156"/>
                  </a:lnTo>
                  <a:lnTo>
                    <a:pt x="0" y="161"/>
                  </a:lnTo>
                  <a:lnTo>
                    <a:pt x="0" y="170"/>
                  </a:lnTo>
                  <a:lnTo>
                    <a:pt x="0" y="170"/>
                  </a:lnTo>
                  <a:lnTo>
                    <a:pt x="5" y="184"/>
                  </a:lnTo>
                  <a:lnTo>
                    <a:pt x="10" y="196"/>
                  </a:lnTo>
                  <a:lnTo>
                    <a:pt x="21" y="216"/>
                  </a:lnTo>
                  <a:lnTo>
                    <a:pt x="21" y="216"/>
                  </a:lnTo>
                  <a:lnTo>
                    <a:pt x="30" y="230"/>
                  </a:lnTo>
                  <a:lnTo>
                    <a:pt x="35" y="233"/>
                  </a:lnTo>
                  <a:lnTo>
                    <a:pt x="38" y="235"/>
                  </a:lnTo>
                  <a:lnTo>
                    <a:pt x="42" y="235"/>
                  </a:lnTo>
                  <a:lnTo>
                    <a:pt x="42" y="235"/>
                  </a:lnTo>
                  <a:lnTo>
                    <a:pt x="45" y="245"/>
                  </a:lnTo>
                  <a:lnTo>
                    <a:pt x="52" y="256"/>
                  </a:lnTo>
                  <a:lnTo>
                    <a:pt x="66" y="277"/>
                  </a:lnTo>
                  <a:lnTo>
                    <a:pt x="86" y="298"/>
                  </a:lnTo>
                  <a:lnTo>
                    <a:pt x="105" y="315"/>
                  </a:lnTo>
                  <a:lnTo>
                    <a:pt x="105" y="315"/>
                  </a:lnTo>
                  <a:lnTo>
                    <a:pt x="117" y="322"/>
                  </a:lnTo>
                  <a:lnTo>
                    <a:pt x="128" y="326"/>
                  </a:lnTo>
                  <a:lnTo>
                    <a:pt x="138" y="328"/>
                  </a:lnTo>
                  <a:lnTo>
                    <a:pt x="149" y="326"/>
                  </a:lnTo>
                  <a:lnTo>
                    <a:pt x="157" y="324"/>
                  </a:lnTo>
                  <a:lnTo>
                    <a:pt x="166" y="321"/>
                  </a:lnTo>
                  <a:lnTo>
                    <a:pt x="171" y="315"/>
                  </a:lnTo>
                  <a:lnTo>
                    <a:pt x="177" y="310"/>
                  </a:lnTo>
                  <a:lnTo>
                    <a:pt x="177" y="310"/>
                  </a:lnTo>
                  <a:lnTo>
                    <a:pt x="189" y="298"/>
                  </a:lnTo>
                  <a:lnTo>
                    <a:pt x="206" y="279"/>
                  </a:lnTo>
                  <a:lnTo>
                    <a:pt x="224" y="256"/>
                  </a:lnTo>
                  <a:lnTo>
                    <a:pt x="231" y="244"/>
                  </a:lnTo>
                  <a:lnTo>
                    <a:pt x="236" y="233"/>
                  </a:lnTo>
                  <a:lnTo>
                    <a:pt x="236" y="233"/>
                  </a:lnTo>
                  <a:lnTo>
                    <a:pt x="241" y="233"/>
                  </a:lnTo>
                  <a:lnTo>
                    <a:pt x="248" y="231"/>
                  </a:lnTo>
                  <a:lnTo>
                    <a:pt x="254" y="226"/>
                  </a:lnTo>
                  <a:lnTo>
                    <a:pt x="259" y="216"/>
                  </a:lnTo>
                  <a:lnTo>
                    <a:pt x="259" y="216"/>
                  </a:lnTo>
                  <a:lnTo>
                    <a:pt x="264" y="200"/>
                  </a:lnTo>
                  <a:lnTo>
                    <a:pt x="268" y="186"/>
                  </a:lnTo>
                  <a:lnTo>
                    <a:pt x="271" y="156"/>
                  </a:lnTo>
                  <a:lnTo>
                    <a:pt x="271" y="156"/>
                  </a:lnTo>
                  <a:lnTo>
                    <a:pt x="273" y="144"/>
                  </a:lnTo>
                  <a:lnTo>
                    <a:pt x="271" y="137"/>
                  </a:lnTo>
                  <a:lnTo>
                    <a:pt x="266" y="133"/>
                  </a:lnTo>
                  <a:lnTo>
                    <a:pt x="261" y="132"/>
                  </a:lnTo>
                  <a:lnTo>
                    <a:pt x="261" y="1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1" name="Freeform 47"/>
            <p:cNvSpPr>
              <a:spLocks/>
            </p:cNvSpPr>
            <p:nvPr/>
          </p:nvSpPr>
          <p:spPr bwMode="auto">
            <a:xfrm>
              <a:off x="1096" y="2266"/>
              <a:ext cx="101" cy="38"/>
            </a:xfrm>
            <a:custGeom>
              <a:avLst/>
              <a:gdLst>
                <a:gd name="T0" fmla="*/ 201 w 201"/>
                <a:gd name="T1" fmla="*/ 64 h 75"/>
                <a:gd name="T2" fmla="*/ 201 w 201"/>
                <a:gd name="T3" fmla="*/ 64 h 75"/>
                <a:gd name="T4" fmla="*/ 189 w 201"/>
                <a:gd name="T5" fmla="*/ 47 h 75"/>
                <a:gd name="T6" fmla="*/ 175 w 201"/>
                <a:gd name="T7" fmla="*/ 35 h 75"/>
                <a:gd name="T8" fmla="*/ 161 w 201"/>
                <a:gd name="T9" fmla="*/ 22 h 75"/>
                <a:gd name="T10" fmla="*/ 145 w 201"/>
                <a:gd name="T11" fmla="*/ 15 h 75"/>
                <a:gd name="T12" fmla="*/ 128 w 201"/>
                <a:gd name="T13" fmla="*/ 8 h 75"/>
                <a:gd name="T14" fmla="*/ 112 w 201"/>
                <a:gd name="T15" fmla="*/ 5 h 75"/>
                <a:gd name="T16" fmla="*/ 94 w 201"/>
                <a:gd name="T17" fmla="*/ 1 h 75"/>
                <a:gd name="T18" fmla="*/ 79 w 201"/>
                <a:gd name="T19" fmla="*/ 0 h 75"/>
                <a:gd name="T20" fmla="*/ 47 w 201"/>
                <a:gd name="T21" fmla="*/ 1 h 75"/>
                <a:gd name="T22" fmla="*/ 23 w 201"/>
                <a:gd name="T23" fmla="*/ 3 h 75"/>
                <a:gd name="T24" fmla="*/ 0 w 201"/>
                <a:gd name="T25" fmla="*/ 8 h 75"/>
                <a:gd name="T26" fmla="*/ 0 w 201"/>
                <a:gd name="T27" fmla="*/ 8 h 75"/>
                <a:gd name="T28" fmla="*/ 17 w 201"/>
                <a:gd name="T29" fmla="*/ 24 h 75"/>
                <a:gd name="T30" fmla="*/ 37 w 201"/>
                <a:gd name="T31" fmla="*/ 38 h 75"/>
                <a:gd name="T32" fmla="*/ 63 w 201"/>
                <a:gd name="T33" fmla="*/ 54 h 75"/>
                <a:gd name="T34" fmla="*/ 79 w 201"/>
                <a:gd name="T35" fmla="*/ 61 h 75"/>
                <a:gd name="T36" fmla="*/ 94 w 201"/>
                <a:gd name="T37" fmla="*/ 66 h 75"/>
                <a:gd name="T38" fmla="*/ 110 w 201"/>
                <a:gd name="T39" fmla="*/ 71 h 75"/>
                <a:gd name="T40" fmla="*/ 128 w 201"/>
                <a:gd name="T41" fmla="*/ 75 h 75"/>
                <a:gd name="T42" fmla="*/ 145 w 201"/>
                <a:gd name="T43" fmla="*/ 75 h 75"/>
                <a:gd name="T44" fmla="*/ 164 w 201"/>
                <a:gd name="T45" fmla="*/ 75 h 75"/>
                <a:gd name="T46" fmla="*/ 182 w 201"/>
                <a:gd name="T47" fmla="*/ 71 h 75"/>
                <a:gd name="T48" fmla="*/ 201 w 201"/>
                <a:gd name="T49" fmla="*/ 64 h 75"/>
                <a:gd name="T50" fmla="*/ 201 w 201"/>
                <a:gd name="T51" fmla="*/ 6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1" h="75">
                  <a:moveTo>
                    <a:pt x="201" y="64"/>
                  </a:moveTo>
                  <a:lnTo>
                    <a:pt x="201" y="64"/>
                  </a:lnTo>
                  <a:lnTo>
                    <a:pt x="189" y="47"/>
                  </a:lnTo>
                  <a:lnTo>
                    <a:pt x="175" y="35"/>
                  </a:lnTo>
                  <a:lnTo>
                    <a:pt x="161" y="22"/>
                  </a:lnTo>
                  <a:lnTo>
                    <a:pt x="145" y="15"/>
                  </a:lnTo>
                  <a:lnTo>
                    <a:pt x="128" y="8"/>
                  </a:lnTo>
                  <a:lnTo>
                    <a:pt x="112" y="5"/>
                  </a:lnTo>
                  <a:lnTo>
                    <a:pt x="94" y="1"/>
                  </a:lnTo>
                  <a:lnTo>
                    <a:pt x="79" y="0"/>
                  </a:lnTo>
                  <a:lnTo>
                    <a:pt x="47" y="1"/>
                  </a:lnTo>
                  <a:lnTo>
                    <a:pt x="23" y="3"/>
                  </a:lnTo>
                  <a:lnTo>
                    <a:pt x="0" y="8"/>
                  </a:lnTo>
                  <a:lnTo>
                    <a:pt x="0" y="8"/>
                  </a:lnTo>
                  <a:lnTo>
                    <a:pt x="17" y="24"/>
                  </a:lnTo>
                  <a:lnTo>
                    <a:pt x="37" y="38"/>
                  </a:lnTo>
                  <a:lnTo>
                    <a:pt x="63" y="54"/>
                  </a:lnTo>
                  <a:lnTo>
                    <a:pt x="79" y="61"/>
                  </a:lnTo>
                  <a:lnTo>
                    <a:pt x="94" y="66"/>
                  </a:lnTo>
                  <a:lnTo>
                    <a:pt x="110" y="71"/>
                  </a:lnTo>
                  <a:lnTo>
                    <a:pt x="128" y="75"/>
                  </a:lnTo>
                  <a:lnTo>
                    <a:pt x="145" y="75"/>
                  </a:lnTo>
                  <a:lnTo>
                    <a:pt x="164" y="75"/>
                  </a:lnTo>
                  <a:lnTo>
                    <a:pt x="182" y="71"/>
                  </a:lnTo>
                  <a:lnTo>
                    <a:pt x="201" y="64"/>
                  </a:lnTo>
                  <a:lnTo>
                    <a:pt x="201" y="64"/>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2" name="Freeform 48"/>
            <p:cNvSpPr>
              <a:spLocks/>
            </p:cNvSpPr>
            <p:nvPr/>
          </p:nvSpPr>
          <p:spPr bwMode="auto">
            <a:xfrm>
              <a:off x="1091" y="2247"/>
              <a:ext cx="99" cy="47"/>
            </a:xfrm>
            <a:custGeom>
              <a:avLst/>
              <a:gdLst>
                <a:gd name="T0" fmla="*/ 200 w 200"/>
                <a:gd name="T1" fmla="*/ 95 h 95"/>
                <a:gd name="T2" fmla="*/ 200 w 200"/>
                <a:gd name="T3" fmla="*/ 95 h 95"/>
                <a:gd name="T4" fmla="*/ 193 w 200"/>
                <a:gd name="T5" fmla="*/ 72 h 95"/>
                <a:gd name="T6" fmla="*/ 182 w 200"/>
                <a:gd name="T7" fmla="*/ 51 h 95"/>
                <a:gd name="T8" fmla="*/ 170 w 200"/>
                <a:gd name="T9" fmla="*/ 33 h 95"/>
                <a:gd name="T10" fmla="*/ 156 w 200"/>
                <a:gd name="T11" fmla="*/ 21 h 95"/>
                <a:gd name="T12" fmla="*/ 140 w 200"/>
                <a:gd name="T13" fmla="*/ 11 h 95"/>
                <a:gd name="T14" fmla="*/ 125 w 200"/>
                <a:gd name="T15" fmla="*/ 4 h 95"/>
                <a:gd name="T16" fmla="*/ 107 w 200"/>
                <a:gd name="T17" fmla="*/ 0 h 95"/>
                <a:gd name="T18" fmla="*/ 91 w 200"/>
                <a:gd name="T19" fmla="*/ 0 h 95"/>
                <a:gd name="T20" fmla="*/ 91 w 200"/>
                <a:gd name="T21" fmla="*/ 0 h 95"/>
                <a:gd name="T22" fmla="*/ 74 w 200"/>
                <a:gd name="T23" fmla="*/ 4 h 95"/>
                <a:gd name="T24" fmla="*/ 58 w 200"/>
                <a:gd name="T25" fmla="*/ 9 h 95"/>
                <a:gd name="T26" fmla="*/ 44 w 200"/>
                <a:gd name="T27" fmla="*/ 14 h 95"/>
                <a:gd name="T28" fmla="*/ 30 w 200"/>
                <a:gd name="T29" fmla="*/ 23 h 95"/>
                <a:gd name="T30" fmla="*/ 9 w 200"/>
                <a:gd name="T31" fmla="*/ 35 h 95"/>
                <a:gd name="T32" fmla="*/ 2 w 200"/>
                <a:gd name="T33" fmla="*/ 40 h 95"/>
                <a:gd name="T34" fmla="*/ 2 w 200"/>
                <a:gd name="T35" fmla="*/ 40 h 95"/>
                <a:gd name="T36" fmla="*/ 0 w 200"/>
                <a:gd name="T37" fmla="*/ 42 h 95"/>
                <a:gd name="T38" fmla="*/ 0 w 200"/>
                <a:gd name="T39" fmla="*/ 42 h 95"/>
                <a:gd name="T40" fmla="*/ 0 w 200"/>
                <a:gd name="T41" fmla="*/ 44 h 95"/>
                <a:gd name="T42" fmla="*/ 9 w 200"/>
                <a:gd name="T43" fmla="*/ 47 h 95"/>
                <a:gd name="T44" fmla="*/ 30 w 200"/>
                <a:gd name="T45" fmla="*/ 54 h 95"/>
                <a:gd name="T46" fmla="*/ 30 w 200"/>
                <a:gd name="T47" fmla="*/ 54 h 95"/>
                <a:gd name="T48" fmla="*/ 130 w 200"/>
                <a:gd name="T49" fmla="*/ 79 h 95"/>
                <a:gd name="T50" fmla="*/ 200 w 200"/>
                <a:gd name="T51" fmla="*/ 95 h 95"/>
                <a:gd name="T52" fmla="*/ 200 w 200"/>
                <a:gd name="T53"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0" h="95">
                  <a:moveTo>
                    <a:pt x="200" y="95"/>
                  </a:moveTo>
                  <a:lnTo>
                    <a:pt x="200" y="95"/>
                  </a:lnTo>
                  <a:lnTo>
                    <a:pt x="193" y="72"/>
                  </a:lnTo>
                  <a:lnTo>
                    <a:pt x="182" y="51"/>
                  </a:lnTo>
                  <a:lnTo>
                    <a:pt x="170" y="33"/>
                  </a:lnTo>
                  <a:lnTo>
                    <a:pt x="156" y="21"/>
                  </a:lnTo>
                  <a:lnTo>
                    <a:pt x="140" y="11"/>
                  </a:lnTo>
                  <a:lnTo>
                    <a:pt x="125" y="4"/>
                  </a:lnTo>
                  <a:lnTo>
                    <a:pt x="107" y="0"/>
                  </a:lnTo>
                  <a:lnTo>
                    <a:pt x="91" y="0"/>
                  </a:lnTo>
                  <a:lnTo>
                    <a:pt x="91" y="0"/>
                  </a:lnTo>
                  <a:lnTo>
                    <a:pt x="74" y="4"/>
                  </a:lnTo>
                  <a:lnTo>
                    <a:pt x="58" y="9"/>
                  </a:lnTo>
                  <a:lnTo>
                    <a:pt x="44" y="14"/>
                  </a:lnTo>
                  <a:lnTo>
                    <a:pt x="30" y="23"/>
                  </a:lnTo>
                  <a:lnTo>
                    <a:pt x="9" y="35"/>
                  </a:lnTo>
                  <a:lnTo>
                    <a:pt x="2" y="40"/>
                  </a:lnTo>
                  <a:lnTo>
                    <a:pt x="2" y="40"/>
                  </a:lnTo>
                  <a:lnTo>
                    <a:pt x="0" y="42"/>
                  </a:lnTo>
                  <a:lnTo>
                    <a:pt x="0" y="42"/>
                  </a:lnTo>
                  <a:lnTo>
                    <a:pt x="0" y="44"/>
                  </a:lnTo>
                  <a:lnTo>
                    <a:pt x="9" y="47"/>
                  </a:lnTo>
                  <a:lnTo>
                    <a:pt x="30" y="54"/>
                  </a:lnTo>
                  <a:lnTo>
                    <a:pt x="30" y="54"/>
                  </a:lnTo>
                  <a:lnTo>
                    <a:pt x="130" y="79"/>
                  </a:lnTo>
                  <a:lnTo>
                    <a:pt x="200" y="95"/>
                  </a:lnTo>
                  <a:lnTo>
                    <a:pt x="200" y="95"/>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3" name="Freeform 49"/>
            <p:cNvSpPr>
              <a:spLocks/>
            </p:cNvSpPr>
            <p:nvPr/>
          </p:nvSpPr>
          <p:spPr bwMode="auto">
            <a:xfrm>
              <a:off x="1079" y="2264"/>
              <a:ext cx="15" cy="73"/>
            </a:xfrm>
            <a:custGeom>
              <a:avLst/>
              <a:gdLst>
                <a:gd name="T0" fmla="*/ 28 w 29"/>
                <a:gd name="T1" fmla="*/ 0 h 147"/>
                <a:gd name="T2" fmla="*/ 28 w 29"/>
                <a:gd name="T3" fmla="*/ 0 h 147"/>
                <a:gd name="T4" fmla="*/ 29 w 29"/>
                <a:gd name="T5" fmla="*/ 11 h 147"/>
                <a:gd name="T6" fmla="*/ 29 w 29"/>
                <a:gd name="T7" fmla="*/ 21 h 147"/>
                <a:gd name="T8" fmla="*/ 29 w 29"/>
                <a:gd name="T9" fmla="*/ 44 h 147"/>
                <a:gd name="T10" fmla="*/ 28 w 29"/>
                <a:gd name="T11" fmla="*/ 69 h 147"/>
                <a:gd name="T12" fmla="*/ 22 w 29"/>
                <a:gd name="T13" fmla="*/ 93 h 147"/>
                <a:gd name="T14" fmla="*/ 14 w 29"/>
                <a:gd name="T15" fmla="*/ 132 h 147"/>
                <a:gd name="T16" fmla="*/ 10 w 29"/>
                <a:gd name="T17" fmla="*/ 147 h 147"/>
                <a:gd name="T18" fmla="*/ 10 w 29"/>
                <a:gd name="T19" fmla="*/ 147 h 147"/>
                <a:gd name="T20" fmla="*/ 5 w 29"/>
                <a:gd name="T21" fmla="*/ 128 h 147"/>
                <a:gd name="T22" fmla="*/ 1 w 29"/>
                <a:gd name="T23" fmla="*/ 109 h 147"/>
                <a:gd name="T24" fmla="*/ 0 w 29"/>
                <a:gd name="T25" fmla="*/ 86 h 147"/>
                <a:gd name="T26" fmla="*/ 0 w 29"/>
                <a:gd name="T27" fmla="*/ 62 h 147"/>
                <a:gd name="T28" fmla="*/ 1 w 29"/>
                <a:gd name="T29" fmla="*/ 49 h 147"/>
                <a:gd name="T30" fmla="*/ 3 w 29"/>
                <a:gd name="T31" fmla="*/ 37 h 147"/>
                <a:gd name="T32" fmla="*/ 7 w 29"/>
                <a:gd name="T33" fmla="*/ 27 h 147"/>
                <a:gd name="T34" fmla="*/ 12 w 29"/>
                <a:gd name="T35" fmla="*/ 16 h 147"/>
                <a:gd name="T36" fmla="*/ 19 w 29"/>
                <a:gd name="T37" fmla="*/ 7 h 147"/>
                <a:gd name="T38" fmla="*/ 28 w 29"/>
                <a:gd name="T39" fmla="*/ 0 h 147"/>
                <a:gd name="T40" fmla="*/ 28 w 29"/>
                <a:gd name="T41"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147">
                  <a:moveTo>
                    <a:pt x="28" y="0"/>
                  </a:moveTo>
                  <a:lnTo>
                    <a:pt x="28" y="0"/>
                  </a:lnTo>
                  <a:lnTo>
                    <a:pt x="29" y="11"/>
                  </a:lnTo>
                  <a:lnTo>
                    <a:pt x="29" y="21"/>
                  </a:lnTo>
                  <a:lnTo>
                    <a:pt x="29" y="44"/>
                  </a:lnTo>
                  <a:lnTo>
                    <a:pt x="28" y="69"/>
                  </a:lnTo>
                  <a:lnTo>
                    <a:pt x="22" y="93"/>
                  </a:lnTo>
                  <a:lnTo>
                    <a:pt x="14" y="132"/>
                  </a:lnTo>
                  <a:lnTo>
                    <a:pt x="10" y="147"/>
                  </a:lnTo>
                  <a:lnTo>
                    <a:pt x="10" y="147"/>
                  </a:lnTo>
                  <a:lnTo>
                    <a:pt x="5" y="128"/>
                  </a:lnTo>
                  <a:lnTo>
                    <a:pt x="1" y="109"/>
                  </a:lnTo>
                  <a:lnTo>
                    <a:pt x="0" y="86"/>
                  </a:lnTo>
                  <a:lnTo>
                    <a:pt x="0" y="62"/>
                  </a:lnTo>
                  <a:lnTo>
                    <a:pt x="1" y="49"/>
                  </a:lnTo>
                  <a:lnTo>
                    <a:pt x="3" y="37"/>
                  </a:lnTo>
                  <a:lnTo>
                    <a:pt x="7" y="27"/>
                  </a:lnTo>
                  <a:lnTo>
                    <a:pt x="12" y="16"/>
                  </a:lnTo>
                  <a:lnTo>
                    <a:pt x="19" y="7"/>
                  </a:lnTo>
                  <a:lnTo>
                    <a:pt x="28" y="0"/>
                  </a:lnTo>
                  <a:lnTo>
                    <a:pt x="28" y="0"/>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4" name="Freeform 50"/>
            <p:cNvSpPr>
              <a:spLocks/>
            </p:cNvSpPr>
            <p:nvPr/>
          </p:nvSpPr>
          <p:spPr bwMode="auto">
            <a:xfrm>
              <a:off x="961" y="2692"/>
              <a:ext cx="112" cy="208"/>
            </a:xfrm>
            <a:custGeom>
              <a:avLst/>
              <a:gdLst>
                <a:gd name="T0" fmla="*/ 121 w 224"/>
                <a:gd name="T1" fmla="*/ 35 h 417"/>
                <a:gd name="T2" fmla="*/ 123 w 224"/>
                <a:gd name="T3" fmla="*/ 60 h 417"/>
                <a:gd name="T4" fmla="*/ 132 w 224"/>
                <a:gd name="T5" fmla="*/ 109 h 417"/>
                <a:gd name="T6" fmla="*/ 135 w 224"/>
                <a:gd name="T7" fmla="*/ 156 h 417"/>
                <a:gd name="T8" fmla="*/ 139 w 224"/>
                <a:gd name="T9" fmla="*/ 230 h 417"/>
                <a:gd name="T10" fmla="*/ 144 w 224"/>
                <a:gd name="T11" fmla="*/ 268 h 417"/>
                <a:gd name="T12" fmla="*/ 158 w 224"/>
                <a:gd name="T13" fmla="*/ 303 h 417"/>
                <a:gd name="T14" fmla="*/ 168 w 224"/>
                <a:gd name="T15" fmla="*/ 321 h 417"/>
                <a:gd name="T16" fmla="*/ 182 w 224"/>
                <a:gd name="T17" fmla="*/ 317 h 417"/>
                <a:gd name="T18" fmla="*/ 202 w 224"/>
                <a:gd name="T19" fmla="*/ 312 h 417"/>
                <a:gd name="T20" fmla="*/ 212 w 224"/>
                <a:gd name="T21" fmla="*/ 314 h 417"/>
                <a:gd name="T22" fmla="*/ 221 w 224"/>
                <a:gd name="T23" fmla="*/ 319 h 417"/>
                <a:gd name="T24" fmla="*/ 223 w 224"/>
                <a:gd name="T25" fmla="*/ 321 h 417"/>
                <a:gd name="T26" fmla="*/ 207 w 224"/>
                <a:gd name="T27" fmla="*/ 336 h 417"/>
                <a:gd name="T28" fmla="*/ 216 w 224"/>
                <a:gd name="T29" fmla="*/ 343 h 417"/>
                <a:gd name="T30" fmla="*/ 223 w 224"/>
                <a:gd name="T31" fmla="*/ 356 h 417"/>
                <a:gd name="T32" fmla="*/ 224 w 224"/>
                <a:gd name="T33" fmla="*/ 370 h 417"/>
                <a:gd name="T34" fmla="*/ 221 w 224"/>
                <a:gd name="T35" fmla="*/ 380 h 417"/>
                <a:gd name="T36" fmla="*/ 217 w 224"/>
                <a:gd name="T37" fmla="*/ 382 h 417"/>
                <a:gd name="T38" fmla="*/ 196 w 224"/>
                <a:gd name="T39" fmla="*/ 384 h 417"/>
                <a:gd name="T40" fmla="*/ 196 w 224"/>
                <a:gd name="T41" fmla="*/ 392 h 417"/>
                <a:gd name="T42" fmla="*/ 191 w 224"/>
                <a:gd name="T43" fmla="*/ 403 h 417"/>
                <a:gd name="T44" fmla="*/ 184 w 224"/>
                <a:gd name="T45" fmla="*/ 405 h 417"/>
                <a:gd name="T46" fmla="*/ 168 w 224"/>
                <a:gd name="T47" fmla="*/ 408 h 417"/>
                <a:gd name="T48" fmla="*/ 161 w 224"/>
                <a:gd name="T49" fmla="*/ 413 h 417"/>
                <a:gd name="T50" fmla="*/ 149 w 224"/>
                <a:gd name="T51" fmla="*/ 417 h 417"/>
                <a:gd name="T52" fmla="*/ 142 w 224"/>
                <a:gd name="T53" fmla="*/ 417 h 417"/>
                <a:gd name="T54" fmla="*/ 133 w 224"/>
                <a:gd name="T55" fmla="*/ 415 h 417"/>
                <a:gd name="T56" fmla="*/ 125 w 224"/>
                <a:gd name="T57" fmla="*/ 412 h 417"/>
                <a:gd name="T58" fmla="*/ 111 w 224"/>
                <a:gd name="T59" fmla="*/ 405 h 417"/>
                <a:gd name="T60" fmla="*/ 105 w 224"/>
                <a:gd name="T61" fmla="*/ 401 h 417"/>
                <a:gd name="T62" fmla="*/ 93 w 224"/>
                <a:gd name="T63" fmla="*/ 363 h 417"/>
                <a:gd name="T64" fmla="*/ 72 w 224"/>
                <a:gd name="T65" fmla="*/ 284 h 417"/>
                <a:gd name="T66" fmla="*/ 41 w 224"/>
                <a:gd name="T67" fmla="*/ 177 h 417"/>
                <a:gd name="T68" fmla="*/ 30 w 224"/>
                <a:gd name="T69" fmla="*/ 149 h 417"/>
                <a:gd name="T70" fmla="*/ 7 w 224"/>
                <a:gd name="T71" fmla="*/ 84 h 417"/>
                <a:gd name="T72" fmla="*/ 0 w 224"/>
                <a:gd name="T73" fmla="*/ 39 h 417"/>
                <a:gd name="T74" fmla="*/ 2 w 224"/>
                <a:gd name="T75" fmla="*/ 18 h 417"/>
                <a:gd name="T76" fmla="*/ 6 w 224"/>
                <a:gd name="T77" fmla="*/ 11 h 417"/>
                <a:gd name="T78" fmla="*/ 16 w 224"/>
                <a:gd name="T79" fmla="*/ 2 h 417"/>
                <a:gd name="T80" fmla="*/ 34 w 224"/>
                <a:gd name="T81" fmla="*/ 0 h 417"/>
                <a:gd name="T82" fmla="*/ 65 w 224"/>
                <a:gd name="T83" fmla="*/ 7 h 417"/>
                <a:gd name="T84" fmla="*/ 104 w 224"/>
                <a:gd name="T85" fmla="*/ 25 h 417"/>
                <a:gd name="T86" fmla="*/ 121 w 224"/>
                <a:gd name="T87" fmla="*/ 35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4" h="417">
                  <a:moveTo>
                    <a:pt x="121" y="35"/>
                  </a:moveTo>
                  <a:lnTo>
                    <a:pt x="121" y="35"/>
                  </a:lnTo>
                  <a:lnTo>
                    <a:pt x="121" y="49"/>
                  </a:lnTo>
                  <a:lnTo>
                    <a:pt x="123" y="60"/>
                  </a:lnTo>
                  <a:lnTo>
                    <a:pt x="126" y="81"/>
                  </a:lnTo>
                  <a:lnTo>
                    <a:pt x="132" y="109"/>
                  </a:lnTo>
                  <a:lnTo>
                    <a:pt x="135" y="156"/>
                  </a:lnTo>
                  <a:lnTo>
                    <a:pt x="135" y="156"/>
                  </a:lnTo>
                  <a:lnTo>
                    <a:pt x="137" y="209"/>
                  </a:lnTo>
                  <a:lnTo>
                    <a:pt x="139" y="230"/>
                  </a:lnTo>
                  <a:lnTo>
                    <a:pt x="140" y="249"/>
                  </a:lnTo>
                  <a:lnTo>
                    <a:pt x="144" y="268"/>
                  </a:lnTo>
                  <a:lnTo>
                    <a:pt x="149" y="286"/>
                  </a:lnTo>
                  <a:lnTo>
                    <a:pt x="158" y="303"/>
                  </a:lnTo>
                  <a:lnTo>
                    <a:pt x="168" y="321"/>
                  </a:lnTo>
                  <a:lnTo>
                    <a:pt x="168" y="321"/>
                  </a:lnTo>
                  <a:lnTo>
                    <a:pt x="174" y="321"/>
                  </a:lnTo>
                  <a:lnTo>
                    <a:pt x="182" y="317"/>
                  </a:lnTo>
                  <a:lnTo>
                    <a:pt x="193" y="314"/>
                  </a:lnTo>
                  <a:lnTo>
                    <a:pt x="202" y="312"/>
                  </a:lnTo>
                  <a:lnTo>
                    <a:pt x="202" y="312"/>
                  </a:lnTo>
                  <a:lnTo>
                    <a:pt x="212" y="314"/>
                  </a:lnTo>
                  <a:lnTo>
                    <a:pt x="217" y="315"/>
                  </a:lnTo>
                  <a:lnTo>
                    <a:pt x="221" y="319"/>
                  </a:lnTo>
                  <a:lnTo>
                    <a:pt x="223" y="321"/>
                  </a:lnTo>
                  <a:lnTo>
                    <a:pt x="223" y="321"/>
                  </a:lnTo>
                  <a:lnTo>
                    <a:pt x="217" y="324"/>
                  </a:lnTo>
                  <a:lnTo>
                    <a:pt x="207" y="336"/>
                  </a:lnTo>
                  <a:lnTo>
                    <a:pt x="207" y="336"/>
                  </a:lnTo>
                  <a:lnTo>
                    <a:pt x="216" y="343"/>
                  </a:lnTo>
                  <a:lnTo>
                    <a:pt x="221" y="350"/>
                  </a:lnTo>
                  <a:lnTo>
                    <a:pt x="223" y="356"/>
                  </a:lnTo>
                  <a:lnTo>
                    <a:pt x="223" y="356"/>
                  </a:lnTo>
                  <a:lnTo>
                    <a:pt x="224" y="370"/>
                  </a:lnTo>
                  <a:lnTo>
                    <a:pt x="223" y="377"/>
                  </a:lnTo>
                  <a:lnTo>
                    <a:pt x="221" y="380"/>
                  </a:lnTo>
                  <a:lnTo>
                    <a:pt x="217" y="382"/>
                  </a:lnTo>
                  <a:lnTo>
                    <a:pt x="217" y="382"/>
                  </a:lnTo>
                  <a:lnTo>
                    <a:pt x="202" y="384"/>
                  </a:lnTo>
                  <a:lnTo>
                    <a:pt x="196" y="384"/>
                  </a:lnTo>
                  <a:lnTo>
                    <a:pt x="196" y="384"/>
                  </a:lnTo>
                  <a:lnTo>
                    <a:pt x="196" y="392"/>
                  </a:lnTo>
                  <a:lnTo>
                    <a:pt x="195" y="398"/>
                  </a:lnTo>
                  <a:lnTo>
                    <a:pt x="191" y="403"/>
                  </a:lnTo>
                  <a:lnTo>
                    <a:pt x="191" y="403"/>
                  </a:lnTo>
                  <a:lnTo>
                    <a:pt x="184" y="405"/>
                  </a:lnTo>
                  <a:lnTo>
                    <a:pt x="177" y="406"/>
                  </a:lnTo>
                  <a:lnTo>
                    <a:pt x="168" y="408"/>
                  </a:lnTo>
                  <a:lnTo>
                    <a:pt x="168" y="408"/>
                  </a:lnTo>
                  <a:lnTo>
                    <a:pt x="161" y="413"/>
                  </a:lnTo>
                  <a:lnTo>
                    <a:pt x="156" y="417"/>
                  </a:lnTo>
                  <a:lnTo>
                    <a:pt x="149" y="417"/>
                  </a:lnTo>
                  <a:lnTo>
                    <a:pt x="149" y="417"/>
                  </a:lnTo>
                  <a:lnTo>
                    <a:pt x="142" y="417"/>
                  </a:lnTo>
                  <a:lnTo>
                    <a:pt x="137" y="417"/>
                  </a:lnTo>
                  <a:lnTo>
                    <a:pt x="133" y="415"/>
                  </a:lnTo>
                  <a:lnTo>
                    <a:pt x="133" y="415"/>
                  </a:lnTo>
                  <a:lnTo>
                    <a:pt x="125" y="412"/>
                  </a:lnTo>
                  <a:lnTo>
                    <a:pt x="118" y="410"/>
                  </a:lnTo>
                  <a:lnTo>
                    <a:pt x="111" y="405"/>
                  </a:lnTo>
                  <a:lnTo>
                    <a:pt x="111" y="405"/>
                  </a:lnTo>
                  <a:lnTo>
                    <a:pt x="105" y="401"/>
                  </a:lnTo>
                  <a:lnTo>
                    <a:pt x="102" y="391"/>
                  </a:lnTo>
                  <a:lnTo>
                    <a:pt x="93" y="363"/>
                  </a:lnTo>
                  <a:lnTo>
                    <a:pt x="72" y="284"/>
                  </a:lnTo>
                  <a:lnTo>
                    <a:pt x="72" y="284"/>
                  </a:lnTo>
                  <a:lnTo>
                    <a:pt x="51" y="219"/>
                  </a:lnTo>
                  <a:lnTo>
                    <a:pt x="41" y="177"/>
                  </a:lnTo>
                  <a:lnTo>
                    <a:pt x="41" y="177"/>
                  </a:lnTo>
                  <a:lnTo>
                    <a:pt x="30" y="149"/>
                  </a:lnTo>
                  <a:lnTo>
                    <a:pt x="14" y="107"/>
                  </a:lnTo>
                  <a:lnTo>
                    <a:pt x="7" y="84"/>
                  </a:lnTo>
                  <a:lnTo>
                    <a:pt x="2" y="62"/>
                  </a:lnTo>
                  <a:lnTo>
                    <a:pt x="0" y="39"/>
                  </a:lnTo>
                  <a:lnTo>
                    <a:pt x="0" y="28"/>
                  </a:lnTo>
                  <a:lnTo>
                    <a:pt x="2" y="18"/>
                  </a:lnTo>
                  <a:lnTo>
                    <a:pt x="2" y="18"/>
                  </a:lnTo>
                  <a:lnTo>
                    <a:pt x="6" y="11"/>
                  </a:lnTo>
                  <a:lnTo>
                    <a:pt x="9" y="6"/>
                  </a:lnTo>
                  <a:lnTo>
                    <a:pt x="16" y="2"/>
                  </a:lnTo>
                  <a:lnTo>
                    <a:pt x="25" y="0"/>
                  </a:lnTo>
                  <a:lnTo>
                    <a:pt x="34" y="0"/>
                  </a:lnTo>
                  <a:lnTo>
                    <a:pt x="44" y="2"/>
                  </a:lnTo>
                  <a:lnTo>
                    <a:pt x="65" y="7"/>
                  </a:lnTo>
                  <a:lnTo>
                    <a:pt x="86" y="16"/>
                  </a:lnTo>
                  <a:lnTo>
                    <a:pt x="104" y="25"/>
                  </a:lnTo>
                  <a:lnTo>
                    <a:pt x="121" y="35"/>
                  </a:lnTo>
                  <a:lnTo>
                    <a:pt x="121" y="35"/>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5" name="Freeform 51"/>
            <p:cNvSpPr>
              <a:spLocks/>
            </p:cNvSpPr>
            <p:nvPr/>
          </p:nvSpPr>
          <p:spPr bwMode="auto">
            <a:xfrm>
              <a:off x="948" y="2668"/>
              <a:ext cx="79" cy="63"/>
            </a:xfrm>
            <a:custGeom>
              <a:avLst/>
              <a:gdLst>
                <a:gd name="T0" fmla="*/ 151 w 158"/>
                <a:gd name="T1" fmla="*/ 28 h 126"/>
                <a:gd name="T2" fmla="*/ 151 w 158"/>
                <a:gd name="T3" fmla="*/ 28 h 126"/>
                <a:gd name="T4" fmla="*/ 149 w 158"/>
                <a:gd name="T5" fmla="*/ 21 h 126"/>
                <a:gd name="T6" fmla="*/ 145 w 158"/>
                <a:gd name="T7" fmla="*/ 14 h 126"/>
                <a:gd name="T8" fmla="*/ 142 w 158"/>
                <a:gd name="T9" fmla="*/ 9 h 126"/>
                <a:gd name="T10" fmla="*/ 135 w 158"/>
                <a:gd name="T11" fmla="*/ 5 h 126"/>
                <a:gd name="T12" fmla="*/ 128 w 158"/>
                <a:gd name="T13" fmla="*/ 4 h 126"/>
                <a:gd name="T14" fmla="*/ 121 w 158"/>
                <a:gd name="T15" fmla="*/ 2 h 126"/>
                <a:gd name="T16" fmla="*/ 103 w 158"/>
                <a:gd name="T17" fmla="*/ 0 h 126"/>
                <a:gd name="T18" fmla="*/ 84 w 158"/>
                <a:gd name="T19" fmla="*/ 2 h 126"/>
                <a:gd name="T20" fmla="*/ 67 w 158"/>
                <a:gd name="T21" fmla="*/ 5 h 126"/>
                <a:gd name="T22" fmla="*/ 42 w 158"/>
                <a:gd name="T23" fmla="*/ 9 h 126"/>
                <a:gd name="T24" fmla="*/ 42 w 158"/>
                <a:gd name="T25" fmla="*/ 9 h 126"/>
                <a:gd name="T26" fmla="*/ 26 w 158"/>
                <a:gd name="T27" fmla="*/ 14 h 126"/>
                <a:gd name="T28" fmla="*/ 19 w 158"/>
                <a:gd name="T29" fmla="*/ 18 h 126"/>
                <a:gd name="T30" fmla="*/ 12 w 158"/>
                <a:gd name="T31" fmla="*/ 23 h 126"/>
                <a:gd name="T32" fmla="*/ 7 w 158"/>
                <a:gd name="T33" fmla="*/ 28 h 126"/>
                <a:gd name="T34" fmla="*/ 4 w 158"/>
                <a:gd name="T35" fmla="*/ 35 h 126"/>
                <a:gd name="T36" fmla="*/ 0 w 158"/>
                <a:gd name="T37" fmla="*/ 42 h 126"/>
                <a:gd name="T38" fmla="*/ 0 w 158"/>
                <a:gd name="T39" fmla="*/ 49 h 126"/>
                <a:gd name="T40" fmla="*/ 0 w 158"/>
                <a:gd name="T41" fmla="*/ 49 h 126"/>
                <a:gd name="T42" fmla="*/ 2 w 158"/>
                <a:gd name="T43" fmla="*/ 68 h 126"/>
                <a:gd name="T44" fmla="*/ 9 w 158"/>
                <a:gd name="T45" fmla="*/ 93 h 126"/>
                <a:gd name="T46" fmla="*/ 18 w 158"/>
                <a:gd name="T47" fmla="*/ 114 h 126"/>
                <a:gd name="T48" fmla="*/ 21 w 158"/>
                <a:gd name="T49" fmla="*/ 121 h 126"/>
                <a:gd name="T50" fmla="*/ 26 w 158"/>
                <a:gd name="T51" fmla="*/ 124 h 126"/>
                <a:gd name="T52" fmla="*/ 26 w 158"/>
                <a:gd name="T53" fmla="*/ 124 h 126"/>
                <a:gd name="T54" fmla="*/ 35 w 158"/>
                <a:gd name="T55" fmla="*/ 126 h 126"/>
                <a:gd name="T56" fmla="*/ 49 w 158"/>
                <a:gd name="T57" fmla="*/ 126 h 126"/>
                <a:gd name="T58" fmla="*/ 88 w 158"/>
                <a:gd name="T59" fmla="*/ 123 h 126"/>
                <a:gd name="T60" fmla="*/ 152 w 158"/>
                <a:gd name="T61" fmla="*/ 116 h 126"/>
                <a:gd name="T62" fmla="*/ 152 w 158"/>
                <a:gd name="T63" fmla="*/ 116 h 126"/>
                <a:gd name="T64" fmla="*/ 154 w 158"/>
                <a:gd name="T65" fmla="*/ 116 h 126"/>
                <a:gd name="T66" fmla="*/ 156 w 158"/>
                <a:gd name="T67" fmla="*/ 112 h 126"/>
                <a:gd name="T68" fmla="*/ 158 w 158"/>
                <a:gd name="T69" fmla="*/ 105 h 126"/>
                <a:gd name="T70" fmla="*/ 158 w 158"/>
                <a:gd name="T71" fmla="*/ 93 h 126"/>
                <a:gd name="T72" fmla="*/ 156 w 158"/>
                <a:gd name="T73" fmla="*/ 79 h 126"/>
                <a:gd name="T74" fmla="*/ 152 w 158"/>
                <a:gd name="T75" fmla="*/ 49 h 126"/>
                <a:gd name="T76" fmla="*/ 151 w 158"/>
                <a:gd name="T77" fmla="*/ 28 h 126"/>
                <a:gd name="T78" fmla="*/ 151 w 158"/>
                <a:gd name="T79" fmla="*/ 2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 h="126">
                  <a:moveTo>
                    <a:pt x="151" y="28"/>
                  </a:moveTo>
                  <a:lnTo>
                    <a:pt x="151" y="28"/>
                  </a:lnTo>
                  <a:lnTo>
                    <a:pt x="149" y="21"/>
                  </a:lnTo>
                  <a:lnTo>
                    <a:pt x="145" y="14"/>
                  </a:lnTo>
                  <a:lnTo>
                    <a:pt x="142" y="9"/>
                  </a:lnTo>
                  <a:lnTo>
                    <a:pt x="135" y="5"/>
                  </a:lnTo>
                  <a:lnTo>
                    <a:pt x="128" y="4"/>
                  </a:lnTo>
                  <a:lnTo>
                    <a:pt x="121" y="2"/>
                  </a:lnTo>
                  <a:lnTo>
                    <a:pt x="103" y="0"/>
                  </a:lnTo>
                  <a:lnTo>
                    <a:pt x="84" y="2"/>
                  </a:lnTo>
                  <a:lnTo>
                    <a:pt x="67" y="5"/>
                  </a:lnTo>
                  <a:lnTo>
                    <a:pt x="42" y="9"/>
                  </a:lnTo>
                  <a:lnTo>
                    <a:pt x="42" y="9"/>
                  </a:lnTo>
                  <a:lnTo>
                    <a:pt x="26" y="14"/>
                  </a:lnTo>
                  <a:lnTo>
                    <a:pt x="19" y="18"/>
                  </a:lnTo>
                  <a:lnTo>
                    <a:pt x="12" y="23"/>
                  </a:lnTo>
                  <a:lnTo>
                    <a:pt x="7" y="28"/>
                  </a:lnTo>
                  <a:lnTo>
                    <a:pt x="4" y="35"/>
                  </a:lnTo>
                  <a:lnTo>
                    <a:pt x="0" y="42"/>
                  </a:lnTo>
                  <a:lnTo>
                    <a:pt x="0" y="49"/>
                  </a:lnTo>
                  <a:lnTo>
                    <a:pt x="0" y="49"/>
                  </a:lnTo>
                  <a:lnTo>
                    <a:pt x="2" y="68"/>
                  </a:lnTo>
                  <a:lnTo>
                    <a:pt x="9" y="93"/>
                  </a:lnTo>
                  <a:lnTo>
                    <a:pt x="18" y="114"/>
                  </a:lnTo>
                  <a:lnTo>
                    <a:pt x="21" y="121"/>
                  </a:lnTo>
                  <a:lnTo>
                    <a:pt x="26" y="124"/>
                  </a:lnTo>
                  <a:lnTo>
                    <a:pt x="26" y="124"/>
                  </a:lnTo>
                  <a:lnTo>
                    <a:pt x="35" y="126"/>
                  </a:lnTo>
                  <a:lnTo>
                    <a:pt x="49" y="126"/>
                  </a:lnTo>
                  <a:lnTo>
                    <a:pt x="88" y="123"/>
                  </a:lnTo>
                  <a:lnTo>
                    <a:pt x="152" y="116"/>
                  </a:lnTo>
                  <a:lnTo>
                    <a:pt x="152" y="116"/>
                  </a:lnTo>
                  <a:lnTo>
                    <a:pt x="154" y="116"/>
                  </a:lnTo>
                  <a:lnTo>
                    <a:pt x="156" y="112"/>
                  </a:lnTo>
                  <a:lnTo>
                    <a:pt x="158" y="105"/>
                  </a:lnTo>
                  <a:lnTo>
                    <a:pt x="158" y="93"/>
                  </a:lnTo>
                  <a:lnTo>
                    <a:pt x="156" y="79"/>
                  </a:lnTo>
                  <a:lnTo>
                    <a:pt x="152" y="49"/>
                  </a:lnTo>
                  <a:lnTo>
                    <a:pt x="151" y="28"/>
                  </a:lnTo>
                  <a:lnTo>
                    <a:pt x="151" y="28"/>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6" name="Freeform 52"/>
            <p:cNvSpPr>
              <a:spLocks/>
            </p:cNvSpPr>
            <p:nvPr/>
          </p:nvSpPr>
          <p:spPr bwMode="auto">
            <a:xfrm>
              <a:off x="1198" y="2686"/>
              <a:ext cx="110" cy="215"/>
            </a:xfrm>
            <a:custGeom>
              <a:avLst/>
              <a:gdLst>
                <a:gd name="T0" fmla="*/ 218 w 218"/>
                <a:gd name="T1" fmla="*/ 32 h 431"/>
                <a:gd name="T2" fmla="*/ 206 w 218"/>
                <a:gd name="T3" fmla="*/ 88 h 431"/>
                <a:gd name="T4" fmla="*/ 190 w 218"/>
                <a:gd name="T5" fmla="*/ 140 h 431"/>
                <a:gd name="T6" fmla="*/ 161 w 218"/>
                <a:gd name="T7" fmla="*/ 215 h 431"/>
                <a:gd name="T8" fmla="*/ 154 w 218"/>
                <a:gd name="T9" fmla="*/ 238 h 431"/>
                <a:gd name="T10" fmla="*/ 148 w 218"/>
                <a:gd name="T11" fmla="*/ 278 h 431"/>
                <a:gd name="T12" fmla="*/ 145 w 218"/>
                <a:gd name="T13" fmla="*/ 298 h 431"/>
                <a:gd name="T14" fmla="*/ 129 w 218"/>
                <a:gd name="T15" fmla="*/ 368 h 431"/>
                <a:gd name="T16" fmla="*/ 127 w 218"/>
                <a:gd name="T17" fmla="*/ 380 h 431"/>
                <a:gd name="T18" fmla="*/ 119 w 218"/>
                <a:gd name="T19" fmla="*/ 408 h 431"/>
                <a:gd name="T20" fmla="*/ 108 w 218"/>
                <a:gd name="T21" fmla="*/ 422 h 431"/>
                <a:gd name="T22" fmla="*/ 103 w 218"/>
                <a:gd name="T23" fmla="*/ 427 h 431"/>
                <a:gd name="T24" fmla="*/ 92 w 218"/>
                <a:gd name="T25" fmla="*/ 431 h 431"/>
                <a:gd name="T26" fmla="*/ 82 w 218"/>
                <a:gd name="T27" fmla="*/ 425 h 431"/>
                <a:gd name="T28" fmla="*/ 80 w 218"/>
                <a:gd name="T29" fmla="*/ 424 h 431"/>
                <a:gd name="T30" fmla="*/ 73 w 218"/>
                <a:gd name="T31" fmla="*/ 429 h 431"/>
                <a:gd name="T32" fmla="*/ 66 w 218"/>
                <a:gd name="T33" fmla="*/ 431 h 431"/>
                <a:gd name="T34" fmla="*/ 52 w 218"/>
                <a:gd name="T35" fmla="*/ 427 h 431"/>
                <a:gd name="T36" fmla="*/ 47 w 218"/>
                <a:gd name="T37" fmla="*/ 422 h 431"/>
                <a:gd name="T38" fmla="*/ 35 w 218"/>
                <a:gd name="T39" fmla="*/ 425 h 431"/>
                <a:gd name="T40" fmla="*/ 28 w 218"/>
                <a:gd name="T41" fmla="*/ 424 h 431"/>
                <a:gd name="T42" fmla="*/ 24 w 218"/>
                <a:gd name="T43" fmla="*/ 418 h 431"/>
                <a:gd name="T44" fmla="*/ 22 w 218"/>
                <a:gd name="T45" fmla="*/ 404 h 431"/>
                <a:gd name="T46" fmla="*/ 19 w 218"/>
                <a:gd name="T47" fmla="*/ 404 h 431"/>
                <a:gd name="T48" fmla="*/ 5 w 218"/>
                <a:gd name="T49" fmla="*/ 399 h 431"/>
                <a:gd name="T50" fmla="*/ 1 w 218"/>
                <a:gd name="T51" fmla="*/ 390 h 431"/>
                <a:gd name="T52" fmla="*/ 0 w 218"/>
                <a:gd name="T53" fmla="*/ 382 h 431"/>
                <a:gd name="T54" fmla="*/ 5 w 218"/>
                <a:gd name="T55" fmla="*/ 368 h 431"/>
                <a:gd name="T56" fmla="*/ 8 w 218"/>
                <a:gd name="T57" fmla="*/ 364 h 431"/>
                <a:gd name="T58" fmla="*/ 29 w 218"/>
                <a:gd name="T59" fmla="*/ 348 h 431"/>
                <a:gd name="T60" fmla="*/ 35 w 218"/>
                <a:gd name="T61" fmla="*/ 343 h 431"/>
                <a:gd name="T62" fmla="*/ 38 w 218"/>
                <a:gd name="T63" fmla="*/ 329 h 431"/>
                <a:gd name="T64" fmla="*/ 38 w 218"/>
                <a:gd name="T65" fmla="*/ 322 h 431"/>
                <a:gd name="T66" fmla="*/ 31 w 218"/>
                <a:gd name="T67" fmla="*/ 317 h 431"/>
                <a:gd name="T68" fmla="*/ 26 w 218"/>
                <a:gd name="T69" fmla="*/ 315 h 431"/>
                <a:gd name="T70" fmla="*/ 28 w 218"/>
                <a:gd name="T71" fmla="*/ 305 h 431"/>
                <a:gd name="T72" fmla="*/ 38 w 218"/>
                <a:gd name="T73" fmla="*/ 291 h 431"/>
                <a:gd name="T74" fmla="*/ 42 w 218"/>
                <a:gd name="T75" fmla="*/ 285 h 431"/>
                <a:gd name="T76" fmla="*/ 63 w 218"/>
                <a:gd name="T77" fmla="*/ 277 h 431"/>
                <a:gd name="T78" fmla="*/ 70 w 218"/>
                <a:gd name="T79" fmla="*/ 270 h 431"/>
                <a:gd name="T80" fmla="*/ 77 w 218"/>
                <a:gd name="T81" fmla="*/ 254 h 431"/>
                <a:gd name="T82" fmla="*/ 80 w 218"/>
                <a:gd name="T83" fmla="*/ 242 h 431"/>
                <a:gd name="T84" fmla="*/ 84 w 218"/>
                <a:gd name="T85" fmla="*/ 184 h 431"/>
                <a:gd name="T86" fmla="*/ 89 w 218"/>
                <a:gd name="T87" fmla="*/ 123 h 431"/>
                <a:gd name="T88" fmla="*/ 91 w 218"/>
                <a:gd name="T89" fmla="*/ 109 h 431"/>
                <a:gd name="T90" fmla="*/ 115 w 218"/>
                <a:gd name="T91" fmla="*/ 2 h 431"/>
                <a:gd name="T92" fmla="*/ 143 w 218"/>
                <a:gd name="T93" fmla="*/ 0 h 431"/>
                <a:gd name="T94" fmla="*/ 178 w 218"/>
                <a:gd name="T95" fmla="*/ 4 h 431"/>
                <a:gd name="T96" fmla="*/ 203 w 218"/>
                <a:gd name="T97" fmla="*/ 14 h 431"/>
                <a:gd name="T98" fmla="*/ 215 w 218"/>
                <a:gd name="T99" fmla="*/ 25 h 431"/>
                <a:gd name="T100" fmla="*/ 218 w 218"/>
                <a:gd name="T101" fmla="*/ 32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8" h="431">
                  <a:moveTo>
                    <a:pt x="218" y="32"/>
                  </a:moveTo>
                  <a:lnTo>
                    <a:pt x="218" y="32"/>
                  </a:lnTo>
                  <a:lnTo>
                    <a:pt x="213" y="61"/>
                  </a:lnTo>
                  <a:lnTo>
                    <a:pt x="206" y="88"/>
                  </a:lnTo>
                  <a:lnTo>
                    <a:pt x="199" y="116"/>
                  </a:lnTo>
                  <a:lnTo>
                    <a:pt x="190" y="140"/>
                  </a:lnTo>
                  <a:lnTo>
                    <a:pt x="175" y="184"/>
                  </a:lnTo>
                  <a:lnTo>
                    <a:pt x="161" y="215"/>
                  </a:lnTo>
                  <a:lnTo>
                    <a:pt x="161" y="215"/>
                  </a:lnTo>
                  <a:lnTo>
                    <a:pt x="154" y="238"/>
                  </a:lnTo>
                  <a:lnTo>
                    <a:pt x="150" y="259"/>
                  </a:lnTo>
                  <a:lnTo>
                    <a:pt x="148" y="278"/>
                  </a:lnTo>
                  <a:lnTo>
                    <a:pt x="145" y="298"/>
                  </a:lnTo>
                  <a:lnTo>
                    <a:pt x="145" y="298"/>
                  </a:lnTo>
                  <a:lnTo>
                    <a:pt x="136" y="336"/>
                  </a:lnTo>
                  <a:lnTo>
                    <a:pt x="129" y="368"/>
                  </a:lnTo>
                  <a:lnTo>
                    <a:pt x="129" y="368"/>
                  </a:lnTo>
                  <a:lnTo>
                    <a:pt x="127" y="380"/>
                  </a:lnTo>
                  <a:lnTo>
                    <a:pt x="126" y="394"/>
                  </a:lnTo>
                  <a:lnTo>
                    <a:pt x="119" y="408"/>
                  </a:lnTo>
                  <a:lnTo>
                    <a:pt x="115" y="415"/>
                  </a:lnTo>
                  <a:lnTo>
                    <a:pt x="108" y="422"/>
                  </a:lnTo>
                  <a:lnTo>
                    <a:pt x="108" y="422"/>
                  </a:lnTo>
                  <a:lnTo>
                    <a:pt x="103" y="427"/>
                  </a:lnTo>
                  <a:lnTo>
                    <a:pt x="96" y="429"/>
                  </a:lnTo>
                  <a:lnTo>
                    <a:pt x="92" y="431"/>
                  </a:lnTo>
                  <a:lnTo>
                    <a:pt x="87" y="429"/>
                  </a:lnTo>
                  <a:lnTo>
                    <a:pt x="82" y="425"/>
                  </a:lnTo>
                  <a:lnTo>
                    <a:pt x="80" y="424"/>
                  </a:lnTo>
                  <a:lnTo>
                    <a:pt x="80" y="424"/>
                  </a:lnTo>
                  <a:lnTo>
                    <a:pt x="77" y="427"/>
                  </a:lnTo>
                  <a:lnTo>
                    <a:pt x="73" y="429"/>
                  </a:lnTo>
                  <a:lnTo>
                    <a:pt x="66" y="431"/>
                  </a:lnTo>
                  <a:lnTo>
                    <a:pt x="66" y="431"/>
                  </a:lnTo>
                  <a:lnTo>
                    <a:pt x="59" y="431"/>
                  </a:lnTo>
                  <a:lnTo>
                    <a:pt x="52" y="427"/>
                  </a:lnTo>
                  <a:lnTo>
                    <a:pt x="47" y="422"/>
                  </a:lnTo>
                  <a:lnTo>
                    <a:pt x="47" y="422"/>
                  </a:lnTo>
                  <a:lnTo>
                    <a:pt x="40" y="425"/>
                  </a:lnTo>
                  <a:lnTo>
                    <a:pt x="35" y="425"/>
                  </a:lnTo>
                  <a:lnTo>
                    <a:pt x="31" y="425"/>
                  </a:lnTo>
                  <a:lnTo>
                    <a:pt x="28" y="424"/>
                  </a:lnTo>
                  <a:lnTo>
                    <a:pt x="28" y="424"/>
                  </a:lnTo>
                  <a:lnTo>
                    <a:pt x="24" y="418"/>
                  </a:lnTo>
                  <a:lnTo>
                    <a:pt x="22" y="411"/>
                  </a:lnTo>
                  <a:lnTo>
                    <a:pt x="22" y="404"/>
                  </a:lnTo>
                  <a:lnTo>
                    <a:pt x="22" y="404"/>
                  </a:lnTo>
                  <a:lnTo>
                    <a:pt x="19" y="404"/>
                  </a:lnTo>
                  <a:lnTo>
                    <a:pt x="12" y="403"/>
                  </a:lnTo>
                  <a:lnTo>
                    <a:pt x="5" y="399"/>
                  </a:lnTo>
                  <a:lnTo>
                    <a:pt x="3" y="396"/>
                  </a:lnTo>
                  <a:lnTo>
                    <a:pt x="1" y="390"/>
                  </a:lnTo>
                  <a:lnTo>
                    <a:pt x="1" y="390"/>
                  </a:lnTo>
                  <a:lnTo>
                    <a:pt x="0" y="382"/>
                  </a:lnTo>
                  <a:lnTo>
                    <a:pt x="1" y="375"/>
                  </a:lnTo>
                  <a:lnTo>
                    <a:pt x="5" y="368"/>
                  </a:lnTo>
                  <a:lnTo>
                    <a:pt x="8" y="364"/>
                  </a:lnTo>
                  <a:lnTo>
                    <a:pt x="8" y="364"/>
                  </a:lnTo>
                  <a:lnTo>
                    <a:pt x="21" y="354"/>
                  </a:lnTo>
                  <a:lnTo>
                    <a:pt x="29" y="348"/>
                  </a:lnTo>
                  <a:lnTo>
                    <a:pt x="35" y="343"/>
                  </a:lnTo>
                  <a:lnTo>
                    <a:pt x="35" y="343"/>
                  </a:lnTo>
                  <a:lnTo>
                    <a:pt x="38" y="336"/>
                  </a:lnTo>
                  <a:lnTo>
                    <a:pt x="38" y="329"/>
                  </a:lnTo>
                  <a:lnTo>
                    <a:pt x="38" y="322"/>
                  </a:lnTo>
                  <a:lnTo>
                    <a:pt x="38" y="322"/>
                  </a:lnTo>
                  <a:lnTo>
                    <a:pt x="36" y="320"/>
                  </a:lnTo>
                  <a:lnTo>
                    <a:pt x="31" y="317"/>
                  </a:lnTo>
                  <a:lnTo>
                    <a:pt x="26" y="315"/>
                  </a:lnTo>
                  <a:lnTo>
                    <a:pt x="26" y="315"/>
                  </a:lnTo>
                  <a:lnTo>
                    <a:pt x="26" y="312"/>
                  </a:lnTo>
                  <a:lnTo>
                    <a:pt x="28" y="305"/>
                  </a:lnTo>
                  <a:lnTo>
                    <a:pt x="33" y="294"/>
                  </a:lnTo>
                  <a:lnTo>
                    <a:pt x="38" y="291"/>
                  </a:lnTo>
                  <a:lnTo>
                    <a:pt x="42" y="285"/>
                  </a:lnTo>
                  <a:lnTo>
                    <a:pt x="42" y="285"/>
                  </a:lnTo>
                  <a:lnTo>
                    <a:pt x="52" y="282"/>
                  </a:lnTo>
                  <a:lnTo>
                    <a:pt x="63" y="277"/>
                  </a:lnTo>
                  <a:lnTo>
                    <a:pt x="66" y="273"/>
                  </a:lnTo>
                  <a:lnTo>
                    <a:pt x="70" y="270"/>
                  </a:lnTo>
                  <a:lnTo>
                    <a:pt x="73" y="263"/>
                  </a:lnTo>
                  <a:lnTo>
                    <a:pt x="77" y="254"/>
                  </a:lnTo>
                  <a:lnTo>
                    <a:pt x="77" y="254"/>
                  </a:lnTo>
                  <a:lnTo>
                    <a:pt x="80" y="242"/>
                  </a:lnTo>
                  <a:lnTo>
                    <a:pt x="82" y="224"/>
                  </a:lnTo>
                  <a:lnTo>
                    <a:pt x="84" y="184"/>
                  </a:lnTo>
                  <a:lnTo>
                    <a:pt x="87" y="142"/>
                  </a:lnTo>
                  <a:lnTo>
                    <a:pt x="89" y="123"/>
                  </a:lnTo>
                  <a:lnTo>
                    <a:pt x="91" y="109"/>
                  </a:lnTo>
                  <a:lnTo>
                    <a:pt x="91" y="109"/>
                  </a:lnTo>
                  <a:lnTo>
                    <a:pt x="115" y="2"/>
                  </a:lnTo>
                  <a:lnTo>
                    <a:pt x="115" y="2"/>
                  </a:lnTo>
                  <a:lnTo>
                    <a:pt x="129" y="2"/>
                  </a:lnTo>
                  <a:lnTo>
                    <a:pt x="143" y="0"/>
                  </a:lnTo>
                  <a:lnTo>
                    <a:pt x="161" y="2"/>
                  </a:lnTo>
                  <a:lnTo>
                    <a:pt x="178" y="4"/>
                  </a:lnTo>
                  <a:lnTo>
                    <a:pt x="196" y="9"/>
                  </a:lnTo>
                  <a:lnTo>
                    <a:pt x="203" y="14"/>
                  </a:lnTo>
                  <a:lnTo>
                    <a:pt x="210" y="19"/>
                  </a:lnTo>
                  <a:lnTo>
                    <a:pt x="215" y="25"/>
                  </a:lnTo>
                  <a:lnTo>
                    <a:pt x="218" y="32"/>
                  </a:lnTo>
                  <a:lnTo>
                    <a:pt x="218" y="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7" name="Freeform 53"/>
            <p:cNvSpPr>
              <a:spLocks/>
            </p:cNvSpPr>
            <p:nvPr/>
          </p:nvSpPr>
          <p:spPr bwMode="auto">
            <a:xfrm>
              <a:off x="1244" y="2653"/>
              <a:ext cx="75" cy="68"/>
            </a:xfrm>
            <a:custGeom>
              <a:avLst/>
              <a:gdLst>
                <a:gd name="T0" fmla="*/ 117 w 150"/>
                <a:gd name="T1" fmla="*/ 0 h 137"/>
                <a:gd name="T2" fmla="*/ 117 w 150"/>
                <a:gd name="T3" fmla="*/ 0 h 137"/>
                <a:gd name="T4" fmla="*/ 78 w 150"/>
                <a:gd name="T5" fmla="*/ 6 h 137"/>
                <a:gd name="T6" fmla="*/ 47 w 150"/>
                <a:gd name="T7" fmla="*/ 11 h 137"/>
                <a:gd name="T8" fmla="*/ 17 w 150"/>
                <a:gd name="T9" fmla="*/ 18 h 137"/>
                <a:gd name="T10" fmla="*/ 17 w 150"/>
                <a:gd name="T11" fmla="*/ 18 h 137"/>
                <a:gd name="T12" fmla="*/ 8 w 150"/>
                <a:gd name="T13" fmla="*/ 62 h 137"/>
                <a:gd name="T14" fmla="*/ 3 w 150"/>
                <a:gd name="T15" fmla="*/ 93 h 137"/>
                <a:gd name="T16" fmla="*/ 0 w 150"/>
                <a:gd name="T17" fmla="*/ 114 h 137"/>
                <a:gd name="T18" fmla="*/ 0 w 150"/>
                <a:gd name="T19" fmla="*/ 114 h 137"/>
                <a:gd name="T20" fmla="*/ 1 w 150"/>
                <a:gd name="T21" fmla="*/ 116 h 137"/>
                <a:gd name="T22" fmla="*/ 3 w 150"/>
                <a:gd name="T23" fmla="*/ 118 h 137"/>
                <a:gd name="T24" fmla="*/ 15 w 150"/>
                <a:gd name="T25" fmla="*/ 121 h 137"/>
                <a:gd name="T26" fmla="*/ 52 w 150"/>
                <a:gd name="T27" fmla="*/ 125 h 137"/>
                <a:gd name="T28" fmla="*/ 92 w 150"/>
                <a:gd name="T29" fmla="*/ 130 h 137"/>
                <a:gd name="T30" fmla="*/ 108 w 150"/>
                <a:gd name="T31" fmla="*/ 133 h 137"/>
                <a:gd name="T32" fmla="*/ 119 w 150"/>
                <a:gd name="T33" fmla="*/ 137 h 137"/>
                <a:gd name="T34" fmla="*/ 119 w 150"/>
                <a:gd name="T35" fmla="*/ 137 h 137"/>
                <a:gd name="T36" fmla="*/ 122 w 150"/>
                <a:gd name="T37" fmla="*/ 137 h 137"/>
                <a:gd name="T38" fmla="*/ 126 w 150"/>
                <a:gd name="T39" fmla="*/ 137 h 137"/>
                <a:gd name="T40" fmla="*/ 129 w 150"/>
                <a:gd name="T41" fmla="*/ 135 h 137"/>
                <a:gd name="T42" fmla="*/ 131 w 150"/>
                <a:gd name="T43" fmla="*/ 133 h 137"/>
                <a:gd name="T44" fmla="*/ 136 w 150"/>
                <a:gd name="T45" fmla="*/ 123 h 137"/>
                <a:gd name="T46" fmla="*/ 141 w 150"/>
                <a:gd name="T47" fmla="*/ 111 h 137"/>
                <a:gd name="T48" fmla="*/ 145 w 150"/>
                <a:gd name="T49" fmla="*/ 95 h 137"/>
                <a:gd name="T50" fmla="*/ 147 w 150"/>
                <a:gd name="T51" fmla="*/ 77 h 137"/>
                <a:gd name="T52" fmla="*/ 150 w 150"/>
                <a:gd name="T53" fmla="*/ 41 h 137"/>
                <a:gd name="T54" fmla="*/ 150 w 150"/>
                <a:gd name="T55" fmla="*/ 41 h 137"/>
                <a:gd name="T56" fmla="*/ 150 w 150"/>
                <a:gd name="T57" fmla="*/ 25 h 137"/>
                <a:gd name="T58" fmla="*/ 148 w 150"/>
                <a:gd name="T59" fmla="*/ 13 h 137"/>
                <a:gd name="T60" fmla="*/ 145 w 150"/>
                <a:gd name="T61" fmla="*/ 6 h 137"/>
                <a:gd name="T62" fmla="*/ 140 w 150"/>
                <a:gd name="T63" fmla="*/ 2 h 137"/>
                <a:gd name="T64" fmla="*/ 136 w 150"/>
                <a:gd name="T65" fmla="*/ 0 h 137"/>
                <a:gd name="T66" fmla="*/ 129 w 150"/>
                <a:gd name="T67" fmla="*/ 0 h 137"/>
                <a:gd name="T68" fmla="*/ 117 w 150"/>
                <a:gd name="T69" fmla="*/ 0 h 137"/>
                <a:gd name="T70" fmla="*/ 117 w 150"/>
                <a:gd name="T71"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0" h="137">
                  <a:moveTo>
                    <a:pt x="117" y="0"/>
                  </a:moveTo>
                  <a:lnTo>
                    <a:pt x="117" y="0"/>
                  </a:lnTo>
                  <a:lnTo>
                    <a:pt x="78" y="6"/>
                  </a:lnTo>
                  <a:lnTo>
                    <a:pt x="47" y="11"/>
                  </a:lnTo>
                  <a:lnTo>
                    <a:pt x="17" y="18"/>
                  </a:lnTo>
                  <a:lnTo>
                    <a:pt x="17" y="18"/>
                  </a:lnTo>
                  <a:lnTo>
                    <a:pt x="8" y="62"/>
                  </a:lnTo>
                  <a:lnTo>
                    <a:pt x="3" y="93"/>
                  </a:lnTo>
                  <a:lnTo>
                    <a:pt x="0" y="114"/>
                  </a:lnTo>
                  <a:lnTo>
                    <a:pt x="0" y="114"/>
                  </a:lnTo>
                  <a:lnTo>
                    <a:pt x="1" y="116"/>
                  </a:lnTo>
                  <a:lnTo>
                    <a:pt x="3" y="118"/>
                  </a:lnTo>
                  <a:lnTo>
                    <a:pt x="15" y="121"/>
                  </a:lnTo>
                  <a:lnTo>
                    <a:pt x="52" y="125"/>
                  </a:lnTo>
                  <a:lnTo>
                    <a:pt x="92" y="130"/>
                  </a:lnTo>
                  <a:lnTo>
                    <a:pt x="108" y="133"/>
                  </a:lnTo>
                  <a:lnTo>
                    <a:pt x="119" y="137"/>
                  </a:lnTo>
                  <a:lnTo>
                    <a:pt x="119" y="137"/>
                  </a:lnTo>
                  <a:lnTo>
                    <a:pt x="122" y="137"/>
                  </a:lnTo>
                  <a:lnTo>
                    <a:pt x="126" y="137"/>
                  </a:lnTo>
                  <a:lnTo>
                    <a:pt x="129" y="135"/>
                  </a:lnTo>
                  <a:lnTo>
                    <a:pt x="131" y="133"/>
                  </a:lnTo>
                  <a:lnTo>
                    <a:pt x="136" y="123"/>
                  </a:lnTo>
                  <a:lnTo>
                    <a:pt x="141" y="111"/>
                  </a:lnTo>
                  <a:lnTo>
                    <a:pt x="145" y="95"/>
                  </a:lnTo>
                  <a:lnTo>
                    <a:pt x="147" y="77"/>
                  </a:lnTo>
                  <a:lnTo>
                    <a:pt x="150" y="41"/>
                  </a:lnTo>
                  <a:lnTo>
                    <a:pt x="150" y="41"/>
                  </a:lnTo>
                  <a:lnTo>
                    <a:pt x="150" y="25"/>
                  </a:lnTo>
                  <a:lnTo>
                    <a:pt x="148" y="13"/>
                  </a:lnTo>
                  <a:lnTo>
                    <a:pt x="145" y="6"/>
                  </a:lnTo>
                  <a:lnTo>
                    <a:pt x="140" y="2"/>
                  </a:lnTo>
                  <a:lnTo>
                    <a:pt x="136" y="0"/>
                  </a:lnTo>
                  <a:lnTo>
                    <a:pt x="129" y="0"/>
                  </a:lnTo>
                  <a:lnTo>
                    <a:pt x="117" y="0"/>
                  </a:lnTo>
                  <a:lnTo>
                    <a:pt x="117" y="0"/>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38" name="Group 4"/>
          <p:cNvGrpSpPr>
            <a:grpSpLocks noChangeAspect="1"/>
          </p:cNvGrpSpPr>
          <p:nvPr/>
        </p:nvGrpSpPr>
        <p:grpSpPr bwMode="auto">
          <a:xfrm flipH="1">
            <a:off x="6870080" y="2351715"/>
            <a:ext cx="1145288" cy="4046693"/>
            <a:chOff x="1364" y="1710"/>
            <a:chExt cx="720" cy="2544"/>
          </a:xfrm>
        </p:grpSpPr>
        <p:sp>
          <p:nvSpPr>
            <p:cNvPr id="139" name="Freeform 5"/>
            <p:cNvSpPr>
              <a:spLocks/>
            </p:cNvSpPr>
            <p:nvPr/>
          </p:nvSpPr>
          <p:spPr bwMode="auto">
            <a:xfrm>
              <a:off x="1760" y="4082"/>
              <a:ext cx="226" cy="170"/>
            </a:xfrm>
            <a:custGeom>
              <a:avLst/>
              <a:gdLst>
                <a:gd name="T0" fmla="*/ 12 w 226"/>
                <a:gd name="T1" fmla="*/ 30 h 170"/>
                <a:gd name="T2" fmla="*/ 12 w 226"/>
                <a:gd name="T3" fmla="*/ 30 h 170"/>
                <a:gd name="T4" fmla="*/ 6 w 226"/>
                <a:gd name="T5" fmla="*/ 36 h 170"/>
                <a:gd name="T6" fmla="*/ 4 w 226"/>
                <a:gd name="T7" fmla="*/ 42 h 170"/>
                <a:gd name="T8" fmla="*/ 0 w 226"/>
                <a:gd name="T9" fmla="*/ 54 h 170"/>
                <a:gd name="T10" fmla="*/ 0 w 226"/>
                <a:gd name="T11" fmla="*/ 54 h 170"/>
                <a:gd name="T12" fmla="*/ 0 w 226"/>
                <a:gd name="T13" fmla="*/ 62 h 170"/>
                <a:gd name="T14" fmla="*/ 2 w 226"/>
                <a:gd name="T15" fmla="*/ 70 h 170"/>
                <a:gd name="T16" fmla="*/ 8 w 226"/>
                <a:gd name="T17" fmla="*/ 76 h 170"/>
                <a:gd name="T18" fmla="*/ 14 w 226"/>
                <a:gd name="T19" fmla="*/ 80 h 170"/>
                <a:gd name="T20" fmla="*/ 14 w 226"/>
                <a:gd name="T21" fmla="*/ 80 h 170"/>
                <a:gd name="T22" fmla="*/ 42 w 226"/>
                <a:gd name="T23" fmla="*/ 90 h 170"/>
                <a:gd name="T24" fmla="*/ 58 w 226"/>
                <a:gd name="T25" fmla="*/ 98 h 170"/>
                <a:gd name="T26" fmla="*/ 64 w 226"/>
                <a:gd name="T27" fmla="*/ 102 h 170"/>
                <a:gd name="T28" fmla="*/ 70 w 226"/>
                <a:gd name="T29" fmla="*/ 106 h 170"/>
                <a:gd name="T30" fmla="*/ 70 w 226"/>
                <a:gd name="T31" fmla="*/ 106 h 170"/>
                <a:gd name="T32" fmla="*/ 82 w 226"/>
                <a:gd name="T33" fmla="*/ 120 h 170"/>
                <a:gd name="T34" fmla="*/ 98 w 226"/>
                <a:gd name="T35" fmla="*/ 136 h 170"/>
                <a:gd name="T36" fmla="*/ 114 w 226"/>
                <a:gd name="T37" fmla="*/ 150 h 170"/>
                <a:gd name="T38" fmla="*/ 122 w 226"/>
                <a:gd name="T39" fmla="*/ 154 h 170"/>
                <a:gd name="T40" fmla="*/ 130 w 226"/>
                <a:gd name="T41" fmla="*/ 158 h 170"/>
                <a:gd name="T42" fmla="*/ 130 w 226"/>
                <a:gd name="T43" fmla="*/ 158 h 170"/>
                <a:gd name="T44" fmla="*/ 148 w 226"/>
                <a:gd name="T45" fmla="*/ 164 h 170"/>
                <a:gd name="T46" fmla="*/ 166 w 226"/>
                <a:gd name="T47" fmla="*/ 168 h 170"/>
                <a:gd name="T48" fmla="*/ 184 w 226"/>
                <a:gd name="T49" fmla="*/ 170 h 170"/>
                <a:gd name="T50" fmla="*/ 196 w 226"/>
                <a:gd name="T51" fmla="*/ 168 h 170"/>
                <a:gd name="T52" fmla="*/ 196 w 226"/>
                <a:gd name="T53" fmla="*/ 168 h 170"/>
                <a:gd name="T54" fmla="*/ 214 w 226"/>
                <a:gd name="T55" fmla="*/ 162 h 170"/>
                <a:gd name="T56" fmla="*/ 222 w 226"/>
                <a:gd name="T57" fmla="*/ 156 h 170"/>
                <a:gd name="T58" fmla="*/ 226 w 226"/>
                <a:gd name="T59" fmla="*/ 150 h 170"/>
                <a:gd name="T60" fmla="*/ 226 w 226"/>
                <a:gd name="T61" fmla="*/ 150 h 170"/>
                <a:gd name="T62" fmla="*/ 226 w 226"/>
                <a:gd name="T63" fmla="*/ 146 h 170"/>
                <a:gd name="T64" fmla="*/ 224 w 226"/>
                <a:gd name="T65" fmla="*/ 138 h 170"/>
                <a:gd name="T66" fmla="*/ 214 w 226"/>
                <a:gd name="T67" fmla="*/ 122 h 170"/>
                <a:gd name="T68" fmla="*/ 192 w 226"/>
                <a:gd name="T69" fmla="*/ 92 h 170"/>
                <a:gd name="T70" fmla="*/ 192 w 226"/>
                <a:gd name="T71" fmla="*/ 92 h 170"/>
                <a:gd name="T72" fmla="*/ 160 w 226"/>
                <a:gd name="T73" fmla="*/ 50 h 170"/>
                <a:gd name="T74" fmla="*/ 124 w 226"/>
                <a:gd name="T75" fmla="*/ 4 h 170"/>
                <a:gd name="T76" fmla="*/ 124 w 226"/>
                <a:gd name="T77" fmla="*/ 4 h 170"/>
                <a:gd name="T78" fmla="*/ 120 w 226"/>
                <a:gd name="T79" fmla="*/ 0 h 170"/>
                <a:gd name="T80" fmla="*/ 116 w 226"/>
                <a:gd name="T81" fmla="*/ 0 h 170"/>
                <a:gd name="T82" fmla="*/ 102 w 226"/>
                <a:gd name="T83" fmla="*/ 0 h 170"/>
                <a:gd name="T84" fmla="*/ 82 w 226"/>
                <a:gd name="T85" fmla="*/ 4 h 170"/>
                <a:gd name="T86" fmla="*/ 62 w 226"/>
                <a:gd name="T87" fmla="*/ 10 h 170"/>
                <a:gd name="T88" fmla="*/ 28 w 226"/>
                <a:gd name="T89" fmla="*/ 24 h 170"/>
                <a:gd name="T90" fmla="*/ 12 w 226"/>
                <a:gd name="T91" fmla="*/ 30 h 170"/>
                <a:gd name="T92" fmla="*/ 12 w 226"/>
                <a:gd name="T93" fmla="*/ 3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6" h="170">
                  <a:moveTo>
                    <a:pt x="12" y="30"/>
                  </a:moveTo>
                  <a:lnTo>
                    <a:pt x="12" y="30"/>
                  </a:lnTo>
                  <a:lnTo>
                    <a:pt x="6" y="36"/>
                  </a:lnTo>
                  <a:lnTo>
                    <a:pt x="4" y="42"/>
                  </a:lnTo>
                  <a:lnTo>
                    <a:pt x="0" y="54"/>
                  </a:lnTo>
                  <a:lnTo>
                    <a:pt x="0" y="54"/>
                  </a:lnTo>
                  <a:lnTo>
                    <a:pt x="0" y="62"/>
                  </a:lnTo>
                  <a:lnTo>
                    <a:pt x="2" y="70"/>
                  </a:lnTo>
                  <a:lnTo>
                    <a:pt x="8" y="76"/>
                  </a:lnTo>
                  <a:lnTo>
                    <a:pt x="14" y="80"/>
                  </a:lnTo>
                  <a:lnTo>
                    <a:pt x="14" y="80"/>
                  </a:lnTo>
                  <a:lnTo>
                    <a:pt x="42" y="90"/>
                  </a:lnTo>
                  <a:lnTo>
                    <a:pt x="58" y="98"/>
                  </a:lnTo>
                  <a:lnTo>
                    <a:pt x="64" y="102"/>
                  </a:lnTo>
                  <a:lnTo>
                    <a:pt x="70" y="106"/>
                  </a:lnTo>
                  <a:lnTo>
                    <a:pt x="70" y="106"/>
                  </a:lnTo>
                  <a:lnTo>
                    <a:pt x="82" y="120"/>
                  </a:lnTo>
                  <a:lnTo>
                    <a:pt x="98" y="136"/>
                  </a:lnTo>
                  <a:lnTo>
                    <a:pt x="114" y="150"/>
                  </a:lnTo>
                  <a:lnTo>
                    <a:pt x="122" y="154"/>
                  </a:lnTo>
                  <a:lnTo>
                    <a:pt x="130" y="158"/>
                  </a:lnTo>
                  <a:lnTo>
                    <a:pt x="130" y="158"/>
                  </a:lnTo>
                  <a:lnTo>
                    <a:pt x="148" y="164"/>
                  </a:lnTo>
                  <a:lnTo>
                    <a:pt x="166" y="168"/>
                  </a:lnTo>
                  <a:lnTo>
                    <a:pt x="184" y="170"/>
                  </a:lnTo>
                  <a:lnTo>
                    <a:pt x="196" y="168"/>
                  </a:lnTo>
                  <a:lnTo>
                    <a:pt x="196" y="168"/>
                  </a:lnTo>
                  <a:lnTo>
                    <a:pt x="214" y="162"/>
                  </a:lnTo>
                  <a:lnTo>
                    <a:pt x="222" y="156"/>
                  </a:lnTo>
                  <a:lnTo>
                    <a:pt x="226" y="150"/>
                  </a:lnTo>
                  <a:lnTo>
                    <a:pt x="226" y="150"/>
                  </a:lnTo>
                  <a:lnTo>
                    <a:pt x="226" y="146"/>
                  </a:lnTo>
                  <a:lnTo>
                    <a:pt x="224" y="138"/>
                  </a:lnTo>
                  <a:lnTo>
                    <a:pt x="214" y="122"/>
                  </a:lnTo>
                  <a:lnTo>
                    <a:pt x="192" y="92"/>
                  </a:lnTo>
                  <a:lnTo>
                    <a:pt x="192" y="92"/>
                  </a:lnTo>
                  <a:lnTo>
                    <a:pt x="160" y="50"/>
                  </a:lnTo>
                  <a:lnTo>
                    <a:pt x="124" y="4"/>
                  </a:lnTo>
                  <a:lnTo>
                    <a:pt x="124" y="4"/>
                  </a:lnTo>
                  <a:lnTo>
                    <a:pt x="120" y="0"/>
                  </a:lnTo>
                  <a:lnTo>
                    <a:pt x="116" y="0"/>
                  </a:lnTo>
                  <a:lnTo>
                    <a:pt x="102" y="0"/>
                  </a:lnTo>
                  <a:lnTo>
                    <a:pt x="82" y="4"/>
                  </a:lnTo>
                  <a:lnTo>
                    <a:pt x="62" y="10"/>
                  </a:lnTo>
                  <a:lnTo>
                    <a:pt x="28" y="24"/>
                  </a:lnTo>
                  <a:lnTo>
                    <a:pt x="12" y="30"/>
                  </a:lnTo>
                  <a:lnTo>
                    <a:pt x="12" y="3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0" name="Freeform 6"/>
            <p:cNvSpPr>
              <a:spLocks/>
            </p:cNvSpPr>
            <p:nvPr/>
          </p:nvSpPr>
          <p:spPr bwMode="auto">
            <a:xfrm>
              <a:off x="1760" y="4136"/>
              <a:ext cx="226" cy="116"/>
            </a:xfrm>
            <a:custGeom>
              <a:avLst/>
              <a:gdLst>
                <a:gd name="T0" fmla="*/ 0 w 226"/>
                <a:gd name="T1" fmla="*/ 0 h 116"/>
                <a:gd name="T2" fmla="*/ 0 w 226"/>
                <a:gd name="T3" fmla="*/ 0 h 116"/>
                <a:gd name="T4" fmla="*/ 0 w 226"/>
                <a:gd name="T5" fmla="*/ 8 h 116"/>
                <a:gd name="T6" fmla="*/ 2 w 226"/>
                <a:gd name="T7" fmla="*/ 16 h 116"/>
                <a:gd name="T8" fmla="*/ 8 w 226"/>
                <a:gd name="T9" fmla="*/ 22 h 116"/>
                <a:gd name="T10" fmla="*/ 14 w 226"/>
                <a:gd name="T11" fmla="*/ 26 h 116"/>
                <a:gd name="T12" fmla="*/ 14 w 226"/>
                <a:gd name="T13" fmla="*/ 26 h 116"/>
                <a:gd name="T14" fmla="*/ 42 w 226"/>
                <a:gd name="T15" fmla="*/ 36 h 116"/>
                <a:gd name="T16" fmla="*/ 58 w 226"/>
                <a:gd name="T17" fmla="*/ 44 h 116"/>
                <a:gd name="T18" fmla="*/ 64 w 226"/>
                <a:gd name="T19" fmla="*/ 48 h 116"/>
                <a:gd name="T20" fmla="*/ 70 w 226"/>
                <a:gd name="T21" fmla="*/ 52 h 116"/>
                <a:gd name="T22" fmla="*/ 70 w 226"/>
                <a:gd name="T23" fmla="*/ 52 h 116"/>
                <a:gd name="T24" fmla="*/ 82 w 226"/>
                <a:gd name="T25" fmla="*/ 66 h 116"/>
                <a:gd name="T26" fmla="*/ 98 w 226"/>
                <a:gd name="T27" fmla="*/ 82 h 116"/>
                <a:gd name="T28" fmla="*/ 114 w 226"/>
                <a:gd name="T29" fmla="*/ 96 h 116"/>
                <a:gd name="T30" fmla="*/ 122 w 226"/>
                <a:gd name="T31" fmla="*/ 100 h 116"/>
                <a:gd name="T32" fmla="*/ 130 w 226"/>
                <a:gd name="T33" fmla="*/ 104 h 116"/>
                <a:gd name="T34" fmla="*/ 130 w 226"/>
                <a:gd name="T35" fmla="*/ 104 h 116"/>
                <a:gd name="T36" fmla="*/ 146 w 226"/>
                <a:gd name="T37" fmla="*/ 110 h 116"/>
                <a:gd name="T38" fmla="*/ 160 w 226"/>
                <a:gd name="T39" fmla="*/ 114 h 116"/>
                <a:gd name="T40" fmla="*/ 176 w 226"/>
                <a:gd name="T41" fmla="*/ 116 h 116"/>
                <a:gd name="T42" fmla="*/ 196 w 226"/>
                <a:gd name="T43" fmla="*/ 114 h 116"/>
                <a:gd name="T44" fmla="*/ 196 w 226"/>
                <a:gd name="T45" fmla="*/ 114 h 116"/>
                <a:gd name="T46" fmla="*/ 206 w 226"/>
                <a:gd name="T47" fmla="*/ 112 h 116"/>
                <a:gd name="T48" fmla="*/ 214 w 226"/>
                <a:gd name="T49" fmla="*/ 108 h 116"/>
                <a:gd name="T50" fmla="*/ 222 w 226"/>
                <a:gd name="T51" fmla="*/ 104 h 116"/>
                <a:gd name="T52" fmla="*/ 226 w 226"/>
                <a:gd name="T53" fmla="*/ 96 h 116"/>
                <a:gd name="T54" fmla="*/ 226 w 226"/>
                <a:gd name="T55" fmla="*/ 96 h 116"/>
                <a:gd name="T56" fmla="*/ 216 w 226"/>
                <a:gd name="T57" fmla="*/ 100 h 116"/>
                <a:gd name="T58" fmla="*/ 204 w 226"/>
                <a:gd name="T59" fmla="*/ 102 h 116"/>
                <a:gd name="T60" fmla="*/ 192 w 226"/>
                <a:gd name="T61" fmla="*/ 102 h 116"/>
                <a:gd name="T62" fmla="*/ 192 w 226"/>
                <a:gd name="T63" fmla="*/ 102 h 116"/>
                <a:gd name="T64" fmla="*/ 180 w 226"/>
                <a:gd name="T65" fmla="*/ 104 h 116"/>
                <a:gd name="T66" fmla="*/ 164 w 226"/>
                <a:gd name="T67" fmla="*/ 102 h 116"/>
                <a:gd name="T68" fmla="*/ 154 w 226"/>
                <a:gd name="T69" fmla="*/ 100 h 116"/>
                <a:gd name="T70" fmla="*/ 146 w 226"/>
                <a:gd name="T71" fmla="*/ 98 h 116"/>
                <a:gd name="T72" fmla="*/ 136 w 226"/>
                <a:gd name="T73" fmla="*/ 92 h 116"/>
                <a:gd name="T74" fmla="*/ 126 w 226"/>
                <a:gd name="T75" fmla="*/ 86 h 116"/>
                <a:gd name="T76" fmla="*/ 126 w 226"/>
                <a:gd name="T77" fmla="*/ 86 h 116"/>
                <a:gd name="T78" fmla="*/ 116 w 226"/>
                <a:gd name="T79" fmla="*/ 78 h 116"/>
                <a:gd name="T80" fmla="*/ 108 w 226"/>
                <a:gd name="T81" fmla="*/ 70 h 116"/>
                <a:gd name="T82" fmla="*/ 92 w 226"/>
                <a:gd name="T83" fmla="*/ 52 h 116"/>
                <a:gd name="T84" fmla="*/ 84 w 226"/>
                <a:gd name="T85" fmla="*/ 44 h 116"/>
                <a:gd name="T86" fmla="*/ 74 w 226"/>
                <a:gd name="T87" fmla="*/ 36 h 116"/>
                <a:gd name="T88" fmla="*/ 62 w 226"/>
                <a:gd name="T89" fmla="*/ 30 h 116"/>
                <a:gd name="T90" fmla="*/ 46 w 226"/>
                <a:gd name="T91" fmla="*/ 26 h 116"/>
                <a:gd name="T92" fmla="*/ 46 w 226"/>
                <a:gd name="T93" fmla="*/ 26 h 116"/>
                <a:gd name="T94" fmla="*/ 32 w 226"/>
                <a:gd name="T95" fmla="*/ 22 h 116"/>
                <a:gd name="T96" fmla="*/ 20 w 226"/>
                <a:gd name="T97" fmla="*/ 18 h 116"/>
                <a:gd name="T98" fmla="*/ 6 w 226"/>
                <a:gd name="T99" fmla="*/ 8 h 116"/>
                <a:gd name="T100" fmla="*/ 2 w 226"/>
                <a:gd name="T101" fmla="*/ 2 h 116"/>
                <a:gd name="T102" fmla="*/ 0 w 226"/>
                <a:gd name="T103" fmla="*/ 0 h 116"/>
                <a:gd name="T104" fmla="*/ 0 w 226"/>
                <a:gd name="T10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6" h="116">
                  <a:moveTo>
                    <a:pt x="0" y="0"/>
                  </a:moveTo>
                  <a:lnTo>
                    <a:pt x="0" y="0"/>
                  </a:lnTo>
                  <a:lnTo>
                    <a:pt x="0" y="8"/>
                  </a:lnTo>
                  <a:lnTo>
                    <a:pt x="2" y="16"/>
                  </a:lnTo>
                  <a:lnTo>
                    <a:pt x="8" y="22"/>
                  </a:lnTo>
                  <a:lnTo>
                    <a:pt x="14" y="26"/>
                  </a:lnTo>
                  <a:lnTo>
                    <a:pt x="14" y="26"/>
                  </a:lnTo>
                  <a:lnTo>
                    <a:pt x="42" y="36"/>
                  </a:lnTo>
                  <a:lnTo>
                    <a:pt x="58" y="44"/>
                  </a:lnTo>
                  <a:lnTo>
                    <a:pt x="64" y="48"/>
                  </a:lnTo>
                  <a:lnTo>
                    <a:pt x="70" y="52"/>
                  </a:lnTo>
                  <a:lnTo>
                    <a:pt x="70" y="52"/>
                  </a:lnTo>
                  <a:lnTo>
                    <a:pt x="82" y="66"/>
                  </a:lnTo>
                  <a:lnTo>
                    <a:pt x="98" y="82"/>
                  </a:lnTo>
                  <a:lnTo>
                    <a:pt x="114" y="96"/>
                  </a:lnTo>
                  <a:lnTo>
                    <a:pt x="122" y="100"/>
                  </a:lnTo>
                  <a:lnTo>
                    <a:pt x="130" y="104"/>
                  </a:lnTo>
                  <a:lnTo>
                    <a:pt x="130" y="104"/>
                  </a:lnTo>
                  <a:lnTo>
                    <a:pt x="146" y="110"/>
                  </a:lnTo>
                  <a:lnTo>
                    <a:pt x="160" y="114"/>
                  </a:lnTo>
                  <a:lnTo>
                    <a:pt x="176" y="116"/>
                  </a:lnTo>
                  <a:lnTo>
                    <a:pt x="196" y="114"/>
                  </a:lnTo>
                  <a:lnTo>
                    <a:pt x="196" y="114"/>
                  </a:lnTo>
                  <a:lnTo>
                    <a:pt x="206" y="112"/>
                  </a:lnTo>
                  <a:lnTo>
                    <a:pt x="214" y="108"/>
                  </a:lnTo>
                  <a:lnTo>
                    <a:pt x="222" y="104"/>
                  </a:lnTo>
                  <a:lnTo>
                    <a:pt x="226" y="96"/>
                  </a:lnTo>
                  <a:lnTo>
                    <a:pt x="226" y="96"/>
                  </a:lnTo>
                  <a:lnTo>
                    <a:pt x="216" y="100"/>
                  </a:lnTo>
                  <a:lnTo>
                    <a:pt x="204" y="102"/>
                  </a:lnTo>
                  <a:lnTo>
                    <a:pt x="192" y="102"/>
                  </a:lnTo>
                  <a:lnTo>
                    <a:pt x="192" y="102"/>
                  </a:lnTo>
                  <a:lnTo>
                    <a:pt x="180" y="104"/>
                  </a:lnTo>
                  <a:lnTo>
                    <a:pt x="164" y="102"/>
                  </a:lnTo>
                  <a:lnTo>
                    <a:pt x="154" y="100"/>
                  </a:lnTo>
                  <a:lnTo>
                    <a:pt x="146" y="98"/>
                  </a:lnTo>
                  <a:lnTo>
                    <a:pt x="136" y="92"/>
                  </a:lnTo>
                  <a:lnTo>
                    <a:pt x="126" y="86"/>
                  </a:lnTo>
                  <a:lnTo>
                    <a:pt x="126" y="86"/>
                  </a:lnTo>
                  <a:lnTo>
                    <a:pt x="116" y="78"/>
                  </a:lnTo>
                  <a:lnTo>
                    <a:pt x="108" y="70"/>
                  </a:lnTo>
                  <a:lnTo>
                    <a:pt x="92" y="52"/>
                  </a:lnTo>
                  <a:lnTo>
                    <a:pt x="84" y="44"/>
                  </a:lnTo>
                  <a:lnTo>
                    <a:pt x="74" y="36"/>
                  </a:lnTo>
                  <a:lnTo>
                    <a:pt x="62" y="30"/>
                  </a:lnTo>
                  <a:lnTo>
                    <a:pt x="46" y="26"/>
                  </a:lnTo>
                  <a:lnTo>
                    <a:pt x="46" y="26"/>
                  </a:lnTo>
                  <a:lnTo>
                    <a:pt x="32" y="22"/>
                  </a:lnTo>
                  <a:lnTo>
                    <a:pt x="20" y="18"/>
                  </a:lnTo>
                  <a:lnTo>
                    <a:pt x="6" y="8"/>
                  </a:lnTo>
                  <a:lnTo>
                    <a:pt x="2" y="2"/>
                  </a:lnTo>
                  <a:lnTo>
                    <a:pt x="0" y="0"/>
                  </a:lnTo>
                  <a:lnTo>
                    <a:pt x="0" y="0"/>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1" name="Freeform 7"/>
            <p:cNvSpPr>
              <a:spLocks/>
            </p:cNvSpPr>
            <p:nvPr/>
          </p:nvSpPr>
          <p:spPr bwMode="auto">
            <a:xfrm>
              <a:off x="1470" y="4036"/>
              <a:ext cx="180" cy="218"/>
            </a:xfrm>
            <a:custGeom>
              <a:avLst/>
              <a:gdLst>
                <a:gd name="T0" fmla="*/ 178 w 180"/>
                <a:gd name="T1" fmla="*/ 64 h 218"/>
                <a:gd name="T2" fmla="*/ 178 w 180"/>
                <a:gd name="T3" fmla="*/ 64 h 218"/>
                <a:gd name="T4" fmla="*/ 180 w 180"/>
                <a:gd name="T5" fmla="*/ 78 h 218"/>
                <a:gd name="T6" fmla="*/ 180 w 180"/>
                <a:gd name="T7" fmla="*/ 90 h 218"/>
                <a:gd name="T8" fmla="*/ 180 w 180"/>
                <a:gd name="T9" fmla="*/ 90 h 218"/>
                <a:gd name="T10" fmla="*/ 178 w 180"/>
                <a:gd name="T11" fmla="*/ 100 h 218"/>
                <a:gd name="T12" fmla="*/ 174 w 180"/>
                <a:gd name="T13" fmla="*/ 108 h 218"/>
                <a:gd name="T14" fmla="*/ 174 w 180"/>
                <a:gd name="T15" fmla="*/ 108 h 218"/>
                <a:gd name="T16" fmla="*/ 166 w 180"/>
                <a:gd name="T17" fmla="*/ 116 h 218"/>
                <a:gd name="T18" fmla="*/ 154 w 180"/>
                <a:gd name="T19" fmla="*/ 124 h 218"/>
                <a:gd name="T20" fmla="*/ 144 w 180"/>
                <a:gd name="T21" fmla="*/ 134 h 218"/>
                <a:gd name="T22" fmla="*/ 140 w 180"/>
                <a:gd name="T23" fmla="*/ 140 h 218"/>
                <a:gd name="T24" fmla="*/ 138 w 180"/>
                <a:gd name="T25" fmla="*/ 146 h 218"/>
                <a:gd name="T26" fmla="*/ 138 w 180"/>
                <a:gd name="T27" fmla="*/ 146 h 218"/>
                <a:gd name="T28" fmla="*/ 134 w 180"/>
                <a:gd name="T29" fmla="*/ 160 h 218"/>
                <a:gd name="T30" fmla="*/ 130 w 180"/>
                <a:gd name="T31" fmla="*/ 172 h 218"/>
                <a:gd name="T32" fmla="*/ 126 w 180"/>
                <a:gd name="T33" fmla="*/ 180 h 218"/>
                <a:gd name="T34" fmla="*/ 122 w 180"/>
                <a:gd name="T35" fmla="*/ 186 h 218"/>
                <a:gd name="T36" fmla="*/ 114 w 180"/>
                <a:gd name="T37" fmla="*/ 192 h 218"/>
                <a:gd name="T38" fmla="*/ 104 w 180"/>
                <a:gd name="T39" fmla="*/ 198 h 218"/>
                <a:gd name="T40" fmla="*/ 104 w 180"/>
                <a:gd name="T41" fmla="*/ 198 h 218"/>
                <a:gd name="T42" fmla="*/ 80 w 180"/>
                <a:gd name="T43" fmla="*/ 208 h 218"/>
                <a:gd name="T44" fmla="*/ 62 w 180"/>
                <a:gd name="T45" fmla="*/ 214 h 218"/>
                <a:gd name="T46" fmla="*/ 46 w 180"/>
                <a:gd name="T47" fmla="*/ 218 h 218"/>
                <a:gd name="T48" fmla="*/ 36 w 180"/>
                <a:gd name="T49" fmla="*/ 218 h 218"/>
                <a:gd name="T50" fmla="*/ 36 w 180"/>
                <a:gd name="T51" fmla="*/ 218 h 218"/>
                <a:gd name="T52" fmla="*/ 24 w 180"/>
                <a:gd name="T53" fmla="*/ 218 h 218"/>
                <a:gd name="T54" fmla="*/ 18 w 180"/>
                <a:gd name="T55" fmla="*/ 218 h 218"/>
                <a:gd name="T56" fmla="*/ 12 w 180"/>
                <a:gd name="T57" fmla="*/ 218 h 218"/>
                <a:gd name="T58" fmla="*/ 6 w 180"/>
                <a:gd name="T59" fmla="*/ 214 h 218"/>
                <a:gd name="T60" fmla="*/ 2 w 180"/>
                <a:gd name="T61" fmla="*/ 210 h 218"/>
                <a:gd name="T62" fmla="*/ 0 w 180"/>
                <a:gd name="T63" fmla="*/ 202 h 218"/>
                <a:gd name="T64" fmla="*/ 2 w 180"/>
                <a:gd name="T65" fmla="*/ 192 h 218"/>
                <a:gd name="T66" fmla="*/ 2 w 180"/>
                <a:gd name="T67" fmla="*/ 192 h 218"/>
                <a:gd name="T68" fmla="*/ 8 w 180"/>
                <a:gd name="T69" fmla="*/ 168 h 218"/>
                <a:gd name="T70" fmla="*/ 14 w 180"/>
                <a:gd name="T71" fmla="*/ 148 h 218"/>
                <a:gd name="T72" fmla="*/ 26 w 180"/>
                <a:gd name="T73" fmla="*/ 128 h 218"/>
                <a:gd name="T74" fmla="*/ 40 w 180"/>
                <a:gd name="T75" fmla="*/ 108 h 218"/>
                <a:gd name="T76" fmla="*/ 40 w 180"/>
                <a:gd name="T77" fmla="*/ 108 h 218"/>
                <a:gd name="T78" fmla="*/ 48 w 180"/>
                <a:gd name="T79" fmla="*/ 96 h 218"/>
                <a:gd name="T80" fmla="*/ 56 w 180"/>
                <a:gd name="T81" fmla="*/ 80 h 218"/>
                <a:gd name="T82" fmla="*/ 76 w 180"/>
                <a:gd name="T83" fmla="*/ 44 h 218"/>
                <a:gd name="T84" fmla="*/ 94 w 180"/>
                <a:gd name="T85" fmla="*/ 0 h 218"/>
                <a:gd name="T86" fmla="*/ 178 w 180"/>
                <a:gd name="T87" fmla="*/ 6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0" h="218">
                  <a:moveTo>
                    <a:pt x="178" y="64"/>
                  </a:moveTo>
                  <a:lnTo>
                    <a:pt x="178" y="64"/>
                  </a:lnTo>
                  <a:lnTo>
                    <a:pt x="180" y="78"/>
                  </a:lnTo>
                  <a:lnTo>
                    <a:pt x="180" y="90"/>
                  </a:lnTo>
                  <a:lnTo>
                    <a:pt x="180" y="90"/>
                  </a:lnTo>
                  <a:lnTo>
                    <a:pt x="178" y="100"/>
                  </a:lnTo>
                  <a:lnTo>
                    <a:pt x="174" y="108"/>
                  </a:lnTo>
                  <a:lnTo>
                    <a:pt x="174" y="108"/>
                  </a:lnTo>
                  <a:lnTo>
                    <a:pt x="166" y="116"/>
                  </a:lnTo>
                  <a:lnTo>
                    <a:pt x="154" y="124"/>
                  </a:lnTo>
                  <a:lnTo>
                    <a:pt x="144" y="134"/>
                  </a:lnTo>
                  <a:lnTo>
                    <a:pt x="140" y="140"/>
                  </a:lnTo>
                  <a:lnTo>
                    <a:pt x="138" y="146"/>
                  </a:lnTo>
                  <a:lnTo>
                    <a:pt x="138" y="146"/>
                  </a:lnTo>
                  <a:lnTo>
                    <a:pt x="134" y="160"/>
                  </a:lnTo>
                  <a:lnTo>
                    <a:pt x="130" y="172"/>
                  </a:lnTo>
                  <a:lnTo>
                    <a:pt x="126" y="180"/>
                  </a:lnTo>
                  <a:lnTo>
                    <a:pt x="122" y="186"/>
                  </a:lnTo>
                  <a:lnTo>
                    <a:pt x="114" y="192"/>
                  </a:lnTo>
                  <a:lnTo>
                    <a:pt x="104" y="198"/>
                  </a:lnTo>
                  <a:lnTo>
                    <a:pt x="104" y="198"/>
                  </a:lnTo>
                  <a:lnTo>
                    <a:pt x="80" y="208"/>
                  </a:lnTo>
                  <a:lnTo>
                    <a:pt x="62" y="214"/>
                  </a:lnTo>
                  <a:lnTo>
                    <a:pt x="46" y="218"/>
                  </a:lnTo>
                  <a:lnTo>
                    <a:pt x="36" y="218"/>
                  </a:lnTo>
                  <a:lnTo>
                    <a:pt x="36" y="218"/>
                  </a:lnTo>
                  <a:lnTo>
                    <a:pt x="24" y="218"/>
                  </a:lnTo>
                  <a:lnTo>
                    <a:pt x="18" y="218"/>
                  </a:lnTo>
                  <a:lnTo>
                    <a:pt x="12" y="218"/>
                  </a:lnTo>
                  <a:lnTo>
                    <a:pt x="6" y="214"/>
                  </a:lnTo>
                  <a:lnTo>
                    <a:pt x="2" y="210"/>
                  </a:lnTo>
                  <a:lnTo>
                    <a:pt x="0" y="202"/>
                  </a:lnTo>
                  <a:lnTo>
                    <a:pt x="2" y="192"/>
                  </a:lnTo>
                  <a:lnTo>
                    <a:pt x="2" y="192"/>
                  </a:lnTo>
                  <a:lnTo>
                    <a:pt x="8" y="168"/>
                  </a:lnTo>
                  <a:lnTo>
                    <a:pt x="14" y="148"/>
                  </a:lnTo>
                  <a:lnTo>
                    <a:pt x="26" y="128"/>
                  </a:lnTo>
                  <a:lnTo>
                    <a:pt x="40" y="108"/>
                  </a:lnTo>
                  <a:lnTo>
                    <a:pt x="40" y="108"/>
                  </a:lnTo>
                  <a:lnTo>
                    <a:pt x="48" y="96"/>
                  </a:lnTo>
                  <a:lnTo>
                    <a:pt x="56" y="80"/>
                  </a:lnTo>
                  <a:lnTo>
                    <a:pt x="76" y="44"/>
                  </a:lnTo>
                  <a:lnTo>
                    <a:pt x="94" y="0"/>
                  </a:lnTo>
                  <a:lnTo>
                    <a:pt x="178" y="64"/>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2" name="Freeform 8"/>
            <p:cNvSpPr>
              <a:spLocks/>
            </p:cNvSpPr>
            <p:nvPr/>
          </p:nvSpPr>
          <p:spPr bwMode="auto">
            <a:xfrm>
              <a:off x="1470" y="4126"/>
              <a:ext cx="180" cy="128"/>
            </a:xfrm>
            <a:custGeom>
              <a:avLst/>
              <a:gdLst>
                <a:gd name="T0" fmla="*/ 2 w 180"/>
                <a:gd name="T1" fmla="*/ 102 h 128"/>
                <a:gd name="T2" fmla="*/ 2 w 180"/>
                <a:gd name="T3" fmla="*/ 102 h 128"/>
                <a:gd name="T4" fmla="*/ 0 w 180"/>
                <a:gd name="T5" fmla="*/ 112 h 128"/>
                <a:gd name="T6" fmla="*/ 2 w 180"/>
                <a:gd name="T7" fmla="*/ 120 h 128"/>
                <a:gd name="T8" fmla="*/ 6 w 180"/>
                <a:gd name="T9" fmla="*/ 124 h 128"/>
                <a:gd name="T10" fmla="*/ 12 w 180"/>
                <a:gd name="T11" fmla="*/ 128 h 128"/>
                <a:gd name="T12" fmla="*/ 18 w 180"/>
                <a:gd name="T13" fmla="*/ 128 h 128"/>
                <a:gd name="T14" fmla="*/ 24 w 180"/>
                <a:gd name="T15" fmla="*/ 128 h 128"/>
                <a:gd name="T16" fmla="*/ 36 w 180"/>
                <a:gd name="T17" fmla="*/ 128 h 128"/>
                <a:gd name="T18" fmla="*/ 36 w 180"/>
                <a:gd name="T19" fmla="*/ 128 h 128"/>
                <a:gd name="T20" fmla="*/ 46 w 180"/>
                <a:gd name="T21" fmla="*/ 128 h 128"/>
                <a:gd name="T22" fmla="*/ 62 w 180"/>
                <a:gd name="T23" fmla="*/ 124 h 128"/>
                <a:gd name="T24" fmla="*/ 80 w 180"/>
                <a:gd name="T25" fmla="*/ 118 h 128"/>
                <a:gd name="T26" fmla="*/ 104 w 180"/>
                <a:gd name="T27" fmla="*/ 108 h 128"/>
                <a:gd name="T28" fmla="*/ 104 w 180"/>
                <a:gd name="T29" fmla="*/ 108 h 128"/>
                <a:gd name="T30" fmla="*/ 114 w 180"/>
                <a:gd name="T31" fmla="*/ 102 h 128"/>
                <a:gd name="T32" fmla="*/ 122 w 180"/>
                <a:gd name="T33" fmla="*/ 96 h 128"/>
                <a:gd name="T34" fmla="*/ 126 w 180"/>
                <a:gd name="T35" fmla="*/ 90 h 128"/>
                <a:gd name="T36" fmla="*/ 130 w 180"/>
                <a:gd name="T37" fmla="*/ 82 h 128"/>
                <a:gd name="T38" fmla="*/ 134 w 180"/>
                <a:gd name="T39" fmla="*/ 70 h 128"/>
                <a:gd name="T40" fmla="*/ 138 w 180"/>
                <a:gd name="T41" fmla="*/ 56 h 128"/>
                <a:gd name="T42" fmla="*/ 138 w 180"/>
                <a:gd name="T43" fmla="*/ 56 h 128"/>
                <a:gd name="T44" fmla="*/ 140 w 180"/>
                <a:gd name="T45" fmla="*/ 50 h 128"/>
                <a:gd name="T46" fmla="*/ 144 w 180"/>
                <a:gd name="T47" fmla="*/ 44 h 128"/>
                <a:gd name="T48" fmla="*/ 154 w 180"/>
                <a:gd name="T49" fmla="*/ 34 h 128"/>
                <a:gd name="T50" fmla="*/ 166 w 180"/>
                <a:gd name="T51" fmla="*/ 26 h 128"/>
                <a:gd name="T52" fmla="*/ 174 w 180"/>
                <a:gd name="T53" fmla="*/ 18 h 128"/>
                <a:gd name="T54" fmla="*/ 174 w 180"/>
                <a:gd name="T55" fmla="*/ 18 h 128"/>
                <a:gd name="T56" fmla="*/ 178 w 180"/>
                <a:gd name="T57" fmla="*/ 10 h 128"/>
                <a:gd name="T58" fmla="*/ 180 w 180"/>
                <a:gd name="T59" fmla="*/ 0 h 128"/>
                <a:gd name="T60" fmla="*/ 180 w 180"/>
                <a:gd name="T61" fmla="*/ 0 h 128"/>
                <a:gd name="T62" fmla="*/ 176 w 180"/>
                <a:gd name="T63" fmla="*/ 4 h 128"/>
                <a:gd name="T64" fmla="*/ 160 w 180"/>
                <a:gd name="T65" fmla="*/ 16 h 128"/>
                <a:gd name="T66" fmla="*/ 160 w 180"/>
                <a:gd name="T67" fmla="*/ 16 h 128"/>
                <a:gd name="T68" fmla="*/ 150 w 180"/>
                <a:gd name="T69" fmla="*/ 22 h 128"/>
                <a:gd name="T70" fmla="*/ 138 w 180"/>
                <a:gd name="T71" fmla="*/ 30 h 128"/>
                <a:gd name="T72" fmla="*/ 134 w 180"/>
                <a:gd name="T73" fmla="*/ 34 h 128"/>
                <a:gd name="T74" fmla="*/ 130 w 180"/>
                <a:gd name="T75" fmla="*/ 42 h 128"/>
                <a:gd name="T76" fmla="*/ 126 w 180"/>
                <a:gd name="T77" fmla="*/ 50 h 128"/>
                <a:gd name="T78" fmla="*/ 124 w 180"/>
                <a:gd name="T79" fmla="*/ 60 h 128"/>
                <a:gd name="T80" fmla="*/ 124 w 180"/>
                <a:gd name="T81" fmla="*/ 60 h 128"/>
                <a:gd name="T82" fmla="*/ 122 w 180"/>
                <a:gd name="T83" fmla="*/ 70 h 128"/>
                <a:gd name="T84" fmla="*/ 118 w 180"/>
                <a:gd name="T85" fmla="*/ 80 h 128"/>
                <a:gd name="T86" fmla="*/ 112 w 180"/>
                <a:gd name="T87" fmla="*/ 88 h 128"/>
                <a:gd name="T88" fmla="*/ 104 w 180"/>
                <a:gd name="T89" fmla="*/ 96 h 128"/>
                <a:gd name="T90" fmla="*/ 94 w 180"/>
                <a:gd name="T91" fmla="*/ 102 h 128"/>
                <a:gd name="T92" fmla="*/ 84 w 180"/>
                <a:gd name="T93" fmla="*/ 108 h 128"/>
                <a:gd name="T94" fmla="*/ 72 w 180"/>
                <a:gd name="T95" fmla="*/ 112 h 128"/>
                <a:gd name="T96" fmla="*/ 58 w 180"/>
                <a:gd name="T97" fmla="*/ 114 h 128"/>
                <a:gd name="T98" fmla="*/ 58 w 180"/>
                <a:gd name="T99" fmla="*/ 114 h 128"/>
                <a:gd name="T100" fmla="*/ 32 w 180"/>
                <a:gd name="T101" fmla="*/ 116 h 128"/>
                <a:gd name="T102" fmla="*/ 16 w 180"/>
                <a:gd name="T103" fmla="*/ 116 h 128"/>
                <a:gd name="T104" fmla="*/ 10 w 180"/>
                <a:gd name="T105" fmla="*/ 116 h 128"/>
                <a:gd name="T106" fmla="*/ 6 w 180"/>
                <a:gd name="T107" fmla="*/ 112 h 128"/>
                <a:gd name="T108" fmla="*/ 4 w 180"/>
                <a:gd name="T109" fmla="*/ 108 h 128"/>
                <a:gd name="T110" fmla="*/ 2 w 180"/>
                <a:gd name="T111" fmla="*/ 102 h 128"/>
                <a:gd name="T112" fmla="*/ 2 w 180"/>
                <a:gd name="T113"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128">
                  <a:moveTo>
                    <a:pt x="2" y="102"/>
                  </a:moveTo>
                  <a:lnTo>
                    <a:pt x="2" y="102"/>
                  </a:lnTo>
                  <a:lnTo>
                    <a:pt x="0" y="112"/>
                  </a:lnTo>
                  <a:lnTo>
                    <a:pt x="2" y="120"/>
                  </a:lnTo>
                  <a:lnTo>
                    <a:pt x="6" y="124"/>
                  </a:lnTo>
                  <a:lnTo>
                    <a:pt x="12" y="128"/>
                  </a:lnTo>
                  <a:lnTo>
                    <a:pt x="18" y="128"/>
                  </a:lnTo>
                  <a:lnTo>
                    <a:pt x="24" y="128"/>
                  </a:lnTo>
                  <a:lnTo>
                    <a:pt x="36" y="128"/>
                  </a:lnTo>
                  <a:lnTo>
                    <a:pt x="36" y="128"/>
                  </a:lnTo>
                  <a:lnTo>
                    <a:pt x="46" y="128"/>
                  </a:lnTo>
                  <a:lnTo>
                    <a:pt x="62" y="124"/>
                  </a:lnTo>
                  <a:lnTo>
                    <a:pt x="80" y="118"/>
                  </a:lnTo>
                  <a:lnTo>
                    <a:pt x="104" y="108"/>
                  </a:lnTo>
                  <a:lnTo>
                    <a:pt x="104" y="108"/>
                  </a:lnTo>
                  <a:lnTo>
                    <a:pt x="114" y="102"/>
                  </a:lnTo>
                  <a:lnTo>
                    <a:pt x="122" y="96"/>
                  </a:lnTo>
                  <a:lnTo>
                    <a:pt x="126" y="90"/>
                  </a:lnTo>
                  <a:lnTo>
                    <a:pt x="130" y="82"/>
                  </a:lnTo>
                  <a:lnTo>
                    <a:pt x="134" y="70"/>
                  </a:lnTo>
                  <a:lnTo>
                    <a:pt x="138" y="56"/>
                  </a:lnTo>
                  <a:lnTo>
                    <a:pt x="138" y="56"/>
                  </a:lnTo>
                  <a:lnTo>
                    <a:pt x="140" y="50"/>
                  </a:lnTo>
                  <a:lnTo>
                    <a:pt x="144" y="44"/>
                  </a:lnTo>
                  <a:lnTo>
                    <a:pt x="154" y="34"/>
                  </a:lnTo>
                  <a:lnTo>
                    <a:pt x="166" y="26"/>
                  </a:lnTo>
                  <a:lnTo>
                    <a:pt x="174" y="18"/>
                  </a:lnTo>
                  <a:lnTo>
                    <a:pt x="174" y="18"/>
                  </a:lnTo>
                  <a:lnTo>
                    <a:pt x="178" y="10"/>
                  </a:lnTo>
                  <a:lnTo>
                    <a:pt x="180" y="0"/>
                  </a:lnTo>
                  <a:lnTo>
                    <a:pt x="180" y="0"/>
                  </a:lnTo>
                  <a:lnTo>
                    <a:pt x="176" y="4"/>
                  </a:lnTo>
                  <a:lnTo>
                    <a:pt x="160" y="16"/>
                  </a:lnTo>
                  <a:lnTo>
                    <a:pt x="160" y="16"/>
                  </a:lnTo>
                  <a:lnTo>
                    <a:pt x="150" y="22"/>
                  </a:lnTo>
                  <a:lnTo>
                    <a:pt x="138" y="30"/>
                  </a:lnTo>
                  <a:lnTo>
                    <a:pt x="134" y="34"/>
                  </a:lnTo>
                  <a:lnTo>
                    <a:pt x="130" y="42"/>
                  </a:lnTo>
                  <a:lnTo>
                    <a:pt x="126" y="50"/>
                  </a:lnTo>
                  <a:lnTo>
                    <a:pt x="124" y="60"/>
                  </a:lnTo>
                  <a:lnTo>
                    <a:pt x="124" y="60"/>
                  </a:lnTo>
                  <a:lnTo>
                    <a:pt x="122" y="70"/>
                  </a:lnTo>
                  <a:lnTo>
                    <a:pt x="118" y="80"/>
                  </a:lnTo>
                  <a:lnTo>
                    <a:pt x="112" y="88"/>
                  </a:lnTo>
                  <a:lnTo>
                    <a:pt x="104" y="96"/>
                  </a:lnTo>
                  <a:lnTo>
                    <a:pt x="94" y="102"/>
                  </a:lnTo>
                  <a:lnTo>
                    <a:pt x="84" y="108"/>
                  </a:lnTo>
                  <a:lnTo>
                    <a:pt x="72" y="112"/>
                  </a:lnTo>
                  <a:lnTo>
                    <a:pt x="58" y="114"/>
                  </a:lnTo>
                  <a:lnTo>
                    <a:pt x="58" y="114"/>
                  </a:lnTo>
                  <a:lnTo>
                    <a:pt x="32" y="116"/>
                  </a:lnTo>
                  <a:lnTo>
                    <a:pt x="16" y="116"/>
                  </a:lnTo>
                  <a:lnTo>
                    <a:pt x="10" y="116"/>
                  </a:lnTo>
                  <a:lnTo>
                    <a:pt x="6" y="112"/>
                  </a:lnTo>
                  <a:lnTo>
                    <a:pt x="4" y="108"/>
                  </a:lnTo>
                  <a:lnTo>
                    <a:pt x="2" y="102"/>
                  </a:lnTo>
                  <a:lnTo>
                    <a:pt x="2" y="102"/>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3" name="Freeform 9"/>
            <p:cNvSpPr>
              <a:spLocks/>
            </p:cNvSpPr>
            <p:nvPr/>
          </p:nvSpPr>
          <p:spPr bwMode="auto">
            <a:xfrm>
              <a:off x="1628" y="1898"/>
              <a:ext cx="260" cy="356"/>
            </a:xfrm>
            <a:custGeom>
              <a:avLst/>
              <a:gdLst>
                <a:gd name="T0" fmla="*/ 260 w 260"/>
                <a:gd name="T1" fmla="*/ 226 h 356"/>
                <a:gd name="T2" fmla="*/ 260 w 260"/>
                <a:gd name="T3" fmla="*/ 226 h 356"/>
                <a:gd name="T4" fmla="*/ 254 w 260"/>
                <a:gd name="T5" fmla="*/ 212 h 356"/>
                <a:gd name="T6" fmla="*/ 246 w 260"/>
                <a:gd name="T7" fmla="*/ 200 h 356"/>
                <a:gd name="T8" fmla="*/ 232 w 260"/>
                <a:gd name="T9" fmla="*/ 180 h 356"/>
                <a:gd name="T10" fmla="*/ 218 w 260"/>
                <a:gd name="T11" fmla="*/ 166 h 356"/>
                <a:gd name="T12" fmla="*/ 214 w 260"/>
                <a:gd name="T13" fmla="*/ 162 h 356"/>
                <a:gd name="T14" fmla="*/ 212 w 260"/>
                <a:gd name="T15" fmla="*/ 162 h 356"/>
                <a:gd name="T16" fmla="*/ 212 w 260"/>
                <a:gd name="T17" fmla="*/ 162 h 356"/>
                <a:gd name="T18" fmla="*/ 218 w 260"/>
                <a:gd name="T19" fmla="*/ 142 h 356"/>
                <a:gd name="T20" fmla="*/ 224 w 260"/>
                <a:gd name="T21" fmla="*/ 122 h 356"/>
                <a:gd name="T22" fmla="*/ 230 w 260"/>
                <a:gd name="T23" fmla="*/ 86 h 356"/>
                <a:gd name="T24" fmla="*/ 234 w 260"/>
                <a:gd name="T25" fmla="*/ 60 h 356"/>
                <a:gd name="T26" fmla="*/ 234 w 260"/>
                <a:gd name="T27" fmla="*/ 52 h 356"/>
                <a:gd name="T28" fmla="*/ 200 w 260"/>
                <a:gd name="T29" fmla="*/ 30 h 356"/>
                <a:gd name="T30" fmla="*/ 200 w 260"/>
                <a:gd name="T31" fmla="*/ 30 h 356"/>
                <a:gd name="T32" fmla="*/ 180 w 260"/>
                <a:gd name="T33" fmla="*/ 22 h 356"/>
                <a:gd name="T34" fmla="*/ 136 w 260"/>
                <a:gd name="T35" fmla="*/ 6 h 356"/>
                <a:gd name="T36" fmla="*/ 112 w 260"/>
                <a:gd name="T37" fmla="*/ 2 h 356"/>
                <a:gd name="T38" fmla="*/ 90 w 260"/>
                <a:gd name="T39" fmla="*/ 0 h 356"/>
                <a:gd name="T40" fmla="*/ 82 w 260"/>
                <a:gd name="T41" fmla="*/ 0 h 356"/>
                <a:gd name="T42" fmla="*/ 74 w 260"/>
                <a:gd name="T43" fmla="*/ 2 h 356"/>
                <a:gd name="T44" fmla="*/ 70 w 260"/>
                <a:gd name="T45" fmla="*/ 6 h 356"/>
                <a:gd name="T46" fmla="*/ 68 w 260"/>
                <a:gd name="T47" fmla="*/ 12 h 356"/>
                <a:gd name="T48" fmla="*/ 68 w 260"/>
                <a:gd name="T49" fmla="*/ 12 h 356"/>
                <a:gd name="T50" fmla="*/ 66 w 260"/>
                <a:gd name="T51" fmla="*/ 40 h 356"/>
                <a:gd name="T52" fmla="*/ 58 w 260"/>
                <a:gd name="T53" fmla="*/ 76 h 356"/>
                <a:gd name="T54" fmla="*/ 42 w 260"/>
                <a:gd name="T55" fmla="*/ 158 h 356"/>
                <a:gd name="T56" fmla="*/ 42 w 260"/>
                <a:gd name="T57" fmla="*/ 158 h 356"/>
                <a:gd name="T58" fmla="*/ 26 w 260"/>
                <a:gd name="T59" fmla="*/ 172 h 356"/>
                <a:gd name="T60" fmla="*/ 14 w 260"/>
                <a:gd name="T61" fmla="*/ 186 h 356"/>
                <a:gd name="T62" fmla="*/ 0 w 260"/>
                <a:gd name="T63" fmla="*/ 204 h 356"/>
                <a:gd name="T64" fmla="*/ 22 w 260"/>
                <a:gd name="T65" fmla="*/ 356 h 356"/>
                <a:gd name="T66" fmla="*/ 22 w 260"/>
                <a:gd name="T67" fmla="*/ 356 h 356"/>
                <a:gd name="T68" fmla="*/ 62 w 260"/>
                <a:gd name="T69" fmla="*/ 342 h 356"/>
                <a:gd name="T70" fmla="*/ 102 w 260"/>
                <a:gd name="T71" fmla="*/ 326 h 356"/>
                <a:gd name="T72" fmla="*/ 146 w 260"/>
                <a:gd name="T73" fmla="*/ 306 h 356"/>
                <a:gd name="T74" fmla="*/ 192 w 260"/>
                <a:gd name="T75" fmla="*/ 286 h 356"/>
                <a:gd name="T76" fmla="*/ 228 w 260"/>
                <a:gd name="T77" fmla="*/ 264 h 356"/>
                <a:gd name="T78" fmla="*/ 244 w 260"/>
                <a:gd name="T79" fmla="*/ 254 h 356"/>
                <a:gd name="T80" fmla="*/ 254 w 260"/>
                <a:gd name="T81" fmla="*/ 244 h 356"/>
                <a:gd name="T82" fmla="*/ 260 w 260"/>
                <a:gd name="T83" fmla="*/ 234 h 356"/>
                <a:gd name="T84" fmla="*/ 260 w 260"/>
                <a:gd name="T85" fmla="*/ 230 h 356"/>
                <a:gd name="T86" fmla="*/ 260 w 260"/>
                <a:gd name="T87" fmla="*/ 226 h 356"/>
                <a:gd name="T88" fmla="*/ 260 w 260"/>
                <a:gd name="T89" fmla="*/ 22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356">
                  <a:moveTo>
                    <a:pt x="260" y="226"/>
                  </a:moveTo>
                  <a:lnTo>
                    <a:pt x="260" y="226"/>
                  </a:lnTo>
                  <a:lnTo>
                    <a:pt x="254" y="212"/>
                  </a:lnTo>
                  <a:lnTo>
                    <a:pt x="246" y="200"/>
                  </a:lnTo>
                  <a:lnTo>
                    <a:pt x="232" y="180"/>
                  </a:lnTo>
                  <a:lnTo>
                    <a:pt x="218" y="166"/>
                  </a:lnTo>
                  <a:lnTo>
                    <a:pt x="214" y="162"/>
                  </a:lnTo>
                  <a:lnTo>
                    <a:pt x="212" y="162"/>
                  </a:lnTo>
                  <a:lnTo>
                    <a:pt x="212" y="162"/>
                  </a:lnTo>
                  <a:lnTo>
                    <a:pt x="218" y="142"/>
                  </a:lnTo>
                  <a:lnTo>
                    <a:pt x="224" y="122"/>
                  </a:lnTo>
                  <a:lnTo>
                    <a:pt x="230" y="86"/>
                  </a:lnTo>
                  <a:lnTo>
                    <a:pt x="234" y="60"/>
                  </a:lnTo>
                  <a:lnTo>
                    <a:pt x="234" y="52"/>
                  </a:lnTo>
                  <a:lnTo>
                    <a:pt x="200" y="30"/>
                  </a:lnTo>
                  <a:lnTo>
                    <a:pt x="200" y="30"/>
                  </a:lnTo>
                  <a:lnTo>
                    <a:pt x="180" y="22"/>
                  </a:lnTo>
                  <a:lnTo>
                    <a:pt x="136" y="6"/>
                  </a:lnTo>
                  <a:lnTo>
                    <a:pt x="112" y="2"/>
                  </a:lnTo>
                  <a:lnTo>
                    <a:pt x="90" y="0"/>
                  </a:lnTo>
                  <a:lnTo>
                    <a:pt x="82" y="0"/>
                  </a:lnTo>
                  <a:lnTo>
                    <a:pt x="74" y="2"/>
                  </a:lnTo>
                  <a:lnTo>
                    <a:pt x="70" y="6"/>
                  </a:lnTo>
                  <a:lnTo>
                    <a:pt x="68" y="12"/>
                  </a:lnTo>
                  <a:lnTo>
                    <a:pt x="68" y="12"/>
                  </a:lnTo>
                  <a:lnTo>
                    <a:pt x="66" y="40"/>
                  </a:lnTo>
                  <a:lnTo>
                    <a:pt x="58" y="76"/>
                  </a:lnTo>
                  <a:lnTo>
                    <a:pt x="42" y="158"/>
                  </a:lnTo>
                  <a:lnTo>
                    <a:pt x="42" y="158"/>
                  </a:lnTo>
                  <a:lnTo>
                    <a:pt x="26" y="172"/>
                  </a:lnTo>
                  <a:lnTo>
                    <a:pt x="14" y="186"/>
                  </a:lnTo>
                  <a:lnTo>
                    <a:pt x="0" y="204"/>
                  </a:lnTo>
                  <a:lnTo>
                    <a:pt x="22" y="356"/>
                  </a:lnTo>
                  <a:lnTo>
                    <a:pt x="22" y="356"/>
                  </a:lnTo>
                  <a:lnTo>
                    <a:pt x="62" y="342"/>
                  </a:lnTo>
                  <a:lnTo>
                    <a:pt x="102" y="326"/>
                  </a:lnTo>
                  <a:lnTo>
                    <a:pt x="146" y="306"/>
                  </a:lnTo>
                  <a:lnTo>
                    <a:pt x="192" y="286"/>
                  </a:lnTo>
                  <a:lnTo>
                    <a:pt x="228" y="264"/>
                  </a:lnTo>
                  <a:lnTo>
                    <a:pt x="244" y="254"/>
                  </a:lnTo>
                  <a:lnTo>
                    <a:pt x="254" y="244"/>
                  </a:lnTo>
                  <a:lnTo>
                    <a:pt x="260" y="234"/>
                  </a:lnTo>
                  <a:lnTo>
                    <a:pt x="260" y="230"/>
                  </a:lnTo>
                  <a:lnTo>
                    <a:pt x="260" y="226"/>
                  </a:lnTo>
                  <a:lnTo>
                    <a:pt x="260" y="226"/>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4" name="Freeform 10"/>
            <p:cNvSpPr>
              <a:spLocks/>
            </p:cNvSpPr>
            <p:nvPr/>
          </p:nvSpPr>
          <p:spPr bwMode="auto">
            <a:xfrm>
              <a:off x="1674" y="1760"/>
              <a:ext cx="226" cy="296"/>
            </a:xfrm>
            <a:custGeom>
              <a:avLst/>
              <a:gdLst>
                <a:gd name="T0" fmla="*/ 16 w 226"/>
                <a:gd name="T1" fmla="*/ 222 h 296"/>
                <a:gd name="T2" fmla="*/ 16 w 226"/>
                <a:gd name="T3" fmla="*/ 222 h 296"/>
                <a:gd name="T4" fmla="*/ 4 w 226"/>
                <a:gd name="T5" fmla="*/ 184 h 296"/>
                <a:gd name="T6" fmla="*/ 2 w 226"/>
                <a:gd name="T7" fmla="*/ 170 h 296"/>
                <a:gd name="T8" fmla="*/ 0 w 226"/>
                <a:gd name="T9" fmla="*/ 156 h 296"/>
                <a:gd name="T10" fmla="*/ 2 w 226"/>
                <a:gd name="T11" fmla="*/ 142 h 296"/>
                <a:gd name="T12" fmla="*/ 6 w 226"/>
                <a:gd name="T13" fmla="*/ 126 h 296"/>
                <a:gd name="T14" fmla="*/ 12 w 226"/>
                <a:gd name="T15" fmla="*/ 110 h 296"/>
                <a:gd name="T16" fmla="*/ 20 w 226"/>
                <a:gd name="T17" fmla="*/ 92 h 296"/>
                <a:gd name="T18" fmla="*/ 20 w 226"/>
                <a:gd name="T19" fmla="*/ 92 h 296"/>
                <a:gd name="T20" fmla="*/ 24 w 226"/>
                <a:gd name="T21" fmla="*/ 82 h 296"/>
                <a:gd name="T22" fmla="*/ 32 w 226"/>
                <a:gd name="T23" fmla="*/ 72 h 296"/>
                <a:gd name="T24" fmla="*/ 48 w 226"/>
                <a:gd name="T25" fmla="*/ 54 h 296"/>
                <a:gd name="T26" fmla="*/ 70 w 226"/>
                <a:gd name="T27" fmla="*/ 36 h 296"/>
                <a:gd name="T28" fmla="*/ 92 w 226"/>
                <a:gd name="T29" fmla="*/ 22 h 296"/>
                <a:gd name="T30" fmla="*/ 118 w 226"/>
                <a:gd name="T31" fmla="*/ 10 h 296"/>
                <a:gd name="T32" fmla="*/ 140 w 226"/>
                <a:gd name="T33" fmla="*/ 2 h 296"/>
                <a:gd name="T34" fmla="*/ 152 w 226"/>
                <a:gd name="T35" fmla="*/ 0 h 296"/>
                <a:gd name="T36" fmla="*/ 164 w 226"/>
                <a:gd name="T37" fmla="*/ 0 h 296"/>
                <a:gd name="T38" fmla="*/ 174 w 226"/>
                <a:gd name="T39" fmla="*/ 0 h 296"/>
                <a:gd name="T40" fmla="*/ 182 w 226"/>
                <a:gd name="T41" fmla="*/ 2 h 296"/>
                <a:gd name="T42" fmla="*/ 182 w 226"/>
                <a:gd name="T43" fmla="*/ 2 h 296"/>
                <a:gd name="T44" fmla="*/ 190 w 226"/>
                <a:gd name="T45" fmla="*/ 6 h 296"/>
                <a:gd name="T46" fmla="*/ 198 w 226"/>
                <a:gd name="T47" fmla="*/ 12 h 296"/>
                <a:gd name="T48" fmla="*/ 204 w 226"/>
                <a:gd name="T49" fmla="*/ 16 h 296"/>
                <a:gd name="T50" fmla="*/ 210 w 226"/>
                <a:gd name="T51" fmla="*/ 24 h 296"/>
                <a:gd name="T52" fmla="*/ 218 w 226"/>
                <a:gd name="T53" fmla="*/ 38 h 296"/>
                <a:gd name="T54" fmla="*/ 224 w 226"/>
                <a:gd name="T55" fmla="*/ 56 h 296"/>
                <a:gd name="T56" fmla="*/ 226 w 226"/>
                <a:gd name="T57" fmla="*/ 78 h 296"/>
                <a:gd name="T58" fmla="*/ 226 w 226"/>
                <a:gd name="T59" fmla="*/ 98 h 296"/>
                <a:gd name="T60" fmla="*/ 226 w 226"/>
                <a:gd name="T61" fmla="*/ 120 h 296"/>
                <a:gd name="T62" fmla="*/ 222 w 226"/>
                <a:gd name="T63" fmla="*/ 142 h 296"/>
                <a:gd name="T64" fmla="*/ 222 w 226"/>
                <a:gd name="T65" fmla="*/ 142 h 296"/>
                <a:gd name="T66" fmla="*/ 220 w 226"/>
                <a:gd name="T67" fmla="*/ 164 h 296"/>
                <a:gd name="T68" fmla="*/ 216 w 226"/>
                <a:gd name="T69" fmla="*/ 182 h 296"/>
                <a:gd name="T70" fmla="*/ 210 w 226"/>
                <a:gd name="T71" fmla="*/ 198 h 296"/>
                <a:gd name="T72" fmla="*/ 204 w 226"/>
                <a:gd name="T73" fmla="*/ 214 h 296"/>
                <a:gd name="T74" fmla="*/ 196 w 226"/>
                <a:gd name="T75" fmla="*/ 228 h 296"/>
                <a:gd name="T76" fmla="*/ 186 w 226"/>
                <a:gd name="T77" fmla="*/ 242 h 296"/>
                <a:gd name="T78" fmla="*/ 174 w 226"/>
                <a:gd name="T79" fmla="*/ 254 h 296"/>
                <a:gd name="T80" fmla="*/ 162 w 226"/>
                <a:gd name="T81" fmla="*/ 268 h 296"/>
                <a:gd name="T82" fmla="*/ 162 w 226"/>
                <a:gd name="T83" fmla="*/ 268 h 296"/>
                <a:gd name="T84" fmla="*/ 150 w 226"/>
                <a:gd name="T85" fmla="*/ 278 h 296"/>
                <a:gd name="T86" fmla="*/ 140 w 226"/>
                <a:gd name="T87" fmla="*/ 284 h 296"/>
                <a:gd name="T88" fmla="*/ 128 w 226"/>
                <a:gd name="T89" fmla="*/ 290 h 296"/>
                <a:gd name="T90" fmla="*/ 116 w 226"/>
                <a:gd name="T91" fmla="*/ 294 h 296"/>
                <a:gd name="T92" fmla="*/ 106 w 226"/>
                <a:gd name="T93" fmla="*/ 296 h 296"/>
                <a:gd name="T94" fmla="*/ 96 w 226"/>
                <a:gd name="T95" fmla="*/ 296 h 296"/>
                <a:gd name="T96" fmla="*/ 84 w 226"/>
                <a:gd name="T97" fmla="*/ 294 h 296"/>
                <a:gd name="T98" fmla="*/ 74 w 226"/>
                <a:gd name="T99" fmla="*/ 292 h 296"/>
                <a:gd name="T100" fmla="*/ 66 w 226"/>
                <a:gd name="T101" fmla="*/ 288 h 296"/>
                <a:gd name="T102" fmla="*/ 56 w 226"/>
                <a:gd name="T103" fmla="*/ 282 h 296"/>
                <a:gd name="T104" fmla="*/ 48 w 226"/>
                <a:gd name="T105" fmla="*/ 276 h 296"/>
                <a:gd name="T106" fmla="*/ 40 w 226"/>
                <a:gd name="T107" fmla="*/ 266 h 296"/>
                <a:gd name="T108" fmla="*/ 32 w 226"/>
                <a:gd name="T109" fmla="*/ 258 h 296"/>
                <a:gd name="T110" fmla="*/ 26 w 226"/>
                <a:gd name="T111" fmla="*/ 246 h 296"/>
                <a:gd name="T112" fmla="*/ 20 w 226"/>
                <a:gd name="T113" fmla="*/ 234 h 296"/>
                <a:gd name="T114" fmla="*/ 16 w 226"/>
                <a:gd name="T115" fmla="*/ 222 h 296"/>
                <a:gd name="T116" fmla="*/ 16 w 226"/>
                <a:gd name="T117" fmla="*/ 222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 h="296">
                  <a:moveTo>
                    <a:pt x="16" y="222"/>
                  </a:moveTo>
                  <a:lnTo>
                    <a:pt x="16" y="222"/>
                  </a:lnTo>
                  <a:lnTo>
                    <a:pt x="4" y="184"/>
                  </a:lnTo>
                  <a:lnTo>
                    <a:pt x="2" y="170"/>
                  </a:lnTo>
                  <a:lnTo>
                    <a:pt x="0" y="156"/>
                  </a:lnTo>
                  <a:lnTo>
                    <a:pt x="2" y="142"/>
                  </a:lnTo>
                  <a:lnTo>
                    <a:pt x="6" y="126"/>
                  </a:lnTo>
                  <a:lnTo>
                    <a:pt x="12" y="110"/>
                  </a:lnTo>
                  <a:lnTo>
                    <a:pt x="20" y="92"/>
                  </a:lnTo>
                  <a:lnTo>
                    <a:pt x="20" y="92"/>
                  </a:lnTo>
                  <a:lnTo>
                    <a:pt x="24" y="82"/>
                  </a:lnTo>
                  <a:lnTo>
                    <a:pt x="32" y="72"/>
                  </a:lnTo>
                  <a:lnTo>
                    <a:pt x="48" y="54"/>
                  </a:lnTo>
                  <a:lnTo>
                    <a:pt x="70" y="36"/>
                  </a:lnTo>
                  <a:lnTo>
                    <a:pt x="92" y="22"/>
                  </a:lnTo>
                  <a:lnTo>
                    <a:pt x="118" y="10"/>
                  </a:lnTo>
                  <a:lnTo>
                    <a:pt x="140" y="2"/>
                  </a:lnTo>
                  <a:lnTo>
                    <a:pt x="152" y="0"/>
                  </a:lnTo>
                  <a:lnTo>
                    <a:pt x="164" y="0"/>
                  </a:lnTo>
                  <a:lnTo>
                    <a:pt x="174" y="0"/>
                  </a:lnTo>
                  <a:lnTo>
                    <a:pt x="182" y="2"/>
                  </a:lnTo>
                  <a:lnTo>
                    <a:pt x="182" y="2"/>
                  </a:lnTo>
                  <a:lnTo>
                    <a:pt x="190" y="6"/>
                  </a:lnTo>
                  <a:lnTo>
                    <a:pt x="198" y="12"/>
                  </a:lnTo>
                  <a:lnTo>
                    <a:pt x="204" y="16"/>
                  </a:lnTo>
                  <a:lnTo>
                    <a:pt x="210" y="24"/>
                  </a:lnTo>
                  <a:lnTo>
                    <a:pt x="218" y="38"/>
                  </a:lnTo>
                  <a:lnTo>
                    <a:pt x="224" y="56"/>
                  </a:lnTo>
                  <a:lnTo>
                    <a:pt x="226" y="78"/>
                  </a:lnTo>
                  <a:lnTo>
                    <a:pt x="226" y="98"/>
                  </a:lnTo>
                  <a:lnTo>
                    <a:pt x="226" y="120"/>
                  </a:lnTo>
                  <a:lnTo>
                    <a:pt x="222" y="142"/>
                  </a:lnTo>
                  <a:lnTo>
                    <a:pt x="222" y="142"/>
                  </a:lnTo>
                  <a:lnTo>
                    <a:pt x="220" y="164"/>
                  </a:lnTo>
                  <a:lnTo>
                    <a:pt x="216" y="182"/>
                  </a:lnTo>
                  <a:lnTo>
                    <a:pt x="210" y="198"/>
                  </a:lnTo>
                  <a:lnTo>
                    <a:pt x="204" y="214"/>
                  </a:lnTo>
                  <a:lnTo>
                    <a:pt x="196" y="228"/>
                  </a:lnTo>
                  <a:lnTo>
                    <a:pt x="186" y="242"/>
                  </a:lnTo>
                  <a:lnTo>
                    <a:pt x="174" y="254"/>
                  </a:lnTo>
                  <a:lnTo>
                    <a:pt x="162" y="268"/>
                  </a:lnTo>
                  <a:lnTo>
                    <a:pt x="162" y="268"/>
                  </a:lnTo>
                  <a:lnTo>
                    <a:pt x="150" y="278"/>
                  </a:lnTo>
                  <a:lnTo>
                    <a:pt x="140" y="284"/>
                  </a:lnTo>
                  <a:lnTo>
                    <a:pt x="128" y="290"/>
                  </a:lnTo>
                  <a:lnTo>
                    <a:pt x="116" y="294"/>
                  </a:lnTo>
                  <a:lnTo>
                    <a:pt x="106" y="296"/>
                  </a:lnTo>
                  <a:lnTo>
                    <a:pt x="96" y="296"/>
                  </a:lnTo>
                  <a:lnTo>
                    <a:pt x="84" y="294"/>
                  </a:lnTo>
                  <a:lnTo>
                    <a:pt x="74" y="292"/>
                  </a:lnTo>
                  <a:lnTo>
                    <a:pt x="66" y="288"/>
                  </a:lnTo>
                  <a:lnTo>
                    <a:pt x="56" y="282"/>
                  </a:lnTo>
                  <a:lnTo>
                    <a:pt x="48" y="276"/>
                  </a:lnTo>
                  <a:lnTo>
                    <a:pt x="40" y="266"/>
                  </a:lnTo>
                  <a:lnTo>
                    <a:pt x="32" y="258"/>
                  </a:lnTo>
                  <a:lnTo>
                    <a:pt x="26" y="246"/>
                  </a:lnTo>
                  <a:lnTo>
                    <a:pt x="20" y="234"/>
                  </a:lnTo>
                  <a:lnTo>
                    <a:pt x="16" y="222"/>
                  </a:lnTo>
                  <a:lnTo>
                    <a:pt x="16" y="22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5" name="Freeform 11"/>
            <p:cNvSpPr>
              <a:spLocks/>
            </p:cNvSpPr>
            <p:nvPr/>
          </p:nvSpPr>
          <p:spPr bwMode="auto">
            <a:xfrm>
              <a:off x="1794" y="4102"/>
              <a:ext cx="144" cy="70"/>
            </a:xfrm>
            <a:custGeom>
              <a:avLst/>
              <a:gdLst>
                <a:gd name="T0" fmla="*/ 0 w 144"/>
                <a:gd name="T1" fmla="*/ 24 h 70"/>
                <a:gd name="T2" fmla="*/ 0 w 144"/>
                <a:gd name="T3" fmla="*/ 24 h 70"/>
                <a:gd name="T4" fmla="*/ 14 w 144"/>
                <a:gd name="T5" fmla="*/ 36 h 70"/>
                <a:gd name="T6" fmla="*/ 28 w 144"/>
                <a:gd name="T7" fmla="*/ 46 h 70"/>
                <a:gd name="T8" fmla="*/ 50 w 144"/>
                <a:gd name="T9" fmla="*/ 58 h 70"/>
                <a:gd name="T10" fmla="*/ 50 w 144"/>
                <a:gd name="T11" fmla="*/ 58 h 70"/>
                <a:gd name="T12" fmla="*/ 66 w 144"/>
                <a:gd name="T13" fmla="*/ 66 h 70"/>
                <a:gd name="T14" fmla="*/ 66 w 144"/>
                <a:gd name="T15" fmla="*/ 66 h 70"/>
                <a:gd name="T16" fmla="*/ 76 w 144"/>
                <a:gd name="T17" fmla="*/ 68 h 70"/>
                <a:gd name="T18" fmla="*/ 88 w 144"/>
                <a:gd name="T19" fmla="*/ 70 h 70"/>
                <a:gd name="T20" fmla="*/ 100 w 144"/>
                <a:gd name="T21" fmla="*/ 70 h 70"/>
                <a:gd name="T22" fmla="*/ 100 w 144"/>
                <a:gd name="T23" fmla="*/ 70 h 70"/>
                <a:gd name="T24" fmla="*/ 116 w 144"/>
                <a:gd name="T25" fmla="*/ 70 h 70"/>
                <a:gd name="T26" fmla="*/ 130 w 144"/>
                <a:gd name="T27" fmla="*/ 68 h 70"/>
                <a:gd name="T28" fmla="*/ 144 w 144"/>
                <a:gd name="T29" fmla="*/ 66 h 70"/>
                <a:gd name="T30" fmla="*/ 144 w 144"/>
                <a:gd name="T31" fmla="*/ 66 h 70"/>
                <a:gd name="T32" fmla="*/ 144 w 144"/>
                <a:gd name="T33" fmla="*/ 62 h 70"/>
                <a:gd name="T34" fmla="*/ 140 w 144"/>
                <a:gd name="T35" fmla="*/ 52 h 70"/>
                <a:gd name="T36" fmla="*/ 128 w 144"/>
                <a:gd name="T37" fmla="*/ 36 h 70"/>
                <a:gd name="T38" fmla="*/ 118 w 144"/>
                <a:gd name="T39" fmla="*/ 26 h 70"/>
                <a:gd name="T40" fmla="*/ 106 w 144"/>
                <a:gd name="T41" fmla="*/ 14 h 70"/>
                <a:gd name="T42" fmla="*/ 106 w 144"/>
                <a:gd name="T43" fmla="*/ 14 h 70"/>
                <a:gd name="T44" fmla="*/ 98 w 144"/>
                <a:gd name="T45" fmla="*/ 8 h 70"/>
                <a:gd name="T46" fmla="*/ 90 w 144"/>
                <a:gd name="T47" fmla="*/ 4 h 70"/>
                <a:gd name="T48" fmla="*/ 82 w 144"/>
                <a:gd name="T49" fmla="*/ 2 h 70"/>
                <a:gd name="T50" fmla="*/ 72 w 144"/>
                <a:gd name="T51" fmla="*/ 0 h 70"/>
                <a:gd name="T52" fmla="*/ 54 w 144"/>
                <a:gd name="T53" fmla="*/ 2 h 70"/>
                <a:gd name="T54" fmla="*/ 38 w 144"/>
                <a:gd name="T55" fmla="*/ 6 h 70"/>
                <a:gd name="T56" fmla="*/ 22 w 144"/>
                <a:gd name="T57" fmla="*/ 12 h 70"/>
                <a:gd name="T58" fmla="*/ 10 w 144"/>
                <a:gd name="T59" fmla="*/ 18 h 70"/>
                <a:gd name="T60" fmla="*/ 0 w 144"/>
                <a:gd name="T61" fmla="*/ 24 h 70"/>
                <a:gd name="T62" fmla="*/ 0 w 144"/>
                <a:gd name="T63" fmla="*/ 2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4" h="70">
                  <a:moveTo>
                    <a:pt x="0" y="24"/>
                  </a:moveTo>
                  <a:lnTo>
                    <a:pt x="0" y="24"/>
                  </a:lnTo>
                  <a:lnTo>
                    <a:pt x="14" y="36"/>
                  </a:lnTo>
                  <a:lnTo>
                    <a:pt x="28" y="46"/>
                  </a:lnTo>
                  <a:lnTo>
                    <a:pt x="50" y="58"/>
                  </a:lnTo>
                  <a:lnTo>
                    <a:pt x="50" y="58"/>
                  </a:lnTo>
                  <a:lnTo>
                    <a:pt x="66" y="66"/>
                  </a:lnTo>
                  <a:lnTo>
                    <a:pt x="66" y="66"/>
                  </a:lnTo>
                  <a:lnTo>
                    <a:pt x="76" y="68"/>
                  </a:lnTo>
                  <a:lnTo>
                    <a:pt x="88" y="70"/>
                  </a:lnTo>
                  <a:lnTo>
                    <a:pt x="100" y="70"/>
                  </a:lnTo>
                  <a:lnTo>
                    <a:pt x="100" y="70"/>
                  </a:lnTo>
                  <a:lnTo>
                    <a:pt x="116" y="70"/>
                  </a:lnTo>
                  <a:lnTo>
                    <a:pt x="130" y="68"/>
                  </a:lnTo>
                  <a:lnTo>
                    <a:pt x="144" y="66"/>
                  </a:lnTo>
                  <a:lnTo>
                    <a:pt x="144" y="66"/>
                  </a:lnTo>
                  <a:lnTo>
                    <a:pt x="144" y="62"/>
                  </a:lnTo>
                  <a:lnTo>
                    <a:pt x="140" y="52"/>
                  </a:lnTo>
                  <a:lnTo>
                    <a:pt x="128" y="36"/>
                  </a:lnTo>
                  <a:lnTo>
                    <a:pt x="118" y="26"/>
                  </a:lnTo>
                  <a:lnTo>
                    <a:pt x="106" y="14"/>
                  </a:lnTo>
                  <a:lnTo>
                    <a:pt x="106" y="14"/>
                  </a:lnTo>
                  <a:lnTo>
                    <a:pt x="98" y="8"/>
                  </a:lnTo>
                  <a:lnTo>
                    <a:pt x="90" y="4"/>
                  </a:lnTo>
                  <a:lnTo>
                    <a:pt x="82" y="2"/>
                  </a:lnTo>
                  <a:lnTo>
                    <a:pt x="72" y="0"/>
                  </a:lnTo>
                  <a:lnTo>
                    <a:pt x="54" y="2"/>
                  </a:lnTo>
                  <a:lnTo>
                    <a:pt x="38" y="6"/>
                  </a:lnTo>
                  <a:lnTo>
                    <a:pt x="22" y="12"/>
                  </a:lnTo>
                  <a:lnTo>
                    <a:pt x="10" y="18"/>
                  </a:lnTo>
                  <a:lnTo>
                    <a:pt x="0" y="24"/>
                  </a:lnTo>
                  <a:lnTo>
                    <a:pt x="0" y="2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6" name="Freeform 12"/>
            <p:cNvSpPr>
              <a:spLocks/>
            </p:cNvSpPr>
            <p:nvPr/>
          </p:nvSpPr>
          <p:spPr bwMode="auto">
            <a:xfrm>
              <a:off x="1496" y="4086"/>
              <a:ext cx="136" cy="84"/>
            </a:xfrm>
            <a:custGeom>
              <a:avLst/>
              <a:gdLst>
                <a:gd name="T0" fmla="*/ 136 w 136"/>
                <a:gd name="T1" fmla="*/ 18 h 84"/>
                <a:gd name="T2" fmla="*/ 136 w 136"/>
                <a:gd name="T3" fmla="*/ 18 h 84"/>
                <a:gd name="T4" fmla="*/ 92 w 136"/>
                <a:gd name="T5" fmla="*/ 72 h 84"/>
                <a:gd name="T6" fmla="*/ 92 w 136"/>
                <a:gd name="T7" fmla="*/ 72 h 84"/>
                <a:gd name="T8" fmla="*/ 86 w 136"/>
                <a:gd name="T9" fmla="*/ 76 h 84"/>
                <a:gd name="T10" fmla="*/ 78 w 136"/>
                <a:gd name="T11" fmla="*/ 76 h 84"/>
                <a:gd name="T12" fmla="*/ 64 w 136"/>
                <a:gd name="T13" fmla="*/ 76 h 84"/>
                <a:gd name="T14" fmla="*/ 48 w 136"/>
                <a:gd name="T15" fmla="*/ 78 h 84"/>
                <a:gd name="T16" fmla="*/ 48 w 136"/>
                <a:gd name="T17" fmla="*/ 78 h 84"/>
                <a:gd name="T18" fmla="*/ 16 w 136"/>
                <a:gd name="T19" fmla="*/ 84 h 84"/>
                <a:gd name="T20" fmla="*/ 0 w 136"/>
                <a:gd name="T21" fmla="*/ 84 h 84"/>
                <a:gd name="T22" fmla="*/ 0 w 136"/>
                <a:gd name="T23" fmla="*/ 84 h 84"/>
                <a:gd name="T24" fmla="*/ 0 w 136"/>
                <a:gd name="T25" fmla="*/ 82 h 84"/>
                <a:gd name="T26" fmla="*/ 2 w 136"/>
                <a:gd name="T27" fmla="*/ 74 h 84"/>
                <a:gd name="T28" fmla="*/ 14 w 136"/>
                <a:gd name="T29" fmla="*/ 52 h 84"/>
                <a:gd name="T30" fmla="*/ 28 w 136"/>
                <a:gd name="T31" fmla="*/ 28 h 84"/>
                <a:gd name="T32" fmla="*/ 42 w 136"/>
                <a:gd name="T33" fmla="*/ 6 h 84"/>
                <a:gd name="T34" fmla="*/ 42 w 136"/>
                <a:gd name="T35" fmla="*/ 6 h 84"/>
                <a:gd name="T36" fmla="*/ 46 w 136"/>
                <a:gd name="T37" fmla="*/ 2 h 84"/>
                <a:gd name="T38" fmla="*/ 52 w 136"/>
                <a:gd name="T39" fmla="*/ 0 h 84"/>
                <a:gd name="T40" fmla="*/ 64 w 136"/>
                <a:gd name="T41" fmla="*/ 0 h 84"/>
                <a:gd name="T42" fmla="*/ 80 w 136"/>
                <a:gd name="T43" fmla="*/ 0 h 84"/>
                <a:gd name="T44" fmla="*/ 96 w 136"/>
                <a:gd name="T45" fmla="*/ 4 h 84"/>
                <a:gd name="T46" fmla="*/ 124 w 136"/>
                <a:gd name="T47" fmla="*/ 12 h 84"/>
                <a:gd name="T48" fmla="*/ 136 w 136"/>
                <a:gd name="T49" fmla="*/ 18 h 84"/>
                <a:gd name="T50" fmla="*/ 136 w 136"/>
                <a:gd name="T51" fmla="*/ 1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6" h="84">
                  <a:moveTo>
                    <a:pt x="136" y="18"/>
                  </a:moveTo>
                  <a:lnTo>
                    <a:pt x="136" y="18"/>
                  </a:lnTo>
                  <a:lnTo>
                    <a:pt x="92" y="72"/>
                  </a:lnTo>
                  <a:lnTo>
                    <a:pt x="92" y="72"/>
                  </a:lnTo>
                  <a:lnTo>
                    <a:pt x="86" y="76"/>
                  </a:lnTo>
                  <a:lnTo>
                    <a:pt x="78" y="76"/>
                  </a:lnTo>
                  <a:lnTo>
                    <a:pt x="64" y="76"/>
                  </a:lnTo>
                  <a:lnTo>
                    <a:pt x="48" y="78"/>
                  </a:lnTo>
                  <a:lnTo>
                    <a:pt x="48" y="78"/>
                  </a:lnTo>
                  <a:lnTo>
                    <a:pt x="16" y="84"/>
                  </a:lnTo>
                  <a:lnTo>
                    <a:pt x="0" y="84"/>
                  </a:lnTo>
                  <a:lnTo>
                    <a:pt x="0" y="84"/>
                  </a:lnTo>
                  <a:lnTo>
                    <a:pt x="0" y="82"/>
                  </a:lnTo>
                  <a:lnTo>
                    <a:pt x="2" y="74"/>
                  </a:lnTo>
                  <a:lnTo>
                    <a:pt x="14" y="52"/>
                  </a:lnTo>
                  <a:lnTo>
                    <a:pt x="28" y="28"/>
                  </a:lnTo>
                  <a:lnTo>
                    <a:pt x="42" y="6"/>
                  </a:lnTo>
                  <a:lnTo>
                    <a:pt x="42" y="6"/>
                  </a:lnTo>
                  <a:lnTo>
                    <a:pt x="46" y="2"/>
                  </a:lnTo>
                  <a:lnTo>
                    <a:pt x="52" y="0"/>
                  </a:lnTo>
                  <a:lnTo>
                    <a:pt x="64" y="0"/>
                  </a:lnTo>
                  <a:lnTo>
                    <a:pt x="80" y="0"/>
                  </a:lnTo>
                  <a:lnTo>
                    <a:pt x="96" y="4"/>
                  </a:lnTo>
                  <a:lnTo>
                    <a:pt x="124" y="12"/>
                  </a:lnTo>
                  <a:lnTo>
                    <a:pt x="136" y="18"/>
                  </a:lnTo>
                  <a:lnTo>
                    <a:pt x="136"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7" name="Freeform 13"/>
            <p:cNvSpPr>
              <a:spLocks/>
            </p:cNvSpPr>
            <p:nvPr/>
          </p:nvSpPr>
          <p:spPr bwMode="auto">
            <a:xfrm>
              <a:off x="1472" y="2838"/>
              <a:ext cx="498" cy="1308"/>
            </a:xfrm>
            <a:custGeom>
              <a:avLst/>
              <a:gdLst>
                <a:gd name="T0" fmla="*/ 454 w 498"/>
                <a:gd name="T1" fmla="*/ 82 h 1308"/>
                <a:gd name="T2" fmla="*/ 276 w 498"/>
                <a:gd name="T3" fmla="*/ 100 h 1308"/>
                <a:gd name="T4" fmla="*/ 150 w 498"/>
                <a:gd name="T5" fmla="*/ 76 h 1308"/>
                <a:gd name="T6" fmla="*/ 20 w 498"/>
                <a:gd name="T7" fmla="*/ 20 h 1308"/>
                <a:gd name="T8" fmla="*/ 16 w 498"/>
                <a:gd name="T9" fmla="*/ 2 h 1308"/>
                <a:gd name="T10" fmla="*/ 4 w 498"/>
                <a:gd name="T11" fmla="*/ 60 h 1308"/>
                <a:gd name="T12" fmla="*/ 6 w 498"/>
                <a:gd name="T13" fmla="*/ 242 h 1308"/>
                <a:gd name="T14" fmla="*/ 28 w 498"/>
                <a:gd name="T15" fmla="*/ 346 h 1308"/>
                <a:gd name="T16" fmla="*/ 66 w 498"/>
                <a:gd name="T17" fmla="*/ 548 h 1308"/>
                <a:gd name="T18" fmla="*/ 64 w 498"/>
                <a:gd name="T19" fmla="*/ 632 h 1308"/>
                <a:gd name="T20" fmla="*/ 62 w 498"/>
                <a:gd name="T21" fmla="*/ 704 h 1308"/>
                <a:gd name="T22" fmla="*/ 50 w 498"/>
                <a:gd name="T23" fmla="*/ 724 h 1308"/>
                <a:gd name="T24" fmla="*/ 44 w 498"/>
                <a:gd name="T25" fmla="*/ 752 h 1308"/>
                <a:gd name="T26" fmla="*/ 46 w 498"/>
                <a:gd name="T27" fmla="*/ 800 h 1308"/>
                <a:gd name="T28" fmla="*/ 52 w 498"/>
                <a:gd name="T29" fmla="*/ 998 h 1308"/>
                <a:gd name="T30" fmla="*/ 52 w 498"/>
                <a:gd name="T31" fmla="*/ 1116 h 1308"/>
                <a:gd name="T32" fmla="*/ 46 w 498"/>
                <a:gd name="T33" fmla="*/ 1218 h 1308"/>
                <a:gd name="T34" fmla="*/ 40 w 498"/>
                <a:gd name="T35" fmla="*/ 1256 h 1308"/>
                <a:gd name="T36" fmla="*/ 62 w 498"/>
                <a:gd name="T37" fmla="*/ 1262 h 1308"/>
                <a:gd name="T38" fmla="*/ 120 w 498"/>
                <a:gd name="T39" fmla="*/ 1254 h 1308"/>
                <a:gd name="T40" fmla="*/ 148 w 498"/>
                <a:gd name="T41" fmla="*/ 1272 h 1308"/>
                <a:gd name="T42" fmla="*/ 200 w 498"/>
                <a:gd name="T43" fmla="*/ 1280 h 1308"/>
                <a:gd name="T44" fmla="*/ 206 w 498"/>
                <a:gd name="T45" fmla="*/ 1196 h 1308"/>
                <a:gd name="T46" fmla="*/ 204 w 498"/>
                <a:gd name="T47" fmla="*/ 1104 h 1308"/>
                <a:gd name="T48" fmla="*/ 206 w 498"/>
                <a:gd name="T49" fmla="*/ 998 h 1308"/>
                <a:gd name="T50" fmla="*/ 220 w 498"/>
                <a:gd name="T51" fmla="*/ 820 h 1308"/>
                <a:gd name="T52" fmla="*/ 212 w 498"/>
                <a:gd name="T53" fmla="*/ 772 h 1308"/>
                <a:gd name="T54" fmla="*/ 224 w 498"/>
                <a:gd name="T55" fmla="*/ 700 h 1308"/>
                <a:gd name="T56" fmla="*/ 236 w 498"/>
                <a:gd name="T57" fmla="*/ 636 h 1308"/>
                <a:gd name="T58" fmla="*/ 238 w 498"/>
                <a:gd name="T59" fmla="*/ 464 h 1308"/>
                <a:gd name="T60" fmla="*/ 248 w 498"/>
                <a:gd name="T61" fmla="*/ 260 h 1308"/>
                <a:gd name="T62" fmla="*/ 254 w 498"/>
                <a:gd name="T63" fmla="*/ 600 h 1308"/>
                <a:gd name="T64" fmla="*/ 260 w 498"/>
                <a:gd name="T65" fmla="*/ 682 h 1308"/>
                <a:gd name="T66" fmla="*/ 262 w 498"/>
                <a:gd name="T67" fmla="*/ 708 h 1308"/>
                <a:gd name="T68" fmla="*/ 252 w 498"/>
                <a:gd name="T69" fmla="*/ 748 h 1308"/>
                <a:gd name="T70" fmla="*/ 264 w 498"/>
                <a:gd name="T71" fmla="*/ 774 h 1308"/>
                <a:gd name="T72" fmla="*/ 268 w 498"/>
                <a:gd name="T73" fmla="*/ 820 h 1308"/>
                <a:gd name="T74" fmla="*/ 268 w 498"/>
                <a:gd name="T75" fmla="*/ 888 h 1308"/>
                <a:gd name="T76" fmla="*/ 286 w 498"/>
                <a:gd name="T77" fmla="*/ 1066 h 1308"/>
                <a:gd name="T78" fmla="*/ 292 w 498"/>
                <a:gd name="T79" fmla="*/ 1176 h 1308"/>
                <a:gd name="T80" fmla="*/ 294 w 498"/>
                <a:gd name="T81" fmla="*/ 1266 h 1308"/>
                <a:gd name="T82" fmla="*/ 302 w 498"/>
                <a:gd name="T83" fmla="*/ 1302 h 1308"/>
                <a:gd name="T84" fmla="*/ 352 w 498"/>
                <a:gd name="T85" fmla="*/ 1286 h 1308"/>
                <a:gd name="T86" fmla="*/ 398 w 498"/>
                <a:gd name="T87" fmla="*/ 1278 h 1308"/>
                <a:gd name="T88" fmla="*/ 442 w 498"/>
                <a:gd name="T89" fmla="*/ 1290 h 1308"/>
                <a:gd name="T90" fmla="*/ 450 w 498"/>
                <a:gd name="T91" fmla="*/ 1178 h 1308"/>
                <a:gd name="T92" fmla="*/ 454 w 498"/>
                <a:gd name="T93" fmla="*/ 1080 h 1308"/>
                <a:gd name="T94" fmla="*/ 440 w 498"/>
                <a:gd name="T95" fmla="*/ 970 h 1308"/>
                <a:gd name="T96" fmla="*/ 444 w 498"/>
                <a:gd name="T97" fmla="*/ 784 h 1308"/>
                <a:gd name="T98" fmla="*/ 434 w 498"/>
                <a:gd name="T99" fmla="*/ 736 h 1308"/>
                <a:gd name="T100" fmla="*/ 424 w 498"/>
                <a:gd name="T101" fmla="*/ 694 h 1308"/>
                <a:gd name="T102" fmla="*/ 424 w 498"/>
                <a:gd name="T103" fmla="*/ 642 h 1308"/>
                <a:gd name="T104" fmla="*/ 432 w 498"/>
                <a:gd name="T105" fmla="*/ 554 h 1308"/>
                <a:gd name="T106" fmla="*/ 454 w 498"/>
                <a:gd name="T107" fmla="*/ 428 h 1308"/>
                <a:gd name="T108" fmla="*/ 494 w 498"/>
                <a:gd name="T109" fmla="*/ 242 h 1308"/>
                <a:gd name="T110" fmla="*/ 496 w 498"/>
                <a:gd name="T111" fmla="*/ 106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8" h="1308">
                  <a:moveTo>
                    <a:pt x="490" y="70"/>
                  </a:moveTo>
                  <a:lnTo>
                    <a:pt x="490" y="70"/>
                  </a:lnTo>
                  <a:lnTo>
                    <a:pt x="472" y="76"/>
                  </a:lnTo>
                  <a:lnTo>
                    <a:pt x="454" y="82"/>
                  </a:lnTo>
                  <a:lnTo>
                    <a:pt x="414" y="92"/>
                  </a:lnTo>
                  <a:lnTo>
                    <a:pt x="370" y="98"/>
                  </a:lnTo>
                  <a:lnTo>
                    <a:pt x="324" y="102"/>
                  </a:lnTo>
                  <a:lnTo>
                    <a:pt x="276" y="100"/>
                  </a:lnTo>
                  <a:lnTo>
                    <a:pt x="230" y="96"/>
                  </a:lnTo>
                  <a:lnTo>
                    <a:pt x="188" y="88"/>
                  </a:lnTo>
                  <a:lnTo>
                    <a:pt x="168" y="82"/>
                  </a:lnTo>
                  <a:lnTo>
                    <a:pt x="150" y="76"/>
                  </a:lnTo>
                  <a:lnTo>
                    <a:pt x="150" y="76"/>
                  </a:lnTo>
                  <a:lnTo>
                    <a:pt x="86" y="52"/>
                  </a:lnTo>
                  <a:lnTo>
                    <a:pt x="44" y="32"/>
                  </a:lnTo>
                  <a:lnTo>
                    <a:pt x="20" y="20"/>
                  </a:lnTo>
                  <a:lnTo>
                    <a:pt x="14" y="14"/>
                  </a:lnTo>
                  <a:lnTo>
                    <a:pt x="14" y="14"/>
                  </a:lnTo>
                  <a:lnTo>
                    <a:pt x="16" y="2"/>
                  </a:lnTo>
                  <a:lnTo>
                    <a:pt x="16" y="2"/>
                  </a:lnTo>
                  <a:lnTo>
                    <a:pt x="12" y="0"/>
                  </a:lnTo>
                  <a:lnTo>
                    <a:pt x="12" y="0"/>
                  </a:lnTo>
                  <a:lnTo>
                    <a:pt x="8" y="28"/>
                  </a:lnTo>
                  <a:lnTo>
                    <a:pt x="4" y="60"/>
                  </a:lnTo>
                  <a:lnTo>
                    <a:pt x="0" y="100"/>
                  </a:lnTo>
                  <a:lnTo>
                    <a:pt x="0" y="152"/>
                  </a:lnTo>
                  <a:lnTo>
                    <a:pt x="4" y="210"/>
                  </a:lnTo>
                  <a:lnTo>
                    <a:pt x="6" y="242"/>
                  </a:lnTo>
                  <a:lnTo>
                    <a:pt x="12" y="276"/>
                  </a:lnTo>
                  <a:lnTo>
                    <a:pt x="20" y="310"/>
                  </a:lnTo>
                  <a:lnTo>
                    <a:pt x="28" y="346"/>
                  </a:lnTo>
                  <a:lnTo>
                    <a:pt x="28" y="346"/>
                  </a:lnTo>
                  <a:lnTo>
                    <a:pt x="46" y="412"/>
                  </a:lnTo>
                  <a:lnTo>
                    <a:pt x="56" y="466"/>
                  </a:lnTo>
                  <a:lnTo>
                    <a:pt x="62" y="512"/>
                  </a:lnTo>
                  <a:lnTo>
                    <a:pt x="66" y="548"/>
                  </a:lnTo>
                  <a:lnTo>
                    <a:pt x="66" y="576"/>
                  </a:lnTo>
                  <a:lnTo>
                    <a:pt x="66" y="600"/>
                  </a:lnTo>
                  <a:lnTo>
                    <a:pt x="64" y="632"/>
                  </a:lnTo>
                  <a:lnTo>
                    <a:pt x="64" y="632"/>
                  </a:lnTo>
                  <a:lnTo>
                    <a:pt x="64" y="668"/>
                  </a:lnTo>
                  <a:lnTo>
                    <a:pt x="62" y="690"/>
                  </a:lnTo>
                  <a:lnTo>
                    <a:pt x="62" y="690"/>
                  </a:lnTo>
                  <a:lnTo>
                    <a:pt x="62" y="704"/>
                  </a:lnTo>
                  <a:lnTo>
                    <a:pt x="60" y="710"/>
                  </a:lnTo>
                  <a:lnTo>
                    <a:pt x="56" y="716"/>
                  </a:lnTo>
                  <a:lnTo>
                    <a:pt x="56" y="716"/>
                  </a:lnTo>
                  <a:lnTo>
                    <a:pt x="50" y="724"/>
                  </a:lnTo>
                  <a:lnTo>
                    <a:pt x="44" y="734"/>
                  </a:lnTo>
                  <a:lnTo>
                    <a:pt x="42" y="744"/>
                  </a:lnTo>
                  <a:lnTo>
                    <a:pt x="42" y="748"/>
                  </a:lnTo>
                  <a:lnTo>
                    <a:pt x="44" y="752"/>
                  </a:lnTo>
                  <a:lnTo>
                    <a:pt x="44" y="752"/>
                  </a:lnTo>
                  <a:lnTo>
                    <a:pt x="48" y="760"/>
                  </a:lnTo>
                  <a:lnTo>
                    <a:pt x="48" y="768"/>
                  </a:lnTo>
                  <a:lnTo>
                    <a:pt x="46" y="800"/>
                  </a:lnTo>
                  <a:lnTo>
                    <a:pt x="46" y="800"/>
                  </a:lnTo>
                  <a:lnTo>
                    <a:pt x="46" y="834"/>
                  </a:lnTo>
                  <a:lnTo>
                    <a:pt x="48" y="886"/>
                  </a:lnTo>
                  <a:lnTo>
                    <a:pt x="52" y="998"/>
                  </a:lnTo>
                  <a:lnTo>
                    <a:pt x="52" y="998"/>
                  </a:lnTo>
                  <a:lnTo>
                    <a:pt x="52" y="1068"/>
                  </a:lnTo>
                  <a:lnTo>
                    <a:pt x="52" y="1116"/>
                  </a:lnTo>
                  <a:lnTo>
                    <a:pt x="52" y="1116"/>
                  </a:lnTo>
                  <a:lnTo>
                    <a:pt x="50" y="1138"/>
                  </a:lnTo>
                  <a:lnTo>
                    <a:pt x="48" y="1182"/>
                  </a:lnTo>
                  <a:lnTo>
                    <a:pt x="48" y="1182"/>
                  </a:lnTo>
                  <a:lnTo>
                    <a:pt x="46" y="1218"/>
                  </a:lnTo>
                  <a:lnTo>
                    <a:pt x="42" y="1238"/>
                  </a:lnTo>
                  <a:lnTo>
                    <a:pt x="40" y="1248"/>
                  </a:lnTo>
                  <a:lnTo>
                    <a:pt x="40" y="1256"/>
                  </a:lnTo>
                  <a:lnTo>
                    <a:pt x="40" y="1256"/>
                  </a:lnTo>
                  <a:lnTo>
                    <a:pt x="40" y="1262"/>
                  </a:lnTo>
                  <a:lnTo>
                    <a:pt x="44" y="1264"/>
                  </a:lnTo>
                  <a:lnTo>
                    <a:pt x="52" y="1264"/>
                  </a:lnTo>
                  <a:lnTo>
                    <a:pt x="62" y="1262"/>
                  </a:lnTo>
                  <a:lnTo>
                    <a:pt x="62" y="1262"/>
                  </a:lnTo>
                  <a:lnTo>
                    <a:pt x="90" y="1256"/>
                  </a:lnTo>
                  <a:lnTo>
                    <a:pt x="106" y="1254"/>
                  </a:lnTo>
                  <a:lnTo>
                    <a:pt x="120" y="1254"/>
                  </a:lnTo>
                  <a:lnTo>
                    <a:pt x="120" y="1254"/>
                  </a:lnTo>
                  <a:lnTo>
                    <a:pt x="132" y="1260"/>
                  </a:lnTo>
                  <a:lnTo>
                    <a:pt x="140" y="1266"/>
                  </a:lnTo>
                  <a:lnTo>
                    <a:pt x="148" y="1272"/>
                  </a:lnTo>
                  <a:lnTo>
                    <a:pt x="160" y="1276"/>
                  </a:lnTo>
                  <a:lnTo>
                    <a:pt x="160" y="1276"/>
                  </a:lnTo>
                  <a:lnTo>
                    <a:pt x="188" y="1280"/>
                  </a:lnTo>
                  <a:lnTo>
                    <a:pt x="200" y="1280"/>
                  </a:lnTo>
                  <a:lnTo>
                    <a:pt x="200" y="1280"/>
                  </a:lnTo>
                  <a:lnTo>
                    <a:pt x="200" y="1254"/>
                  </a:lnTo>
                  <a:lnTo>
                    <a:pt x="202" y="1226"/>
                  </a:lnTo>
                  <a:lnTo>
                    <a:pt x="206" y="1196"/>
                  </a:lnTo>
                  <a:lnTo>
                    <a:pt x="206" y="1196"/>
                  </a:lnTo>
                  <a:lnTo>
                    <a:pt x="208" y="1178"/>
                  </a:lnTo>
                  <a:lnTo>
                    <a:pt x="208" y="1156"/>
                  </a:lnTo>
                  <a:lnTo>
                    <a:pt x="204" y="1104"/>
                  </a:lnTo>
                  <a:lnTo>
                    <a:pt x="202" y="1048"/>
                  </a:lnTo>
                  <a:lnTo>
                    <a:pt x="204" y="1022"/>
                  </a:lnTo>
                  <a:lnTo>
                    <a:pt x="206" y="998"/>
                  </a:lnTo>
                  <a:lnTo>
                    <a:pt x="206" y="998"/>
                  </a:lnTo>
                  <a:lnTo>
                    <a:pt x="212" y="950"/>
                  </a:lnTo>
                  <a:lnTo>
                    <a:pt x="216" y="898"/>
                  </a:lnTo>
                  <a:lnTo>
                    <a:pt x="220" y="852"/>
                  </a:lnTo>
                  <a:lnTo>
                    <a:pt x="220" y="820"/>
                  </a:lnTo>
                  <a:lnTo>
                    <a:pt x="220" y="820"/>
                  </a:lnTo>
                  <a:lnTo>
                    <a:pt x="220" y="798"/>
                  </a:lnTo>
                  <a:lnTo>
                    <a:pt x="216" y="784"/>
                  </a:lnTo>
                  <a:lnTo>
                    <a:pt x="212" y="772"/>
                  </a:lnTo>
                  <a:lnTo>
                    <a:pt x="212" y="772"/>
                  </a:lnTo>
                  <a:lnTo>
                    <a:pt x="214" y="750"/>
                  </a:lnTo>
                  <a:lnTo>
                    <a:pt x="218" y="726"/>
                  </a:lnTo>
                  <a:lnTo>
                    <a:pt x="224" y="700"/>
                  </a:lnTo>
                  <a:lnTo>
                    <a:pt x="224" y="700"/>
                  </a:lnTo>
                  <a:lnTo>
                    <a:pt x="232" y="674"/>
                  </a:lnTo>
                  <a:lnTo>
                    <a:pt x="236" y="654"/>
                  </a:lnTo>
                  <a:lnTo>
                    <a:pt x="236" y="636"/>
                  </a:lnTo>
                  <a:lnTo>
                    <a:pt x="236" y="636"/>
                  </a:lnTo>
                  <a:lnTo>
                    <a:pt x="236" y="570"/>
                  </a:lnTo>
                  <a:lnTo>
                    <a:pt x="236" y="512"/>
                  </a:lnTo>
                  <a:lnTo>
                    <a:pt x="238" y="464"/>
                  </a:lnTo>
                  <a:lnTo>
                    <a:pt x="238" y="464"/>
                  </a:lnTo>
                  <a:lnTo>
                    <a:pt x="246" y="338"/>
                  </a:lnTo>
                  <a:lnTo>
                    <a:pt x="248" y="260"/>
                  </a:lnTo>
                  <a:lnTo>
                    <a:pt x="248" y="260"/>
                  </a:lnTo>
                  <a:lnTo>
                    <a:pt x="252" y="360"/>
                  </a:lnTo>
                  <a:lnTo>
                    <a:pt x="256" y="518"/>
                  </a:lnTo>
                  <a:lnTo>
                    <a:pt x="256" y="518"/>
                  </a:lnTo>
                  <a:lnTo>
                    <a:pt x="254" y="600"/>
                  </a:lnTo>
                  <a:lnTo>
                    <a:pt x="254" y="650"/>
                  </a:lnTo>
                  <a:lnTo>
                    <a:pt x="254" y="650"/>
                  </a:lnTo>
                  <a:lnTo>
                    <a:pt x="256" y="668"/>
                  </a:lnTo>
                  <a:lnTo>
                    <a:pt x="260" y="682"/>
                  </a:lnTo>
                  <a:lnTo>
                    <a:pt x="264" y="694"/>
                  </a:lnTo>
                  <a:lnTo>
                    <a:pt x="264" y="700"/>
                  </a:lnTo>
                  <a:lnTo>
                    <a:pt x="262" y="708"/>
                  </a:lnTo>
                  <a:lnTo>
                    <a:pt x="262" y="708"/>
                  </a:lnTo>
                  <a:lnTo>
                    <a:pt x="258" y="720"/>
                  </a:lnTo>
                  <a:lnTo>
                    <a:pt x="256" y="730"/>
                  </a:lnTo>
                  <a:lnTo>
                    <a:pt x="254" y="736"/>
                  </a:lnTo>
                  <a:lnTo>
                    <a:pt x="252" y="748"/>
                  </a:lnTo>
                  <a:lnTo>
                    <a:pt x="252" y="748"/>
                  </a:lnTo>
                  <a:lnTo>
                    <a:pt x="254" y="756"/>
                  </a:lnTo>
                  <a:lnTo>
                    <a:pt x="256" y="762"/>
                  </a:lnTo>
                  <a:lnTo>
                    <a:pt x="264" y="774"/>
                  </a:lnTo>
                  <a:lnTo>
                    <a:pt x="268" y="782"/>
                  </a:lnTo>
                  <a:lnTo>
                    <a:pt x="270" y="792"/>
                  </a:lnTo>
                  <a:lnTo>
                    <a:pt x="270" y="804"/>
                  </a:lnTo>
                  <a:lnTo>
                    <a:pt x="268" y="820"/>
                  </a:lnTo>
                  <a:lnTo>
                    <a:pt x="268" y="820"/>
                  </a:lnTo>
                  <a:lnTo>
                    <a:pt x="266" y="836"/>
                  </a:lnTo>
                  <a:lnTo>
                    <a:pt x="266" y="854"/>
                  </a:lnTo>
                  <a:lnTo>
                    <a:pt x="268" y="888"/>
                  </a:lnTo>
                  <a:lnTo>
                    <a:pt x="272" y="926"/>
                  </a:lnTo>
                  <a:lnTo>
                    <a:pt x="278" y="972"/>
                  </a:lnTo>
                  <a:lnTo>
                    <a:pt x="278" y="972"/>
                  </a:lnTo>
                  <a:lnTo>
                    <a:pt x="286" y="1066"/>
                  </a:lnTo>
                  <a:lnTo>
                    <a:pt x="288" y="1124"/>
                  </a:lnTo>
                  <a:lnTo>
                    <a:pt x="288" y="1124"/>
                  </a:lnTo>
                  <a:lnTo>
                    <a:pt x="290" y="1156"/>
                  </a:lnTo>
                  <a:lnTo>
                    <a:pt x="292" y="1176"/>
                  </a:lnTo>
                  <a:lnTo>
                    <a:pt x="294" y="1196"/>
                  </a:lnTo>
                  <a:lnTo>
                    <a:pt x="294" y="1196"/>
                  </a:lnTo>
                  <a:lnTo>
                    <a:pt x="292" y="1242"/>
                  </a:lnTo>
                  <a:lnTo>
                    <a:pt x="294" y="1266"/>
                  </a:lnTo>
                  <a:lnTo>
                    <a:pt x="296" y="1284"/>
                  </a:lnTo>
                  <a:lnTo>
                    <a:pt x="296" y="1284"/>
                  </a:lnTo>
                  <a:lnTo>
                    <a:pt x="300" y="1296"/>
                  </a:lnTo>
                  <a:lnTo>
                    <a:pt x="302" y="1302"/>
                  </a:lnTo>
                  <a:lnTo>
                    <a:pt x="306" y="1308"/>
                  </a:lnTo>
                  <a:lnTo>
                    <a:pt x="306" y="1308"/>
                  </a:lnTo>
                  <a:lnTo>
                    <a:pt x="330" y="1296"/>
                  </a:lnTo>
                  <a:lnTo>
                    <a:pt x="352" y="1286"/>
                  </a:lnTo>
                  <a:lnTo>
                    <a:pt x="376" y="1280"/>
                  </a:lnTo>
                  <a:lnTo>
                    <a:pt x="376" y="1280"/>
                  </a:lnTo>
                  <a:lnTo>
                    <a:pt x="386" y="1278"/>
                  </a:lnTo>
                  <a:lnTo>
                    <a:pt x="398" y="1278"/>
                  </a:lnTo>
                  <a:lnTo>
                    <a:pt x="420" y="1282"/>
                  </a:lnTo>
                  <a:lnTo>
                    <a:pt x="436" y="1288"/>
                  </a:lnTo>
                  <a:lnTo>
                    <a:pt x="442" y="1290"/>
                  </a:lnTo>
                  <a:lnTo>
                    <a:pt x="442" y="1290"/>
                  </a:lnTo>
                  <a:lnTo>
                    <a:pt x="442" y="1286"/>
                  </a:lnTo>
                  <a:lnTo>
                    <a:pt x="440" y="1268"/>
                  </a:lnTo>
                  <a:lnTo>
                    <a:pt x="442" y="1234"/>
                  </a:lnTo>
                  <a:lnTo>
                    <a:pt x="450" y="1178"/>
                  </a:lnTo>
                  <a:lnTo>
                    <a:pt x="450" y="1178"/>
                  </a:lnTo>
                  <a:lnTo>
                    <a:pt x="454" y="1144"/>
                  </a:lnTo>
                  <a:lnTo>
                    <a:pt x="456" y="1112"/>
                  </a:lnTo>
                  <a:lnTo>
                    <a:pt x="454" y="1080"/>
                  </a:lnTo>
                  <a:lnTo>
                    <a:pt x="452" y="1050"/>
                  </a:lnTo>
                  <a:lnTo>
                    <a:pt x="444" y="1002"/>
                  </a:lnTo>
                  <a:lnTo>
                    <a:pt x="440" y="970"/>
                  </a:lnTo>
                  <a:lnTo>
                    <a:pt x="440" y="970"/>
                  </a:lnTo>
                  <a:lnTo>
                    <a:pt x="440" y="934"/>
                  </a:lnTo>
                  <a:lnTo>
                    <a:pt x="440" y="878"/>
                  </a:lnTo>
                  <a:lnTo>
                    <a:pt x="444" y="784"/>
                  </a:lnTo>
                  <a:lnTo>
                    <a:pt x="444" y="784"/>
                  </a:lnTo>
                  <a:lnTo>
                    <a:pt x="444" y="772"/>
                  </a:lnTo>
                  <a:lnTo>
                    <a:pt x="444" y="762"/>
                  </a:lnTo>
                  <a:lnTo>
                    <a:pt x="438" y="746"/>
                  </a:lnTo>
                  <a:lnTo>
                    <a:pt x="434" y="736"/>
                  </a:lnTo>
                  <a:lnTo>
                    <a:pt x="432" y="734"/>
                  </a:lnTo>
                  <a:lnTo>
                    <a:pt x="432" y="734"/>
                  </a:lnTo>
                  <a:lnTo>
                    <a:pt x="430" y="720"/>
                  </a:lnTo>
                  <a:lnTo>
                    <a:pt x="424" y="694"/>
                  </a:lnTo>
                  <a:lnTo>
                    <a:pt x="424" y="694"/>
                  </a:lnTo>
                  <a:lnTo>
                    <a:pt x="422" y="684"/>
                  </a:lnTo>
                  <a:lnTo>
                    <a:pt x="422" y="672"/>
                  </a:lnTo>
                  <a:lnTo>
                    <a:pt x="424" y="642"/>
                  </a:lnTo>
                  <a:lnTo>
                    <a:pt x="430" y="604"/>
                  </a:lnTo>
                  <a:lnTo>
                    <a:pt x="430" y="604"/>
                  </a:lnTo>
                  <a:lnTo>
                    <a:pt x="430" y="588"/>
                  </a:lnTo>
                  <a:lnTo>
                    <a:pt x="432" y="554"/>
                  </a:lnTo>
                  <a:lnTo>
                    <a:pt x="440" y="500"/>
                  </a:lnTo>
                  <a:lnTo>
                    <a:pt x="446" y="466"/>
                  </a:lnTo>
                  <a:lnTo>
                    <a:pt x="454" y="428"/>
                  </a:lnTo>
                  <a:lnTo>
                    <a:pt x="454" y="428"/>
                  </a:lnTo>
                  <a:lnTo>
                    <a:pt x="470" y="366"/>
                  </a:lnTo>
                  <a:lnTo>
                    <a:pt x="482" y="328"/>
                  </a:lnTo>
                  <a:lnTo>
                    <a:pt x="490" y="294"/>
                  </a:lnTo>
                  <a:lnTo>
                    <a:pt x="494" y="242"/>
                  </a:lnTo>
                  <a:lnTo>
                    <a:pt x="494" y="242"/>
                  </a:lnTo>
                  <a:lnTo>
                    <a:pt x="498" y="184"/>
                  </a:lnTo>
                  <a:lnTo>
                    <a:pt x="498" y="142"/>
                  </a:lnTo>
                  <a:lnTo>
                    <a:pt x="496" y="106"/>
                  </a:lnTo>
                  <a:lnTo>
                    <a:pt x="490" y="7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8" name="Freeform 14"/>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9" name="Freeform 15"/>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0" name="Freeform 16"/>
            <p:cNvSpPr>
              <a:spLocks/>
            </p:cNvSpPr>
            <p:nvPr/>
          </p:nvSpPr>
          <p:spPr bwMode="auto">
            <a:xfrm>
              <a:off x="1486" y="2562"/>
              <a:ext cx="484" cy="368"/>
            </a:xfrm>
            <a:custGeom>
              <a:avLst/>
              <a:gdLst>
                <a:gd name="T0" fmla="*/ 436 w 484"/>
                <a:gd name="T1" fmla="*/ 12 h 368"/>
                <a:gd name="T2" fmla="*/ 436 w 484"/>
                <a:gd name="T3" fmla="*/ 12 h 368"/>
                <a:gd name="T4" fmla="*/ 442 w 484"/>
                <a:gd name="T5" fmla="*/ 30 h 368"/>
                <a:gd name="T6" fmla="*/ 444 w 484"/>
                <a:gd name="T7" fmla="*/ 42 h 368"/>
                <a:gd name="T8" fmla="*/ 448 w 484"/>
                <a:gd name="T9" fmla="*/ 60 h 368"/>
                <a:gd name="T10" fmla="*/ 456 w 484"/>
                <a:gd name="T11" fmla="*/ 90 h 368"/>
                <a:gd name="T12" fmla="*/ 456 w 484"/>
                <a:gd name="T13" fmla="*/ 90 h 368"/>
                <a:gd name="T14" fmla="*/ 464 w 484"/>
                <a:gd name="T15" fmla="*/ 112 h 368"/>
                <a:gd name="T16" fmla="*/ 470 w 484"/>
                <a:gd name="T17" fmla="*/ 140 h 368"/>
                <a:gd name="T18" fmla="*/ 474 w 484"/>
                <a:gd name="T19" fmla="*/ 172 h 368"/>
                <a:gd name="T20" fmla="*/ 480 w 484"/>
                <a:gd name="T21" fmla="*/ 204 h 368"/>
                <a:gd name="T22" fmla="*/ 482 w 484"/>
                <a:gd name="T23" fmla="*/ 240 h 368"/>
                <a:gd name="T24" fmla="*/ 484 w 484"/>
                <a:gd name="T25" fmla="*/ 272 h 368"/>
                <a:gd name="T26" fmla="*/ 484 w 484"/>
                <a:gd name="T27" fmla="*/ 304 h 368"/>
                <a:gd name="T28" fmla="*/ 482 w 484"/>
                <a:gd name="T29" fmla="*/ 334 h 368"/>
                <a:gd name="T30" fmla="*/ 482 w 484"/>
                <a:gd name="T31" fmla="*/ 334 h 368"/>
                <a:gd name="T32" fmla="*/ 466 w 484"/>
                <a:gd name="T33" fmla="*/ 342 h 368"/>
                <a:gd name="T34" fmla="*/ 448 w 484"/>
                <a:gd name="T35" fmla="*/ 348 h 368"/>
                <a:gd name="T36" fmla="*/ 428 w 484"/>
                <a:gd name="T37" fmla="*/ 354 h 368"/>
                <a:gd name="T38" fmla="*/ 406 w 484"/>
                <a:gd name="T39" fmla="*/ 358 h 368"/>
                <a:gd name="T40" fmla="*/ 362 w 484"/>
                <a:gd name="T41" fmla="*/ 366 h 368"/>
                <a:gd name="T42" fmla="*/ 314 w 484"/>
                <a:gd name="T43" fmla="*/ 368 h 368"/>
                <a:gd name="T44" fmla="*/ 266 w 484"/>
                <a:gd name="T45" fmla="*/ 368 h 368"/>
                <a:gd name="T46" fmla="*/ 220 w 484"/>
                <a:gd name="T47" fmla="*/ 364 h 368"/>
                <a:gd name="T48" fmla="*/ 176 w 484"/>
                <a:gd name="T49" fmla="*/ 356 h 368"/>
                <a:gd name="T50" fmla="*/ 154 w 484"/>
                <a:gd name="T51" fmla="*/ 350 h 368"/>
                <a:gd name="T52" fmla="*/ 136 w 484"/>
                <a:gd name="T53" fmla="*/ 344 h 368"/>
                <a:gd name="T54" fmla="*/ 136 w 484"/>
                <a:gd name="T55" fmla="*/ 344 h 368"/>
                <a:gd name="T56" fmla="*/ 72 w 484"/>
                <a:gd name="T57" fmla="*/ 318 h 368"/>
                <a:gd name="T58" fmla="*/ 30 w 484"/>
                <a:gd name="T59" fmla="*/ 300 h 368"/>
                <a:gd name="T60" fmla="*/ 6 w 484"/>
                <a:gd name="T61" fmla="*/ 286 h 368"/>
                <a:gd name="T62" fmla="*/ 0 w 484"/>
                <a:gd name="T63" fmla="*/ 282 h 368"/>
                <a:gd name="T64" fmla="*/ 0 w 484"/>
                <a:gd name="T65" fmla="*/ 282 h 368"/>
                <a:gd name="T66" fmla="*/ 18 w 484"/>
                <a:gd name="T67" fmla="*/ 170 h 368"/>
                <a:gd name="T68" fmla="*/ 18 w 484"/>
                <a:gd name="T69" fmla="*/ 170 h 368"/>
                <a:gd name="T70" fmla="*/ 24 w 484"/>
                <a:gd name="T71" fmla="*/ 140 h 368"/>
                <a:gd name="T72" fmla="*/ 30 w 484"/>
                <a:gd name="T73" fmla="*/ 120 h 368"/>
                <a:gd name="T74" fmla="*/ 36 w 484"/>
                <a:gd name="T75" fmla="*/ 100 h 368"/>
                <a:gd name="T76" fmla="*/ 44 w 484"/>
                <a:gd name="T77" fmla="*/ 76 h 368"/>
                <a:gd name="T78" fmla="*/ 44 w 484"/>
                <a:gd name="T79" fmla="*/ 76 h 368"/>
                <a:gd name="T80" fmla="*/ 50 w 484"/>
                <a:gd name="T81" fmla="*/ 54 h 368"/>
                <a:gd name="T82" fmla="*/ 54 w 484"/>
                <a:gd name="T83" fmla="*/ 44 h 368"/>
                <a:gd name="T84" fmla="*/ 56 w 484"/>
                <a:gd name="T85" fmla="*/ 38 h 368"/>
                <a:gd name="T86" fmla="*/ 54 w 484"/>
                <a:gd name="T87" fmla="*/ 28 h 368"/>
                <a:gd name="T88" fmla="*/ 50 w 484"/>
                <a:gd name="T89" fmla="*/ 0 h 368"/>
                <a:gd name="T90" fmla="*/ 436 w 484"/>
                <a:gd name="T91" fmla="*/ 1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4" h="368">
                  <a:moveTo>
                    <a:pt x="436" y="12"/>
                  </a:moveTo>
                  <a:lnTo>
                    <a:pt x="436" y="12"/>
                  </a:lnTo>
                  <a:lnTo>
                    <a:pt x="442" y="30"/>
                  </a:lnTo>
                  <a:lnTo>
                    <a:pt x="444" y="42"/>
                  </a:lnTo>
                  <a:lnTo>
                    <a:pt x="448" y="60"/>
                  </a:lnTo>
                  <a:lnTo>
                    <a:pt x="456" y="90"/>
                  </a:lnTo>
                  <a:lnTo>
                    <a:pt x="456" y="90"/>
                  </a:lnTo>
                  <a:lnTo>
                    <a:pt x="464" y="112"/>
                  </a:lnTo>
                  <a:lnTo>
                    <a:pt x="470" y="140"/>
                  </a:lnTo>
                  <a:lnTo>
                    <a:pt x="474" y="172"/>
                  </a:lnTo>
                  <a:lnTo>
                    <a:pt x="480" y="204"/>
                  </a:lnTo>
                  <a:lnTo>
                    <a:pt x="482" y="240"/>
                  </a:lnTo>
                  <a:lnTo>
                    <a:pt x="484" y="272"/>
                  </a:lnTo>
                  <a:lnTo>
                    <a:pt x="484" y="304"/>
                  </a:lnTo>
                  <a:lnTo>
                    <a:pt x="482" y="334"/>
                  </a:lnTo>
                  <a:lnTo>
                    <a:pt x="482" y="334"/>
                  </a:lnTo>
                  <a:lnTo>
                    <a:pt x="466" y="342"/>
                  </a:lnTo>
                  <a:lnTo>
                    <a:pt x="448" y="348"/>
                  </a:lnTo>
                  <a:lnTo>
                    <a:pt x="428" y="354"/>
                  </a:lnTo>
                  <a:lnTo>
                    <a:pt x="406" y="358"/>
                  </a:lnTo>
                  <a:lnTo>
                    <a:pt x="362" y="366"/>
                  </a:lnTo>
                  <a:lnTo>
                    <a:pt x="314" y="368"/>
                  </a:lnTo>
                  <a:lnTo>
                    <a:pt x="266" y="368"/>
                  </a:lnTo>
                  <a:lnTo>
                    <a:pt x="220" y="364"/>
                  </a:lnTo>
                  <a:lnTo>
                    <a:pt x="176" y="356"/>
                  </a:lnTo>
                  <a:lnTo>
                    <a:pt x="154" y="350"/>
                  </a:lnTo>
                  <a:lnTo>
                    <a:pt x="136" y="344"/>
                  </a:lnTo>
                  <a:lnTo>
                    <a:pt x="136" y="344"/>
                  </a:lnTo>
                  <a:lnTo>
                    <a:pt x="72" y="318"/>
                  </a:lnTo>
                  <a:lnTo>
                    <a:pt x="30" y="300"/>
                  </a:lnTo>
                  <a:lnTo>
                    <a:pt x="6" y="286"/>
                  </a:lnTo>
                  <a:lnTo>
                    <a:pt x="0" y="282"/>
                  </a:lnTo>
                  <a:lnTo>
                    <a:pt x="0" y="282"/>
                  </a:lnTo>
                  <a:lnTo>
                    <a:pt x="18" y="170"/>
                  </a:lnTo>
                  <a:lnTo>
                    <a:pt x="18" y="170"/>
                  </a:lnTo>
                  <a:lnTo>
                    <a:pt x="24" y="140"/>
                  </a:lnTo>
                  <a:lnTo>
                    <a:pt x="30" y="120"/>
                  </a:lnTo>
                  <a:lnTo>
                    <a:pt x="36" y="100"/>
                  </a:lnTo>
                  <a:lnTo>
                    <a:pt x="44" y="76"/>
                  </a:lnTo>
                  <a:lnTo>
                    <a:pt x="44" y="76"/>
                  </a:lnTo>
                  <a:lnTo>
                    <a:pt x="50" y="54"/>
                  </a:lnTo>
                  <a:lnTo>
                    <a:pt x="54" y="44"/>
                  </a:lnTo>
                  <a:lnTo>
                    <a:pt x="56" y="38"/>
                  </a:lnTo>
                  <a:lnTo>
                    <a:pt x="54" y="28"/>
                  </a:lnTo>
                  <a:lnTo>
                    <a:pt x="50" y="0"/>
                  </a:lnTo>
                  <a:lnTo>
                    <a:pt x="436" y="12"/>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1" name="Freeform 17"/>
            <p:cNvSpPr>
              <a:spLocks/>
            </p:cNvSpPr>
            <p:nvPr/>
          </p:nvSpPr>
          <p:spPr bwMode="auto">
            <a:xfrm>
              <a:off x="1364" y="2214"/>
              <a:ext cx="224" cy="730"/>
            </a:xfrm>
            <a:custGeom>
              <a:avLst/>
              <a:gdLst>
                <a:gd name="T0" fmla="*/ 118 w 224"/>
                <a:gd name="T1" fmla="*/ 140 h 730"/>
                <a:gd name="T2" fmla="*/ 118 w 224"/>
                <a:gd name="T3" fmla="*/ 196 h 730"/>
                <a:gd name="T4" fmla="*/ 112 w 224"/>
                <a:gd name="T5" fmla="*/ 234 h 730"/>
                <a:gd name="T6" fmla="*/ 102 w 224"/>
                <a:gd name="T7" fmla="*/ 284 h 730"/>
                <a:gd name="T8" fmla="*/ 100 w 224"/>
                <a:gd name="T9" fmla="*/ 308 h 730"/>
                <a:gd name="T10" fmla="*/ 106 w 224"/>
                <a:gd name="T11" fmla="*/ 378 h 730"/>
                <a:gd name="T12" fmla="*/ 110 w 224"/>
                <a:gd name="T13" fmla="*/ 428 h 730"/>
                <a:gd name="T14" fmla="*/ 116 w 224"/>
                <a:gd name="T15" fmla="*/ 538 h 730"/>
                <a:gd name="T16" fmla="*/ 122 w 224"/>
                <a:gd name="T17" fmla="*/ 558 h 730"/>
                <a:gd name="T18" fmla="*/ 126 w 224"/>
                <a:gd name="T19" fmla="*/ 562 h 730"/>
                <a:gd name="T20" fmla="*/ 164 w 224"/>
                <a:gd name="T21" fmla="*/ 582 h 730"/>
                <a:gd name="T22" fmla="*/ 178 w 224"/>
                <a:gd name="T23" fmla="*/ 592 h 730"/>
                <a:gd name="T24" fmla="*/ 206 w 224"/>
                <a:gd name="T25" fmla="*/ 620 h 730"/>
                <a:gd name="T26" fmla="*/ 214 w 224"/>
                <a:gd name="T27" fmla="*/ 626 h 730"/>
                <a:gd name="T28" fmla="*/ 224 w 224"/>
                <a:gd name="T29" fmla="*/ 646 h 730"/>
                <a:gd name="T30" fmla="*/ 224 w 224"/>
                <a:gd name="T31" fmla="*/ 654 h 730"/>
                <a:gd name="T32" fmla="*/ 220 w 224"/>
                <a:gd name="T33" fmla="*/ 656 h 730"/>
                <a:gd name="T34" fmla="*/ 204 w 224"/>
                <a:gd name="T35" fmla="*/ 654 h 730"/>
                <a:gd name="T36" fmla="*/ 188 w 224"/>
                <a:gd name="T37" fmla="*/ 642 h 730"/>
                <a:gd name="T38" fmla="*/ 178 w 224"/>
                <a:gd name="T39" fmla="*/ 638 h 730"/>
                <a:gd name="T40" fmla="*/ 174 w 224"/>
                <a:gd name="T41" fmla="*/ 636 h 730"/>
                <a:gd name="T42" fmla="*/ 172 w 224"/>
                <a:gd name="T43" fmla="*/ 644 h 730"/>
                <a:gd name="T44" fmla="*/ 176 w 224"/>
                <a:gd name="T45" fmla="*/ 656 h 730"/>
                <a:gd name="T46" fmla="*/ 180 w 224"/>
                <a:gd name="T47" fmla="*/ 660 h 730"/>
                <a:gd name="T48" fmla="*/ 194 w 224"/>
                <a:gd name="T49" fmla="*/ 674 h 730"/>
                <a:gd name="T50" fmla="*/ 180 w 224"/>
                <a:gd name="T51" fmla="*/ 700 h 730"/>
                <a:gd name="T52" fmla="*/ 168 w 224"/>
                <a:gd name="T53" fmla="*/ 710 h 730"/>
                <a:gd name="T54" fmla="*/ 142 w 224"/>
                <a:gd name="T55" fmla="*/ 726 h 730"/>
                <a:gd name="T56" fmla="*/ 132 w 224"/>
                <a:gd name="T57" fmla="*/ 730 h 730"/>
                <a:gd name="T58" fmla="*/ 112 w 224"/>
                <a:gd name="T59" fmla="*/ 694 h 730"/>
                <a:gd name="T60" fmla="*/ 104 w 224"/>
                <a:gd name="T61" fmla="*/ 672 h 730"/>
                <a:gd name="T62" fmla="*/ 90 w 224"/>
                <a:gd name="T63" fmla="*/ 634 h 730"/>
                <a:gd name="T64" fmla="*/ 82 w 224"/>
                <a:gd name="T65" fmla="*/ 616 h 730"/>
                <a:gd name="T66" fmla="*/ 66 w 224"/>
                <a:gd name="T67" fmla="*/ 590 h 730"/>
                <a:gd name="T68" fmla="*/ 62 w 224"/>
                <a:gd name="T69" fmla="*/ 574 h 730"/>
                <a:gd name="T70" fmla="*/ 52 w 224"/>
                <a:gd name="T71" fmla="*/ 524 h 730"/>
                <a:gd name="T72" fmla="*/ 30 w 224"/>
                <a:gd name="T73" fmla="*/ 452 h 730"/>
                <a:gd name="T74" fmla="*/ 18 w 224"/>
                <a:gd name="T75" fmla="*/ 418 h 730"/>
                <a:gd name="T76" fmla="*/ 2 w 224"/>
                <a:gd name="T77" fmla="*/ 370 h 730"/>
                <a:gd name="T78" fmla="*/ 0 w 224"/>
                <a:gd name="T79" fmla="*/ 332 h 730"/>
                <a:gd name="T80" fmla="*/ 0 w 224"/>
                <a:gd name="T81" fmla="*/ 310 h 730"/>
                <a:gd name="T82" fmla="*/ 16 w 224"/>
                <a:gd name="T83" fmla="*/ 148 h 730"/>
                <a:gd name="T84" fmla="*/ 30 w 224"/>
                <a:gd name="T85" fmla="*/ 60 h 730"/>
                <a:gd name="T86" fmla="*/ 44 w 224"/>
                <a:gd name="T87" fmla="*/ 14 h 730"/>
                <a:gd name="T88" fmla="*/ 48 w 224"/>
                <a:gd name="T89" fmla="*/ 4 h 730"/>
                <a:gd name="T90" fmla="*/ 60 w 224"/>
                <a:gd name="T91" fmla="*/ 0 h 730"/>
                <a:gd name="T92" fmla="*/ 70 w 224"/>
                <a:gd name="T93" fmla="*/ 10 h 730"/>
                <a:gd name="T94" fmla="*/ 94 w 224"/>
                <a:gd name="T95" fmla="*/ 58 h 730"/>
                <a:gd name="T96" fmla="*/ 110 w 224"/>
                <a:gd name="T97" fmla="*/ 114 h 730"/>
                <a:gd name="T98" fmla="*/ 118 w 224"/>
                <a:gd name="T99" fmla="*/ 14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4" h="730">
                  <a:moveTo>
                    <a:pt x="118" y="140"/>
                  </a:moveTo>
                  <a:lnTo>
                    <a:pt x="118" y="140"/>
                  </a:lnTo>
                  <a:lnTo>
                    <a:pt x="118" y="174"/>
                  </a:lnTo>
                  <a:lnTo>
                    <a:pt x="118" y="196"/>
                  </a:lnTo>
                  <a:lnTo>
                    <a:pt x="116" y="212"/>
                  </a:lnTo>
                  <a:lnTo>
                    <a:pt x="112" y="234"/>
                  </a:lnTo>
                  <a:lnTo>
                    <a:pt x="112" y="234"/>
                  </a:lnTo>
                  <a:lnTo>
                    <a:pt x="102" y="284"/>
                  </a:lnTo>
                  <a:lnTo>
                    <a:pt x="100" y="308"/>
                  </a:lnTo>
                  <a:lnTo>
                    <a:pt x="100" y="308"/>
                  </a:lnTo>
                  <a:lnTo>
                    <a:pt x="104" y="340"/>
                  </a:lnTo>
                  <a:lnTo>
                    <a:pt x="106" y="378"/>
                  </a:lnTo>
                  <a:lnTo>
                    <a:pt x="110" y="428"/>
                  </a:lnTo>
                  <a:lnTo>
                    <a:pt x="110" y="428"/>
                  </a:lnTo>
                  <a:lnTo>
                    <a:pt x="114" y="522"/>
                  </a:lnTo>
                  <a:lnTo>
                    <a:pt x="116" y="538"/>
                  </a:lnTo>
                  <a:lnTo>
                    <a:pt x="118" y="550"/>
                  </a:lnTo>
                  <a:lnTo>
                    <a:pt x="122" y="558"/>
                  </a:lnTo>
                  <a:lnTo>
                    <a:pt x="126" y="562"/>
                  </a:lnTo>
                  <a:lnTo>
                    <a:pt x="126" y="562"/>
                  </a:lnTo>
                  <a:lnTo>
                    <a:pt x="144" y="570"/>
                  </a:lnTo>
                  <a:lnTo>
                    <a:pt x="164" y="582"/>
                  </a:lnTo>
                  <a:lnTo>
                    <a:pt x="164" y="582"/>
                  </a:lnTo>
                  <a:lnTo>
                    <a:pt x="178" y="592"/>
                  </a:lnTo>
                  <a:lnTo>
                    <a:pt x="190" y="602"/>
                  </a:lnTo>
                  <a:lnTo>
                    <a:pt x="206" y="620"/>
                  </a:lnTo>
                  <a:lnTo>
                    <a:pt x="206" y="620"/>
                  </a:lnTo>
                  <a:lnTo>
                    <a:pt x="214" y="626"/>
                  </a:lnTo>
                  <a:lnTo>
                    <a:pt x="220" y="636"/>
                  </a:lnTo>
                  <a:lnTo>
                    <a:pt x="224" y="646"/>
                  </a:lnTo>
                  <a:lnTo>
                    <a:pt x="224" y="650"/>
                  </a:lnTo>
                  <a:lnTo>
                    <a:pt x="224" y="654"/>
                  </a:lnTo>
                  <a:lnTo>
                    <a:pt x="224" y="654"/>
                  </a:lnTo>
                  <a:lnTo>
                    <a:pt x="220" y="656"/>
                  </a:lnTo>
                  <a:lnTo>
                    <a:pt x="214" y="658"/>
                  </a:lnTo>
                  <a:lnTo>
                    <a:pt x="204" y="654"/>
                  </a:lnTo>
                  <a:lnTo>
                    <a:pt x="194" y="648"/>
                  </a:lnTo>
                  <a:lnTo>
                    <a:pt x="188" y="642"/>
                  </a:lnTo>
                  <a:lnTo>
                    <a:pt x="188" y="642"/>
                  </a:lnTo>
                  <a:lnTo>
                    <a:pt x="178" y="638"/>
                  </a:lnTo>
                  <a:lnTo>
                    <a:pt x="174" y="636"/>
                  </a:lnTo>
                  <a:lnTo>
                    <a:pt x="174" y="636"/>
                  </a:lnTo>
                  <a:lnTo>
                    <a:pt x="174" y="638"/>
                  </a:lnTo>
                  <a:lnTo>
                    <a:pt x="172" y="644"/>
                  </a:lnTo>
                  <a:lnTo>
                    <a:pt x="174" y="652"/>
                  </a:lnTo>
                  <a:lnTo>
                    <a:pt x="176" y="656"/>
                  </a:lnTo>
                  <a:lnTo>
                    <a:pt x="180" y="660"/>
                  </a:lnTo>
                  <a:lnTo>
                    <a:pt x="180" y="660"/>
                  </a:lnTo>
                  <a:lnTo>
                    <a:pt x="194" y="674"/>
                  </a:lnTo>
                  <a:lnTo>
                    <a:pt x="194" y="674"/>
                  </a:lnTo>
                  <a:lnTo>
                    <a:pt x="188" y="688"/>
                  </a:lnTo>
                  <a:lnTo>
                    <a:pt x="180" y="700"/>
                  </a:lnTo>
                  <a:lnTo>
                    <a:pt x="168" y="710"/>
                  </a:lnTo>
                  <a:lnTo>
                    <a:pt x="168" y="710"/>
                  </a:lnTo>
                  <a:lnTo>
                    <a:pt x="154" y="720"/>
                  </a:lnTo>
                  <a:lnTo>
                    <a:pt x="142" y="726"/>
                  </a:lnTo>
                  <a:lnTo>
                    <a:pt x="132" y="730"/>
                  </a:lnTo>
                  <a:lnTo>
                    <a:pt x="132" y="730"/>
                  </a:lnTo>
                  <a:lnTo>
                    <a:pt x="122" y="712"/>
                  </a:lnTo>
                  <a:lnTo>
                    <a:pt x="112" y="694"/>
                  </a:lnTo>
                  <a:lnTo>
                    <a:pt x="104" y="672"/>
                  </a:lnTo>
                  <a:lnTo>
                    <a:pt x="104" y="672"/>
                  </a:lnTo>
                  <a:lnTo>
                    <a:pt x="96" y="650"/>
                  </a:lnTo>
                  <a:lnTo>
                    <a:pt x="90" y="634"/>
                  </a:lnTo>
                  <a:lnTo>
                    <a:pt x="82" y="616"/>
                  </a:lnTo>
                  <a:lnTo>
                    <a:pt x="82" y="616"/>
                  </a:lnTo>
                  <a:lnTo>
                    <a:pt x="72" y="602"/>
                  </a:lnTo>
                  <a:lnTo>
                    <a:pt x="66" y="590"/>
                  </a:lnTo>
                  <a:lnTo>
                    <a:pt x="62" y="574"/>
                  </a:lnTo>
                  <a:lnTo>
                    <a:pt x="62" y="574"/>
                  </a:lnTo>
                  <a:lnTo>
                    <a:pt x="58" y="554"/>
                  </a:lnTo>
                  <a:lnTo>
                    <a:pt x="52" y="524"/>
                  </a:lnTo>
                  <a:lnTo>
                    <a:pt x="42" y="490"/>
                  </a:lnTo>
                  <a:lnTo>
                    <a:pt x="30" y="452"/>
                  </a:lnTo>
                  <a:lnTo>
                    <a:pt x="30" y="452"/>
                  </a:lnTo>
                  <a:lnTo>
                    <a:pt x="18" y="418"/>
                  </a:lnTo>
                  <a:lnTo>
                    <a:pt x="6" y="386"/>
                  </a:lnTo>
                  <a:lnTo>
                    <a:pt x="2" y="370"/>
                  </a:lnTo>
                  <a:lnTo>
                    <a:pt x="0" y="352"/>
                  </a:lnTo>
                  <a:lnTo>
                    <a:pt x="0" y="332"/>
                  </a:lnTo>
                  <a:lnTo>
                    <a:pt x="0" y="310"/>
                  </a:lnTo>
                  <a:lnTo>
                    <a:pt x="0" y="310"/>
                  </a:lnTo>
                  <a:lnTo>
                    <a:pt x="6" y="242"/>
                  </a:lnTo>
                  <a:lnTo>
                    <a:pt x="16" y="148"/>
                  </a:lnTo>
                  <a:lnTo>
                    <a:pt x="22" y="100"/>
                  </a:lnTo>
                  <a:lnTo>
                    <a:pt x="30" y="60"/>
                  </a:lnTo>
                  <a:lnTo>
                    <a:pt x="38" y="26"/>
                  </a:lnTo>
                  <a:lnTo>
                    <a:pt x="44" y="14"/>
                  </a:lnTo>
                  <a:lnTo>
                    <a:pt x="48" y="4"/>
                  </a:lnTo>
                  <a:lnTo>
                    <a:pt x="48" y="4"/>
                  </a:lnTo>
                  <a:lnTo>
                    <a:pt x="54" y="0"/>
                  </a:lnTo>
                  <a:lnTo>
                    <a:pt x="60" y="0"/>
                  </a:lnTo>
                  <a:lnTo>
                    <a:pt x="66" y="2"/>
                  </a:lnTo>
                  <a:lnTo>
                    <a:pt x="70" y="10"/>
                  </a:lnTo>
                  <a:lnTo>
                    <a:pt x="82" y="30"/>
                  </a:lnTo>
                  <a:lnTo>
                    <a:pt x="94" y="58"/>
                  </a:lnTo>
                  <a:lnTo>
                    <a:pt x="102" y="86"/>
                  </a:lnTo>
                  <a:lnTo>
                    <a:pt x="110" y="114"/>
                  </a:lnTo>
                  <a:lnTo>
                    <a:pt x="118" y="140"/>
                  </a:lnTo>
                  <a:lnTo>
                    <a:pt x="118" y="14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2" name="Freeform 18"/>
            <p:cNvSpPr>
              <a:spLocks/>
            </p:cNvSpPr>
            <p:nvPr/>
          </p:nvSpPr>
          <p:spPr bwMode="auto">
            <a:xfrm>
              <a:off x="1830" y="2184"/>
              <a:ext cx="254" cy="790"/>
            </a:xfrm>
            <a:custGeom>
              <a:avLst/>
              <a:gdLst>
                <a:gd name="T0" fmla="*/ 112 w 254"/>
                <a:gd name="T1" fmla="*/ 210 h 790"/>
                <a:gd name="T2" fmla="*/ 146 w 254"/>
                <a:gd name="T3" fmla="*/ 322 h 790"/>
                <a:gd name="T4" fmla="*/ 150 w 254"/>
                <a:gd name="T5" fmla="*/ 346 h 790"/>
                <a:gd name="T6" fmla="*/ 158 w 254"/>
                <a:gd name="T7" fmla="*/ 392 h 790"/>
                <a:gd name="T8" fmla="*/ 156 w 254"/>
                <a:gd name="T9" fmla="*/ 424 h 790"/>
                <a:gd name="T10" fmla="*/ 146 w 254"/>
                <a:gd name="T11" fmla="*/ 514 h 790"/>
                <a:gd name="T12" fmla="*/ 142 w 254"/>
                <a:gd name="T13" fmla="*/ 532 h 790"/>
                <a:gd name="T14" fmla="*/ 122 w 254"/>
                <a:gd name="T15" fmla="*/ 602 h 790"/>
                <a:gd name="T16" fmla="*/ 120 w 254"/>
                <a:gd name="T17" fmla="*/ 616 h 790"/>
                <a:gd name="T18" fmla="*/ 110 w 254"/>
                <a:gd name="T19" fmla="*/ 636 h 790"/>
                <a:gd name="T20" fmla="*/ 102 w 254"/>
                <a:gd name="T21" fmla="*/ 644 h 790"/>
                <a:gd name="T22" fmla="*/ 42 w 254"/>
                <a:gd name="T23" fmla="*/ 682 h 790"/>
                <a:gd name="T24" fmla="*/ 30 w 254"/>
                <a:gd name="T25" fmla="*/ 690 h 790"/>
                <a:gd name="T26" fmla="*/ 8 w 254"/>
                <a:gd name="T27" fmla="*/ 710 h 790"/>
                <a:gd name="T28" fmla="*/ 0 w 254"/>
                <a:gd name="T29" fmla="*/ 722 h 790"/>
                <a:gd name="T30" fmla="*/ 2 w 254"/>
                <a:gd name="T31" fmla="*/ 726 h 790"/>
                <a:gd name="T32" fmla="*/ 10 w 254"/>
                <a:gd name="T33" fmla="*/ 730 h 790"/>
                <a:gd name="T34" fmla="*/ 34 w 254"/>
                <a:gd name="T35" fmla="*/ 718 h 790"/>
                <a:gd name="T36" fmla="*/ 48 w 254"/>
                <a:gd name="T37" fmla="*/ 710 h 790"/>
                <a:gd name="T38" fmla="*/ 54 w 254"/>
                <a:gd name="T39" fmla="*/ 706 h 790"/>
                <a:gd name="T40" fmla="*/ 44 w 254"/>
                <a:gd name="T41" fmla="*/ 734 h 790"/>
                <a:gd name="T42" fmla="*/ 40 w 254"/>
                <a:gd name="T43" fmla="*/ 744 h 790"/>
                <a:gd name="T44" fmla="*/ 40 w 254"/>
                <a:gd name="T45" fmla="*/ 748 h 790"/>
                <a:gd name="T46" fmla="*/ 78 w 254"/>
                <a:gd name="T47" fmla="*/ 776 h 790"/>
                <a:gd name="T48" fmla="*/ 96 w 254"/>
                <a:gd name="T49" fmla="*/ 784 h 790"/>
                <a:gd name="T50" fmla="*/ 116 w 254"/>
                <a:gd name="T51" fmla="*/ 788 h 790"/>
                <a:gd name="T52" fmla="*/ 122 w 254"/>
                <a:gd name="T53" fmla="*/ 790 h 790"/>
                <a:gd name="T54" fmla="*/ 136 w 254"/>
                <a:gd name="T55" fmla="*/ 750 h 790"/>
                <a:gd name="T56" fmla="*/ 146 w 254"/>
                <a:gd name="T57" fmla="*/ 732 h 790"/>
                <a:gd name="T58" fmla="*/ 170 w 254"/>
                <a:gd name="T59" fmla="*/ 684 h 790"/>
                <a:gd name="T60" fmla="*/ 176 w 254"/>
                <a:gd name="T61" fmla="*/ 678 h 790"/>
                <a:gd name="T62" fmla="*/ 188 w 254"/>
                <a:gd name="T63" fmla="*/ 656 h 790"/>
                <a:gd name="T64" fmla="*/ 194 w 254"/>
                <a:gd name="T65" fmla="*/ 632 h 790"/>
                <a:gd name="T66" fmla="*/ 202 w 254"/>
                <a:gd name="T67" fmla="*/ 600 h 790"/>
                <a:gd name="T68" fmla="*/ 230 w 254"/>
                <a:gd name="T69" fmla="*/ 524 h 790"/>
                <a:gd name="T70" fmla="*/ 242 w 254"/>
                <a:gd name="T71" fmla="*/ 486 h 790"/>
                <a:gd name="T72" fmla="*/ 254 w 254"/>
                <a:gd name="T73" fmla="*/ 420 h 790"/>
                <a:gd name="T74" fmla="*/ 248 w 254"/>
                <a:gd name="T75" fmla="*/ 360 h 790"/>
                <a:gd name="T76" fmla="*/ 238 w 254"/>
                <a:gd name="T77" fmla="*/ 296 h 790"/>
                <a:gd name="T78" fmla="*/ 212 w 254"/>
                <a:gd name="T79" fmla="*/ 136 h 790"/>
                <a:gd name="T80" fmla="*/ 192 w 254"/>
                <a:gd name="T81" fmla="*/ 42 h 790"/>
                <a:gd name="T82" fmla="*/ 182 w 254"/>
                <a:gd name="T83" fmla="*/ 12 h 790"/>
                <a:gd name="T84" fmla="*/ 172 w 254"/>
                <a:gd name="T85" fmla="*/ 0 h 790"/>
                <a:gd name="T86" fmla="*/ 160 w 254"/>
                <a:gd name="T87" fmla="*/ 4 h 790"/>
                <a:gd name="T88" fmla="*/ 146 w 254"/>
                <a:gd name="T89" fmla="*/ 20 h 790"/>
                <a:gd name="T90" fmla="*/ 134 w 254"/>
                <a:gd name="T91" fmla="*/ 48 h 790"/>
                <a:gd name="T92" fmla="*/ 116 w 254"/>
                <a:gd name="T93" fmla="*/ 124 h 790"/>
                <a:gd name="T94" fmla="*/ 112 w 254"/>
                <a:gd name="T95" fmla="*/ 188 h 790"/>
                <a:gd name="T96" fmla="*/ 112 w 254"/>
                <a:gd name="T97" fmla="*/ 210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4" h="790">
                  <a:moveTo>
                    <a:pt x="112" y="210"/>
                  </a:moveTo>
                  <a:lnTo>
                    <a:pt x="112" y="210"/>
                  </a:lnTo>
                  <a:lnTo>
                    <a:pt x="138" y="296"/>
                  </a:lnTo>
                  <a:lnTo>
                    <a:pt x="146" y="322"/>
                  </a:lnTo>
                  <a:lnTo>
                    <a:pt x="150" y="346"/>
                  </a:lnTo>
                  <a:lnTo>
                    <a:pt x="150" y="346"/>
                  </a:lnTo>
                  <a:lnTo>
                    <a:pt x="158" y="392"/>
                  </a:lnTo>
                  <a:lnTo>
                    <a:pt x="158" y="392"/>
                  </a:lnTo>
                  <a:lnTo>
                    <a:pt x="156" y="424"/>
                  </a:lnTo>
                  <a:lnTo>
                    <a:pt x="156" y="424"/>
                  </a:lnTo>
                  <a:lnTo>
                    <a:pt x="150" y="468"/>
                  </a:lnTo>
                  <a:lnTo>
                    <a:pt x="146" y="514"/>
                  </a:lnTo>
                  <a:lnTo>
                    <a:pt x="146" y="514"/>
                  </a:lnTo>
                  <a:lnTo>
                    <a:pt x="142" y="532"/>
                  </a:lnTo>
                  <a:lnTo>
                    <a:pt x="136" y="558"/>
                  </a:lnTo>
                  <a:lnTo>
                    <a:pt x="122" y="602"/>
                  </a:lnTo>
                  <a:lnTo>
                    <a:pt x="122" y="602"/>
                  </a:lnTo>
                  <a:lnTo>
                    <a:pt x="120" y="616"/>
                  </a:lnTo>
                  <a:lnTo>
                    <a:pt x="114" y="628"/>
                  </a:lnTo>
                  <a:lnTo>
                    <a:pt x="110" y="636"/>
                  </a:lnTo>
                  <a:lnTo>
                    <a:pt x="102" y="644"/>
                  </a:lnTo>
                  <a:lnTo>
                    <a:pt x="102" y="644"/>
                  </a:lnTo>
                  <a:lnTo>
                    <a:pt x="72" y="662"/>
                  </a:lnTo>
                  <a:lnTo>
                    <a:pt x="42" y="682"/>
                  </a:lnTo>
                  <a:lnTo>
                    <a:pt x="42" y="682"/>
                  </a:lnTo>
                  <a:lnTo>
                    <a:pt x="30" y="690"/>
                  </a:lnTo>
                  <a:lnTo>
                    <a:pt x="14" y="704"/>
                  </a:lnTo>
                  <a:lnTo>
                    <a:pt x="8" y="710"/>
                  </a:lnTo>
                  <a:lnTo>
                    <a:pt x="2" y="716"/>
                  </a:lnTo>
                  <a:lnTo>
                    <a:pt x="0" y="722"/>
                  </a:lnTo>
                  <a:lnTo>
                    <a:pt x="2" y="726"/>
                  </a:lnTo>
                  <a:lnTo>
                    <a:pt x="2" y="726"/>
                  </a:lnTo>
                  <a:lnTo>
                    <a:pt x="6" y="728"/>
                  </a:lnTo>
                  <a:lnTo>
                    <a:pt x="10" y="730"/>
                  </a:lnTo>
                  <a:lnTo>
                    <a:pt x="18" y="728"/>
                  </a:lnTo>
                  <a:lnTo>
                    <a:pt x="34" y="718"/>
                  </a:lnTo>
                  <a:lnTo>
                    <a:pt x="34" y="718"/>
                  </a:lnTo>
                  <a:lnTo>
                    <a:pt x="48" y="710"/>
                  </a:lnTo>
                  <a:lnTo>
                    <a:pt x="54" y="706"/>
                  </a:lnTo>
                  <a:lnTo>
                    <a:pt x="54" y="706"/>
                  </a:lnTo>
                  <a:lnTo>
                    <a:pt x="50" y="716"/>
                  </a:lnTo>
                  <a:lnTo>
                    <a:pt x="44" y="734"/>
                  </a:lnTo>
                  <a:lnTo>
                    <a:pt x="44" y="734"/>
                  </a:lnTo>
                  <a:lnTo>
                    <a:pt x="40" y="744"/>
                  </a:lnTo>
                  <a:lnTo>
                    <a:pt x="40" y="748"/>
                  </a:lnTo>
                  <a:lnTo>
                    <a:pt x="40" y="748"/>
                  </a:lnTo>
                  <a:lnTo>
                    <a:pt x="60" y="764"/>
                  </a:lnTo>
                  <a:lnTo>
                    <a:pt x="78" y="776"/>
                  </a:lnTo>
                  <a:lnTo>
                    <a:pt x="88" y="782"/>
                  </a:lnTo>
                  <a:lnTo>
                    <a:pt x="96" y="784"/>
                  </a:lnTo>
                  <a:lnTo>
                    <a:pt x="96" y="784"/>
                  </a:lnTo>
                  <a:lnTo>
                    <a:pt x="116" y="788"/>
                  </a:lnTo>
                  <a:lnTo>
                    <a:pt x="122" y="790"/>
                  </a:lnTo>
                  <a:lnTo>
                    <a:pt x="122" y="790"/>
                  </a:lnTo>
                  <a:lnTo>
                    <a:pt x="128" y="768"/>
                  </a:lnTo>
                  <a:lnTo>
                    <a:pt x="136" y="750"/>
                  </a:lnTo>
                  <a:lnTo>
                    <a:pt x="146" y="732"/>
                  </a:lnTo>
                  <a:lnTo>
                    <a:pt x="146" y="732"/>
                  </a:lnTo>
                  <a:lnTo>
                    <a:pt x="160" y="702"/>
                  </a:lnTo>
                  <a:lnTo>
                    <a:pt x="170" y="684"/>
                  </a:lnTo>
                  <a:lnTo>
                    <a:pt x="170" y="684"/>
                  </a:lnTo>
                  <a:lnTo>
                    <a:pt x="176" y="678"/>
                  </a:lnTo>
                  <a:lnTo>
                    <a:pt x="182" y="670"/>
                  </a:lnTo>
                  <a:lnTo>
                    <a:pt x="188" y="656"/>
                  </a:lnTo>
                  <a:lnTo>
                    <a:pt x="194" y="632"/>
                  </a:lnTo>
                  <a:lnTo>
                    <a:pt x="194" y="632"/>
                  </a:lnTo>
                  <a:lnTo>
                    <a:pt x="196" y="616"/>
                  </a:lnTo>
                  <a:lnTo>
                    <a:pt x="202" y="600"/>
                  </a:lnTo>
                  <a:lnTo>
                    <a:pt x="214" y="562"/>
                  </a:lnTo>
                  <a:lnTo>
                    <a:pt x="230" y="524"/>
                  </a:lnTo>
                  <a:lnTo>
                    <a:pt x="242" y="486"/>
                  </a:lnTo>
                  <a:lnTo>
                    <a:pt x="242" y="486"/>
                  </a:lnTo>
                  <a:lnTo>
                    <a:pt x="252" y="450"/>
                  </a:lnTo>
                  <a:lnTo>
                    <a:pt x="254" y="420"/>
                  </a:lnTo>
                  <a:lnTo>
                    <a:pt x="254" y="390"/>
                  </a:lnTo>
                  <a:lnTo>
                    <a:pt x="248" y="360"/>
                  </a:lnTo>
                  <a:lnTo>
                    <a:pt x="248" y="360"/>
                  </a:lnTo>
                  <a:lnTo>
                    <a:pt x="238" y="296"/>
                  </a:lnTo>
                  <a:lnTo>
                    <a:pt x="222" y="192"/>
                  </a:lnTo>
                  <a:lnTo>
                    <a:pt x="212" y="136"/>
                  </a:lnTo>
                  <a:lnTo>
                    <a:pt x="202" y="84"/>
                  </a:lnTo>
                  <a:lnTo>
                    <a:pt x="192" y="42"/>
                  </a:lnTo>
                  <a:lnTo>
                    <a:pt x="182" y="12"/>
                  </a:lnTo>
                  <a:lnTo>
                    <a:pt x="182" y="12"/>
                  </a:lnTo>
                  <a:lnTo>
                    <a:pt x="178" y="4"/>
                  </a:lnTo>
                  <a:lnTo>
                    <a:pt x="172" y="0"/>
                  </a:lnTo>
                  <a:lnTo>
                    <a:pt x="166" y="0"/>
                  </a:lnTo>
                  <a:lnTo>
                    <a:pt x="160" y="4"/>
                  </a:lnTo>
                  <a:lnTo>
                    <a:pt x="152" y="10"/>
                  </a:lnTo>
                  <a:lnTo>
                    <a:pt x="146" y="20"/>
                  </a:lnTo>
                  <a:lnTo>
                    <a:pt x="140" y="32"/>
                  </a:lnTo>
                  <a:lnTo>
                    <a:pt x="134" y="48"/>
                  </a:lnTo>
                  <a:lnTo>
                    <a:pt x="124" y="82"/>
                  </a:lnTo>
                  <a:lnTo>
                    <a:pt x="116" y="124"/>
                  </a:lnTo>
                  <a:lnTo>
                    <a:pt x="112" y="166"/>
                  </a:lnTo>
                  <a:lnTo>
                    <a:pt x="112" y="188"/>
                  </a:lnTo>
                  <a:lnTo>
                    <a:pt x="112" y="210"/>
                  </a:lnTo>
                  <a:lnTo>
                    <a:pt x="112" y="21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3" name="Freeform 19"/>
            <p:cNvSpPr>
              <a:spLocks/>
            </p:cNvSpPr>
            <p:nvPr/>
          </p:nvSpPr>
          <p:spPr bwMode="auto">
            <a:xfrm>
              <a:off x="1398" y="2082"/>
              <a:ext cx="638" cy="536"/>
            </a:xfrm>
            <a:custGeom>
              <a:avLst/>
              <a:gdLst>
                <a:gd name="T0" fmla="*/ 138 w 638"/>
                <a:gd name="T1" fmla="*/ 480 h 536"/>
                <a:gd name="T2" fmla="*/ 122 w 638"/>
                <a:gd name="T3" fmla="*/ 414 h 536"/>
                <a:gd name="T4" fmla="*/ 114 w 638"/>
                <a:gd name="T5" fmla="*/ 394 h 536"/>
                <a:gd name="T6" fmla="*/ 98 w 638"/>
                <a:gd name="T7" fmla="*/ 336 h 536"/>
                <a:gd name="T8" fmla="*/ 92 w 638"/>
                <a:gd name="T9" fmla="*/ 306 h 536"/>
                <a:gd name="T10" fmla="*/ 94 w 638"/>
                <a:gd name="T11" fmla="*/ 242 h 536"/>
                <a:gd name="T12" fmla="*/ 100 w 638"/>
                <a:gd name="T13" fmla="*/ 202 h 536"/>
                <a:gd name="T14" fmla="*/ 104 w 638"/>
                <a:gd name="T15" fmla="*/ 192 h 536"/>
                <a:gd name="T16" fmla="*/ 104 w 638"/>
                <a:gd name="T17" fmla="*/ 230 h 536"/>
                <a:gd name="T18" fmla="*/ 100 w 638"/>
                <a:gd name="T19" fmla="*/ 314 h 536"/>
                <a:gd name="T20" fmla="*/ 98 w 638"/>
                <a:gd name="T21" fmla="*/ 318 h 536"/>
                <a:gd name="T22" fmla="*/ 74 w 638"/>
                <a:gd name="T23" fmla="*/ 282 h 536"/>
                <a:gd name="T24" fmla="*/ 42 w 638"/>
                <a:gd name="T25" fmla="*/ 224 h 536"/>
                <a:gd name="T26" fmla="*/ 32 w 638"/>
                <a:gd name="T27" fmla="*/ 212 h 536"/>
                <a:gd name="T28" fmla="*/ 16 w 638"/>
                <a:gd name="T29" fmla="*/ 192 h 536"/>
                <a:gd name="T30" fmla="*/ 2 w 638"/>
                <a:gd name="T31" fmla="*/ 156 h 536"/>
                <a:gd name="T32" fmla="*/ 0 w 638"/>
                <a:gd name="T33" fmla="*/ 150 h 536"/>
                <a:gd name="T34" fmla="*/ 32 w 638"/>
                <a:gd name="T35" fmla="*/ 98 h 536"/>
                <a:gd name="T36" fmla="*/ 48 w 638"/>
                <a:gd name="T37" fmla="*/ 68 h 536"/>
                <a:gd name="T38" fmla="*/ 66 w 638"/>
                <a:gd name="T39" fmla="*/ 34 h 536"/>
                <a:gd name="T40" fmla="*/ 88 w 638"/>
                <a:gd name="T41" fmla="*/ 18 h 536"/>
                <a:gd name="T42" fmla="*/ 108 w 638"/>
                <a:gd name="T43" fmla="*/ 10 h 536"/>
                <a:gd name="T44" fmla="*/ 134 w 638"/>
                <a:gd name="T45" fmla="*/ 2 h 536"/>
                <a:gd name="T46" fmla="*/ 162 w 638"/>
                <a:gd name="T47" fmla="*/ 0 h 536"/>
                <a:gd name="T48" fmla="*/ 212 w 638"/>
                <a:gd name="T49" fmla="*/ 4 h 536"/>
                <a:gd name="T50" fmla="*/ 246 w 638"/>
                <a:gd name="T51" fmla="*/ 2 h 536"/>
                <a:gd name="T52" fmla="*/ 252 w 638"/>
                <a:gd name="T53" fmla="*/ 28 h 536"/>
                <a:gd name="T54" fmla="*/ 272 w 638"/>
                <a:gd name="T55" fmla="*/ 60 h 536"/>
                <a:gd name="T56" fmla="*/ 290 w 638"/>
                <a:gd name="T57" fmla="*/ 74 h 536"/>
                <a:gd name="T58" fmla="*/ 312 w 638"/>
                <a:gd name="T59" fmla="*/ 84 h 536"/>
                <a:gd name="T60" fmla="*/ 344 w 638"/>
                <a:gd name="T61" fmla="*/ 90 h 536"/>
                <a:gd name="T62" fmla="*/ 360 w 638"/>
                <a:gd name="T63" fmla="*/ 90 h 536"/>
                <a:gd name="T64" fmla="*/ 390 w 638"/>
                <a:gd name="T65" fmla="*/ 86 h 536"/>
                <a:gd name="T66" fmla="*/ 428 w 638"/>
                <a:gd name="T67" fmla="*/ 72 h 536"/>
                <a:gd name="T68" fmla="*/ 462 w 638"/>
                <a:gd name="T69" fmla="*/ 48 h 536"/>
                <a:gd name="T70" fmla="*/ 482 w 638"/>
                <a:gd name="T71" fmla="*/ 26 h 536"/>
                <a:gd name="T72" fmla="*/ 496 w 638"/>
                <a:gd name="T73" fmla="*/ 28 h 536"/>
                <a:gd name="T74" fmla="*/ 550 w 638"/>
                <a:gd name="T75" fmla="*/ 40 h 536"/>
                <a:gd name="T76" fmla="*/ 586 w 638"/>
                <a:gd name="T77" fmla="*/ 54 h 536"/>
                <a:gd name="T78" fmla="*/ 598 w 638"/>
                <a:gd name="T79" fmla="*/ 62 h 536"/>
                <a:gd name="T80" fmla="*/ 616 w 638"/>
                <a:gd name="T81" fmla="*/ 84 h 536"/>
                <a:gd name="T82" fmla="*/ 628 w 638"/>
                <a:gd name="T83" fmla="*/ 110 h 536"/>
                <a:gd name="T84" fmla="*/ 638 w 638"/>
                <a:gd name="T85" fmla="*/ 154 h 536"/>
                <a:gd name="T86" fmla="*/ 638 w 638"/>
                <a:gd name="T87" fmla="*/ 164 h 536"/>
                <a:gd name="T88" fmla="*/ 628 w 638"/>
                <a:gd name="T89" fmla="*/ 190 h 536"/>
                <a:gd name="T90" fmla="*/ 600 w 638"/>
                <a:gd name="T91" fmla="*/ 230 h 536"/>
                <a:gd name="T92" fmla="*/ 584 w 638"/>
                <a:gd name="T93" fmla="*/ 248 h 536"/>
                <a:gd name="T94" fmla="*/ 558 w 638"/>
                <a:gd name="T95" fmla="*/ 272 h 536"/>
                <a:gd name="T96" fmla="*/ 558 w 638"/>
                <a:gd name="T97" fmla="*/ 298 h 536"/>
                <a:gd name="T98" fmla="*/ 554 w 638"/>
                <a:gd name="T99" fmla="*/ 346 h 536"/>
                <a:gd name="T100" fmla="*/ 548 w 638"/>
                <a:gd name="T101" fmla="*/ 370 h 536"/>
                <a:gd name="T102" fmla="*/ 534 w 638"/>
                <a:gd name="T103" fmla="*/ 422 h 536"/>
                <a:gd name="T104" fmla="*/ 524 w 638"/>
                <a:gd name="T105" fmla="*/ 438 h 536"/>
                <a:gd name="T106" fmla="*/ 516 w 638"/>
                <a:gd name="T107" fmla="*/ 448 h 536"/>
                <a:gd name="T108" fmla="*/ 514 w 638"/>
                <a:gd name="T109" fmla="*/ 458 h 536"/>
                <a:gd name="T110" fmla="*/ 524 w 638"/>
                <a:gd name="T111" fmla="*/ 492 h 536"/>
                <a:gd name="T112" fmla="*/ 138 w 638"/>
                <a:gd name="T113" fmla="*/ 480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8" h="536">
                  <a:moveTo>
                    <a:pt x="138" y="480"/>
                  </a:moveTo>
                  <a:lnTo>
                    <a:pt x="138" y="480"/>
                  </a:lnTo>
                  <a:lnTo>
                    <a:pt x="128" y="430"/>
                  </a:lnTo>
                  <a:lnTo>
                    <a:pt x="122" y="414"/>
                  </a:lnTo>
                  <a:lnTo>
                    <a:pt x="114" y="394"/>
                  </a:lnTo>
                  <a:lnTo>
                    <a:pt x="114" y="394"/>
                  </a:lnTo>
                  <a:lnTo>
                    <a:pt x="104" y="366"/>
                  </a:lnTo>
                  <a:lnTo>
                    <a:pt x="98" y="336"/>
                  </a:lnTo>
                  <a:lnTo>
                    <a:pt x="92" y="306"/>
                  </a:lnTo>
                  <a:lnTo>
                    <a:pt x="92" y="306"/>
                  </a:lnTo>
                  <a:lnTo>
                    <a:pt x="92" y="274"/>
                  </a:lnTo>
                  <a:lnTo>
                    <a:pt x="94" y="242"/>
                  </a:lnTo>
                  <a:lnTo>
                    <a:pt x="100" y="202"/>
                  </a:lnTo>
                  <a:lnTo>
                    <a:pt x="100" y="202"/>
                  </a:lnTo>
                  <a:lnTo>
                    <a:pt x="102" y="192"/>
                  </a:lnTo>
                  <a:lnTo>
                    <a:pt x="104" y="192"/>
                  </a:lnTo>
                  <a:lnTo>
                    <a:pt x="104" y="194"/>
                  </a:lnTo>
                  <a:lnTo>
                    <a:pt x="104" y="230"/>
                  </a:lnTo>
                  <a:lnTo>
                    <a:pt x="100" y="314"/>
                  </a:lnTo>
                  <a:lnTo>
                    <a:pt x="100" y="314"/>
                  </a:lnTo>
                  <a:lnTo>
                    <a:pt x="100" y="316"/>
                  </a:lnTo>
                  <a:lnTo>
                    <a:pt x="98" y="318"/>
                  </a:lnTo>
                  <a:lnTo>
                    <a:pt x="92" y="312"/>
                  </a:lnTo>
                  <a:lnTo>
                    <a:pt x="74" y="282"/>
                  </a:lnTo>
                  <a:lnTo>
                    <a:pt x="52" y="242"/>
                  </a:lnTo>
                  <a:lnTo>
                    <a:pt x="42" y="224"/>
                  </a:lnTo>
                  <a:lnTo>
                    <a:pt x="32" y="212"/>
                  </a:lnTo>
                  <a:lnTo>
                    <a:pt x="32" y="212"/>
                  </a:lnTo>
                  <a:lnTo>
                    <a:pt x="24" y="202"/>
                  </a:lnTo>
                  <a:lnTo>
                    <a:pt x="16" y="192"/>
                  </a:lnTo>
                  <a:lnTo>
                    <a:pt x="6" y="172"/>
                  </a:lnTo>
                  <a:lnTo>
                    <a:pt x="2" y="156"/>
                  </a:lnTo>
                  <a:lnTo>
                    <a:pt x="0" y="150"/>
                  </a:lnTo>
                  <a:lnTo>
                    <a:pt x="0" y="150"/>
                  </a:lnTo>
                  <a:lnTo>
                    <a:pt x="16" y="124"/>
                  </a:lnTo>
                  <a:lnTo>
                    <a:pt x="32" y="98"/>
                  </a:lnTo>
                  <a:lnTo>
                    <a:pt x="48" y="68"/>
                  </a:lnTo>
                  <a:lnTo>
                    <a:pt x="48" y="68"/>
                  </a:lnTo>
                  <a:lnTo>
                    <a:pt x="60" y="44"/>
                  </a:lnTo>
                  <a:lnTo>
                    <a:pt x="66" y="34"/>
                  </a:lnTo>
                  <a:lnTo>
                    <a:pt x="72" y="28"/>
                  </a:lnTo>
                  <a:lnTo>
                    <a:pt x="88" y="18"/>
                  </a:lnTo>
                  <a:lnTo>
                    <a:pt x="108" y="10"/>
                  </a:lnTo>
                  <a:lnTo>
                    <a:pt x="108" y="10"/>
                  </a:lnTo>
                  <a:lnTo>
                    <a:pt x="120" y="4"/>
                  </a:lnTo>
                  <a:lnTo>
                    <a:pt x="134" y="2"/>
                  </a:lnTo>
                  <a:lnTo>
                    <a:pt x="148" y="0"/>
                  </a:lnTo>
                  <a:lnTo>
                    <a:pt x="162" y="0"/>
                  </a:lnTo>
                  <a:lnTo>
                    <a:pt x="212" y="4"/>
                  </a:lnTo>
                  <a:lnTo>
                    <a:pt x="212" y="4"/>
                  </a:lnTo>
                  <a:lnTo>
                    <a:pt x="246" y="2"/>
                  </a:lnTo>
                  <a:lnTo>
                    <a:pt x="246" y="2"/>
                  </a:lnTo>
                  <a:lnTo>
                    <a:pt x="248" y="16"/>
                  </a:lnTo>
                  <a:lnTo>
                    <a:pt x="252" y="28"/>
                  </a:lnTo>
                  <a:lnTo>
                    <a:pt x="260" y="44"/>
                  </a:lnTo>
                  <a:lnTo>
                    <a:pt x="272" y="60"/>
                  </a:lnTo>
                  <a:lnTo>
                    <a:pt x="280" y="66"/>
                  </a:lnTo>
                  <a:lnTo>
                    <a:pt x="290" y="74"/>
                  </a:lnTo>
                  <a:lnTo>
                    <a:pt x="300" y="80"/>
                  </a:lnTo>
                  <a:lnTo>
                    <a:pt x="312" y="84"/>
                  </a:lnTo>
                  <a:lnTo>
                    <a:pt x="328" y="88"/>
                  </a:lnTo>
                  <a:lnTo>
                    <a:pt x="344" y="90"/>
                  </a:lnTo>
                  <a:lnTo>
                    <a:pt x="344" y="90"/>
                  </a:lnTo>
                  <a:lnTo>
                    <a:pt x="360" y="90"/>
                  </a:lnTo>
                  <a:lnTo>
                    <a:pt x="376" y="90"/>
                  </a:lnTo>
                  <a:lnTo>
                    <a:pt x="390" y="86"/>
                  </a:lnTo>
                  <a:lnTo>
                    <a:pt x="404" y="84"/>
                  </a:lnTo>
                  <a:lnTo>
                    <a:pt x="428" y="72"/>
                  </a:lnTo>
                  <a:lnTo>
                    <a:pt x="448" y="60"/>
                  </a:lnTo>
                  <a:lnTo>
                    <a:pt x="462" y="48"/>
                  </a:lnTo>
                  <a:lnTo>
                    <a:pt x="474" y="38"/>
                  </a:lnTo>
                  <a:lnTo>
                    <a:pt x="482" y="26"/>
                  </a:lnTo>
                  <a:lnTo>
                    <a:pt x="482" y="26"/>
                  </a:lnTo>
                  <a:lnTo>
                    <a:pt x="496" y="28"/>
                  </a:lnTo>
                  <a:lnTo>
                    <a:pt x="530" y="36"/>
                  </a:lnTo>
                  <a:lnTo>
                    <a:pt x="550" y="40"/>
                  </a:lnTo>
                  <a:lnTo>
                    <a:pt x="568" y="46"/>
                  </a:lnTo>
                  <a:lnTo>
                    <a:pt x="586" y="54"/>
                  </a:lnTo>
                  <a:lnTo>
                    <a:pt x="598" y="62"/>
                  </a:lnTo>
                  <a:lnTo>
                    <a:pt x="598" y="62"/>
                  </a:lnTo>
                  <a:lnTo>
                    <a:pt x="608" y="74"/>
                  </a:lnTo>
                  <a:lnTo>
                    <a:pt x="616" y="84"/>
                  </a:lnTo>
                  <a:lnTo>
                    <a:pt x="622" y="98"/>
                  </a:lnTo>
                  <a:lnTo>
                    <a:pt x="628" y="110"/>
                  </a:lnTo>
                  <a:lnTo>
                    <a:pt x="634" y="134"/>
                  </a:lnTo>
                  <a:lnTo>
                    <a:pt x="638" y="154"/>
                  </a:lnTo>
                  <a:lnTo>
                    <a:pt x="638" y="154"/>
                  </a:lnTo>
                  <a:lnTo>
                    <a:pt x="638" y="164"/>
                  </a:lnTo>
                  <a:lnTo>
                    <a:pt x="634" y="176"/>
                  </a:lnTo>
                  <a:lnTo>
                    <a:pt x="628" y="190"/>
                  </a:lnTo>
                  <a:lnTo>
                    <a:pt x="618" y="204"/>
                  </a:lnTo>
                  <a:lnTo>
                    <a:pt x="600" y="230"/>
                  </a:lnTo>
                  <a:lnTo>
                    <a:pt x="584" y="248"/>
                  </a:lnTo>
                  <a:lnTo>
                    <a:pt x="584" y="248"/>
                  </a:lnTo>
                  <a:lnTo>
                    <a:pt x="564" y="266"/>
                  </a:lnTo>
                  <a:lnTo>
                    <a:pt x="558" y="272"/>
                  </a:lnTo>
                  <a:lnTo>
                    <a:pt x="558" y="272"/>
                  </a:lnTo>
                  <a:lnTo>
                    <a:pt x="558" y="298"/>
                  </a:lnTo>
                  <a:lnTo>
                    <a:pt x="558" y="320"/>
                  </a:lnTo>
                  <a:lnTo>
                    <a:pt x="554" y="346"/>
                  </a:lnTo>
                  <a:lnTo>
                    <a:pt x="554" y="346"/>
                  </a:lnTo>
                  <a:lnTo>
                    <a:pt x="548" y="370"/>
                  </a:lnTo>
                  <a:lnTo>
                    <a:pt x="542" y="398"/>
                  </a:lnTo>
                  <a:lnTo>
                    <a:pt x="534" y="422"/>
                  </a:lnTo>
                  <a:lnTo>
                    <a:pt x="530" y="432"/>
                  </a:lnTo>
                  <a:lnTo>
                    <a:pt x="524" y="438"/>
                  </a:lnTo>
                  <a:lnTo>
                    <a:pt x="524" y="438"/>
                  </a:lnTo>
                  <a:lnTo>
                    <a:pt x="516" y="448"/>
                  </a:lnTo>
                  <a:lnTo>
                    <a:pt x="514" y="452"/>
                  </a:lnTo>
                  <a:lnTo>
                    <a:pt x="514" y="458"/>
                  </a:lnTo>
                  <a:lnTo>
                    <a:pt x="516" y="470"/>
                  </a:lnTo>
                  <a:lnTo>
                    <a:pt x="524" y="492"/>
                  </a:lnTo>
                  <a:lnTo>
                    <a:pt x="348" y="536"/>
                  </a:lnTo>
                  <a:lnTo>
                    <a:pt x="138" y="480"/>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4" name="Freeform 20"/>
            <p:cNvSpPr>
              <a:spLocks/>
            </p:cNvSpPr>
            <p:nvPr/>
          </p:nvSpPr>
          <p:spPr bwMode="auto">
            <a:xfrm>
              <a:off x="1644" y="2084"/>
              <a:ext cx="236" cy="106"/>
            </a:xfrm>
            <a:custGeom>
              <a:avLst/>
              <a:gdLst>
                <a:gd name="T0" fmla="*/ 0 w 236"/>
                <a:gd name="T1" fmla="*/ 0 h 106"/>
                <a:gd name="T2" fmla="*/ 0 w 236"/>
                <a:gd name="T3" fmla="*/ 0 h 106"/>
                <a:gd name="T4" fmla="*/ 2 w 236"/>
                <a:gd name="T5" fmla="*/ 14 h 106"/>
                <a:gd name="T6" fmla="*/ 6 w 236"/>
                <a:gd name="T7" fmla="*/ 26 h 106"/>
                <a:gd name="T8" fmla="*/ 14 w 236"/>
                <a:gd name="T9" fmla="*/ 42 h 106"/>
                <a:gd name="T10" fmla="*/ 26 w 236"/>
                <a:gd name="T11" fmla="*/ 58 h 106"/>
                <a:gd name="T12" fmla="*/ 34 w 236"/>
                <a:gd name="T13" fmla="*/ 64 h 106"/>
                <a:gd name="T14" fmla="*/ 44 w 236"/>
                <a:gd name="T15" fmla="*/ 72 h 106"/>
                <a:gd name="T16" fmla="*/ 54 w 236"/>
                <a:gd name="T17" fmla="*/ 78 h 106"/>
                <a:gd name="T18" fmla="*/ 66 w 236"/>
                <a:gd name="T19" fmla="*/ 82 h 106"/>
                <a:gd name="T20" fmla="*/ 82 w 236"/>
                <a:gd name="T21" fmla="*/ 86 h 106"/>
                <a:gd name="T22" fmla="*/ 98 w 236"/>
                <a:gd name="T23" fmla="*/ 88 h 106"/>
                <a:gd name="T24" fmla="*/ 98 w 236"/>
                <a:gd name="T25" fmla="*/ 88 h 106"/>
                <a:gd name="T26" fmla="*/ 114 w 236"/>
                <a:gd name="T27" fmla="*/ 88 h 106"/>
                <a:gd name="T28" fmla="*/ 130 w 236"/>
                <a:gd name="T29" fmla="*/ 88 h 106"/>
                <a:gd name="T30" fmla="*/ 144 w 236"/>
                <a:gd name="T31" fmla="*/ 84 h 106"/>
                <a:gd name="T32" fmla="*/ 158 w 236"/>
                <a:gd name="T33" fmla="*/ 82 h 106"/>
                <a:gd name="T34" fmla="*/ 182 w 236"/>
                <a:gd name="T35" fmla="*/ 70 h 106"/>
                <a:gd name="T36" fmla="*/ 202 w 236"/>
                <a:gd name="T37" fmla="*/ 58 h 106"/>
                <a:gd name="T38" fmla="*/ 216 w 236"/>
                <a:gd name="T39" fmla="*/ 46 h 106"/>
                <a:gd name="T40" fmla="*/ 228 w 236"/>
                <a:gd name="T41" fmla="*/ 36 h 106"/>
                <a:gd name="T42" fmla="*/ 236 w 236"/>
                <a:gd name="T43" fmla="*/ 24 h 106"/>
                <a:gd name="T44" fmla="*/ 236 w 236"/>
                <a:gd name="T45" fmla="*/ 24 h 106"/>
                <a:gd name="T46" fmla="*/ 228 w 236"/>
                <a:gd name="T47" fmla="*/ 38 h 106"/>
                <a:gd name="T48" fmla="*/ 220 w 236"/>
                <a:gd name="T49" fmla="*/ 54 h 106"/>
                <a:gd name="T50" fmla="*/ 204 w 236"/>
                <a:gd name="T51" fmla="*/ 70 h 106"/>
                <a:gd name="T52" fmla="*/ 196 w 236"/>
                <a:gd name="T53" fmla="*/ 78 h 106"/>
                <a:gd name="T54" fmla="*/ 186 w 236"/>
                <a:gd name="T55" fmla="*/ 84 h 106"/>
                <a:gd name="T56" fmla="*/ 174 w 236"/>
                <a:gd name="T57" fmla="*/ 92 h 106"/>
                <a:gd name="T58" fmla="*/ 160 w 236"/>
                <a:gd name="T59" fmla="*/ 98 h 106"/>
                <a:gd name="T60" fmla="*/ 146 w 236"/>
                <a:gd name="T61" fmla="*/ 102 h 106"/>
                <a:gd name="T62" fmla="*/ 130 w 236"/>
                <a:gd name="T63" fmla="*/ 104 h 106"/>
                <a:gd name="T64" fmla="*/ 112 w 236"/>
                <a:gd name="T65" fmla="*/ 106 h 106"/>
                <a:gd name="T66" fmla="*/ 92 w 236"/>
                <a:gd name="T67" fmla="*/ 104 h 106"/>
                <a:gd name="T68" fmla="*/ 92 w 236"/>
                <a:gd name="T69" fmla="*/ 104 h 106"/>
                <a:gd name="T70" fmla="*/ 74 w 236"/>
                <a:gd name="T71" fmla="*/ 100 h 106"/>
                <a:gd name="T72" fmla="*/ 58 w 236"/>
                <a:gd name="T73" fmla="*/ 96 h 106"/>
                <a:gd name="T74" fmla="*/ 44 w 236"/>
                <a:gd name="T75" fmla="*/ 90 h 106"/>
                <a:gd name="T76" fmla="*/ 34 w 236"/>
                <a:gd name="T77" fmla="*/ 82 h 106"/>
                <a:gd name="T78" fmla="*/ 24 w 236"/>
                <a:gd name="T79" fmla="*/ 74 h 106"/>
                <a:gd name="T80" fmla="*/ 16 w 236"/>
                <a:gd name="T81" fmla="*/ 66 h 106"/>
                <a:gd name="T82" fmla="*/ 10 w 236"/>
                <a:gd name="T83" fmla="*/ 56 h 106"/>
                <a:gd name="T84" fmla="*/ 6 w 236"/>
                <a:gd name="T85" fmla="*/ 46 h 106"/>
                <a:gd name="T86" fmla="*/ 2 w 236"/>
                <a:gd name="T87" fmla="*/ 30 h 106"/>
                <a:gd name="T88" fmla="*/ 0 w 236"/>
                <a:gd name="T89" fmla="*/ 14 h 106"/>
                <a:gd name="T90" fmla="*/ 0 w 236"/>
                <a:gd name="T91" fmla="*/ 0 h 106"/>
                <a:gd name="T92" fmla="*/ 0 w 236"/>
                <a:gd name="T9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06">
                  <a:moveTo>
                    <a:pt x="0" y="0"/>
                  </a:moveTo>
                  <a:lnTo>
                    <a:pt x="0" y="0"/>
                  </a:lnTo>
                  <a:lnTo>
                    <a:pt x="2" y="14"/>
                  </a:lnTo>
                  <a:lnTo>
                    <a:pt x="6" y="26"/>
                  </a:lnTo>
                  <a:lnTo>
                    <a:pt x="14" y="42"/>
                  </a:lnTo>
                  <a:lnTo>
                    <a:pt x="26" y="58"/>
                  </a:lnTo>
                  <a:lnTo>
                    <a:pt x="34" y="64"/>
                  </a:lnTo>
                  <a:lnTo>
                    <a:pt x="44" y="72"/>
                  </a:lnTo>
                  <a:lnTo>
                    <a:pt x="54" y="78"/>
                  </a:lnTo>
                  <a:lnTo>
                    <a:pt x="66" y="82"/>
                  </a:lnTo>
                  <a:lnTo>
                    <a:pt x="82" y="86"/>
                  </a:lnTo>
                  <a:lnTo>
                    <a:pt x="98" y="88"/>
                  </a:lnTo>
                  <a:lnTo>
                    <a:pt x="98" y="88"/>
                  </a:lnTo>
                  <a:lnTo>
                    <a:pt x="114" y="88"/>
                  </a:lnTo>
                  <a:lnTo>
                    <a:pt x="130" y="88"/>
                  </a:lnTo>
                  <a:lnTo>
                    <a:pt x="144" y="84"/>
                  </a:lnTo>
                  <a:lnTo>
                    <a:pt x="158" y="82"/>
                  </a:lnTo>
                  <a:lnTo>
                    <a:pt x="182" y="70"/>
                  </a:lnTo>
                  <a:lnTo>
                    <a:pt x="202" y="58"/>
                  </a:lnTo>
                  <a:lnTo>
                    <a:pt x="216" y="46"/>
                  </a:lnTo>
                  <a:lnTo>
                    <a:pt x="228" y="36"/>
                  </a:lnTo>
                  <a:lnTo>
                    <a:pt x="236" y="24"/>
                  </a:lnTo>
                  <a:lnTo>
                    <a:pt x="236" y="24"/>
                  </a:lnTo>
                  <a:lnTo>
                    <a:pt x="228" y="38"/>
                  </a:lnTo>
                  <a:lnTo>
                    <a:pt x="220" y="54"/>
                  </a:lnTo>
                  <a:lnTo>
                    <a:pt x="204" y="70"/>
                  </a:lnTo>
                  <a:lnTo>
                    <a:pt x="196" y="78"/>
                  </a:lnTo>
                  <a:lnTo>
                    <a:pt x="186" y="84"/>
                  </a:lnTo>
                  <a:lnTo>
                    <a:pt x="174" y="92"/>
                  </a:lnTo>
                  <a:lnTo>
                    <a:pt x="160" y="98"/>
                  </a:lnTo>
                  <a:lnTo>
                    <a:pt x="146" y="102"/>
                  </a:lnTo>
                  <a:lnTo>
                    <a:pt x="130" y="104"/>
                  </a:lnTo>
                  <a:lnTo>
                    <a:pt x="112" y="106"/>
                  </a:lnTo>
                  <a:lnTo>
                    <a:pt x="92" y="104"/>
                  </a:lnTo>
                  <a:lnTo>
                    <a:pt x="92" y="104"/>
                  </a:lnTo>
                  <a:lnTo>
                    <a:pt x="74" y="100"/>
                  </a:lnTo>
                  <a:lnTo>
                    <a:pt x="58" y="96"/>
                  </a:lnTo>
                  <a:lnTo>
                    <a:pt x="44" y="90"/>
                  </a:lnTo>
                  <a:lnTo>
                    <a:pt x="34" y="82"/>
                  </a:lnTo>
                  <a:lnTo>
                    <a:pt x="24" y="74"/>
                  </a:lnTo>
                  <a:lnTo>
                    <a:pt x="16" y="66"/>
                  </a:lnTo>
                  <a:lnTo>
                    <a:pt x="10" y="56"/>
                  </a:lnTo>
                  <a:lnTo>
                    <a:pt x="6" y="46"/>
                  </a:lnTo>
                  <a:lnTo>
                    <a:pt x="2" y="30"/>
                  </a:lnTo>
                  <a:lnTo>
                    <a:pt x="0" y="14"/>
                  </a:lnTo>
                  <a:lnTo>
                    <a:pt x="0" y="0"/>
                  </a:lnTo>
                  <a:lnTo>
                    <a:pt x="0" y="0"/>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5" name="Freeform 21"/>
            <p:cNvSpPr>
              <a:spLocks/>
            </p:cNvSpPr>
            <p:nvPr/>
          </p:nvSpPr>
          <p:spPr bwMode="auto">
            <a:xfrm>
              <a:off x="1452" y="1710"/>
              <a:ext cx="506" cy="684"/>
            </a:xfrm>
            <a:custGeom>
              <a:avLst/>
              <a:gdLst>
                <a:gd name="T0" fmla="*/ 488 w 506"/>
                <a:gd name="T1" fmla="*/ 250 h 684"/>
                <a:gd name="T2" fmla="*/ 506 w 506"/>
                <a:gd name="T3" fmla="*/ 254 h 684"/>
                <a:gd name="T4" fmla="*/ 492 w 506"/>
                <a:gd name="T5" fmla="*/ 176 h 684"/>
                <a:gd name="T6" fmla="*/ 486 w 506"/>
                <a:gd name="T7" fmla="*/ 88 h 684"/>
                <a:gd name="T8" fmla="*/ 436 w 506"/>
                <a:gd name="T9" fmla="*/ 42 h 684"/>
                <a:gd name="T10" fmla="*/ 396 w 506"/>
                <a:gd name="T11" fmla="*/ 4 h 684"/>
                <a:gd name="T12" fmla="*/ 312 w 506"/>
                <a:gd name="T13" fmla="*/ 4 h 684"/>
                <a:gd name="T14" fmla="*/ 238 w 506"/>
                <a:gd name="T15" fmla="*/ 66 h 684"/>
                <a:gd name="T16" fmla="*/ 158 w 506"/>
                <a:gd name="T17" fmla="*/ 226 h 684"/>
                <a:gd name="T18" fmla="*/ 114 w 506"/>
                <a:gd name="T19" fmla="*/ 286 h 684"/>
                <a:gd name="T20" fmla="*/ 78 w 506"/>
                <a:gd name="T21" fmla="*/ 370 h 684"/>
                <a:gd name="T22" fmla="*/ 16 w 506"/>
                <a:gd name="T23" fmla="*/ 396 h 684"/>
                <a:gd name="T24" fmla="*/ 48 w 506"/>
                <a:gd name="T25" fmla="*/ 400 h 684"/>
                <a:gd name="T26" fmla="*/ 4 w 506"/>
                <a:gd name="T27" fmla="*/ 440 h 684"/>
                <a:gd name="T28" fmla="*/ 2 w 506"/>
                <a:gd name="T29" fmla="*/ 462 h 684"/>
                <a:gd name="T30" fmla="*/ 26 w 506"/>
                <a:gd name="T31" fmla="*/ 450 h 684"/>
                <a:gd name="T32" fmla="*/ 44 w 506"/>
                <a:gd name="T33" fmla="*/ 478 h 684"/>
                <a:gd name="T34" fmla="*/ 78 w 506"/>
                <a:gd name="T35" fmla="*/ 484 h 684"/>
                <a:gd name="T36" fmla="*/ 104 w 506"/>
                <a:gd name="T37" fmla="*/ 552 h 684"/>
                <a:gd name="T38" fmla="*/ 126 w 506"/>
                <a:gd name="T39" fmla="*/ 528 h 684"/>
                <a:gd name="T40" fmla="*/ 144 w 506"/>
                <a:gd name="T41" fmla="*/ 520 h 684"/>
                <a:gd name="T42" fmla="*/ 204 w 506"/>
                <a:gd name="T43" fmla="*/ 610 h 684"/>
                <a:gd name="T44" fmla="*/ 172 w 506"/>
                <a:gd name="T45" fmla="*/ 498 h 684"/>
                <a:gd name="T46" fmla="*/ 196 w 506"/>
                <a:gd name="T47" fmla="*/ 408 h 684"/>
                <a:gd name="T48" fmla="*/ 234 w 506"/>
                <a:gd name="T49" fmla="*/ 290 h 684"/>
                <a:gd name="T50" fmla="*/ 238 w 506"/>
                <a:gd name="T51" fmla="*/ 200 h 684"/>
                <a:gd name="T52" fmla="*/ 278 w 506"/>
                <a:gd name="T53" fmla="*/ 102 h 684"/>
                <a:gd name="T54" fmla="*/ 288 w 506"/>
                <a:gd name="T55" fmla="*/ 98 h 684"/>
                <a:gd name="T56" fmla="*/ 288 w 506"/>
                <a:gd name="T57" fmla="*/ 138 h 684"/>
                <a:gd name="T58" fmla="*/ 354 w 506"/>
                <a:gd name="T59" fmla="*/ 82 h 684"/>
                <a:gd name="T60" fmla="*/ 412 w 506"/>
                <a:gd name="T61" fmla="*/ 110 h 684"/>
                <a:gd name="T62" fmla="*/ 420 w 506"/>
                <a:gd name="T63" fmla="*/ 78 h 684"/>
                <a:gd name="T64" fmla="*/ 446 w 506"/>
                <a:gd name="T65" fmla="*/ 154 h 684"/>
                <a:gd name="T66" fmla="*/ 422 w 506"/>
                <a:gd name="T67" fmla="*/ 264 h 684"/>
                <a:gd name="T68" fmla="*/ 370 w 506"/>
                <a:gd name="T69" fmla="*/ 332 h 684"/>
                <a:gd name="T70" fmla="*/ 348 w 506"/>
                <a:gd name="T71" fmla="*/ 380 h 684"/>
                <a:gd name="T72" fmla="*/ 348 w 506"/>
                <a:gd name="T73" fmla="*/ 450 h 684"/>
                <a:gd name="T74" fmla="*/ 346 w 506"/>
                <a:gd name="T75" fmla="*/ 468 h 684"/>
                <a:gd name="T76" fmla="*/ 378 w 506"/>
                <a:gd name="T77" fmla="*/ 460 h 684"/>
                <a:gd name="T78" fmla="*/ 304 w 506"/>
                <a:gd name="T79" fmla="*/ 518 h 684"/>
                <a:gd name="T80" fmla="*/ 266 w 506"/>
                <a:gd name="T81" fmla="*/ 632 h 684"/>
                <a:gd name="T82" fmla="*/ 254 w 506"/>
                <a:gd name="T83" fmla="*/ 652 h 684"/>
                <a:gd name="T84" fmla="*/ 284 w 506"/>
                <a:gd name="T85" fmla="*/ 640 h 684"/>
                <a:gd name="T86" fmla="*/ 302 w 506"/>
                <a:gd name="T87" fmla="*/ 678 h 684"/>
                <a:gd name="T88" fmla="*/ 324 w 506"/>
                <a:gd name="T89" fmla="*/ 676 h 684"/>
                <a:gd name="T90" fmla="*/ 332 w 506"/>
                <a:gd name="T91" fmla="*/ 630 h 684"/>
                <a:gd name="T92" fmla="*/ 376 w 506"/>
                <a:gd name="T93" fmla="*/ 634 h 684"/>
                <a:gd name="T94" fmla="*/ 394 w 506"/>
                <a:gd name="T95" fmla="*/ 612 h 684"/>
                <a:gd name="T96" fmla="*/ 384 w 506"/>
                <a:gd name="T97" fmla="*/ 648 h 684"/>
                <a:gd name="T98" fmla="*/ 430 w 506"/>
                <a:gd name="T99" fmla="*/ 612 h 684"/>
                <a:gd name="T100" fmla="*/ 430 w 506"/>
                <a:gd name="T101" fmla="*/ 532 h 684"/>
                <a:gd name="T102" fmla="*/ 440 w 506"/>
                <a:gd name="T103" fmla="*/ 538 h 684"/>
                <a:gd name="T104" fmla="*/ 448 w 506"/>
                <a:gd name="T105" fmla="*/ 502 h 684"/>
                <a:gd name="T106" fmla="*/ 454 w 506"/>
                <a:gd name="T107" fmla="*/ 552 h 684"/>
                <a:gd name="T108" fmla="*/ 472 w 506"/>
                <a:gd name="T109" fmla="*/ 520 h 684"/>
                <a:gd name="T110" fmla="*/ 460 w 506"/>
                <a:gd name="T111" fmla="*/ 436 h 684"/>
                <a:gd name="T112" fmla="*/ 488 w 506"/>
                <a:gd name="T113" fmla="*/ 386 h 684"/>
                <a:gd name="T114" fmla="*/ 486 w 506"/>
                <a:gd name="T115" fmla="*/ 296 h 684"/>
                <a:gd name="T116" fmla="*/ 498 w 506"/>
                <a:gd name="T117" fmla="*/ 300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6" h="684">
                  <a:moveTo>
                    <a:pt x="498" y="300"/>
                  </a:moveTo>
                  <a:lnTo>
                    <a:pt x="498" y="300"/>
                  </a:lnTo>
                  <a:lnTo>
                    <a:pt x="496" y="294"/>
                  </a:lnTo>
                  <a:lnTo>
                    <a:pt x="494" y="286"/>
                  </a:lnTo>
                  <a:lnTo>
                    <a:pt x="490" y="266"/>
                  </a:lnTo>
                  <a:lnTo>
                    <a:pt x="488" y="250"/>
                  </a:lnTo>
                  <a:lnTo>
                    <a:pt x="490" y="246"/>
                  </a:lnTo>
                  <a:lnTo>
                    <a:pt x="490" y="246"/>
                  </a:lnTo>
                  <a:lnTo>
                    <a:pt x="490" y="246"/>
                  </a:lnTo>
                  <a:lnTo>
                    <a:pt x="494" y="252"/>
                  </a:lnTo>
                  <a:lnTo>
                    <a:pt x="500" y="254"/>
                  </a:lnTo>
                  <a:lnTo>
                    <a:pt x="506" y="254"/>
                  </a:lnTo>
                  <a:lnTo>
                    <a:pt x="506" y="254"/>
                  </a:lnTo>
                  <a:lnTo>
                    <a:pt x="504" y="246"/>
                  </a:lnTo>
                  <a:lnTo>
                    <a:pt x="498" y="226"/>
                  </a:lnTo>
                  <a:lnTo>
                    <a:pt x="494" y="210"/>
                  </a:lnTo>
                  <a:lnTo>
                    <a:pt x="492" y="194"/>
                  </a:lnTo>
                  <a:lnTo>
                    <a:pt x="492" y="176"/>
                  </a:lnTo>
                  <a:lnTo>
                    <a:pt x="496" y="158"/>
                  </a:lnTo>
                  <a:lnTo>
                    <a:pt x="496" y="158"/>
                  </a:lnTo>
                  <a:lnTo>
                    <a:pt x="498" y="140"/>
                  </a:lnTo>
                  <a:lnTo>
                    <a:pt x="496" y="122"/>
                  </a:lnTo>
                  <a:lnTo>
                    <a:pt x="492" y="104"/>
                  </a:lnTo>
                  <a:lnTo>
                    <a:pt x="486" y="88"/>
                  </a:lnTo>
                  <a:lnTo>
                    <a:pt x="476" y="74"/>
                  </a:lnTo>
                  <a:lnTo>
                    <a:pt x="464" y="62"/>
                  </a:lnTo>
                  <a:lnTo>
                    <a:pt x="452" y="54"/>
                  </a:lnTo>
                  <a:lnTo>
                    <a:pt x="436" y="50"/>
                  </a:lnTo>
                  <a:lnTo>
                    <a:pt x="436" y="50"/>
                  </a:lnTo>
                  <a:lnTo>
                    <a:pt x="436" y="42"/>
                  </a:lnTo>
                  <a:lnTo>
                    <a:pt x="434" y="32"/>
                  </a:lnTo>
                  <a:lnTo>
                    <a:pt x="430" y="24"/>
                  </a:lnTo>
                  <a:lnTo>
                    <a:pt x="426" y="18"/>
                  </a:lnTo>
                  <a:lnTo>
                    <a:pt x="418" y="12"/>
                  </a:lnTo>
                  <a:lnTo>
                    <a:pt x="408" y="8"/>
                  </a:lnTo>
                  <a:lnTo>
                    <a:pt x="396" y="4"/>
                  </a:lnTo>
                  <a:lnTo>
                    <a:pt x="384" y="2"/>
                  </a:lnTo>
                  <a:lnTo>
                    <a:pt x="384" y="2"/>
                  </a:lnTo>
                  <a:lnTo>
                    <a:pt x="366" y="0"/>
                  </a:lnTo>
                  <a:lnTo>
                    <a:pt x="346" y="0"/>
                  </a:lnTo>
                  <a:lnTo>
                    <a:pt x="324" y="2"/>
                  </a:lnTo>
                  <a:lnTo>
                    <a:pt x="312" y="4"/>
                  </a:lnTo>
                  <a:lnTo>
                    <a:pt x="300" y="8"/>
                  </a:lnTo>
                  <a:lnTo>
                    <a:pt x="288" y="16"/>
                  </a:lnTo>
                  <a:lnTo>
                    <a:pt x="276" y="24"/>
                  </a:lnTo>
                  <a:lnTo>
                    <a:pt x="262" y="36"/>
                  </a:lnTo>
                  <a:lnTo>
                    <a:pt x="250" y="50"/>
                  </a:lnTo>
                  <a:lnTo>
                    <a:pt x="238" y="66"/>
                  </a:lnTo>
                  <a:lnTo>
                    <a:pt x="224" y="86"/>
                  </a:lnTo>
                  <a:lnTo>
                    <a:pt x="212" y="112"/>
                  </a:lnTo>
                  <a:lnTo>
                    <a:pt x="198" y="138"/>
                  </a:lnTo>
                  <a:lnTo>
                    <a:pt x="198" y="138"/>
                  </a:lnTo>
                  <a:lnTo>
                    <a:pt x="176" y="190"/>
                  </a:lnTo>
                  <a:lnTo>
                    <a:pt x="158" y="226"/>
                  </a:lnTo>
                  <a:lnTo>
                    <a:pt x="144" y="250"/>
                  </a:lnTo>
                  <a:lnTo>
                    <a:pt x="134" y="262"/>
                  </a:lnTo>
                  <a:lnTo>
                    <a:pt x="126" y="270"/>
                  </a:lnTo>
                  <a:lnTo>
                    <a:pt x="120" y="274"/>
                  </a:lnTo>
                  <a:lnTo>
                    <a:pt x="116" y="278"/>
                  </a:lnTo>
                  <a:lnTo>
                    <a:pt x="114" y="286"/>
                  </a:lnTo>
                  <a:lnTo>
                    <a:pt x="114" y="286"/>
                  </a:lnTo>
                  <a:lnTo>
                    <a:pt x="108" y="310"/>
                  </a:lnTo>
                  <a:lnTo>
                    <a:pt x="100" y="336"/>
                  </a:lnTo>
                  <a:lnTo>
                    <a:pt x="96" y="348"/>
                  </a:lnTo>
                  <a:lnTo>
                    <a:pt x="88" y="360"/>
                  </a:lnTo>
                  <a:lnTo>
                    <a:pt x="78" y="370"/>
                  </a:lnTo>
                  <a:lnTo>
                    <a:pt x="64" y="376"/>
                  </a:lnTo>
                  <a:lnTo>
                    <a:pt x="64" y="376"/>
                  </a:lnTo>
                  <a:lnTo>
                    <a:pt x="24" y="392"/>
                  </a:lnTo>
                  <a:lnTo>
                    <a:pt x="14" y="394"/>
                  </a:lnTo>
                  <a:lnTo>
                    <a:pt x="14" y="394"/>
                  </a:lnTo>
                  <a:lnTo>
                    <a:pt x="16" y="396"/>
                  </a:lnTo>
                  <a:lnTo>
                    <a:pt x="22" y="400"/>
                  </a:lnTo>
                  <a:lnTo>
                    <a:pt x="30" y="402"/>
                  </a:lnTo>
                  <a:lnTo>
                    <a:pt x="36" y="402"/>
                  </a:lnTo>
                  <a:lnTo>
                    <a:pt x="44" y="402"/>
                  </a:lnTo>
                  <a:lnTo>
                    <a:pt x="44" y="402"/>
                  </a:lnTo>
                  <a:lnTo>
                    <a:pt x="48" y="400"/>
                  </a:lnTo>
                  <a:lnTo>
                    <a:pt x="50" y="402"/>
                  </a:lnTo>
                  <a:lnTo>
                    <a:pt x="44" y="408"/>
                  </a:lnTo>
                  <a:lnTo>
                    <a:pt x="14" y="430"/>
                  </a:lnTo>
                  <a:lnTo>
                    <a:pt x="14" y="430"/>
                  </a:lnTo>
                  <a:lnTo>
                    <a:pt x="8" y="434"/>
                  </a:lnTo>
                  <a:lnTo>
                    <a:pt x="4" y="440"/>
                  </a:lnTo>
                  <a:lnTo>
                    <a:pt x="0" y="446"/>
                  </a:lnTo>
                  <a:lnTo>
                    <a:pt x="0" y="452"/>
                  </a:lnTo>
                  <a:lnTo>
                    <a:pt x="0" y="460"/>
                  </a:lnTo>
                  <a:lnTo>
                    <a:pt x="2" y="464"/>
                  </a:lnTo>
                  <a:lnTo>
                    <a:pt x="2" y="464"/>
                  </a:lnTo>
                  <a:lnTo>
                    <a:pt x="2" y="462"/>
                  </a:lnTo>
                  <a:lnTo>
                    <a:pt x="4" y="456"/>
                  </a:lnTo>
                  <a:lnTo>
                    <a:pt x="10" y="452"/>
                  </a:lnTo>
                  <a:lnTo>
                    <a:pt x="16" y="450"/>
                  </a:lnTo>
                  <a:lnTo>
                    <a:pt x="22" y="448"/>
                  </a:lnTo>
                  <a:lnTo>
                    <a:pt x="22" y="448"/>
                  </a:lnTo>
                  <a:lnTo>
                    <a:pt x="26" y="450"/>
                  </a:lnTo>
                  <a:lnTo>
                    <a:pt x="30" y="452"/>
                  </a:lnTo>
                  <a:lnTo>
                    <a:pt x="38" y="458"/>
                  </a:lnTo>
                  <a:lnTo>
                    <a:pt x="42" y="466"/>
                  </a:lnTo>
                  <a:lnTo>
                    <a:pt x="44" y="474"/>
                  </a:lnTo>
                  <a:lnTo>
                    <a:pt x="44" y="474"/>
                  </a:lnTo>
                  <a:lnTo>
                    <a:pt x="44" y="478"/>
                  </a:lnTo>
                  <a:lnTo>
                    <a:pt x="44" y="478"/>
                  </a:lnTo>
                  <a:lnTo>
                    <a:pt x="54" y="474"/>
                  </a:lnTo>
                  <a:lnTo>
                    <a:pt x="66" y="474"/>
                  </a:lnTo>
                  <a:lnTo>
                    <a:pt x="80" y="476"/>
                  </a:lnTo>
                  <a:lnTo>
                    <a:pt x="80" y="476"/>
                  </a:lnTo>
                  <a:lnTo>
                    <a:pt x="78" y="484"/>
                  </a:lnTo>
                  <a:lnTo>
                    <a:pt x="76" y="494"/>
                  </a:lnTo>
                  <a:lnTo>
                    <a:pt x="78" y="504"/>
                  </a:lnTo>
                  <a:lnTo>
                    <a:pt x="80" y="512"/>
                  </a:lnTo>
                  <a:lnTo>
                    <a:pt x="86" y="528"/>
                  </a:lnTo>
                  <a:lnTo>
                    <a:pt x="94" y="540"/>
                  </a:lnTo>
                  <a:lnTo>
                    <a:pt x="104" y="552"/>
                  </a:lnTo>
                  <a:lnTo>
                    <a:pt x="112" y="560"/>
                  </a:lnTo>
                  <a:lnTo>
                    <a:pt x="120" y="566"/>
                  </a:lnTo>
                  <a:lnTo>
                    <a:pt x="120" y="566"/>
                  </a:lnTo>
                  <a:lnTo>
                    <a:pt x="122" y="552"/>
                  </a:lnTo>
                  <a:lnTo>
                    <a:pt x="124" y="540"/>
                  </a:lnTo>
                  <a:lnTo>
                    <a:pt x="126" y="528"/>
                  </a:lnTo>
                  <a:lnTo>
                    <a:pt x="130" y="518"/>
                  </a:lnTo>
                  <a:lnTo>
                    <a:pt x="138" y="504"/>
                  </a:lnTo>
                  <a:lnTo>
                    <a:pt x="142" y="498"/>
                  </a:lnTo>
                  <a:lnTo>
                    <a:pt x="142" y="498"/>
                  </a:lnTo>
                  <a:lnTo>
                    <a:pt x="142" y="510"/>
                  </a:lnTo>
                  <a:lnTo>
                    <a:pt x="144" y="520"/>
                  </a:lnTo>
                  <a:lnTo>
                    <a:pt x="150" y="540"/>
                  </a:lnTo>
                  <a:lnTo>
                    <a:pt x="160" y="558"/>
                  </a:lnTo>
                  <a:lnTo>
                    <a:pt x="172" y="576"/>
                  </a:lnTo>
                  <a:lnTo>
                    <a:pt x="184" y="590"/>
                  </a:lnTo>
                  <a:lnTo>
                    <a:pt x="194" y="600"/>
                  </a:lnTo>
                  <a:lnTo>
                    <a:pt x="204" y="610"/>
                  </a:lnTo>
                  <a:lnTo>
                    <a:pt x="204" y="610"/>
                  </a:lnTo>
                  <a:lnTo>
                    <a:pt x="196" y="596"/>
                  </a:lnTo>
                  <a:lnTo>
                    <a:pt x="188" y="578"/>
                  </a:lnTo>
                  <a:lnTo>
                    <a:pt x="182" y="556"/>
                  </a:lnTo>
                  <a:lnTo>
                    <a:pt x="176" y="530"/>
                  </a:lnTo>
                  <a:lnTo>
                    <a:pt x="172" y="498"/>
                  </a:lnTo>
                  <a:lnTo>
                    <a:pt x="172" y="480"/>
                  </a:lnTo>
                  <a:lnTo>
                    <a:pt x="172" y="464"/>
                  </a:lnTo>
                  <a:lnTo>
                    <a:pt x="176" y="444"/>
                  </a:lnTo>
                  <a:lnTo>
                    <a:pt x="180" y="426"/>
                  </a:lnTo>
                  <a:lnTo>
                    <a:pt x="180" y="426"/>
                  </a:lnTo>
                  <a:lnTo>
                    <a:pt x="196" y="408"/>
                  </a:lnTo>
                  <a:lnTo>
                    <a:pt x="204" y="398"/>
                  </a:lnTo>
                  <a:lnTo>
                    <a:pt x="208" y="388"/>
                  </a:lnTo>
                  <a:lnTo>
                    <a:pt x="208" y="388"/>
                  </a:lnTo>
                  <a:lnTo>
                    <a:pt x="216" y="362"/>
                  </a:lnTo>
                  <a:lnTo>
                    <a:pt x="226" y="326"/>
                  </a:lnTo>
                  <a:lnTo>
                    <a:pt x="234" y="290"/>
                  </a:lnTo>
                  <a:lnTo>
                    <a:pt x="236" y="272"/>
                  </a:lnTo>
                  <a:lnTo>
                    <a:pt x="236" y="258"/>
                  </a:lnTo>
                  <a:lnTo>
                    <a:pt x="236" y="258"/>
                  </a:lnTo>
                  <a:lnTo>
                    <a:pt x="236" y="242"/>
                  </a:lnTo>
                  <a:lnTo>
                    <a:pt x="236" y="222"/>
                  </a:lnTo>
                  <a:lnTo>
                    <a:pt x="238" y="200"/>
                  </a:lnTo>
                  <a:lnTo>
                    <a:pt x="242" y="176"/>
                  </a:lnTo>
                  <a:lnTo>
                    <a:pt x="248" y="152"/>
                  </a:lnTo>
                  <a:lnTo>
                    <a:pt x="258" y="130"/>
                  </a:lnTo>
                  <a:lnTo>
                    <a:pt x="264" y="118"/>
                  </a:lnTo>
                  <a:lnTo>
                    <a:pt x="270" y="110"/>
                  </a:lnTo>
                  <a:lnTo>
                    <a:pt x="278" y="102"/>
                  </a:lnTo>
                  <a:lnTo>
                    <a:pt x="286" y="94"/>
                  </a:lnTo>
                  <a:lnTo>
                    <a:pt x="286" y="94"/>
                  </a:lnTo>
                  <a:lnTo>
                    <a:pt x="292" y="92"/>
                  </a:lnTo>
                  <a:lnTo>
                    <a:pt x="292" y="92"/>
                  </a:lnTo>
                  <a:lnTo>
                    <a:pt x="288" y="98"/>
                  </a:lnTo>
                  <a:lnTo>
                    <a:pt x="288" y="98"/>
                  </a:lnTo>
                  <a:lnTo>
                    <a:pt x="284" y="120"/>
                  </a:lnTo>
                  <a:lnTo>
                    <a:pt x="284" y="134"/>
                  </a:lnTo>
                  <a:lnTo>
                    <a:pt x="284" y="142"/>
                  </a:lnTo>
                  <a:lnTo>
                    <a:pt x="284" y="146"/>
                  </a:lnTo>
                  <a:lnTo>
                    <a:pt x="284" y="146"/>
                  </a:lnTo>
                  <a:lnTo>
                    <a:pt x="288" y="138"/>
                  </a:lnTo>
                  <a:lnTo>
                    <a:pt x="302" y="120"/>
                  </a:lnTo>
                  <a:lnTo>
                    <a:pt x="310" y="108"/>
                  </a:lnTo>
                  <a:lnTo>
                    <a:pt x="322" y="98"/>
                  </a:lnTo>
                  <a:lnTo>
                    <a:pt x="336" y="90"/>
                  </a:lnTo>
                  <a:lnTo>
                    <a:pt x="354" y="82"/>
                  </a:lnTo>
                  <a:lnTo>
                    <a:pt x="354" y="82"/>
                  </a:lnTo>
                  <a:lnTo>
                    <a:pt x="380" y="76"/>
                  </a:lnTo>
                  <a:lnTo>
                    <a:pt x="380" y="76"/>
                  </a:lnTo>
                  <a:lnTo>
                    <a:pt x="392" y="82"/>
                  </a:lnTo>
                  <a:lnTo>
                    <a:pt x="400" y="92"/>
                  </a:lnTo>
                  <a:lnTo>
                    <a:pt x="408" y="100"/>
                  </a:lnTo>
                  <a:lnTo>
                    <a:pt x="412" y="110"/>
                  </a:lnTo>
                  <a:lnTo>
                    <a:pt x="418" y="126"/>
                  </a:lnTo>
                  <a:lnTo>
                    <a:pt x="418" y="134"/>
                  </a:lnTo>
                  <a:lnTo>
                    <a:pt x="418" y="134"/>
                  </a:lnTo>
                  <a:lnTo>
                    <a:pt x="420" y="116"/>
                  </a:lnTo>
                  <a:lnTo>
                    <a:pt x="422" y="98"/>
                  </a:lnTo>
                  <a:lnTo>
                    <a:pt x="420" y="78"/>
                  </a:lnTo>
                  <a:lnTo>
                    <a:pt x="420" y="78"/>
                  </a:lnTo>
                  <a:lnTo>
                    <a:pt x="428" y="92"/>
                  </a:lnTo>
                  <a:lnTo>
                    <a:pt x="440" y="120"/>
                  </a:lnTo>
                  <a:lnTo>
                    <a:pt x="440" y="120"/>
                  </a:lnTo>
                  <a:lnTo>
                    <a:pt x="444" y="136"/>
                  </a:lnTo>
                  <a:lnTo>
                    <a:pt x="446" y="154"/>
                  </a:lnTo>
                  <a:lnTo>
                    <a:pt x="448" y="170"/>
                  </a:lnTo>
                  <a:lnTo>
                    <a:pt x="446" y="188"/>
                  </a:lnTo>
                  <a:lnTo>
                    <a:pt x="442" y="206"/>
                  </a:lnTo>
                  <a:lnTo>
                    <a:pt x="438" y="224"/>
                  </a:lnTo>
                  <a:lnTo>
                    <a:pt x="430" y="244"/>
                  </a:lnTo>
                  <a:lnTo>
                    <a:pt x="422" y="264"/>
                  </a:lnTo>
                  <a:lnTo>
                    <a:pt x="422" y="264"/>
                  </a:lnTo>
                  <a:lnTo>
                    <a:pt x="412" y="284"/>
                  </a:lnTo>
                  <a:lnTo>
                    <a:pt x="402" y="300"/>
                  </a:lnTo>
                  <a:lnTo>
                    <a:pt x="392" y="312"/>
                  </a:lnTo>
                  <a:lnTo>
                    <a:pt x="384" y="322"/>
                  </a:lnTo>
                  <a:lnTo>
                    <a:pt x="370" y="332"/>
                  </a:lnTo>
                  <a:lnTo>
                    <a:pt x="364" y="336"/>
                  </a:lnTo>
                  <a:lnTo>
                    <a:pt x="364" y="336"/>
                  </a:lnTo>
                  <a:lnTo>
                    <a:pt x="360" y="340"/>
                  </a:lnTo>
                  <a:lnTo>
                    <a:pt x="354" y="356"/>
                  </a:lnTo>
                  <a:lnTo>
                    <a:pt x="350" y="368"/>
                  </a:lnTo>
                  <a:lnTo>
                    <a:pt x="348" y="380"/>
                  </a:lnTo>
                  <a:lnTo>
                    <a:pt x="348" y="396"/>
                  </a:lnTo>
                  <a:lnTo>
                    <a:pt x="350" y="414"/>
                  </a:lnTo>
                  <a:lnTo>
                    <a:pt x="350" y="414"/>
                  </a:lnTo>
                  <a:lnTo>
                    <a:pt x="350" y="430"/>
                  </a:lnTo>
                  <a:lnTo>
                    <a:pt x="350" y="442"/>
                  </a:lnTo>
                  <a:lnTo>
                    <a:pt x="348" y="450"/>
                  </a:lnTo>
                  <a:lnTo>
                    <a:pt x="344" y="456"/>
                  </a:lnTo>
                  <a:lnTo>
                    <a:pt x="338" y="462"/>
                  </a:lnTo>
                  <a:lnTo>
                    <a:pt x="334" y="464"/>
                  </a:lnTo>
                  <a:lnTo>
                    <a:pt x="334" y="468"/>
                  </a:lnTo>
                  <a:lnTo>
                    <a:pt x="334" y="468"/>
                  </a:lnTo>
                  <a:lnTo>
                    <a:pt x="346" y="468"/>
                  </a:lnTo>
                  <a:lnTo>
                    <a:pt x="358" y="464"/>
                  </a:lnTo>
                  <a:lnTo>
                    <a:pt x="374" y="458"/>
                  </a:lnTo>
                  <a:lnTo>
                    <a:pt x="390" y="450"/>
                  </a:lnTo>
                  <a:lnTo>
                    <a:pt x="390" y="450"/>
                  </a:lnTo>
                  <a:lnTo>
                    <a:pt x="384" y="456"/>
                  </a:lnTo>
                  <a:lnTo>
                    <a:pt x="378" y="460"/>
                  </a:lnTo>
                  <a:lnTo>
                    <a:pt x="358" y="472"/>
                  </a:lnTo>
                  <a:lnTo>
                    <a:pt x="336" y="484"/>
                  </a:lnTo>
                  <a:lnTo>
                    <a:pt x="326" y="492"/>
                  </a:lnTo>
                  <a:lnTo>
                    <a:pt x="318" y="500"/>
                  </a:lnTo>
                  <a:lnTo>
                    <a:pt x="318" y="500"/>
                  </a:lnTo>
                  <a:lnTo>
                    <a:pt x="304" y="518"/>
                  </a:lnTo>
                  <a:lnTo>
                    <a:pt x="296" y="534"/>
                  </a:lnTo>
                  <a:lnTo>
                    <a:pt x="290" y="558"/>
                  </a:lnTo>
                  <a:lnTo>
                    <a:pt x="280" y="596"/>
                  </a:lnTo>
                  <a:lnTo>
                    <a:pt x="280" y="596"/>
                  </a:lnTo>
                  <a:lnTo>
                    <a:pt x="272" y="616"/>
                  </a:lnTo>
                  <a:lnTo>
                    <a:pt x="266" y="632"/>
                  </a:lnTo>
                  <a:lnTo>
                    <a:pt x="258" y="642"/>
                  </a:lnTo>
                  <a:lnTo>
                    <a:pt x="252" y="650"/>
                  </a:lnTo>
                  <a:lnTo>
                    <a:pt x="244" y="656"/>
                  </a:lnTo>
                  <a:lnTo>
                    <a:pt x="248" y="656"/>
                  </a:lnTo>
                  <a:lnTo>
                    <a:pt x="248" y="656"/>
                  </a:lnTo>
                  <a:lnTo>
                    <a:pt x="254" y="652"/>
                  </a:lnTo>
                  <a:lnTo>
                    <a:pt x="262" y="646"/>
                  </a:lnTo>
                  <a:lnTo>
                    <a:pt x="276" y="634"/>
                  </a:lnTo>
                  <a:lnTo>
                    <a:pt x="280" y="630"/>
                  </a:lnTo>
                  <a:lnTo>
                    <a:pt x="284" y="628"/>
                  </a:lnTo>
                  <a:lnTo>
                    <a:pt x="286" y="632"/>
                  </a:lnTo>
                  <a:lnTo>
                    <a:pt x="284" y="640"/>
                  </a:lnTo>
                  <a:lnTo>
                    <a:pt x="284" y="640"/>
                  </a:lnTo>
                  <a:lnTo>
                    <a:pt x="284" y="648"/>
                  </a:lnTo>
                  <a:lnTo>
                    <a:pt x="284" y="652"/>
                  </a:lnTo>
                  <a:lnTo>
                    <a:pt x="288" y="664"/>
                  </a:lnTo>
                  <a:lnTo>
                    <a:pt x="294" y="672"/>
                  </a:lnTo>
                  <a:lnTo>
                    <a:pt x="302" y="678"/>
                  </a:lnTo>
                  <a:lnTo>
                    <a:pt x="310" y="682"/>
                  </a:lnTo>
                  <a:lnTo>
                    <a:pt x="318" y="684"/>
                  </a:lnTo>
                  <a:lnTo>
                    <a:pt x="322" y="682"/>
                  </a:lnTo>
                  <a:lnTo>
                    <a:pt x="324" y="680"/>
                  </a:lnTo>
                  <a:lnTo>
                    <a:pt x="324" y="676"/>
                  </a:lnTo>
                  <a:lnTo>
                    <a:pt x="324" y="676"/>
                  </a:lnTo>
                  <a:lnTo>
                    <a:pt x="326" y="658"/>
                  </a:lnTo>
                  <a:lnTo>
                    <a:pt x="328" y="640"/>
                  </a:lnTo>
                  <a:lnTo>
                    <a:pt x="330" y="628"/>
                  </a:lnTo>
                  <a:lnTo>
                    <a:pt x="332" y="628"/>
                  </a:lnTo>
                  <a:lnTo>
                    <a:pt x="332" y="630"/>
                  </a:lnTo>
                  <a:lnTo>
                    <a:pt x="332" y="630"/>
                  </a:lnTo>
                  <a:lnTo>
                    <a:pt x="334" y="636"/>
                  </a:lnTo>
                  <a:lnTo>
                    <a:pt x="338" y="642"/>
                  </a:lnTo>
                  <a:lnTo>
                    <a:pt x="348" y="654"/>
                  </a:lnTo>
                  <a:lnTo>
                    <a:pt x="366" y="664"/>
                  </a:lnTo>
                  <a:lnTo>
                    <a:pt x="366" y="664"/>
                  </a:lnTo>
                  <a:lnTo>
                    <a:pt x="376" y="634"/>
                  </a:lnTo>
                  <a:lnTo>
                    <a:pt x="386" y="616"/>
                  </a:lnTo>
                  <a:lnTo>
                    <a:pt x="390" y="610"/>
                  </a:lnTo>
                  <a:lnTo>
                    <a:pt x="390" y="608"/>
                  </a:lnTo>
                  <a:lnTo>
                    <a:pt x="392" y="608"/>
                  </a:lnTo>
                  <a:lnTo>
                    <a:pt x="392" y="608"/>
                  </a:lnTo>
                  <a:lnTo>
                    <a:pt x="394" y="612"/>
                  </a:lnTo>
                  <a:lnTo>
                    <a:pt x="392" y="618"/>
                  </a:lnTo>
                  <a:lnTo>
                    <a:pt x="388" y="630"/>
                  </a:lnTo>
                  <a:lnTo>
                    <a:pt x="376" y="650"/>
                  </a:lnTo>
                  <a:lnTo>
                    <a:pt x="376" y="650"/>
                  </a:lnTo>
                  <a:lnTo>
                    <a:pt x="378" y="650"/>
                  </a:lnTo>
                  <a:lnTo>
                    <a:pt x="384" y="648"/>
                  </a:lnTo>
                  <a:lnTo>
                    <a:pt x="396" y="644"/>
                  </a:lnTo>
                  <a:lnTo>
                    <a:pt x="414" y="632"/>
                  </a:lnTo>
                  <a:lnTo>
                    <a:pt x="414" y="632"/>
                  </a:lnTo>
                  <a:lnTo>
                    <a:pt x="420" y="628"/>
                  </a:lnTo>
                  <a:lnTo>
                    <a:pt x="424" y="622"/>
                  </a:lnTo>
                  <a:lnTo>
                    <a:pt x="430" y="612"/>
                  </a:lnTo>
                  <a:lnTo>
                    <a:pt x="432" y="598"/>
                  </a:lnTo>
                  <a:lnTo>
                    <a:pt x="432" y="586"/>
                  </a:lnTo>
                  <a:lnTo>
                    <a:pt x="430" y="556"/>
                  </a:lnTo>
                  <a:lnTo>
                    <a:pt x="430" y="544"/>
                  </a:lnTo>
                  <a:lnTo>
                    <a:pt x="430" y="532"/>
                  </a:lnTo>
                  <a:lnTo>
                    <a:pt x="430" y="532"/>
                  </a:lnTo>
                  <a:lnTo>
                    <a:pt x="432" y="524"/>
                  </a:lnTo>
                  <a:lnTo>
                    <a:pt x="434" y="524"/>
                  </a:lnTo>
                  <a:lnTo>
                    <a:pt x="436" y="526"/>
                  </a:lnTo>
                  <a:lnTo>
                    <a:pt x="438" y="530"/>
                  </a:lnTo>
                  <a:lnTo>
                    <a:pt x="440" y="538"/>
                  </a:lnTo>
                  <a:lnTo>
                    <a:pt x="440" y="538"/>
                  </a:lnTo>
                  <a:lnTo>
                    <a:pt x="440" y="534"/>
                  </a:lnTo>
                  <a:lnTo>
                    <a:pt x="440" y="534"/>
                  </a:lnTo>
                  <a:lnTo>
                    <a:pt x="442" y="518"/>
                  </a:lnTo>
                  <a:lnTo>
                    <a:pt x="444" y="508"/>
                  </a:lnTo>
                  <a:lnTo>
                    <a:pt x="446" y="504"/>
                  </a:lnTo>
                  <a:lnTo>
                    <a:pt x="448" y="502"/>
                  </a:lnTo>
                  <a:lnTo>
                    <a:pt x="452" y="502"/>
                  </a:lnTo>
                  <a:lnTo>
                    <a:pt x="454" y="506"/>
                  </a:lnTo>
                  <a:lnTo>
                    <a:pt x="454" y="506"/>
                  </a:lnTo>
                  <a:lnTo>
                    <a:pt x="456" y="512"/>
                  </a:lnTo>
                  <a:lnTo>
                    <a:pt x="456" y="524"/>
                  </a:lnTo>
                  <a:lnTo>
                    <a:pt x="454" y="552"/>
                  </a:lnTo>
                  <a:lnTo>
                    <a:pt x="448" y="592"/>
                  </a:lnTo>
                  <a:lnTo>
                    <a:pt x="448" y="592"/>
                  </a:lnTo>
                  <a:lnTo>
                    <a:pt x="460" y="568"/>
                  </a:lnTo>
                  <a:lnTo>
                    <a:pt x="468" y="544"/>
                  </a:lnTo>
                  <a:lnTo>
                    <a:pt x="470" y="532"/>
                  </a:lnTo>
                  <a:lnTo>
                    <a:pt x="472" y="520"/>
                  </a:lnTo>
                  <a:lnTo>
                    <a:pt x="472" y="520"/>
                  </a:lnTo>
                  <a:lnTo>
                    <a:pt x="470" y="494"/>
                  </a:lnTo>
                  <a:lnTo>
                    <a:pt x="464" y="466"/>
                  </a:lnTo>
                  <a:lnTo>
                    <a:pt x="458" y="438"/>
                  </a:lnTo>
                  <a:lnTo>
                    <a:pt x="458" y="438"/>
                  </a:lnTo>
                  <a:lnTo>
                    <a:pt x="460" y="436"/>
                  </a:lnTo>
                  <a:lnTo>
                    <a:pt x="468" y="430"/>
                  </a:lnTo>
                  <a:lnTo>
                    <a:pt x="474" y="422"/>
                  </a:lnTo>
                  <a:lnTo>
                    <a:pt x="478" y="414"/>
                  </a:lnTo>
                  <a:lnTo>
                    <a:pt x="482" y="402"/>
                  </a:lnTo>
                  <a:lnTo>
                    <a:pt x="488" y="386"/>
                  </a:lnTo>
                  <a:lnTo>
                    <a:pt x="488" y="386"/>
                  </a:lnTo>
                  <a:lnTo>
                    <a:pt x="490" y="368"/>
                  </a:lnTo>
                  <a:lnTo>
                    <a:pt x="492" y="352"/>
                  </a:lnTo>
                  <a:lnTo>
                    <a:pt x="490" y="322"/>
                  </a:lnTo>
                  <a:lnTo>
                    <a:pt x="486" y="300"/>
                  </a:lnTo>
                  <a:lnTo>
                    <a:pt x="486" y="296"/>
                  </a:lnTo>
                  <a:lnTo>
                    <a:pt x="486" y="296"/>
                  </a:lnTo>
                  <a:lnTo>
                    <a:pt x="490" y="300"/>
                  </a:lnTo>
                  <a:lnTo>
                    <a:pt x="496" y="304"/>
                  </a:lnTo>
                  <a:lnTo>
                    <a:pt x="500" y="302"/>
                  </a:lnTo>
                  <a:lnTo>
                    <a:pt x="500" y="302"/>
                  </a:lnTo>
                  <a:lnTo>
                    <a:pt x="498" y="300"/>
                  </a:lnTo>
                  <a:lnTo>
                    <a:pt x="498" y="30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6" name="Freeform 22"/>
            <p:cNvSpPr>
              <a:spLocks/>
            </p:cNvSpPr>
            <p:nvPr/>
          </p:nvSpPr>
          <p:spPr bwMode="auto">
            <a:xfrm>
              <a:off x="1870" y="2932"/>
              <a:ext cx="96" cy="50"/>
            </a:xfrm>
            <a:custGeom>
              <a:avLst/>
              <a:gdLst>
                <a:gd name="T0" fmla="*/ 86 w 96"/>
                <a:gd name="T1" fmla="*/ 42 h 50"/>
                <a:gd name="T2" fmla="*/ 86 w 96"/>
                <a:gd name="T3" fmla="*/ 42 h 50"/>
                <a:gd name="T4" fmla="*/ 70 w 96"/>
                <a:gd name="T5" fmla="*/ 38 h 50"/>
                <a:gd name="T6" fmla="*/ 60 w 96"/>
                <a:gd name="T7" fmla="*/ 34 h 50"/>
                <a:gd name="T8" fmla="*/ 34 w 96"/>
                <a:gd name="T9" fmla="*/ 18 h 50"/>
                <a:gd name="T10" fmla="*/ 34 w 96"/>
                <a:gd name="T11" fmla="*/ 18 h 50"/>
                <a:gd name="T12" fmla="*/ 6 w 96"/>
                <a:gd name="T13" fmla="*/ 4 h 50"/>
                <a:gd name="T14" fmla="*/ 0 w 96"/>
                <a:gd name="T15" fmla="*/ 0 h 50"/>
                <a:gd name="T16" fmla="*/ 0 w 96"/>
                <a:gd name="T17" fmla="*/ 0 h 50"/>
                <a:gd name="T18" fmla="*/ 0 w 96"/>
                <a:gd name="T19" fmla="*/ 4 h 50"/>
                <a:gd name="T20" fmla="*/ 2 w 96"/>
                <a:gd name="T21" fmla="*/ 10 h 50"/>
                <a:gd name="T22" fmla="*/ 6 w 96"/>
                <a:gd name="T23" fmla="*/ 16 h 50"/>
                <a:gd name="T24" fmla="*/ 12 w 96"/>
                <a:gd name="T25" fmla="*/ 22 h 50"/>
                <a:gd name="T26" fmla="*/ 22 w 96"/>
                <a:gd name="T27" fmla="*/ 28 h 50"/>
                <a:gd name="T28" fmla="*/ 34 w 96"/>
                <a:gd name="T29" fmla="*/ 34 h 50"/>
                <a:gd name="T30" fmla="*/ 34 w 96"/>
                <a:gd name="T31" fmla="*/ 34 h 50"/>
                <a:gd name="T32" fmla="*/ 60 w 96"/>
                <a:gd name="T33" fmla="*/ 44 h 50"/>
                <a:gd name="T34" fmla="*/ 80 w 96"/>
                <a:gd name="T35" fmla="*/ 50 h 50"/>
                <a:gd name="T36" fmla="*/ 92 w 96"/>
                <a:gd name="T37" fmla="*/ 50 h 50"/>
                <a:gd name="T38" fmla="*/ 96 w 96"/>
                <a:gd name="T39" fmla="*/ 50 h 50"/>
                <a:gd name="T40" fmla="*/ 86 w 96"/>
                <a:gd name="T41"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50">
                  <a:moveTo>
                    <a:pt x="86" y="42"/>
                  </a:moveTo>
                  <a:lnTo>
                    <a:pt x="86" y="42"/>
                  </a:lnTo>
                  <a:lnTo>
                    <a:pt x="70" y="38"/>
                  </a:lnTo>
                  <a:lnTo>
                    <a:pt x="60" y="34"/>
                  </a:lnTo>
                  <a:lnTo>
                    <a:pt x="34" y="18"/>
                  </a:lnTo>
                  <a:lnTo>
                    <a:pt x="34" y="18"/>
                  </a:lnTo>
                  <a:lnTo>
                    <a:pt x="6" y="4"/>
                  </a:lnTo>
                  <a:lnTo>
                    <a:pt x="0" y="0"/>
                  </a:lnTo>
                  <a:lnTo>
                    <a:pt x="0" y="0"/>
                  </a:lnTo>
                  <a:lnTo>
                    <a:pt x="0" y="4"/>
                  </a:lnTo>
                  <a:lnTo>
                    <a:pt x="2" y="10"/>
                  </a:lnTo>
                  <a:lnTo>
                    <a:pt x="6" y="16"/>
                  </a:lnTo>
                  <a:lnTo>
                    <a:pt x="12" y="22"/>
                  </a:lnTo>
                  <a:lnTo>
                    <a:pt x="22" y="28"/>
                  </a:lnTo>
                  <a:lnTo>
                    <a:pt x="34" y="34"/>
                  </a:lnTo>
                  <a:lnTo>
                    <a:pt x="34" y="34"/>
                  </a:lnTo>
                  <a:lnTo>
                    <a:pt x="60" y="44"/>
                  </a:lnTo>
                  <a:lnTo>
                    <a:pt x="80" y="50"/>
                  </a:lnTo>
                  <a:lnTo>
                    <a:pt x="92" y="50"/>
                  </a:lnTo>
                  <a:lnTo>
                    <a:pt x="96" y="50"/>
                  </a:lnTo>
                  <a:lnTo>
                    <a:pt x="86" y="42"/>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7" name="Freeform 23"/>
            <p:cNvSpPr>
              <a:spLocks/>
            </p:cNvSpPr>
            <p:nvPr/>
          </p:nvSpPr>
          <p:spPr bwMode="auto">
            <a:xfrm>
              <a:off x="1478" y="2888"/>
              <a:ext cx="84" cy="64"/>
            </a:xfrm>
            <a:custGeom>
              <a:avLst/>
              <a:gdLst>
                <a:gd name="T0" fmla="*/ 84 w 84"/>
                <a:gd name="T1" fmla="*/ 4 h 64"/>
                <a:gd name="T2" fmla="*/ 84 w 84"/>
                <a:gd name="T3" fmla="*/ 4 h 64"/>
                <a:gd name="T4" fmla="*/ 76 w 84"/>
                <a:gd name="T5" fmla="*/ 22 h 64"/>
                <a:gd name="T6" fmla="*/ 68 w 84"/>
                <a:gd name="T7" fmla="*/ 36 h 64"/>
                <a:gd name="T8" fmla="*/ 56 w 84"/>
                <a:gd name="T9" fmla="*/ 46 h 64"/>
                <a:gd name="T10" fmla="*/ 38 w 84"/>
                <a:gd name="T11" fmla="*/ 54 h 64"/>
                <a:gd name="T12" fmla="*/ 38 w 84"/>
                <a:gd name="T13" fmla="*/ 54 h 64"/>
                <a:gd name="T14" fmla="*/ 20 w 84"/>
                <a:gd name="T15" fmla="*/ 60 h 64"/>
                <a:gd name="T16" fmla="*/ 8 w 84"/>
                <a:gd name="T17" fmla="*/ 64 h 64"/>
                <a:gd name="T18" fmla="*/ 0 w 84"/>
                <a:gd name="T19" fmla="*/ 64 h 64"/>
                <a:gd name="T20" fmla="*/ 0 w 84"/>
                <a:gd name="T21" fmla="*/ 64 h 64"/>
                <a:gd name="T22" fmla="*/ 18 w 84"/>
                <a:gd name="T23" fmla="*/ 54 h 64"/>
                <a:gd name="T24" fmla="*/ 50 w 84"/>
                <a:gd name="T25" fmla="*/ 34 h 64"/>
                <a:gd name="T26" fmla="*/ 50 w 84"/>
                <a:gd name="T27" fmla="*/ 34 h 64"/>
                <a:gd name="T28" fmla="*/ 62 w 84"/>
                <a:gd name="T29" fmla="*/ 24 h 64"/>
                <a:gd name="T30" fmla="*/ 72 w 84"/>
                <a:gd name="T31" fmla="*/ 12 h 64"/>
                <a:gd name="T32" fmla="*/ 80 w 84"/>
                <a:gd name="T33" fmla="*/ 0 h 64"/>
                <a:gd name="T34" fmla="*/ 84 w 84"/>
                <a:gd name="T35" fmla="*/ 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 h="64">
                  <a:moveTo>
                    <a:pt x="84" y="4"/>
                  </a:moveTo>
                  <a:lnTo>
                    <a:pt x="84" y="4"/>
                  </a:lnTo>
                  <a:lnTo>
                    <a:pt x="76" y="22"/>
                  </a:lnTo>
                  <a:lnTo>
                    <a:pt x="68" y="36"/>
                  </a:lnTo>
                  <a:lnTo>
                    <a:pt x="56" y="46"/>
                  </a:lnTo>
                  <a:lnTo>
                    <a:pt x="38" y="54"/>
                  </a:lnTo>
                  <a:lnTo>
                    <a:pt x="38" y="54"/>
                  </a:lnTo>
                  <a:lnTo>
                    <a:pt x="20" y="60"/>
                  </a:lnTo>
                  <a:lnTo>
                    <a:pt x="8" y="64"/>
                  </a:lnTo>
                  <a:lnTo>
                    <a:pt x="0" y="64"/>
                  </a:lnTo>
                  <a:lnTo>
                    <a:pt x="0" y="64"/>
                  </a:lnTo>
                  <a:lnTo>
                    <a:pt x="18" y="54"/>
                  </a:lnTo>
                  <a:lnTo>
                    <a:pt x="50" y="34"/>
                  </a:lnTo>
                  <a:lnTo>
                    <a:pt x="50" y="34"/>
                  </a:lnTo>
                  <a:lnTo>
                    <a:pt x="62" y="24"/>
                  </a:lnTo>
                  <a:lnTo>
                    <a:pt x="72" y="12"/>
                  </a:lnTo>
                  <a:lnTo>
                    <a:pt x="80" y="0"/>
                  </a:lnTo>
                  <a:lnTo>
                    <a:pt x="84" y="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8" name="Freeform 24"/>
            <p:cNvSpPr>
              <a:spLocks/>
            </p:cNvSpPr>
            <p:nvPr/>
          </p:nvSpPr>
          <p:spPr bwMode="auto">
            <a:xfrm>
              <a:off x="1408" y="2220"/>
              <a:ext cx="92" cy="158"/>
            </a:xfrm>
            <a:custGeom>
              <a:avLst/>
              <a:gdLst>
                <a:gd name="T0" fmla="*/ 90 w 92"/>
                <a:gd name="T1" fmla="*/ 158 h 158"/>
                <a:gd name="T2" fmla="*/ 90 w 92"/>
                <a:gd name="T3" fmla="*/ 158 h 158"/>
                <a:gd name="T4" fmla="*/ 90 w 92"/>
                <a:gd name="T5" fmla="*/ 158 h 158"/>
                <a:gd name="T6" fmla="*/ 90 w 92"/>
                <a:gd name="T7" fmla="*/ 158 h 158"/>
                <a:gd name="T8" fmla="*/ 64 w 92"/>
                <a:gd name="T9" fmla="*/ 118 h 158"/>
                <a:gd name="T10" fmla="*/ 64 w 92"/>
                <a:gd name="T11" fmla="*/ 118 h 158"/>
                <a:gd name="T12" fmla="*/ 42 w 92"/>
                <a:gd name="T13" fmla="*/ 76 h 158"/>
                <a:gd name="T14" fmla="*/ 42 w 92"/>
                <a:gd name="T15" fmla="*/ 76 h 158"/>
                <a:gd name="T16" fmla="*/ 0 w 92"/>
                <a:gd name="T17" fmla="*/ 2 h 158"/>
                <a:gd name="T18" fmla="*/ 0 w 92"/>
                <a:gd name="T19" fmla="*/ 2 h 158"/>
                <a:gd name="T20" fmla="*/ 2 w 92"/>
                <a:gd name="T21" fmla="*/ 0 h 158"/>
                <a:gd name="T22" fmla="*/ 2 w 92"/>
                <a:gd name="T23" fmla="*/ 0 h 158"/>
                <a:gd name="T24" fmla="*/ 4 w 92"/>
                <a:gd name="T25" fmla="*/ 0 h 158"/>
                <a:gd name="T26" fmla="*/ 4 w 92"/>
                <a:gd name="T27" fmla="*/ 0 h 158"/>
                <a:gd name="T28" fmla="*/ 46 w 92"/>
                <a:gd name="T29" fmla="*/ 74 h 158"/>
                <a:gd name="T30" fmla="*/ 46 w 92"/>
                <a:gd name="T31" fmla="*/ 74 h 158"/>
                <a:gd name="T32" fmla="*/ 68 w 92"/>
                <a:gd name="T33" fmla="*/ 116 h 158"/>
                <a:gd name="T34" fmla="*/ 68 w 92"/>
                <a:gd name="T35" fmla="*/ 116 h 158"/>
                <a:gd name="T36" fmla="*/ 92 w 92"/>
                <a:gd name="T37" fmla="*/ 156 h 158"/>
                <a:gd name="T38" fmla="*/ 92 w 92"/>
                <a:gd name="T39" fmla="*/ 156 h 158"/>
                <a:gd name="T40" fmla="*/ 92 w 92"/>
                <a:gd name="T41" fmla="*/ 158 h 158"/>
                <a:gd name="T42" fmla="*/ 92 w 92"/>
                <a:gd name="T43" fmla="*/ 158 h 158"/>
                <a:gd name="T44" fmla="*/ 90 w 92"/>
                <a:gd name="T45" fmla="*/ 158 h 158"/>
                <a:gd name="T46" fmla="*/ 90 w 92"/>
                <a:gd name="T4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58">
                  <a:moveTo>
                    <a:pt x="90" y="158"/>
                  </a:moveTo>
                  <a:lnTo>
                    <a:pt x="90" y="158"/>
                  </a:lnTo>
                  <a:lnTo>
                    <a:pt x="90" y="158"/>
                  </a:lnTo>
                  <a:lnTo>
                    <a:pt x="90" y="158"/>
                  </a:lnTo>
                  <a:lnTo>
                    <a:pt x="64" y="118"/>
                  </a:lnTo>
                  <a:lnTo>
                    <a:pt x="64" y="118"/>
                  </a:lnTo>
                  <a:lnTo>
                    <a:pt x="42" y="76"/>
                  </a:lnTo>
                  <a:lnTo>
                    <a:pt x="42" y="76"/>
                  </a:lnTo>
                  <a:lnTo>
                    <a:pt x="0" y="2"/>
                  </a:lnTo>
                  <a:lnTo>
                    <a:pt x="0" y="2"/>
                  </a:lnTo>
                  <a:lnTo>
                    <a:pt x="2" y="0"/>
                  </a:lnTo>
                  <a:lnTo>
                    <a:pt x="2" y="0"/>
                  </a:lnTo>
                  <a:lnTo>
                    <a:pt x="4" y="0"/>
                  </a:lnTo>
                  <a:lnTo>
                    <a:pt x="4" y="0"/>
                  </a:lnTo>
                  <a:lnTo>
                    <a:pt x="46" y="74"/>
                  </a:lnTo>
                  <a:lnTo>
                    <a:pt x="46" y="74"/>
                  </a:lnTo>
                  <a:lnTo>
                    <a:pt x="68" y="116"/>
                  </a:lnTo>
                  <a:lnTo>
                    <a:pt x="68" y="116"/>
                  </a:lnTo>
                  <a:lnTo>
                    <a:pt x="92" y="156"/>
                  </a:lnTo>
                  <a:lnTo>
                    <a:pt x="92" y="156"/>
                  </a:lnTo>
                  <a:lnTo>
                    <a:pt x="92" y="158"/>
                  </a:lnTo>
                  <a:lnTo>
                    <a:pt x="92" y="158"/>
                  </a:lnTo>
                  <a:lnTo>
                    <a:pt x="90" y="158"/>
                  </a:lnTo>
                  <a:lnTo>
                    <a:pt x="90" y="158"/>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9" name="Freeform 25"/>
            <p:cNvSpPr>
              <a:spLocks/>
            </p:cNvSpPr>
            <p:nvPr/>
          </p:nvSpPr>
          <p:spPr bwMode="auto">
            <a:xfrm>
              <a:off x="1946" y="2226"/>
              <a:ext cx="82" cy="106"/>
            </a:xfrm>
            <a:custGeom>
              <a:avLst/>
              <a:gdLst>
                <a:gd name="T0" fmla="*/ 2 w 82"/>
                <a:gd name="T1" fmla="*/ 106 h 106"/>
                <a:gd name="T2" fmla="*/ 2 w 82"/>
                <a:gd name="T3" fmla="*/ 106 h 106"/>
                <a:gd name="T4" fmla="*/ 0 w 82"/>
                <a:gd name="T5" fmla="*/ 104 h 106"/>
                <a:gd name="T6" fmla="*/ 0 w 82"/>
                <a:gd name="T7" fmla="*/ 104 h 106"/>
                <a:gd name="T8" fmla="*/ 0 w 82"/>
                <a:gd name="T9" fmla="*/ 102 h 106"/>
                <a:gd name="T10" fmla="*/ 0 w 82"/>
                <a:gd name="T11" fmla="*/ 102 h 106"/>
                <a:gd name="T12" fmla="*/ 10 w 82"/>
                <a:gd name="T13" fmla="*/ 92 h 106"/>
                <a:gd name="T14" fmla="*/ 36 w 82"/>
                <a:gd name="T15" fmla="*/ 66 h 106"/>
                <a:gd name="T16" fmla="*/ 48 w 82"/>
                <a:gd name="T17" fmla="*/ 50 h 106"/>
                <a:gd name="T18" fmla="*/ 62 w 82"/>
                <a:gd name="T19" fmla="*/ 34 h 106"/>
                <a:gd name="T20" fmla="*/ 72 w 82"/>
                <a:gd name="T21" fmla="*/ 16 h 106"/>
                <a:gd name="T22" fmla="*/ 78 w 82"/>
                <a:gd name="T23" fmla="*/ 0 h 106"/>
                <a:gd name="T24" fmla="*/ 78 w 82"/>
                <a:gd name="T25" fmla="*/ 0 h 106"/>
                <a:gd name="T26" fmla="*/ 80 w 82"/>
                <a:gd name="T27" fmla="*/ 0 h 106"/>
                <a:gd name="T28" fmla="*/ 80 w 82"/>
                <a:gd name="T29" fmla="*/ 0 h 106"/>
                <a:gd name="T30" fmla="*/ 82 w 82"/>
                <a:gd name="T31" fmla="*/ 2 h 106"/>
                <a:gd name="T32" fmla="*/ 82 w 82"/>
                <a:gd name="T33" fmla="*/ 2 h 106"/>
                <a:gd name="T34" fmla="*/ 76 w 82"/>
                <a:gd name="T35" fmla="*/ 18 h 106"/>
                <a:gd name="T36" fmla="*/ 66 w 82"/>
                <a:gd name="T37" fmla="*/ 36 h 106"/>
                <a:gd name="T38" fmla="*/ 52 w 82"/>
                <a:gd name="T39" fmla="*/ 52 h 106"/>
                <a:gd name="T40" fmla="*/ 40 w 82"/>
                <a:gd name="T41" fmla="*/ 68 h 106"/>
                <a:gd name="T42" fmla="*/ 14 w 82"/>
                <a:gd name="T43" fmla="*/ 94 h 106"/>
                <a:gd name="T44" fmla="*/ 2 w 82"/>
                <a:gd name="T45" fmla="*/ 104 h 106"/>
                <a:gd name="T46" fmla="*/ 2 w 82"/>
                <a:gd name="T47" fmla="*/ 104 h 106"/>
                <a:gd name="T48" fmla="*/ 2 w 82"/>
                <a:gd name="T49" fmla="*/ 106 h 106"/>
                <a:gd name="T50" fmla="*/ 2 w 82"/>
                <a:gd name="T51"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106">
                  <a:moveTo>
                    <a:pt x="2" y="106"/>
                  </a:moveTo>
                  <a:lnTo>
                    <a:pt x="2" y="106"/>
                  </a:lnTo>
                  <a:lnTo>
                    <a:pt x="0" y="104"/>
                  </a:lnTo>
                  <a:lnTo>
                    <a:pt x="0" y="104"/>
                  </a:lnTo>
                  <a:lnTo>
                    <a:pt x="0" y="102"/>
                  </a:lnTo>
                  <a:lnTo>
                    <a:pt x="0" y="102"/>
                  </a:lnTo>
                  <a:lnTo>
                    <a:pt x="10" y="92"/>
                  </a:lnTo>
                  <a:lnTo>
                    <a:pt x="36" y="66"/>
                  </a:lnTo>
                  <a:lnTo>
                    <a:pt x="48" y="50"/>
                  </a:lnTo>
                  <a:lnTo>
                    <a:pt x="62" y="34"/>
                  </a:lnTo>
                  <a:lnTo>
                    <a:pt x="72" y="16"/>
                  </a:lnTo>
                  <a:lnTo>
                    <a:pt x="78" y="0"/>
                  </a:lnTo>
                  <a:lnTo>
                    <a:pt x="78" y="0"/>
                  </a:lnTo>
                  <a:lnTo>
                    <a:pt x="80" y="0"/>
                  </a:lnTo>
                  <a:lnTo>
                    <a:pt x="80" y="0"/>
                  </a:lnTo>
                  <a:lnTo>
                    <a:pt x="82" y="2"/>
                  </a:lnTo>
                  <a:lnTo>
                    <a:pt x="82" y="2"/>
                  </a:lnTo>
                  <a:lnTo>
                    <a:pt x="76" y="18"/>
                  </a:lnTo>
                  <a:lnTo>
                    <a:pt x="66" y="36"/>
                  </a:lnTo>
                  <a:lnTo>
                    <a:pt x="52" y="52"/>
                  </a:lnTo>
                  <a:lnTo>
                    <a:pt x="40" y="68"/>
                  </a:lnTo>
                  <a:lnTo>
                    <a:pt x="14" y="94"/>
                  </a:lnTo>
                  <a:lnTo>
                    <a:pt x="2" y="104"/>
                  </a:lnTo>
                  <a:lnTo>
                    <a:pt x="2" y="104"/>
                  </a:lnTo>
                  <a:lnTo>
                    <a:pt x="2" y="106"/>
                  </a:lnTo>
                  <a:lnTo>
                    <a:pt x="2" y="106"/>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43" name="Group 242"/>
          <p:cNvGrpSpPr/>
          <p:nvPr/>
        </p:nvGrpSpPr>
        <p:grpSpPr>
          <a:xfrm>
            <a:off x="234376" y="2026852"/>
            <a:ext cx="1853484" cy="4075940"/>
            <a:chOff x="854097" y="1884757"/>
            <a:chExt cx="2540644" cy="5587053"/>
          </a:xfrm>
        </p:grpSpPr>
        <p:grpSp>
          <p:nvGrpSpPr>
            <p:cNvPr id="3" name="Group 2"/>
            <p:cNvGrpSpPr/>
            <p:nvPr/>
          </p:nvGrpSpPr>
          <p:grpSpPr>
            <a:xfrm>
              <a:off x="854097" y="1884757"/>
              <a:ext cx="2540644" cy="5587053"/>
              <a:chOff x="9951369" y="2015049"/>
              <a:chExt cx="1418301" cy="3118943"/>
            </a:xfrm>
          </p:grpSpPr>
          <p:grpSp>
            <p:nvGrpSpPr>
              <p:cNvPr id="60" name="Group 59"/>
              <p:cNvGrpSpPr/>
              <p:nvPr/>
            </p:nvGrpSpPr>
            <p:grpSpPr>
              <a:xfrm>
                <a:off x="9951369" y="2015049"/>
                <a:ext cx="1418301" cy="1418301"/>
                <a:chOff x="6718319" y="5652029"/>
                <a:chExt cx="520700" cy="520700"/>
              </a:xfrm>
            </p:grpSpPr>
            <p:sp>
              <p:nvSpPr>
                <p:cNvPr id="61" name="Freeform 37"/>
                <p:cNvSpPr>
                  <a:spLocks/>
                </p:cNvSpPr>
                <p:nvPr/>
              </p:nvSpPr>
              <p:spPr bwMode="auto">
                <a:xfrm>
                  <a:off x="6718319" y="5652029"/>
                  <a:ext cx="520700" cy="520700"/>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 name="Freeform 38"/>
                <p:cNvSpPr>
                  <a:spLocks noEditPoints="1"/>
                </p:cNvSpPr>
                <p:nvPr/>
              </p:nvSpPr>
              <p:spPr bwMode="auto">
                <a:xfrm>
                  <a:off x="6759047" y="5690129"/>
                  <a:ext cx="444500" cy="44450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2" name="Rectangle 1"/>
              <p:cNvSpPr/>
              <p:nvPr/>
            </p:nvSpPr>
            <p:spPr>
              <a:xfrm>
                <a:off x="10588549" y="3409474"/>
                <a:ext cx="178008" cy="1724518"/>
              </a:xfrm>
              <a:prstGeom prst="rect">
                <a:avLst/>
              </a:prstGeom>
              <a:solidFill>
                <a:schemeClr val="tx1">
                  <a:lumMod val="65000"/>
                  <a:lumOff val="35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350"/>
              </a:p>
            </p:txBody>
          </p:sp>
        </p:grpSp>
        <p:sp>
          <p:nvSpPr>
            <p:cNvPr id="161" name="TextBox 160"/>
            <p:cNvSpPr txBox="1"/>
            <p:nvPr/>
          </p:nvSpPr>
          <p:spPr>
            <a:xfrm>
              <a:off x="1293279" y="2671962"/>
              <a:ext cx="1687922" cy="885952"/>
            </a:xfrm>
            <a:prstGeom prst="rect">
              <a:avLst/>
            </a:prstGeom>
            <a:noFill/>
          </p:spPr>
          <p:txBody>
            <a:bodyPr wrap="square" rtlCol="0">
              <a:spAutoFit/>
            </a:bodyPr>
            <a:lstStyle/>
            <a:p>
              <a:pPr algn="ctr"/>
              <a:r>
                <a:rPr lang="en-US" b="1" dirty="0"/>
                <a:t>Rx Drug Abuse  </a:t>
              </a:r>
            </a:p>
          </p:txBody>
        </p:sp>
      </p:grpSp>
      <p:pic>
        <p:nvPicPr>
          <p:cNvPr id="162" name="Picture 2" descr="P:\NIDA R&amp;D\Interactive Mktng &amp; Dissemination 446.200\PEERx\PEERx Development and Planning\PEERx Materials\Logo\2012 PEERx Logos\PEERxOrange.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84" y="5734149"/>
            <a:ext cx="2757742" cy="1056241"/>
          </a:xfrm>
          <a:prstGeom prst="rect">
            <a:avLst/>
          </a:prstGeom>
          <a:noFill/>
          <a:extLst>
            <a:ext uri="{909E8E84-426E-40DD-AFC4-6F175D3DCCD1}">
              <a14:hiddenFill xmlns:a14="http://schemas.microsoft.com/office/drawing/2010/main">
                <a:solidFill>
                  <a:srgbClr val="FFFFFF"/>
                </a:solidFill>
              </a14:hiddenFill>
            </a:ext>
          </a:extLst>
        </p:spPr>
      </p:pic>
      <p:pic>
        <p:nvPicPr>
          <p:cNvPr id="164" name="Content Placeholder 4"/>
          <p:cNvPicPr>
            <a:picLocks noGrp="1" noChangeAspect="1"/>
          </p:cNvPicPr>
          <p:nvPr>
            <p:ph sz="quarter" idx="4294967295"/>
          </p:nvPr>
        </p:nvPicPr>
        <p:blipFill rotWithShape="1">
          <a:blip r:embed="rId4" cstate="print">
            <a:extLst>
              <a:ext uri="{28A0092B-C50C-407E-A947-70E740481C1C}">
                <a14:useLocalDpi xmlns:a14="http://schemas.microsoft.com/office/drawing/2010/main" val="0"/>
              </a:ext>
            </a:extLst>
          </a:blip>
          <a:srcRect l="8702" t="9195" r="54275" b="22514"/>
          <a:stretch/>
        </p:blipFill>
        <p:spPr>
          <a:xfrm rot="5400000">
            <a:off x="6373777" y="-1150030"/>
            <a:ext cx="1616152" cy="3912781"/>
          </a:xfrm>
          <a:prstGeom prst="rect">
            <a:avLst/>
          </a:prstGeom>
          <a:ln/>
        </p:spPr>
        <p:style>
          <a:lnRef idx="1">
            <a:schemeClr val="dk1"/>
          </a:lnRef>
          <a:fillRef idx="2">
            <a:schemeClr val="dk1"/>
          </a:fillRef>
          <a:effectRef idx="1">
            <a:schemeClr val="dk1"/>
          </a:effectRef>
          <a:fontRef idx="minor">
            <a:schemeClr val="dk1"/>
          </a:fontRef>
        </p:style>
      </p:pic>
    </p:spTree>
    <p:extLst>
      <p:ext uri="{BB962C8B-B14F-4D97-AF65-F5344CB8AC3E}">
        <p14:creationId xmlns:p14="http://schemas.microsoft.com/office/powerpoint/2010/main" val="2796353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44"/>
                                        </p:tgtEl>
                                        <p:attrNameLst>
                                          <p:attrName>style.visibility</p:attrName>
                                        </p:attrNameLst>
                                      </p:cBhvr>
                                      <p:to>
                                        <p:strVal val="visible"/>
                                      </p:to>
                                    </p:set>
                                    <p:anim calcmode="lin" valueType="num">
                                      <p:cBhvr additive="base">
                                        <p:cTn id="7" dur="1000" fill="hold"/>
                                        <p:tgtEl>
                                          <p:spTgt spid="244"/>
                                        </p:tgtEl>
                                        <p:attrNameLst>
                                          <p:attrName>ppt_x</p:attrName>
                                        </p:attrNameLst>
                                      </p:cBhvr>
                                      <p:tavLst>
                                        <p:tav tm="0">
                                          <p:val>
                                            <p:strVal val="1+#ppt_w/2"/>
                                          </p:val>
                                        </p:tav>
                                        <p:tav tm="100000">
                                          <p:val>
                                            <p:strVal val="#ppt_x"/>
                                          </p:val>
                                        </p:tav>
                                      </p:tavLst>
                                    </p:anim>
                                    <p:anim calcmode="lin" valueType="num">
                                      <p:cBhvr additive="base">
                                        <p:cTn id="8" dur="1000" fill="hold"/>
                                        <p:tgtEl>
                                          <p:spTgt spid="244"/>
                                        </p:tgtEl>
                                        <p:attrNameLst>
                                          <p:attrName>ppt_y</p:attrName>
                                        </p:attrNameLst>
                                      </p:cBhvr>
                                      <p:tavLst>
                                        <p:tav tm="0">
                                          <p:val>
                                            <p:strVal val="#ppt_y"/>
                                          </p:val>
                                        </p:tav>
                                        <p:tav tm="100000">
                                          <p:val>
                                            <p:strVal val="#ppt_y"/>
                                          </p:val>
                                        </p:tav>
                                      </p:tavLst>
                                    </p:anim>
                                  </p:childTnLst>
                                </p:cTn>
                              </p:par>
                              <p:par>
                                <p:cTn id="9" presetID="10" presetClass="entr" presetSubtype="0" fill="hold" nodeType="withEffect">
                                  <p:stCondLst>
                                    <p:cond delay="110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500"/>
                                        <p:tgtEl>
                                          <p:spTgt spid="64"/>
                                        </p:tgtEl>
                                      </p:cBhvr>
                                    </p:animEffect>
                                  </p:childTnLst>
                                </p:cTn>
                              </p:par>
                              <p:par>
                                <p:cTn id="12" presetID="10" presetClass="entr" presetSubtype="0" fill="hold" nodeType="withEffect">
                                  <p:stCondLst>
                                    <p:cond delay="1500"/>
                                  </p:stCondLst>
                                  <p:childTnLst>
                                    <p:set>
                                      <p:cBhvr>
                                        <p:cTn id="13" dur="1" fill="hold">
                                          <p:stCondLst>
                                            <p:cond delay="0"/>
                                          </p:stCondLst>
                                        </p:cTn>
                                        <p:tgtEl>
                                          <p:spTgt spid="86"/>
                                        </p:tgtEl>
                                        <p:attrNameLst>
                                          <p:attrName>style.visibility</p:attrName>
                                        </p:attrNameLst>
                                      </p:cBhvr>
                                      <p:to>
                                        <p:strVal val="visible"/>
                                      </p:to>
                                    </p:set>
                                    <p:animEffect transition="in" filter="fade">
                                      <p:cBhvr>
                                        <p:cTn id="14" dur="500"/>
                                        <p:tgtEl>
                                          <p:spTgt spid="86"/>
                                        </p:tgtEl>
                                      </p:cBhvr>
                                    </p:animEffect>
                                  </p:childTnLst>
                                </p:cTn>
                              </p:par>
                              <p:par>
                                <p:cTn id="15" presetID="10" presetClass="entr" presetSubtype="0" fill="hold" nodeType="withEffect">
                                  <p:stCondLst>
                                    <p:cond delay="1900"/>
                                  </p:stCondLst>
                                  <p:childTnLst>
                                    <p:set>
                                      <p:cBhvr>
                                        <p:cTn id="16" dur="1" fill="hold">
                                          <p:stCondLst>
                                            <p:cond delay="0"/>
                                          </p:stCondLst>
                                        </p:cTn>
                                        <p:tgtEl>
                                          <p:spTgt spid="138"/>
                                        </p:tgtEl>
                                        <p:attrNameLst>
                                          <p:attrName>style.visibility</p:attrName>
                                        </p:attrNameLst>
                                      </p:cBhvr>
                                      <p:to>
                                        <p:strVal val="visible"/>
                                      </p:to>
                                    </p:set>
                                    <p:animEffect transition="in" filter="fade">
                                      <p:cBhvr>
                                        <p:cTn id="17" dur="500"/>
                                        <p:tgtEl>
                                          <p:spTgt spid="138"/>
                                        </p:tgtEl>
                                      </p:cBhvr>
                                    </p:animEffect>
                                  </p:childTnLst>
                                </p:cTn>
                              </p:par>
                              <p:par>
                                <p:cTn id="18" presetID="10" presetClass="entr" presetSubtype="0" fill="hold" nodeType="withEffect">
                                  <p:stCondLst>
                                    <p:cond delay="2500"/>
                                  </p:stCondLst>
                                  <p:childTnLst>
                                    <p:set>
                                      <p:cBhvr>
                                        <p:cTn id="19" dur="1" fill="hold">
                                          <p:stCondLst>
                                            <p:cond delay="0"/>
                                          </p:stCondLst>
                                        </p:cTn>
                                        <p:tgtEl>
                                          <p:spTgt spid="112"/>
                                        </p:tgtEl>
                                        <p:attrNameLst>
                                          <p:attrName>style.visibility</p:attrName>
                                        </p:attrNameLst>
                                      </p:cBhvr>
                                      <p:to>
                                        <p:strVal val="visible"/>
                                      </p:to>
                                    </p:set>
                                    <p:animEffect transition="in" filter="fade">
                                      <p:cBhvr>
                                        <p:cTn id="20" dur="500"/>
                                        <p:tgtEl>
                                          <p:spTgt spid="112"/>
                                        </p:tgtEl>
                                      </p:cBhvr>
                                    </p:animEffect>
                                  </p:childTnLst>
                                </p:cTn>
                              </p:par>
                              <p:par>
                                <p:cTn id="21" presetID="10" presetClass="entr" presetSubtype="0" fill="hold" grpId="0" nodeType="withEffect">
                                  <p:stCondLst>
                                    <p:cond delay="1400"/>
                                  </p:stCondLst>
                                  <p:childTnLst>
                                    <p:set>
                                      <p:cBhvr>
                                        <p:cTn id="22" dur="1" fill="hold">
                                          <p:stCondLst>
                                            <p:cond delay="0"/>
                                          </p:stCondLst>
                                        </p:cTn>
                                        <p:tgtEl>
                                          <p:spTgt spid="160"/>
                                        </p:tgtEl>
                                        <p:attrNameLst>
                                          <p:attrName>style.visibility</p:attrName>
                                        </p:attrNameLst>
                                      </p:cBhvr>
                                      <p:to>
                                        <p:strVal val="visible"/>
                                      </p:to>
                                    </p:set>
                                    <p:animEffect transition="in" filter="fade">
                                      <p:cBhvr>
                                        <p:cTn id="23" dur="1600"/>
                                        <p:tgtEl>
                                          <p:spTgt spid="160"/>
                                        </p:tgtEl>
                                      </p:cBhvr>
                                    </p:animEffect>
                                  </p:childTnLst>
                                </p:cTn>
                              </p:par>
                            </p:childTnLst>
                          </p:cTn>
                        </p:par>
                        <p:par>
                          <p:cTn id="24" fill="hold">
                            <p:stCondLst>
                              <p:cond delay="3000"/>
                            </p:stCondLst>
                            <p:childTnLst>
                              <p:par>
                                <p:cTn id="25" presetID="10" presetClass="entr" presetSubtype="0" fill="hold" nodeType="afterEffect">
                                  <p:stCondLst>
                                    <p:cond delay="0"/>
                                  </p:stCondLst>
                                  <p:childTnLst>
                                    <p:set>
                                      <p:cBhvr>
                                        <p:cTn id="26" dur="1" fill="hold">
                                          <p:stCondLst>
                                            <p:cond delay="0"/>
                                          </p:stCondLst>
                                        </p:cTn>
                                        <p:tgtEl>
                                          <p:spTgt spid="243"/>
                                        </p:tgtEl>
                                        <p:attrNameLst>
                                          <p:attrName>style.visibility</p:attrName>
                                        </p:attrNameLst>
                                      </p:cBhvr>
                                      <p:to>
                                        <p:strVal val="visible"/>
                                      </p:to>
                                    </p:set>
                                    <p:animEffect transition="in" filter="fade">
                                      <p:cBhvr>
                                        <p:cTn id="27" dur="500"/>
                                        <p:tgtEl>
                                          <p:spTgt spid="2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0"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a:stretch>
            <a:fillRect/>
          </a:stretch>
        </p:blipFill>
        <p:spPr>
          <a:xfrm>
            <a:off x="0" y="1047749"/>
            <a:ext cx="4686300" cy="4524703"/>
          </a:xfrm>
          <a:prstGeom prst="rect">
            <a:avLst/>
          </a:prstGeom>
        </p:spPr>
      </p:pic>
      <p:sp>
        <p:nvSpPr>
          <p:cNvPr id="7" name="Rectangle 6"/>
          <p:cNvSpPr/>
          <p:nvPr/>
        </p:nvSpPr>
        <p:spPr>
          <a:xfrm>
            <a:off x="1366291" y="2848435"/>
            <a:ext cx="2383986" cy="923330"/>
          </a:xfrm>
          <a:prstGeom prst="rect">
            <a:avLst/>
          </a:prstGeom>
          <a:noFill/>
        </p:spPr>
        <p:txBody>
          <a:bodyPr wrap="none" lIns="91440" tIns="45720" rIns="91440" bIns="45720">
            <a:spAutoFit/>
          </a:bodyPr>
          <a:lstStyle/>
          <a:p>
            <a:pPr algn="ctr"/>
            <a:r>
              <a:rPr lang="en-US" sz="5400" b="1" dirty="0">
                <a:ln w="9525">
                  <a:solidFill>
                    <a:schemeClr val="bg1"/>
                  </a:solidFill>
                  <a:prstDash val="solid"/>
                </a:ln>
                <a:effectLst>
                  <a:outerShdw blurRad="12700" dist="38100" dir="2700000" algn="tl" rotWithShape="0">
                    <a:schemeClr val="bg1">
                      <a:lumMod val="50000"/>
                    </a:schemeClr>
                  </a:outerShdw>
                </a:effectLst>
              </a:rPr>
              <a:t>Opioids</a:t>
            </a:r>
          </a:p>
        </p:txBody>
      </p:sp>
    </p:spTree>
    <p:extLst>
      <p:ext uri="{BB962C8B-B14F-4D97-AF65-F5344CB8AC3E}">
        <p14:creationId xmlns:p14="http://schemas.microsoft.com/office/powerpoint/2010/main" val="162401748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 name="Group 31"/>
          <p:cNvGrpSpPr>
            <a:grpSpLocks noChangeAspect="1"/>
          </p:cNvGrpSpPr>
          <p:nvPr/>
        </p:nvGrpSpPr>
        <p:grpSpPr bwMode="auto">
          <a:xfrm>
            <a:off x="0" y="5387584"/>
            <a:ext cx="9168828" cy="1471410"/>
            <a:chOff x="1392" y="1936"/>
            <a:chExt cx="4896" cy="448"/>
          </a:xfrm>
        </p:grpSpPr>
        <p:sp>
          <p:nvSpPr>
            <p:cNvPr id="33" name="Rectangle 32"/>
            <p:cNvSpPr>
              <a:spLocks noChangeArrowheads="1"/>
            </p:cNvSpPr>
            <p:nvPr/>
          </p:nvSpPr>
          <p:spPr bwMode="auto">
            <a:xfrm>
              <a:off x="1392" y="1936"/>
              <a:ext cx="4896" cy="448"/>
            </a:xfrm>
            <a:prstGeom prst="rect">
              <a:avLst/>
            </a:prstGeom>
            <a:solidFill>
              <a:srgbClr val="58595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 name="Rectangle 33"/>
            <p:cNvSpPr>
              <a:spLocks noChangeArrowheads="1"/>
            </p:cNvSpPr>
            <p:nvPr/>
          </p:nvSpPr>
          <p:spPr bwMode="auto">
            <a:xfrm>
              <a:off x="163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Rectangle 34"/>
            <p:cNvSpPr>
              <a:spLocks noChangeArrowheads="1"/>
            </p:cNvSpPr>
            <p:nvPr/>
          </p:nvSpPr>
          <p:spPr bwMode="auto">
            <a:xfrm>
              <a:off x="2424"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Rectangle 35"/>
            <p:cNvSpPr>
              <a:spLocks noChangeArrowheads="1"/>
            </p:cNvSpPr>
            <p:nvPr/>
          </p:nvSpPr>
          <p:spPr bwMode="auto">
            <a:xfrm>
              <a:off x="3212"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 name="Rectangle 36"/>
            <p:cNvSpPr>
              <a:spLocks noChangeArrowheads="1"/>
            </p:cNvSpPr>
            <p:nvPr/>
          </p:nvSpPr>
          <p:spPr bwMode="auto">
            <a:xfrm>
              <a:off x="4000"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Rectangle 37"/>
            <p:cNvSpPr>
              <a:spLocks noChangeArrowheads="1"/>
            </p:cNvSpPr>
            <p:nvPr/>
          </p:nvSpPr>
          <p:spPr bwMode="auto">
            <a:xfrm>
              <a:off x="4788"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Rectangle 38"/>
            <p:cNvSpPr>
              <a:spLocks noChangeArrowheads="1"/>
            </p:cNvSpPr>
            <p:nvPr/>
          </p:nvSpPr>
          <p:spPr bwMode="auto">
            <a:xfrm>
              <a:off x="557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Rectangle 39"/>
            <p:cNvSpPr>
              <a:spLocks noChangeArrowheads="1"/>
            </p:cNvSpPr>
            <p:nvPr/>
          </p:nvSpPr>
          <p:spPr bwMode="auto">
            <a:xfrm>
              <a:off x="1392" y="1962"/>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Rectangle 40"/>
            <p:cNvSpPr>
              <a:spLocks noChangeArrowheads="1"/>
            </p:cNvSpPr>
            <p:nvPr/>
          </p:nvSpPr>
          <p:spPr bwMode="auto">
            <a:xfrm>
              <a:off x="1392" y="2334"/>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49" name="Group 48"/>
          <p:cNvGrpSpPr/>
          <p:nvPr/>
        </p:nvGrpSpPr>
        <p:grpSpPr>
          <a:xfrm>
            <a:off x="-1862777" y="1797449"/>
            <a:ext cx="10629899" cy="4932273"/>
            <a:chOff x="-2483703" y="1253598"/>
            <a:chExt cx="14173199" cy="6576364"/>
          </a:xfrm>
        </p:grpSpPr>
        <p:grpSp>
          <p:nvGrpSpPr>
            <p:cNvPr id="5" name="Group 4"/>
            <p:cNvGrpSpPr>
              <a:grpSpLocks noChangeAspect="1"/>
            </p:cNvGrpSpPr>
            <p:nvPr/>
          </p:nvGrpSpPr>
          <p:grpSpPr bwMode="auto">
            <a:xfrm>
              <a:off x="-2483703" y="1253598"/>
              <a:ext cx="14173199" cy="6576364"/>
              <a:chOff x="2443" y="1491"/>
              <a:chExt cx="2750" cy="1276"/>
            </a:xfrm>
          </p:grpSpPr>
          <p:sp>
            <p:nvSpPr>
              <p:cNvPr id="10" name="Freeform 8"/>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 name="Freeform 9"/>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 name="Freeform 10"/>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 name="Freeform 11"/>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 name="Freeform 12"/>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 name="Freeform 13"/>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 name="Freeform 14"/>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 name="Freeform 15"/>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 name="Freeform 16"/>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 name="Freeform 17"/>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 name="Freeform 18"/>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 name="Freeform 22"/>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 name="Freeform 36"/>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 name="Freeform 40"/>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 name="Freeform 41"/>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 name="Freeform 42"/>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 name="Freeform 43"/>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 name="Freeform 44"/>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 name="Freeform 45"/>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 name="Freeform 46"/>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6" name="Group 5"/>
            <p:cNvGrpSpPr/>
            <p:nvPr/>
          </p:nvGrpSpPr>
          <p:grpSpPr>
            <a:xfrm>
              <a:off x="-761709" y="3391196"/>
              <a:ext cx="1638470" cy="1580640"/>
              <a:chOff x="6494296" y="5652029"/>
              <a:chExt cx="539750" cy="520700"/>
            </a:xfrm>
          </p:grpSpPr>
          <p:sp>
            <p:nvSpPr>
              <p:cNvPr id="7" name="Freeform 37"/>
              <p:cNvSpPr>
                <a:spLocks/>
              </p:cNvSpPr>
              <p:nvPr/>
            </p:nvSpPr>
            <p:spPr bwMode="auto">
              <a:xfrm>
                <a:off x="6513346" y="5652029"/>
                <a:ext cx="520700" cy="520700"/>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 name="Freeform 38"/>
              <p:cNvSpPr>
                <a:spLocks noEditPoints="1"/>
              </p:cNvSpPr>
              <p:nvPr/>
            </p:nvSpPr>
            <p:spPr bwMode="auto">
              <a:xfrm>
                <a:off x="6551446" y="5690129"/>
                <a:ext cx="444500" cy="44450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 name="Freeform 39"/>
              <p:cNvSpPr>
                <a:spLocks/>
              </p:cNvSpPr>
              <p:nvPr/>
            </p:nvSpPr>
            <p:spPr bwMode="auto">
              <a:xfrm>
                <a:off x="6494296" y="5759979"/>
                <a:ext cx="38100" cy="311150"/>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48" name="Rectangle 23"/>
            <p:cNvSpPr>
              <a:spLocks noChangeArrowheads="1"/>
            </p:cNvSpPr>
            <p:nvPr/>
          </p:nvSpPr>
          <p:spPr bwMode="auto">
            <a:xfrm>
              <a:off x="1081611" y="4233161"/>
              <a:ext cx="9891189" cy="20585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31" name="Rounded Rectangle 30"/>
          <p:cNvSpPr/>
          <p:nvPr/>
        </p:nvSpPr>
        <p:spPr>
          <a:xfrm>
            <a:off x="744302" y="2046547"/>
            <a:ext cx="1455008" cy="1799690"/>
          </a:xfrm>
          <a:prstGeom prst="roundRect">
            <a:avLst/>
          </a:prstGeom>
          <a:solidFill>
            <a:schemeClr val="bg1">
              <a:lumMod val="95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t" anchorCtr="0"/>
          <a:lstStyle/>
          <a:p>
            <a:pPr algn="ctr"/>
            <a:r>
              <a:rPr lang="en-US" sz="1350" b="1" dirty="0">
                <a:solidFill>
                  <a:schemeClr val="tx1">
                    <a:lumMod val="85000"/>
                    <a:lumOff val="15000"/>
                  </a:schemeClr>
                </a:solidFill>
              </a:rPr>
              <a:t>Are chemically similar to endorphins – opioids that our body makes naturally to relieve pain</a:t>
            </a:r>
          </a:p>
        </p:txBody>
      </p:sp>
      <p:sp>
        <p:nvSpPr>
          <p:cNvPr id="42" name="Rounded Rectangle 41"/>
          <p:cNvSpPr/>
          <p:nvPr/>
        </p:nvSpPr>
        <p:spPr>
          <a:xfrm>
            <a:off x="2276854" y="2046547"/>
            <a:ext cx="1455008" cy="1799690"/>
          </a:xfrm>
          <a:prstGeom prst="roundRect">
            <a:avLst/>
          </a:prstGeom>
          <a:solidFill>
            <a:schemeClr val="bg1">
              <a:lumMod val="95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t" anchorCtr="0"/>
          <a:lstStyle/>
          <a:p>
            <a:pPr algn="ctr"/>
            <a:r>
              <a:rPr lang="en-US" sz="1350" b="1" dirty="0">
                <a:solidFill>
                  <a:schemeClr val="tx1">
                    <a:lumMod val="85000"/>
                    <a:lumOff val="15000"/>
                  </a:schemeClr>
                </a:solidFill>
              </a:rPr>
              <a:t>Prescription opioids usually come in pill form and are given to treat severe pain</a:t>
            </a:r>
          </a:p>
        </p:txBody>
      </p:sp>
      <p:sp>
        <p:nvSpPr>
          <p:cNvPr id="43" name="Rounded Rectangle 42"/>
          <p:cNvSpPr/>
          <p:nvPr/>
        </p:nvSpPr>
        <p:spPr>
          <a:xfrm>
            <a:off x="3809405" y="2046547"/>
            <a:ext cx="1455008" cy="1799690"/>
          </a:xfrm>
          <a:prstGeom prst="roundRect">
            <a:avLst/>
          </a:prstGeom>
          <a:solidFill>
            <a:schemeClr val="bg1">
              <a:lumMod val="95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t" anchorCtr="0"/>
          <a:lstStyle/>
          <a:p>
            <a:pPr marL="0" lvl="1" algn="ctr"/>
            <a:r>
              <a:rPr lang="en-US" sz="1350" b="1" dirty="0">
                <a:solidFill>
                  <a:schemeClr val="tx1">
                    <a:lumMod val="85000"/>
                    <a:lumOff val="15000"/>
                  </a:schemeClr>
                </a:solidFill>
              </a:rPr>
              <a:t>Dependence </a:t>
            </a:r>
          </a:p>
          <a:p>
            <a:pPr marL="0" lvl="1" algn="ctr"/>
            <a:r>
              <a:rPr lang="en-US" sz="1350" b="1" dirty="0">
                <a:solidFill>
                  <a:schemeClr val="tx1">
                    <a:lumMod val="85000"/>
                    <a:lumOff val="15000"/>
                  </a:schemeClr>
                </a:solidFill>
              </a:rPr>
              <a:t>and addiction </a:t>
            </a:r>
          </a:p>
          <a:p>
            <a:pPr marL="0" lvl="1" algn="ctr"/>
            <a:r>
              <a:rPr lang="en-US" sz="1350" b="1" dirty="0">
                <a:solidFill>
                  <a:schemeClr val="tx1">
                    <a:lumMod val="85000"/>
                    <a:lumOff val="15000"/>
                  </a:schemeClr>
                </a:solidFill>
              </a:rPr>
              <a:t>are still potential risks when taking prescription opioids</a:t>
            </a:r>
          </a:p>
        </p:txBody>
      </p:sp>
      <p:sp>
        <p:nvSpPr>
          <p:cNvPr id="44" name="Rounded Rectangle 43"/>
          <p:cNvSpPr/>
          <p:nvPr/>
        </p:nvSpPr>
        <p:spPr>
          <a:xfrm>
            <a:off x="5341957" y="2046547"/>
            <a:ext cx="1455008" cy="1799690"/>
          </a:xfrm>
          <a:prstGeom prst="roundRect">
            <a:avLst/>
          </a:prstGeom>
          <a:solidFill>
            <a:schemeClr val="bg1">
              <a:lumMod val="95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t" anchorCtr="0"/>
          <a:lstStyle/>
          <a:p>
            <a:pPr marL="0" lvl="1" algn="ctr"/>
            <a:r>
              <a:rPr lang="en-US" sz="1350" b="1" dirty="0">
                <a:solidFill>
                  <a:schemeClr val="tx1">
                    <a:lumMod val="85000"/>
                    <a:lumOff val="15000"/>
                  </a:schemeClr>
                </a:solidFill>
              </a:rPr>
              <a:t>Dependence means you feel withdrawal symptoms when not taking the drug</a:t>
            </a:r>
          </a:p>
        </p:txBody>
      </p:sp>
      <p:sp>
        <p:nvSpPr>
          <p:cNvPr id="45" name="Rounded Rectangle 44"/>
          <p:cNvSpPr/>
          <p:nvPr/>
        </p:nvSpPr>
        <p:spPr>
          <a:xfrm>
            <a:off x="6874508" y="2046547"/>
            <a:ext cx="1455008" cy="1799690"/>
          </a:xfrm>
          <a:prstGeom prst="roundRect">
            <a:avLst/>
          </a:prstGeom>
          <a:solidFill>
            <a:schemeClr val="bg1">
              <a:lumMod val="95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t" anchorCtr="0"/>
          <a:lstStyle/>
          <a:p>
            <a:pPr algn="ctr"/>
            <a:r>
              <a:rPr lang="en-US" sz="1350" b="1" dirty="0">
                <a:solidFill>
                  <a:schemeClr val="tx1">
                    <a:lumMod val="85000"/>
                    <a:lumOff val="15000"/>
                  </a:schemeClr>
                </a:solidFill>
              </a:rPr>
              <a:t>Continued use can can lead to addiction, where you continue to use despite negative consequences. </a:t>
            </a:r>
          </a:p>
        </p:txBody>
      </p:sp>
      <p:sp>
        <p:nvSpPr>
          <p:cNvPr id="46" name="TextBox 45"/>
          <p:cNvSpPr txBox="1"/>
          <p:nvPr/>
        </p:nvSpPr>
        <p:spPr>
          <a:xfrm>
            <a:off x="846668" y="4627874"/>
            <a:ext cx="3141455" cy="584775"/>
          </a:xfrm>
          <a:prstGeom prst="rect">
            <a:avLst/>
          </a:prstGeom>
          <a:noFill/>
          <a:ln>
            <a:solidFill>
              <a:schemeClr val="tx1"/>
            </a:solidFill>
          </a:ln>
        </p:spPr>
        <p:txBody>
          <a:bodyPr wrap="square" rtlCol="0">
            <a:spAutoFit/>
          </a:bodyPr>
          <a:lstStyle/>
          <a:p>
            <a:r>
              <a:rPr lang="en-US" sz="1600" b="1" dirty="0"/>
              <a:t>Happy Pills, Hillbilly Heroin, OC, Oxy, </a:t>
            </a:r>
            <a:r>
              <a:rPr lang="en-US" sz="1600" b="1" dirty="0" err="1"/>
              <a:t>Percs</a:t>
            </a:r>
            <a:r>
              <a:rPr lang="en-US" sz="1600" b="1" dirty="0"/>
              <a:t>, or </a:t>
            </a:r>
            <a:r>
              <a:rPr lang="en-US" sz="1600" b="1" dirty="0" err="1"/>
              <a:t>Vikes</a:t>
            </a:r>
            <a:endParaRPr lang="en-US" sz="1600" b="1" dirty="0"/>
          </a:p>
        </p:txBody>
      </p:sp>
      <p:sp>
        <p:nvSpPr>
          <p:cNvPr id="50" name="Rectangle 49"/>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2100" dirty="0"/>
              <a:t>What are opioids?  </a:t>
            </a:r>
          </a:p>
        </p:txBody>
      </p:sp>
    </p:spTree>
    <p:extLst>
      <p:ext uri="{BB962C8B-B14F-4D97-AF65-F5344CB8AC3E}">
        <p14:creationId xmlns:p14="http://schemas.microsoft.com/office/powerpoint/2010/main" val="72572558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48525" y="1274026"/>
            <a:ext cx="8309759" cy="4123163"/>
          </a:xfrm>
          <a:prstGeom prst="rect">
            <a:avLst/>
          </a:prstGeom>
          <a:solidFill>
            <a:schemeClr val="tx1"/>
          </a:solidFill>
          <a:ln>
            <a:solidFill>
              <a:schemeClr val="tx1"/>
            </a:solidFill>
          </a:ln>
        </p:spPr>
      </p:pic>
    </p:spTree>
    <p:extLst>
      <p:ext uri="{BB962C8B-B14F-4D97-AF65-F5344CB8AC3E}">
        <p14:creationId xmlns:p14="http://schemas.microsoft.com/office/powerpoint/2010/main" val="253977730"/>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62" name="Picture 116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807505" y="1894309"/>
            <a:ext cx="3514627" cy="975389"/>
          </a:xfrm>
          <a:prstGeom prst="rect">
            <a:avLst/>
          </a:prstGeom>
        </p:spPr>
      </p:pic>
      <p:pic>
        <p:nvPicPr>
          <p:cNvPr id="1163" name="Picture 116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509793" y="2957763"/>
            <a:ext cx="3514627" cy="975389"/>
          </a:xfrm>
          <a:prstGeom prst="rect">
            <a:avLst/>
          </a:prstGeom>
        </p:spPr>
      </p:pic>
      <p:sp>
        <p:nvSpPr>
          <p:cNvPr id="53" name="Rectangle 52"/>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2400" dirty="0"/>
              <a:t>How many teens use prescription opioids? </a:t>
            </a:r>
            <a:endParaRPr lang="en-US" sz="2100" dirty="0"/>
          </a:p>
        </p:txBody>
      </p:sp>
      <p:pic>
        <p:nvPicPr>
          <p:cNvPr id="8" name="Content Placeholder 3"/>
          <p:cNvPicPr>
            <a:picLocks noGrp="1" noChangeAspect="1"/>
          </p:cNvPicPr>
          <p:nvPr>
            <p:ph idx="1"/>
          </p:nvPr>
        </p:nvPicPr>
        <p:blipFill>
          <a:blip r:embed="rId4"/>
          <a:stretch>
            <a:fillRect/>
          </a:stretch>
        </p:blipFill>
        <p:spPr>
          <a:xfrm>
            <a:off x="299039" y="2899075"/>
            <a:ext cx="8426371" cy="1396478"/>
          </a:xfrm>
          <a:prstGeom prst="rect">
            <a:avLst/>
          </a:prstGeom>
        </p:spPr>
      </p:pic>
      <p:pic>
        <p:nvPicPr>
          <p:cNvPr id="9" name="Picture 8"/>
          <p:cNvPicPr>
            <a:picLocks noChangeAspect="1"/>
          </p:cNvPicPr>
          <p:nvPr/>
        </p:nvPicPr>
        <p:blipFill>
          <a:blip r:embed="rId5"/>
          <a:stretch>
            <a:fillRect/>
          </a:stretch>
        </p:blipFill>
        <p:spPr>
          <a:xfrm>
            <a:off x="299039" y="4284919"/>
            <a:ext cx="8425555" cy="320040"/>
          </a:xfrm>
          <a:prstGeom prst="rect">
            <a:avLst/>
          </a:prstGeom>
        </p:spPr>
      </p:pic>
      <p:pic>
        <p:nvPicPr>
          <p:cNvPr id="10" name="Picture 9"/>
          <p:cNvPicPr>
            <a:picLocks noChangeAspect="1"/>
          </p:cNvPicPr>
          <p:nvPr/>
        </p:nvPicPr>
        <p:blipFill>
          <a:blip r:embed="rId6"/>
          <a:stretch>
            <a:fillRect/>
          </a:stretch>
        </p:blipFill>
        <p:spPr>
          <a:xfrm>
            <a:off x="299039" y="4604991"/>
            <a:ext cx="8426371" cy="326857"/>
          </a:xfrm>
          <a:prstGeom prst="rect">
            <a:avLst/>
          </a:prstGeom>
        </p:spPr>
      </p:pic>
    </p:spTree>
    <p:extLst>
      <p:ext uri="{BB962C8B-B14F-4D97-AF65-F5344CB8AC3E}">
        <p14:creationId xmlns:p14="http://schemas.microsoft.com/office/powerpoint/2010/main" val="15537015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1162"/>
                                        </p:tgtEl>
                                      </p:cBhvr>
                                    </p:animEffect>
                                    <p:set>
                                      <p:cBhvr>
                                        <p:cTn id="7" dur="1" fill="hold">
                                          <p:stCondLst>
                                            <p:cond delay="499"/>
                                          </p:stCondLst>
                                        </p:cTn>
                                        <p:tgtEl>
                                          <p:spTgt spid="1162"/>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500"/>
                                        <p:tgtEl>
                                          <p:spTgt spid="1163"/>
                                        </p:tgtEl>
                                      </p:cBhvr>
                                    </p:animEffect>
                                    <p:set>
                                      <p:cBhvr>
                                        <p:cTn id="10" dur="1" fill="hold">
                                          <p:stCondLst>
                                            <p:cond delay="499"/>
                                          </p:stCondLst>
                                        </p:cTn>
                                        <p:tgtEl>
                                          <p:spTgt spid="116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2" name="Group 191"/>
          <p:cNvGrpSpPr>
            <a:grpSpLocks noChangeAspect="1"/>
          </p:cNvGrpSpPr>
          <p:nvPr/>
        </p:nvGrpSpPr>
        <p:grpSpPr bwMode="auto">
          <a:xfrm>
            <a:off x="1622" y="1782717"/>
            <a:ext cx="9168828" cy="838978"/>
            <a:chOff x="1392" y="1936"/>
            <a:chExt cx="4896" cy="448"/>
          </a:xfrm>
        </p:grpSpPr>
        <p:sp>
          <p:nvSpPr>
            <p:cNvPr id="193" name="Rectangle 192"/>
            <p:cNvSpPr>
              <a:spLocks noChangeArrowheads="1"/>
            </p:cNvSpPr>
            <p:nvPr/>
          </p:nvSpPr>
          <p:spPr bwMode="auto">
            <a:xfrm>
              <a:off x="1392" y="1936"/>
              <a:ext cx="4896" cy="448"/>
            </a:xfrm>
            <a:prstGeom prst="rect">
              <a:avLst/>
            </a:prstGeom>
            <a:solidFill>
              <a:srgbClr val="58595B">
                <a:alpha val="29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4" name="Rectangle 193"/>
            <p:cNvSpPr>
              <a:spLocks noChangeArrowheads="1"/>
            </p:cNvSpPr>
            <p:nvPr/>
          </p:nvSpPr>
          <p:spPr bwMode="auto">
            <a:xfrm>
              <a:off x="163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5" name="Rectangle 194"/>
            <p:cNvSpPr>
              <a:spLocks noChangeArrowheads="1"/>
            </p:cNvSpPr>
            <p:nvPr/>
          </p:nvSpPr>
          <p:spPr bwMode="auto">
            <a:xfrm>
              <a:off x="2424"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6" name="Rectangle 195"/>
            <p:cNvSpPr>
              <a:spLocks noChangeArrowheads="1"/>
            </p:cNvSpPr>
            <p:nvPr/>
          </p:nvSpPr>
          <p:spPr bwMode="auto">
            <a:xfrm>
              <a:off x="3212"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7" name="Rectangle 196"/>
            <p:cNvSpPr>
              <a:spLocks noChangeArrowheads="1"/>
            </p:cNvSpPr>
            <p:nvPr/>
          </p:nvSpPr>
          <p:spPr bwMode="auto">
            <a:xfrm>
              <a:off x="4000"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8" name="Rectangle 197"/>
            <p:cNvSpPr>
              <a:spLocks noChangeArrowheads="1"/>
            </p:cNvSpPr>
            <p:nvPr/>
          </p:nvSpPr>
          <p:spPr bwMode="auto">
            <a:xfrm>
              <a:off x="4788"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9" name="Rectangle 198"/>
            <p:cNvSpPr>
              <a:spLocks noChangeArrowheads="1"/>
            </p:cNvSpPr>
            <p:nvPr/>
          </p:nvSpPr>
          <p:spPr bwMode="auto">
            <a:xfrm>
              <a:off x="557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0" name="Rectangle 199"/>
            <p:cNvSpPr>
              <a:spLocks noChangeArrowheads="1"/>
            </p:cNvSpPr>
            <p:nvPr/>
          </p:nvSpPr>
          <p:spPr bwMode="auto">
            <a:xfrm>
              <a:off x="1392" y="1962"/>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1" name="Rectangle 230"/>
            <p:cNvSpPr>
              <a:spLocks noChangeArrowheads="1"/>
            </p:cNvSpPr>
            <p:nvPr/>
          </p:nvSpPr>
          <p:spPr bwMode="auto">
            <a:xfrm>
              <a:off x="1392" y="2334"/>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01" name="Group 200"/>
          <p:cNvGrpSpPr>
            <a:grpSpLocks noChangeAspect="1"/>
          </p:cNvGrpSpPr>
          <p:nvPr/>
        </p:nvGrpSpPr>
        <p:grpSpPr bwMode="auto">
          <a:xfrm>
            <a:off x="-12266" y="3029068"/>
            <a:ext cx="9168828" cy="838978"/>
            <a:chOff x="1392" y="1936"/>
            <a:chExt cx="4896" cy="448"/>
          </a:xfrm>
        </p:grpSpPr>
        <p:sp>
          <p:nvSpPr>
            <p:cNvPr id="202" name="Rectangle 201"/>
            <p:cNvSpPr>
              <a:spLocks noChangeArrowheads="1"/>
            </p:cNvSpPr>
            <p:nvPr/>
          </p:nvSpPr>
          <p:spPr bwMode="auto">
            <a:xfrm>
              <a:off x="1392" y="1936"/>
              <a:ext cx="4896" cy="448"/>
            </a:xfrm>
            <a:prstGeom prst="rect">
              <a:avLst/>
            </a:prstGeom>
            <a:solidFill>
              <a:srgbClr val="58595B">
                <a:alpha val="29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3" name="Rectangle 202"/>
            <p:cNvSpPr>
              <a:spLocks noChangeArrowheads="1"/>
            </p:cNvSpPr>
            <p:nvPr/>
          </p:nvSpPr>
          <p:spPr bwMode="auto">
            <a:xfrm>
              <a:off x="163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4" name="Rectangle 203"/>
            <p:cNvSpPr>
              <a:spLocks noChangeArrowheads="1"/>
            </p:cNvSpPr>
            <p:nvPr/>
          </p:nvSpPr>
          <p:spPr bwMode="auto">
            <a:xfrm>
              <a:off x="2424"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5" name="Rectangle 204"/>
            <p:cNvSpPr>
              <a:spLocks noChangeArrowheads="1"/>
            </p:cNvSpPr>
            <p:nvPr/>
          </p:nvSpPr>
          <p:spPr bwMode="auto">
            <a:xfrm>
              <a:off x="3212"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6" name="Rectangle 205"/>
            <p:cNvSpPr>
              <a:spLocks noChangeArrowheads="1"/>
            </p:cNvSpPr>
            <p:nvPr/>
          </p:nvSpPr>
          <p:spPr bwMode="auto">
            <a:xfrm>
              <a:off x="4000"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7" name="Rectangle 206"/>
            <p:cNvSpPr>
              <a:spLocks noChangeArrowheads="1"/>
            </p:cNvSpPr>
            <p:nvPr/>
          </p:nvSpPr>
          <p:spPr bwMode="auto">
            <a:xfrm>
              <a:off x="4788"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8" name="Rectangle 207"/>
            <p:cNvSpPr>
              <a:spLocks noChangeArrowheads="1"/>
            </p:cNvSpPr>
            <p:nvPr/>
          </p:nvSpPr>
          <p:spPr bwMode="auto">
            <a:xfrm>
              <a:off x="557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9" name="Rectangle 208"/>
            <p:cNvSpPr>
              <a:spLocks noChangeArrowheads="1"/>
            </p:cNvSpPr>
            <p:nvPr/>
          </p:nvSpPr>
          <p:spPr bwMode="auto">
            <a:xfrm>
              <a:off x="1392" y="1962"/>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0" name="Rectangle 209"/>
            <p:cNvSpPr>
              <a:spLocks noChangeArrowheads="1"/>
            </p:cNvSpPr>
            <p:nvPr/>
          </p:nvSpPr>
          <p:spPr bwMode="auto">
            <a:xfrm>
              <a:off x="1392" y="2334"/>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11" name="Group 210"/>
          <p:cNvGrpSpPr>
            <a:grpSpLocks noChangeAspect="1"/>
          </p:cNvGrpSpPr>
          <p:nvPr/>
        </p:nvGrpSpPr>
        <p:grpSpPr bwMode="auto">
          <a:xfrm>
            <a:off x="1622" y="4300656"/>
            <a:ext cx="9168828" cy="838978"/>
            <a:chOff x="1392" y="1936"/>
            <a:chExt cx="4896" cy="448"/>
          </a:xfrm>
        </p:grpSpPr>
        <p:sp>
          <p:nvSpPr>
            <p:cNvPr id="212" name="Rectangle 211"/>
            <p:cNvSpPr>
              <a:spLocks noChangeArrowheads="1"/>
            </p:cNvSpPr>
            <p:nvPr/>
          </p:nvSpPr>
          <p:spPr bwMode="auto">
            <a:xfrm>
              <a:off x="1392" y="1936"/>
              <a:ext cx="4896" cy="448"/>
            </a:xfrm>
            <a:prstGeom prst="rect">
              <a:avLst/>
            </a:prstGeom>
            <a:solidFill>
              <a:srgbClr val="58595B">
                <a:alpha val="29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3" name="Rectangle 212"/>
            <p:cNvSpPr>
              <a:spLocks noChangeArrowheads="1"/>
            </p:cNvSpPr>
            <p:nvPr/>
          </p:nvSpPr>
          <p:spPr bwMode="auto">
            <a:xfrm>
              <a:off x="163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4" name="Rectangle 213"/>
            <p:cNvSpPr>
              <a:spLocks noChangeArrowheads="1"/>
            </p:cNvSpPr>
            <p:nvPr/>
          </p:nvSpPr>
          <p:spPr bwMode="auto">
            <a:xfrm>
              <a:off x="2424"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5" name="Rectangle 214"/>
            <p:cNvSpPr>
              <a:spLocks noChangeArrowheads="1"/>
            </p:cNvSpPr>
            <p:nvPr/>
          </p:nvSpPr>
          <p:spPr bwMode="auto">
            <a:xfrm>
              <a:off x="3212"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6" name="Rectangle 215"/>
            <p:cNvSpPr>
              <a:spLocks noChangeArrowheads="1"/>
            </p:cNvSpPr>
            <p:nvPr/>
          </p:nvSpPr>
          <p:spPr bwMode="auto">
            <a:xfrm>
              <a:off x="4000"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7" name="Rectangle 216"/>
            <p:cNvSpPr>
              <a:spLocks noChangeArrowheads="1"/>
            </p:cNvSpPr>
            <p:nvPr/>
          </p:nvSpPr>
          <p:spPr bwMode="auto">
            <a:xfrm>
              <a:off x="4788"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8" name="Rectangle 217"/>
            <p:cNvSpPr>
              <a:spLocks noChangeArrowheads="1"/>
            </p:cNvSpPr>
            <p:nvPr/>
          </p:nvSpPr>
          <p:spPr bwMode="auto">
            <a:xfrm>
              <a:off x="557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9" name="Rectangle 218"/>
            <p:cNvSpPr>
              <a:spLocks noChangeArrowheads="1"/>
            </p:cNvSpPr>
            <p:nvPr/>
          </p:nvSpPr>
          <p:spPr bwMode="auto">
            <a:xfrm>
              <a:off x="1392" y="1962"/>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0" name="Rectangle 219"/>
            <p:cNvSpPr>
              <a:spLocks noChangeArrowheads="1"/>
            </p:cNvSpPr>
            <p:nvPr/>
          </p:nvSpPr>
          <p:spPr bwMode="auto">
            <a:xfrm>
              <a:off x="1392" y="2334"/>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21" name="Group 220"/>
          <p:cNvGrpSpPr>
            <a:grpSpLocks noChangeAspect="1"/>
          </p:cNvGrpSpPr>
          <p:nvPr/>
        </p:nvGrpSpPr>
        <p:grpSpPr bwMode="auto">
          <a:xfrm>
            <a:off x="2713" y="5572243"/>
            <a:ext cx="9168828" cy="838978"/>
            <a:chOff x="1392" y="1936"/>
            <a:chExt cx="4896" cy="448"/>
          </a:xfrm>
        </p:grpSpPr>
        <p:sp>
          <p:nvSpPr>
            <p:cNvPr id="222" name="Rectangle 221"/>
            <p:cNvSpPr>
              <a:spLocks noChangeArrowheads="1"/>
            </p:cNvSpPr>
            <p:nvPr/>
          </p:nvSpPr>
          <p:spPr bwMode="auto">
            <a:xfrm>
              <a:off x="1392" y="1936"/>
              <a:ext cx="4896" cy="448"/>
            </a:xfrm>
            <a:prstGeom prst="rect">
              <a:avLst/>
            </a:prstGeom>
            <a:solidFill>
              <a:srgbClr val="58595B">
                <a:alpha val="29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3" name="Rectangle 222"/>
            <p:cNvSpPr>
              <a:spLocks noChangeArrowheads="1"/>
            </p:cNvSpPr>
            <p:nvPr/>
          </p:nvSpPr>
          <p:spPr bwMode="auto">
            <a:xfrm>
              <a:off x="163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4" name="Rectangle 223"/>
            <p:cNvSpPr>
              <a:spLocks noChangeArrowheads="1"/>
            </p:cNvSpPr>
            <p:nvPr/>
          </p:nvSpPr>
          <p:spPr bwMode="auto">
            <a:xfrm>
              <a:off x="2424"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5" name="Rectangle 224"/>
            <p:cNvSpPr>
              <a:spLocks noChangeArrowheads="1"/>
            </p:cNvSpPr>
            <p:nvPr/>
          </p:nvSpPr>
          <p:spPr bwMode="auto">
            <a:xfrm>
              <a:off x="3212"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6" name="Rectangle 225"/>
            <p:cNvSpPr>
              <a:spLocks noChangeArrowheads="1"/>
            </p:cNvSpPr>
            <p:nvPr/>
          </p:nvSpPr>
          <p:spPr bwMode="auto">
            <a:xfrm>
              <a:off x="4000"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7" name="Rectangle 226"/>
            <p:cNvSpPr>
              <a:spLocks noChangeArrowheads="1"/>
            </p:cNvSpPr>
            <p:nvPr/>
          </p:nvSpPr>
          <p:spPr bwMode="auto">
            <a:xfrm>
              <a:off x="4788"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8" name="Rectangle 227"/>
            <p:cNvSpPr>
              <a:spLocks noChangeArrowheads="1"/>
            </p:cNvSpPr>
            <p:nvPr/>
          </p:nvSpPr>
          <p:spPr bwMode="auto">
            <a:xfrm>
              <a:off x="557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9" name="Rectangle 228"/>
            <p:cNvSpPr>
              <a:spLocks noChangeArrowheads="1"/>
            </p:cNvSpPr>
            <p:nvPr/>
          </p:nvSpPr>
          <p:spPr bwMode="auto">
            <a:xfrm>
              <a:off x="1392" y="1962"/>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0" name="Rectangle 229"/>
            <p:cNvSpPr>
              <a:spLocks noChangeArrowheads="1"/>
            </p:cNvSpPr>
            <p:nvPr/>
          </p:nvSpPr>
          <p:spPr bwMode="auto">
            <a:xfrm>
              <a:off x="1392" y="2334"/>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5" name="Group 14"/>
          <p:cNvGrpSpPr>
            <a:grpSpLocks noChangeAspect="1"/>
          </p:cNvGrpSpPr>
          <p:nvPr/>
        </p:nvGrpSpPr>
        <p:grpSpPr bwMode="auto">
          <a:xfrm flipH="1">
            <a:off x="6741737" y="2813785"/>
            <a:ext cx="1742397" cy="925754"/>
            <a:chOff x="2291" y="1337"/>
            <a:chExt cx="3098" cy="1646"/>
          </a:xfrm>
        </p:grpSpPr>
        <p:sp>
          <p:nvSpPr>
            <p:cNvPr id="16" name="AutoShape 3"/>
            <p:cNvSpPr>
              <a:spLocks noChangeAspect="1" noChangeArrowheads="1" noTextEdit="1"/>
            </p:cNvSpPr>
            <p:nvPr/>
          </p:nvSpPr>
          <p:spPr bwMode="auto">
            <a:xfrm>
              <a:off x="2291" y="1337"/>
              <a:ext cx="3098" cy="1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 name="Freeform 5"/>
            <p:cNvSpPr>
              <a:spLocks/>
            </p:cNvSpPr>
            <p:nvPr/>
          </p:nvSpPr>
          <p:spPr bwMode="auto">
            <a:xfrm>
              <a:off x="2333" y="1401"/>
              <a:ext cx="3056" cy="1582"/>
            </a:xfrm>
            <a:custGeom>
              <a:avLst/>
              <a:gdLst>
                <a:gd name="T0" fmla="*/ 620 w 3056"/>
                <a:gd name="T1" fmla="*/ 2 h 1582"/>
                <a:gd name="T2" fmla="*/ 522 w 3056"/>
                <a:gd name="T3" fmla="*/ 24 h 1582"/>
                <a:gd name="T4" fmla="*/ 434 w 3056"/>
                <a:gd name="T5" fmla="*/ 74 h 1582"/>
                <a:gd name="T6" fmla="*/ 366 w 3056"/>
                <a:gd name="T7" fmla="*/ 146 h 1582"/>
                <a:gd name="T8" fmla="*/ 328 w 3056"/>
                <a:gd name="T9" fmla="*/ 212 h 1582"/>
                <a:gd name="T10" fmla="*/ 304 w 3056"/>
                <a:gd name="T11" fmla="*/ 290 h 1582"/>
                <a:gd name="T12" fmla="*/ 300 w 3056"/>
                <a:gd name="T13" fmla="*/ 364 h 1582"/>
                <a:gd name="T14" fmla="*/ 300 w 3056"/>
                <a:gd name="T15" fmla="*/ 438 h 1582"/>
                <a:gd name="T16" fmla="*/ 232 w 3056"/>
                <a:gd name="T17" fmla="*/ 460 h 1582"/>
                <a:gd name="T18" fmla="*/ 152 w 3056"/>
                <a:gd name="T19" fmla="*/ 508 h 1582"/>
                <a:gd name="T20" fmla="*/ 88 w 3056"/>
                <a:gd name="T21" fmla="*/ 574 h 1582"/>
                <a:gd name="T22" fmla="*/ 44 w 3056"/>
                <a:gd name="T23" fmla="*/ 656 h 1582"/>
                <a:gd name="T24" fmla="*/ 34 w 3056"/>
                <a:gd name="T25" fmla="*/ 678 h 1582"/>
                <a:gd name="T26" fmla="*/ 20 w 3056"/>
                <a:gd name="T27" fmla="*/ 782 h 1582"/>
                <a:gd name="T28" fmla="*/ 4 w 3056"/>
                <a:gd name="T29" fmla="*/ 1002 h 1582"/>
                <a:gd name="T30" fmla="*/ 0 w 3056"/>
                <a:gd name="T31" fmla="*/ 1108 h 1582"/>
                <a:gd name="T32" fmla="*/ 32 w 3056"/>
                <a:gd name="T33" fmla="*/ 1210 h 1582"/>
                <a:gd name="T34" fmla="*/ 112 w 3056"/>
                <a:gd name="T35" fmla="*/ 1278 h 1582"/>
                <a:gd name="T36" fmla="*/ 148 w 3056"/>
                <a:gd name="T37" fmla="*/ 1372 h 1582"/>
                <a:gd name="T38" fmla="*/ 226 w 3056"/>
                <a:gd name="T39" fmla="*/ 1474 h 1582"/>
                <a:gd name="T40" fmla="*/ 334 w 3056"/>
                <a:gd name="T41" fmla="*/ 1548 h 1582"/>
                <a:gd name="T42" fmla="*/ 464 w 3056"/>
                <a:gd name="T43" fmla="*/ 1582 h 1582"/>
                <a:gd name="T44" fmla="*/ 556 w 3056"/>
                <a:gd name="T45" fmla="*/ 1578 h 1582"/>
                <a:gd name="T46" fmla="*/ 666 w 3056"/>
                <a:gd name="T47" fmla="*/ 1544 h 1582"/>
                <a:gd name="T48" fmla="*/ 762 w 3056"/>
                <a:gd name="T49" fmla="*/ 1482 h 1582"/>
                <a:gd name="T50" fmla="*/ 836 w 3056"/>
                <a:gd name="T51" fmla="*/ 1394 h 1582"/>
                <a:gd name="T52" fmla="*/ 1648 w 3056"/>
                <a:gd name="T53" fmla="*/ 1342 h 1582"/>
                <a:gd name="T54" fmla="*/ 1708 w 3056"/>
                <a:gd name="T55" fmla="*/ 1440 h 1582"/>
                <a:gd name="T56" fmla="*/ 1794 w 3056"/>
                <a:gd name="T57" fmla="*/ 1516 h 1582"/>
                <a:gd name="T58" fmla="*/ 1896 w 3056"/>
                <a:gd name="T59" fmla="*/ 1566 h 1582"/>
                <a:gd name="T60" fmla="*/ 2012 w 3056"/>
                <a:gd name="T61" fmla="*/ 1582 h 1582"/>
                <a:gd name="T62" fmla="*/ 2098 w 3056"/>
                <a:gd name="T63" fmla="*/ 1572 h 1582"/>
                <a:gd name="T64" fmla="*/ 2206 w 3056"/>
                <a:gd name="T65" fmla="*/ 1532 h 1582"/>
                <a:gd name="T66" fmla="*/ 2296 w 3056"/>
                <a:gd name="T67" fmla="*/ 1462 h 1582"/>
                <a:gd name="T68" fmla="*/ 2362 w 3056"/>
                <a:gd name="T69" fmla="*/ 1368 h 1582"/>
                <a:gd name="T70" fmla="*/ 2704 w 3056"/>
                <a:gd name="T71" fmla="*/ 1342 h 1582"/>
                <a:gd name="T72" fmla="*/ 2796 w 3056"/>
                <a:gd name="T73" fmla="*/ 1322 h 1582"/>
                <a:gd name="T74" fmla="*/ 2872 w 3056"/>
                <a:gd name="T75" fmla="*/ 1292 h 1582"/>
                <a:gd name="T76" fmla="*/ 2926 w 3056"/>
                <a:gd name="T77" fmla="*/ 1284 h 1582"/>
                <a:gd name="T78" fmla="*/ 2988 w 3056"/>
                <a:gd name="T79" fmla="*/ 1250 h 1582"/>
                <a:gd name="T80" fmla="*/ 3034 w 3056"/>
                <a:gd name="T81" fmla="*/ 1196 h 1582"/>
                <a:gd name="T82" fmla="*/ 3054 w 3056"/>
                <a:gd name="T83" fmla="*/ 1126 h 1582"/>
                <a:gd name="T84" fmla="*/ 3054 w 3056"/>
                <a:gd name="T85" fmla="*/ 1016 h 1582"/>
                <a:gd name="T86" fmla="*/ 3024 w 3056"/>
                <a:gd name="T87" fmla="*/ 346 h 1582"/>
                <a:gd name="T88" fmla="*/ 3010 w 3056"/>
                <a:gd name="T89" fmla="*/ 244 h 1582"/>
                <a:gd name="T90" fmla="*/ 2946 w 3056"/>
                <a:gd name="T91" fmla="*/ 126 h 1582"/>
                <a:gd name="T92" fmla="*/ 2844 w 3056"/>
                <a:gd name="T93" fmla="*/ 42 h 1582"/>
                <a:gd name="T94" fmla="*/ 2716 w 3056"/>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6" h="1582">
                  <a:moveTo>
                    <a:pt x="2680" y="0"/>
                  </a:moveTo>
                  <a:lnTo>
                    <a:pt x="646" y="0"/>
                  </a:lnTo>
                  <a:lnTo>
                    <a:pt x="646" y="0"/>
                  </a:lnTo>
                  <a:lnTo>
                    <a:pt x="620" y="2"/>
                  </a:lnTo>
                  <a:lnTo>
                    <a:pt x="594" y="4"/>
                  </a:lnTo>
                  <a:lnTo>
                    <a:pt x="570" y="10"/>
                  </a:lnTo>
                  <a:lnTo>
                    <a:pt x="544" y="16"/>
                  </a:lnTo>
                  <a:lnTo>
                    <a:pt x="522" y="24"/>
                  </a:lnTo>
                  <a:lnTo>
                    <a:pt x="498" y="34"/>
                  </a:lnTo>
                  <a:lnTo>
                    <a:pt x="476" y="46"/>
                  </a:lnTo>
                  <a:lnTo>
                    <a:pt x="454" y="58"/>
                  </a:lnTo>
                  <a:lnTo>
                    <a:pt x="434" y="74"/>
                  </a:lnTo>
                  <a:lnTo>
                    <a:pt x="416" y="90"/>
                  </a:lnTo>
                  <a:lnTo>
                    <a:pt x="398" y="106"/>
                  </a:lnTo>
                  <a:lnTo>
                    <a:pt x="380" y="126"/>
                  </a:lnTo>
                  <a:lnTo>
                    <a:pt x="366" y="146"/>
                  </a:lnTo>
                  <a:lnTo>
                    <a:pt x="352" y="166"/>
                  </a:lnTo>
                  <a:lnTo>
                    <a:pt x="340" y="190"/>
                  </a:lnTo>
                  <a:lnTo>
                    <a:pt x="328" y="212"/>
                  </a:lnTo>
                  <a:lnTo>
                    <a:pt x="328" y="212"/>
                  </a:lnTo>
                  <a:lnTo>
                    <a:pt x="320" y="232"/>
                  </a:lnTo>
                  <a:lnTo>
                    <a:pt x="312" y="252"/>
                  </a:lnTo>
                  <a:lnTo>
                    <a:pt x="308" y="270"/>
                  </a:lnTo>
                  <a:lnTo>
                    <a:pt x="304" y="290"/>
                  </a:lnTo>
                  <a:lnTo>
                    <a:pt x="302" y="328"/>
                  </a:lnTo>
                  <a:lnTo>
                    <a:pt x="300" y="362"/>
                  </a:lnTo>
                  <a:lnTo>
                    <a:pt x="300" y="364"/>
                  </a:lnTo>
                  <a:lnTo>
                    <a:pt x="300" y="364"/>
                  </a:lnTo>
                  <a:lnTo>
                    <a:pt x="300" y="396"/>
                  </a:lnTo>
                  <a:lnTo>
                    <a:pt x="300" y="396"/>
                  </a:lnTo>
                  <a:lnTo>
                    <a:pt x="300" y="406"/>
                  </a:lnTo>
                  <a:lnTo>
                    <a:pt x="300" y="438"/>
                  </a:lnTo>
                  <a:lnTo>
                    <a:pt x="300" y="438"/>
                  </a:lnTo>
                  <a:lnTo>
                    <a:pt x="276" y="444"/>
                  </a:lnTo>
                  <a:lnTo>
                    <a:pt x="254" y="452"/>
                  </a:lnTo>
                  <a:lnTo>
                    <a:pt x="232" y="460"/>
                  </a:lnTo>
                  <a:lnTo>
                    <a:pt x="210" y="470"/>
                  </a:lnTo>
                  <a:lnTo>
                    <a:pt x="190" y="482"/>
                  </a:lnTo>
                  <a:lnTo>
                    <a:pt x="172" y="494"/>
                  </a:lnTo>
                  <a:lnTo>
                    <a:pt x="152" y="508"/>
                  </a:lnTo>
                  <a:lnTo>
                    <a:pt x="134" y="524"/>
                  </a:lnTo>
                  <a:lnTo>
                    <a:pt x="118" y="540"/>
                  </a:lnTo>
                  <a:lnTo>
                    <a:pt x="102" y="556"/>
                  </a:lnTo>
                  <a:lnTo>
                    <a:pt x="88" y="574"/>
                  </a:lnTo>
                  <a:lnTo>
                    <a:pt x="76" y="594"/>
                  </a:lnTo>
                  <a:lnTo>
                    <a:pt x="64" y="614"/>
                  </a:lnTo>
                  <a:lnTo>
                    <a:pt x="52" y="634"/>
                  </a:lnTo>
                  <a:lnTo>
                    <a:pt x="44" y="656"/>
                  </a:lnTo>
                  <a:lnTo>
                    <a:pt x="36" y="678"/>
                  </a:lnTo>
                  <a:lnTo>
                    <a:pt x="36" y="678"/>
                  </a:lnTo>
                  <a:lnTo>
                    <a:pt x="34" y="678"/>
                  </a:lnTo>
                  <a:lnTo>
                    <a:pt x="34" y="678"/>
                  </a:lnTo>
                  <a:lnTo>
                    <a:pt x="28" y="704"/>
                  </a:lnTo>
                  <a:lnTo>
                    <a:pt x="24" y="730"/>
                  </a:lnTo>
                  <a:lnTo>
                    <a:pt x="20" y="756"/>
                  </a:lnTo>
                  <a:lnTo>
                    <a:pt x="20" y="782"/>
                  </a:lnTo>
                  <a:lnTo>
                    <a:pt x="20" y="962"/>
                  </a:lnTo>
                  <a:lnTo>
                    <a:pt x="20" y="962"/>
                  </a:lnTo>
                  <a:lnTo>
                    <a:pt x="10" y="982"/>
                  </a:lnTo>
                  <a:lnTo>
                    <a:pt x="4" y="1002"/>
                  </a:lnTo>
                  <a:lnTo>
                    <a:pt x="2" y="1022"/>
                  </a:lnTo>
                  <a:lnTo>
                    <a:pt x="0" y="1044"/>
                  </a:lnTo>
                  <a:lnTo>
                    <a:pt x="0" y="1108"/>
                  </a:lnTo>
                  <a:lnTo>
                    <a:pt x="0" y="1108"/>
                  </a:lnTo>
                  <a:lnTo>
                    <a:pt x="2" y="1136"/>
                  </a:lnTo>
                  <a:lnTo>
                    <a:pt x="8" y="1162"/>
                  </a:lnTo>
                  <a:lnTo>
                    <a:pt x="18" y="1186"/>
                  </a:lnTo>
                  <a:lnTo>
                    <a:pt x="32" y="1210"/>
                  </a:lnTo>
                  <a:lnTo>
                    <a:pt x="48" y="1230"/>
                  </a:lnTo>
                  <a:lnTo>
                    <a:pt x="66" y="1250"/>
                  </a:lnTo>
                  <a:lnTo>
                    <a:pt x="88" y="1264"/>
                  </a:lnTo>
                  <a:lnTo>
                    <a:pt x="112" y="1278"/>
                  </a:lnTo>
                  <a:lnTo>
                    <a:pt x="112" y="1278"/>
                  </a:lnTo>
                  <a:lnTo>
                    <a:pt x="122" y="1310"/>
                  </a:lnTo>
                  <a:lnTo>
                    <a:pt x="134" y="1342"/>
                  </a:lnTo>
                  <a:lnTo>
                    <a:pt x="148" y="1372"/>
                  </a:lnTo>
                  <a:lnTo>
                    <a:pt x="164" y="1400"/>
                  </a:lnTo>
                  <a:lnTo>
                    <a:pt x="182" y="1426"/>
                  </a:lnTo>
                  <a:lnTo>
                    <a:pt x="204" y="1452"/>
                  </a:lnTo>
                  <a:lnTo>
                    <a:pt x="226" y="1474"/>
                  </a:lnTo>
                  <a:lnTo>
                    <a:pt x="252" y="1496"/>
                  </a:lnTo>
                  <a:lnTo>
                    <a:pt x="278" y="1516"/>
                  </a:lnTo>
                  <a:lnTo>
                    <a:pt x="306" y="1532"/>
                  </a:lnTo>
                  <a:lnTo>
                    <a:pt x="334" y="1548"/>
                  </a:lnTo>
                  <a:lnTo>
                    <a:pt x="366" y="1560"/>
                  </a:lnTo>
                  <a:lnTo>
                    <a:pt x="398" y="1570"/>
                  </a:lnTo>
                  <a:lnTo>
                    <a:pt x="430" y="1576"/>
                  </a:lnTo>
                  <a:lnTo>
                    <a:pt x="464" y="1582"/>
                  </a:lnTo>
                  <a:lnTo>
                    <a:pt x="498" y="1582"/>
                  </a:lnTo>
                  <a:lnTo>
                    <a:pt x="498" y="1582"/>
                  </a:lnTo>
                  <a:lnTo>
                    <a:pt x="528" y="1582"/>
                  </a:lnTo>
                  <a:lnTo>
                    <a:pt x="556" y="1578"/>
                  </a:lnTo>
                  <a:lnTo>
                    <a:pt x="586" y="1572"/>
                  </a:lnTo>
                  <a:lnTo>
                    <a:pt x="614" y="1566"/>
                  </a:lnTo>
                  <a:lnTo>
                    <a:pt x="640" y="1556"/>
                  </a:lnTo>
                  <a:lnTo>
                    <a:pt x="666" y="1544"/>
                  </a:lnTo>
                  <a:lnTo>
                    <a:pt x="692" y="1532"/>
                  </a:lnTo>
                  <a:lnTo>
                    <a:pt x="716" y="1516"/>
                  </a:lnTo>
                  <a:lnTo>
                    <a:pt x="740" y="1500"/>
                  </a:lnTo>
                  <a:lnTo>
                    <a:pt x="762" y="1482"/>
                  </a:lnTo>
                  <a:lnTo>
                    <a:pt x="782" y="1462"/>
                  </a:lnTo>
                  <a:lnTo>
                    <a:pt x="802" y="1440"/>
                  </a:lnTo>
                  <a:lnTo>
                    <a:pt x="820" y="1418"/>
                  </a:lnTo>
                  <a:lnTo>
                    <a:pt x="836" y="1394"/>
                  </a:lnTo>
                  <a:lnTo>
                    <a:pt x="850" y="1368"/>
                  </a:lnTo>
                  <a:lnTo>
                    <a:pt x="862" y="1342"/>
                  </a:lnTo>
                  <a:lnTo>
                    <a:pt x="1648" y="1342"/>
                  </a:lnTo>
                  <a:lnTo>
                    <a:pt x="1648" y="1342"/>
                  </a:lnTo>
                  <a:lnTo>
                    <a:pt x="1660" y="1368"/>
                  </a:lnTo>
                  <a:lnTo>
                    <a:pt x="1674" y="1394"/>
                  </a:lnTo>
                  <a:lnTo>
                    <a:pt x="1690" y="1418"/>
                  </a:lnTo>
                  <a:lnTo>
                    <a:pt x="1708" y="1440"/>
                  </a:lnTo>
                  <a:lnTo>
                    <a:pt x="1728" y="1462"/>
                  </a:lnTo>
                  <a:lnTo>
                    <a:pt x="1748" y="1482"/>
                  </a:lnTo>
                  <a:lnTo>
                    <a:pt x="1770" y="1500"/>
                  </a:lnTo>
                  <a:lnTo>
                    <a:pt x="1794" y="1516"/>
                  </a:lnTo>
                  <a:lnTo>
                    <a:pt x="1818" y="1532"/>
                  </a:lnTo>
                  <a:lnTo>
                    <a:pt x="1842" y="1544"/>
                  </a:lnTo>
                  <a:lnTo>
                    <a:pt x="1870" y="1556"/>
                  </a:lnTo>
                  <a:lnTo>
                    <a:pt x="1896" y="1566"/>
                  </a:lnTo>
                  <a:lnTo>
                    <a:pt x="1924" y="1572"/>
                  </a:lnTo>
                  <a:lnTo>
                    <a:pt x="1952" y="1578"/>
                  </a:lnTo>
                  <a:lnTo>
                    <a:pt x="1982" y="1582"/>
                  </a:lnTo>
                  <a:lnTo>
                    <a:pt x="2012" y="1582"/>
                  </a:lnTo>
                  <a:lnTo>
                    <a:pt x="2012" y="1582"/>
                  </a:lnTo>
                  <a:lnTo>
                    <a:pt x="2042" y="1582"/>
                  </a:lnTo>
                  <a:lnTo>
                    <a:pt x="2070" y="1578"/>
                  </a:lnTo>
                  <a:lnTo>
                    <a:pt x="2098" y="1572"/>
                  </a:lnTo>
                  <a:lnTo>
                    <a:pt x="2126" y="1566"/>
                  </a:lnTo>
                  <a:lnTo>
                    <a:pt x="2154" y="1556"/>
                  </a:lnTo>
                  <a:lnTo>
                    <a:pt x="2180" y="1544"/>
                  </a:lnTo>
                  <a:lnTo>
                    <a:pt x="2206" y="1532"/>
                  </a:lnTo>
                  <a:lnTo>
                    <a:pt x="2230" y="1516"/>
                  </a:lnTo>
                  <a:lnTo>
                    <a:pt x="2254" y="1500"/>
                  </a:lnTo>
                  <a:lnTo>
                    <a:pt x="2276" y="1482"/>
                  </a:lnTo>
                  <a:lnTo>
                    <a:pt x="2296" y="1462"/>
                  </a:lnTo>
                  <a:lnTo>
                    <a:pt x="2314" y="1440"/>
                  </a:lnTo>
                  <a:lnTo>
                    <a:pt x="2332" y="1418"/>
                  </a:lnTo>
                  <a:lnTo>
                    <a:pt x="2348" y="1394"/>
                  </a:lnTo>
                  <a:lnTo>
                    <a:pt x="2362" y="1368"/>
                  </a:lnTo>
                  <a:lnTo>
                    <a:pt x="2376" y="1342"/>
                  </a:lnTo>
                  <a:lnTo>
                    <a:pt x="2680" y="1342"/>
                  </a:lnTo>
                  <a:lnTo>
                    <a:pt x="2680" y="1342"/>
                  </a:lnTo>
                  <a:lnTo>
                    <a:pt x="2704" y="1342"/>
                  </a:lnTo>
                  <a:lnTo>
                    <a:pt x="2728" y="1340"/>
                  </a:lnTo>
                  <a:lnTo>
                    <a:pt x="2750" y="1336"/>
                  </a:lnTo>
                  <a:lnTo>
                    <a:pt x="2774" y="1330"/>
                  </a:lnTo>
                  <a:lnTo>
                    <a:pt x="2796" y="1322"/>
                  </a:lnTo>
                  <a:lnTo>
                    <a:pt x="2818" y="1314"/>
                  </a:lnTo>
                  <a:lnTo>
                    <a:pt x="2838" y="1304"/>
                  </a:lnTo>
                  <a:lnTo>
                    <a:pt x="2860" y="1292"/>
                  </a:lnTo>
                  <a:lnTo>
                    <a:pt x="2872" y="1292"/>
                  </a:lnTo>
                  <a:lnTo>
                    <a:pt x="2872" y="1292"/>
                  </a:lnTo>
                  <a:lnTo>
                    <a:pt x="2890" y="1290"/>
                  </a:lnTo>
                  <a:lnTo>
                    <a:pt x="2908" y="1288"/>
                  </a:lnTo>
                  <a:lnTo>
                    <a:pt x="2926" y="1284"/>
                  </a:lnTo>
                  <a:lnTo>
                    <a:pt x="2942" y="1278"/>
                  </a:lnTo>
                  <a:lnTo>
                    <a:pt x="2958" y="1270"/>
                  </a:lnTo>
                  <a:lnTo>
                    <a:pt x="2974" y="1260"/>
                  </a:lnTo>
                  <a:lnTo>
                    <a:pt x="2988" y="1250"/>
                  </a:lnTo>
                  <a:lnTo>
                    <a:pt x="3002" y="1238"/>
                  </a:lnTo>
                  <a:lnTo>
                    <a:pt x="3014" y="1224"/>
                  </a:lnTo>
                  <a:lnTo>
                    <a:pt x="3024" y="1210"/>
                  </a:lnTo>
                  <a:lnTo>
                    <a:pt x="3034" y="1196"/>
                  </a:lnTo>
                  <a:lnTo>
                    <a:pt x="3040" y="1180"/>
                  </a:lnTo>
                  <a:lnTo>
                    <a:pt x="3046" y="1162"/>
                  </a:lnTo>
                  <a:lnTo>
                    <a:pt x="3052" y="1144"/>
                  </a:lnTo>
                  <a:lnTo>
                    <a:pt x="3054" y="1126"/>
                  </a:lnTo>
                  <a:lnTo>
                    <a:pt x="3056" y="1108"/>
                  </a:lnTo>
                  <a:lnTo>
                    <a:pt x="3056" y="1044"/>
                  </a:lnTo>
                  <a:lnTo>
                    <a:pt x="3056" y="1044"/>
                  </a:lnTo>
                  <a:lnTo>
                    <a:pt x="3054" y="1016"/>
                  </a:lnTo>
                  <a:lnTo>
                    <a:pt x="3048" y="990"/>
                  </a:lnTo>
                  <a:lnTo>
                    <a:pt x="3038" y="966"/>
                  </a:lnTo>
                  <a:lnTo>
                    <a:pt x="3024" y="942"/>
                  </a:lnTo>
                  <a:lnTo>
                    <a:pt x="3024" y="346"/>
                  </a:lnTo>
                  <a:lnTo>
                    <a:pt x="3024" y="346"/>
                  </a:lnTo>
                  <a:lnTo>
                    <a:pt x="3022" y="310"/>
                  </a:lnTo>
                  <a:lnTo>
                    <a:pt x="3018" y="276"/>
                  </a:lnTo>
                  <a:lnTo>
                    <a:pt x="3010" y="244"/>
                  </a:lnTo>
                  <a:lnTo>
                    <a:pt x="2998" y="212"/>
                  </a:lnTo>
                  <a:lnTo>
                    <a:pt x="2982" y="182"/>
                  </a:lnTo>
                  <a:lnTo>
                    <a:pt x="2966" y="152"/>
                  </a:lnTo>
                  <a:lnTo>
                    <a:pt x="2946" y="126"/>
                  </a:lnTo>
                  <a:lnTo>
                    <a:pt x="2924" y="102"/>
                  </a:lnTo>
                  <a:lnTo>
                    <a:pt x="2900" y="80"/>
                  </a:lnTo>
                  <a:lnTo>
                    <a:pt x="2872" y="60"/>
                  </a:lnTo>
                  <a:lnTo>
                    <a:pt x="2844" y="42"/>
                  </a:lnTo>
                  <a:lnTo>
                    <a:pt x="2814" y="28"/>
                  </a:lnTo>
                  <a:lnTo>
                    <a:pt x="2782" y="16"/>
                  </a:lnTo>
                  <a:lnTo>
                    <a:pt x="2750" y="8"/>
                  </a:lnTo>
                  <a:lnTo>
                    <a:pt x="2716" y="2"/>
                  </a:lnTo>
                  <a:lnTo>
                    <a:pt x="2680" y="0"/>
                  </a:lnTo>
                  <a:lnTo>
                    <a:pt x="2680" y="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 name="Freeform 6"/>
            <p:cNvSpPr>
              <a:spLocks/>
            </p:cNvSpPr>
            <p:nvPr/>
          </p:nvSpPr>
          <p:spPr bwMode="auto">
            <a:xfrm>
              <a:off x="2291" y="1337"/>
              <a:ext cx="3054" cy="1582"/>
            </a:xfrm>
            <a:custGeom>
              <a:avLst/>
              <a:gdLst>
                <a:gd name="T0" fmla="*/ 620 w 3054"/>
                <a:gd name="T1" fmla="*/ 2 h 1582"/>
                <a:gd name="T2" fmla="*/ 520 w 3054"/>
                <a:gd name="T3" fmla="*/ 24 h 1582"/>
                <a:gd name="T4" fmla="*/ 434 w 3054"/>
                <a:gd name="T5" fmla="*/ 74 h 1582"/>
                <a:gd name="T6" fmla="*/ 364 w 3054"/>
                <a:gd name="T7" fmla="*/ 146 h 1582"/>
                <a:gd name="T8" fmla="*/ 328 w 3054"/>
                <a:gd name="T9" fmla="*/ 212 h 1582"/>
                <a:gd name="T10" fmla="*/ 304 w 3054"/>
                <a:gd name="T11" fmla="*/ 290 h 1582"/>
                <a:gd name="T12" fmla="*/ 300 w 3054"/>
                <a:gd name="T13" fmla="*/ 364 h 1582"/>
                <a:gd name="T14" fmla="*/ 298 w 3054"/>
                <a:gd name="T15" fmla="*/ 438 h 1582"/>
                <a:gd name="T16" fmla="*/ 232 w 3054"/>
                <a:gd name="T17" fmla="*/ 460 h 1582"/>
                <a:gd name="T18" fmla="*/ 152 w 3054"/>
                <a:gd name="T19" fmla="*/ 508 h 1582"/>
                <a:gd name="T20" fmla="*/ 88 w 3054"/>
                <a:gd name="T21" fmla="*/ 574 h 1582"/>
                <a:gd name="T22" fmla="*/ 42 w 3054"/>
                <a:gd name="T23" fmla="*/ 656 h 1582"/>
                <a:gd name="T24" fmla="*/ 34 w 3054"/>
                <a:gd name="T25" fmla="*/ 678 h 1582"/>
                <a:gd name="T26" fmla="*/ 18 w 3054"/>
                <a:gd name="T27" fmla="*/ 782 h 1582"/>
                <a:gd name="T28" fmla="*/ 4 w 3054"/>
                <a:gd name="T29" fmla="*/ 1002 h 1582"/>
                <a:gd name="T30" fmla="*/ 0 w 3054"/>
                <a:gd name="T31" fmla="*/ 1108 h 1582"/>
                <a:gd name="T32" fmla="*/ 30 w 3054"/>
                <a:gd name="T33" fmla="*/ 1210 h 1582"/>
                <a:gd name="T34" fmla="*/ 112 w 3054"/>
                <a:gd name="T35" fmla="*/ 1278 h 1582"/>
                <a:gd name="T36" fmla="*/ 146 w 3054"/>
                <a:gd name="T37" fmla="*/ 1370 h 1582"/>
                <a:gd name="T38" fmla="*/ 226 w 3054"/>
                <a:gd name="T39" fmla="*/ 1474 h 1582"/>
                <a:gd name="T40" fmla="*/ 334 w 3054"/>
                <a:gd name="T41" fmla="*/ 1548 h 1582"/>
                <a:gd name="T42" fmla="*/ 462 w 3054"/>
                <a:gd name="T43" fmla="*/ 1582 h 1582"/>
                <a:gd name="T44" fmla="*/ 556 w 3054"/>
                <a:gd name="T45" fmla="*/ 1578 h 1582"/>
                <a:gd name="T46" fmla="*/ 666 w 3054"/>
                <a:gd name="T47" fmla="*/ 1544 h 1582"/>
                <a:gd name="T48" fmla="*/ 760 w 3054"/>
                <a:gd name="T49" fmla="*/ 1482 h 1582"/>
                <a:gd name="T50" fmla="*/ 834 w 3054"/>
                <a:gd name="T51" fmla="*/ 1394 h 1582"/>
                <a:gd name="T52" fmla="*/ 1646 w 3054"/>
                <a:gd name="T53" fmla="*/ 1342 h 1582"/>
                <a:gd name="T54" fmla="*/ 1708 w 3054"/>
                <a:gd name="T55" fmla="*/ 1440 h 1582"/>
                <a:gd name="T56" fmla="*/ 1792 w 3054"/>
                <a:gd name="T57" fmla="*/ 1516 h 1582"/>
                <a:gd name="T58" fmla="*/ 1896 w 3054"/>
                <a:gd name="T59" fmla="*/ 1566 h 1582"/>
                <a:gd name="T60" fmla="*/ 2010 w 3054"/>
                <a:gd name="T61" fmla="*/ 1582 h 1582"/>
                <a:gd name="T62" fmla="*/ 2098 w 3054"/>
                <a:gd name="T63" fmla="*/ 1572 h 1582"/>
                <a:gd name="T64" fmla="*/ 2204 w 3054"/>
                <a:gd name="T65" fmla="*/ 1532 h 1582"/>
                <a:gd name="T66" fmla="*/ 2294 w 3054"/>
                <a:gd name="T67" fmla="*/ 1462 h 1582"/>
                <a:gd name="T68" fmla="*/ 2362 w 3054"/>
                <a:gd name="T69" fmla="*/ 1368 h 1582"/>
                <a:gd name="T70" fmla="*/ 2704 w 3054"/>
                <a:gd name="T71" fmla="*/ 1342 h 1582"/>
                <a:gd name="T72" fmla="*/ 2796 w 3054"/>
                <a:gd name="T73" fmla="*/ 1322 h 1582"/>
                <a:gd name="T74" fmla="*/ 2870 w 3054"/>
                <a:gd name="T75" fmla="*/ 1292 h 1582"/>
                <a:gd name="T76" fmla="*/ 2926 w 3054"/>
                <a:gd name="T77" fmla="*/ 1284 h 1582"/>
                <a:gd name="T78" fmla="*/ 2988 w 3054"/>
                <a:gd name="T79" fmla="*/ 1250 h 1582"/>
                <a:gd name="T80" fmla="*/ 3032 w 3054"/>
                <a:gd name="T81" fmla="*/ 1196 h 1582"/>
                <a:gd name="T82" fmla="*/ 3054 w 3054"/>
                <a:gd name="T83" fmla="*/ 1126 h 1582"/>
                <a:gd name="T84" fmla="*/ 3052 w 3054"/>
                <a:gd name="T85" fmla="*/ 1016 h 1582"/>
                <a:gd name="T86" fmla="*/ 3024 w 3054"/>
                <a:gd name="T87" fmla="*/ 346 h 1582"/>
                <a:gd name="T88" fmla="*/ 3008 w 3054"/>
                <a:gd name="T89" fmla="*/ 242 h 1582"/>
                <a:gd name="T90" fmla="*/ 2946 w 3054"/>
                <a:gd name="T91" fmla="*/ 126 h 1582"/>
                <a:gd name="T92" fmla="*/ 2844 w 3054"/>
                <a:gd name="T93" fmla="*/ 42 h 1582"/>
                <a:gd name="T94" fmla="*/ 2714 w 3054"/>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4" h="1582">
                  <a:moveTo>
                    <a:pt x="2680" y="0"/>
                  </a:moveTo>
                  <a:lnTo>
                    <a:pt x="646" y="0"/>
                  </a:lnTo>
                  <a:lnTo>
                    <a:pt x="646" y="0"/>
                  </a:lnTo>
                  <a:lnTo>
                    <a:pt x="620" y="2"/>
                  </a:lnTo>
                  <a:lnTo>
                    <a:pt x="594" y="4"/>
                  </a:lnTo>
                  <a:lnTo>
                    <a:pt x="568" y="10"/>
                  </a:lnTo>
                  <a:lnTo>
                    <a:pt x="544" y="16"/>
                  </a:lnTo>
                  <a:lnTo>
                    <a:pt x="520" y="24"/>
                  </a:lnTo>
                  <a:lnTo>
                    <a:pt x="498" y="34"/>
                  </a:lnTo>
                  <a:lnTo>
                    <a:pt x="476" y="46"/>
                  </a:lnTo>
                  <a:lnTo>
                    <a:pt x="454" y="58"/>
                  </a:lnTo>
                  <a:lnTo>
                    <a:pt x="434" y="74"/>
                  </a:lnTo>
                  <a:lnTo>
                    <a:pt x="414" y="90"/>
                  </a:lnTo>
                  <a:lnTo>
                    <a:pt x="396" y="106"/>
                  </a:lnTo>
                  <a:lnTo>
                    <a:pt x="380" y="126"/>
                  </a:lnTo>
                  <a:lnTo>
                    <a:pt x="364" y="146"/>
                  </a:lnTo>
                  <a:lnTo>
                    <a:pt x="350" y="166"/>
                  </a:lnTo>
                  <a:lnTo>
                    <a:pt x="338" y="190"/>
                  </a:lnTo>
                  <a:lnTo>
                    <a:pt x="328" y="212"/>
                  </a:lnTo>
                  <a:lnTo>
                    <a:pt x="328" y="212"/>
                  </a:lnTo>
                  <a:lnTo>
                    <a:pt x="318" y="232"/>
                  </a:lnTo>
                  <a:lnTo>
                    <a:pt x="312" y="250"/>
                  </a:lnTo>
                  <a:lnTo>
                    <a:pt x="308" y="270"/>
                  </a:lnTo>
                  <a:lnTo>
                    <a:pt x="304" y="290"/>
                  </a:lnTo>
                  <a:lnTo>
                    <a:pt x="300" y="328"/>
                  </a:lnTo>
                  <a:lnTo>
                    <a:pt x="300" y="362"/>
                  </a:lnTo>
                  <a:lnTo>
                    <a:pt x="300" y="364"/>
                  </a:lnTo>
                  <a:lnTo>
                    <a:pt x="300" y="364"/>
                  </a:lnTo>
                  <a:lnTo>
                    <a:pt x="298" y="396"/>
                  </a:lnTo>
                  <a:lnTo>
                    <a:pt x="298" y="396"/>
                  </a:lnTo>
                  <a:lnTo>
                    <a:pt x="298" y="406"/>
                  </a:lnTo>
                  <a:lnTo>
                    <a:pt x="298" y="438"/>
                  </a:lnTo>
                  <a:lnTo>
                    <a:pt x="298" y="438"/>
                  </a:lnTo>
                  <a:lnTo>
                    <a:pt x="276" y="444"/>
                  </a:lnTo>
                  <a:lnTo>
                    <a:pt x="254" y="452"/>
                  </a:lnTo>
                  <a:lnTo>
                    <a:pt x="232" y="460"/>
                  </a:lnTo>
                  <a:lnTo>
                    <a:pt x="210" y="470"/>
                  </a:lnTo>
                  <a:lnTo>
                    <a:pt x="190" y="482"/>
                  </a:lnTo>
                  <a:lnTo>
                    <a:pt x="170" y="494"/>
                  </a:lnTo>
                  <a:lnTo>
                    <a:pt x="152" y="508"/>
                  </a:lnTo>
                  <a:lnTo>
                    <a:pt x="134" y="524"/>
                  </a:lnTo>
                  <a:lnTo>
                    <a:pt x="118" y="540"/>
                  </a:lnTo>
                  <a:lnTo>
                    <a:pt x="102" y="556"/>
                  </a:lnTo>
                  <a:lnTo>
                    <a:pt x="88" y="574"/>
                  </a:lnTo>
                  <a:lnTo>
                    <a:pt x="74" y="594"/>
                  </a:lnTo>
                  <a:lnTo>
                    <a:pt x="62" y="614"/>
                  </a:lnTo>
                  <a:lnTo>
                    <a:pt x="52" y="634"/>
                  </a:lnTo>
                  <a:lnTo>
                    <a:pt x="42" y="656"/>
                  </a:lnTo>
                  <a:lnTo>
                    <a:pt x="34" y="678"/>
                  </a:lnTo>
                  <a:lnTo>
                    <a:pt x="34" y="678"/>
                  </a:lnTo>
                  <a:lnTo>
                    <a:pt x="34" y="678"/>
                  </a:lnTo>
                  <a:lnTo>
                    <a:pt x="34" y="678"/>
                  </a:lnTo>
                  <a:lnTo>
                    <a:pt x="28" y="704"/>
                  </a:lnTo>
                  <a:lnTo>
                    <a:pt x="22" y="730"/>
                  </a:lnTo>
                  <a:lnTo>
                    <a:pt x="20" y="756"/>
                  </a:lnTo>
                  <a:lnTo>
                    <a:pt x="18" y="782"/>
                  </a:lnTo>
                  <a:lnTo>
                    <a:pt x="18" y="962"/>
                  </a:lnTo>
                  <a:lnTo>
                    <a:pt x="18" y="962"/>
                  </a:lnTo>
                  <a:lnTo>
                    <a:pt x="10" y="980"/>
                  </a:lnTo>
                  <a:lnTo>
                    <a:pt x="4" y="1002"/>
                  </a:lnTo>
                  <a:lnTo>
                    <a:pt x="0" y="1022"/>
                  </a:lnTo>
                  <a:lnTo>
                    <a:pt x="0" y="1044"/>
                  </a:lnTo>
                  <a:lnTo>
                    <a:pt x="0" y="1108"/>
                  </a:lnTo>
                  <a:lnTo>
                    <a:pt x="0" y="1108"/>
                  </a:lnTo>
                  <a:lnTo>
                    <a:pt x="2" y="1136"/>
                  </a:lnTo>
                  <a:lnTo>
                    <a:pt x="8" y="1162"/>
                  </a:lnTo>
                  <a:lnTo>
                    <a:pt x="18" y="1186"/>
                  </a:lnTo>
                  <a:lnTo>
                    <a:pt x="30" y="1210"/>
                  </a:lnTo>
                  <a:lnTo>
                    <a:pt x="46" y="1230"/>
                  </a:lnTo>
                  <a:lnTo>
                    <a:pt x="66" y="1250"/>
                  </a:lnTo>
                  <a:lnTo>
                    <a:pt x="88" y="1264"/>
                  </a:lnTo>
                  <a:lnTo>
                    <a:pt x="112" y="1278"/>
                  </a:lnTo>
                  <a:lnTo>
                    <a:pt x="112" y="1278"/>
                  </a:lnTo>
                  <a:lnTo>
                    <a:pt x="120" y="1310"/>
                  </a:lnTo>
                  <a:lnTo>
                    <a:pt x="132" y="1342"/>
                  </a:lnTo>
                  <a:lnTo>
                    <a:pt x="146" y="1370"/>
                  </a:lnTo>
                  <a:lnTo>
                    <a:pt x="164" y="1400"/>
                  </a:lnTo>
                  <a:lnTo>
                    <a:pt x="182" y="1426"/>
                  </a:lnTo>
                  <a:lnTo>
                    <a:pt x="204" y="1452"/>
                  </a:lnTo>
                  <a:lnTo>
                    <a:pt x="226" y="1474"/>
                  </a:lnTo>
                  <a:lnTo>
                    <a:pt x="250" y="1496"/>
                  </a:lnTo>
                  <a:lnTo>
                    <a:pt x="276" y="1516"/>
                  </a:lnTo>
                  <a:lnTo>
                    <a:pt x="304" y="1532"/>
                  </a:lnTo>
                  <a:lnTo>
                    <a:pt x="334" y="1548"/>
                  </a:lnTo>
                  <a:lnTo>
                    <a:pt x="364" y="1560"/>
                  </a:lnTo>
                  <a:lnTo>
                    <a:pt x="396" y="1570"/>
                  </a:lnTo>
                  <a:lnTo>
                    <a:pt x="430" y="1576"/>
                  </a:lnTo>
                  <a:lnTo>
                    <a:pt x="462" y="1582"/>
                  </a:lnTo>
                  <a:lnTo>
                    <a:pt x="498" y="1582"/>
                  </a:lnTo>
                  <a:lnTo>
                    <a:pt x="498" y="1582"/>
                  </a:lnTo>
                  <a:lnTo>
                    <a:pt x="526" y="1582"/>
                  </a:lnTo>
                  <a:lnTo>
                    <a:pt x="556" y="1578"/>
                  </a:lnTo>
                  <a:lnTo>
                    <a:pt x="584" y="1572"/>
                  </a:lnTo>
                  <a:lnTo>
                    <a:pt x="612" y="1566"/>
                  </a:lnTo>
                  <a:lnTo>
                    <a:pt x="640" y="1556"/>
                  </a:lnTo>
                  <a:lnTo>
                    <a:pt x="666" y="1544"/>
                  </a:lnTo>
                  <a:lnTo>
                    <a:pt x="692" y="1532"/>
                  </a:lnTo>
                  <a:lnTo>
                    <a:pt x="716" y="1516"/>
                  </a:lnTo>
                  <a:lnTo>
                    <a:pt x="738" y="1500"/>
                  </a:lnTo>
                  <a:lnTo>
                    <a:pt x="760" y="1482"/>
                  </a:lnTo>
                  <a:lnTo>
                    <a:pt x="782" y="1462"/>
                  </a:lnTo>
                  <a:lnTo>
                    <a:pt x="800" y="1440"/>
                  </a:lnTo>
                  <a:lnTo>
                    <a:pt x="818" y="1418"/>
                  </a:lnTo>
                  <a:lnTo>
                    <a:pt x="834" y="1394"/>
                  </a:lnTo>
                  <a:lnTo>
                    <a:pt x="848" y="1368"/>
                  </a:lnTo>
                  <a:lnTo>
                    <a:pt x="862" y="1342"/>
                  </a:lnTo>
                  <a:lnTo>
                    <a:pt x="1646" y="1342"/>
                  </a:lnTo>
                  <a:lnTo>
                    <a:pt x="1646" y="1342"/>
                  </a:lnTo>
                  <a:lnTo>
                    <a:pt x="1660" y="1368"/>
                  </a:lnTo>
                  <a:lnTo>
                    <a:pt x="1674" y="1394"/>
                  </a:lnTo>
                  <a:lnTo>
                    <a:pt x="1690" y="1418"/>
                  </a:lnTo>
                  <a:lnTo>
                    <a:pt x="1708" y="1440"/>
                  </a:lnTo>
                  <a:lnTo>
                    <a:pt x="1726" y="1462"/>
                  </a:lnTo>
                  <a:lnTo>
                    <a:pt x="1748" y="1482"/>
                  </a:lnTo>
                  <a:lnTo>
                    <a:pt x="1770" y="1500"/>
                  </a:lnTo>
                  <a:lnTo>
                    <a:pt x="1792" y="1516"/>
                  </a:lnTo>
                  <a:lnTo>
                    <a:pt x="1816" y="1532"/>
                  </a:lnTo>
                  <a:lnTo>
                    <a:pt x="1842" y="1544"/>
                  </a:lnTo>
                  <a:lnTo>
                    <a:pt x="1868" y="1556"/>
                  </a:lnTo>
                  <a:lnTo>
                    <a:pt x="1896" y="1566"/>
                  </a:lnTo>
                  <a:lnTo>
                    <a:pt x="1924" y="1572"/>
                  </a:lnTo>
                  <a:lnTo>
                    <a:pt x="1952" y="1578"/>
                  </a:lnTo>
                  <a:lnTo>
                    <a:pt x="1982" y="1582"/>
                  </a:lnTo>
                  <a:lnTo>
                    <a:pt x="2010" y="1582"/>
                  </a:lnTo>
                  <a:lnTo>
                    <a:pt x="2010" y="1582"/>
                  </a:lnTo>
                  <a:lnTo>
                    <a:pt x="2040" y="1582"/>
                  </a:lnTo>
                  <a:lnTo>
                    <a:pt x="2070" y="1578"/>
                  </a:lnTo>
                  <a:lnTo>
                    <a:pt x="2098" y="1572"/>
                  </a:lnTo>
                  <a:lnTo>
                    <a:pt x="2126" y="1566"/>
                  </a:lnTo>
                  <a:lnTo>
                    <a:pt x="2154" y="1556"/>
                  </a:lnTo>
                  <a:lnTo>
                    <a:pt x="2180" y="1544"/>
                  </a:lnTo>
                  <a:lnTo>
                    <a:pt x="2204" y="1532"/>
                  </a:lnTo>
                  <a:lnTo>
                    <a:pt x="2230" y="1516"/>
                  </a:lnTo>
                  <a:lnTo>
                    <a:pt x="2252" y="1500"/>
                  </a:lnTo>
                  <a:lnTo>
                    <a:pt x="2274" y="1482"/>
                  </a:lnTo>
                  <a:lnTo>
                    <a:pt x="2294" y="1462"/>
                  </a:lnTo>
                  <a:lnTo>
                    <a:pt x="2314" y="1440"/>
                  </a:lnTo>
                  <a:lnTo>
                    <a:pt x="2332" y="1418"/>
                  </a:lnTo>
                  <a:lnTo>
                    <a:pt x="2348" y="1394"/>
                  </a:lnTo>
                  <a:lnTo>
                    <a:pt x="2362" y="1368"/>
                  </a:lnTo>
                  <a:lnTo>
                    <a:pt x="2374" y="1342"/>
                  </a:lnTo>
                  <a:lnTo>
                    <a:pt x="2680" y="1342"/>
                  </a:lnTo>
                  <a:lnTo>
                    <a:pt x="2680" y="1342"/>
                  </a:lnTo>
                  <a:lnTo>
                    <a:pt x="2704" y="1342"/>
                  </a:lnTo>
                  <a:lnTo>
                    <a:pt x="2726" y="1340"/>
                  </a:lnTo>
                  <a:lnTo>
                    <a:pt x="2750" y="1336"/>
                  </a:lnTo>
                  <a:lnTo>
                    <a:pt x="2772" y="1330"/>
                  </a:lnTo>
                  <a:lnTo>
                    <a:pt x="2796" y="1322"/>
                  </a:lnTo>
                  <a:lnTo>
                    <a:pt x="2816" y="1314"/>
                  </a:lnTo>
                  <a:lnTo>
                    <a:pt x="2838" y="1304"/>
                  </a:lnTo>
                  <a:lnTo>
                    <a:pt x="2858" y="1292"/>
                  </a:lnTo>
                  <a:lnTo>
                    <a:pt x="2870" y="1292"/>
                  </a:lnTo>
                  <a:lnTo>
                    <a:pt x="2870" y="1292"/>
                  </a:lnTo>
                  <a:lnTo>
                    <a:pt x="2890" y="1290"/>
                  </a:lnTo>
                  <a:lnTo>
                    <a:pt x="2908" y="1288"/>
                  </a:lnTo>
                  <a:lnTo>
                    <a:pt x="2926" y="1284"/>
                  </a:lnTo>
                  <a:lnTo>
                    <a:pt x="2942" y="1278"/>
                  </a:lnTo>
                  <a:lnTo>
                    <a:pt x="2958" y="1270"/>
                  </a:lnTo>
                  <a:lnTo>
                    <a:pt x="2974" y="1260"/>
                  </a:lnTo>
                  <a:lnTo>
                    <a:pt x="2988" y="1250"/>
                  </a:lnTo>
                  <a:lnTo>
                    <a:pt x="3000" y="1238"/>
                  </a:lnTo>
                  <a:lnTo>
                    <a:pt x="3012" y="1224"/>
                  </a:lnTo>
                  <a:lnTo>
                    <a:pt x="3024" y="1210"/>
                  </a:lnTo>
                  <a:lnTo>
                    <a:pt x="3032" y="1196"/>
                  </a:lnTo>
                  <a:lnTo>
                    <a:pt x="3040" y="1180"/>
                  </a:lnTo>
                  <a:lnTo>
                    <a:pt x="3046" y="1162"/>
                  </a:lnTo>
                  <a:lnTo>
                    <a:pt x="3050" y="1144"/>
                  </a:lnTo>
                  <a:lnTo>
                    <a:pt x="3054" y="1126"/>
                  </a:lnTo>
                  <a:lnTo>
                    <a:pt x="3054" y="1108"/>
                  </a:lnTo>
                  <a:lnTo>
                    <a:pt x="3054" y="1044"/>
                  </a:lnTo>
                  <a:lnTo>
                    <a:pt x="3054" y="1044"/>
                  </a:lnTo>
                  <a:lnTo>
                    <a:pt x="3052" y="1016"/>
                  </a:lnTo>
                  <a:lnTo>
                    <a:pt x="3046" y="990"/>
                  </a:lnTo>
                  <a:lnTo>
                    <a:pt x="3038" y="966"/>
                  </a:lnTo>
                  <a:lnTo>
                    <a:pt x="3024" y="942"/>
                  </a:lnTo>
                  <a:lnTo>
                    <a:pt x="3024" y="346"/>
                  </a:lnTo>
                  <a:lnTo>
                    <a:pt x="3024" y="346"/>
                  </a:lnTo>
                  <a:lnTo>
                    <a:pt x="3022" y="310"/>
                  </a:lnTo>
                  <a:lnTo>
                    <a:pt x="3016" y="276"/>
                  </a:lnTo>
                  <a:lnTo>
                    <a:pt x="3008" y="242"/>
                  </a:lnTo>
                  <a:lnTo>
                    <a:pt x="2996" y="212"/>
                  </a:lnTo>
                  <a:lnTo>
                    <a:pt x="2982" y="182"/>
                  </a:lnTo>
                  <a:lnTo>
                    <a:pt x="2964" y="152"/>
                  </a:lnTo>
                  <a:lnTo>
                    <a:pt x="2946" y="126"/>
                  </a:lnTo>
                  <a:lnTo>
                    <a:pt x="2922" y="102"/>
                  </a:lnTo>
                  <a:lnTo>
                    <a:pt x="2898" y="80"/>
                  </a:lnTo>
                  <a:lnTo>
                    <a:pt x="2872" y="60"/>
                  </a:lnTo>
                  <a:lnTo>
                    <a:pt x="2844" y="42"/>
                  </a:lnTo>
                  <a:lnTo>
                    <a:pt x="2814" y="28"/>
                  </a:lnTo>
                  <a:lnTo>
                    <a:pt x="2782" y="16"/>
                  </a:lnTo>
                  <a:lnTo>
                    <a:pt x="2748" y="8"/>
                  </a:lnTo>
                  <a:lnTo>
                    <a:pt x="2714" y="2"/>
                  </a:lnTo>
                  <a:lnTo>
                    <a:pt x="2680" y="0"/>
                  </a:lnTo>
                  <a:lnTo>
                    <a:pt x="26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 name="Freeform 7"/>
            <p:cNvSpPr>
              <a:spLocks/>
            </p:cNvSpPr>
            <p:nvPr/>
          </p:nvSpPr>
          <p:spPr bwMode="auto">
            <a:xfrm>
              <a:off x="2355" y="1401"/>
              <a:ext cx="2926" cy="1454"/>
            </a:xfrm>
            <a:custGeom>
              <a:avLst/>
              <a:gdLst>
                <a:gd name="T0" fmla="*/ 2890 w 2926"/>
                <a:gd name="T1" fmla="*/ 224 h 1454"/>
                <a:gd name="T2" fmla="*/ 2848 w 2926"/>
                <a:gd name="T3" fmla="*/ 124 h 1454"/>
                <a:gd name="T4" fmla="*/ 2772 w 2926"/>
                <a:gd name="T5" fmla="*/ 48 h 1454"/>
                <a:gd name="T6" fmla="*/ 2672 w 2926"/>
                <a:gd name="T7" fmla="*/ 6 h 1454"/>
                <a:gd name="T8" fmla="*/ 582 w 2926"/>
                <a:gd name="T9" fmla="*/ 0 h 1454"/>
                <a:gd name="T10" fmla="*/ 496 w 2926"/>
                <a:gd name="T11" fmla="*/ 14 h 1454"/>
                <a:gd name="T12" fmla="*/ 422 w 2926"/>
                <a:gd name="T13" fmla="*/ 50 h 1454"/>
                <a:gd name="T14" fmla="*/ 364 w 2926"/>
                <a:gd name="T15" fmla="*/ 106 h 1454"/>
                <a:gd name="T16" fmla="*/ 322 w 2926"/>
                <a:gd name="T17" fmla="*/ 176 h 1454"/>
                <a:gd name="T18" fmla="*/ 306 w 2926"/>
                <a:gd name="T19" fmla="*/ 220 h 1454"/>
                <a:gd name="T20" fmla="*/ 300 w 2926"/>
                <a:gd name="T21" fmla="*/ 300 h 1454"/>
                <a:gd name="T22" fmla="*/ 298 w 2926"/>
                <a:gd name="T23" fmla="*/ 428 h 1454"/>
                <a:gd name="T24" fmla="*/ 268 w 2926"/>
                <a:gd name="T25" fmla="*/ 432 h 1454"/>
                <a:gd name="T26" fmla="*/ 184 w 2926"/>
                <a:gd name="T27" fmla="*/ 460 h 1454"/>
                <a:gd name="T28" fmla="*/ 112 w 2926"/>
                <a:gd name="T29" fmla="*/ 508 h 1454"/>
                <a:gd name="T30" fmla="*/ 58 w 2926"/>
                <a:gd name="T31" fmla="*/ 574 h 1454"/>
                <a:gd name="T32" fmla="*/ 32 w 2926"/>
                <a:gd name="T33" fmla="*/ 632 h 1454"/>
                <a:gd name="T34" fmla="*/ 22 w 2926"/>
                <a:gd name="T35" fmla="*/ 674 h 1454"/>
                <a:gd name="T36" fmla="*/ 18 w 2926"/>
                <a:gd name="T37" fmla="*/ 914 h 1454"/>
                <a:gd name="T38" fmla="*/ 0 w 2926"/>
                <a:gd name="T39" fmla="*/ 962 h 1454"/>
                <a:gd name="T40" fmla="*/ 2 w 2926"/>
                <a:gd name="T41" fmla="*/ 1066 h 1454"/>
                <a:gd name="T42" fmla="*/ 44 w 2926"/>
                <a:gd name="T43" fmla="*/ 1138 h 1454"/>
                <a:gd name="T44" fmla="*/ 104 w 2926"/>
                <a:gd name="T45" fmla="*/ 1162 h 1454"/>
                <a:gd name="T46" fmla="*/ 140 w 2926"/>
                <a:gd name="T47" fmla="*/ 1278 h 1454"/>
                <a:gd name="T48" fmla="*/ 212 w 2926"/>
                <a:gd name="T49" fmla="*/ 1370 h 1454"/>
                <a:gd name="T50" fmla="*/ 314 w 2926"/>
                <a:gd name="T51" fmla="*/ 1432 h 1454"/>
                <a:gd name="T52" fmla="*/ 434 w 2926"/>
                <a:gd name="T53" fmla="*/ 1454 h 1454"/>
                <a:gd name="T54" fmla="*/ 516 w 2926"/>
                <a:gd name="T55" fmla="*/ 1444 h 1454"/>
                <a:gd name="T56" fmla="*/ 614 w 2926"/>
                <a:gd name="T57" fmla="*/ 1402 h 1454"/>
                <a:gd name="T58" fmla="*/ 692 w 2926"/>
                <a:gd name="T59" fmla="*/ 1332 h 1454"/>
                <a:gd name="T60" fmla="*/ 744 w 2926"/>
                <a:gd name="T61" fmla="*/ 1240 h 1454"/>
                <a:gd name="T62" fmla="*/ 1636 w 2926"/>
                <a:gd name="T63" fmla="*/ 1240 h 1454"/>
                <a:gd name="T64" fmla="*/ 1688 w 2926"/>
                <a:gd name="T65" fmla="*/ 1332 h 1454"/>
                <a:gd name="T66" fmla="*/ 1768 w 2926"/>
                <a:gd name="T67" fmla="*/ 1402 h 1454"/>
                <a:gd name="T68" fmla="*/ 1864 w 2926"/>
                <a:gd name="T69" fmla="*/ 1444 h 1454"/>
                <a:gd name="T70" fmla="*/ 1946 w 2926"/>
                <a:gd name="T71" fmla="*/ 1454 h 1454"/>
                <a:gd name="T72" fmla="*/ 2054 w 2926"/>
                <a:gd name="T73" fmla="*/ 1436 h 1454"/>
                <a:gd name="T74" fmla="*/ 2148 w 2926"/>
                <a:gd name="T75" fmla="*/ 1386 h 1454"/>
                <a:gd name="T76" fmla="*/ 2220 w 2926"/>
                <a:gd name="T77" fmla="*/ 1310 h 1454"/>
                <a:gd name="T78" fmla="*/ 2266 w 2926"/>
                <a:gd name="T79" fmla="*/ 1214 h 1454"/>
                <a:gd name="T80" fmla="*/ 2660 w 2926"/>
                <a:gd name="T81" fmla="*/ 1210 h 1454"/>
                <a:gd name="T82" fmla="*/ 2740 w 2926"/>
                <a:gd name="T83" fmla="*/ 1184 h 1454"/>
                <a:gd name="T84" fmla="*/ 2782 w 2926"/>
                <a:gd name="T85" fmla="*/ 1164 h 1454"/>
                <a:gd name="T86" fmla="*/ 2830 w 2926"/>
                <a:gd name="T87" fmla="*/ 1162 h 1454"/>
                <a:gd name="T88" fmla="*/ 2906 w 2926"/>
                <a:gd name="T89" fmla="*/ 1110 h 1454"/>
                <a:gd name="T90" fmla="*/ 2926 w 2926"/>
                <a:gd name="T91" fmla="*/ 1044 h 1454"/>
                <a:gd name="T92" fmla="*/ 2918 w 2926"/>
                <a:gd name="T93" fmla="*/ 936 h 1454"/>
                <a:gd name="T94" fmla="*/ 2896 w 2926"/>
                <a:gd name="T95" fmla="*/ 282 h 1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26" h="1454">
                  <a:moveTo>
                    <a:pt x="2896" y="282"/>
                  </a:moveTo>
                  <a:lnTo>
                    <a:pt x="2896" y="282"/>
                  </a:lnTo>
                  <a:lnTo>
                    <a:pt x="2894" y="252"/>
                  </a:lnTo>
                  <a:lnTo>
                    <a:pt x="2890" y="224"/>
                  </a:lnTo>
                  <a:lnTo>
                    <a:pt x="2884" y="198"/>
                  </a:lnTo>
                  <a:lnTo>
                    <a:pt x="2874" y="172"/>
                  </a:lnTo>
                  <a:lnTo>
                    <a:pt x="2862" y="148"/>
                  </a:lnTo>
                  <a:lnTo>
                    <a:pt x="2848" y="124"/>
                  </a:lnTo>
                  <a:lnTo>
                    <a:pt x="2832" y="104"/>
                  </a:lnTo>
                  <a:lnTo>
                    <a:pt x="2814" y="84"/>
                  </a:lnTo>
                  <a:lnTo>
                    <a:pt x="2794" y="66"/>
                  </a:lnTo>
                  <a:lnTo>
                    <a:pt x="2772" y="48"/>
                  </a:lnTo>
                  <a:lnTo>
                    <a:pt x="2750" y="34"/>
                  </a:lnTo>
                  <a:lnTo>
                    <a:pt x="2724" y="24"/>
                  </a:lnTo>
                  <a:lnTo>
                    <a:pt x="2698" y="14"/>
                  </a:lnTo>
                  <a:lnTo>
                    <a:pt x="2672" y="6"/>
                  </a:lnTo>
                  <a:lnTo>
                    <a:pt x="2644" y="2"/>
                  </a:lnTo>
                  <a:lnTo>
                    <a:pt x="2616" y="0"/>
                  </a:lnTo>
                  <a:lnTo>
                    <a:pt x="582" y="0"/>
                  </a:lnTo>
                  <a:lnTo>
                    <a:pt x="582" y="0"/>
                  </a:lnTo>
                  <a:lnTo>
                    <a:pt x="560" y="2"/>
                  </a:lnTo>
                  <a:lnTo>
                    <a:pt x="538" y="4"/>
                  </a:lnTo>
                  <a:lnTo>
                    <a:pt x="518" y="8"/>
                  </a:lnTo>
                  <a:lnTo>
                    <a:pt x="496" y="14"/>
                  </a:lnTo>
                  <a:lnTo>
                    <a:pt x="478" y="20"/>
                  </a:lnTo>
                  <a:lnTo>
                    <a:pt x="458" y="30"/>
                  </a:lnTo>
                  <a:lnTo>
                    <a:pt x="440" y="40"/>
                  </a:lnTo>
                  <a:lnTo>
                    <a:pt x="422" y="50"/>
                  </a:lnTo>
                  <a:lnTo>
                    <a:pt x="406" y="62"/>
                  </a:lnTo>
                  <a:lnTo>
                    <a:pt x="390" y="76"/>
                  </a:lnTo>
                  <a:lnTo>
                    <a:pt x="376" y="90"/>
                  </a:lnTo>
                  <a:lnTo>
                    <a:pt x="364" y="106"/>
                  </a:lnTo>
                  <a:lnTo>
                    <a:pt x="350" y="122"/>
                  </a:lnTo>
                  <a:lnTo>
                    <a:pt x="340" y="140"/>
                  </a:lnTo>
                  <a:lnTo>
                    <a:pt x="330" y="158"/>
                  </a:lnTo>
                  <a:lnTo>
                    <a:pt x="322" y="176"/>
                  </a:lnTo>
                  <a:lnTo>
                    <a:pt x="322" y="176"/>
                  </a:lnTo>
                  <a:lnTo>
                    <a:pt x="314" y="190"/>
                  </a:lnTo>
                  <a:lnTo>
                    <a:pt x="310" y="204"/>
                  </a:lnTo>
                  <a:lnTo>
                    <a:pt x="306" y="220"/>
                  </a:lnTo>
                  <a:lnTo>
                    <a:pt x="304" y="236"/>
                  </a:lnTo>
                  <a:lnTo>
                    <a:pt x="300" y="268"/>
                  </a:lnTo>
                  <a:lnTo>
                    <a:pt x="300" y="300"/>
                  </a:lnTo>
                  <a:lnTo>
                    <a:pt x="300" y="300"/>
                  </a:lnTo>
                  <a:lnTo>
                    <a:pt x="298" y="336"/>
                  </a:lnTo>
                  <a:lnTo>
                    <a:pt x="298" y="336"/>
                  </a:lnTo>
                  <a:lnTo>
                    <a:pt x="298" y="342"/>
                  </a:lnTo>
                  <a:lnTo>
                    <a:pt x="298" y="428"/>
                  </a:lnTo>
                  <a:lnTo>
                    <a:pt x="298" y="428"/>
                  </a:lnTo>
                  <a:lnTo>
                    <a:pt x="290" y="428"/>
                  </a:lnTo>
                  <a:lnTo>
                    <a:pt x="290" y="428"/>
                  </a:lnTo>
                  <a:lnTo>
                    <a:pt x="268" y="432"/>
                  </a:lnTo>
                  <a:lnTo>
                    <a:pt x="246" y="436"/>
                  </a:lnTo>
                  <a:lnTo>
                    <a:pt x="224" y="442"/>
                  </a:lnTo>
                  <a:lnTo>
                    <a:pt x="204" y="450"/>
                  </a:lnTo>
                  <a:lnTo>
                    <a:pt x="184" y="460"/>
                  </a:lnTo>
                  <a:lnTo>
                    <a:pt x="164" y="470"/>
                  </a:lnTo>
                  <a:lnTo>
                    <a:pt x="146" y="482"/>
                  </a:lnTo>
                  <a:lnTo>
                    <a:pt x="128" y="494"/>
                  </a:lnTo>
                  <a:lnTo>
                    <a:pt x="112" y="508"/>
                  </a:lnTo>
                  <a:lnTo>
                    <a:pt x="96" y="522"/>
                  </a:lnTo>
                  <a:lnTo>
                    <a:pt x="82" y="538"/>
                  </a:lnTo>
                  <a:lnTo>
                    <a:pt x="70" y="556"/>
                  </a:lnTo>
                  <a:lnTo>
                    <a:pt x="58" y="574"/>
                  </a:lnTo>
                  <a:lnTo>
                    <a:pt x="48" y="592"/>
                  </a:lnTo>
                  <a:lnTo>
                    <a:pt x="40" y="612"/>
                  </a:lnTo>
                  <a:lnTo>
                    <a:pt x="32" y="632"/>
                  </a:lnTo>
                  <a:lnTo>
                    <a:pt x="32" y="632"/>
                  </a:lnTo>
                  <a:lnTo>
                    <a:pt x="32" y="632"/>
                  </a:lnTo>
                  <a:lnTo>
                    <a:pt x="32" y="632"/>
                  </a:lnTo>
                  <a:lnTo>
                    <a:pt x="26" y="654"/>
                  </a:lnTo>
                  <a:lnTo>
                    <a:pt x="22" y="674"/>
                  </a:lnTo>
                  <a:lnTo>
                    <a:pt x="20" y="696"/>
                  </a:lnTo>
                  <a:lnTo>
                    <a:pt x="18" y="718"/>
                  </a:lnTo>
                  <a:lnTo>
                    <a:pt x="18" y="798"/>
                  </a:lnTo>
                  <a:lnTo>
                    <a:pt x="18" y="914"/>
                  </a:lnTo>
                  <a:lnTo>
                    <a:pt x="18" y="914"/>
                  </a:lnTo>
                  <a:lnTo>
                    <a:pt x="10" y="928"/>
                  </a:lnTo>
                  <a:lnTo>
                    <a:pt x="4" y="944"/>
                  </a:lnTo>
                  <a:lnTo>
                    <a:pt x="0" y="962"/>
                  </a:lnTo>
                  <a:lnTo>
                    <a:pt x="0" y="980"/>
                  </a:lnTo>
                  <a:lnTo>
                    <a:pt x="0" y="1044"/>
                  </a:lnTo>
                  <a:lnTo>
                    <a:pt x="0" y="1044"/>
                  </a:lnTo>
                  <a:lnTo>
                    <a:pt x="2" y="1066"/>
                  </a:lnTo>
                  <a:lnTo>
                    <a:pt x="8" y="1086"/>
                  </a:lnTo>
                  <a:lnTo>
                    <a:pt x="16" y="1106"/>
                  </a:lnTo>
                  <a:lnTo>
                    <a:pt x="30" y="1122"/>
                  </a:lnTo>
                  <a:lnTo>
                    <a:pt x="44" y="1138"/>
                  </a:lnTo>
                  <a:lnTo>
                    <a:pt x="62" y="1150"/>
                  </a:lnTo>
                  <a:lnTo>
                    <a:pt x="82" y="1158"/>
                  </a:lnTo>
                  <a:lnTo>
                    <a:pt x="104" y="1162"/>
                  </a:lnTo>
                  <a:lnTo>
                    <a:pt x="104" y="1162"/>
                  </a:lnTo>
                  <a:lnTo>
                    <a:pt x="108" y="1192"/>
                  </a:lnTo>
                  <a:lnTo>
                    <a:pt x="116" y="1222"/>
                  </a:lnTo>
                  <a:lnTo>
                    <a:pt x="126" y="1250"/>
                  </a:lnTo>
                  <a:lnTo>
                    <a:pt x="140" y="1278"/>
                  </a:lnTo>
                  <a:lnTo>
                    <a:pt x="154" y="1304"/>
                  </a:lnTo>
                  <a:lnTo>
                    <a:pt x="172" y="1328"/>
                  </a:lnTo>
                  <a:lnTo>
                    <a:pt x="192" y="1350"/>
                  </a:lnTo>
                  <a:lnTo>
                    <a:pt x="212" y="1370"/>
                  </a:lnTo>
                  <a:lnTo>
                    <a:pt x="236" y="1388"/>
                  </a:lnTo>
                  <a:lnTo>
                    <a:pt x="260" y="1406"/>
                  </a:lnTo>
                  <a:lnTo>
                    <a:pt x="286" y="1420"/>
                  </a:lnTo>
                  <a:lnTo>
                    <a:pt x="314" y="1432"/>
                  </a:lnTo>
                  <a:lnTo>
                    <a:pt x="342" y="1442"/>
                  </a:lnTo>
                  <a:lnTo>
                    <a:pt x="372" y="1448"/>
                  </a:lnTo>
                  <a:lnTo>
                    <a:pt x="402" y="1454"/>
                  </a:lnTo>
                  <a:lnTo>
                    <a:pt x="434" y="1454"/>
                  </a:lnTo>
                  <a:lnTo>
                    <a:pt x="434" y="1454"/>
                  </a:lnTo>
                  <a:lnTo>
                    <a:pt x="462" y="1454"/>
                  </a:lnTo>
                  <a:lnTo>
                    <a:pt x="488" y="1450"/>
                  </a:lnTo>
                  <a:lnTo>
                    <a:pt x="516" y="1444"/>
                  </a:lnTo>
                  <a:lnTo>
                    <a:pt x="542" y="1436"/>
                  </a:lnTo>
                  <a:lnTo>
                    <a:pt x="566" y="1426"/>
                  </a:lnTo>
                  <a:lnTo>
                    <a:pt x="590" y="1416"/>
                  </a:lnTo>
                  <a:lnTo>
                    <a:pt x="614" y="1402"/>
                  </a:lnTo>
                  <a:lnTo>
                    <a:pt x="634" y="1386"/>
                  </a:lnTo>
                  <a:lnTo>
                    <a:pt x="654" y="1370"/>
                  </a:lnTo>
                  <a:lnTo>
                    <a:pt x="674" y="1352"/>
                  </a:lnTo>
                  <a:lnTo>
                    <a:pt x="692" y="1332"/>
                  </a:lnTo>
                  <a:lnTo>
                    <a:pt x="706" y="1310"/>
                  </a:lnTo>
                  <a:lnTo>
                    <a:pt x="722" y="1288"/>
                  </a:lnTo>
                  <a:lnTo>
                    <a:pt x="734" y="1264"/>
                  </a:lnTo>
                  <a:lnTo>
                    <a:pt x="744" y="1240"/>
                  </a:lnTo>
                  <a:lnTo>
                    <a:pt x="752" y="1214"/>
                  </a:lnTo>
                  <a:lnTo>
                    <a:pt x="1628" y="1214"/>
                  </a:lnTo>
                  <a:lnTo>
                    <a:pt x="1628" y="1214"/>
                  </a:lnTo>
                  <a:lnTo>
                    <a:pt x="1636" y="1240"/>
                  </a:lnTo>
                  <a:lnTo>
                    <a:pt x="1646" y="1264"/>
                  </a:lnTo>
                  <a:lnTo>
                    <a:pt x="1658" y="1288"/>
                  </a:lnTo>
                  <a:lnTo>
                    <a:pt x="1674" y="1310"/>
                  </a:lnTo>
                  <a:lnTo>
                    <a:pt x="1688" y="1332"/>
                  </a:lnTo>
                  <a:lnTo>
                    <a:pt x="1706" y="1352"/>
                  </a:lnTo>
                  <a:lnTo>
                    <a:pt x="1726" y="1370"/>
                  </a:lnTo>
                  <a:lnTo>
                    <a:pt x="1746" y="1386"/>
                  </a:lnTo>
                  <a:lnTo>
                    <a:pt x="1768" y="1402"/>
                  </a:lnTo>
                  <a:lnTo>
                    <a:pt x="1790" y="1416"/>
                  </a:lnTo>
                  <a:lnTo>
                    <a:pt x="1814" y="1426"/>
                  </a:lnTo>
                  <a:lnTo>
                    <a:pt x="1838" y="1436"/>
                  </a:lnTo>
                  <a:lnTo>
                    <a:pt x="1864" y="1444"/>
                  </a:lnTo>
                  <a:lnTo>
                    <a:pt x="1892" y="1450"/>
                  </a:lnTo>
                  <a:lnTo>
                    <a:pt x="1918" y="1454"/>
                  </a:lnTo>
                  <a:lnTo>
                    <a:pt x="1946" y="1454"/>
                  </a:lnTo>
                  <a:lnTo>
                    <a:pt x="1946" y="1454"/>
                  </a:lnTo>
                  <a:lnTo>
                    <a:pt x="1974" y="1454"/>
                  </a:lnTo>
                  <a:lnTo>
                    <a:pt x="2002" y="1450"/>
                  </a:lnTo>
                  <a:lnTo>
                    <a:pt x="2028" y="1444"/>
                  </a:lnTo>
                  <a:lnTo>
                    <a:pt x="2054" y="1436"/>
                  </a:lnTo>
                  <a:lnTo>
                    <a:pt x="2080" y="1426"/>
                  </a:lnTo>
                  <a:lnTo>
                    <a:pt x="2104" y="1416"/>
                  </a:lnTo>
                  <a:lnTo>
                    <a:pt x="2126" y="1402"/>
                  </a:lnTo>
                  <a:lnTo>
                    <a:pt x="2148" y="1386"/>
                  </a:lnTo>
                  <a:lnTo>
                    <a:pt x="2168" y="1370"/>
                  </a:lnTo>
                  <a:lnTo>
                    <a:pt x="2188" y="1352"/>
                  </a:lnTo>
                  <a:lnTo>
                    <a:pt x="2204" y="1332"/>
                  </a:lnTo>
                  <a:lnTo>
                    <a:pt x="2220" y="1310"/>
                  </a:lnTo>
                  <a:lnTo>
                    <a:pt x="2234" y="1288"/>
                  </a:lnTo>
                  <a:lnTo>
                    <a:pt x="2246" y="1264"/>
                  </a:lnTo>
                  <a:lnTo>
                    <a:pt x="2258" y="1240"/>
                  </a:lnTo>
                  <a:lnTo>
                    <a:pt x="2266" y="1214"/>
                  </a:lnTo>
                  <a:lnTo>
                    <a:pt x="2616" y="1214"/>
                  </a:lnTo>
                  <a:lnTo>
                    <a:pt x="2616" y="1214"/>
                  </a:lnTo>
                  <a:lnTo>
                    <a:pt x="2638" y="1214"/>
                  </a:lnTo>
                  <a:lnTo>
                    <a:pt x="2660" y="1210"/>
                  </a:lnTo>
                  <a:lnTo>
                    <a:pt x="2680" y="1206"/>
                  </a:lnTo>
                  <a:lnTo>
                    <a:pt x="2702" y="1200"/>
                  </a:lnTo>
                  <a:lnTo>
                    <a:pt x="2722" y="1194"/>
                  </a:lnTo>
                  <a:lnTo>
                    <a:pt x="2740" y="1184"/>
                  </a:lnTo>
                  <a:lnTo>
                    <a:pt x="2758" y="1174"/>
                  </a:lnTo>
                  <a:lnTo>
                    <a:pt x="2776" y="1164"/>
                  </a:lnTo>
                  <a:lnTo>
                    <a:pt x="2776" y="1164"/>
                  </a:lnTo>
                  <a:lnTo>
                    <a:pt x="2782" y="1164"/>
                  </a:lnTo>
                  <a:lnTo>
                    <a:pt x="2806" y="1164"/>
                  </a:lnTo>
                  <a:lnTo>
                    <a:pt x="2806" y="1164"/>
                  </a:lnTo>
                  <a:lnTo>
                    <a:pt x="2818" y="1164"/>
                  </a:lnTo>
                  <a:lnTo>
                    <a:pt x="2830" y="1162"/>
                  </a:lnTo>
                  <a:lnTo>
                    <a:pt x="2854" y="1154"/>
                  </a:lnTo>
                  <a:lnTo>
                    <a:pt x="2874" y="1144"/>
                  </a:lnTo>
                  <a:lnTo>
                    <a:pt x="2892" y="1128"/>
                  </a:lnTo>
                  <a:lnTo>
                    <a:pt x="2906" y="1110"/>
                  </a:lnTo>
                  <a:lnTo>
                    <a:pt x="2918" y="1090"/>
                  </a:lnTo>
                  <a:lnTo>
                    <a:pt x="2924" y="1068"/>
                  </a:lnTo>
                  <a:lnTo>
                    <a:pt x="2926" y="1056"/>
                  </a:lnTo>
                  <a:lnTo>
                    <a:pt x="2926" y="1044"/>
                  </a:lnTo>
                  <a:lnTo>
                    <a:pt x="2926" y="980"/>
                  </a:lnTo>
                  <a:lnTo>
                    <a:pt x="2926" y="980"/>
                  </a:lnTo>
                  <a:lnTo>
                    <a:pt x="2924" y="956"/>
                  </a:lnTo>
                  <a:lnTo>
                    <a:pt x="2918" y="936"/>
                  </a:lnTo>
                  <a:lnTo>
                    <a:pt x="2908" y="916"/>
                  </a:lnTo>
                  <a:lnTo>
                    <a:pt x="2896" y="900"/>
                  </a:lnTo>
                  <a:lnTo>
                    <a:pt x="2896" y="678"/>
                  </a:lnTo>
                  <a:lnTo>
                    <a:pt x="2896" y="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 name="Freeform 8"/>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 name="Freeform 9"/>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 name="Freeform 10"/>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 name="Freeform 11"/>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 name="Freeform 12"/>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 name="Freeform 13"/>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 name="Freeform 14"/>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 name="Freeform 15"/>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 name="Freeform 16"/>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 name="Freeform 17"/>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 name="Freeform 18"/>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 name="Rectangle 19"/>
            <p:cNvSpPr>
              <a:spLocks noChangeArrowheads="1"/>
            </p:cNvSpPr>
            <p:nvPr/>
          </p:nvSpPr>
          <p:spPr bwMode="auto">
            <a:xfrm>
              <a:off x="3281" y="216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 name="Rectangle 20"/>
            <p:cNvSpPr>
              <a:spLocks noChangeArrowheads="1"/>
            </p:cNvSpPr>
            <p:nvPr/>
          </p:nvSpPr>
          <p:spPr bwMode="auto">
            <a:xfrm>
              <a:off x="4655" y="2327"/>
              <a:ext cx="304"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 name="Rectangle 21"/>
            <p:cNvSpPr>
              <a:spLocks noChangeArrowheads="1"/>
            </p:cNvSpPr>
            <p:nvPr/>
          </p:nvSpPr>
          <p:spPr bwMode="auto">
            <a:xfrm>
              <a:off x="3317" y="2327"/>
              <a:ext cx="64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 name="Freeform 22"/>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Rectangle 23"/>
            <p:cNvSpPr>
              <a:spLocks noChangeArrowheads="1"/>
            </p:cNvSpPr>
            <p:nvPr/>
          </p:nvSpPr>
          <p:spPr bwMode="auto">
            <a:xfrm>
              <a:off x="3281" y="195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Freeform 24"/>
            <p:cNvSpPr>
              <a:spLocks/>
            </p:cNvSpPr>
            <p:nvPr/>
          </p:nvSpPr>
          <p:spPr bwMode="auto">
            <a:xfrm>
              <a:off x="4723"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 name="Freeform 25"/>
            <p:cNvSpPr>
              <a:spLocks/>
            </p:cNvSpPr>
            <p:nvPr/>
          </p:nvSpPr>
          <p:spPr bwMode="auto">
            <a:xfrm>
              <a:off x="4723"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Freeform 26"/>
            <p:cNvSpPr>
              <a:spLocks/>
            </p:cNvSpPr>
            <p:nvPr/>
          </p:nvSpPr>
          <p:spPr bwMode="auto">
            <a:xfrm>
              <a:off x="4381" y="1615"/>
              <a:ext cx="282" cy="132"/>
            </a:xfrm>
            <a:custGeom>
              <a:avLst/>
              <a:gdLst>
                <a:gd name="T0" fmla="*/ 282 w 282"/>
                <a:gd name="T1" fmla="*/ 32 h 132"/>
                <a:gd name="T2" fmla="*/ 282 w 282"/>
                <a:gd name="T3" fmla="*/ 32 h 132"/>
                <a:gd name="T4" fmla="*/ 280 w 282"/>
                <a:gd name="T5" fmla="*/ 24 h 132"/>
                <a:gd name="T6" fmla="*/ 278 w 282"/>
                <a:gd name="T7" fmla="*/ 18 h 132"/>
                <a:gd name="T8" fmla="*/ 272 w 282"/>
                <a:gd name="T9" fmla="*/ 8 h 132"/>
                <a:gd name="T10" fmla="*/ 262 w 282"/>
                <a:gd name="T11" fmla="*/ 2 h 132"/>
                <a:gd name="T12" fmla="*/ 256 w 282"/>
                <a:gd name="T13" fmla="*/ 0 h 132"/>
                <a:gd name="T14" fmla="*/ 250 w 282"/>
                <a:gd name="T15" fmla="*/ 0 h 132"/>
                <a:gd name="T16" fmla="*/ 32 w 282"/>
                <a:gd name="T17" fmla="*/ 0 h 132"/>
                <a:gd name="T18" fmla="*/ 32 w 282"/>
                <a:gd name="T19" fmla="*/ 0 h 132"/>
                <a:gd name="T20" fmla="*/ 26 w 282"/>
                <a:gd name="T21" fmla="*/ 0 h 132"/>
                <a:gd name="T22" fmla="*/ 20 w 282"/>
                <a:gd name="T23" fmla="*/ 2 h 132"/>
                <a:gd name="T24" fmla="*/ 10 w 282"/>
                <a:gd name="T25" fmla="*/ 8 h 132"/>
                <a:gd name="T26" fmla="*/ 4 w 282"/>
                <a:gd name="T27" fmla="*/ 18 h 132"/>
                <a:gd name="T28" fmla="*/ 2 w 282"/>
                <a:gd name="T29" fmla="*/ 24 h 132"/>
                <a:gd name="T30" fmla="*/ 0 w 282"/>
                <a:gd name="T31" fmla="*/ 32 h 132"/>
                <a:gd name="T32" fmla="*/ 0 w 282"/>
                <a:gd name="T33" fmla="*/ 132 h 132"/>
                <a:gd name="T34" fmla="*/ 282 w 282"/>
                <a:gd name="T35" fmla="*/ 132 h 132"/>
                <a:gd name="T36" fmla="*/ 282 w 282"/>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282" y="32"/>
                  </a:moveTo>
                  <a:lnTo>
                    <a:pt x="282" y="32"/>
                  </a:lnTo>
                  <a:lnTo>
                    <a:pt x="280" y="24"/>
                  </a:lnTo>
                  <a:lnTo>
                    <a:pt x="278" y="18"/>
                  </a:lnTo>
                  <a:lnTo>
                    <a:pt x="272" y="8"/>
                  </a:lnTo>
                  <a:lnTo>
                    <a:pt x="262" y="2"/>
                  </a:lnTo>
                  <a:lnTo>
                    <a:pt x="256" y="0"/>
                  </a:lnTo>
                  <a:lnTo>
                    <a:pt x="250" y="0"/>
                  </a:lnTo>
                  <a:lnTo>
                    <a:pt x="32" y="0"/>
                  </a:lnTo>
                  <a:lnTo>
                    <a:pt x="32" y="0"/>
                  </a:lnTo>
                  <a:lnTo>
                    <a:pt x="26" y="0"/>
                  </a:lnTo>
                  <a:lnTo>
                    <a:pt x="20" y="2"/>
                  </a:lnTo>
                  <a:lnTo>
                    <a:pt x="10" y="8"/>
                  </a:lnTo>
                  <a:lnTo>
                    <a:pt x="4" y="18"/>
                  </a:lnTo>
                  <a:lnTo>
                    <a:pt x="2" y="24"/>
                  </a:lnTo>
                  <a:lnTo>
                    <a:pt x="0" y="32"/>
                  </a:lnTo>
                  <a:lnTo>
                    <a:pt x="0" y="132"/>
                  </a:lnTo>
                  <a:lnTo>
                    <a:pt x="282" y="132"/>
                  </a:lnTo>
                  <a:lnTo>
                    <a:pt x="28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Freeform 27"/>
            <p:cNvSpPr>
              <a:spLocks/>
            </p:cNvSpPr>
            <p:nvPr/>
          </p:nvSpPr>
          <p:spPr bwMode="auto">
            <a:xfrm>
              <a:off x="4381" y="1787"/>
              <a:ext cx="282" cy="132"/>
            </a:xfrm>
            <a:custGeom>
              <a:avLst/>
              <a:gdLst>
                <a:gd name="T0" fmla="*/ 0 w 282"/>
                <a:gd name="T1" fmla="*/ 100 h 132"/>
                <a:gd name="T2" fmla="*/ 0 w 282"/>
                <a:gd name="T3" fmla="*/ 100 h 132"/>
                <a:gd name="T4" fmla="*/ 2 w 282"/>
                <a:gd name="T5" fmla="*/ 106 h 132"/>
                <a:gd name="T6" fmla="*/ 4 w 282"/>
                <a:gd name="T7" fmla="*/ 112 h 132"/>
                <a:gd name="T8" fmla="*/ 10 w 282"/>
                <a:gd name="T9" fmla="*/ 122 h 132"/>
                <a:gd name="T10" fmla="*/ 20 w 282"/>
                <a:gd name="T11" fmla="*/ 130 h 132"/>
                <a:gd name="T12" fmla="*/ 26 w 282"/>
                <a:gd name="T13" fmla="*/ 130 h 132"/>
                <a:gd name="T14" fmla="*/ 32 w 282"/>
                <a:gd name="T15" fmla="*/ 132 h 132"/>
                <a:gd name="T16" fmla="*/ 250 w 282"/>
                <a:gd name="T17" fmla="*/ 132 h 132"/>
                <a:gd name="T18" fmla="*/ 250 w 282"/>
                <a:gd name="T19" fmla="*/ 132 h 132"/>
                <a:gd name="T20" fmla="*/ 256 w 282"/>
                <a:gd name="T21" fmla="*/ 130 h 132"/>
                <a:gd name="T22" fmla="*/ 262 w 282"/>
                <a:gd name="T23" fmla="*/ 130 h 132"/>
                <a:gd name="T24" fmla="*/ 272 w 282"/>
                <a:gd name="T25" fmla="*/ 122 h 132"/>
                <a:gd name="T26" fmla="*/ 278 w 282"/>
                <a:gd name="T27" fmla="*/ 112 h 132"/>
                <a:gd name="T28" fmla="*/ 280 w 282"/>
                <a:gd name="T29" fmla="*/ 106 h 132"/>
                <a:gd name="T30" fmla="*/ 282 w 282"/>
                <a:gd name="T31" fmla="*/ 100 h 132"/>
                <a:gd name="T32" fmla="*/ 282 w 282"/>
                <a:gd name="T33" fmla="*/ 0 h 132"/>
                <a:gd name="T34" fmla="*/ 0 w 282"/>
                <a:gd name="T35" fmla="*/ 0 h 132"/>
                <a:gd name="T36" fmla="*/ 0 w 282"/>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0" y="100"/>
                  </a:moveTo>
                  <a:lnTo>
                    <a:pt x="0" y="100"/>
                  </a:lnTo>
                  <a:lnTo>
                    <a:pt x="2" y="106"/>
                  </a:lnTo>
                  <a:lnTo>
                    <a:pt x="4" y="112"/>
                  </a:lnTo>
                  <a:lnTo>
                    <a:pt x="10" y="122"/>
                  </a:lnTo>
                  <a:lnTo>
                    <a:pt x="20" y="130"/>
                  </a:lnTo>
                  <a:lnTo>
                    <a:pt x="26" y="130"/>
                  </a:lnTo>
                  <a:lnTo>
                    <a:pt x="32" y="132"/>
                  </a:lnTo>
                  <a:lnTo>
                    <a:pt x="250" y="132"/>
                  </a:lnTo>
                  <a:lnTo>
                    <a:pt x="250" y="132"/>
                  </a:lnTo>
                  <a:lnTo>
                    <a:pt x="256" y="130"/>
                  </a:lnTo>
                  <a:lnTo>
                    <a:pt x="262" y="130"/>
                  </a:lnTo>
                  <a:lnTo>
                    <a:pt x="272" y="122"/>
                  </a:lnTo>
                  <a:lnTo>
                    <a:pt x="278" y="112"/>
                  </a:lnTo>
                  <a:lnTo>
                    <a:pt x="280" y="106"/>
                  </a:lnTo>
                  <a:lnTo>
                    <a:pt x="282" y="100"/>
                  </a:lnTo>
                  <a:lnTo>
                    <a:pt x="282"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Freeform 28"/>
            <p:cNvSpPr>
              <a:spLocks/>
            </p:cNvSpPr>
            <p:nvPr/>
          </p:nvSpPr>
          <p:spPr bwMode="auto">
            <a:xfrm>
              <a:off x="4041" y="1615"/>
              <a:ext cx="280" cy="132"/>
            </a:xfrm>
            <a:custGeom>
              <a:avLst/>
              <a:gdLst>
                <a:gd name="T0" fmla="*/ 280 w 280"/>
                <a:gd name="T1" fmla="*/ 32 h 132"/>
                <a:gd name="T2" fmla="*/ 280 w 280"/>
                <a:gd name="T3" fmla="*/ 32 h 132"/>
                <a:gd name="T4" fmla="*/ 280 w 280"/>
                <a:gd name="T5" fmla="*/ 24 h 132"/>
                <a:gd name="T6" fmla="*/ 278 w 280"/>
                <a:gd name="T7" fmla="*/ 18 h 132"/>
                <a:gd name="T8" fmla="*/ 272 w 280"/>
                <a:gd name="T9" fmla="*/ 8 h 132"/>
                <a:gd name="T10" fmla="*/ 262 w 280"/>
                <a:gd name="T11" fmla="*/ 2 h 132"/>
                <a:gd name="T12" fmla="*/ 256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2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2" y="8"/>
                  </a:lnTo>
                  <a:lnTo>
                    <a:pt x="262" y="2"/>
                  </a:lnTo>
                  <a:lnTo>
                    <a:pt x="256" y="0"/>
                  </a:lnTo>
                  <a:lnTo>
                    <a:pt x="248" y="0"/>
                  </a:lnTo>
                  <a:lnTo>
                    <a:pt x="32" y="0"/>
                  </a:lnTo>
                  <a:lnTo>
                    <a:pt x="32" y="0"/>
                  </a:lnTo>
                  <a:lnTo>
                    <a:pt x="26" y="0"/>
                  </a:lnTo>
                  <a:lnTo>
                    <a:pt x="20" y="2"/>
                  </a:lnTo>
                  <a:lnTo>
                    <a:pt x="10" y="8"/>
                  </a:lnTo>
                  <a:lnTo>
                    <a:pt x="2" y="18"/>
                  </a:lnTo>
                  <a:lnTo>
                    <a:pt x="2"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Freeform 29"/>
            <p:cNvSpPr>
              <a:spLocks/>
            </p:cNvSpPr>
            <p:nvPr/>
          </p:nvSpPr>
          <p:spPr bwMode="auto">
            <a:xfrm>
              <a:off x="4041" y="1787"/>
              <a:ext cx="280" cy="132"/>
            </a:xfrm>
            <a:custGeom>
              <a:avLst/>
              <a:gdLst>
                <a:gd name="T0" fmla="*/ 0 w 280"/>
                <a:gd name="T1" fmla="*/ 100 h 132"/>
                <a:gd name="T2" fmla="*/ 0 w 280"/>
                <a:gd name="T3" fmla="*/ 100 h 132"/>
                <a:gd name="T4" fmla="*/ 2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6 w 280"/>
                <a:gd name="T21" fmla="*/ 130 h 132"/>
                <a:gd name="T22" fmla="*/ 262 w 280"/>
                <a:gd name="T23" fmla="*/ 130 h 132"/>
                <a:gd name="T24" fmla="*/ 272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2" y="106"/>
                  </a:lnTo>
                  <a:lnTo>
                    <a:pt x="2" y="112"/>
                  </a:lnTo>
                  <a:lnTo>
                    <a:pt x="10" y="122"/>
                  </a:lnTo>
                  <a:lnTo>
                    <a:pt x="20" y="130"/>
                  </a:lnTo>
                  <a:lnTo>
                    <a:pt x="26" y="130"/>
                  </a:lnTo>
                  <a:lnTo>
                    <a:pt x="32" y="132"/>
                  </a:lnTo>
                  <a:lnTo>
                    <a:pt x="248" y="132"/>
                  </a:lnTo>
                  <a:lnTo>
                    <a:pt x="248" y="132"/>
                  </a:lnTo>
                  <a:lnTo>
                    <a:pt x="256" y="130"/>
                  </a:lnTo>
                  <a:lnTo>
                    <a:pt x="262" y="130"/>
                  </a:lnTo>
                  <a:lnTo>
                    <a:pt x="272"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 name="Freeform 30"/>
            <p:cNvSpPr>
              <a:spLocks/>
            </p:cNvSpPr>
            <p:nvPr/>
          </p:nvSpPr>
          <p:spPr bwMode="auto">
            <a:xfrm>
              <a:off x="370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 name="Freeform 31"/>
            <p:cNvSpPr>
              <a:spLocks/>
            </p:cNvSpPr>
            <p:nvPr/>
          </p:nvSpPr>
          <p:spPr bwMode="auto">
            <a:xfrm>
              <a:off x="370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 name="Freeform 32"/>
            <p:cNvSpPr>
              <a:spLocks/>
            </p:cNvSpPr>
            <p:nvPr/>
          </p:nvSpPr>
          <p:spPr bwMode="auto">
            <a:xfrm>
              <a:off x="336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33"/>
            <p:cNvSpPr>
              <a:spLocks/>
            </p:cNvSpPr>
            <p:nvPr/>
          </p:nvSpPr>
          <p:spPr bwMode="auto">
            <a:xfrm>
              <a:off x="336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34"/>
            <p:cNvSpPr>
              <a:spLocks/>
            </p:cNvSpPr>
            <p:nvPr/>
          </p:nvSpPr>
          <p:spPr bwMode="auto">
            <a:xfrm>
              <a:off x="3021"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 name="Freeform 35"/>
            <p:cNvSpPr>
              <a:spLocks/>
            </p:cNvSpPr>
            <p:nvPr/>
          </p:nvSpPr>
          <p:spPr bwMode="auto">
            <a:xfrm>
              <a:off x="3021"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 name="Freeform 36"/>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 name="Freeform 37"/>
            <p:cNvSpPr>
              <a:spLocks/>
            </p:cNvSpPr>
            <p:nvPr/>
          </p:nvSpPr>
          <p:spPr bwMode="auto">
            <a:xfrm>
              <a:off x="2917" y="1857"/>
              <a:ext cx="328" cy="328"/>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 name="Freeform 38"/>
            <p:cNvSpPr>
              <a:spLocks noEditPoints="1"/>
            </p:cNvSpPr>
            <p:nvPr/>
          </p:nvSpPr>
          <p:spPr bwMode="auto">
            <a:xfrm>
              <a:off x="2941" y="1881"/>
              <a:ext cx="280" cy="28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 name="Freeform 39"/>
            <p:cNvSpPr>
              <a:spLocks/>
            </p:cNvSpPr>
            <p:nvPr/>
          </p:nvSpPr>
          <p:spPr bwMode="auto">
            <a:xfrm>
              <a:off x="2905" y="1925"/>
              <a:ext cx="24" cy="196"/>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 name="Freeform 40"/>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 name="Freeform 41"/>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 name="Freeform 42"/>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 name="Freeform 43"/>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 name="Freeform 44"/>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 name="Freeform 45"/>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 name="Freeform 46"/>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59" name="Group 58"/>
          <p:cNvGrpSpPr>
            <a:grpSpLocks noChangeAspect="1"/>
          </p:cNvGrpSpPr>
          <p:nvPr/>
        </p:nvGrpSpPr>
        <p:grpSpPr bwMode="auto">
          <a:xfrm flipH="1">
            <a:off x="3300836" y="4064056"/>
            <a:ext cx="1742397" cy="925754"/>
            <a:chOff x="2291" y="1337"/>
            <a:chExt cx="3098" cy="1646"/>
          </a:xfrm>
        </p:grpSpPr>
        <p:sp>
          <p:nvSpPr>
            <p:cNvPr id="60" name="AutoShape 3"/>
            <p:cNvSpPr>
              <a:spLocks noChangeAspect="1" noChangeArrowheads="1" noTextEdit="1"/>
            </p:cNvSpPr>
            <p:nvPr/>
          </p:nvSpPr>
          <p:spPr bwMode="auto">
            <a:xfrm>
              <a:off x="2291" y="1337"/>
              <a:ext cx="3098" cy="1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 name="Freeform 5"/>
            <p:cNvSpPr>
              <a:spLocks/>
            </p:cNvSpPr>
            <p:nvPr/>
          </p:nvSpPr>
          <p:spPr bwMode="auto">
            <a:xfrm>
              <a:off x="2333" y="1401"/>
              <a:ext cx="3056" cy="1582"/>
            </a:xfrm>
            <a:custGeom>
              <a:avLst/>
              <a:gdLst>
                <a:gd name="T0" fmla="*/ 620 w 3056"/>
                <a:gd name="T1" fmla="*/ 2 h 1582"/>
                <a:gd name="T2" fmla="*/ 522 w 3056"/>
                <a:gd name="T3" fmla="*/ 24 h 1582"/>
                <a:gd name="T4" fmla="*/ 434 w 3056"/>
                <a:gd name="T5" fmla="*/ 74 h 1582"/>
                <a:gd name="T6" fmla="*/ 366 w 3056"/>
                <a:gd name="T7" fmla="*/ 146 h 1582"/>
                <a:gd name="T8" fmla="*/ 328 w 3056"/>
                <a:gd name="T9" fmla="*/ 212 h 1582"/>
                <a:gd name="T10" fmla="*/ 304 w 3056"/>
                <a:gd name="T11" fmla="*/ 290 h 1582"/>
                <a:gd name="T12" fmla="*/ 300 w 3056"/>
                <a:gd name="T13" fmla="*/ 364 h 1582"/>
                <a:gd name="T14" fmla="*/ 300 w 3056"/>
                <a:gd name="T15" fmla="*/ 438 h 1582"/>
                <a:gd name="T16" fmla="*/ 232 w 3056"/>
                <a:gd name="T17" fmla="*/ 460 h 1582"/>
                <a:gd name="T18" fmla="*/ 152 w 3056"/>
                <a:gd name="T19" fmla="*/ 508 h 1582"/>
                <a:gd name="T20" fmla="*/ 88 w 3056"/>
                <a:gd name="T21" fmla="*/ 574 h 1582"/>
                <a:gd name="T22" fmla="*/ 44 w 3056"/>
                <a:gd name="T23" fmla="*/ 656 h 1582"/>
                <a:gd name="T24" fmla="*/ 34 w 3056"/>
                <a:gd name="T25" fmla="*/ 678 h 1582"/>
                <a:gd name="T26" fmla="*/ 20 w 3056"/>
                <a:gd name="T27" fmla="*/ 782 h 1582"/>
                <a:gd name="T28" fmla="*/ 4 w 3056"/>
                <a:gd name="T29" fmla="*/ 1002 h 1582"/>
                <a:gd name="T30" fmla="*/ 0 w 3056"/>
                <a:gd name="T31" fmla="*/ 1108 h 1582"/>
                <a:gd name="T32" fmla="*/ 32 w 3056"/>
                <a:gd name="T33" fmla="*/ 1210 h 1582"/>
                <a:gd name="T34" fmla="*/ 112 w 3056"/>
                <a:gd name="T35" fmla="*/ 1278 h 1582"/>
                <a:gd name="T36" fmla="*/ 148 w 3056"/>
                <a:gd name="T37" fmla="*/ 1372 h 1582"/>
                <a:gd name="T38" fmla="*/ 226 w 3056"/>
                <a:gd name="T39" fmla="*/ 1474 h 1582"/>
                <a:gd name="T40" fmla="*/ 334 w 3056"/>
                <a:gd name="T41" fmla="*/ 1548 h 1582"/>
                <a:gd name="T42" fmla="*/ 464 w 3056"/>
                <a:gd name="T43" fmla="*/ 1582 h 1582"/>
                <a:gd name="T44" fmla="*/ 556 w 3056"/>
                <a:gd name="T45" fmla="*/ 1578 h 1582"/>
                <a:gd name="T46" fmla="*/ 666 w 3056"/>
                <a:gd name="T47" fmla="*/ 1544 h 1582"/>
                <a:gd name="T48" fmla="*/ 762 w 3056"/>
                <a:gd name="T49" fmla="*/ 1482 h 1582"/>
                <a:gd name="T50" fmla="*/ 836 w 3056"/>
                <a:gd name="T51" fmla="*/ 1394 h 1582"/>
                <a:gd name="T52" fmla="*/ 1648 w 3056"/>
                <a:gd name="T53" fmla="*/ 1342 h 1582"/>
                <a:gd name="T54" fmla="*/ 1708 w 3056"/>
                <a:gd name="T55" fmla="*/ 1440 h 1582"/>
                <a:gd name="T56" fmla="*/ 1794 w 3056"/>
                <a:gd name="T57" fmla="*/ 1516 h 1582"/>
                <a:gd name="T58" fmla="*/ 1896 w 3056"/>
                <a:gd name="T59" fmla="*/ 1566 h 1582"/>
                <a:gd name="T60" fmla="*/ 2012 w 3056"/>
                <a:gd name="T61" fmla="*/ 1582 h 1582"/>
                <a:gd name="T62" fmla="*/ 2098 w 3056"/>
                <a:gd name="T63" fmla="*/ 1572 h 1582"/>
                <a:gd name="T64" fmla="*/ 2206 w 3056"/>
                <a:gd name="T65" fmla="*/ 1532 h 1582"/>
                <a:gd name="T66" fmla="*/ 2296 w 3056"/>
                <a:gd name="T67" fmla="*/ 1462 h 1582"/>
                <a:gd name="T68" fmla="*/ 2362 w 3056"/>
                <a:gd name="T69" fmla="*/ 1368 h 1582"/>
                <a:gd name="T70" fmla="*/ 2704 w 3056"/>
                <a:gd name="T71" fmla="*/ 1342 h 1582"/>
                <a:gd name="T72" fmla="*/ 2796 w 3056"/>
                <a:gd name="T73" fmla="*/ 1322 h 1582"/>
                <a:gd name="T74" fmla="*/ 2872 w 3056"/>
                <a:gd name="T75" fmla="*/ 1292 h 1582"/>
                <a:gd name="T76" fmla="*/ 2926 w 3056"/>
                <a:gd name="T77" fmla="*/ 1284 h 1582"/>
                <a:gd name="T78" fmla="*/ 2988 w 3056"/>
                <a:gd name="T79" fmla="*/ 1250 h 1582"/>
                <a:gd name="T80" fmla="*/ 3034 w 3056"/>
                <a:gd name="T81" fmla="*/ 1196 h 1582"/>
                <a:gd name="T82" fmla="*/ 3054 w 3056"/>
                <a:gd name="T83" fmla="*/ 1126 h 1582"/>
                <a:gd name="T84" fmla="*/ 3054 w 3056"/>
                <a:gd name="T85" fmla="*/ 1016 h 1582"/>
                <a:gd name="T86" fmla="*/ 3024 w 3056"/>
                <a:gd name="T87" fmla="*/ 346 h 1582"/>
                <a:gd name="T88" fmla="*/ 3010 w 3056"/>
                <a:gd name="T89" fmla="*/ 244 h 1582"/>
                <a:gd name="T90" fmla="*/ 2946 w 3056"/>
                <a:gd name="T91" fmla="*/ 126 h 1582"/>
                <a:gd name="T92" fmla="*/ 2844 w 3056"/>
                <a:gd name="T93" fmla="*/ 42 h 1582"/>
                <a:gd name="T94" fmla="*/ 2716 w 3056"/>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6" h="1582">
                  <a:moveTo>
                    <a:pt x="2680" y="0"/>
                  </a:moveTo>
                  <a:lnTo>
                    <a:pt x="646" y="0"/>
                  </a:lnTo>
                  <a:lnTo>
                    <a:pt x="646" y="0"/>
                  </a:lnTo>
                  <a:lnTo>
                    <a:pt x="620" y="2"/>
                  </a:lnTo>
                  <a:lnTo>
                    <a:pt x="594" y="4"/>
                  </a:lnTo>
                  <a:lnTo>
                    <a:pt x="570" y="10"/>
                  </a:lnTo>
                  <a:lnTo>
                    <a:pt x="544" y="16"/>
                  </a:lnTo>
                  <a:lnTo>
                    <a:pt x="522" y="24"/>
                  </a:lnTo>
                  <a:lnTo>
                    <a:pt x="498" y="34"/>
                  </a:lnTo>
                  <a:lnTo>
                    <a:pt x="476" y="46"/>
                  </a:lnTo>
                  <a:lnTo>
                    <a:pt x="454" y="58"/>
                  </a:lnTo>
                  <a:lnTo>
                    <a:pt x="434" y="74"/>
                  </a:lnTo>
                  <a:lnTo>
                    <a:pt x="416" y="90"/>
                  </a:lnTo>
                  <a:lnTo>
                    <a:pt x="398" y="106"/>
                  </a:lnTo>
                  <a:lnTo>
                    <a:pt x="380" y="126"/>
                  </a:lnTo>
                  <a:lnTo>
                    <a:pt x="366" y="146"/>
                  </a:lnTo>
                  <a:lnTo>
                    <a:pt x="352" y="166"/>
                  </a:lnTo>
                  <a:lnTo>
                    <a:pt x="340" y="190"/>
                  </a:lnTo>
                  <a:lnTo>
                    <a:pt x="328" y="212"/>
                  </a:lnTo>
                  <a:lnTo>
                    <a:pt x="328" y="212"/>
                  </a:lnTo>
                  <a:lnTo>
                    <a:pt x="320" y="232"/>
                  </a:lnTo>
                  <a:lnTo>
                    <a:pt x="312" y="252"/>
                  </a:lnTo>
                  <a:lnTo>
                    <a:pt x="308" y="270"/>
                  </a:lnTo>
                  <a:lnTo>
                    <a:pt x="304" y="290"/>
                  </a:lnTo>
                  <a:lnTo>
                    <a:pt x="302" y="328"/>
                  </a:lnTo>
                  <a:lnTo>
                    <a:pt x="300" y="362"/>
                  </a:lnTo>
                  <a:lnTo>
                    <a:pt x="300" y="364"/>
                  </a:lnTo>
                  <a:lnTo>
                    <a:pt x="300" y="364"/>
                  </a:lnTo>
                  <a:lnTo>
                    <a:pt x="300" y="396"/>
                  </a:lnTo>
                  <a:lnTo>
                    <a:pt x="300" y="396"/>
                  </a:lnTo>
                  <a:lnTo>
                    <a:pt x="300" y="406"/>
                  </a:lnTo>
                  <a:lnTo>
                    <a:pt x="300" y="438"/>
                  </a:lnTo>
                  <a:lnTo>
                    <a:pt x="300" y="438"/>
                  </a:lnTo>
                  <a:lnTo>
                    <a:pt x="276" y="444"/>
                  </a:lnTo>
                  <a:lnTo>
                    <a:pt x="254" y="452"/>
                  </a:lnTo>
                  <a:lnTo>
                    <a:pt x="232" y="460"/>
                  </a:lnTo>
                  <a:lnTo>
                    <a:pt x="210" y="470"/>
                  </a:lnTo>
                  <a:lnTo>
                    <a:pt x="190" y="482"/>
                  </a:lnTo>
                  <a:lnTo>
                    <a:pt x="172" y="494"/>
                  </a:lnTo>
                  <a:lnTo>
                    <a:pt x="152" y="508"/>
                  </a:lnTo>
                  <a:lnTo>
                    <a:pt x="134" y="524"/>
                  </a:lnTo>
                  <a:lnTo>
                    <a:pt x="118" y="540"/>
                  </a:lnTo>
                  <a:lnTo>
                    <a:pt x="102" y="556"/>
                  </a:lnTo>
                  <a:lnTo>
                    <a:pt x="88" y="574"/>
                  </a:lnTo>
                  <a:lnTo>
                    <a:pt x="76" y="594"/>
                  </a:lnTo>
                  <a:lnTo>
                    <a:pt x="64" y="614"/>
                  </a:lnTo>
                  <a:lnTo>
                    <a:pt x="52" y="634"/>
                  </a:lnTo>
                  <a:lnTo>
                    <a:pt x="44" y="656"/>
                  </a:lnTo>
                  <a:lnTo>
                    <a:pt x="36" y="678"/>
                  </a:lnTo>
                  <a:lnTo>
                    <a:pt x="36" y="678"/>
                  </a:lnTo>
                  <a:lnTo>
                    <a:pt x="34" y="678"/>
                  </a:lnTo>
                  <a:lnTo>
                    <a:pt x="34" y="678"/>
                  </a:lnTo>
                  <a:lnTo>
                    <a:pt x="28" y="704"/>
                  </a:lnTo>
                  <a:lnTo>
                    <a:pt x="24" y="730"/>
                  </a:lnTo>
                  <a:lnTo>
                    <a:pt x="20" y="756"/>
                  </a:lnTo>
                  <a:lnTo>
                    <a:pt x="20" y="782"/>
                  </a:lnTo>
                  <a:lnTo>
                    <a:pt x="20" y="962"/>
                  </a:lnTo>
                  <a:lnTo>
                    <a:pt x="20" y="962"/>
                  </a:lnTo>
                  <a:lnTo>
                    <a:pt x="10" y="982"/>
                  </a:lnTo>
                  <a:lnTo>
                    <a:pt x="4" y="1002"/>
                  </a:lnTo>
                  <a:lnTo>
                    <a:pt x="2" y="1022"/>
                  </a:lnTo>
                  <a:lnTo>
                    <a:pt x="0" y="1044"/>
                  </a:lnTo>
                  <a:lnTo>
                    <a:pt x="0" y="1108"/>
                  </a:lnTo>
                  <a:lnTo>
                    <a:pt x="0" y="1108"/>
                  </a:lnTo>
                  <a:lnTo>
                    <a:pt x="2" y="1136"/>
                  </a:lnTo>
                  <a:lnTo>
                    <a:pt x="8" y="1162"/>
                  </a:lnTo>
                  <a:lnTo>
                    <a:pt x="18" y="1186"/>
                  </a:lnTo>
                  <a:lnTo>
                    <a:pt x="32" y="1210"/>
                  </a:lnTo>
                  <a:lnTo>
                    <a:pt x="48" y="1230"/>
                  </a:lnTo>
                  <a:lnTo>
                    <a:pt x="66" y="1250"/>
                  </a:lnTo>
                  <a:lnTo>
                    <a:pt x="88" y="1264"/>
                  </a:lnTo>
                  <a:lnTo>
                    <a:pt x="112" y="1278"/>
                  </a:lnTo>
                  <a:lnTo>
                    <a:pt x="112" y="1278"/>
                  </a:lnTo>
                  <a:lnTo>
                    <a:pt x="122" y="1310"/>
                  </a:lnTo>
                  <a:lnTo>
                    <a:pt x="134" y="1342"/>
                  </a:lnTo>
                  <a:lnTo>
                    <a:pt x="148" y="1372"/>
                  </a:lnTo>
                  <a:lnTo>
                    <a:pt x="164" y="1400"/>
                  </a:lnTo>
                  <a:lnTo>
                    <a:pt x="182" y="1426"/>
                  </a:lnTo>
                  <a:lnTo>
                    <a:pt x="204" y="1452"/>
                  </a:lnTo>
                  <a:lnTo>
                    <a:pt x="226" y="1474"/>
                  </a:lnTo>
                  <a:lnTo>
                    <a:pt x="252" y="1496"/>
                  </a:lnTo>
                  <a:lnTo>
                    <a:pt x="278" y="1516"/>
                  </a:lnTo>
                  <a:lnTo>
                    <a:pt x="306" y="1532"/>
                  </a:lnTo>
                  <a:lnTo>
                    <a:pt x="334" y="1548"/>
                  </a:lnTo>
                  <a:lnTo>
                    <a:pt x="366" y="1560"/>
                  </a:lnTo>
                  <a:lnTo>
                    <a:pt x="398" y="1570"/>
                  </a:lnTo>
                  <a:lnTo>
                    <a:pt x="430" y="1576"/>
                  </a:lnTo>
                  <a:lnTo>
                    <a:pt x="464" y="1582"/>
                  </a:lnTo>
                  <a:lnTo>
                    <a:pt x="498" y="1582"/>
                  </a:lnTo>
                  <a:lnTo>
                    <a:pt x="498" y="1582"/>
                  </a:lnTo>
                  <a:lnTo>
                    <a:pt x="528" y="1582"/>
                  </a:lnTo>
                  <a:lnTo>
                    <a:pt x="556" y="1578"/>
                  </a:lnTo>
                  <a:lnTo>
                    <a:pt x="586" y="1572"/>
                  </a:lnTo>
                  <a:lnTo>
                    <a:pt x="614" y="1566"/>
                  </a:lnTo>
                  <a:lnTo>
                    <a:pt x="640" y="1556"/>
                  </a:lnTo>
                  <a:lnTo>
                    <a:pt x="666" y="1544"/>
                  </a:lnTo>
                  <a:lnTo>
                    <a:pt x="692" y="1532"/>
                  </a:lnTo>
                  <a:lnTo>
                    <a:pt x="716" y="1516"/>
                  </a:lnTo>
                  <a:lnTo>
                    <a:pt x="740" y="1500"/>
                  </a:lnTo>
                  <a:lnTo>
                    <a:pt x="762" y="1482"/>
                  </a:lnTo>
                  <a:lnTo>
                    <a:pt x="782" y="1462"/>
                  </a:lnTo>
                  <a:lnTo>
                    <a:pt x="802" y="1440"/>
                  </a:lnTo>
                  <a:lnTo>
                    <a:pt x="820" y="1418"/>
                  </a:lnTo>
                  <a:lnTo>
                    <a:pt x="836" y="1394"/>
                  </a:lnTo>
                  <a:lnTo>
                    <a:pt x="850" y="1368"/>
                  </a:lnTo>
                  <a:lnTo>
                    <a:pt x="862" y="1342"/>
                  </a:lnTo>
                  <a:lnTo>
                    <a:pt x="1648" y="1342"/>
                  </a:lnTo>
                  <a:lnTo>
                    <a:pt x="1648" y="1342"/>
                  </a:lnTo>
                  <a:lnTo>
                    <a:pt x="1660" y="1368"/>
                  </a:lnTo>
                  <a:lnTo>
                    <a:pt x="1674" y="1394"/>
                  </a:lnTo>
                  <a:lnTo>
                    <a:pt x="1690" y="1418"/>
                  </a:lnTo>
                  <a:lnTo>
                    <a:pt x="1708" y="1440"/>
                  </a:lnTo>
                  <a:lnTo>
                    <a:pt x="1728" y="1462"/>
                  </a:lnTo>
                  <a:lnTo>
                    <a:pt x="1748" y="1482"/>
                  </a:lnTo>
                  <a:lnTo>
                    <a:pt x="1770" y="1500"/>
                  </a:lnTo>
                  <a:lnTo>
                    <a:pt x="1794" y="1516"/>
                  </a:lnTo>
                  <a:lnTo>
                    <a:pt x="1818" y="1532"/>
                  </a:lnTo>
                  <a:lnTo>
                    <a:pt x="1842" y="1544"/>
                  </a:lnTo>
                  <a:lnTo>
                    <a:pt x="1870" y="1556"/>
                  </a:lnTo>
                  <a:lnTo>
                    <a:pt x="1896" y="1566"/>
                  </a:lnTo>
                  <a:lnTo>
                    <a:pt x="1924" y="1572"/>
                  </a:lnTo>
                  <a:lnTo>
                    <a:pt x="1952" y="1578"/>
                  </a:lnTo>
                  <a:lnTo>
                    <a:pt x="1982" y="1582"/>
                  </a:lnTo>
                  <a:lnTo>
                    <a:pt x="2012" y="1582"/>
                  </a:lnTo>
                  <a:lnTo>
                    <a:pt x="2012" y="1582"/>
                  </a:lnTo>
                  <a:lnTo>
                    <a:pt x="2042" y="1582"/>
                  </a:lnTo>
                  <a:lnTo>
                    <a:pt x="2070" y="1578"/>
                  </a:lnTo>
                  <a:lnTo>
                    <a:pt x="2098" y="1572"/>
                  </a:lnTo>
                  <a:lnTo>
                    <a:pt x="2126" y="1566"/>
                  </a:lnTo>
                  <a:lnTo>
                    <a:pt x="2154" y="1556"/>
                  </a:lnTo>
                  <a:lnTo>
                    <a:pt x="2180" y="1544"/>
                  </a:lnTo>
                  <a:lnTo>
                    <a:pt x="2206" y="1532"/>
                  </a:lnTo>
                  <a:lnTo>
                    <a:pt x="2230" y="1516"/>
                  </a:lnTo>
                  <a:lnTo>
                    <a:pt x="2254" y="1500"/>
                  </a:lnTo>
                  <a:lnTo>
                    <a:pt x="2276" y="1482"/>
                  </a:lnTo>
                  <a:lnTo>
                    <a:pt x="2296" y="1462"/>
                  </a:lnTo>
                  <a:lnTo>
                    <a:pt x="2314" y="1440"/>
                  </a:lnTo>
                  <a:lnTo>
                    <a:pt x="2332" y="1418"/>
                  </a:lnTo>
                  <a:lnTo>
                    <a:pt x="2348" y="1394"/>
                  </a:lnTo>
                  <a:lnTo>
                    <a:pt x="2362" y="1368"/>
                  </a:lnTo>
                  <a:lnTo>
                    <a:pt x="2376" y="1342"/>
                  </a:lnTo>
                  <a:lnTo>
                    <a:pt x="2680" y="1342"/>
                  </a:lnTo>
                  <a:lnTo>
                    <a:pt x="2680" y="1342"/>
                  </a:lnTo>
                  <a:lnTo>
                    <a:pt x="2704" y="1342"/>
                  </a:lnTo>
                  <a:lnTo>
                    <a:pt x="2728" y="1340"/>
                  </a:lnTo>
                  <a:lnTo>
                    <a:pt x="2750" y="1336"/>
                  </a:lnTo>
                  <a:lnTo>
                    <a:pt x="2774" y="1330"/>
                  </a:lnTo>
                  <a:lnTo>
                    <a:pt x="2796" y="1322"/>
                  </a:lnTo>
                  <a:lnTo>
                    <a:pt x="2818" y="1314"/>
                  </a:lnTo>
                  <a:lnTo>
                    <a:pt x="2838" y="1304"/>
                  </a:lnTo>
                  <a:lnTo>
                    <a:pt x="2860" y="1292"/>
                  </a:lnTo>
                  <a:lnTo>
                    <a:pt x="2872" y="1292"/>
                  </a:lnTo>
                  <a:lnTo>
                    <a:pt x="2872" y="1292"/>
                  </a:lnTo>
                  <a:lnTo>
                    <a:pt x="2890" y="1290"/>
                  </a:lnTo>
                  <a:lnTo>
                    <a:pt x="2908" y="1288"/>
                  </a:lnTo>
                  <a:lnTo>
                    <a:pt x="2926" y="1284"/>
                  </a:lnTo>
                  <a:lnTo>
                    <a:pt x="2942" y="1278"/>
                  </a:lnTo>
                  <a:lnTo>
                    <a:pt x="2958" y="1270"/>
                  </a:lnTo>
                  <a:lnTo>
                    <a:pt x="2974" y="1260"/>
                  </a:lnTo>
                  <a:lnTo>
                    <a:pt x="2988" y="1250"/>
                  </a:lnTo>
                  <a:lnTo>
                    <a:pt x="3002" y="1238"/>
                  </a:lnTo>
                  <a:lnTo>
                    <a:pt x="3014" y="1224"/>
                  </a:lnTo>
                  <a:lnTo>
                    <a:pt x="3024" y="1210"/>
                  </a:lnTo>
                  <a:lnTo>
                    <a:pt x="3034" y="1196"/>
                  </a:lnTo>
                  <a:lnTo>
                    <a:pt x="3040" y="1180"/>
                  </a:lnTo>
                  <a:lnTo>
                    <a:pt x="3046" y="1162"/>
                  </a:lnTo>
                  <a:lnTo>
                    <a:pt x="3052" y="1144"/>
                  </a:lnTo>
                  <a:lnTo>
                    <a:pt x="3054" y="1126"/>
                  </a:lnTo>
                  <a:lnTo>
                    <a:pt x="3056" y="1108"/>
                  </a:lnTo>
                  <a:lnTo>
                    <a:pt x="3056" y="1044"/>
                  </a:lnTo>
                  <a:lnTo>
                    <a:pt x="3056" y="1044"/>
                  </a:lnTo>
                  <a:lnTo>
                    <a:pt x="3054" y="1016"/>
                  </a:lnTo>
                  <a:lnTo>
                    <a:pt x="3048" y="990"/>
                  </a:lnTo>
                  <a:lnTo>
                    <a:pt x="3038" y="966"/>
                  </a:lnTo>
                  <a:lnTo>
                    <a:pt x="3024" y="942"/>
                  </a:lnTo>
                  <a:lnTo>
                    <a:pt x="3024" y="346"/>
                  </a:lnTo>
                  <a:lnTo>
                    <a:pt x="3024" y="346"/>
                  </a:lnTo>
                  <a:lnTo>
                    <a:pt x="3022" y="310"/>
                  </a:lnTo>
                  <a:lnTo>
                    <a:pt x="3018" y="276"/>
                  </a:lnTo>
                  <a:lnTo>
                    <a:pt x="3010" y="244"/>
                  </a:lnTo>
                  <a:lnTo>
                    <a:pt x="2998" y="212"/>
                  </a:lnTo>
                  <a:lnTo>
                    <a:pt x="2982" y="182"/>
                  </a:lnTo>
                  <a:lnTo>
                    <a:pt x="2966" y="152"/>
                  </a:lnTo>
                  <a:lnTo>
                    <a:pt x="2946" y="126"/>
                  </a:lnTo>
                  <a:lnTo>
                    <a:pt x="2924" y="102"/>
                  </a:lnTo>
                  <a:lnTo>
                    <a:pt x="2900" y="80"/>
                  </a:lnTo>
                  <a:lnTo>
                    <a:pt x="2872" y="60"/>
                  </a:lnTo>
                  <a:lnTo>
                    <a:pt x="2844" y="42"/>
                  </a:lnTo>
                  <a:lnTo>
                    <a:pt x="2814" y="28"/>
                  </a:lnTo>
                  <a:lnTo>
                    <a:pt x="2782" y="16"/>
                  </a:lnTo>
                  <a:lnTo>
                    <a:pt x="2750" y="8"/>
                  </a:lnTo>
                  <a:lnTo>
                    <a:pt x="2716" y="2"/>
                  </a:lnTo>
                  <a:lnTo>
                    <a:pt x="2680" y="0"/>
                  </a:lnTo>
                  <a:lnTo>
                    <a:pt x="2680" y="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 name="Freeform 6"/>
            <p:cNvSpPr>
              <a:spLocks/>
            </p:cNvSpPr>
            <p:nvPr/>
          </p:nvSpPr>
          <p:spPr bwMode="auto">
            <a:xfrm>
              <a:off x="2291" y="1337"/>
              <a:ext cx="3054" cy="1582"/>
            </a:xfrm>
            <a:custGeom>
              <a:avLst/>
              <a:gdLst>
                <a:gd name="T0" fmla="*/ 620 w 3054"/>
                <a:gd name="T1" fmla="*/ 2 h 1582"/>
                <a:gd name="T2" fmla="*/ 520 w 3054"/>
                <a:gd name="T3" fmla="*/ 24 h 1582"/>
                <a:gd name="T4" fmla="*/ 434 w 3054"/>
                <a:gd name="T5" fmla="*/ 74 h 1582"/>
                <a:gd name="T6" fmla="*/ 364 w 3054"/>
                <a:gd name="T7" fmla="*/ 146 h 1582"/>
                <a:gd name="T8" fmla="*/ 328 w 3054"/>
                <a:gd name="T9" fmla="*/ 212 h 1582"/>
                <a:gd name="T10" fmla="*/ 304 w 3054"/>
                <a:gd name="T11" fmla="*/ 290 h 1582"/>
                <a:gd name="T12" fmla="*/ 300 w 3054"/>
                <a:gd name="T13" fmla="*/ 364 h 1582"/>
                <a:gd name="T14" fmla="*/ 298 w 3054"/>
                <a:gd name="T15" fmla="*/ 438 h 1582"/>
                <a:gd name="T16" fmla="*/ 232 w 3054"/>
                <a:gd name="T17" fmla="*/ 460 h 1582"/>
                <a:gd name="T18" fmla="*/ 152 w 3054"/>
                <a:gd name="T19" fmla="*/ 508 h 1582"/>
                <a:gd name="T20" fmla="*/ 88 w 3054"/>
                <a:gd name="T21" fmla="*/ 574 h 1582"/>
                <a:gd name="T22" fmla="*/ 42 w 3054"/>
                <a:gd name="T23" fmla="*/ 656 h 1582"/>
                <a:gd name="T24" fmla="*/ 34 w 3054"/>
                <a:gd name="T25" fmla="*/ 678 h 1582"/>
                <a:gd name="T26" fmla="*/ 18 w 3054"/>
                <a:gd name="T27" fmla="*/ 782 h 1582"/>
                <a:gd name="T28" fmla="*/ 4 w 3054"/>
                <a:gd name="T29" fmla="*/ 1002 h 1582"/>
                <a:gd name="T30" fmla="*/ 0 w 3054"/>
                <a:gd name="T31" fmla="*/ 1108 h 1582"/>
                <a:gd name="T32" fmla="*/ 30 w 3054"/>
                <a:gd name="T33" fmla="*/ 1210 h 1582"/>
                <a:gd name="T34" fmla="*/ 112 w 3054"/>
                <a:gd name="T35" fmla="*/ 1278 h 1582"/>
                <a:gd name="T36" fmla="*/ 146 w 3054"/>
                <a:gd name="T37" fmla="*/ 1370 h 1582"/>
                <a:gd name="T38" fmla="*/ 226 w 3054"/>
                <a:gd name="T39" fmla="*/ 1474 h 1582"/>
                <a:gd name="T40" fmla="*/ 334 w 3054"/>
                <a:gd name="T41" fmla="*/ 1548 h 1582"/>
                <a:gd name="T42" fmla="*/ 462 w 3054"/>
                <a:gd name="T43" fmla="*/ 1582 h 1582"/>
                <a:gd name="T44" fmla="*/ 556 w 3054"/>
                <a:gd name="T45" fmla="*/ 1578 h 1582"/>
                <a:gd name="T46" fmla="*/ 666 w 3054"/>
                <a:gd name="T47" fmla="*/ 1544 h 1582"/>
                <a:gd name="T48" fmla="*/ 760 w 3054"/>
                <a:gd name="T49" fmla="*/ 1482 h 1582"/>
                <a:gd name="T50" fmla="*/ 834 w 3054"/>
                <a:gd name="T51" fmla="*/ 1394 h 1582"/>
                <a:gd name="T52" fmla="*/ 1646 w 3054"/>
                <a:gd name="T53" fmla="*/ 1342 h 1582"/>
                <a:gd name="T54" fmla="*/ 1708 w 3054"/>
                <a:gd name="T55" fmla="*/ 1440 h 1582"/>
                <a:gd name="T56" fmla="*/ 1792 w 3054"/>
                <a:gd name="T57" fmla="*/ 1516 h 1582"/>
                <a:gd name="T58" fmla="*/ 1896 w 3054"/>
                <a:gd name="T59" fmla="*/ 1566 h 1582"/>
                <a:gd name="T60" fmla="*/ 2010 w 3054"/>
                <a:gd name="T61" fmla="*/ 1582 h 1582"/>
                <a:gd name="T62" fmla="*/ 2098 w 3054"/>
                <a:gd name="T63" fmla="*/ 1572 h 1582"/>
                <a:gd name="T64" fmla="*/ 2204 w 3054"/>
                <a:gd name="T65" fmla="*/ 1532 h 1582"/>
                <a:gd name="T66" fmla="*/ 2294 w 3054"/>
                <a:gd name="T67" fmla="*/ 1462 h 1582"/>
                <a:gd name="T68" fmla="*/ 2362 w 3054"/>
                <a:gd name="T69" fmla="*/ 1368 h 1582"/>
                <a:gd name="T70" fmla="*/ 2704 w 3054"/>
                <a:gd name="T71" fmla="*/ 1342 h 1582"/>
                <a:gd name="T72" fmla="*/ 2796 w 3054"/>
                <a:gd name="T73" fmla="*/ 1322 h 1582"/>
                <a:gd name="T74" fmla="*/ 2870 w 3054"/>
                <a:gd name="T75" fmla="*/ 1292 h 1582"/>
                <a:gd name="T76" fmla="*/ 2926 w 3054"/>
                <a:gd name="T77" fmla="*/ 1284 h 1582"/>
                <a:gd name="T78" fmla="*/ 2988 w 3054"/>
                <a:gd name="T79" fmla="*/ 1250 h 1582"/>
                <a:gd name="T80" fmla="*/ 3032 w 3054"/>
                <a:gd name="T81" fmla="*/ 1196 h 1582"/>
                <a:gd name="T82" fmla="*/ 3054 w 3054"/>
                <a:gd name="T83" fmla="*/ 1126 h 1582"/>
                <a:gd name="T84" fmla="*/ 3052 w 3054"/>
                <a:gd name="T85" fmla="*/ 1016 h 1582"/>
                <a:gd name="T86" fmla="*/ 3024 w 3054"/>
                <a:gd name="T87" fmla="*/ 346 h 1582"/>
                <a:gd name="T88" fmla="*/ 3008 w 3054"/>
                <a:gd name="T89" fmla="*/ 242 h 1582"/>
                <a:gd name="T90" fmla="*/ 2946 w 3054"/>
                <a:gd name="T91" fmla="*/ 126 h 1582"/>
                <a:gd name="T92" fmla="*/ 2844 w 3054"/>
                <a:gd name="T93" fmla="*/ 42 h 1582"/>
                <a:gd name="T94" fmla="*/ 2714 w 3054"/>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4" h="1582">
                  <a:moveTo>
                    <a:pt x="2680" y="0"/>
                  </a:moveTo>
                  <a:lnTo>
                    <a:pt x="646" y="0"/>
                  </a:lnTo>
                  <a:lnTo>
                    <a:pt x="646" y="0"/>
                  </a:lnTo>
                  <a:lnTo>
                    <a:pt x="620" y="2"/>
                  </a:lnTo>
                  <a:lnTo>
                    <a:pt x="594" y="4"/>
                  </a:lnTo>
                  <a:lnTo>
                    <a:pt x="568" y="10"/>
                  </a:lnTo>
                  <a:lnTo>
                    <a:pt x="544" y="16"/>
                  </a:lnTo>
                  <a:lnTo>
                    <a:pt x="520" y="24"/>
                  </a:lnTo>
                  <a:lnTo>
                    <a:pt x="498" y="34"/>
                  </a:lnTo>
                  <a:lnTo>
                    <a:pt x="476" y="46"/>
                  </a:lnTo>
                  <a:lnTo>
                    <a:pt x="454" y="58"/>
                  </a:lnTo>
                  <a:lnTo>
                    <a:pt x="434" y="74"/>
                  </a:lnTo>
                  <a:lnTo>
                    <a:pt x="414" y="90"/>
                  </a:lnTo>
                  <a:lnTo>
                    <a:pt x="396" y="106"/>
                  </a:lnTo>
                  <a:lnTo>
                    <a:pt x="380" y="126"/>
                  </a:lnTo>
                  <a:lnTo>
                    <a:pt x="364" y="146"/>
                  </a:lnTo>
                  <a:lnTo>
                    <a:pt x="350" y="166"/>
                  </a:lnTo>
                  <a:lnTo>
                    <a:pt x="338" y="190"/>
                  </a:lnTo>
                  <a:lnTo>
                    <a:pt x="328" y="212"/>
                  </a:lnTo>
                  <a:lnTo>
                    <a:pt x="328" y="212"/>
                  </a:lnTo>
                  <a:lnTo>
                    <a:pt x="318" y="232"/>
                  </a:lnTo>
                  <a:lnTo>
                    <a:pt x="312" y="250"/>
                  </a:lnTo>
                  <a:lnTo>
                    <a:pt x="308" y="270"/>
                  </a:lnTo>
                  <a:lnTo>
                    <a:pt x="304" y="290"/>
                  </a:lnTo>
                  <a:lnTo>
                    <a:pt x="300" y="328"/>
                  </a:lnTo>
                  <a:lnTo>
                    <a:pt x="300" y="362"/>
                  </a:lnTo>
                  <a:lnTo>
                    <a:pt x="300" y="364"/>
                  </a:lnTo>
                  <a:lnTo>
                    <a:pt x="300" y="364"/>
                  </a:lnTo>
                  <a:lnTo>
                    <a:pt x="298" y="396"/>
                  </a:lnTo>
                  <a:lnTo>
                    <a:pt x="298" y="396"/>
                  </a:lnTo>
                  <a:lnTo>
                    <a:pt x="298" y="406"/>
                  </a:lnTo>
                  <a:lnTo>
                    <a:pt x="298" y="438"/>
                  </a:lnTo>
                  <a:lnTo>
                    <a:pt x="298" y="438"/>
                  </a:lnTo>
                  <a:lnTo>
                    <a:pt x="276" y="444"/>
                  </a:lnTo>
                  <a:lnTo>
                    <a:pt x="254" y="452"/>
                  </a:lnTo>
                  <a:lnTo>
                    <a:pt x="232" y="460"/>
                  </a:lnTo>
                  <a:lnTo>
                    <a:pt x="210" y="470"/>
                  </a:lnTo>
                  <a:lnTo>
                    <a:pt x="190" y="482"/>
                  </a:lnTo>
                  <a:lnTo>
                    <a:pt x="170" y="494"/>
                  </a:lnTo>
                  <a:lnTo>
                    <a:pt x="152" y="508"/>
                  </a:lnTo>
                  <a:lnTo>
                    <a:pt x="134" y="524"/>
                  </a:lnTo>
                  <a:lnTo>
                    <a:pt x="118" y="540"/>
                  </a:lnTo>
                  <a:lnTo>
                    <a:pt x="102" y="556"/>
                  </a:lnTo>
                  <a:lnTo>
                    <a:pt x="88" y="574"/>
                  </a:lnTo>
                  <a:lnTo>
                    <a:pt x="74" y="594"/>
                  </a:lnTo>
                  <a:lnTo>
                    <a:pt x="62" y="614"/>
                  </a:lnTo>
                  <a:lnTo>
                    <a:pt x="52" y="634"/>
                  </a:lnTo>
                  <a:lnTo>
                    <a:pt x="42" y="656"/>
                  </a:lnTo>
                  <a:lnTo>
                    <a:pt x="34" y="678"/>
                  </a:lnTo>
                  <a:lnTo>
                    <a:pt x="34" y="678"/>
                  </a:lnTo>
                  <a:lnTo>
                    <a:pt x="34" y="678"/>
                  </a:lnTo>
                  <a:lnTo>
                    <a:pt x="34" y="678"/>
                  </a:lnTo>
                  <a:lnTo>
                    <a:pt x="28" y="704"/>
                  </a:lnTo>
                  <a:lnTo>
                    <a:pt x="22" y="730"/>
                  </a:lnTo>
                  <a:lnTo>
                    <a:pt x="20" y="756"/>
                  </a:lnTo>
                  <a:lnTo>
                    <a:pt x="18" y="782"/>
                  </a:lnTo>
                  <a:lnTo>
                    <a:pt x="18" y="962"/>
                  </a:lnTo>
                  <a:lnTo>
                    <a:pt x="18" y="962"/>
                  </a:lnTo>
                  <a:lnTo>
                    <a:pt x="10" y="980"/>
                  </a:lnTo>
                  <a:lnTo>
                    <a:pt x="4" y="1002"/>
                  </a:lnTo>
                  <a:lnTo>
                    <a:pt x="0" y="1022"/>
                  </a:lnTo>
                  <a:lnTo>
                    <a:pt x="0" y="1044"/>
                  </a:lnTo>
                  <a:lnTo>
                    <a:pt x="0" y="1108"/>
                  </a:lnTo>
                  <a:lnTo>
                    <a:pt x="0" y="1108"/>
                  </a:lnTo>
                  <a:lnTo>
                    <a:pt x="2" y="1136"/>
                  </a:lnTo>
                  <a:lnTo>
                    <a:pt x="8" y="1162"/>
                  </a:lnTo>
                  <a:lnTo>
                    <a:pt x="18" y="1186"/>
                  </a:lnTo>
                  <a:lnTo>
                    <a:pt x="30" y="1210"/>
                  </a:lnTo>
                  <a:lnTo>
                    <a:pt x="46" y="1230"/>
                  </a:lnTo>
                  <a:lnTo>
                    <a:pt x="66" y="1250"/>
                  </a:lnTo>
                  <a:lnTo>
                    <a:pt x="88" y="1264"/>
                  </a:lnTo>
                  <a:lnTo>
                    <a:pt x="112" y="1278"/>
                  </a:lnTo>
                  <a:lnTo>
                    <a:pt x="112" y="1278"/>
                  </a:lnTo>
                  <a:lnTo>
                    <a:pt x="120" y="1310"/>
                  </a:lnTo>
                  <a:lnTo>
                    <a:pt x="132" y="1342"/>
                  </a:lnTo>
                  <a:lnTo>
                    <a:pt x="146" y="1370"/>
                  </a:lnTo>
                  <a:lnTo>
                    <a:pt x="164" y="1400"/>
                  </a:lnTo>
                  <a:lnTo>
                    <a:pt x="182" y="1426"/>
                  </a:lnTo>
                  <a:lnTo>
                    <a:pt x="204" y="1452"/>
                  </a:lnTo>
                  <a:lnTo>
                    <a:pt x="226" y="1474"/>
                  </a:lnTo>
                  <a:lnTo>
                    <a:pt x="250" y="1496"/>
                  </a:lnTo>
                  <a:lnTo>
                    <a:pt x="276" y="1516"/>
                  </a:lnTo>
                  <a:lnTo>
                    <a:pt x="304" y="1532"/>
                  </a:lnTo>
                  <a:lnTo>
                    <a:pt x="334" y="1548"/>
                  </a:lnTo>
                  <a:lnTo>
                    <a:pt x="364" y="1560"/>
                  </a:lnTo>
                  <a:lnTo>
                    <a:pt x="396" y="1570"/>
                  </a:lnTo>
                  <a:lnTo>
                    <a:pt x="430" y="1576"/>
                  </a:lnTo>
                  <a:lnTo>
                    <a:pt x="462" y="1582"/>
                  </a:lnTo>
                  <a:lnTo>
                    <a:pt x="498" y="1582"/>
                  </a:lnTo>
                  <a:lnTo>
                    <a:pt x="498" y="1582"/>
                  </a:lnTo>
                  <a:lnTo>
                    <a:pt x="526" y="1582"/>
                  </a:lnTo>
                  <a:lnTo>
                    <a:pt x="556" y="1578"/>
                  </a:lnTo>
                  <a:lnTo>
                    <a:pt x="584" y="1572"/>
                  </a:lnTo>
                  <a:lnTo>
                    <a:pt x="612" y="1566"/>
                  </a:lnTo>
                  <a:lnTo>
                    <a:pt x="640" y="1556"/>
                  </a:lnTo>
                  <a:lnTo>
                    <a:pt x="666" y="1544"/>
                  </a:lnTo>
                  <a:lnTo>
                    <a:pt x="692" y="1532"/>
                  </a:lnTo>
                  <a:lnTo>
                    <a:pt x="716" y="1516"/>
                  </a:lnTo>
                  <a:lnTo>
                    <a:pt x="738" y="1500"/>
                  </a:lnTo>
                  <a:lnTo>
                    <a:pt x="760" y="1482"/>
                  </a:lnTo>
                  <a:lnTo>
                    <a:pt x="782" y="1462"/>
                  </a:lnTo>
                  <a:lnTo>
                    <a:pt x="800" y="1440"/>
                  </a:lnTo>
                  <a:lnTo>
                    <a:pt x="818" y="1418"/>
                  </a:lnTo>
                  <a:lnTo>
                    <a:pt x="834" y="1394"/>
                  </a:lnTo>
                  <a:lnTo>
                    <a:pt x="848" y="1368"/>
                  </a:lnTo>
                  <a:lnTo>
                    <a:pt x="862" y="1342"/>
                  </a:lnTo>
                  <a:lnTo>
                    <a:pt x="1646" y="1342"/>
                  </a:lnTo>
                  <a:lnTo>
                    <a:pt x="1646" y="1342"/>
                  </a:lnTo>
                  <a:lnTo>
                    <a:pt x="1660" y="1368"/>
                  </a:lnTo>
                  <a:lnTo>
                    <a:pt x="1674" y="1394"/>
                  </a:lnTo>
                  <a:lnTo>
                    <a:pt x="1690" y="1418"/>
                  </a:lnTo>
                  <a:lnTo>
                    <a:pt x="1708" y="1440"/>
                  </a:lnTo>
                  <a:lnTo>
                    <a:pt x="1726" y="1462"/>
                  </a:lnTo>
                  <a:lnTo>
                    <a:pt x="1748" y="1482"/>
                  </a:lnTo>
                  <a:lnTo>
                    <a:pt x="1770" y="1500"/>
                  </a:lnTo>
                  <a:lnTo>
                    <a:pt x="1792" y="1516"/>
                  </a:lnTo>
                  <a:lnTo>
                    <a:pt x="1816" y="1532"/>
                  </a:lnTo>
                  <a:lnTo>
                    <a:pt x="1842" y="1544"/>
                  </a:lnTo>
                  <a:lnTo>
                    <a:pt x="1868" y="1556"/>
                  </a:lnTo>
                  <a:lnTo>
                    <a:pt x="1896" y="1566"/>
                  </a:lnTo>
                  <a:lnTo>
                    <a:pt x="1924" y="1572"/>
                  </a:lnTo>
                  <a:lnTo>
                    <a:pt x="1952" y="1578"/>
                  </a:lnTo>
                  <a:lnTo>
                    <a:pt x="1982" y="1582"/>
                  </a:lnTo>
                  <a:lnTo>
                    <a:pt x="2010" y="1582"/>
                  </a:lnTo>
                  <a:lnTo>
                    <a:pt x="2010" y="1582"/>
                  </a:lnTo>
                  <a:lnTo>
                    <a:pt x="2040" y="1582"/>
                  </a:lnTo>
                  <a:lnTo>
                    <a:pt x="2070" y="1578"/>
                  </a:lnTo>
                  <a:lnTo>
                    <a:pt x="2098" y="1572"/>
                  </a:lnTo>
                  <a:lnTo>
                    <a:pt x="2126" y="1566"/>
                  </a:lnTo>
                  <a:lnTo>
                    <a:pt x="2154" y="1556"/>
                  </a:lnTo>
                  <a:lnTo>
                    <a:pt x="2180" y="1544"/>
                  </a:lnTo>
                  <a:lnTo>
                    <a:pt x="2204" y="1532"/>
                  </a:lnTo>
                  <a:lnTo>
                    <a:pt x="2230" y="1516"/>
                  </a:lnTo>
                  <a:lnTo>
                    <a:pt x="2252" y="1500"/>
                  </a:lnTo>
                  <a:lnTo>
                    <a:pt x="2274" y="1482"/>
                  </a:lnTo>
                  <a:lnTo>
                    <a:pt x="2294" y="1462"/>
                  </a:lnTo>
                  <a:lnTo>
                    <a:pt x="2314" y="1440"/>
                  </a:lnTo>
                  <a:lnTo>
                    <a:pt x="2332" y="1418"/>
                  </a:lnTo>
                  <a:lnTo>
                    <a:pt x="2348" y="1394"/>
                  </a:lnTo>
                  <a:lnTo>
                    <a:pt x="2362" y="1368"/>
                  </a:lnTo>
                  <a:lnTo>
                    <a:pt x="2374" y="1342"/>
                  </a:lnTo>
                  <a:lnTo>
                    <a:pt x="2680" y="1342"/>
                  </a:lnTo>
                  <a:lnTo>
                    <a:pt x="2680" y="1342"/>
                  </a:lnTo>
                  <a:lnTo>
                    <a:pt x="2704" y="1342"/>
                  </a:lnTo>
                  <a:lnTo>
                    <a:pt x="2726" y="1340"/>
                  </a:lnTo>
                  <a:lnTo>
                    <a:pt x="2750" y="1336"/>
                  </a:lnTo>
                  <a:lnTo>
                    <a:pt x="2772" y="1330"/>
                  </a:lnTo>
                  <a:lnTo>
                    <a:pt x="2796" y="1322"/>
                  </a:lnTo>
                  <a:lnTo>
                    <a:pt x="2816" y="1314"/>
                  </a:lnTo>
                  <a:lnTo>
                    <a:pt x="2838" y="1304"/>
                  </a:lnTo>
                  <a:lnTo>
                    <a:pt x="2858" y="1292"/>
                  </a:lnTo>
                  <a:lnTo>
                    <a:pt x="2870" y="1292"/>
                  </a:lnTo>
                  <a:lnTo>
                    <a:pt x="2870" y="1292"/>
                  </a:lnTo>
                  <a:lnTo>
                    <a:pt x="2890" y="1290"/>
                  </a:lnTo>
                  <a:lnTo>
                    <a:pt x="2908" y="1288"/>
                  </a:lnTo>
                  <a:lnTo>
                    <a:pt x="2926" y="1284"/>
                  </a:lnTo>
                  <a:lnTo>
                    <a:pt x="2942" y="1278"/>
                  </a:lnTo>
                  <a:lnTo>
                    <a:pt x="2958" y="1270"/>
                  </a:lnTo>
                  <a:lnTo>
                    <a:pt x="2974" y="1260"/>
                  </a:lnTo>
                  <a:lnTo>
                    <a:pt x="2988" y="1250"/>
                  </a:lnTo>
                  <a:lnTo>
                    <a:pt x="3000" y="1238"/>
                  </a:lnTo>
                  <a:lnTo>
                    <a:pt x="3012" y="1224"/>
                  </a:lnTo>
                  <a:lnTo>
                    <a:pt x="3024" y="1210"/>
                  </a:lnTo>
                  <a:lnTo>
                    <a:pt x="3032" y="1196"/>
                  </a:lnTo>
                  <a:lnTo>
                    <a:pt x="3040" y="1180"/>
                  </a:lnTo>
                  <a:lnTo>
                    <a:pt x="3046" y="1162"/>
                  </a:lnTo>
                  <a:lnTo>
                    <a:pt x="3050" y="1144"/>
                  </a:lnTo>
                  <a:lnTo>
                    <a:pt x="3054" y="1126"/>
                  </a:lnTo>
                  <a:lnTo>
                    <a:pt x="3054" y="1108"/>
                  </a:lnTo>
                  <a:lnTo>
                    <a:pt x="3054" y="1044"/>
                  </a:lnTo>
                  <a:lnTo>
                    <a:pt x="3054" y="1044"/>
                  </a:lnTo>
                  <a:lnTo>
                    <a:pt x="3052" y="1016"/>
                  </a:lnTo>
                  <a:lnTo>
                    <a:pt x="3046" y="990"/>
                  </a:lnTo>
                  <a:lnTo>
                    <a:pt x="3038" y="966"/>
                  </a:lnTo>
                  <a:lnTo>
                    <a:pt x="3024" y="942"/>
                  </a:lnTo>
                  <a:lnTo>
                    <a:pt x="3024" y="346"/>
                  </a:lnTo>
                  <a:lnTo>
                    <a:pt x="3024" y="346"/>
                  </a:lnTo>
                  <a:lnTo>
                    <a:pt x="3022" y="310"/>
                  </a:lnTo>
                  <a:lnTo>
                    <a:pt x="3016" y="276"/>
                  </a:lnTo>
                  <a:lnTo>
                    <a:pt x="3008" y="242"/>
                  </a:lnTo>
                  <a:lnTo>
                    <a:pt x="2996" y="212"/>
                  </a:lnTo>
                  <a:lnTo>
                    <a:pt x="2982" y="182"/>
                  </a:lnTo>
                  <a:lnTo>
                    <a:pt x="2964" y="152"/>
                  </a:lnTo>
                  <a:lnTo>
                    <a:pt x="2946" y="126"/>
                  </a:lnTo>
                  <a:lnTo>
                    <a:pt x="2922" y="102"/>
                  </a:lnTo>
                  <a:lnTo>
                    <a:pt x="2898" y="80"/>
                  </a:lnTo>
                  <a:lnTo>
                    <a:pt x="2872" y="60"/>
                  </a:lnTo>
                  <a:lnTo>
                    <a:pt x="2844" y="42"/>
                  </a:lnTo>
                  <a:lnTo>
                    <a:pt x="2814" y="28"/>
                  </a:lnTo>
                  <a:lnTo>
                    <a:pt x="2782" y="16"/>
                  </a:lnTo>
                  <a:lnTo>
                    <a:pt x="2748" y="8"/>
                  </a:lnTo>
                  <a:lnTo>
                    <a:pt x="2714" y="2"/>
                  </a:lnTo>
                  <a:lnTo>
                    <a:pt x="2680" y="0"/>
                  </a:lnTo>
                  <a:lnTo>
                    <a:pt x="26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 name="Freeform 7"/>
            <p:cNvSpPr>
              <a:spLocks/>
            </p:cNvSpPr>
            <p:nvPr/>
          </p:nvSpPr>
          <p:spPr bwMode="auto">
            <a:xfrm>
              <a:off x="2355" y="1401"/>
              <a:ext cx="2926" cy="1454"/>
            </a:xfrm>
            <a:custGeom>
              <a:avLst/>
              <a:gdLst>
                <a:gd name="T0" fmla="*/ 2890 w 2926"/>
                <a:gd name="T1" fmla="*/ 224 h 1454"/>
                <a:gd name="T2" fmla="*/ 2848 w 2926"/>
                <a:gd name="T3" fmla="*/ 124 h 1454"/>
                <a:gd name="T4" fmla="*/ 2772 w 2926"/>
                <a:gd name="T5" fmla="*/ 48 h 1454"/>
                <a:gd name="T6" fmla="*/ 2672 w 2926"/>
                <a:gd name="T7" fmla="*/ 6 h 1454"/>
                <a:gd name="T8" fmla="*/ 582 w 2926"/>
                <a:gd name="T9" fmla="*/ 0 h 1454"/>
                <a:gd name="T10" fmla="*/ 496 w 2926"/>
                <a:gd name="T11" fmla="*/ 14 h 1454"/>
                <a:gd name="T12" fmla="*/ 422 w 2926"/>
                <a:gd name="T13" fmla="*/ 50 h 1454"/>
                <a:gd name="T14" fmla="*/ 364 w 2926"/>
                <a:gd name="T15" fmla="*/ 106 h 1454"/>
                <a:gd name="T16" fmla="*/ 322 w 2926"/>
                <a:gd name="T17" fmla="*/ 176 h 1454"/>
                <a:gd name="T18" fmla="*/ 306 w 2926"/>
                <a:gd name="T19" fmla="*/ 220 h 1454"/>
                <a:gd name="T20" fmla="*/ 300 w 2926"/>
                <a:gd name="T21" fmla="*/ 300 h 1454"/>
                <a:gd name="T22" fmla="*/ 298 w 2926"/>
                <a:gd name="T23" fmla="*/ 428 h 1454"/>
                <a:gd name="T24" fmla="*/ 268 w 2926"/>
                <a:gd name="T25" fmla="*/ 432 h 1454"/>
                <a:gd name="T26" fmla="*/ 184 w 2926"/>
                <a:gd name="T27" fmla="*/ 460 h 1454"/>
                <a:gd name="T28" fmla="*/ 112 w 2926"/>
                <a:gd name="T29" fmla="*/ 508 h 1454"/>
                <a:gd name="T30" fmla="*/ 58 w 2926"/>
                <a:gd name="T31" fmla="*/ 574 h 1454"/>
                <a:gd name="T32" fmla="*/ 32 w 2926"/>
                <a:gd name="T33" fmla="*/ 632 h 1454"/>
                <a:gd name="T34" fmla="*/ 22 w 2926"/>
                <a:gd name="T35" fmla="*/ 674 h 1454"/>
                <a:gd name="T36" fmla="*/ 18 w 2926"/>
                <a:gd name="T37" fmla="*/ 914 h 1454"/>
                <a:gd name="T38" fmla="*/ 0 w 2926"/>
                <a:gd name="T39" fmla="*/ 962 h 1454"/>
                <a:gd name="T40" fmla="*/ 2 w 2926"/>
                <a:gd name="T41" fmla="*/ 1066 h 1454"/>
                <a:gd name="T42" fmla="*/ 44 w 2926"/>
                <a:gd name="T43" fmla="*/ 1138 h 1454"/>
                <a:gd name="T44" fmla="*/ 104 w 2926"/>
                <a:gd name="T45" fmla="*/ 1162 h 1454"/>
                <a:gd name="T46" fmla="*/ 140 w 2926"/>
                <a:gd name="T47" fmla="*/ 1278 h 1454"/>
                <a:gd name="T48" fmla="*/ 212 w 2926"/>
                <a:gd name="T49" fmla="*/ 1370 h 1454"/>
                <a:gd name="T50" fmla="*/ 314 w 2926"/>
                <a:gd name="T51" fmla="*/ 1432 h 1454"/>
                <a:gd name="T52" fmla="*/ 434 w 2926"/>
                <a:gd name="T53" fmla="*/ 1454 h 1454"/>
                <a:gd name="T54" fmla="*/ 516 w 2926"/>
                <a:gd name="T55" fmla="*/ 1444 h 1454"/>
                <a:gd name="T56" fmla="*/ 614 w 2926"/>
                <a:gd name="T57" fmla="*/ 1402 h 1454"/>
                <a:gd name="T58" fmla="*/ 692 w 2926"/>
                <a:gd name="T59" fmla="*/ 1332 h 1454"/>
                <a:gd name="T60" fmla="*/ 744 w 2926"/>
                <a:gd name="T61" fmla="*/ 1240 h 1454"/>
                <a:gd name="T62" fmla="*/ 1636 w 2926"/>
                <a:gd name="T63" fmla="*/ 1240 h 1454"/>
                <a:gd name="T64" fmla="*/ 1688 w 2926"/>
                <a:gd name="T65" fmla="*/ 1332 h 1454"/>
                <a:gd name="T66" fmla="*/ 1768 w 2926"/>
                <a:gd name="T67" fmla="*/ 1402 h 1454"/>
                <a:gd name="T68" fmla="*/ 1864 w 2926"/>
                <a:gd name="T69" fmla="*/ 1444 h 1454"/>
                <a:gd name="T70" fmla="*/ 1946 w 2926"/>
                <a:gd name="T71" fmla="*/ 1454 h 1454"/>
                <a:gd name="T72" fmla="*/ 2054 w 2926"/>
                <a:gd name="T73" fmla="*/ 1436 h 1454"/>
                <a:gd name="T74" fmla="*/ 2148 w 2926"/>
                <a:gd name="T75" fmla="*/ 1386 h 1454"/>
                <a:gd name="T76" fmla="*/ 2220 w 2926"/>
                <a:gd name="T77" fmla="*/ 1310 h 1454"/>
                <a:gd name="T78" fmla="*/ 2266 w 2926"/>
                <a:gd name="T79" fmla="*/ 1214 h 1454"/>
                <a:gd name="T80" fmla="*/ 2660 w 2926"/>
                <a:gd name="T81" fmla="*/ 1210 h 1454"/>
                <a:gd name="T82" fmla="*/ 2740 w 2926"/>
                <a:gd name="T83" fmla="*/ 1184 h 1454"/>
                <a:gd name="T84" fmla="*/ 2782 w 2926"/>
                <a:gd name="T85" fmla="*/ 1164 h 1454"/>
                <a:gd name="T86" fmla="*/ 2830 w 2926"/>
                <a:gd name="T87" fmla="*/ 1162 h 1454"/>
                <a:gd name="T88" fmla="*/ 2906 w 2926"/>
                <a:gd name="T89" fmla="*/ 1110 h 1454"/>
                <a:gd name="T90" fmla="*/ 2926 w 2926"/>
                <a:gd name="T91" fmla="*/ 1044 h 1454"/>
                <a:gd name="T92" fmla="*/ 2918 w 2926"/>
                <a:gd name="T93" fmla="*/ 936 h 1454"/>
                <a:gd name="T94" fmla="*/ 2896 w 2926"/>
                <a:gd name="T95" fmla="*/ 282 h 1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26" h="1454">
                  <a:moveTo>
                    <a:pt x="2896" y="282"/>
                  </a:moveTo>
                  <a:lnTo>
                    <a:pt x="2896" y="282"/>
                  </a:lnTo>
                  <a:lnTo>
                    <a:pt x="2894" y="252"/>
                  </a:lnTo>
                  <a:lnTo>
                    <a:pt x="2890" y="224"/>
                  </a:lnTo>
                  <a:lnTo>
                    <a:pt x="2884" y="198"/>
                  </a:lnTo>
                  <a:lnTo>
                    <a:pt x="2874" y="172"/>
                  </a:lnTo>
                  <a:lnTo>
                    <a:pt x="2862" y="148"/>
                  </a:lnTo>
                  <a:lnTo>
                    <a:pt x="2848" y="124"/>
                  </a:lnTo>
                  <a:lnTo>
                    <a:pt x="2832" y="104"/>
                  </a:lnTo>
                  <a:lnTo>
                    <a:pt x="2814" y="84"/>
                  </a:lnTo>
                  <a:lnTo>
                    <a:pt x="2794" y="66"/>
                  </a:lnTo>
                  <a:lnTo>
                    <a:pt x="2772" y="48"/>
                  </a:lnTo>
                  <a:lnTo>
                    <a:pt x="2750" y="34"/>
                  </a:lnTo>
                  <a:lnTo>
                    <a:pt x="2724" y="24"/>
                  </a:lnTo>
                  <a:lnTo>
                    <a:pt x="2698" y="14"/>
                  </a:lnTo>
                  <a:lnTo>
                    <a:pt x="2672" y="6"/>
                  </a:lnTo>
                  <a:lnTo>
                    <a:pt x="2644" y="2"/>
                  </a:lnTo>
                  <a:lnTo>
                    <a:pt x="2616" y="0"/>
                  </a:lnTo>
                  <a:lnTo>
                    <a:pt x="582" y="0"/>
                  </a:lnTo>
                  <a:lnTo>
                    <a:pt x="582" y="0"/>
                  </a:lnTo>
                  <a:lnTo>
                    <a:pt x="560" y="2"/>
                  </a:lnTo>
                  <a:lnTo>
                    <a:pt x="538" y="4"/>
                  </a:lnTo>
                  <a:lnTo>
                    <a:pt x="518" y="8"/>
                  </a:lnTo>
                  <a:lnTo>
                    <a:pt x="496" y="14"/>
                  </a:lnTo>
                  <a:lnTo>
                    <a:pt x="478" y="20"/>
                  </a:lnTo>
                  <a:lnTo>
                    <a:pt x="458" y="30"/>
                  </a:lnTo>
                  <a:lnTo>
                    <a:pt x="440" y="40"/>
                  </a:lnTo>
                  <a:lnTo>
                    <a:pt x="422" y="50"/>
                  </a:lnTo>
                  <a:lnTo>
                    <a:pt x="406" y="62"/>
                  </a:lnTo>
                  <a:lnTo>
                    <a:pt x="390" y="76"/>
                  </a:lnTo>
                  <a:lnTo>
                    <a:pt x="376" y="90"/>
                  </a:lnTo>
                  <a:lnTo>
                    <a:pt x="364" y="106"/>
                  </a:lnTo>
                  <a:lnTo>
                    <a:pt x="350" y="122"/>
                  </a:lnTo>
                  <a:lnTo>
                    <a:pt x="340" y="140"/>
                  </a:lnTo>
                  <a:lnTo>
                    <a:pt x="330" y="158"/>
                  </a:lnTo>
                  <a:lnTo>
                    <a:pt x="322" y="176"/>
                  </a:lnTo>
                  <a:lnTo>
                    <a:pt x="322" y="176"/>
                  </a:lnTo>
                  <a:lnTo>
                    <a:pt x="314" y="190"/>
                  </a:lnTo>
                  <a:lnTo>
                    <a:pt x="310" y="204"/>
                  </a:lnTo>
                  <a:lnTo>
                    <a:pt x="306" y="220"/>
                  </a:lnTo>
                  <a:lnTo>
                    <a:pt x="304" y="236"/>
                  </a:lnTo>
                  <a:lnTo>
                    <a:pt x="300" y="268"/>
                  </a:lnTo>
                  <a:lnTo>
                    <a:pt x="300" y="300"/>
                  </a:lnTo>
                  <a:lnTo>
                    <a:pt x="300" y="300"/>
                  </a:lnTo>
                  <a:lnTo>
                    <a:pt x="298" y="336"/>
                  </a:lnTo>
                  <a:lnTo>
                    <a:pt x="298" y="336"/>
                  </a:lnTo>
                  <a:lnTo>
                    <a:pt x="298" y="342"/>
                  </a:lnTo>
                  <a:lnTo>
                    <a:pt x="298" y="428"/>
                  </a:lnTo>
                  <a:lnTo>
                    <a:pt x="298" y="428"/>
                  </a:lnTo>
                  <a:lnTo>
                    <a:pt x="290" y="428"/>
                  </a:lnTo>
                  <a:lnTo>
                    <a:pt x="290" y="428"/>
                  </a:lnTo>
                  <a:lnTo>
                    <a:pt x="268" y="432"/>
                  </a:lnTo>
                  <a:lnTo>
                    <a:pt x="246" y="436"/>
                  </a:lnTo>
                  <a:lnTo>
                    <a:pt x="224" y="442"/>
                  </a:lnTo>
                  <a:lnTo>
                    <a:pt x="204" y="450"/>
                  </a:lnTo>
                  <a:lnTo>
                    <a:pt x="184" y="460"/>
                  </a:lnTo>
                  <a:lnTo>
                    <a:pt x="164" y="470"/>
                  </a:lnTo>
                  <a:lnTo>
                    <a:pt x="146" y="482"/>
                  </a:lnTo>
                  <a:lnTo>
                    <a:pt x="128" y="494"/>
                  </a:lnTo>
                  <a:lnTo>
                    <a:pt x="112" y="508"/>
                  </a:lnTo>
                  <a:lnTo>
                    <a:pt x="96" y="522"/>
                  </a:lnTo>
                  <a:lnTo>
                    <a:pt x="82" y="538"/>
                  </a:lnTo>
                  <a:lnTo>
                    <a:pt x="70" y="556"/>
                  </a:lnTo>
                  <a:lnTo>
                    <a:pt x="58" y="574"/>
                  </a:lnTo>
                  <a:lnTo>
                    <a:pt x="48" y="592"/>
                  </a:lnTo>
                  <a:lnTo>
                    <a:pt x="40" y="612"/>
                  </a:lnTo>
                  <a:lnTo>
                    <a:pt x="32" y="632"/>
                  </a:lnTo>
                  <a:lnTo>
                    <a:pt x="32" y="632"/>
                  </a:lnTo>
                  <a:lnTo>
                    <a:pt x="32" y="632"/>
                  </a:lnTo>
                  <a:lnTo>
                    <a:pt x="32" y="632"/>
                  </a:lnTo>
                  <a:lnTo>
                    <a:pt x="26" y="654"/>
                  </a:lnTo>
                  <a:lnTo>
                    <a:pt x="22" y="674"/>
                  </a:lnTo>
                  <a:lnTo>
                    <a:pt x="20" y="696"/>
                  </a:lnTo>
                  <a:lnTo>
                    <a:pt x="18" y="718"/>
                  </a:lnTo>
                  <a:lnTo>
                    <a:pt x="18" y="798"/>
                  </a:lnTo>
                  <a:lnTo>
                    <a:pt x="18" y="914"/>
                  </a:lnTo>
                  <a:lnTo>
                    <a:pt x="18" y="914"/>
                  </a:lnTo>
                  <a:lnTo>
                    <a:pt x="10" y="928"/>
                  </a:lnTo>
                  <a:lnTo>
                    <a:pt x="4" y="944"/>
                  </a:lnTo>
                  <a:lnTo>
                    <a:pt x="0" y="962"/>
                  </a:lnTo>
                  <a:lnTo>
                    <a:pt x="0" y="980"/>
                  </a:lnTo>
                  <a:lnTo>
                    <a:pt x="0" y="1044"/>
                  </a:lnTo>
                  <a:lnTo>
                    <a:pt x="0" y="1044"/>
                  </a:lnTo>
                  <a:lnTo>
                    <a:pt x="2" y="1066"/>
                  </a:lnTo>
                  <a:lnTo>
                    <a:pt x="8" y="1086"/>
                  </a:lnTo>
                  <a:lnTo>
                    <a:pt x="16" y="1106"/>
                  </a:lnTo>
                  <a:lnTo>
                    <a:pt x="30" y="1122"/>
                  </a:lnTo>
                  <a:lnTo>
                    <a:pt x="44" y="1138"/>
                  </a:lnTo>
                  <a:lnTo>
                    <a:pt x="62" y="1150"/>
                  </a:lnTo>
                  <a:lnTo>
                    <a:pt x="82" y="1158"/>
                  </a:lnTo>
                  <a:lnTo>
                    <a:pt x="104" y="1162"/>
                  </a:lnTo>
                  <a:lnTo>
                    <a:pt x="104" y="1162"/>
                  </a:lnTo>
                  <a:lnTo>
                    <a:pt x="108" y="1192"/>
                  </a:lnTo>
                  <a:lnTo>
                    <a:pt x="116" y="1222"/>
                  </a:lnTo>
                  <a:lnTo>
                    <a:pt x="126" y="1250"/>
                  </a:lnTo>
                  <a:lnTo>
                    <a:pt x="140" y="1278"/>
                  </a:lnTo>
                  <a:lnTo>
                    <a:pt x="154" y="1304"/>
                  </a:lnTo>
                  <a:lnTo>
                    <a:pt x="172" y="1328"/>
                  </a:lnTo>
                  <a:lnTo>
                    <a:pt x="192" y="1350"/>
                  </a:lnTo>
                  <a:lnTo>
                    <a:pt x="212" y="1370"/>
                  </a:lnTo>
                  <a:lnTo>
                    <a:pt x="236" y="1388"/>
                  </a:lnTo>
                  <a:lnTo>
                    <a:pt x="260" y="1406"/>
                  </a:lnTo>
                  <a:lnTo>
                    <a:pt x="286" y="1420"/>
                  </a:lnTo>
                  <a:lnTo>
                    <a:pt x="314" y="1432"/>
                  </a:lnTo>
                  <a:lnTo>
                    <a:pt x="342" y="1442"/>
                  </a:lnTo>
                  <a:lnTo>
                    <a:pt x="372" y="1448"/>
                  </a:lnTo>
                  <a:lnTo>
                    <a:pt x="402" y="1454"/>
                  </a:lnTo>
                  <a:lnTo>
                    <a:pt x="434" y="1454"/>
                  </a:lnTo>
                  <a:lnTo>
                    <a:pt x="434" y="1454"/>
                  </a:lnTo>
                  <a:lnTo>
                    <a:pt x="462" y="1454"/>
                  </a:lnTo>
                  <a:lnTo>
                    <a:pt x="488" y="1450"/>
                  </a:lnTo>
                  <a:lnTo>
                    <a:pt x="516" y="1444"/>
                  </a:lnTo>
                  <a:lnTo>
                    <a:pt x="542" y="1436"/>
                  </a:lnTo>
                  <a:lnTo>
                    <a:pt x="566" y="1426"/>
                  </a:lnTo>
                  <a:lnTo>
                    <a:pt x="590" y="1416"/>
                  </a:lnTo>
                  <a:lnTo>
                    <a:pt x="614" y="1402"/>
                  </a:lnTo>
                  <a:lnTo>
                    <a:pt x="634" y="1386"/>
                  </a:lnTo>
                  <a:lnTo>
                    <a:pt x="654" y="1370"/>
                  </a:lnTo>
                  <a:lnTo>
                    <a:pt x="674" y="1352"/>
                  </a:lnTo>
                  <a:lnTo>
                    <a:pt x="692" y="1332"/>
                  </a:lnTo>
                  <a:lnTo>
                    <a:pt x="706" y="1310"/>
                  </a:lnTo>
                  <a:lnTo>
                    <a:pt x="722" y="1288"/>
                  </a:lnTo>
                  <a:lnTo>
                    <a:pt x="734" y="1264"/>
                  </a:lnTo>
                  <a:lnTo>
                    <a:pt x="744" y="1240"/>
                  </a:lnTo>
                  <a:lnTo>
                    <a:pt x="752" y="1214"/>
                  </a:lnTo>
                  <a:lnTo>
                    <a:pt x="1628" y="1214"/>
                  </a:lnTo>
                  <a:lnTo>
                    <a:pt x="1628" y="1214"/>
                  </a:lnTo>
                  <a:lnTo>
                    <a:pt x="1636" y="1240"/>
                  </a:lnTo>
                  <a:lnTo>
                    <a:pt x="1646" y="1264"/>
                  </a:lnTo>
                  <a:lnTo>
                    <a:pt x="1658" y="1288"/>
                  </a:lnTo>
                  <a:lnTo>
                    <a:pt x="1674" y="1310"/>
                  </a:lnTo>
                  <a:lnTo>
                    <a:pt x="1688" y="1332"/>
                  </a:lnTo>
                  <a:lnTo>
                    <a:pt x="1706" y="1352"/>
                  </a:lnTo>
                  <a:lnTo>
                    <a:pt x="1726" y="1370"/>
                  </a:lnTo>
                  <a:lnTo>
                    <a:pt x="1746" y="1386"/>
                  </a:lnTo>
                  <a:lnTo>
                    <a:pt x="1768" y="1402"/>
                  </a:lnTo>
                  <a:lnTo>
                    <a:pt x="1790" y="1416"/>
                  </a:lnTo>
                  <a:lnTo>
                    <a:pt x="1814" y="1426"/>
                  </a:lnTo>
                  <a:lnTo>
                    <a:pt x="1838" y="1436"/>
                  </a:lnTo>
                  <a:lnTo>
                    <a:pt x="1864" y="1444"/>
                  </a:lnTo>
                  <a:lnTo>
                    <a:pt x="1892" y="1450"/>
                  </a:lnTo>
                  <a:lnTo>
                    <a:pt x="1918" y="1454"/>
                  </a:lnTo>
                  <a:lnTo>
                    <a:pt x="1946" y="1454"/>
                  </a:lnTo>
                  <a:lnTo>
                    <a:pt x="1946" y="1454"/>
                  </a:lnTo>
                  <a:lnTo>
                    <a:pt x="1974" y="1454"/>
                  </a:lnTo>
                  <a:lnTo>
                    <a:pt x="2002" y="1450"/>
                  </a:lnTo>
                  <a:lnTo>
                    <a:pt x="2028" y="1444"/>
                  </a:lnTo>
                  <a:lnTo>
                    <a:pt x="2054" y="1436"/>
                  </a:lnTo>
                  <a:lnTo>
                    <a:pt x="2080" y="1426"/>
                  </a:lnTo>
                  <a:lnTo>
                    <a:pt x="2104" y="1416"/>
                  </a:lnTo>
                  <a:lnTo>
                    <a:pt x="2126" y="1402"/>
                  </a:lnTo>
                  <a:lnTo>
                    <a:pt x="2148" y="1386"/>
                  </a:lnTo>
                  <a:lnTo>
                    <a:pt x="2168" y="1370"/>
                  </a:lnTo>
                  <a:lnTo>
                    <a:pt x="2188" y="1352"/>
                  </a:lnTo>
                  <a:lnTo>
                    <a:pt x="2204" y="1332"/>
                  </a:lnTo>
                  <a:lnTo>
                    <a:pt x="2220" y="1310"/>
                  </a:lnTo>
                  <a:lnTo>
                    <a:pt x="2234" y="1288"/>
                  </a:lnTo>
                  <a:lnTo>
                    <a:pt x="2246" y="1264"/>
                  </a:lnTo>
                  <a:lnTo>
                    <a:pt x="2258" y="1240"/>
                  </a:lnTo>
                  <a:lnTo>
                    <a:pt x="2266" y="1214"/>
                  </a:lnTo>
                  <a:lnTo>
                    <a:pt x="2616" y="1214"/>
                  </a:lnTo>
                  <a:lnTo>
                    <a:pt x="2616" y="1214"/>
                  </a:lnTo>
                  <a:lnTo>
                    <a:pt x="2638" y="1214"/>
                  </a:lnTo>
                  <a:lnTo>
                    <a:pt x="2660" y="1210"/>
                  </a:lnTo>
                  <a:lnTo>
                    <a:pt x="2680" y="1206"/>
                  </a:lnTo>
                  <a:lnTo>
                    <a:pt x="2702" y="1200"/>
                  </a:lnTo>
                  <a:lnTo>
                    <a:pt x="2722" y="1194"/>
                  </a:lnTo>
                  <a:lnTo>
                    <a:pt x="2740" y="1184"/>
                  </a:lnTo>
                  <a:lnTo>
                    <a:pt x="2758" y="1174"/>
                  </a:lnTo>
                  <a:lnTo>
                    <a:pt x="2776" y="1164"/>
                  </a:lnTo>
                  <a:lnTo>
                    <a:pt x="2776" y="1164"/>
                  </a:lnTo>
                  <a:lnTo>
                    <a:pt x="2782" y="1164"/>
                  </a:lnTo>
                  <a:lnTo>
                    <a:pt x="2806" y="1164"/>
                  </a:lnTo>
                  <a:lnTo>
                    <a:pt x="2806" y="1164"/>
                  </a:lnTo>
                  <a:lnTo>
                    <a:pt x="2818" y="1164"/>
                  </a:lnTo>
                  <a:lnTo>
                    <a:pt x="2830" y="1162"/>
                  </a:lnTo>
                  <a:lnTo>
                    <a:pt x="2854" y="1154"/>
                  </a:lnTo>
                  <a:lnTo>
                    <a:pt x="2874" y="1144"/>
                  </a:lnTo>
                  <a:lnTo>
                    <a:pt x="2892" y="1128"/>
                  </a:lnTo>
                  <a:lnTo>
                    <a:pt x="2906" y="1110"/>
                  </a:lnTo>
                  <a:lnTo>
                    <a:pt x="2918" y="1090"/>
                  </a:lnTo>
                  <a:lnTo>
                    <a:pt x="2924" y="1068"/>
                  </a:lnTo>
                  <a:lnTo>
                    <a:pt x="2926" y="1056"/>
                  </a:lnTo>
                  <a:lnTo>
                    <a:pt x="2926" y="1044"/>
                  </a:lnTo>
                  <a:lnTo>
                    <a:pt x="2926" y="980"/>
                  </a:lnTo>
                  <a:lnTo>
                    <a:pt x="2926" y="980"/>
                  </a:lnTo>
                  <a:lnTo>
                    <a:pt x="2924" y="956"/>
                  </a:lnTo>
                  <a:lnTo>
                    <a:pt x="2918" y="936"/>
                  </a:lnTo>
                  <a:lnTo>
                    <a:pt x="2908" y="916"/>
                  </a:lnTo>
                  <a:lnTo>
                    <a:pt x="2896" y="900"/>
                  </a:lnTo>
                  <a:lnTo>
                    <a:pt x="2896" y="678"/>
                  </a:lnTo>
                  <a:lnTo>
                    <a:pt x="2896" y="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4" name="Freeform 8"/>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5" name="Freeform 9"/>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6" name="Freeform 10"/>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7" name="Freeform 11"/>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8" name="Freeform 12"/>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9" name="Freeform 13"/>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0" name="Freeform 14"/>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1" name="Freeform 15"/>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2" name="Freeform 16"/>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3" name="Freeform 17"/>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4" name="Freeform 18"/>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5" name="Rectangle 19"/>
            <p:cNvSpPr>
              <a:spLocks noChangeArrowheads="1"/>
            </p:cNvSpPr>
            <p:nvPr/>
          </p:nvSpPr>
          <p:spPr bwMode="auto">
            <a:xfrm>
              <a:off x="3281" y="216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6" name="Rectangle 20"/>
            <p:cNvSpPr>
              <a:spLocks noChangeArrowheads="1"/>
            </p:cNvSpPr>
            <p:nvPr/>
          </p:nvSpPr>
          <p:spPr bwMode="auto">
            <a:xfrm>
              <a:off x="4655" y="2327"/>
              <a:ext cx="304"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7" name="Rectangle 21"/>
            <p:cNvSpPr>
              <a:spLocks noChangeArrowheads="1"/>
            </p:cNvSpPr>
            <p:nvPr/>
          </p:nvSpPr>
          <p:spPr bwMode="auto">
            <a:xfrm>
              <a:off x="3317" y="2327"/>
              <a:ext cx="64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8" name="Freeform 22"/>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9" name="Rectangle 23"/>
            <p:cNvSpPr>
              <a:spLocks noChangeArrowheads="1"/>
            </p:cNvSpPr>
            <p:nvPr/>
          </p:nvSpPr>
          <p:spPr bwMode="auto">
            <a:xfrm>
              <a:off x="3281" y="195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0" name="Freeform 24"/>
            <p:cNvSpPr>
              <a:spLocks/>
            </p:cNvSpPr>
            <p:nvPr/>
          </p:nvSpPr>
          <p:spPr bwMode="auto">
            <a:xfrm>
              <a:off x="4723"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1" name="Freeform 25"/>
            <p:cNvSpPr>
              <a:spLocks/>
            </p:cNvSpPr>
            <p:nvPr/>
          </p:nvSpPr>
          <p:spPr bwMode="auto">
            <a:xfrm>
              <a:off x="4723"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2" name="Freeform 26"/>
            <p:cNvSpPr>
              <a:spLocks/>
            </p:cNvSpPr>
            <p:nvPr/>
          </p:nvSpPr>
          <p:spPr bwMode="auto">
            <a:xfrm>
              <a:off x="4381" y="1615"/>
              <a:ext cx="282" cy="132"/>
            </a:xfrm>
            <a:custGeom>
              <a:avLst/>
              <a:gdLst>
                <a:gd name="T0" fmla="*/ 282 w 282"/>
                <a:gd name="T1" fmla="*/ 32 h 132"/>
                <a:gd name="T2" fmla="*/ 282 w 282"/>
                <a:gd name="T3" fmla="*/ 32 h 132"/>
                <a:gd name="T4" fmla="*/ 280 w 282"/>
                <a:gd name="T5" fmla="*/ 24 h 132"/>
                <a:gd name="T6" fmla="*/ 278 w 282"/>
                <a:gd name="T7" fmla="*/ 18 h 132"/>
                <a:gd name="T8" fmla="*/ 272 w 282"/>
                <a:gd name="T9" fmla="*/ 8 h 132"/>
                <a:gd name="T10" fmla="*/ 262 w 282"/>
                <a:gd name="T11" fmla="*/ 2 h 132"/>
                <a:gd name="T12" fmla="*/ 256 w 282"/>
                <a:gd name="T13" fmla="*/ 0 h 132"/>
                <a:gd name="T14" fmla="*/ 250 w 282"/>
                <a:gd name="T15" fmla="*/ 0 h 132"/>
                <a:gd name="T16" fmla="*/ 32 w 282"/>
                <a:gd name="T17" fmla="*/ 0 h 132"/>
                <a:gd name="T18" fmla="*/ 32 w 282"/>
                <a:gd name="T19" fmla="*/ 0 h 132"/>
                <a:gd name="T20" fmla="*/ 26 w 282"/>
                <a:gd name="T21" fmla="*/ 0 h 132"/>
                <a:gd name="T22" fmla="*/ 20 w 282"/>
                <a:gd name="T23" fmla="*/ 2 h 132"/>
                <a:gd name="T24" fmla="*/ 10 w 282"/>
                <a:gd name="T25" fmla="*/ 8 h 132"/>
                <a:gd name="T26" fmla="*/ 4 w 282"/>
                <a:gd name="T27" fmla="*/ 18 h 132"/>
                <a:gd name="T28" fmla="*/ 2 w 282"/>
                <a:gd name="T29" fmla="*/ 24 h 132"/>
                <a:gd name="T30" fmla="*/ 0 w 282"/>
                <a:gd name="T31" fmla="*/ 32 h 132"/>
                <a:gd name="T32" fmla="*/ 0 w 282"/>
                <a:gd name="T33" fmla="*/ 132 h 132"/>
                <a:gd name="T34" fmla="*/ 282 w 282"/>
                <a:gd name="T35" fmla="*/ 132 h 132"/>
                <a:gd name="T36" fmla="*/ 282 w 282"/>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282" y="32"/>
                  </a:moveTo>
                  <a:lnTo>
                    <a:pt x="282" y="32"/>
                  </a:lnTo>
                  <a:lnTo>
                    <a:pt x="280" y="24"/>
                  </a:lnTo>
                  <a:lnTo>
                    <a:pt x="278" y="18"/>
                  </a:lnTo>
                  <a:lnTo>
                    <a:pt x="272" y="8"/>
                  </a:lnTo>
                  <a:lnTo>
                    <a:pt x="262" y="2"/>
                  </a:lnTo>
                  <a:lnTo>
                    <a:pt x="256" y="0"/>
                  </a:lnTo>
                  <a:lnTo>
                    <a:pt x="250" y="0"/>
                  </a:lnTo>
                  <a:lnTo>
                    <a:pt x="32" y="0"/>
                  </a:lnTo>
                  <a:lnTo>
                    <a:pt x="32" y="0"/>
                  </a:lnTo>
                  <a:lnTo>
                    <a:pt x="26" y="0"/>
                  </a:lnTo>
                  <a:lnTo>
                    <a:pt x="20" y="2"/>
                  </a:lnTo>
                  <a:lnTo>
                    <a:pt x="10" y="8"/>
                  </a:lnTo>
                  <a:lnTo>
                    <a:pt x="4" y="18"/>
                  </a:lnTo>
                  <a:lnTo>
                    <a:pt x="2" y="24"/>
                  </a:lnTo>
                  <a:lnTo>
                    <a:pt x="0" y="32"/>
                  </a:lnTo>
                  <a:lnTo>
                    <a:pt x="0" y="132"/>
                  </a:lnTo>
                  <a:lnTo>
                    <a:pt x="282" y="132"/>
                  </a:lnTo>
                  <a:lnTo>
                    <a:pt x="28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3" name="Freeform 27"/>
            <p:cNvSpPr>
              <a:spLocks/>
            </p:cNvSpPr>
            <p:nvPr/>
          </p:nvSpPr>
          <p:spPr bwMode="auto">
            <a:xfrm>
              <a:off x="4381" y="1787"/>
              <a:ext cx="282" cy="132"/>
            </a:xfrm>
            <a:custGeom>
              <a:avLst/>
              <a:gdLst>
                <a:gd name="T0" fmla="*/ 0 w 282"/>
                <a:gd name="T1" fmla="*/ 100 h 132"/>
                <a:gd name="T2" fmla="*/ 0 w 282"/>
                <a:gd name="T3" fmla="*/ 100 h 132"/>
                <a:gd name="T4" fmla="*/ 2 w 282"/>
                <a:gd name="T5" fmla="*/ 106 h 132"/>
                <a:gd name="T6" fmla="*/ 4 w 282"/>
                <a:gd name="T7" fmla="*/ 112 h 132"/>
                <a:gd name="T8" fmla="*/ 10 w 282"/>
                <a:gd name="T9" fmla="*/ 122 h 132"/>
                <a:gd name="T10" fmla="*/ 20 w 282"/>
                <a:gd name="T11" fmla="*/ 130 h 132"/>
                <a:gd name="T12" fmla="*/ 26 w 282"/>
                <a:gd name="T13" fmla="*/ 130 h 132"/>
                <a:gd name="T14" fmla="*/ 32 w 282"/>
                <a:gd name="T15" fmla="*/ 132 h 132"/>
                <a:gd name="T16" fmla="*/ 250 w 282"/>
                <a:gd name="T17" fmla="*/ 132 h 132"/>
                <a:gd name="T18" fmla="*/ 250 w 282"/>
                <a:gd name="T19" fmla="*/ 132 h 132"/>
                <a:gd name="T20" fmla="*/ 256 w 282"/>
                <a:gd name="T21" fmla="*/ 130 h 132"/>
                <a:gd name="T22" fmla="*/ 262 w 282"/>
                <a:gd name="T23" fmla="*/ 130 h 132"/>
                <a:gd name="T24" fmla="*/ 272 w 282"/>
                <a:gd name="T25" fmla="*/ 122 h 132"/>
                <a:gd name="T26" fmla="*/ 278 w 282"/>
                <a:gd name="T27" fmla="*/ 112 h 132"/>
                <a:gd name="T28" fmla="*/ 280 w 282"/>
                <a:gd name="T29" fmla="*/ 106 h 132"/>
                <a:gd name="T30" fmla="*/ 282 w 282"/>
                <a:gd name="T31" fmla="*/ 100 h 132"/>
                <a:gd name="T32" fmla="*/ 282 w 282"/>
                <a:gd name="T33" fmla="*/ 0 h 132"/>
                <a:gd name="T34" fmla="*/ 0 w 282"/>
                <a:gd name="T35" fmla="*/ 0 h 132"/>
                <a:gd name="T36" fmla="*/ 0 w 282"/>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0" y="100"/>
                  </a:moveTo>
                  <a:lnTo>
                    <a:pt x="0" y="100"/>
                  </a:lnTo>
                  <a:lnTo>
                    <a:pt x="2" y="106"/>
                  </a:lnTo>
                  <a:lnTo>
                    <a:pt x="4" y="112"/>
                  </a:lnTo>
                  <a:lnTo>
                    <a:pt x="10" y="122"/>
                  </a:lnTo>
                  <a:lnTo>
                    <a:pt x="20" y="130"/>
                  </a:lnTo>
                  <a:lnTo>
                    <a:pt x="26" y="130"/>
                  </a:lnTo>
                  <a:lnTo>
                    <a:pt x="32" y="132"/>
                  </a:lnTo>
                  <a:lnTo>
                    <a:pt x="250" y="132"/>
                  </a:lnTo>
                  <a:lnTo>
                    <a:pt x="250" y="132"/>
                  </a:lnTo>
                  <a:lnTo>
                    <a:pt x="256" y="130"/>
                  </a:lnTo>
                  <a:lnTo>
                    <a:pt x="262" y="130"/>
                  </a:lnTo>
                  <a:lnTo>
                    <a:pt x="272" y="122"/>
                  </a:lnTo>
                  <a:lnTo>
                    <a:pt x="278" y="112"/>
                  </a:lnTo>
                  <a:lnTo>
                    <a:pt x="280" y="106"/>
                  </a:lnTo>
                  <a:lnTo>
                    <a:pt x="282" y="100"/>
                  </a:lnTo>
                  <a:lnTo>
                    <a:pt x="282"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4" name="Freeform 28"/>
            <p:cNvSpPr>
              <a:spLocks/>
            </p:cNvSpPr>
            <p:nvPr/>
          </p:nvSpPr>
          <p:spPr bwMode="auto">
            <a:xfrm>
              <a:off x="4041" y="1615"/>
              <a:ext cx="280" cy="132"/>
            </a:xfrm>
            <a:custGeom>
              <a:avLst/>
              <a:gdLst>
                <a:gd name="T0" fmla="*/ 280 w 280"/>
                <a:gd name="T1" fmla="*/ 32 h 132"/>
                <a:gd name="T2" fmla="*/ 280 w 280"/>
                <a:gd name="T3" fmla="*/ 32 h 132"/>
                <a:gd name="T4" fmla="*/ 280 w 280"/>
                <a:gd name="T5" fmla="*/ 24 h 132"/>
                <a:gd name="T6" fmla="*/ 278 w 280"/>
                <a:gd name="T7" fmla="*/ 18 h 132"/>
                <a:gd name="T8" fmla="*/ 272 w 280"/>
                <a:gd name="T9" fmla="*/ 8 h 132"/>
                <a:gd name="T10" fmla="*/ 262 w 280"/>
                <a:gd name="T11" fmla="*/ 2 h 132"/>
                <a:gd name="T12" fmla="*/ 256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2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2" y="8"/>
                  </a:lnTo>
                  <a:lnTo>
                    <a:pt x="262" y="2"/>
                  </a:lnTo>
                  <a:lnTo>
                    <a:pt x="256" y="0"/>
                  </a:lnTo>
                  <a:lnTo>
                    <a:pt x="248" y="0"/>
                  </a:lnTo>
                  <a:lnTo>
                    <a:pt x="32" y="0"/>
                  </a:lnTo>
                  <a:lnTo>
                    <a:pt x="32" y="0"/>
                  </a:lnTo>
                  <a:lnTo>
                    <a:pt x="26" y="0"/>
                  </a:lnTo>
                  <a:lnTo>
                    <a:pt x="20" y="2"/>
                  </a:lnTo>
                  <a:lnTo>
                    <a:pt x="10" y="8"/>
                  </a:lnTo>
                  <a:lnTo>
                    <a:pt x="2" y="18"/>
                  </a:lnTo>
                  <a:lnTo>
                    <a:pt x="2"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5" name="Freeform 29"/>
            <p:cNvSpPr>
              <a:spLocks/>
            </p:cNvSpPr>
            <p:nvPr/>
          </p:nvSpPr>
          <p:spPr bwMode="auto">
            <a:xfrm>
              <a:off x="4041" y="1787"/>
              <a:ext cx="280" cy="132"/>
            </a:xfrm>
            <a:custGeom>
              <a:avLst/>
              <a:gdLst>
                <a:gd name="T0" fmla="*/ 0 w 280"/>
                <a:gd name="T1" fmla="*/ 100 h 132"/>
                <a:gd name="T2" fmla="*/ 0 w 280"/>
                <a:gd name="T3" fmla="*/ 100 h 132"/>
                <a:gd name="T4" fmla="*/ 2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6 w 280"/>
                <a:gd name="T21" fmla="*/ 130 h 132"/>
                <a:gd name="T22" fmla="*/ 262 w 280"/>
                <a:gd name="T23" fmla="*/ 130 h 132"/>
                <a:gd name="T24" fmla="*/ 272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2" y="106"/>
                  </a:lnTo>
                  <a:lnTo>
                    <a:pt x="2" y="112"/>
                  </a:lnTo>
                  <a:lnTo>
                    <a:pt x="10" y="122"/>
                  </a:lnTo>
                  <a:lnTo>
                    <a:pt x="20" y="130"/>
                  </a:lnTo>
                  <a:lnTo>
                    <a:pt x="26" y="130"/>
                  </a:lnTo>
                  <a:lnTo>
                    <a:pt x="32" y="132"/>
                  </a:lnTo>
                  <a:lnTo>
                    <a:pt x="248" y="132"/>
                  </a:lnTo>
                  <a:lnTo>
                    <a:pt x="248" y="132"/>
                  </a:lnTo>
                  <a:lnTo>
                    <a:pt x="256" y="130"/>
                  </a:lnTo>
                  <a:lnTo>
                    <a:pt x="262" y="130"/>
                  </a:lnTo>
                  <a:lnTo>
                    <a:pt x="272"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6" name="Freeform 30"/>
            <p:cNvSpPr>
              <a:spLocks/>
            </p:cNvSpPr>
            <p:nvPr/>
          </p:nvSpPr>
          <p:spPr bwMode="auto">
            <a:xfrm>
              <a:off x="370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7" name="Freeform 31"/>
            <p:cNvSpPr>
              <a:spLocks/>
            </p:cNvSpPr>
            <p:nvPr/>
          </p:nvSpPr>
          <p:spPr bwMode="auto">
            <a:xfrm>
              <a:off x="370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8" name="Freeform 32"/>
            <p:cNvSpPr>
              <a:spLocks/>
            </p:cNvSpPr>
            <p:nvPr/>
          </p:nvSpPr>
          <p:spPr bwMode="auto">
            <a:xfrm>
              <a:off x="336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9" name="Freeform 33"/>
            <p:cNvSpPr>
              <a:spLocks/>
            </p:cNvSpPr>
            <p:nvPr/>
          </p:nvSpPr>
          <p:spPr bwMode="auto">
            <a:xfrm>
              <a:off x="336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0" name="Freeform 34"/>
            <p:cNvSpPr>
              <a:spLocks/>
            </p:cNvSpPr>
            <p:nvPr/>
          </p:nvSpPr>
          <p:spPr bwMode="auto">
            <a:xfrm>
              <a:off x="3021"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1" name="Freeform 35"/>
            <p:cNvSpPr>
              <a:spLocks/>
            </p:cNvSpPr>
            <p:nvPr/>
          </p:nvSpPr>
          <p:spPr bwMode="auto">
            <a:xfrm>
              <a:off x="3021"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2" name="Freeform 36"/>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3" name="Freeform 37"/>
            <p:cNvSpPr>
              <a:spLocks/>
            </p:cNvSpPr>
            <p:nvPr/>
          </p:nvSpPr>
          <p:spPr bwMode="auto">
            <a:xfrm>
              <a:off x="2917" y="1857"/>
              <a:ext cx="328" cy="328"/>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4" name="Freeform 38"/>
            <p:cNvSpPr>
              <a:spLocks noEditPoints="1"/>
            </p:cNvSpPr>
            <p:nvPr/>
          </p:nvSpPr>
          <p:spPr bwMode="auto">
            <a:xfrm>
              <a:off x="2941" y="1881"/>
              <a:ext cx="280" cy="28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5" name="Freeform 39"/>
            <p:cNvSpPr>
              <a:spLocks/>
            </p:cNvSpPr>
            <p:nvPr/>
          </p:nvSpPr>
          <p:spPr bwMode="auto">
            <a:xfrm>
              <a:off x="2905" y="1925"/>
              <a:ext cx="24" cy="196"/>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6" name="Freeform 40"/>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7" name="Freeform 41"/>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8" name="Freeform 42"/>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9" name="Freeform 43"/>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0" name="Freeform 44"/>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1" name="Freeform 45"/>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2" name="Freeform 46"/>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47" name="Group 146"/>
          <p:cNvGrpSpPr>
            <a:grpSpLocks noChangeAspect="1"/>
          </p:cNvGrpSpPr>
          <p:nvPr/>
        </p:nvGrpSpPr>
        <p:grpSpPr bwMode="auto">
          <a:xfrm flipH="1">
            <a:off x="1068302" y="5376232"/>
            <a:ext cx="1742397" cy="925754"/>
            <a:chOff x="2291" y="1337"/>
            <a:chExt cx="3098" cy="1646"/>
          </a:xfrm>
        </p:grpSpPr>
        <p:sp>
          <p:nvSpPr>
            <p:cNvPr id="148" name="AutoShape 3"/>
            <p:cNvSpPr>
              <a:spLocks noChangeAspect="1" noChangeArrowheads="1" noTextEdit="1"/>
            </p:cNvSpPr>
            <p:nvPr/>
          </p:nvSpPr>
          <p:spPr bwMode="auto">
            <a:xfrm>
              <a:off x="2291" y="1337"/>
              <a:ext cx="3098" cy="1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9" name="Freeform 5"/>
            <p:cNvSpPr>
              <a:spLocks/>
            </p:cNvSpPr>
            <p:nvPr/>
          </p:nvSpPr>
          <p:spPr bwMode="auto">
            <a:xfrm>
              <a:off x="2333" y="1401"/>
              <a:ext cx="3056" cy="1582"/>
            </a:xfrm>
            <a:custGeom>
              <a:avLst/>
              <a:gdLst>
                <a:gd name="T0" fmla="*/ 620 w 3056"/>
                <a:gd name="T1" fmla="*/ 2 h 1582"/>
                <a:gd name="T2" fmla="*/ 522 w 3056"/>
                <a:gd name="T3" fmla="*/ 24 h 1582"/>
                <a:gd name="T4" fmla="*/ 434 w 3056"/>
                <a:gd name="T5" fmla="*/ 74 h 1582"/>
                <a:gd name="T6" fmla="*/ 366 w 3056"/>
                <a:gd name="T7" fmla="*/ 146 h 1582"/>
                <a:gd name="T8" fmla="*/ 328 w 3056"/>
                <a:gd name="T9" fmla="*/ 212 h 1582"/>
                <a:gd name="T10" fmla="*/ 304 w 3056"/>
                <a:gd name="T11" fmla="*/ 290 h 1582"/>
                <a:gd name="T12" fmla="*/ 300 w 3056"/>
                <a:gd name="T13" fmla="*/ 364 h 1582"/>
                <a:gd name="T14" fmla="*/ 300 w 3056"/>
                <a:gd name="T15" fmla="*/ 438 h 1582"/>
                <a:gd name="T16" fmla="*/ 232 w 3056"/>
                <a:gd name="T17" fmla="*/ 460 h 1582"/>
                <a:gd name="T18" fmla="*/ 152 w 3056"/>
                <a:gd name="T19" fmla="*/ 508 h 1582"/>
                <a:gd name="T20" fmla="*/ 88 w 3056"/>
                <a:gd name="T21" fmla="*/ 574 h 1582"/>
                <a:gd name="T22" fmla="*/ 44 w 3056"/>
                <a:gd name="T23" fmla="*/ 656 h 1582"/>
                <a:gd name="T24" fmla="*/ 34 w 3056"/>
                <a:gd name="T25" fmla="*/ 678 h 1582"/>
                <a:gd name="T26" fmla="*/ 20 w 3056"/>
                <a:gd name="T27" fmla="*/ 782 h 1582"/>
                <a:gd name="T28" fmla="*/ 4 w 3056"/>
                <a:gd name="T29" fmla="*/ 1002 h 1582"/>
                <a:gd name="T30" fmla="*/ 0 w 3056"/>
                <a:gd name="T31" fmla="*/ 1108 h 1582"/>
                <a:gd name="T32" fmla="*/ 32 w 3056"/>
                <a:gd name="T33" fmla="*/ 1210 h 1582"/>
                <a:gd name="T34" fmla="*/ 112 w 3056"/>
                <a:gd name="T35" fmla="*/ 1278 h 1582"/>
                <a:gd name="T36" fmla="*/ 148 w 3056"/>
                <a:gd name="T37" fmla="*/ 1372 h 1582"/>
                <a:gd name="T38" fmla="*/ 226 w 3056"/>
                <a:gd name="T39" fmla="*/ 1474 h 1582"/>
                <a:gd name="T40" fmla="*/ 334 w 3056"/>
                <a:gd name="T41" fmla="*/ 1548 h 1582"/>
                <a:gd name="T42" fmla="*/ 464 w 3056"/>
                <a:gd name="T43" fmla="*/ 1582 h 1582"/>
                <a:gd name="T44" fmla="*/ 556 w 3056"/>
                <a:gd name="T45" fmla="*/ 1578 h 1582"/>
                <a:gd name="T46" fmla="*/ 666 w 3056"/>
                <a:gd name="T47" fmla="*/ 1544 h 1582"/>
                <a:gd name="T48" fmla="*/ 762 w 3056"/>
                <a:gd name="T49" fmla="*/ 1482 h 1582"/>
                <a:gd name="T50" fmla="*/ 836 w 3056"/>
                <a:gd name="T51" fmla="*/ 1394 h 1582"/>
                <a:gd name="T52" fmla="*/ 1648 w 3056"/>
                <a:gd name="T53" fmla="*/ 1342 h 1582"/>
                <a:gd name="T54" fmla="*/ 1708 w 3056"/>
                <a:gd name="T55" fmla="*/ 1440 h 1582"/>
                <a:gd name="T56" fmla="*/ 1794 w 3056"/>
                <a:gd name="T57" fmla="*/ 1516 h 1582"/>
                <a:gd name="T58" fmla="*/ 1896 w 3056"/>
                <a:gd name="T59" fmla="*/ 1566 h 1582"/>
                <a:gd name="T60" fmla="*/ 2012 w 3056"/>
                <a:gd name="T61" fmla="*/ 1582 h 1582"/>
                <a:gd name="T62" fmla="*/ 2098 w 3056"/>
                <a:gd name="T63" fmla="*/ 1572 h 1582"/>
                <a:gd name="T64" fmla="*/ 2206 w 3056"/>
                <a:gd name="T65" fmla="*/ 1532 h 1582"/>
                <a:gd name="T66" fmla="*/ 2296 w 3056"/>
                <a:gd name="T67" fmla="*/ 1462 h 1582"/>
                <a:gd name="T68" fmla="*/ 2362 w 3056"/>
                <a:gd name="T69" fmla="*/ 1368 h 1582"/>
                <a:gd name="T70" fmla="*/ 2704 w 3056"/>
                <a:gd name="T71" fmla="*/ 1342 h 1582"/>
                <a:gd name="T72" fmla="*/ 2796 w 3056"/>
                <a:gd name="T73" fmla="*/ 1322 h 1582"/>
                <a:gd name="T74" fmla="*/ 2872 w 3056"/>
                <a:gd name="T75" fmla="*/ 1292 h 1582"/>
                <a:gd name="T76" fmla="*/ 2926 w 3056"/>
                <a:gd name="T77" fmla="*/ 1284 h 1582"/>
                <a:gd name="T78" fmla="*/ 2988 w 3056"/>
                <a:gd name="T79" fmla="*/ 1250 h 1582"/>
                <a:gd name="T80" fmla="*/ 3034 w 3056"/>
                <a:gd name="T81" fmla="*/ 1196 h 1582"/>
                <a:gd name="T82" fmla="*/ 3054 w 3056"/>
                <a:gd name="T83" fmla="*/ 1126 h 1582"/>
                <a:gd name="T84" fmla="*/ 3054 w 3056"/>
                <a:gd name="T85" fmla="*/ 1016 h 1582"/>
                <a:gd name="T86" fmla="*/ 3024 w 3056"/>
                <a:gd name="T87" fmla="*/ 346 h 1582"/>
                <a:gd name="T88" fmla="*/ 3010 w 3056"/>
                <a:gd name="T89" fmla="*/ 244 h 1582"/>
                <a:gd name="T90" fmla="*/ 2946 w 3056"/>
                <a:gd name="T91" fmla="*/ 126 h 1582"/>
                <a:gd name="T92" fmla="*/ 2844 w 3056"/>
                <a:gd name="T93" fmla="*/ 42 h 1582"/>
                <a:gd name="T94" fmla="*/ 2716 w 3056"/>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6" h="1582">
                  <a:moveTo>
                    <a:pt x="2680" y="0"/>
                  </a:moveTo>
                  <a:lnTo>
                    <a:pt x="646" y="0"/>
                  </a:lnTo>
                  <a:lnTo>
                    <a:pt x="646" y="0"/>
                  </a:lnTo>
                  <a:lnTo>
                    <a:pt x="620" y="2"/>
                  </a:lnTo>
                  <a:lnTo>
                    <a:pt x="594" y="4"/>
                  </a:lnTo>
                  <a:lnTo>
                    <a:pt x="570" y="10"/>
                  </a:lnTo>
                  <a:lnTo>
                    <a:pt x="544" y="16"/>
                  </a:lnTo>
                  <a:lnTo>
                    <a:pt x="522" y="24"/>
                  </a:lnTo>
                  <a:lnTo>
                    <a:pt x="498" y="34"/>
                  </a:lnTo>
                  <a:lnTo>
                    <a:pt x="476" y="46"/>
                  </a:lnTo>
                  <a:lnTo>
                    <a:pt x="454" y="58"/>
                  </a:lnTo>
                  <a:lnTo>
                    <a:pt x="434" y="74"/>
                  </a:lnTo>
                  <a:lnTo>
                    <a:pt x="416" y="90"/>
                  </a:lnTo>
                  <a:lnTo>
                    <a:pt x="398" y="106"/>
                  </a:lnTo>
                  <a:lnTo>
                    <a:pt x="380" y="126"/>
                  </a:lnTo>
                  <a:lnTo>
                    <a:pt x="366" y="146"/>
                  </a:lnTo>
                  <a:lnTo>
                    <a:pt x="352" y="166"/>
                  </a:lnTo>
                  <a:lnTo>
                    <a:pt x="340" y="190"/>
                  </a:lnTo>
                  <a:lnTo>
                    <a:pt x="328" y="212"/>
                  </a:lnTo>
                  <a:lnTo>
                    <a:pt x="328" y="212"/>
                  </a:lnTo>
                  <a:lnTo>
                    <a:pt x="320" y="232"/>
                  </a:lnTo>
                  <a:lnTo>
                    <a:pt x="312" y="252"/>
                  </a:lnTo>
                  <a:lnTo>
                    <a:pt x="308" y="270"/>
                  </a:lnTo>
                  <a:lnTo>
                    <a:pt x="304" y="290"/>
                  </a:lnTo>
                  <a:lnTo>
                    <a:pt x="302" y="328"/>
                  </a:lnTo>
                  <a:lnTo>
                    <a:pt x="300" y="362"/>
                  </a:lnTo>
                  <a:lnTo>
                    <a:pt x="300" y="364"/>
                  </a:lnTo>
                  <a:lnTo>
                    <a:pt x="300" y="364"/>
                  </a:lnTo>
                  <a:lnTo>
                    <a:pt x="300" y="396"/>
                  </a:lnTo>
                  <a:lnTo>
                    <a:pt x="300" y="396"/>
                  </a:lnTo>
                  <a:lnTo>
                    <a:pt x="300" y="406"/>
                  </a:lnTo>
                  <a:lnTo>
                    <a:pt x="300" y="438"/>
                  </a:lnTo>
                  <a:lnTo>
                    <a:pt x="300" y="438"/>
                  </a:lnTo>
                  <a:lnTo>
                    <a:pt x="276" y="444"/>
                  </a:lnTo>
                  <a:lnTo>
                    <a:pt x="254" y="452"/>
                  </a:lnTo>
                  <a:lnTo>
                    <a:pt x="232" y="460"/>
                  </a:lnTo>
                  <a:lnTo>
                    <a:pt x="210" y="470"/>
                  </a:lnTo>
                  <a:lnTo>
                    <a:pt x="190" y="482"/>
                  </a:lnTo>
                  <a:lnTo>
                    <a:pt x="172" y="494"/>
                  </a:lnTo>
                  <a:lnTo>
                    <a:pt x="152" y="508"/>
                  </a:lnTo>
                  <a:lnTo>
                    <a:pt x="134" y="524"/>
                  </a:lnTo>
                  <a:lnTo>
                    <a:pt x="118" y="540"/>
                  </a:lnTo>
                  <a:lnTo>
                    <a:pt x="102" y="556"/>
                  </a:lnTo>
                  <a:lnTo>
                    <a:pt x="88" y="574"/>
                  </a:lnTo>
                  <a:lnTo>
                    <a:pt x="76" y="594"/>
                  </a:lnTo>
                  <a:lnTo>
                    <a:pt x="64" y="614"/>
                  </a:lnTo>
                  <a:lnTo>
                    <a:pt x="52" y="634"/>
                  </a:lnTo>
                  <a:lnTo>
                    <a:pt x="44" y="656"/>
                  </a:lnTo>
                  <a:lnTo>
                    <a:pt x="36" y="678"/>
                  </a:lnTo>
                  <a:lnTo>
                    <a:pt x="36" y="678"/>
                  </a:lnTo>
                  <a:lnTo>
                    <a:pt x="34" y="678"/>
                  </a:lnTo>
                  <a:lnTo>
                    <a:pt x="34" y="678"/>
                  </a:lnTo>
                  <a:lnTo>
                    <a:pt x="28" y="704"/>
                  </a:lnTo>
                  <a:lnTo>
                    <a:pt x="24" y="730"/>
                  </a:lnTo>
                  <a:lnTo>
                    <a:pt x="20" y="756"/>
                  </a:lnTo>
                  <a:lnTo>
                    <a:pt x="20" y="782"/>
                  </a:lnTo>
                  <a:lnTo>
                    <a:pt x="20" y="962"/>
                  </a:lnTo>
                  <a:lnTo>
                    <a:pt x="20" y="962"/>
                  </a:lnTo>
                  <a:lnTo>
                    <a:pt x="10" y="982"/>
                  </a:lnTo>
                  <a:lnTo>
                    <a:pt x="4" y="1002"/>
                  </a:lnTo>
                  <a:lnTo>
                    <a:pt x="2" y="1022"/>
                  </a:lnTo>
                  <a:lnTo>
                    <a:pt x="0" y="1044"/>
                  </a:lnTo>
                  <a:lnTo>
                    <a:pt x="0" y="1108"/>
                  </a:lnTo>
                  <a:lnTo>
                    <a:pt x="0" y="1108"/>
                  </a:lnTo>
                  <a:lnTo>
                    <a:pt x="2" y="1136"/>
                  </a:lnTo>
                  <a:lnTo>
                    <a:pt x="8" y="1162"/>
                  </a:lnTo>
                  <a:lnTo>
                    <a:pt x="18" y="1186"/>
                  </a:lnTo>
                  <a:lnTo>
                    <a:pt x="32" y="1210"/>
                  </a:lnTo>
                  <a:lnTo>
                    <a:pt x="48" y="1230"/>
                  </a:lnTo>
                  <a:lnTo>
                    <a:pt x="66" y="1250"/>
                  </a:lnTo>
                  <a:lnTo>
                    <a:pt x="88" y="1264"/>
                  </a:lnTo>
                  <a:lnTo>
                    <a:pt x="112" y="1278"/>
                  </a:lnTo>
                  <a:lnTo>
                    <a:pt x="112" y="1278"/>
                  </a:lnTo>
                  <a:lnTo>
                    <a:pt x="122" y="1310"/>
                  </a:lnTo>
                  <a:lnTo>
                    <a:pt x="134" y="1342"/>
                  </a:lnTo>
                  <a:lnTo>
                    <a:pt x="148" y="1372"/>
                  </a:lnTo>
                  <a:lnTo>
                    <a:pt x="164" y="1400"/>
                  </a:lnTo>
                  <a:lnTo>
                    <a:pt x="182" y="1426"/>
                  </a:lnTo>
                  <a:lnTo>
                    <a:pt x="204" y="1452"/>
                  </a:lnTo>
                  <a:lnTo>
                    <a:pt x="226" y="1474"/>
                  </a:lnTo>
                  <a:lnTo>
                    <a:pt x="252" y="1496"/>
                  </a:lnTo>
                  <a:lnTo>
                    <a:pt x="278" y="1516"/>
                  </a:lnTo>
                  <a:lnTo>
                    <a:pt x="306" y="1532"/>
                  </a:lnTo>
                  <a:lnTo>
                    <a:pt x="334" y="1548"/>
                  </a:lnTo>
                  <a:lnTo>
                    <a:pt x="366" y="1560"/>
                  </a:lnTo>
                  <a:lnTo>
                    <a:pt x="398" y="1570"/>
                  </a:lnTo>
                  <a:lnTo>
                    <a:pt x="430" y="1576"/>
                  </a:lnTo>
                  <a:lnTo>
                    <a:pt x="464" y="1582"/>
                  </a:lnTo>
                  <a:lnTo>
                    <a:pt x="498" y="1582"/>
                  </a:lnTo>
                  <a:lnTo>
                    <a:pt x="498" y="1582"/>
                  </a:lnTo>
                  <a:lnTo>
                    <a:pt x="528" y="1582"/>
                  </a:lnTo>
                  <a:lnTo>
                    <a:pt x="556" y="1578"/>
                  </a:lnTo>
                  <a:lnTo>
                    <a:pt x="586" y="1572"/>
                  </a:lnTo>
                  <a:lnTo>
                    <a:pt x="614" y="1566"/>
                  </a:lnTo>
                  <a:lnTo>
                    <a:pt x="640" y="1556"/>
                  </a:lnTo>
                  <a:lnTo>
                    <a:pt x="666" y="1544"/>
                  </a:lnTo>
                  <a:lnTo>
                    <a:pt x="692" y="1532"/>
                  </a:lnTo>
                  <a:lnTo>
                    <a:pt x="716" y="1516"/>
                  </a:lnTo>
                  <a:lnTo>
                    <a:pt x="740" y="1500"/>
                  </a:lnTo>
                  <a:lnTo>
                    <a:pt x="762" y="1482"/>
                  </a:lnTo>
                  <a:lnTo>
                    <a:pt x="782" y="1462"/>
                  </a:lnTo>
                  <a:lnTo>
                    <a:pt x="802" y="1440"/>
                  </a:lnTo>
                  <a:lnTo>
                    <a:pt x="820" y="1418"/>
                  </a:lnTo>
                  <a:lnTo>
                    <a:pt x="836" y="1394"/>
                  </a:lnTo>
                  <a:lnTo>
                    <a:pt x="850" y="1368"/>
                  </a:lnTo>
                  <a:lnTo>
                    <a:pt x="862" y="1342"/>
                  </a:lnTo>
                  <a:lnTo>
                    <a:pt x="1648" y="1342"/>
                  </a:lnTo>
                  <a:lnTo>
                    <a:pt x="1648" y="1342"/>
                  </a:lnTo>
                  <a:lnTo>
                    <a:pt x="1660" y="1368"/>
                  </a:lnTo>
                  <a:lnTo>
                    <a:pt x="1674" y="1394"/>
                  </a:lnTo>
                  <a:lnTo>
                    <a:pt x="1690" y="1418"/>
                  </a:lnTo>
                  <a:lnTo>
                    <a:pt x="1708" y="1440"/>
                  </a:lnTo>
                  <a:lnTo>
                    <a:pt x="1728" y="1462"/>
                  </a:lnTo>
                  <a:lnTo>
                    <a:pt x="1748" y="1482"/>
                  </a:lnTo>
                  <a:lnTo>
                    <a:pt x="1770" y="1500"/>
                  </a:lnTo>
                  <a:lnTo>
                    <a:pt x="1794" y="1516"/>
                  </a:lnTo>
                  <a:lnTo>
                    <a:pt x="1818" y="1532"/>
                  </a:lnTo>
                  <a:lnTo>
                    <a:pt x="1842" y="1544"/>
                  </a:lnTo>
                  <a:lnTo>
                    <a:pt x="1870" y="1556"/>
                  </a:lnTo>
                  <a:lnTo>
                    <a:pt x="1896" y="1566"/>
                  </a:lnTo>
                  <a:lnTo>
                    <a:pt x="1924" y="1572"/>
                  </a:lnTo>
                  <a:lnTo>
                    <a:pt x="1952" y="1578"/>
                  </a:lnTo>
                  <a:lnTo>
                    <a:pt x="1982" y="1582"/>
                  </a:lnTo>
                  <a:lnTo>
                    <a:pt x="2012" y="1582"/>
                  </a:lnTo>
                  <a:lnTo>
                    <a:pt x="2012" y="1582"/>
                  </a:lnTo>
                  <a:lnTo>
                    <a:pt x="2042" y="1582"/>
                  </a:lnTo>
                  <a:lnTo>
                    <a:pt x="2070" y="1578"/>
                  </a:lnTo>
                  <a:lnTo>
                    <a:pt x="2098" y="1572"/>
                  </a:lnTo>
                  <a:lnTo>
                    <a:pt x="2126" y="1566"/>
                  </a:lnTo>
                  <a:lnTo>
                    <a:pt x="2154" y="1556"/>
                  </a:lnTo>
                  <a:lnTo>
                    <a:pt x="2180" y="1544"/>
                  </a:lnTo>
                  <a:lnTo>
                    <a:pt x="2206" y="1532"/>
                  </a:lnTo>
                  <a:lnTo>
                    <a:pt x="2230" y="1516"/>
                  </a:lnTo>
                  <a:lnTo>
                    <a:pt x="2254" y="1500"/>
                  </a:lnTo>
                  <a:lnTo>
                    <a:pt x="2276" y="1482"/>
                  </a:lnTo>
                  <a:lnTo>
                    <a:pt x="2296" y="1462"/>
                  </a:lnTo>
                  <a:lnTo>
                    <a:pt x="2314" y="1440"/>
                  </a:lnTo>
                  <a:lnTo>
                    <a:pt x="2332" y="1418"/>
                  </a:lnTo>
                  <a:lnTo>
                    <a:pt x="2348" y="1394"/>
                  </a:lnTo>
                  <a:lnTo>
                    <a:pt x="2362" y="1368"/>
                  </a:lnTo>
                  <a:lnTo>
                    <a:pt x="2376" y="1342"/>
                  </a:lnTo>
                  <a:lnTo>
                    <a:pt x="2680" y="1342"/>
                  </a:lnTo>
                  <a:lnTo>
                    <a:pt x="2680" y="1342"/>
                  </a:lnTo>
                  <a:lnTo>
                    <a:pt x="2704" y="1342"/>
                  </a:lnTo>
                  <a:lnTo>
                    <a:pt x="2728" y="1340"/>
                  </a:lnTo>
                  <a:lnTo>
                    <a:pt x="2750" y="1336"/>
                  </a:lnTo>
                  <a:lnTo>
                    <a:pt x="2774" y="1330"/>
                  </a:lnTo>
                  <a:lnTo>
                    <a:pt x="2796" y="1322"/>
                  </a:lnTo>
                  <a:lnTo>
                    <a:pt x="2818" y="1314"/>
                  </a:lnTo>
                  <a:lnTo>
                    <a:pt x="2838" y="1304"/>
                  </a:lnTo>
                  <a:lnTo>
                    <a:pt x="2860" y="1292"/>
                  </a:lnTo>
                  <a:lnTo>
                    <a:pt x="2872" y="1292"/>
                  </a:lnTo>
                  <a:lnTo>
                    <a:pt x="2872" y="1292"/>
                  </a:lnTo>
                  <a:lnTo>
                    <a:pt x="2890" y="1290"/>
                  </a:lnTo>
                  <a:lnTo>
                    <a:pt x="2908" y="1288"/>
                  </a:lnTo>
                  <a:lnTo>
                    <a:pt x="2926" y="1284"/>
                  </a:lnTo>
                  <a:lnTo>
                    <a:pt x="2942" y="1278"/>
                  </a:lnTo>
                  <a:lnTo>
                    <a:pt x="2958" y="1270"/>
                  </a:lnTo>
                  <a:lnTo>
                    <a:pt x="2974" y="1260"/>
                  </a:lnTo>
                  <a:lnTo>
                    <a:pt x="2988" y="1250"/>
                  </a:lnTo>
                  <a:lnTo>
                    <a:pt x="3002" y="1238"/>
                  </a:lnTo>
                  <a:lnTo>
                    <a:pt x="3014" y="1224"/>
                  </a:lnTo>
                  <a:lnTo>
                    <a:pt x="3024" y="1210"/>
                  </a:lnTo>
                  <a:lnTo>
                    <a:pt x="3034" y="1196"/>
                  </a:lnTo>
                  <a:lnTo>
                    <a:pt x="3040" y="1180"/>
                  </a:lnTo>
                  <a:lnTo>
                    <a:pt x="3046" y="1162"/>
                  </a:lnTo>
                  <a:lnTo>
                    <a:pt x="3052" y="1144"/>
                  </a:lnTo>
                  <a:lnTo>
                    <a:pt x="3054" y="1126"/>
                  </a:lnTo>
                  <a:lnTo>
                    <a:pt x="3056" y="1108"/>
                  </a:lnTo>
                  <a:lnTo>
                    <a:pt x="3056" y="1044"/>
                  </a:lnTo>
                  <a:lnTo>
                    <a:pt x="3056" y="1044"/>
                  </a:lnTo>
                  <a:lnTo>
                    <a:pt x="3054" y="1016"/>
                  </a:lnTo>
                  <a:lnTo>
                    <a:pt x="3048" y="990"/>
                  </a:lnTo>
                  <a:lnTo>
                    <a:pt x="3038" y="966"/>
                  </a:lnTo>
                  <a:lnTo>
                    <a:pt x="3024" y="942"/>
                  </a:lnTo>
                  <a:lnTo>
                    <a:pt x="3024" y="346"/>
                  </a:lnTo>
                  <a:lnTo>
                    <a:pt x="3024" y="346"/>
                  </a:lnTo>
                  <a:lnTo>
                    <a:pt x="3022" y="310"/>
                  </a:lnTo>
                  <a:lnTo>
                    <a:pt x="3018" y="276"/>
                  </a:lnTo>
                  <a:lnTo>
                    <a:pt x="3010" y="244"/>
                  </a:lnTo>
                  <a:lnTo>
                    <a:pt x="2998" y="212"/>
                  </a:lnTo>
                  <a:lnTo>
                    <a:pt x="2982" y="182"/>
                  </a:lnTo>
                  <a:lnTo>
                    <a:pt x="2966" y="152"/>
                  </a:lnTo>
                  <a:lnTo>
                    <a:pt x="2946" y="126"/>
                  </a:lnTo>
                  <a:lnTo>
                    <a:pt x="2924" y="102"/>
                  </a:lnTo>
                  <a:lnTo>
                    <a:pt x="2900" y="80"/>
                  </a:lnTo>
                  <a:lnTo>
                    <a:pt x="2872" y="60"/>
                  </a:lnTo>
                  <a:lnTo>
                    <a:pt x="2844" y="42"/>
                  </a:lnTo>
                  <a:lnTo>
                    <a:pt x="2814" y="28"/>
                  </a:lnTo>
                  <a:lnTo>
                    <a:pt x="2782" y="16"/>
                  </a:lnTo>
                  <a:lnTo>
                    <a:pt x="2750" y="8"/>
                  </a:lnTo>
                  <a:lnTo>
                    <a:pt x="2716" y="2"/>
                  </a:lnTo>
                  <a:lnTo>
                    <a:pt x="2680" y="0"/>
                  </a:lnTo>
                  <a:lnTo>
                    <a:pt x="2680" y="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0" name="Freeform 6"/>
            <p:cNvSpPr>
              <a:spLocks/>
            </p:cNvSpPr>
            <p:nvPr/>
          </p:nvSpPr>
          <p:spPr bwMode="auto">
            <a:xfrm>
              <a:off x="2291" y="1337"/>
              <a:ext cx="3054" cy="1582"/>
            </a:xfrm>
            <a:custGeom>
              <a:avLst/>
              <a:gdLst>
                <a:gd name="T0" fmla="*/ 620 w 3054"/>
                <a:gd name="T1" fmla="*/ 2 h 1582"/>
                <a:gd name="T2" fmla="*/ 520 w 3054"/>
                <a:gd name="T3" fmla="*/ 24 h 1582"/>
                <a:gd name="T4" fmla="*/ 434 w 3054"/>
                <a:gd name="T5" fmla="*/ 74 h 1582"/>
                <a:gd name="T6" fmla="*/ 364 w 3054"/>
                <a:gd name="T7" fmla="*/ 146 h 1582"/>
                <a:gd name="T8" fmla="*/ 328 w 3054"/>
                <a:gd name="T9" fmla="*/ 212 h 1582"/>
                <a:gd name="T10" fmla="*/ 304 w 3054"/>
                <a:gd name="T11" fmla="*/ 290 h 1582"/>
                <a:gd name="T12" fmla="*/ 300 w 3054"/>
                <a:gd name="T13" fmla="*/ 364 h 1582"/>
                <a:gd name="T14" fmla="*/ 298 w 3054"/>
                <a:gd name="T15" fmla="*/ 438 h 1582"/>
                <a:gd name="T16" fmla="*/ 232 w 3054"/>
                <a:gd name="T17" fmla="*/ 460 h 1582"/>
                <a:gd name="T18" fmla="*/ 152 w 3054"/>
                <a:gd name="T19" fmla="*/ 508 h 1582"/>
                <a:gd name="T20" fmla="*/ 88 w 3054"/>
                <a:gd name="T21" fmla="*/ 574 h 1582"/>
                <a:gd name="T22" fmla="*/ 42 w 3054"/>
                <a:gd name="T23" fmla="*/ 656 h 1582"/>
                <a:gd name="T24" fmla="*/ 34 w 3054"/>
                <a:gd name="T25" fmla="*/ 678 h 1582"/>
                <a:gd name="T26" fmla="*/ 18 w 3054"/>
                <a:gd name="T27" fmla="*/ 782 h 1582"/>
                <a:gd name="T28" fmla="*/ 4 w 3054"/>
                <a:gd name="T29" fmla="*/ 1002 h 1582"/>
                <a:gd name="T30" fmla="*/ 0 w 3054"/>
                <a:gd name="T31" fmla="*/ 1108 h 1582"/>
                <a:gd name="T32" fmla="*/ 30 w 3054"/>
                <a:gd name="T33" fmla="*/ 1210 h 1582"/>
                <a:gd name="T34" fmla="*/ 112 w 3054"/>
                <a:gd name="T35" fmla="*/ 1278 h 1582"/>
                <a:gd name="T36" fmla="*/ 146 w 3054"/>
                <a:gd name="T37" fmla="*/ 1370 h 1582"/>
                <a:gd name="T38" fmla="*/ 226 w 3054"/>
                <a:gd name="T39" fmla="*/ 1474 h 1582"/>
                <a:gd name="T40" fmla="*/ 334 w 3054"/>
                <a:gd name="T41" fmla="*/ 1548 h 1582"/>
                <a:gd name="T42" fmla="*/ 462 w 3054"/>
                <a:gd name="T43" fmla="*/ 1582 h 1582"/>
                <a:gd name="T44" fmla="*/ 556 w 3054"/>
                <a:gd name="T45" fmla="*/ 1578 h 1582"/>
                <a:gd name="T46" fmla="*/ 666 w 3054"/>
                <a:gd name="T47" fmla="*/ 1544 h 1582"/>
                <a:gd name="T48" fmla="*/ 760 w 3054"/>
                <a:gd name="T49" fmla="*/ 1482 h 1582"/>
                <a:gd name="T50" fmla="*/ 834 w 3054"/>
                <a:gd name="T51" fmla="*/ 1394 h 1582"/>
                <a:gd name="T52" fmla="*/ 1646 w 3054"/>
                <a:gd name="T53" fmla="*/ 1342 h 1582"/>
                <a:gd name="T54" fmla="*/ 1708 w 3054"/>
                <a:gd name="T55" fmla="*/ 1440 h 1582"/>
                <a:gd name="T56" fmla="*/ 1792 w 3054"/>
                <a:gd name="T57" fmla="*/ 1516 h 1582"/>
                <a:gd name="T58" fmla="*/ 1896 w 3054"/>
                <a:gd name="T59" fmla="*/ 1566 h 1582"/>
                <a:gd name="T60" fmla="*/ 2010 w 3054"/>
                <a:gd name="T61" fmla="*/ 1582 h 1582"/>
                <a:gd name="T62" fmla="*/ 2098 w 3054"/>
                <a:gd name="T63" fmla="*/ 1572 h 1582"/>
                <a:gd name="T64" fmla="*/ 2204 w 3054"/>
                <a:gd name="T65" fmla="*/ 1532 h 1582"/>
                <a:gd name="T66" fmla="*/ 2294 w 3054"/>
                <a:gd name="T67" fmla="*/ 1462 h 1582"/>
                <a:gd name="T68" fmla="*/ 2362 w 3054"/>
                <a:gd name="T69" fmla="*/ 1368 h 1582"/>
                <a:gd name="T70" fmla="*/ 2704 w 3054"/>
                <a:gd name="T71" fmla="*/ 1342 h 1582"/>
                <a:gd name="T72" fmla="*/ 2796 w 3054"/>
                <a:gd name="T73" fmla="*/ 1322 h 1582"/>
                <a:gd name="T74" fmla="*/ 2870 w 3054"/>
                <a:gd name="T75" fmla="*/ 1292 h 1582"/>
                <a:gd name="T76" fmla="*/ 2926 w 3054"/>
                <a:gd name="T77" fmla="*/ 1284 h 1582"/>
                <a:gd name="T78" fmla="*/ 2988 w 3054"/>
                <a:gd name="T79" fmla="*/ 1250 h 1582"/>
                <a:gd name="T80" fmla="*/ 3032 w 3054"/>
                <a:gd name="T81" fmla="*/ 1196 h 1582"/>
                <a:gd name="T82" fmla="*/ 3054 w 3054"/>
                <a:gd name="T83" fmla="*/ 1126 h 1582"/>
                <a:gd name="T84" fmla="*/ 3052 w 3054"/>
                <a:gd name="T85" fmla="*/ 1016 h 1582"/>
                <a:gd name="T86" fmla="*/ 3024 w 3054"/>
                <a:gd name="T87" fmla="*/ 346 h 1582"/>
                <a:gd name="T88" fmla="*/ 3008 w 3054"/>
                <a:gd name="T89" fmla="*/ 242 h 1582"/>
                <a:gd name="T90" fmla="*/ 2946 w 3054"/>
                <a:gd name="T91" fmla="*/ 126 h 1582"/>
                <a:gd name="T92" fmla="*/ 2844 w 3054"/>
                <a:gd name="T93" fmla="*/ 42 h 1582"/>
                <a:gd name="T94" fmla="*/ 2714 w 3054"/>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4" h="1582">
                  <a:moveTo>
                    <a:pt x="2680" y="0"/>
                  </a:moveTo>
                  <a:lnTo>
                    <a:pt x="646" y="0"/>
                  </a:lnTo>
                  <a:lnTo>
                    <a:pt x="646" y="0"/>
                  </a:lnTo>
                  <a:lnTo>
                    <a:pt x="620" y="2"/>
                  </a:lnTo>
                  <a:lnTo>
                    <a:pt x="594" y="4"/>
                  </a:lnTo>
                  <a:lnTo>
                    <a:pt x="568" y="10"/>
                  </a:lnTo>
                  <a:lnTo>
                    <a:pt x="544" y="16"/>
                  </a:lnTo>
                  <a:lnTo>
                    <a:pt x="520" y="24"/>
                  </a:lnTo>
                  <a:lnTo>
                    <a:pt x="498" y="34"/>
                  </a:lnTo>
                  <a:lnTo>
                    <a:pt x="476" y="46"/>
                  </a:lnTo>
                  <a:lnTo>
                    <a:pt x="454" y="58"/>
                  </a:lnTo>
                  <a:lnTo>
                    <a:pt x="434" y="74"/>
                  </a:lnTo>
                  <a:lnTo>
                    <a:pt x="414" y="90"/>
                  </a:lnTo>
                  <a:lnTo>
                    <a:pt x="396" y="106"/>
                  </a:lnTo>
                  <a:lnTo>
                    <a:pt x="380" y="126"/>
                  </a:lnTo>
                  <a:lnTo>
                    <a:pt x="364" y="146"/>
                  </a:lnTo>
                  <a:lnTo>
                    <a:pt x="350" y="166"/>
                  </a:lnTo>
                  <a:lnTo>
                    <a:pt x="338" y="190"/>
                  </a:lnTo>
                  <a:lnTo>
                    <a:pt x="328" y="212"/>
                  </a:lnTo>
                  <a:lnTo>
                    <a:pt x="328" y="212"/>
                  </a:lnTo>
                  <a:lnTo>
                    <a:pt x="318" y="232"/>
                  </a:lnTo>
                  <a:lnTo>
                    <a:pt x="312" y="250"/>
                  </a:lnTo>
                  <a:lnTo>
                    <a:pt x="308" y="270"/>
                  </a:lnTo>
                  <a:lnTo>
                    <a:pt x="304" y="290"/>
                  </a:lnTo>
                  <a:lnTo>
                    <a:pt x="300" y="328"/>
                  </a:lnTo>
                  <a:lnTo>
                    <a:pt x="300" y="362"/>
                  </a:lnTo>
                  <a:lnTo>
                    <a:pt x="300" y="364"/>
                  </a:lnTo>
                  <a:lnTo>
                    <a:pt x="300" y="364"/>
                  </a:lnTo>
                  <a:lnTo>
                    <a:pt x="298" y="396"/>
                  </a:lnTo>
                  <a:lnTo>
                    <a:pt x="298" y="396"/>
                  </a:lnTo>
                  <a:lnTo>
                    <a:pt x="298" y="406"/>
                  </a:lnTo>
                  <a:lnTo>
                    <a:pt x="298" y="438"/>
                  </a:lnTo>
                  <a:lnTo>
                    <a:pt x="298" y="438"/>
                  </a:lnTo>
                  <a:lnTo>
                    <a:pt x="276" y="444"/>
                  </a:lnTo>
                  <a:lnTo>
                    <a:pt x="254" y="452"/>
                  </a:lnTo>
                  <a:lnTo>
                    <a:pt x="232" y="460"/>
                  </a:lnTo>
                  <a:lnTo>
                    <a:pt x="210" y="470"/>
                  </a:lnTo>
                  <a:lnTo>
                    <a:pt x="190" y="482"/>
                  </a:lnTo>
                  <a:lnTo>
                    <a:pt x="170" y="494"/>
                  </a:lnTo>
                  <a:lnTo>
                    <a:pt x="152" y="508"/>
                  </a:lnTo>
                  <a:lnTo>
                    <a:pt x="134" y="524"/>
                  </a:lnTo>
                  <a:lnTo>
                    <a:pt x="118" y="540"/>
                  </a:lnTo>
                  <a:lnTo>
                    <a:pt x="102" y="556"/>
                  </a:lnTo>
                  <a:lnTo>
                    <a:pt x="88" y="574"/>
                  </a:lnTo>
                  <a:lnTo>
                    <a:pt x="74" y="594"/>
                  </a:lnTo>
                  <a:lnTo>
                    <a:pt x="62" y="614"/>
                  </a:lnTo>
                  <a:lnTo>
                    <a:pt x="52" y="634"/>
                  </a:lnTo>
                  <a:lnTo>
                    <a:pt x="42" y="656"/>
                  </a:lnTo>
                  <a:lnTo>
                    <a:pt x="34" y="678"/>
                  </a:lnTo>
                  <a:lnTo>
                    <a:pt x="34" y="678"/>
                  </a:lnTo>
                  <a:lnTo>
                    <a:pt x="34" y="678"/>
                  </a:lnTo>
                  <a:lnTo>
                    <a:pt x="34" y="678"/>
                  </a:lnTo>
                  <a:lnTo>
                    <a:pt x="28" y="704"/>
                  </a:lnTo>
                  <a:lnTo>
                    <a:pt x="22" y="730"/>
                  </a:lnTo>
                  <a:lnTo>
                    <a:pt x="20" y="756"/>
                  </a:lnTo>
                  <a:lnTo>
                    <a:pt x="18" y="782"/>
                  </a:lnTo>
                  <a:lnTo>
                    <a:pt x="18" y="962"/>
                  </a:lnTo>
                  <a:lnTo>
                    <a:pt x="18" y="962"/>
                  </a:lnTo>
                  <a:lnTo>
                    <a:pt x="10" y="980"/>
                  </a:lnTo>
                  <a:lnTo>
                    <a:pt x="4" y="1002"/>
                  </a:lnTo>
                  <a:lnTo>
                    <a:pt x="0" y="1022"/>
                  </a:lnTo>
                  <a:lnTo>
                    <a:pt x="0" y="1044"/>
                  </a:lnTo>
                  <a:lnTo>
                    <a:pt x="0" y="1108"/>
                  </a:lnTo>
                  <a:lnTo>
                    <a:pt x="0" y="1108"/>
                  </a:lnTo>
                  <a:lnTo>
                    <a:pt x="2" y="1136"/>
                  </a:lnTo>
                  <a:lnTo>
                    <a:pt x="8" y="1162"/>
                  </a:lnTo>
                  <a:lnTo>
                    <a:pt x="18" y="1186"/>
                  </a:lnTo>
                  <a:lnTo>
                    <a:pt x="30" y="1210"/>
                  </a:lnTo>
                  <a:lnTo>
                    <a:pt x="46" y="1230"/>
                  </a:lnTo>
                  <a:lnTo>
                    <a:pt x="66" y="1250"/>
                  </a:lnTo>
                  <a:lnTo>
                    <a:pt x="88" y="1264"/>
                  </a:lnTo>
                  <a:lnTo>
                    <a:pt x="112" y="1278"/>
                  </a:lnTo>
                  <a:lnTo>
                    <a:pt x="112" y="1278"/>
                  </a:lnTo>
                  <a:lnTo>
                    <a:pt x="120" y="1310"/>
                  </a:lnTo>
                  <a:lnTo>
                    <a:pt x="132" y="1342"/>
                  </a:lnTo>
                  <a:lnTo>
                    <a:pt x="146" y="1370"/>
                  </a:lnTo>
                  <a:lnTo>
                    <a:pt x="164" y="1400"/>
                  </a:lnTo>
                  <a:lnTo>
                    <a:pt x="182" y="1426"/>
                  </a:lnTo>
                  <a:lnTo>
                    <a:pt x="204" y="1452"/>
                  </a:lnTo>
                  <a:lnTo>
                    <a:pt x="226" y="1474"/>
                  </a:lnTo>
                  <a:lnTo>
                    <a:pt x="250" y="1496"/>
                  </a:lnTo>
                  <a:lnTo>
                    <a:pt x="276" y="1516"/>
                  </a:lnTo>
                  <a:lnTo>
                    <a:pt x="304" y="1532"/>
                  </a:lnTo>
                  <a:lnTo>
                    <a:pt x="334" y="1548"/>
                  </a:lnTo>
                  <a:lnTo>
                    <a:pt x="364" y="1560"/>
                  </a:lnTo>
                  <a:lnTo>
                    <a:pt x="396" y="1570"/>
                  </a:lnTo>
                  <a:lnTo>
                    <a:pt x="430" y="1576"/>
                  </a:lnTo>
                  <a:lnTo>
                    <a:pt x="462" y="1582"/>
                  </a:lnTo>
                  <a:lnTo>
                    <a:pt x="498" y="1582"/>
                  </a:lnTo>
                  <a:lnTo>
                    <a:pt x="498" y="1582"/>
                  </a:lnTo>
                  <a:lnTo>
                    <a:pt x="526" y="1582"/>
                  </a:lnTo>
                  <a:lnTo>
                    <a:pt x="556" y="1578"/>
                  </a:lnTo>
                  <a:lnTo>
                    <a:pt x="584" y="1572"/>
                  </a:lnTo>
                  <a:lnTo>
                    <a:pt x="612" y="1566"/>
                  </a:lnTo>
                  <a:lnTo>
                    <a:pt x="640" y="1556"/>
                  </a:lnTo>
                  <a:lnTo>
                    <a:pt x="666" y="1544"/>
                  </a:lnTo>
                  <a:lnTo>
                    <a:pt x="692" y="1532"/>
                  </a:lnTo>
                  <a:lnTo>
                    <a:pt x="716" y="1516"/>
                  </a:lnTo>
                  <a:lnTo>
                    <a:pt x="738" y="1500"/>
                  </a:lnTo>
                  <a:lnTo>
                    <a:pt x="760" y="1482"/>
                  </a:lnTo>
                  <a:lnTo>
                    <a:pt x="782" y="1462"/>
                  </a:lnTo>
                  <a:lnTo>
                    <a:pt x="800" y="1440"/>
                  </a:lnTo>
                  <a:lnTo>
                    <a:pt x="818" y="1418"/>
                  </a:lnTo>
                  <a:lnTo>
                    <a:pt x="834" y="1394"/>
                  </a:lnTo>
                  <a:lnTo>
                    <a:pt x="848" y="1368"/>
                  </a:lnTo>
                  <a:lnTo>
                    <a:pt x="862" y="1342"/>
                  </a:lnTo>
                  <a:lnTo>
                    <a:pt x="1646" y="1342"/>
                  </a:lnTo>
                  <a:lnTo>
                    <a:pt x="1646" y="1342"/>
                  </a:lnTo>
                  <a:lnTo>
                    <a:pt x="1660" y="1368"/>
                  </a:lnTo>
                  <a:lnTo>
                    <a:pt x="1674" y="1394"/>
                  </a:lnTo>
                  <a:lnTo>
                    <a:pt x="1690" y="1418"/>
                  </a:lnTo>
                  <a:lnTo>
                    <a:pt x="1708" y="1440"/>
                  </a:lnTo>
                  <a:lnTo>
                    <a:pt x="1726" y="1462"/>
                  </a:lnTo>
                  <a:lnTo>
                    <a:pt x="1748" y="1482"/>
                  </a:lnTo>
                  <a:lnTo>
                    <a:pt x="1770" y="1500"/>
                  </a:lnTo>
                  <a:lnTo>
                    <a:pt x="1792" y="1516"/>
                  </a:lnTo>
                  <a:lnTo>
                    <a:pt x="1816" y="1532"/>
                  </a:lnTo>
                  <a:lnTo>
                    <a:pt x="1842" y="1544"/>
                  </a:lnTo>
                  <a:lnTo>
                    <a:pt x="1868" y="1556"/>
                  </a:lnTo>
                  <a:lnTo>
                    <a:pt x="1896" y="1566"/>
                  </a:lnTo>
                  <a:lnTo>
                    <a:pt x="1924" y="1572"/>
                  </a:lnTo>
                  <a:lnTo>
                    <a:pt x="1952" y="1578"/>
                  </a:lnTo>
                  <a:lnTo>
                    <a:pt x="1982" y="1582"/>
                  </a:lnTo>
                  <a:lnTo>
                    <a:pt x="2010" y="1582"/>
                  </a:lnTo>
                  <a:lnTo>
                    <a:pt x="2010" y="1582"/>
                  </a:lnTo>
                  <a:lnTo>
                    <a:pt x="2040" y="1582"/>
                  </a:lnTo>
                  <a:lnTo>
                    <a:pt x="2070" y="1578"/>
                  </a:lnTo>
                  <a:lnTo>
                    <a:pt x="2098" y="1572"/>
                  </a:lnTo>
                  <a:lnTo>
                    <a:pt x="2126" y="1566"/>
                  </a:lnTo>
                  <a:lnTo>
                    <a:pt x="2154" y="1556"/>
                  </a:lnTo>
                  <a:lnTo>
                    <a:pt x="2180" y="1544"/>
                  </a:lnTo>
                  <a:lnTo>
                    <a:pt x="2204" y="1532"/>
                  </a:lnTo>
                  <a:lnTo>
                    <a:pt x="2230" y="1516"/>
                  </a:lnTo>
                  <a:lnTo>
                    <a:pt x="2252" y="1500"/>
                  </a:lnTo>
                  <a:lnTo>
                    <a:pt x="2274" y="1482"/>
                  </a:lnTo>
                  <a:lnTo>
                    <a:pt x="2294" y="1462"/>
                  </a:lnTo>
                  <a:lnTo>
                    <a:pt x="2314" y="1440"/>
                  </a:lnTo>
                  <a:lnTo>
                    <a:pt x="2332" y="1418"/>
                  </a:lnTo>
                  <a:lnTo>
                    <a:pt x="2348" y="1394"/>
                  </a:lnTo>
                  <a:lnTo>
                    <a:pt x="2362" y="1368"/>
                  </a:lnTo>
                  <a:lnTo>
                    <a:pt x="2374" y="1342"/>
                  </a:lnTo>
                  <a:lnTo>
                    <a:pt x="2680" y="1342"/>
                  </a:lnTo>
                  <a:lnTo>
                    <a:pt x="2680" y="1342"/>
                  </a:lnTo>
                  <a:lnTo>
                    <a:pt x="2704" y="1342"/>
                  </a:lnTo>
                  <a:lnTo>
                    <a:pt x="2726" y="1340"/>
                  </a:lnTo>
                  <a:lnTo>
                    <a:pt x="2750" y="1336"/>
                  </a:lnTo>
                  <a:lnTo>
                    <a:pt x="2772" y="1330"/>
                  </a:lnTo>
                  <a:lnTo>
                    <a:pt x="2796" y="1322"/>
                  </a:lnTo>
                  <a:lnTo>
                    <a:pt x="2816" y="1314"/>
                  </a:lnTo>
                  <a:lnTo>
                    <a:pt x="2838" y="1304"/>
                  </a:lnTo>
                  <a:lnTo>
                    <a:pt x="2858" y="1292"/>
                  </a:lnTo>
                  <a:lnTo>
                    <a:pt x="2870" y="1292"/>
                  </a:lnTo>
                  <a:lnTo>
                    <a:pt x="2870" y="1292"/>
                  </a:lnTo>
                  <a:lnTo>
                    <a:pt x="2890" y="1290"/>
                  </a:lnTo>
                  <a:lnTo>
                    <a:pt x="2908" y="1288"/>
                  </a:lnTo>
                  <a:lnTo>
                    <a:pt x="2926" y="1284"/>
                  </a:lnTo>
                  <a:lnTo>
                    <a:pt x="2942" y="1278"/>
                  </a:lnTo>
                  <a:lnTo>
                    <a:pt x="2958" y="1270"/>
                  </a:lnTo>
                  <a:lnTo>
                    <a:pt x="2974" y="1260"/>
                  </a:lnTo>
                  <a:lnTo>
                    <a:pt x="2988" y="1250"/>
                  </a:lnTo>
                  <a:lnTo>
                    <a:pt x="3000" y="1238"/>
                  </a:lnTo>
                  <a:lnTo>
                    <a:pt x="3012" y="1224"/>
                  </a:lnTo>
                  <a:lnTo>
                    <a:pt x="3024" y="1210"/>
                  </a:lnTo>
                  <a:lnTo>
                    <a:pt x="3032" y="1196"/>
                  </a:lnTo>
                  <a:lnTo>
                    <a:pt x="3040" y="1180"/>
                  </a:lnTo>
                  <a:lnTo>
                    <a:pt x="3046" y="1162"/>
                  </a:lnTo>
                  <a:lnTo>
                    <a:pt x="3050" y="1144"/>
                  </a:lnTo>
                  <a:lnTo>
                    <a:pt x="3054" y="1126"/>
                  </a:lnTo>
                  <a:lnTo>
                    <a:pt x="3054" y="1108"/>
                  </a:lnTo>
                  <a:lnTo>
                    <a:pt x="3054" y="1044"/>
                  </a:lnTo>
                  <a:lnTo>
                    <a:pt x="3054" y="1044"/>
                  </a:lnTo>
                  <a:lnTo>
                    <a:pt x="3052" y="1016"/>
                  </a:lnTo>
                  <a:lnTo>
                    <a:pt x="3046" y="990"/>
                  </a:lnTo>
                  <a:lnTo>
                    <a:pt x="3038" y="966"/>
                  </a:lnTo>
                  <a:lnTo>
                    <a:pt x="3024" y="942"/>
                  </a:lnTo>
                  <a:lnTo>
                    <a:pt x="3024" y="346"/>
                  </a:lnTo>
                  <a:lnTo>
                    <a:pt x="3024" y="346"/>
                  </a:lnTo>
                  <a:lnTo>
                    <a:pt x="3022" y="310"/>
                  </a:lnTo>
                  <a:lnTo>
                    <a:pt x="3016" y="276"/>
                  </a:lnTo>
                  <a:lnTo>
                    <a:pt x="3008" y="242"/>
                  </a:lnTo>
                  <a:lnTo>
                    <a:pt x="2996" y="212"/>
                  </a:lnTo>
                  <a:lnTo>
                    <a:pt x="2982" y="182"/>
                  </a:lnTo>
                  <a:lnTo>
                    <a:pt x="2964" y="152"/>
                  </a:lnTo>
                  <a:lnTo>
                    <a:pt x="2946" y="126"/>
                  </a:lnTo>
                  <a:lnTo>
                    <a:pt x="2922" y="102"/>
                  </a:lnTo>
                  <a:lnTo>
                    <a:pt x="2898" y="80"/>
                  </a:lnTo>
                  <a:lnTo>
                    <a:pt x="2872" y="60"/>
                  </a:lnTo>
                  <a:lnTo>
                    <a:pt x="2844" y="42"/>
                  </a:lnTo>
                  <a:lnTo>
                    <a:pt x="2814" y="28"/>
                  </a:lnTo>
                  <a:lnTo>
                    <a:pt x="2782" y="16"/>
                  </a:lnTo>
                  <a:lnTo>
                    <a:pt x="2748" y="8"/>
                  </a:lnTo>
                  <a:lnTo>
                    <a:pt x="2714" y="2"/>
                  </a:lnTo>
                  <a:lnTo>
                    <a:pt x="2680" y="0"/>
                  </a:lnTo>
                  <a:lnTo>
                    <a:pt x="26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1" name="Freeform 7"/>
            <p:cNvSpPr>
              <a:spLocks/>
            </p:cNvSpPr>
            <p:nvPr/>
          </p:nvSpPr>
          <p:spPr bwMode="auto">
            <a:xfrm>
              <a:off x="2355" y="1401"/>
              <a:ext cx="2926" cy="1454"/>
            </a:xfrm>
            <a:custGeom>
              <a:avLst/>
              <a:gdLst>
                <a:gd name="T0" fmla="*/ 2890 w 2926"/>
                <a:gd name="T1" fmla="*/ 224 h 1454"/>
                <a:gd name="T2" fmla="*/ 2848 w 2926"/>
                <a:gd name="T3" fmla="*/ 124 h 1454"/>
                <a:gd name="T4" fmla="*/ 2772 w 2926"/>
                <a:gd name="T5" fmla="*/ 48 h 1454"/>
                <a:gd name="T6" fmla="*/ 2672 w 2926"/>
                <a:gd name="T7" fmla="*/ 6 h 1454"/>
                <a:gd name="T8" fmla="*/ 582 w 2926"/>
                <a:gd name="T9" fmla="*/ 0 h 1454"/>
                <a:gd name="T10" fmla="*/ 496 w 2926"/>
                <a:gd name="T11" fmla="*/ 14 h 1454"/>
                <a:gd name="T12" fmla="*/ 422 w 2926"/>
                <a:gd name="T13" fmla="*/ 50 h 1454"/>
                <a:gd name="T14" fmla="*/ 364 w 2926"/>
                <a:gd name="T15" fmla="*/ 106 h 1454"/>
                <a:gd name="T16" fmla="*/ 322 w 2926"/>
                <a:gd name="T17" fmla="*/ 176 h 1454"/>
                <a:gd name="T18" fmla="*/ 306 w 2926"/>
                <a:gd name="T19" fmla="*/ 220 h 1454"/>
                <a:gd name="T20" fmla="*/ 300 w 2926"/>
                <a:gd name="T21" fmla="*/ 300 h 1454"/>
                <a:gd name="T22" fmla="*/ 298 w 2926"/>
                <a:gd name="T23" fmla="*/ 428 h 1454"/>
                <a:gd name="T24" fmla="*/ 268 w 2926"/>
                <a:gd name="T25" fmla="*/ 432 h 1454"/>
                <a:gd name="T26" fmla="*/ 184 w 2926"/>
                <a:gd name="T27" fmla="*/ 460 h 1454"/>
                <a:gd name="T28" fmla="*/ 112 w 2926"/>
                <a:gd name="T29" fmla="*/ 508 h 1454"/>
                <a:gd name="T30" fmla="*/ 58 w 2926"/>
                <a:gd name="T31" fmla="*/ 574 h 1454"/>
                <a:gd name="T32" fmla="*/ 32 w 2926"/>
                <a:gd name="T33" fmla="*/ 632 h 1454"/>
                <a:gd name="T34" fmla="*/ 22 w 2926"/>
                <a:gd name="T35" fmla="*/ 674 h 1454"/>
                <a:gd name="T36" fmla="*/ 18 w 2926"/>
                <a:gd name="T37" fmla="*/ 914 h 1454"/>
                <a:gd name="T38" fmla="*/ 0 w 2926"/>
                <a:gd name="T39" fmla="*/ 962 h 1454"/>
                <a:gd name="T40" fmla="*/ 2 w 2926"/>
                <a:gd name="T41" fmla="*/ 1066 h 1454"/>
                <a:gd name="T42" fmla="*/ 44 w 2926"/>
                <a:gd name="T43" fmla="*/ 1138 h 1454"/>
                <a:gd name="T44" fmla="*/ 104 w 2926"/>
                <a:gd name="T45" fmla="*/ 1162 h 1454"/>
                <a:gd name="T46" fmla="*/ 140 w 2926"/>
                <a:gd name="T47" fmla="*/ 1278 h 1454"/>
                <a:gd name="T48" fmla="*/ 212 w 2926"/>
                <a:gd name="T49" fmla="*/ 1370 h 1454"/>
                <a:gd name="T50" fmla="*/ 314 w 2926"/>
                <a:gd name="T51" fmla="*/ 1432 h 1454"/>
                <a:gd name="T52" fmla="*/ 434 w 2926"/>
                <a:gd name="T53" fmla="*/ 1454 h 1454"/>
                <a:gd name="T54" fmla="*/ 516 w 2926"/>
                <a:gd name="T55" fmla="*/ 1444 h 1454"/>
                <a:gd name="T56" fmla="*/ 614 w 2926"/>
                <a:gd name="T57" fmla="*/ 1402 h 1454"/>
                <a:gd name="T58" fmla="*/ 692 w 2926"/>
                <a:gd name="T59" fmla="*/ 1332 h 1454"/>
                <a:gd name="T60" fmla="*/ 744 w 2926"/>
                <a:gd name="T61" fmla="*/ 1240 h 1454"/>
                <a:gd name="T62" fmla="*/ 1636 w 2926"/>
                <a:gd name="T63" fmla="*/ 1240 h 1454"/>
                <a:gd name="T64" fmla="*/ 1688 w 2926"/>
                <a:gd name="T65" fmla="*/ 1332 h 1454"/>
                <a:gd name="T66" fmla="*/ 1768 w 2926"/>
                <a:gd name="T67" fmla="*/ 1402 h 1454"/>
                <a:gd name="T68" fmla="*/ 1864 w 2926"/>
                <a:gd name="T69" fmla="*/ 1444 h 1454"/>
                <a:gd name="T70" fmla="*/ 1946 w 2926"/>
                <a:gd name="T71" fmla="*/ 1454 h 1454"/>
                <a:gd name="T72" fmla="*/ 2054 w 2926"/>
                <a:gd name="T73" fmla="*/ 1436 h 1454"/>
                <a:gd name="T74" fmla="*/ 2148 w 2926"/>
                <a:gd name="T75" fmla="*/ 1386 h 1454"/>
                <a:gd name="T76" fmla="*/ 2220 w 2926"/>
                <a:gd name="T77" fmla="*/ 1310 h 1454"/>
                <a:gd name="T78" fmla="*/ 2266 w 2926"/>
                <a:gd name="T79" fmla="*/ 1214 h 1454"/>
                <a:gd name="T80" fmla="*/ 2660 w 2926"/>
                <a:gd name="T81" fmla="*/ 1210 h 1454"/>
                <a:gd name="T82" fmla="*/ 2740 w 2926"/>
                <a:gd name="T83" fmla="*/ 1184 h 1454"/>
                <a:gd name="T84" fmla="*/ 2782 w 2926"/>
                <a:gd name="T85" fmla="*/ 1164 h 1454"/>
                <a:gd name="T86" fmla="*/ 2830 w 2926"/>
                <a:gd name="T87" fmla="*/ 1162 h 1454"/>
                <a:gd name="T88" fmla="*/ 2906 w 2926"/>
                <a:gd name="T89" fmla="*/ 1110 h 1454"/>
                <a:gd name="T90" fmla="*/ 2926 w 2926"/>
                <a:gd name="T91" fmla="*/ 1044 h 1454"/>
                <a:gd name="T92" fmla="*/ 2918 w 2926"/>
                <a:gd name="T93" fmla="*/ 936 h 1454"/>
                <a:gd name="T94" fmla="*/ 2896 w 2926"/>
                <a:gd name="T95" fmla="*/ 282 h 1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26" h="1454">
                  <a:moveTo>
                    <a:pt x="2896" y="282"/>
                  </a:moveTo>
                  <a:lnTo>
                    <a:pt x="2896" y="282"/>
                  </a:lnTo>
                  <a:lnTo>
                    <a:pt x="2894" y="252"/>
                  </a:lnTo>
                  <a:lnTo>
                    <a:pt x="2890" y="224"/>
                  </a:lnTo>
                  <a:lnTo>
                    <a:pt x="2884" y="198"/>
                  </a:lnTo>
                  <a:lnTo>
                    <a:pt x="2874" y="172"/>
                  </a:lnTo>
                  <a:lnTo>
                    <a:pt x="2862" y="148"/>
                  </a:lnTo>
                  <a:lnTo>
                    <a:pt x="2848" y="124"/>
                  </a:lnTo>
                  <a:lnTo>
                    <a:pt x="2832" y="104"/>
                  </a:lnTo>
                  <a:lnTo>
                    <a:pt x="2814" y="84"/>
                  </a:lnTo>
                  <a:lnTo>
                    <a:pt x="2794" y="66"/>
                  </a:lnTo>
                  <a:lnTo>
                    <a:pt x="2772" y="48"/>
                  </a:lnTo>
                  <a:lnTo>
                    <a:pt x="2750" y="34"/>
                  </a:lnTo>
                  <a:lnTo>
                    <a:pt x="2724" y="24"/>
                  </a:lnTo>
                  <a:lnTo>
                    <a:pt x="2698" y="14"/>
                  </a:lnTo>
                  <a:lnTo>
                    <a:pt x="2672" y="6"/>
                  </a:lnTo>
                  <a:lnTo>
                    <a:pt x="2644" y="2"/>
                  </a:lnTo>
                  <a:lnTo>
                    <a:pt x="2616" y="0"/>
                  </a:lnTo>
                  <a:lnTo>
                    <a:pt x="582" y="0"/>
                  </a:lnTo>
                  <a:lnTo>
                    <a:pt x="582" y="0"/>
                  </a:lnTo>
                  <a:lnTo>
                    <a:pt x="560" y="2"/>
                  </a:lnTo>
                  <a:lnTo>
                    <a:pt x="538" y="4"/>
                  </a:lnTo>
                  <a:lnTo>
                    <a:pt x="518" y="8"/>
                  </a:lnTo>
                  <a:lnTo>
                    <a:pt x="496" y="14"/>
                  </a:lnTo>
                  <a:lnTo>
                    <a:pt x="478" y="20"/>
                  </a:lnTo>
                  <a:lnTo>
                    <a:pt x="458" y="30"/>
                  </a:lnTo>
                  <a:lnTo>
                    <a:pt x="440" y="40"/>
                  </a:lnTo>
                  <a:lnTo>
                    <a:pt x="422" y="50"/>
                  </a:lnTo>
                  <a:lnTo>
                    <a:pt x="406" y="62"/>
                  </a:lnTo>
                  <a:lnTo>
                    <a:pt x="390" y="76"/>
                  </a:lnTo>
                  <a:lnTo>
                    <a:pt x="376" y="90"/>
                  </a:lnTo>
                  <a:lnTo>
                    <a:pt x="364" y="106"/>
                  </a:lnTo>
                  <a:lnTo>
                    <a:pt x="350" y="122"/>
                  </a:lnTo>
                  <a:lnTo>
                    <a:pt x="340" y="140"/>
                  </a:lnTo>
                  <a:lnTo>
                    <a:pt x="330" y="158"/>
                  </a:lnTo>
                  <a:lnTo>
                    <a:pt x="322" y="176"/>
                  </a:lnTo>
                  <a:lnTo>
                    <a:pt x="322" y="176"/>
                  </a:lnTo>
                  <a:lnTo>
                    <a:pt x="314" y="190"/>
                  </a:lnTo>
                  <a:lnTo>
                    <a:pt x="310" y="204"/>
                  </a:lnTo>
                  <a:lnTo>
                    <a:pt x="306" y="220"/>
                  </a:lnTo>
                  <a:lnTo>
                    <a:pt x="304" y="236"/>
                  </a:lnTo>
                  <a:lnTo>
                    <a:pt x="300" y="268"/>
                  </a:lnTo>
                  <a:lnTo>
                    <a:pt x="300" y="300"/>
                  </a:lnTo>
                  <a:lnTo>
                    <a:pt x="300" y="300"/>
                  </a:lnTo>
                  <a:lnTo>
                    <a:pt x="298" y="336"/>
                  </a:lnTo>
                  <a:lnTo>
                    <a:pt x="298" y="336"/>
                  </a:lnTo>
                  <a:lnTo>
                    <a:pt x="298" y="342"/>
                  </a:lnTo>
                  <a:lnTo>
                    <a:pt x="298" y="428"/>
                  </a:lnTo>
                  <a:lnTo>
                    <a:pt x="298" y="428"/>
                  </a:lnTo>
                  <a:lnTo>
                    <a:pt x="290" y="428"/>
                  </a:lnTo>
                  <a:lnTo>
                    <a:pt x="290" y="428"/>
                  </a:lnTo>
                  <a:lnTo>
                    <a:pt x="268" y="432"/>
                  </a:lnTo>
                  <a:lnTo>
                    <a:pt x="246" y="436"/>
                  </a:lnTo>
                  <a:lnTo>
                    <a:pt x="224" y="442"/>
                  </a:lnTo>
                  <a:lnTo>
                    <a:pt x="204" y="450"/>
                  </a:lnTo>
                  <a:lnTo>
                    <a:pt x="184" y="460"/>
                  </a:lnTo>
                  <a:lnTo>
                    <a:pt x="164" y="470"/>
                  </a:lnTo>
                  <a:lnTo>
                    <a:pt x="146" y="482"/>
                  </a:lnTo>
                  <a:lnTo>
                    <a:pt x="128" y="494"/>
                  </a:lnTo>
                  <a:lnTo>
                    <a:pt x="112" y="508"/>
                  </a:lnTo>
                  <a:lnTo>
                    <a:pt x="96" y="522"/>
                  </a:lnTo>
                  <a:lnTo>
                    <a:pt x="82" y="538"/>
                  </a:lnTo>
                  <a:lnTo>
                    <a:pt x="70" y="556"/>
                  </a:lnTo>
                  <a:lnTo>
                    <a:pt x="58" y="574"/>
                  </a:lnTo>
                  <a:lnTo>
                    <a:pt x="48" y="592"/>
                  </a:lnTo>
                  <a:lnTo>
                    <a:pt x="40" y="612"/>
                  </a:lnTo>
                  <a:lnTo>
                    <a:pt x="32" y="632"/>
                  </a:lnTo>
                  <a:lnTo>
                    <a:pt x="32" y="632"/>
                  </a:lnTo>
                  <a:lnTo>
                    <a:pt x="32" y="632"/>
                  </a:lnTo>
                  <a:lnTo>
                    <a:pt x="32" y="632"/>
                  </a:lnTo>
                  <a:lnTo>
                    <a:pt x="26" y="654"/>
                  </a:lnTo>
                  <a:lnTo>
                    <a:pt x="22" y="674"/>
                  </a:lnTo>
                  <a:lnTo>
                    <a:pt x="20" y="696"/>
                  </a:lnTo>
                  <a:lnTo>
                    <a:pt x="18" y="718"/>
                  </a:lnTo>
                  <a:lnTo>
                    <a:pt x="18" y="798"/>
                  </a:lnTo>
                  <a:lnTo>
                    <a:pt x="18" y="914"/>
                  </a:lnTo>
                  <a:lnTo>
                    <a:pt x="18" y="914"/>
                  </a:lnTo>
                  <a:lnTo>
                    <a:pt x="10" y="928"/>
                  </a:lnTo>
                  <a:lnTo>
                    <a:pt x="4" y="944"/>
                  </a:lnTo>
                  <a:lnTo>
                    <a:pt x="0" y="962"/>
                  </a:lnTo>
                  <a:lnTo>
                    <a:pt x="0" y="980"/>
                  </a:lnTo>
                  <a:lnTo>
                    <a:pt x="0" y="1044"/>
                  </a:lnTo>
                  <a:lnTo>
                    <a:pt x="0" y="1044"/>
                  </a:lnTo>
                  <a:lnTo>
                    <a:pt x="2" y="1066"/>
                  </a:lnTo>
                  <a:lnTo>
                    <a:pt x="8" y="1086"/>
                  </a:lnTo>
                  <a:lnTo>
                    <a:pt x="16" y="1106"/>
                  </a:lnTo>
                  <a:lnTo>
                    <a:pt x="30" y="1122"/>
                  </a:lnTo>
                  <a:lnTo>
                    <a:pt x="44" y="1138"/>
                  </a:lnTo>
                  <a:lnTo>
                    <a:pt x="62" y="1150"/>
                  </a:lnTo>
                  <a:lnTo>
                    <a:pt x="82" y="1158"/>
                  </a:lnTo>
                  <a:lnTo>
                    <a:pt x="104" y="1162"/>
                  </a:lnTo>
                  <a:lnTo>
                    <a:pt x="104" y="1162"/>
                  </a:lnTo>
                  <a:lnTo>
                    <a:pt x="108" y="1192"/>
                  </a:lnTo>
                  <a:lnTo>
                    <a:pt x="116" y="1222"/>
                  </a:lnTo>
                  <a:lnTo>
                    <a:pt x="126" y="1250"/>
                  </a:lnTo>
                  <a:lnTo>
                    <a:pt x="140" y="1278"/>
                  </a:lnTo>
                  <a:lnTo>
                    <a:pt x="154" y="1304"/>
                  </a:lnTo>
                  <a:lnTo>
                    <a:pt x="172" y="1328"/>
                  </a:lnTo>
                  <a:lnTo>
                    <a:pt x="192" y="1350"/>
                  </a:lnTo>
                  <a:lnTo>
                    <a:pt x="212" y="1370"/>
                  </a:lnTo>
                  <a:lnTo>
                    <a:pt x="236" y="1388"/>
                  </a:lnTo>
                  <a:lnTo>
                    <a:pt x="260" y="1406"/>
                  </a:lnTo>
                  <a:lnTo>
                    <a:pt x="286" y="1420"/>
                  </a:lnTo>
                  <a:lnTo>
                    <a:pt x="314" y="1432"/>
                  </a:lnTo>
                  <a:lnTo>
                    <a:pt x="342" y="1442"/>
                  </a:lnTo>
                  <a:lnTo>
                    <a:pt x="372" y="1448"/>
                  </a:lnTo>
                  <a:lnTo>
                    <a:pt x="402" y="1454"/>
                  </a:lnTo>
                  <a:lnTo>
                    <a:pt x="434" y="1454"/>
                  </a:lnTo>
                  <a:lnTo>
                    <a:pt x="434" y="1454"/>
                  </a:lnTo>
                  <a:lnTo>
                    <a:pt x="462" y="1454"/>
                  </a:lnTo>
                  <a:lnTo>
                    <a:pt x="488" y="1450"/>
                  </a:lnTo>
                  <a:lnTo>
                    <a:pt x="516" y="1444"/>
                  </a:lnTo>
                  <a:lnTo>
                    <a:pt x="542" y="1436"/>
                  </a:lnTo>
                  <a:lnTo>
                    <a:pt x="566" y="1426"/>
                  </a:lnTo>
                  <a:lnTo>
                    <a:pt x="590" y="1416"/>
                  </a:lnTo>
                  <a:lnTo>
                    <a:pt x="614" y="1402"/>
                  </a:lnTo>
                  <a:lnTo>
                    <a:pt x="634" y="1386"/>
                  </a:lnTo>
                  <a:lnTo>
                    <a:pt x="654" y="1370"/>
                  </a:lnTo>
                  <a:lnTo>
                    <a:pt x="674" y="1352"/>
                  </a:lnTo>
                  <a:lnTo>
                    <a:pt x="692" y="1332"/>
                  </a:lnTo>
                  <a:lnTo>
                    <a:pt x="706" y="1310"/>
                  </a:lnTo>
                  <a:lnTo>
                    <a:pt x="722" y="1288"/>
                  </a:lnTo>
                  <a:lnTo>
                    <a:pt x="734" y="1264"/>
                  </a:lnTo>
                  <a:lnTo>
                    <a:pt x="744" y="1240"/>
                  </a:lnTo>
                  <a:lnTo>
                    <a:pt x="752" y="1214"/>
                  </a:lnTo>
                  <a:lnTo>
                    <a:pt x="1628" y="1214"/>
                  </a:lnTo>
                  <a:lnTo>
                    <a:pt x="1628" y="1214"/>
                  </a:lnTo>
                  <a:lnTo>
                    <a:pt x="1636" y="1240"/>
                  </a:lnTo>
                  <a:lnTo>
                    <a:pt x="1646" y="1264"/>
                  </a:lnTo>
                  <a:lnTo>
                    <a:pt x="1658" y="1288"/>
                  </a:lnTo>
                  <a:lnTo>
                    <a:pt x="1674" y="1310"/>
                  </a:lnTo>
                  <a:lnTo>
                    <a:pt x="1688" y="1332"/>
                  </a:lnTo>
                  <a:lnTo>
                    <a:pt x="1706" y="1352"/>
                  </a:lnTo>
                  <a:lnTo>
                    <a:pt x="1726" y="1370"/>
                  </a:lnTo>
                  <a:lnTo>
                    <a:pt x="1746" y="1386"/>
                  </a:lnTo>
                  <a:lnTo>
                    <a:pt x="1768" y="1402"/>
                  </a:lnTo>
                  <a:lnTo>
                    <a:pt x="1790" y="1416"/>
                  </a:lnTo>
                  <a:lnTo>
                    <a:pt x="1814" y="1426"/>
                  </a:lnTo>
                  <a:lnTo>
                    <a:pt x="1838" y="1436"/>
                  </a:lnTo>
                  <a:lnTo>
                    <a:pt x="1864" y="1444"/>
                  </a:lnTo>
                  <a:lnTo>
                    <a:pt x="1892" y="1450"/>
                  </a:lnTo>
                  <a:lnTo>
                    <a:pt x="1918" y="1454"/>
                  </a:lnTo>
                  <a:lnTo>
                    <a:pt x="1946" y="1454"/>
                  </a:lnTo>
                  <a:lnTo>
                    <a:pt x="1946" y="1454"/>
                  </a:lnTo>
                  <a:lnTo>
                    <a:pt x="1974" y="1454"/>
                  </a:lnTo>
                  <a:lnTo>
                    <a:pt x="2002" y="1450"/>
                  </a:lnTo>
                  <a:lnTo>
                    <a:pt x="2028" y="1444"/>
                  </a:lnTo>
                  <a:lnTo>
                    <a:pt x="2054" y="1436"/>
                  </a:lnTo>
                  <a:lnTo>
                    <a:pt x="2080" y="1426"/>
                  </a:lnTo>
                  <a:lnTo>
                    <a:pt x="2104" y="1416"/>
                  </a:lnTo>
                  <a:lnTo>
                    <a:pt x="2126" y="1402"/>
                  </a:lnTo>
                  <a:lnTo>
                    <a:pt x="2148" y="1386"/>
                  </a:lnTo>
                  <a:lnTo>
                    <a:pt x="2168" y="1370"/>
                  </a:lnTo>
                  <a:lnTo>
                    <a:pt x="2188" y="1352"/>
                  </a:lnTo>
                  <a:lnTo>
                    <a:pt x="2204" y="1332"/>
                  </a:lnTo>
                  <a:lnTo>
                    <a:pt x="2220" y="1310"/>
                  </a:lnTo>
                  <a:lnTo>
                    <a:pt x="2234" y="1288"/>
                  </a:lnTo>
                  <a:lnTo>
                    <a:pt x="2246" y="1264"/>
                  </a:lnTo>
                  <a:lnTo>
                    <a:pt x="2258" y="1240"/>
                  </a:lnTo>
                  <a:lnTo>
                    <a:pt x="2266" y="1214"/>
                  </a:lnTo>
                  <a:lnTo>
                    <a:pt x="2616" y="1214"/>
                  </a:lnTo>
                  <a:lnTo>
                    <a:pt x="2616" y="1214"/>
                  </a:lnTo>
                  <a:lnTo>
                    <a:pt x="2638" y="1214"/>
                  </a:lnTo>
                  <a:lnTo>
                    <a:pt x="2660" y="1210"/>
                  </a:lnTo>
                  <a:lnTo>
                    <a:pt x="2680" y="1206"/>
                  </a:lnTo>
                  <a:lnTo>
                    <a:pt x="2702" y="1200"/>
                  </a:lnTo>
                  <a:lnTo>
                    <a:pt x="2722" y="1194"/>
                  </a:lnTo>
                  <a:lnTo>
                    <a:pt x="2740" y="1184"/>
                  </a:lnTo>
                  <a:lnTo>
                    <a:pt x="2758" y="1174"/>
                  </a:lnTo>
                  <a:lnTo>
                    <a:pt x="2776" y="1164"/>
                  </a:lnTo>
                  <a:lnTo>
                    <a:pt x="2776" y="1164"/>
                  </a:lnTo>
                  <a:lnTo>
                    <a:pt x="2782" y="1164"/>
                  </a:lnTo>
                  <a:lnTo>
                    <a:pt x="2806" y="1164"/>
                  </a:lnTo>
                  <a:lnTo>
                    <a:pt x="2806" y="1164"/>
                  </a:lnTo>
                  <a:lnTo>
                    <a:pt x="2818" y="1164"/>
                  </a:lnTo>
                  <a:lnTo>
                    <a:pt x="2830" y="1162"/>
                  </a:lnTo>
                  <a:lnTo>
                    <a:pt x="2854" y="1154"/>
                  </a:lnTo>
                  <a:lnTo>
                    <a:pt x="2874" y="1144"/>
                  </a:lnTo>
                  <a:lnTo>
                    <a:pt x="2892" y="1128"/>
                  </a:lnTo>
                  <a:lnTo>
                    <a:pt x="2906" y="1110"/>
                  </a:lnTo>
                  <a:lnTo>
                    <a:pt x="2918" y="1090"/>
                  </a:lnTo>
                  <a:lnTo>
                    <a:pt x="2924" y="1068"/>
                  </a:lnTo>
                  <a:lnTo>
                    <a:pt x="2926" y="1056"/>
                  </a:lnTo>
                  <a:lnTo>
                    <a:pt x="2926" y="1044"/>
                  </a:lnTo>
                  <a:lnTo>
                    <a:pt x="2926" y="980"/>
                  </a:lnTo>
                  <a:lnTo>
                    <a:pt x="2926" y="980"/>
                  </a:lnTo>
                  <a:lnTo>
                    <a:pt x="2924" y="956"/>
                  </a:lnTo>
                  <a:lnTo>
                    <a:pt x="2918" y="936"/>
                  </a:lnTo>
                  <a:lnTo>
                    <a:pt x="2908" y="916"/>
                  </a:lnTo>
                  <a:lnTo>
                    <a:pt x="2896" y="900"/>
                  </a:lnTo>
                  <a:lnTo>
                    <a:pt x="2896" y="678"/>
                  </a:lnTo>
                  <a:lnTo>
                    <a:pt x="2896" y="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2" name="Freeform 8"/>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3" name="Freeform 9"/>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4" name="Freeform 10"/>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5" name="Freeform 11"/>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6" name="Freeform 12"/>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7" name="Freeform 13"/>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8" name="Freeform 14"/>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9" name="Freeform 15"/>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0" name="Freeform 16"/>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1" name="Freeform 17"/>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2" name="Freeform 18"/>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3" name="Rectangle 19"/>
            <p:cNvSpPr>
              <a:spLocks noChangeArrowheads="1"/>
            </p:cNvSpPr>
            <p:nvPr/>
          </p:nvSpPr>
          <p:spPr bwMode="auto">
            <a:xfrm>
              <a:off x="3281" y="216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4" name="Rectangle 20"/>
            <p:cNvSpPr>
              <a:spLocks noChangeArrowheads="1"/>
            </p:cNvSpPr>
            <p:nvPr/>
          </p:nvSpPr>
          <p:spPr bwMode="auto">
            <a:xfrm>
              <a:off x="4655" y="2327"/>
              <a:ext cx="304"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5" name="Rectangle 21"/>
            <p:cNvSpPr>
              <a:spLocks noChangeArrowheads="1"/>
            </p:cNvSpPr>
            <p:nvPr/>
          </p:nvSpPr>
          <p:spPr bwMode="auto">
            <a:xfrm>
              <a:off x="3317" y="2327"/>
              <a:ext cx="64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6" name="Freeform 22"/>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7" name="Rectangle 23"/>
            <p:cNvSpPr>
              <a:spLocks noChangeArrowheads="1"/>
            </p:cNvSpPr>
            <p:nvPr/>
          </p:nvSpPr>
          <p:spPr bwMode="auto">
            <a:xfrm>
              <a:off x="3281" y="195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8" name="Freeform 24"/>
            <p:cNvSpPr>
              <a:spLocks/>
            </p:cNvSpPr>
            <p:nvPr/>
          </p:nvSpPr>
          <p:spPr bwMode="auto">
            <a:xfrm>
              <a:off x="4723"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9" name="Freeform 25"/>
            <p:cNvSpPr>
              <a:spLocks/>
            </p:cNvSpPr>
            <p:nvPr/>
          </p:nvSpPr>
          <p:spPr bwMode="auto">
            <a:xfrm>
              <a:off x="4723"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0" name="Freeform 26"/>
            <p:cNvSpPr>
              <a:spLocks/>
            </p:cNvSpPr>
            <p:nvPr/>
          </p:nvSpPr>
          <p:spPr bwMode="auto">
            <a:xfrm>
              <a:off x="4381" y="1615"/>
              <a:ext cx="282" cy="132"/>
            </a:xfrm>
            <a:custGeom>
              <a:avLst/>
              <a:gdLst>
                <a:gd name="T0" fmla="*/ 282 w 282"/>
                <a:gd name="T1" fmla="*/ 32 h 132"/>
                <a:gd name="T2" fmla="*/ 282 w 282"/>
                <a:gd name="T3" fmla="*/ 32 h 132"/>
                <a:gd name="T4" fmla="*/ 280 w 282"/>
                <a:gd name="T5" fmla="*/ 24 h 132"/>
                <a:gd name="T6" fmla="*/ 278 w 282"/>
                <a:gd name="T7" fmla="*/ 18 h 132"/>
                <a:gd name="T8" fmla="*/ 272 w 282"/>
                <a:gd name="T9" fmla="*/ 8 h 132"/>
                <a:gd name="T10" fmla="*/ 262 w 282"/>
                <a:gd name="T11" fmla="*/ 2 h 132"/>
                <a:gd name="T12" fmla="*/ 256 w 282"/>
                <a:gd name="T13" fmla="*/ 0 h 132"/>
                <a:gd name="T14" fmla="*/ 250 w 282"/>
                <a:gd name="T15" fmla="*/ 0 h 132"/>
                <a:gd name="T16" fmla="*/ 32 w 282"/>
                <a:gd name="T17" fmla="*/ 0 h 132"/>
                <a:gd name="T18" fmla="*/ 32 w 282"/>
                <a:gd name="T19" fmla="*/ 0 h 132"/>
                <a:gd name="T20" fmla="*/ 26 w 282"/>
                <a:gd name="T21" fmla="*/ 0 h 132"/>
                <a:gd name="T22" fmla="*/ 20 w 282"/>
                <a:gd name="T23" fmla="*/ 2 h 132"/>
                <a:gd name="T24" fmla="*/ 10 w 282"/>
                <a:gd name="T25" fmla="*/ 8 h 132"/>
                <a:gd name="T26" fmla="*/ 4 w 282"/>
                <a:gd name="T27" fmla="*/ 18 h 132"/>
                <a:gd name="T28" fmla="*/ 2 w 282"/>
                <a:gd name="T29" fmla="*/ 24 h 132"/>
                <a:gd name="T30" fmla="*/ 0 w 282"/>
                <a:gd name="T31" fmla="*/ 32 h 132"/>
                <a:gd name="T32" fmla="*/ 0 w 282"/>
                <a:gd name="T33" fmla="*/ 132 h 132"/>
                <a:gd name="T34" fmla="*/ 282 w 282"/>
                <a:gd name="T35" fmla="*/ 132 h 132"/>
                <a:gd name="T36" fmla="*/ 282 w 282"/>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282" y="32"/>
                  </a:moveTo>
                  <a:lnTo>
                    <a:pt x="282" y="32"/>
                  </a:lnTo>
                  <a:lnTo>
                    <a:pt x="280" y="24"/>
                  </a:lnTo>
                  <a:lnTo>
                    <a:pt x="278" y="18"/>
                  </a:lnTo>
                  <a:lnTo>
                    <a:pt x="272" y="8"/>
                  </a:lnTo>
                  <a:lnTo>
                    <a:pt x="262" y="2"/>
                  </a:lnTo>
                  <a:lnTo>
                    <a:pt x="256" y="0"/>
                  </a:lnTo>
                  <a:lnTo>
                    <a:pt x="250" y="0"/>
                  </a:lnTo>
                  <a:lnTo>
                    <a:pt x="32" y="0"/>
                  </a:lnTo>
                  <a:lnTo>
                    <a:pt x="32" y="0"/>
                  </a:lnTo>
                  <a:lnTo>
                    <a:pt x="26" y="0"/>
                  </a:lnTo>
                  <a:lnTo>
                    <a:pt x="20" y="2"/>
                  </a:lnTo>
                  <a:lnTo>
                    <a:pt x="10" y="8"/>
                  </a:lnTo>
                  <a:lnTo>
                    <a:pt x="4" y="18"/>
                  </a:lnTo>
                  <a:lnTo>
                    <a:pt x="2" y="24"/>
                  </a:lnTo>
                  <a:lnTo>
                    <a:pt x="0" y="32"/>
                  </a:lnTo>
                  <a:lnTo>
                    <a:pt x="0" y="132"/>
                  </a:lnTo>
                  <a:lnTo>
                    <a:pt x="282" y="132"/>
                  </a:lnTo>
                  <a:lnTo>
                    <a:pt x="28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1" name="Freeform 27"/>
            <p:cNvSpPr>
              <a:spLocks/>
            </p:cNvSpPr>
            <p:nvPr/>
          </p:nvSpPr>
          <p:spPr bwMode="auto">
            <a:xfrm>
              <a:off x="4381" y="1787"/>
              <a:ext cx="282" cy="132"/>
            </a:xfrm>
            <a:custGeom>
              <a:avLst/>
              <a:gdLst>
                <a:gd name="T0" fmla="*/ 0 w 282"/>
                <a:gd name="T1" fmla="*/ 100 h 132"/>
                <a:gd name="T2" fmla="*/ 0 w 282"/>
                <a:gd name="T3" fmla="*/ 100 h 132"/>
                <a:gd name="T4" fmla="*/ 2 w 282"/>
                <a:gd name="T5" fmla="*/ 106 h 132"/>
                <a:gd name="T6" fmla="*/ 4 w 282"/>
                <a:gd name="T7" fmla="*/ 112 h 132"/>
                <a:gd name="T8" fmla="*/ 10 w 282"/>
                <a:gd name="T9" fmla="*/ 122 h 132"/>
                <a:gd name="T10" fmla="*/ 20 w 282"/>
                <a:gd name="T11" fmla="*/ 130 h 132"/>
                <a:gd name="T12" fmla="*/ 26 w 282"/>
                <a:gd name="T13" fmla="*/ 130 h 132"/>
                <a:gd name="T14" fmla="*/ 32 w 282"/>
                <a:gd name="T15" fmla="*/ 132 h 132"/>
                <a:gd name="T16" fmla="*/ 250 w 282"/>
                <a:gd name="T17" fmla="*/ 132 h 132"/>
                <a:gd name="T18" fmla="*/ 250 w 282"/>
                <a:gd name="T19" fmla="*/ 132 h 132"/>
                <a:gd name="T20" fmla="*/ 256 w 282"/>
                <a:gd name="T21" fmla="*/ 130 h 132"/>
                <a:gd name="T22" fmla="*/ 262 w 282"/>
                <a:gd name="T23" fmla="*/ 130 h 132"/>
                <a:gd name="T24" fmla="*/ 272 w 282"/>
                <a:gd name="T25" fmla="*/ 122 h 132"/>
                <a:gd name="T26" fmla="*/ 278 w 282"/>
                <a:gd name="T27" fmla="*/ 112 h 132"/>
                <a:gd name="T28" fmla="*/ 280 w 282"/>
                <a:gd name="T29" fmla="*/ 106 h 132"/>
                <a:gd name="T30" fmla="*/ 282 w 282"/>
                <a:gd name="T31" fmla="*/ 100 h 132"/>
                <a:gd name="T32" fmla="*/ 282 w 282"/>
                <a:gd name="T33" fmla="*/ 0 h 132"/>
                <a:gd name="T34" fmla="*/ 0 w 282"/>
                <a:gd name="T35" fmla="*/ 0 h 132"/>
                <a:gd name="T36" fmla="*/ 0 w 282"/>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0" y="100"/>
                  </a:moveTo>
                  <a:lnTo>
                    <a:pt x="0" y="100"/>
                  </a:lnTo>
                  <a:lnTo>
                    <a:pt x="2" y="106"/>
                  </a:lnTo>
                  <a:lnTo>
                    <a:pt x="4" y="112"/>
                  </a:lnTo>
                  <a:lnTo>
                    <a:pt x="10" y="122"/>
                  </a:lnTo>
                  <a:lnTo>
                    <a:pt x="20" y="130"/>
                  </a:lnTo>
                  <a:lnTo>
                    <a:pt x="26" y="130"/>
                  </a:lnTo>
                  <a:lnTo>
                    <a:pt x="32" y="132"/>
                  </a:lnTo>
                  <a:lnTo>
                    <a:pt x="250" y="132"/>
                  </a:lnTo>
                  <a:lnTo>
                    <a:pt x="250" y="132"/>
                  </a:lnTo>
                  <a:lnTo>
                    <a:pt x="256" y="130"/>
                  </a:lnTo>
                  <a:lnTo>
                    <a:pt x="262" y="130"/>
                  </a:lnTo>
                  <a:lnTo>
                    <a:pt x="272" y="122"/>
                  </a:lnTo>
                  <a:lnTo>
                    <a:pt x="278" y="112"/>
                  </a:lnTo>
                  <a:lnTo>
                    <a:pt x="280" y="106"/>
                  </a:lnTo>
                  <a:lnTo>
                    <a:pt x="282" y="100"/>
                  </a:lnTo>
                  <a:lnTo>
                    <a:pt x="282"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2" name="Freeform 28"/>
            <p:cNvSpPr>
              <a:spLocks/>
            </p:cNvSpPr>
            <p:nvPr/>
          </p:nvSpPr>
          <p:spPr bwMode="auto">
            <a:xfrm>
              <a:off x="4041" y="1615"/>
              <a:ext cx="280" cy="132"/>
            </a:xfrm>
            <a:custGeom>
              <a:avLst/>
              <a:gdLst>
                <a:gd name="T0" fmla="*/ 280 w 280"/>
                <a:gd name="T1" fmla="*/ 32 h 132"/>
                <a:gd name="T2" fmla="*/ 280 w 280"/>
                <a:gd name="T3" fmla="*/ 32 h 132"/>
                <a:gd name="T4" fmla="*/ 280 w 280"/>
                <a:gd name="T5" fmla="*/ 24 h 132"/>
                <a:gd name="T6" fmla="*/ 278 w 280"/>
                <a:gd name="T7" fmla="*/ 18 h 132"/>
                <a:gd name="T8" fmla="*/ 272 w 280"/>
                <a:gd name="T9" fmla="*/ 8 h 132"/>
                <a:gd name="T10" fmla="*/ 262 w 280"/>
                <a:gd name="T11" fmla="*/ 2 h 132"/>
                <a:gd name="T12" fmla="*/ 256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2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2" y="8"/>
                  </a:lnTo>
                  <a:lnTo>
                    <a:pt x="262" y="2"/>
                  </a:lnTo>
                  <a:lnTo>
                    <a:pt x="256" y="0"/>
                  </a:lnTo>
                  <a:lnTo>
                    <a:pt x="248" y="0"/>
                  </a:lnTo>
                  <a:lnTo>
                    <a:pt x="32" y="0"/>
                  </a:lnTo>
                  <a:lnTo>
                    <a:pt x="32" y="0"/>
                  </a:lnTo>
                  <a:lnTo>
                    <a:pt x="26" y="0"/>
                  </a:lnTo>
                  <a:lnTo>
                    <a:pt x="20" y="2"/>
                  </a:lnTo>
                  <a:lnTo>
                    <a:pt x="10" y="8"/>
                  </a:lnTo>
                  <a:lnTo>
                    <a:pt x="2" y="18"/>
                  </a:lnTo>
                  <a:lnTo>
                    <a:pt x="2"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3" name="Freeform 29"/>
            <p:cNvSpPr>
              <a:spLocks/>
            </p:cNvSpPr>
            <p:nvPr/>
          </p:nvSpPr>
          <p:spPr bwMode="auto">
            <a:xfrm>
              <a:off x="4041" y="1787"/>
              <a:ext cx="280" cy="132"/>
            </a:xfrm>
            <a:custGeom>
              <a:avLst/>
              <a:gdLst>
                <a:gd name="T0" fmla="*/ 0 w 280"/>
                <a:gd name="T1" fmla="*/ 100 h 132"/>
                <a:gd name="T2" fmla="*/ 0 w 280"/>
                <a:gd name="T3" fmla="*/ 100 h 132"/>
                <a:gd name="T4" fmla="*/ 2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6 w 280"/>
                <a:gd name="T21" fmla="*/ 130 h 132"/>
                <a:gd name="T22" fmla="*/ 262 w 280"/>
                <a:gd name="T23" fmla="*/ 130 h 132"/>
                <a:gd name="T24" fmla="*/ 272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2" y="106"/>
                  </a:lnTo>
                  <a:lnTo>
                    <a:pt x="2" y="112"/>
                  </a:lnTo>
                  <a:lnTo>
                    <a:pt x="10" y="122"/>
                  </a:lnTo>
                  <a:lnTo>
                    <a:pt x="20" y="130"/>
                  </a:lnTo>
                  <a:lnTo>
                    <a:pt x="26" y="130"/>
                  </a:lnTo>
                  <a:lnTo>
                    <a:pt x="32" y="132"/>
                  </a:lnTo>
                  <a:lnTo>
                    <a:pt x="248" y="132"/>
                  </a:lnTo>
                  <a:lnTo>
                    <a:pt x="248" y="132"/>
                  </a:lnTo>
                  <a:lnTo>
                    <a:pt x="256" y="130"/>
                  </a:lnTo>
                  <a:lnTo>
                    <a:pt x="262" y="130"/>
                  </a:lnTo>
                  <a:lnTo>
                    <a:pt x="272"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4" name="Freeform 30"/>
            <p:cNvSpPr>
              <a:spLocks/>
            </p:cNvSpPr>
            <p:nvPr/>
          </p:nvSpPr>
          <p:spPr bwMode="auto">
            <a:xfrm>
              <a:off x="370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5" name="Freeform 31"/>
            <p:cNvSpPr>
              <a:spLocks/>
            </p:cNvSpPr>
            <p:nvPr/>
          </p:nvSpPr>
          <p:spPr bwMode="auto">
            <a:xfrm>
              <a:off x="370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6" name="Freeform 32"/>
            <p:cNvSpPr>
              <a:spLocks/>
            </p:cNvSpPr>
            <p:nvPr/>
          </p:nvSpPr>
          <p:spPr bwMode="auto">
            <a:xfrm>
              <a:off x="336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7" name="Freeform 33"/>
            <p:cNvSpPr>
              <a:spLocks/>
            </p:cNvSpPr>
            <p:nvPr/>
          </p:nvSpPr>
          <p:spPr bwMode="auto">
            <a:xfrm>
              <a:off x="336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8" name="Freeform 34"/>
            <p:cNvSpPr>
              <a:spLocks/>
            </p:cNvSpPr>
            <p:nvPr/>
          </p:nvSpPr>
          <p:spPr bwMode="auto">
            <a:xfrm>
              <a:off x="3021"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9" name="Freeform 35"/>
            <p:cNvSpPr>
              <a:spLocks/>
            </p:cNvSpPr>
            <p:nvPr/>
          </p:nvSpPr>
          <p:spPr bwMode="auto">
            <a:xfrm>
              <a:off x="3021"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0" name="Freeform 36"/>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1" name="Freeform 37"/>
            <p:cNvSpPr>
              <a:spLocks/>
            </p:cNvSpPr>
            <p:nvPr/>
          </p:nvSpPr>
          <p:spPr bwMode="auto">
            <a:xfrm>
              <a:off x="2917" y="1857"/>
              <a:ext cx="328" cy="328"/>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2" name="Freeform 38"/>
            <p:cNvSpPr>
              <a:spLocks noEditPoints="1"/>
            </p:cNvSpPr>
            <p:nvPr/>
          </p:nvSpPr>
          <p:spPr bwMode="auto">
            <a:xfrm>
              <a:off x="2941" y="1881"/>
              <a:ext cx="280" cy="28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3" name="Freeform 39"/>
            <p:cNvSpPr>
              <a:spLocks/>
            </p:cNvSpPr>
            <p:nvPr/>
          </p:nvSpPr>
          <p:spPr bwMode="auto">
            <a:xfrm>
              <a:off x="2905" y="1925"/>
              <a:ext cx="24" cy="196"/>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4" name="Freeform 40"/>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5" name="Freeform 41"/>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6" name="Freeform 42"/>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7" name="Freeform 43"/>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8" name="Freeform 44"/>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9" name="Freeform 45"/>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0" name="Freeform 46"/>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52" name="Group 251"/>
          <p:cNvGrpSpPr/>
          <p:nvPr/>
        </p:nvGrpSpPr>
        <p:grpSpPr>
          <a:xfrm>
            <a:off x="1006653" y="3294082"/>
            <a:ext cx="1904431" cy="1904430"/>
            <a:chOff x="1313134" y="2410209"/>
            <a:chExt cx="2539241" cy="2539240"/>
          </a:xfrm>
        </p:grpSpPr>
        <p:grpSp>
          <p:nvGrpSpPr>
            <p:cNvPr id="242" name="Group 241"/>
            <p:cNvGrpSpPr/>
            <p:nvPr/>
          </p:nvGrpSpPr>
          <p:grpSpPr>
            <a:xfrm>
              <a:off x="1313134" y="2410209"/>
              <a:ext cx="2539241" cy="2539240"/>
              <a:chOff x="6720947" y="5652029"/>
              <a:chExt cx="520700" cy="520700"/>
            </a:xfrm>
          </p:grpSpPr>
          <p:sp>
            <p:nvSpPr>
              <p:cNvPr id="244" name="Freeform 37"/>
              <p:cNvSpPr>
                <a:spLocks/>
              </p:cNvSpPr>
              <p:nvPr/>
            </p:nvSpPr>
            <p:spPr bwMode="auto">
              <a:xfrm>
                <a:off x="6720947" y="5652029"/>
                <a:ext cx="520700" cy="520700"/>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dirty="0"/>
              </a:p>
            </p:txBody>
          </p:sp>
          <p:sp>
            <p:nvSpPr>
              <p:cNvPr id="245" name="Freeform 38"/>
              <p:cNvSpPr>
                <a:spLocks noEditPoints="1"/>
              </p:cNvSpPr>
              <p:nvPr/>
            </p:nvSpPr>
            <p:spPr bwMode="auto">
              <a:xfrm>
                <a:off x="6759047" y="5690129"/>
                <a:ext cx="444500" cy="44450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251" name="TextBox 250"/>
            <p:cNvSpPr txBox="1"/>
            <p:nvPr/>
          </p:nvSpPr>
          <p:spPr>
            <a:xfrm>
              <a:off x="1629877" y="3064589"/>
              <a:ext cx="1891722" cy="1231107"/>
            </a:xfrm>
            <a:prstGeom prst="rect">
              <a:avLst/>
            </a:prstGeom>
            <a:noFill/>
          </p:spPr>
          <p:txBody>
            <a:bodyPr wrap="square" rtlCol="0">
              <a:spAutoFit/>
            </a:bodyPr>
            <a:lstStyle/>
            <a:p>
              <a:pPr algn="ctr"/>
              <a:r>
                <a:rPr lang="en-US" sz="1350" b="1" dirty="0" err="1">
                  <a:solidFill>
                    <a:schemeClr val="bg1">
                      <a:lumMod val="95000"/>
                    </a:schemeClr>
                  </a:solidFill>
                </a:rPr>
                <a:t>Kadian</a:t>
              </a:r>
              <a:endParaRPr lang="en-US" sz="1350" b="1" dirty="0">
                <a:solidFill>
                  <a:schemeClr val="bg1">
                    <a:lumMod val="95000"/>
                  </a:schemeClr>
                </a:solidFill>
              </a:endParaRPr>
            </a:p>
            <a:p>
              <a:pPr algn="ctr"/>
              <a:r>
                <a:rPr lang="en-US" sz="1350" b="1" dirty="0">
                  <a:solidFill>
                    <a:schemeClr val="bg1">
                      <a:lumMod val="95000"/>
                    </a:schemeClr>
                  </a:solidFill>
                </a:rPr>
                <a:t>MS </a:t>
              </a:r>
              <a:r>
                <a:rPr lang="en-US" sz="1350" b="1" dirty="0" err="1">
                  <a:solidFill>
                    <a:schemeClr val="bg1">
                      <a:lumMod val="95000"/>
                    </a:schemeClr>
                  </a:solidFill>
                </a:rPr>
                <a:t>Contin</a:t>
              </a:r>
              <a:endParaRPr lang="en-US" sz="1350" b="1" dirty="0">
                <a:solidFill>
                  <a:schemeClr val="bg1">
                    <a:lumMod val="95000"/>
                  </a:schemeClr>
                </a:solidFill>
              </a:endParaRPr>
            </a:p>
            <a:p>
              <a:pPr algn="ctr"/>
              <a:r>
                <a:rPr lang="en-US" sz="1350" b="1" dirty="0" err="1">
                  <a:solidFill>
                    <a:schemeClr val="bg1">
                      <a:lumMod val="95000"/>
                    </a:schemeClr>
                  </a:solidFill>
                </a:rPr>
                <a:t>Condeine</a:t>
              </a:r>
              <a:endParaRPr lang="en-US" sz="1350" b="1" dirty="0">
                <a:solidFill>
                  <a:schemeClr val="bg1">
                    <a:lumMod val="95000"/>
                  </a:schemeClr>
                </a:solidFill>
              </a:endParaRPr>
            </a:p>
            <a:p>
              <a:pPr algn="ctr"/>
              <a:r>
                <a:rPr lang="en-US" sz="1350" b="1" dirty="0" err="1">
                  <a:solidFill>
                    <a:schemeClr val="bg1">
                      <a:lumMod val="95000"/>
                    </a:schemeClr>
                  </a:solidFill>
                </a:rPr>
                <a:t>Duragesic</a:t>
              </a:r>
              <a:r>
                <a:rPr lang="en-US" sz="1350" dirty="0">
                  <a:solidFill>
                    <a:schemeClr val="bg1">
                      <a:lumMod val="95000"/>
                    </a:schemeClr>
                  </a:solidFill>
                </a:rPr>
                <a:t>.</a:t>
              </a:r>
            </a:p>
          </p:txBody>
        </p:sp>
      </p:grpSp>
      <p:grpSp>
        <p:nvGrpSpPr>
          <p:cNvPr id="253" name="Group 252"/>
          <p:cNvGrpSpPr/>
          <p:nvPr/>
        </p:nvGrpSpPr>
        <p:grpSpPr>
          <a:xfrm>
            <a:off x="3164648" y="2050999"/>
            <a:ext cx="1904431" cy="1904430"/>
            <a:chOff x="1313134" y="2410209"/>
            <a:chExt cx="2539241" cy="2539240"/>
          </a:xfrm>
        </p:grpSpPr>
        <p:grpSp>
          <p:nvGrpSpPr>
            <p:cNvPr id="254" name="Group 253"/>
            <p:cNvGrpSpPr/>
            <p:nvPr/>
          </p:nvGrpSpPr>
          <p:grpSpPr>
            <a:xfrm>
              <a:off x="1313134" y="2410209"/>
              <a:ext cx="2539241" cy="2539240"/>
              <a:chOff x="6720947" y="5652029"/>
              <a:chExt cx="520700" cy="520700"/>
            </a:xfrm>
          </p:grpSpPr>
          <p:sp>
            <p:nvSpPr>
              <p:cNvPr id="256" name="Freeform 37"/>
              <p:cNvSpPr>
                <a:spLocks/>
              </p:cNvSpPr>
              <p:nvPr/>
            </p:nvSpPr>
            <p:spPr bwMode="auto">
              <a:xfrm>
                <a:off x="6720947" y="5652029"/>
                <a:ext cx="520700" cy="520700"/>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dirty="0"/>
              </a:p>
            </p:txBody>
          </p:sp>
          <p:sp>
            <p:nvSpPr>
              <p:cNvPr id="257" name="Freeform 38"/>
              <p:cNvSpPr>
                <a:spLocks noEditPoints="1"/>
              </p:cNvSpPr>
              <p:nvPr/>
            </p:nvSpPr>
            <p:spPr bwMode="auto">
              <a:xfrm>
                <a:off x="6759047" y="5690129"/>
                <a:ext cx="444500" cy="44450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255" name="TextBox 254"/>
            <p:cNvSpPr txBox="1"/>
            <p:nvPr/>
          </p:nvSpPr>
          <p:spPr>
            <a:xfrm>
              <a:off x="1629877" y="3215932"/>
              <a:ext cx="1891722" cy="677108"/>
            </a:xfrm>
            <a:prstGeom prst="rect">
              <a:avLst/>
            </a:prstGeom>
            <a:noFill/>
          </p:spPr>
          <p:txBody>
            <a:bodyPr wrap="square" rtlCol="0">
              <a:spAutoFit/>
            </a:bodyPr>
            <a:lstStyle/>
            <a:p>
              <a:pPr algn="ctr"/>
              <a:r>
                <a:rPr lang="en-US" sz="1350" b="1" dirty="0">
                  <a:solidFill>
                    <a:schemeClr val="bg1">
                      <a:lumMod val="95000"/>
                    </a:schemeClr>
                  </a:solidFill>
                </a:rPr>
                <a:t>Conditions they are used to treat</a:t>
              </a:r>
              <a:endParaRPr lang="en-US" sz="1350" dirty="0">
                <a:solidFill>
                  <a:schemeClr val="bg1">
                    <a:lumMod val="95000"/>
                  </a:schemeClr>
                </a:solidFill>
              </a:endParaRPr>
            </a:p>
          </p:txBody>
        </p:sp>
      </p:grpSp>
      <p:grpSp>
        <p:nvGrpSpPr>
          <p:cNvPr id="258" name="Group 257"/>
          <p:cNvGrpSpPr/>
          <p:nvPr/>
        </p:nvGrpSpPr>
        <p:grpSpPr>
          <a:xfrm>
            <a:off x="7069069" y="3930268"/>
            <a:ext cx="1904431" cy="1904430"/>
            <a:chOff x="1313134" y="2410209"/>
            <a:chExt cx="2539241" cy="2539240"/>
          </a:xfrm>
        </p:grpSpPr>
        <p:grpSp>
          <p:nvGrpSpPr>
            <p:cNvPr id="259" name="Group 258"/>
            <p:cNvGrpSpPr/>
            <p:nvPr/>
          </p:nvGrpSpPr>
          <p:grpSpPr>
            <a:xfrm>
              <a:off x="1313134" y="2410209"/>
              <a:ext cx="2539241" cy="2539240"/>
              <a:chOff x="6720947" y="5652029"/>
              <a:chExt cx="520700" cy="520700"/>
            </a:xfrm>
          </p:grpSpPr>
          <p:sp>
            <p:nvSpPr>
              <p:cNvPr id="261" name="Freeform 37"/>
              <p:cNvSpPr>
                <a:spLocks/>
              </p:cNvSpPr>
              <p:nvPr/>
            </p:nvSpPr>
            <p:spPr bwMode="auto">
              <a:xfrm>
                <a:off x="6720947" y="5652029"/>
                <a:ext cx="520700" cy="520700"/>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dirty="0"/>
              </a:p>
            </p:txBody>
          </p:sp>
          <p:sp>
            <p:nvSpPr>
              <p:cNvPr id="262" name="Freeform 38"/>
              <p:cNvSpPr>
                <a:spLocks noEditPoints="1"/>
              </p:cNvSpPr>
              <p:nvPr/>
            </p:nvSpPr>
            <p:spPr bwMode="auto">
              <a:xfrm>
                <a:off x="6759047" y="5690129"/>
                <a:ext cx="444500" cy="44450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260" name="TextBox 259"/>
            <p:cNvSpPr txBox="1"/>
            <p:nvPr/>
          </p:nvSpPr>
          <p:spPr>
            <a:xfrm>
              <a:off x="1629877" y="3215932"/>
              <a:ext cx="1891722" cy="677108"/>
            </a:xfrm>
            <a:prstGeom prst="rect">
              <a:avLst/>
            </a:prstGeom>
            <a:noFill/>
          </p:spPr>
          <p:txBody>
            <a:bodyPr wrap="square" rtlCol="0">
              <a:spAutoFit/>
            </a:bodyPr>
            <a:lstStyle/>
            <a:p>
              <a:pPr algn="ctr"/>
              <a:r>
                <a:rPr lang="en-US" sz="1350" b="1" dirty="0">
                  <a:solidFill>
                    <a:schemeClr val="bg1">
                      <a:lumMod val="95000"/>
                    </a:schemeClr>
                  </a:solidFill>
                </a:rPr>
                <a:t>Acute and Chronic Pain</a:t>
              </a:r>
              <a:endParaRPr lang="en-US" sz="1350" dirty="0">
                <a:solidFill>
                  <a:schemeClr val="bg1">
                    <a:lumMod val="95000"/>
                  </a:schemeClr>
                </a:solidFill>
              </a:endParaRPr>
            </a:p>
          </p:txBody>
        </p:sp>
      </p:grpSp>
      <p:sp>
        <p:nvSpPr>
          <p:cNvPr id="191" name="Rectangle 190"/>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2100" dirty="0"/>
              <a:t>Who should be using Rx opioids?</a:t>
            </a:r>
          </a:p>
        </p:txBody>
      </p:sp>
      <p:grpSp>
        <p:nvGrpSpPr>
          <p:cNvPr id="232" name="Group 231"/>
          <p:cNvGrpSpPr>
            <a:grpSpLocks noChangeAspect="1"/>
          </p:cNvGrpSpPr>
          <p:nvPr/>
        </p:nvGrpSpPr>
        <p:grpSpPr bwMode="auto">
          <a:xfrm flipH="1">
            <a:off x="5117790" y="1615236"/>
            <a:ext cx="1742397" cy="925754"/>
            <a:chOff x="2291" y="1337"/>
            <a:chExt cx="3098" cy="1646"/>
          </a:xfrm>
        </p:grpSpPr>
        <p:sp>
          <p:nvSpPr>
            <p:cNvPr id="233" name="AutoShape 3"/>
            <p:cNvSpPr>
              <a:spLocks noChangeAspect="1" noChangeArrowheads="1" noTextEdit="1"/>
            </p:cNvSpPr>
            <p:nvPr/>
          </p:nvSpPr>
          <p:spPr bwMode="auto">
            <a:xfrm>
              <a:off x="2291" y="1337"/>
              <a:ext cx="3098" cy="1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4" name="Freeform 5"/>
            <p:cNvSpPr>
              <a:spLocks/>
            </p:cNvSpPr>
            <p:nvPr/>
          </p:nvSpPr>
          <p:spPr bwMode="auto">
            <a:xfrm>
              <a:off x="2333" y="1401"/>
              <a:ext cx="3056" cy="1582"/>
            </a:xfrm>
            <a:custGeom>
              <a:avLst/>
              <a:gdLst>
                <a:gd name="T0" fmla="*/ 620 w 3056"/>
                <a:gd name="T1" fmla="*/ 2 h 1582"/>
                <a:gd name="T2" fmla="*/ 522 w 3056"/>
                <a:gd name="T3" fmla="*/ 24 h 1582"/>
                <a:gd name="T4" fmla="*/ 434 w 3056"/>
                <a:gd name="T5" fmla="*/ 74 h 1582"/>
                <a:gd name="T6" fmla="*/ 366 w 3056"/>
                <a:gd name="T7" fmla="*/ 146 h 1582"/>
                <a:gd name="T8" fmla="*/ 328 w 3056"/>
                <a:gd name="T9" fmla="*/ 212 h 1582"/>
                <a:gd name="T10" fmla="*/ 304 w 3056"/>
                <a:gd name="T11" fmla="*/ 290 h 1582"/>
                <a:gd name="T12" fmla="*/ 300 w 3056"/>
                <a:gd name="T13" fmla="*/ 364 h 1582"/>
                <a:gd name="T14" fmla="*/ 300 w 3056"/>
                <a:gd name="T15" fmla="*/ 438 h 1582"/>
                <a:gd name="T16" fmla="*/ 232 w 3056"/>
                <a:gd name="T17" fmla="*/ 460 h 1582"/>
                <a:gd name="T18" fmla="*/ 152 w 3056"/>
                <a:gd name="T19" fmla="*/ 508 h 1582"/>
                <a:gd name="T20" fmla="*/ 88 w 3056"/>
                <a:gd name="T21" fmla="*/ 574 h 1582"/>
                <a:gd name="T22" fmla="*/ 44 w 3056"/>
                <a:gd name="T23" fmla="*/ 656 h 1582"/>
                <a:gd name="T24" fmla="*/ 34 w 3056"/>
                <a:gd name="T25" fmla="*/ 678 h 1582"/>
                <a:gd name="T26" fmla="*/ 20 w 3056"/>
                <a:gd name="T27" fmla="*/ 782 h 1582"/>
                <a:gd name="T28" fmla="*/ 4 w 3056"/>
                <a:gd name="T29" fmla="*/ 1002 h 1582"/>
                <a:gd name="T30" fmla="*/ 0 w 3056"/>
                <a:gd name="T31" fmla="*/ 1108 h 1582"/>
                <a:gd name="T32" fmla="*/ 32 w 3056"/>
                <a:gd name="T33" fmla="*/ 1210 h 1582"/>
                <a:gd name="T34" fmla="*/ 112 w 3056"/>
                <a:gd name="T35" fmla="*/ 1278 h 1582"/>
                <a:gd name="T36" fmla="*/ 148 w 3056"/>
                <a:gd name="T37" fmla="*/ 1372 h 1582"/>
                <a:gd name="T38" fmla="*/ 226 w 3056"/>
                <a:gd name="T39" fmla="*/ 1474 h 1582"/>
                <a:gd name="T40" fmla="*/ 334 w 3056"/>
                <a:gd name="T41" fmla="*/ 1548 h 1582"/>
                <a:gd name="T42" fmla="*/ 464 w 3056"/>
                <a:gd name="T43" fmla="*/ 1582 h 1582"/>
                <a:gd name="T44" fmla="*/ 556 w 3056"/>
                <a:gd name="T45" fmla="*/ 1578 h 1582"/>
                <a:gd name="T46" fmla="*/ 666 w 3056"/>
                <a:gd name="T47" fmla="*/ 1544 h 1582"/>
                <a:gd name="T48" fmla="*/ 762 w 3056"/>
                <a:gd name="T49" fmla="*/ 1482 h 1582"/>
                <a:gd name="T50" fmla="*/ 836 w 3056"/>
                <a:gd name="T51" fmla="*/ 1394 h 1582"/>
                <a:gd name="T52" fmla="*/ 1648 w 3056"/>
                <a:gd name="T53" fmla="*/ 1342 h 1582"/>
                <a:gd name="T54" fmla="*/ 1708 w 3056"/>
                <a:gd name="T55" fmla="*/ 1440 h 1582"/>
                <a:gd name="T56" fmla="*/ 1794 w 3056"/>
                <a:gd name="T57" fmla="*/ 1516 h 1582"/>
                <a:gd name="T58" fmla="*/ 1896 w 3056"/>
                <a:gd name="T59" fmla="*/ 1566 h 1582"/>
                <a:gd name="T60" fmla="*/ 2012 w 3056"/>
                <a:gd name="T61" fmla="*/ 1582 h 1582"/>
                <a:gd name="T62" fmla="*/ 2098 w 3056"/>
                <a:gd name="T63" fmla="*/ 1572 h 1582"/>
                <a:gd name="T64" fmla="*/ 2206 w 3056"/>
                <a:gd name="T65" fmla="*/ 1532 h 1582"/>
                <a:gd name="T66" fmla="*/ 2296 w 3056"/>
                <a:gd name="T67" fmla="*/ 1462 h 1582"/>
                <a:gd name="T68" fmla="*/ 2362 w 3056"/>
                <a:gd name="T69" fmla="*/ 1368 h 1582"/>
                <a:gd name="T70" fmla="*/ 2704 w 3056"/>
                <a:gd name="T71" fmla="*/ 1342 h 1582"/>
                <a:gd name="T72" fmla="*/ 2796 w 3056"/>
                <a:gd name="T73" fmla="*/ 1322 h 1582"/>
                <a:gd name="T74" fmla="*/ 2872 w 3056"/>
                <a:gd name="T75" fmla="*/ 1292 h 1582"/>
                <a:gd name="T76" fmla="*/ 2926 w 3056"/>
                <a:gd name="T77" fmla="*/ 1284 h 1582"/>
                <a:gd name="T78" fmla="*/ 2988 w 3056"/>
                <a:gd name="T79" fmla="*/ 1250 h 1582"/>
                <a:gd name="T80" fmla="*/ 3034 w 3056"/>
                <a:gd name="T81" fmla="*/ 1196 h 1582"/>
                <a:gd name="T82" fmla="*/ 3054 w 3056"/>
                <a:gd name="T83" fmla="*/ 1126 h 1582"/>
                <a:gd name="T84" fmla="*/ 3054 w 3056"/>
                <a:gd name="T85" fmla="*/ 1016 h 1582"/>
                <a:gd name="T86" fmla="*/ 3024 w 3056"/>
                <a:gd name="T87" fmla="*/ 346 h 1582"/>
                <a:gd name="T88" fmla="*/ 3010 w 3056"/>
                <a:gd name="T89" fmla="*/ 244 h 1582"/>
                <a:gd name="T90" fmla="*/ 2946 w 3056"/>
                <a:gd name="T91" fmla="*/ 126 h 1582"/>
                <a:gd name="T92" fmla="*/ 2844 w 3056"/>
                <a:gd name="T93" fmla="*/ 42 h 1582"/>
                <a:gd name="T94" fmla="*/ 2716 w 3056"/>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6" h="1582">
                  <a:moveTo>
                    <a:pt x="2680" y="0"/>
                  </a:moveTo>
                  <a:lnTo>
                    <a:pt x="646" y="0"/>
                  </a:lnTo>
                  <a:lnTo>
                    <a:pt x="646" y="0"/>
                  </a:lnTo>
                  <a:lnTo>
                    <a:pt x="620" y="2"/>
                  </a:lnTo>
                  <a:lnTo>
                    <a:pt x="594" y="4"/>
                  </a:lnTo>
                  <a:lnTo>
                    <a:pt x="570" y="10"/>
                  </a:lnTo>
                  <a:lnTo>
                    <a:pt x="544" y="16"/>
                  </a:lnTo>
                  <a:lnTo>
                    <a:pt x="522" y="24"/>
                  </a:lnTo>
                  <a:lnTo>
                    <a:pt x="498" y="34"/>
                  </a:lnTo>
                  <a:lnTo>
                    <a:pt x="476" y="46"/>
                  </a:lnTo>
                  <a:lnTo>
                    <a:pt x="454" y="58"/>
                  </a:lnTo>
                  <a:lnTo>
                    <a:pt x="434" y="74"/>
                  </a:lnTo>
                  <a:lnTo>
                    <a:pt x="416" y="90"/>
                  </a:lnTo>
                  <a:lnTo>
                    <a:pt x="398" y="106"/>
                  </a:lnTo>
                  <a:lnTo>
                    <a:pt x="380" y="126"/>
                  </a:lnTo>
                  <a:lnTo>
                    <a:pt x="366" y="146"/>
                  </a:lnTo>
                  <a:lnTo>
                    <a:pt x="352" y="166"/>
                  </a:lnTo>
                  <a:lnTo>
                    <a:pt x="340" y="190"/>
                  </a:lnTo>
                  <a:lnTo>
                    <a:pt x="328" y="212"/>
                  </a:lnTo>
                  <a:lnTo>
                    <a:pt x="328" y="212"/>
                  </a:lnTo>
                  <a:lnTo>
                    <a:pt x="320" y="232"/>
                  </a:lnTo>
                  <a:lnTo>
                    <a:pt x="312" y="252"/>
                  </a:lnTo>
                  <a:lnTo>
                    <a:pt x="308" y="270"/>
                  </a:lnTo>
                  <a:lnTo>
                    <a:pt x="304" y="290"/>
                  </a:lnTo>
                  <a:lnTo>
                    <a:pt x="302" y="328"/>
                  </a:lnTo>
                  <a:lnTo>
                    <a:pt x="300" y="362"/>
                  </a:lnTo>
                  <a:lnTo>
                    <a:pt x="300" y="364"/>
                  </a:lnTo>
                  <a:lnTo>
                    <a:pt x="300" y="364"/>
                  </a:lnTo>
                  <a:lnTo>
                    <a:pt x="300" y="396"/>
                  </a:lnTo>
                  <a:lnTo>
                    <a:pt x="300" y="396"/>
                  </a:lnTo>
                  <a:lnTo>
                    <a:pt x="300" y="406"/>
                  </a:lnTo>
                  <a:lnTo>
                    <a:pt x="300" y="438"/>
                  </a:lnTo>
                  <a:lnTo>
                    <a:pt x="300" y="438"/>
                  </a:lnTo>
                  <a:lnTo>
                    <a:pt x="276" y="444"/>
                  </a:lnTo>
                  <a:lnTo>
                    <a:pt x="254" y="452"/>
                  </a:lnTo>
                  <a:lnTo>
                    <a:pt x="232" y="460"/>
                  </a:lnTo>
                  <a:lnTo>
                    <a:pt x="210" y="470"/>
                  </a:lnTo>
                  <a:lnTo>
                    <a:pt x="190" y="482"/>
                  </a:lnTo>
                  <a:lnTo>
                    <a:pt x="172" y="494"/>
                  </a:lnTo>
                  <a:lnTo>
                    <a:pt x="152" y="508"/>
                  </a:lnTo>
                  <a:lnTo>
                    <a:pt x="134" y="524"/>
                  </a:lnTo>
                  <a:lnTo>
                    <a:pt x="118" y="540"/>
                  </a:lnTo>
                  <a:lnTo>
                    <a:pt x="102" y="556"/>
                  </a:lnTo>
                  <a:lnTo>
                    <a:pt x="88" y="574"/>
                  </a:lnTo>
                  <a:lnTo>
                    <a:pt x="76" y="594"/>
                  </a:lnTo>
                  <a:lnTo>
                    <a:pt x="64" y="614"/>
                  </a:lnTo>
                  <a:lnTo>
                    <a:pt x="52" y="634"/>
                  </a:lnTo>
                  <a:lnTo>
                    <a:pt x="44" y="656"/>
                  </a:lnTo>
                  <a:lnTo>
                    <a:pt x="36" y="678"/>
                  </a:lnTo>
                  <a:lnTo>
                    <a:pt x="36" y="678"/>
                  </a:lnTo>
                  <a:lnTo>
                    <a:pt x="34" y="678"/>
                  </a:lnTo>
                  <a:lnTo>
                    <a:pt x="34" y="678"/>
                  </a:lnTo>
                  <a:lnTo>
                    <a:pt x="28" y="704"/>
                  </a:lnTo>
                  <a:lnTo>
                    <a:pt x="24" y="730"/>
                  </a:lnTo>
                  <a:lnTo>
                    <a:pt x="20" y="756"/>
                  </a:lnTo>
                  <a:lnTo>
                    <a:pt x="20" y="782"/>
                  </a:lnTo>
                  <a:lnTo>
                    <a:pt x="20" y="962"/>
                  </a:lnTo>
                  <a:lnTo>
                    <a:pt x="20" y="962"/>
                  </a:lnTo>
                  <a:lnTo>
                    <a:pt x="10" y="982"/>
                  </a:lnTo>
                  <a:lnTo>
                    <a:pt x="4" y="1002"/>
                  </a:lnTo>
                  <a:lnTo>
                    <a:pt x="2" y="1022"/>
                  </a:lnTo>
                  <a:lnTo>
                    <a:pt x="0" y="1044"/>
                  </a:lnTo>
                  <a:lnTo>
                    <a:pt x="0" y="1108"/>
                  </a:lnTo>
                  <a:lnTo>
                    <a:pt x="0" y="1108"/>
                  </a:lnTo>
                  <a:lnTo>
                    <a:pt x="2" y="1136"/>
                  </a:lnTo>
                  <a:lnTo>
                    <a:pt x="8" y="1162"/>
                  </a:lnTo>
                  <a:lnTo>
                    <a:pt x="18" y="1186"/>
                  </a:lnTo>
                  <a:lnTo>
                    <a:pt x="32" y="1210"/>
                  </a:lnTo>
                  <a:lnTo>
                    <a:pt x="48" y="1230"/>
                  </a:lnTo>
                  <a:lnTo>
                    <a:pt x="66" y="1250"/>
                  </a:lnTo>
                  <a:lnTo>
                    <a:pt x="88" y="1264"/>
                  </a:lnTo>
                  <a:lnTo>
                    <a:pt x="112" y="1278"/>
                  </a:lnTo>
                  <a:lnTo>
                    <a:pt x="112" y="1278"/>
                  </a:lnTo>
                  <a:lnTo>
                    <a:pt x="122" y="1310"/>
                  </a:lnTo>
                  <a:lnTo>
                    <a:pt x="134" y="1342"/>
                  </a:lnTo>
                  <a:lnTo>
                    <a:pt x="148" y="1372"/>
                  </a:lnTo>
                  <a:lnTo>
                    <a:pt x="164" y="1400"/>
                  </a:lnTo>
                  <a:lnTo>
                    <a:pt x="182" y="1426"/>
                  </a:lnTo>
                  <a:lnTo>
                    <a:pt x="204" y="1452"/>
                  </a:lnTo>
                  <a:lnTo>
                    <a:pt x="226" y="1474"/>
                  </a:lnTo>
                  <a:lnTo>
                    <a:pt x="252" y="1496"/>
                  </a:lnTo>
                  <a:lnTo>
                    <a:pt x="278" y="1516"/>
                  </a:lnTo>
                  <a:lnTo>
                    <a:pt x="306" y="1532"/>
                  </a:lnTo>
                  <a:lnTo>
                    <a:pt x="334" y="1548"/>
                  </a:lnTo>
                  <a:lnTo>
                    <a:pt x="366" y="1560"/>
                  </a:lnTo>
                  <a:lnTo>
                    <a:pt x="398" y="1570"/>
                  </a:lnTo>
                  <a:lnTo>
                    <a:pt x="430" y="1576"/>
                  </a:lnTo>
                  <a:lnTo>
                    <a:pt x="464" y="1582"/>
                  </a:lnTo>
                  <a:lnTo>
                    <a:pt x="498" y="1582"/>
                  </a:lnTo>
                  <a:lnTo>
                    <a:pt x="498" y="1582"/>
                  </a:lnTo>
                  <a:lnTo>
                    <a:pt x="528" y="1582"/>
                  </a:lnTo>
                  <a:lnTo>
                    <a:pt x="556" y="1578"/>
                  </a:lnTo>
                  <a:lnTo>
                    <a:pt x="586" y="1572"/>
                  </a:lnTo>
                  <a:lnTo>
                    <a:pt x="614" y="1566"/>
                  </a:lnTo>
                  <a:lnTo>
                    <a:pt x="640" y="1556"/>
                  </a:lnTo>
                  <a:lnTo>
                    <a:pt x="666" y="1544"/>
                  </a:lnTo>
                  <a:lnTo>
                    <a:pt x="692" y="1532"/>
                  </a:lnTo>
                  <a:lnTo>
                    <a:pt x="716" y="1516"/>
                  </a:lnTo>
                  <a:lnTo>
                    <a:pt x="740" y="1500"/>
                  </a:lnTo>
                  <a:lnTo>
                    <a:pt x="762" y="1482"/>
                  </a:lnTo>
                  <a:lnTo>
                    <a:pt x="782" y="1462"/>
                  </a:lnTo>
                  <a:lnTo>
                    <a:pt x="802" y="1440"/>
                  </a:lnTo>
                  <a:lnTo>
                    <a:pt x="820" y="1418"/>
                  </a:lnTo>
                  <a:lnTo>
                    <a:pt x="836" y="1394"/>
                  </a:lnTo>
                  <a:lnTo>
                    <a:pt x="850" y="1368"/>
                  </a:lnTo>
                  <a:lnTo>
                    <a:pt x="862" y="1342"/>
                  </a:lnTo>
                  <a:lnTo>
                    <a:pt x="1648" y="1342"/>
                  </a:lnTo>
                  <a:lnTo>
                    <a:pt x="1648" y="1342"/>
                  </a:lnTo>
                  <a:lnTo>
                    <a:pt x="1660" y="1368"/>
                  </a:lnTo>
                  <a:lnTo>
                    <a:pt x="1674" y="1394"/>
                  </a:lnTo>
                  <a:lnTo>
                    <a:pt x="1690" y="1418"/>
                  </a:lnTo>
                  <a:lnTo>
                    <a:pt x="1708" y="1440"/>
                  </a:lnTo>
                  <a:lnTo>
                    <a:pt x="1728" y="1462"/>
                  </a:lnTo>
                  <a:lnTo>
                    <a:pt x="1748" y="1482"/>
                  </a:lnTo>
                  <a:lnTo>
                    <a:pt x="1770" y="1500"/>
                  </a:lnTo>
                  <a:lnTo>
                    <a:pt x="1794" y="1516"/>
                  </a:lnTo>
                  <a:lnTo>
                    <a:pt x="1818" y="1532"/>
                  </a:lnTo>
                  <a:lnTo>
                    <a:pt x="1842" y="1544"/>
                  </a:lnTo>
                  <a:lnTo>
                    <a:pt x="1870" y="1556"/>
                  </a:lnTo>
                  <a:lnTo>
                    <a:pt x="1896" y="1566"/>
                  </a:lnTo>
                  <a:lnTo>
                    <a:pt x="1924" y="1572"/>
                  </a:lnTo>
                  <a:lnTo>
                    <a:pt x="1952" y="1578"/>
                  </a:lnTo>
                  <a:lnTo>
                    <a:pt x="1982" y="1582"/>
                  </a:lnTo>
                  <a:lnTo>
                    <a:pt x="2012" y="1582"/>
                  </a:lnTo>
                  <a:lnTo>
                    <a:pt x="2012" y="1582"/>
                  </a:lnTo>
                  <a:lnTo>
                    <a:pt x="2042" y="1582"/>
                  </a:lnTo>
                  <a:lnTo>
                    <a:pt x="2070" y="1578"/>
                  </a:lnTo>
                  <a:lnTo>
                    <a:pt x="2098" y="1572"/>
                  </a:lnTo>
                  <a:lnTo>
                    <a:pt x="2126" y="1566"/>
                  </a:lnTo>
                  <a:lnTo>
                    <a:pt x="2154" y="1556"/>
                  </a:lnTo>
                  <a:lnTo>
                    <a:pt x="2180" y="1544"/>
                  </a:lnTo>
                  <a:lnTo>
                    <a:pt x="2206" y="1532"/>
                  </a:lnTo>
                  <a:lnTo>
                    <a:pt x="2230" y="1516"/>
                  </a:lnTo>
                  <a:lnTo>
                    <a:pt x="2254" y="1500"/>
                  </a:lnTo>
                  <a:lnTo>
                    <a:pt x="2276" y="1482"/>
                  </a:lnTo>
                  <a:lnTo>
                    <a:pt x="2296" y="1462"/>
                  </a:lnTo>
                  <a:lnTo>
                    <a:pt x="2314" y="1440"/>
                  </a:lnTo>
                  <a:lnTo>
                    <a:pt x="2332" y="1418"/>
                  </a:lnTo>
                  <a:lnTo>
                    <a:pt x="2348" y="1394"/>
                  </a:lnTo>
                  <a:lnTo>
                    <a:pt x="2362" y="1368"/>
                  </a:lnTo>
                  <a:lnTo>
                    <a:pt x="2376" y="1342"/>
                  </a:lnTo>
                  <a:lnTo>
                    <a:pt x="2680" y="1342"/>
                  </a:lnTo>
                  <a:lnTo>
                    <a:pt x="2680" y="1342"/>
                  </a:lnTo>
                  <a:lnTo>
                    <a:pt x="2704" y="1342"/>
                  </a:lnTo>
                  <a:lnTo>
                    <a:pt x="2728" y="1340"/>
                  </a:lnTo>
                  <a:lnTo>
                    <a:pt x="2750" y="1336"/>
                  </a:lnTo>
                  <a:lnTo>
                    <a:pt x="2774" y="1330"/>
                  </a:lnTo>
                  <a:lnTo>
                    <a:pt x="2796" y="1322"/>
                  </a:lnTo>
                  <a:lnTo>
                    <a:pt x="2818" y="1314"/>
                  </a:lnTo>
                  <a:lnTo>
                    <a:pt x="2838" y="1304"/>
                  </a:lnTo>
                  <a:lnTo>
                    <a:pt x="2860" y="1292"/>
                  </a:lnTo>
                  <a:lnTo>
                    <a:pt x="2872" y="1292"/>
                  </a:lnTo>
                  <a:lnTo>
                    <a:pt x="2872" y="1292"/>
                  </a:lnTo>
                  <a:lnTo>
                    <a:pt x="2890" y="1290"/>
                  </a:lnTo>
                  <a:lnTo>
                    <a:pt x="2908" y="1288"/>
                  </a:lnTo>
                  <a:lnTo>
                    <a:pt x="2926" y="1284"/>
                  </a:lnTo>
                  <a:lnTo>
                    <a:pt x="2942" y="1278"/>
                  </a:lnTo>
                  <a:lnTo>
                    <a:pt x="2958" y="1270"/>
                  </a:lnTo>
                  <a:lnTo>
                    <a:pt x="2974" y="1260"/>
                  </a:lnTo>
                  <a:lnTo>
                    <a:pt x="2988" y="1250"/>
                  </a:lnTo>
                  <a:lnTo>
                    <a:pt x="3002" y="1238"/>
                  </a:lnTo>
                  <a:lnTo>
                    <a:pt x="3014" y="1224"/>
                  </a:lnTo>
                  <a:lnTo>
                    <a:pt x="3024" y="1210"/>
                  </a:lnTo>
                  <a:lnTo>
                    <a:pt x="3034" y="1196"/>
                  </a:lnTo>
                  <a:lnTo>
                    <a:pt x="3040" y="1180"/>
                  </a:lnTo>
                  <a:lnTo>
                    <a:pt x="3046" y="1162"/>
                  </a:lnTo>
                  <a:lnTo>
                    <a:pt x="3052" y="1144"/>
                  </a:lnTo>
                  <a:lnTo>
                    <a:pt x="3054" y="1126"/>
                  </a:lnTo>
                  <a:lnTo>
                    <a:pt x="3056" y="1108"/>
                  </a:lnTo>
                  <a:lnTo>
                    <a:pt x="3056" y="1044"/>
                  </a:lnTo>
                  <a:lnTo>
                    <a:pt x="3056" y="1044"/>
                  </a:lnTo>
                  <a:lnTo>
                    <a:pt x="3054" y="1016"/>
                  </a:lnTo>
                  <a:lnTo>
                    <a:pt x="3048" y="990"/>
                  </a:lnTo>
                  <a:lnTo>
                    <a:pt x="3038" y="966"/>
                  </a:lnTo>
                  <a:lnTo>
                    <a:pt x="3024" y="942"/>
                  </a:lnTo>
                  <a:lnTo>
                    <a:pt x="3024" y="346"/>
                  </a:lnTo>
                  <a:lnTo>
                    <a:pt x="3024" y="346"/>
                  </a:lnTo>
                  <a:lnTo>
                    <a:pt x="3022" y="310"/>
                  </a:lnTo>
                  <a:lnTo>
                    <a:pt x="3018" y="276"/>
                  </a:lnTo>
                  <a:lnTo>
                    <a:pt x="3010" y="244"/>
                  </a:lnTo>
                  <a:lnTo>
                    <a:pt x="2998" y="212"/>
                  </a:lnTo>
                  <a:lnTo>
                    <a:pt x="2982" y="182"/>
                  </a:lnTo>
                  <a:lnTo>
                    <a:pt x="2966" y="152"/>
                  </a:lnTo>
                  <a:lnTo>
                    <a:pt x="2946" y="126"/>
                  </a:lnTo>
                  <a:lnTo>
                    <a:pt x="2924" y="102"/>
                  </a:lnTo>
                  <a:lnTo>
                    <a:pt x="2900" y="80"/>
                  </a:lnTo>
                  <a:lnTo>
                    <a:pt x="2872" y="60"/>
                  </a:lnTo>
                  <a:lnTo>
                    <a:pt x="2844" y="42"/>
                  </a:lnTo>
                  <a:lnTo>
                    <a:pt x="2814" y="28"/>
                  </a:lnTo>
                  <a:lnTo>
                    <a:pt x="2782" y="16"/>
                  </a:lnTo>
                  <a:lnTo>
                    <a:pt x="2750" y="8"/>
                  </a:lnTo>
                  <a:lnTo>
                    <a:pt x="2716" y="2"/>
                  </a:lnTo>
                  <a:lnTo>
                    <a:pt x="2680" y="0"/>
                  </a:lnTo>
                  <a:lnTo>
                    <a:pt x="2680" y="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5" name="Freeform 6"/>
            <p:cNvSpPr>
              <a:spLocks/>
            </p:cNvSpPr>
            <p:nvPr/>
          </p:nvSpPr>
          <p:spPr bwMode="auto">
            <a:xfrm>
              <a:off x="2291" y="1337"/>
              <a:ext cx="3054" cy="1582"/>
            </a:xfrm>
            <a:custGeom>
              <a:avLst/>
              <a:gdLst>
                <a:gd name="T0" fmla="*/ 620 w 3054"/>
                <a:gd name="T1" fmla="*/ 2 h 1582"/>
                <a:gd name="T2" fmla="*/ 520 w 3054"/>
                <a:gd name="T3" fmla="*/ 24 h 1582"/>
                <a:gd name="T4" fmla="*/ 434 w 3054"/>
                <a:gd name="T5" fmla="*/ 74 h 1582"/>
                <a:gd name="T6" fmla="*/ 364 w 3054"/>
                <a:gd name="T7" fmla="*/ 146 h 1582"/>
                <a:gd name="T8" fmla="*/ 328 w 3054"/>
                <a:gd name="T9" fmla="*/ 212 h 1582"/>
                <a:gd name="T10" fmla="*/ 304 w 3054"/>
                <a:gd name="T11" fmla="*/ 290 h 1582"/>
                <a:gd name="T12" fmla="*/ 300 w 3054"/>
                <a:gd name="T13" fmla="*/ 364 h 1582"/>
                <a:gd name="T14" fmla="*/ 298 w 3054"/>
                <a:gd name="T15" fmla="*/ 438 h 1582"/>
                <a:gd name="T16" fmla="*/ 232 w 3054"/>
                <a:gd name="T17" fmla="*/ 460 h 1582"/>
                <a:gd name="T18" fmla="*/ 152 w 3054"/>
                <a:gd name="T19" fmla="*/ 508 h 1582"/>
                <a:gd name="T20" fmla="*/ 88 w 3054"/>
                <a:gd name="T21" fmla="*/ 574 h 1582"/>
                <a:gd name="T22" fmla="*/ 42 w 3054"/>
                <a:gd name="T23" fmla="*/ 656 h 1582"/>
                <a:gd name="T24" fmla="*/ 34 w 3054"/>
                <a:gd name="T25" fmla="*/ 678 h 1582"/>
                <a:gd name="T26" fmla="*/ 18 w 3054"/>
                <a:gd name="T27" fmla="*/ 782 h 1582"/>
                <a:gd name="T28" fmla="*/ 4 w 3054"/>
                <a:gd name="T29" fmla="*/ 1002 h 1582"/>
                <a:gd name="T30" fmla="*/ 0 w 3054"/>
                <a:gd name="T31" fmla="*/ 1108 h 1582"/>
                <a:gd name="T32" fmla="*/ 30 w 3054"/>
                <a:gd name="T33" fmla="*/ 1210 h 1582"/>
                <a:gd name="T34" fmla="*/ 112 w 3054"/>
                <a:gd name="T35" fmla="*/ 1278 h 1582"/>
                <a:gd name="T36" fmla="*/ 146 w 3054"/>
                <a:gd name="T37" fmla="*/ 1370 h 1582"/>
                <a:gd name="T38" fmla="*/ 226 w 3054"/>
                <a:gd name="T39" fmla="*/ 1474 h 1582"/>
                <a:gd name="T40" fmla="*/ 334 w 3054"/>
                <a:gd name="T41" fmla="*/ 1548 h 1582"/>
                <a:gd name="T42" fmla="*/ 462 w 3054"/>
                <a:gd name="T43" fmla="*/ 1582 h 1582"/>
                <a:gd name="T44" fmla="*/ 556 w 3054"/>
                <a:gd name="T45" fmla="*/ 1578 h 1582"/>
                <a:gd name="T46" fmla="*/ 666 w 3054"/>
                <a:gd name="T47" fmla="*/ 1544 h 1582"/>
                <a:gd name="T48" fmla="*/ 760 w 3054"/>
                <a:gd name="T49" fmla="*/ 1482 h 1582"/>
                <a:gd name="T50" fmla="*/ 834 w 3054"/>
                <a:gd name="T51" fmla="*/ 1394 h 1582"/>
                <a:gd name="T52" fmla="*/ 1646 w 3054"/>
                <a:gd name="T53" fmla="*/ 1342 h 1582"/>
                <a:gd name="T54" fmla="*/ 1708 w 3054"/>
                <a:gd name="T55" fmla="*/ 1440 h 1582"/>
                <a:gd name="T56" fmla="*/ 1792 w 3054"/>
                <a:gd name="T57" fmla="*/ 1516 h 1582"/>
                <a:gd name="T58" fmla="*/ 1896 w 3054"/>
                <a:gd name="T59" fmla="*/ 1566 h 1582"/>
                <a:gd name="T60" fmla="*/ 2010 w 3054"/>
                <a:gd name="T61" fmla="*/ 1582 h 1582"/>
                <a:gd name="T62" fmla="*/ 2098 w 3054"/>
                <a:gd name="T63" fmla="*/ 1572 h 1582"/>
                <a:gd name="T64" fmla="*/ 2204 w 3054"/>
                <a:gd name="T65" fmla="*/ 1532 h 1582"/>
                <a:gd name="T66" fmla="*/ 2294 w 3054"/>
                <a:gd name="T67" fmla="*/ 1462 h 1582"/>
                <a:gd name="T68" fmla="*/ 2362 w 3054"/>
                <a:gd name="T69" fmla="*/ 1368 h 1582"/>
                <a:gd name="T70" fmla="*/ 2704 w 3054"/>
                <a:gd name="T71" fmla="*/ 1342 h 1582"/>
                <a:gd name="T72" fmla="*/ 2796 w 3054"/>
                <a:gd name="T73" fmla="*/ 1322 h 1582"/>
                <a:gd name="T74" fmla="*/ 2870 w 3054"/>
                <a:gd name="T75" fmla="*/ 1292 h 1582"/>
                <a:gd name="T76" fmla="*/ 2926 w 3054"/>
                <a:gd name="T77" fmla="*/ 1284 h 1582"/>
                <a:gd name="T78" fmla="*/ 2988 w 3054"/>
                <a:gd name="T79" fmla="*/ 1250 h 1582"/>
                <a:gd name="T80" fmla="*/ 3032 w 3054"/>
                <a:gd name="T81" fmla="*/ 1196 h 1582"/>
                <a:gd name="T82" fmla="*/ 3054 w 3054"/>
                <a:gd name="T83" fmla="*/ 1126 h 1582"/>
                <a:gd name="T84" fmla="*/ 3052 w 3054"/>
                <a:gd name="T85" fmla="*/ 1016 h 1582"/>
                <a:gd name="T86" fmla="*/ 3024 w 3054"/>
                <a:gd name="T87" fmla="*/ 346 h 1582"/>
                <a:gd name="T88" fmla="*/ 3008 w 3054"/>
                <a:gd name="T89" fmla="*/ 242 h 1582"/>
                <a:gd name="T90" fmla="*/ 2946 w 3054"/>
                <a:gd name="T91" fmla="*/ 126 h 1582"/>
                <a:gd name="T92" fmla="*/ 2844 w 3054"/>
                <a:gd name="T93" fmla="*/ 42 h 1582"/>
                <a:gd name="T94" fmla="*/ 2714 w 3054"/>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4" h="1582">
                  <a:moveTo>
                    <a:pt x="2680" y="0"/>
                  </a:moveTo>
                  <a:lnTo>
                    <a:pt x="646" y="0"/>
                  </a:lnTo>
                  <a:lnTo>
                    <a:pt x="646" y="0"/>
                  </a:lnTo>
                  <a:lnTo>
                    <a:pt x="620" y="2"/>
                  </a:lnTo>
                  <a:lnTo>
                    <a:pt x="594" y="4"/>
                  </a:lnTo>
                  <a:lnTo>
                    <a:pt x="568" y="10"/>
                  </a:lnTo>
                  <a:lnTo>
                    <a:pt x="544" y="16"/>
                  </a:lnTo>
                  <a:lnTo>
                    <a:pt x="520" y="24"/>
                  </a:lnTo>
                  <a:lnTo>
                    <a:pt x="498" y="34"/>
                  </a:lnTo>
                  <a:lnTo>
                    <a:pt x="476" y="46"/>
                  </a:lnTo>
                  <a:lnTo>
                    <a:pt x="454" y="58"/>
                  </a:lnTo>
                  <a:lnTo>
                    <a:pt x="434" y="74"/>
                  </a:lnTo>
                  <a:lnTo>
                    <a:pt x="414" y="90"/>
                  </a:lnTo>
                  <a:lnTo>
                    <a:pt x="396" y="106"/>
                  </a:lnTo>
                  <a:lnTo>
                    <a:pt x="380" y="126"/>
                  </a:lnTo>
                  <a:lnTo>
                    <a:pt x="364" y="146"/>
                  </a:lnTo>
                  <a:lnTo>
                    <a:pt x="350" y="166"/>
                  </a:lnTo>
                  <a:lnTo>
                    <a:pt x="338" y="190"/>
                  </a:lnTo>
                  <a:lnTo>
                    <a:pt x="328" y="212"/>
                  </a:lnTo>
                  <a:lnTo>
                    <a:pt x="328" y="212"/>
                  </a:lnTo>
                  <a:lnTo>
                    <a:pt x="318" y="232"/>
                  </a:lnTo>
                  <a:lnTo>
                    <a:pt x="312" y="250"/>
                  </a:lnTo>
                  <a:lnTo>
                    <a:pt x="308" y="270"/>
                  </a:lnTo>
                  <a:lnTo>
                    <a:pt x="304" y="290"/>
                  </a:lnTo>
                  <a:lnTo>
                    <a:pt x="300" y="328"/>
                  </a:lnTo>
                  <a:lnTo>
                    <a:pt x="300" y="362"/>
                  </a:lnTo>
                  <a:lnTo>
                    <a:pt x="300" y="364"/>
                  </a:lnTo>
                  <a:lnTo>
                    <a:pt x="300" y="364"/>
                  </a:lnTo>
                  <a:lnTo>
                    <a:pt x="298" y="396"/>
                  </a:lnTo>
                  <a:lnTo>
                    <a:pt x="298" y="396"/>
                  </a:lnTo>
                  <a:lnTo>
                    <a:pt x="298" y="406"/>
                  </a:lnTo>
                  <a:lnTo>
                    <a:pt x="298" y="438"/>
                  </a:lnTo>
                  <a:lnTo>
                    <a:pt x="298" y="438"/>
                  </a:lnTo>
                  <a:lnTo>
                    <a:pt x="276" y="444"/>
                  </a:lnTo>
                  <a:lnTo>
                    <a:pt x="254" y="452"/>
                  </a:lnTo>
                  <a:lnTo>
                    <a:pt x="232" y="460"/>
                  </a:lnTo>
                  <a:lnTo>
                    <a:pt x="210" y="470"/>
                  </a:lnTo>
                  <a:lnTo>
                    <a:pt x="190" y="482"/>
                  </a:lnTo>
                  <a:lnTo>
                    <a:pt x="170" y="494"/>
                  </a:lnTo>
                  <a:lnTo>
                    <a:pt x="152" y="508"/>
                  </a:lnTo>
                  <a:lnTo>
                    <a:pt x="134" y="524"/>
                  </a:lnTo>
                  <a:lnTo>
                    <a:pt x="118" y="540"/>
                  </a:lnTo>
                  <a:lnTo>
                    <a:pt x="102" y="556"/>
                  </a:lnTo>
                  <a:lnTo>
                    <a:pt x="88" y="574"/>
                  </a:lnTo>
                  <a:lnTo>
                    <a:pt x="74" y="594"/>
                  </a:lnTo>
                  <a:lnTo>
                    <a:pt x="62" y="614"/>
                  </a:lnTo>
                  <a:lnTo>
                    <a:pt x="52" y="634"/>
                  </a:lnTo>
                  <a:lnTo>
                    <a:pt x="42" y="656"/>
                  </a:lnTo>
                  <a:lnTo>
                    <a:pt x="34" y="678"/>
                  </a:lnTo>
                  <a:lnTo>
                    <a:pt x="34" y="678"/>
                  </a:lnTo>
                  <a:lnTo>
                    <a:pt x="34" y="678"/>
                  </a:lnTo>
                  <a:lnTo>
                    <a:pt x="34" y="678"/>
                  </a:lnTo>
                  <a:lnTo>
                    <a:pt x="28" y="704"/>
                  </a:lnTo>
                  <a:lnTo>
                    <a:pt x="22" y="730"/>
                  </a:lnTo>
                  <a:lnTo>
                    <a:pt x="20" y="756"/>
                  </a:lnTo>
                  <a:lnTo>
                    <a:pt x="18" y="782"/>
                  </a:lnTo>
                  <a:lnTo>
                    <a:pt x="18" y="962"/>
                  </a:lnTo>
                  <a:lnTo>
                    <a:pt x="18" y="962"/>
                  </a:lnTo>
                  <a:lnTo>
                    <a:pt x="10" y="980"/>
                  </a:lnTo>
                  <a:lnTo>
                    <a:pt x="4" y="1002"/>
                  </a:lnTo>
                  <a:lnTo>
                    <a:pt x="0" y="1022"/>
                  </a:lnTo>
                  <a:lnTo>
                    <a:pt x="0" y="1044"/>
                  </a:lnTo>
                  <a:lnTo>
                    <a:pt x="0" y="1108"/>
                  </a:lnTo>
                  <a:lnTo>
                    <a:pt x="0" y="1108"/>
                  </a:lnTo>
                  <a:lnTo>
                    <a:pt x="2" y="1136"/>
                  </a:lnTo>
                  <a:lnTo>
                    <a:pt x="8" y="1162"/>
                  </a:lnTo>
                  <a:lnTo>
                    <a:pt x="18" y="1186"/>
                  </a:lnTo>
                  <a:lnTo>
                    <a:pt x="30" y="1210"/>
                  </a:lnTo>
                  <a:lnTo>
                    <a:pt x="46" y="1230"/>
                  </a:lnTo>
                  <a:lnTo>
                    <a:pt x="66" y="1250"/>
                  </a:lnTo>
                  <a:lnTo>
                    <a:pt x="88" y="1264"/>
                  </a:lnTo>
                  <a:lnTo>
                    <a:pt x="112" y="1278"/>
                  </a:lnTo>
                  <a:lnTo>
                    <a:pt x="112" y="1278"/>
                  </a:lnTo>
                  <a:lnTo>
                    <a:pt x="120" y="1310"/>
                  </a:lnTo>
                  <a:lnTo>
                    <a:pt x="132" y="1342"/>
                  </a:lnTo>
                  <a:lnTo>
                    <a:pt x="146" y="1370"/>
                  </a:lnTo>
                  <a:lnTo>
                    <a:pt x="164" y="1400"/>
                  </a:lnTo>
                  <a:lnTo>
                    <a:pt x="182" y="1426"/>
                  </a:lnTo>
                  <a:lnTo>
                    <a:pt x="204" y="1452"/>
                  </a:lnTo>
                  <a:lnTo>
                    <a:pt x="226" y="1474"/>
                  </a:lnTo>
                  <a:lnTo>
                    <a:pt x="250" y="1496"/>
                  </a:lnTo>
                  <a:lnTo>
                    <a:pt x="276" y="1516"/>
                  </a:lnTo>
                  <a:lnTo>
                    <a:pt x="304" y="1532"/>
                  </a:lnTo>
                  <a:lnTo>
                    <a:pt x="334" y="1548"/>
                  </a:lnTo>
                  <a:lnTo>
                    <a:pt x="364" y="1560"/>
                  </a:lnTo>
                  <a:lnTo>
                    <a:pt x="396" y="1570"/>
                  </a:lnTo>
                  <a:lnTo>
                    <a:pt x="430" y="1576"/>
                  </a:lnTo>
                  <a:lnTo>
                    <a:pt x="462" y="1582"/>
                  </a:lnTo>
                  <a:lnTo>
                    <a:pt x="498" y="1582"/>
                  </a:lnTo>
                  <a:lnTo>
                    <a:pt x="498" y="1582"/>
                  </a:lnTo>
                  <a:lnTo>
                    <a:pt x="526" y="1582"/>
                  </a:lnTo>
                  <a:lnTo>
                    <a:pt x="556" y="1578"/>
                  </a:lnTo>
                  <a:lnTo>
                    <a:pt x="584" y="1572"/>
                  </a:lnTo>
                  <a:lnTo>
                    <a:pt x="612" y="1566"/>
                  </a:lnTo>
                  <a:lnTo>
                    <a:pt x="640" y="1556"/>
                  </a:lnTo>
                  <a:lnTo>
                    <a:pt x="666" y="1544"/>
                  </a:lnTo>
                  <a:lnTo>
                    <a:pt x="692" y="1532"/>
                  </a:lnTo>
                  <a:lnTo>
                    <a:pt x="716" y="1516"/>
                  </a:lnTo>
                  <a:lnTo>
                    <a:pt x="738" y="1500"/>
                  </a:lnTo>
                  <a:lnTo>
                    <a:pt x="760" y="1482"/>
                  </a:lnTo>
                  <a:lnTo>
                    <a:pt x="782" y="1462"/>
                  </a:lnTo>
                  <a:lnTo>
                    <a:pt x="800" y="1440"/>
                  </a:lnTo>
                  <a:lnTo>
                    <a:pt x="818" y="1418"/>
                  </a:lnTo>
                  <a:lnTo>
                    <a:pt x="834" y="1394"/>
                  </a:lnTo>
                  <a:lnTo>
                    <a:pt x="848" y="1368"/>
                  </a:lnTo>
                  <a:lnTo>
                    <a:pt x="862" y="1342"/>
                  </a:lnTo>
                  <a:lnTo>
                    <a:pt x="1646" y="1342"/>
                  </a:lnTo>
                  <a:lnTo>
                    <a:pt x="1646" y="1342"/>
                  </a:lnTo>
                  <a:lnTo>
                    <a:pt x="1660" y="1368"/>
                  </a:lnTo>
                  <a:lnTo>
                    <a:pt x="1674" y="1394"/>
                  </a:lnTo>
                  <a:lnTo>
                    <a:pt x="1690" y="1418"/>
                  </a:lnTo>
                  <a:lnTo>
                    <a:pt x="1708" y="1440"/>
                  </a:lnTo>
                  <a:lnTo>
                    <a:pt x="1726" y="1462"/>
                  </a:lnTo>
                  <a:lnTo>
                    <a:pt x="1748" y="1482"/>
                  </a:lnTo>
                  <a:lnTo>
                    <a:pt x="1770" y="1500"/>
                  </a:lnTo>
                  <a:lnTo>
                    <a:pt x="1792" y="1516"/>
                  </a:lnTo>
                  <a:lnTo>
                    <a:pt x="1816" y="1532"/>
                  </a:lnTo>
                  <a:lnTo>
                    <a:pt x="1842" y="1544"/>
                  </a:lnTo>
                  <a:lnTo>
                    <a:pt x="1868" y="1556"/>
                  </a:lnTo>
                  <a:lnTo>
                    <a:pt x="1896" y="1566"/>
                  </a:lnTo>
                  <a:lnTo>
                    <a:pt x="1924" y="1572"/>
                  </a:lnTo>
                  <a:lnTo>
                    <a:pt x="1952" y="1578"/>
                  </a:lnTo>
                  <a:lnTo>
                    <a:pt x="1982" y="1582"/>
                  </a:lnTo>
                  <a:lnTo>
                    <a:pt x="2010" y="1582"/>
                  </a:lnTo>
                  <a:lnTo>
                    <a:pt x="2010" y="1582"/>
                  </a:lnTo>
                  <a:lnTo>
                    <a:pt x="2040" y="1582"/>
                  </a:lnTo>
                  <a:lnTo>
                    <a:pt x="2070" y="1578"/>
                  </a:lnTo>
                  <a:lnTo>
                    <a:pt x="2098" y="1572"/>
                  </a:lnTo>
                  <a:lnTo>
                    <a:pt x="2126" y="1566"/>
                  </a:lnTo>
                  <a:lnTo>
                    <a:pt x="2154" y="1556"/>
                  </a:lnTo>
                  <a:lnTo>
                    <a:pt x="2180" y="1544"/>
                  </a:lnTo>
                  <a:lnTo>
                    <a:pt x="2204" y="1532"/>
                  </a:lnTo>
                  <a:lnTo>
                    <a:pt x="2230" y="1516"/>
                  </a:lnTo>
                  <a:lnTo>
                    <a:pt x="2252" y="1500"/>
                  </a:lnTo>
                  <a:lnTo>
                    <a:pt x="2274" y="1482"/>
                  </a:lnTo>
                  <a:lnTo>
                    <a:pt x="2294" y="1462"/>
                  </a:lnTo>
                  <a:lnTo>
                    <a:pt x="2314" y="1440"/>
                  </a:lnTo>
                  <a:lnTo>
                    <a:pt x="2332" y="1418"/>
                  </a:lnTo>
                  <a:lnTo>
                    <a:pt x="2348" y="1394"/>
                  </a:lnTo>
                  <a:lnTo>
                    <a:pt x="2362" y="1368"/>
                  </a:lnTo>
                  <a:lnTo>
                    <a:pt x="2374" y="1342"/>
                  </a:lnTo>
                  <a:lnTo>
                    <a:pt x="2680" y="1342"/>
                  </a:lnTo>
                  <a:lnTo>
                    <a:pt x="2680" y="1342"/>
                  </a:lnTo>
                  <a:lnTo>
                    <a:pt x="2704" y="1342"/>
                  </a:lnTo>
                  <a:lnTo>
                    <a:pt x="2726" y="1340"/>
                  </a:lnTo>
                  <a:lnTo>
                    <a:pt x="2750" y="1336"/>
                  </a:lnTo>
                  <a:lnTo>
                    <a:pt x="2772" y="1330"/>
                  </a:lnTo>
                  <a:lnTo>
                    <a:pt x="2796" y="1322"/>
                  </a:lnTo>
                  <a:lnTo>
                    <a:pt x="2816" y="1314"/>
                  </a:lnTo>
                  <a:lnTo>
                    <a:pt x="2838" y="1304"/>
                  </a:lnTo>
                  <a:lnTo>
                    <a:pt x="2858" y="1292"/>
                  </a:lnTo>
                  <a:lnTo>
                    <a:pt x="2870" y="1292"/>
                  </a:lnTo>
                  <a:lnTo>
                    <a:pt x="2870" y="1292"/>
                  </a:lnTo>
                  <a:lnTo>
                    <a:pt x="2890" y="1290"/>
                  </a:lnTo>
                  <a:lnTo>
                    <a:pt x="2908" y="1288"/>
                  </a:lnTo>
                  <a:lnTo>
                    <a:pt x="2926" y="1284"/>
                  </a:lnTo>
                  <a:lnTo>
                    <a:pt x="2942" y="1278"/>
                  </a:lnTo>
                  <a:lnTo>
                    <a:pt x="2958" y="1270"/>
                  </a:lnTo>
                  <a:lnTo>
                    <a:pt x="2974" y="1260"/>
                  </a:lnTo>
                  <a:lnTo>
                    <a:pt x="2988" y="1250"/>
                  </a:lnTo>
                  <a:lnTo>
                    <a:pt x="3000" y="1238"/>
                  </a:lnTo>
                  <a:lnTo>
                    <a:pt x="3012" y="1224"/>
                  </a:lnTo>
                  <a:lnTo>
                    <a:pt x="3024" y="1210"/>
                  </a:lnTo>
                  <a:lnTo>
                    <a:pt x="3032" y="1196"/>
                  </a:lnTo>
                  <a:lnTo>
                    <a:pt x="3040" y="1180"/>
                  </a:lnTo>
                  <a:lnTo>
                    <a:pt x="3046" y="1162"/>
                  </a:lnTo>
                  <a:lnTo>
                    <a:pt x="3050" y="1144"/>
                  </a:lnTo>
                  <a:lnTo>
                    <a:pt x="3054" y="1126"/>
                  </a:lnTo>
                  <a:lnTo>
                    <a:pt x="3054" y="1108"/>
                  </a:lnTo>
                  <a:lnTo>
                    <a:pt x="3054" y="1044"/>
                  </a:lnTo>
                  <a:lnTo>
                    <a:pt x="3054" y="1044"/>
                  </a:lnTo>
                  <a:lnTo>
                    <a:pt x="3052" y="1016"/>
                  </a:lnTo>
                  <a:lnTo>
                    <a:pt x="3046" y="990"/>
                  </a:lnTo>
                  <a:lnTo>
                    <a:pt x="3038" y="966"/>
                  </a:lnTo>
                  <a:lnTo>
                    <a:pt x="3024" y="942"/>
                  </a:lnTo>
                  <a:lnTo>
                    <a:pt x="3024" y="346"/>
                  </a:lnTo>
                  <a:lnTo>
                    <a:pt x="3024" y="346"/>
                  </a:lnTo>
                  <a:lnTo>
                    <a:pt x="3022" y="310"/>
                  </a:lnTo>
                  <a:lnTo>
                    <a:pt x="3016" y="276"/>
                  </a:lnTo>
                  <a:lnTo>
                    <a:pt x="3008" y="242"/>
                  </a:lnTo>
                  <a:lnTo>
                    <a:pt x="2996" y="212"/>
                  </a:lnTo>
                  <a:lnTo>
                    <a:pt x="2982" y="182"/>
                  </a:lnTo>
                  <a:lnTo>
                    <a:pt x="2964" y="152"/>
                  </a:lnTo>
                  <a:lnTo>
                    <a:pt x="2946" y="126"/>
                  </a:lnTo>
                  <a:lnTo>
                    <a:pt x="2922" y="102"/>
                  </a:lnTo>
                  <a:lnTo>
                    <a:pt x="2898" y="80"/>
                  </a:lnTo>
                  <a:lnTo>
                    <a:pt x="2872" y="60"/>
                  </a:lnTo>
                  <a:lnTo>
                    <a:pt x="2844" y="42"/>
                  </a:lnTo>
                  <a:lnTo>
                    <a:pt x="2814" y="28"/>
                  </a:lnTo>
                  <a:lnTo>
                    <a:pt x="2782" y="16"/>
                  </a:lnTo>
                  <a:lnTo>
                    <a:pt x="2748" y="8"/>
                  </a:lnTo>
                  <a:lnTo>
                    <a:pt x="2714" y="2"/>
                  </a:lnTo>
                  <a:lnTo>
                    <a:pt x="2680" y="0"/>
                  </a:lnTo>
                  <a:lnTo>
                    <a:pt x="26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6" name="Freeform 7"/>
            <p:cNvSpPr>
              <a:spLocks/>
            </p:cNvSpPr>
            <p:nvPr/>
          </p:nvSpPr>
          <p:spPr bwMode="auto">
            <a:xfrm>
              <a:off x="2355" y="1401"/>
              <a:ext cx="2926" cy="1454"/>
            </a:xfrm>
            <a:custGeom>
              <a:avLst/>
              <a:gdLst>
                <a:gd name="T0" fmla="*/ 2890 w 2926"/>
                <a:gd name="T1" fmla="*/ 224 h 1454"/>
                <a:gd name="T2" fmla="*/ 2848 w 2926"/>
                <a:gd name="T3" fmla="*/ 124 h 1454"/>
                <a:gd name="T4" fmla="*/ 2772 w 2926"/>
                <a:gd name="T5" fmla="*/ 48 h 1454"/>
                <a:gd name="T6" fmla="*/ 2672 w 2926"/>
                <a:gd name="T7" fmla="*/ 6 h 1454"/>
                <a:gd name="T8" fmla="*/ 582 w 2926"/>
                <a:gd name="T9" fmla="*/ 0 h 1454"/>
                <a:gd name="T10" fmla="*/ 496 w 2926"/>
                <a:gd name="T11" fmla="*/ 14 h 1454"/>
                <a:gd name="T12" fmla="*/ 422 w 2926"/>
                <a:gd name="T13" fmla="*/ 50 h 1454"/>
                <a:gd name="T14" fmla="*/ 364 w 2926"/>
                <a:gd name="T15" fmla="*/ 106 h 1454"/>
                <a:gd name="T16" fmla="*/ 322 w 2926"/>
                <a:gd name="T17" fmla="*/ 176 h 1454"/>
                <a:gd name="T18" fmla="*/ 306 w 2926"/>
                <a:gd name="T19" fmla="*/ 220 h 1454"/>
                <a:gd name="T20" fmla="*/ 300 w 2926"/>
                <a:gd name="T21" fmla="*/ 300 h 1454"/>
                <a:gd name="T22" fmla="*/ 298 w 2926"/>
                <a:gd name="T23" fmla="*/ 428 h 1454"/>
                <a:gd name="T24" fmla="*/ 268 w 2926"/>
                <a:gd name="T25" fmla="*/ 432 h 1454"/>
                <a:gd name="T26" fmla="*/ 184 w 2926"/>
                <a:gd name="T27" fmla="*/ 460 h 1454"/>
                <a:gd name="T28" fmla="*/ 112 w 2926"/>
                <a:gd name="T29" fmla="*/ 508 h 1454"/>
                <a:gd name="T30" fmla="*/ 58 w 2926"/>
                <a:gd name="T31" fmla="*/ 574 h 1454"/>
                <a:gd name="T32" fmla="*/ 32 w 2926"/>
                <a:gd name="T33" fmla="*/ 632 h 1454"/>
                <a:gd name="T34" fmla="*/ 22 w 2926"/>
                <a:gd name="T35" fmla="*/ 674 h 1454"/>
                <a:gd name="T36" fmla="*/ 18 w 2926"/>
                <a:gd name="T37" fmla="*/ 914 h 1454"/>
                <a:gd name="T38" fmla="*/ 0 w 2926"/>
                <a:gd name="T39" fmla="*/ 962 h 1454"/>
                <a:gd name="T40" fmla="*/ 2 w 2926"/>
                <a:gd name="T41" fmla="*/ 1066 h 1454"/>
                <a:gd name="T42" fmla="*/ 44 w 2926"/>
                <a:gd name="T43" fmla="*/ 1138 h 1454"/>
                <a:gd name="T44" fmla="*/ 104 w 2926"/>
                <a:gd name="T45" fmla="*/ 1162 h 1454"/>
                <a:gd name="T46" fmla="*/ 140 w 2926"/>
                <a:gd name="T47" fmla="*/ 1278 h 1454"/>
                <a:gd name="T48" fmla="*/ 212 w 2926"/>
                <a:gd name="T49" fmla="*/ 1370 h 1454"/>
                <a:gd name="T50" fmla="*/ 314 w 2926"/>
                <a:gd name="T51" fmla="*/ 1432 h 1454"/>
                <a:gd name="T52" fmla="*/ 434 w 2926"/>
                <a:gd name="T53" fmla="*/ 1454 h 1454"/>
                <a:gd name="T54" fmla="*/ 516 w 2926"/>
                <a:gd name="T55" fmla="*/ 1444 h 1454"/>
                <a:gd name="T56" fmla="*/ 614 w 2926"/>
                <a:gd name="T57" fmla="*/ 1402 h 1454"/>
                <a:gd name="T58" fmla="*/ 692 w 2926"/>
                <a:gd name="T59" fmla="*/ 1332 h 1454"/>
                <a:gd name="T60" fmla="*/ 744 w 2926"/>
                <a:gd name="T61" fmla="*/ 1240 h 1454"/>
                <a:gd name="T62" fmla="*/ 1636 w 2926"/>
                <a:gd name="T63" fmla="*/ 1240 h 1454"/>
                <a:gd name="T64" fmla="*/ 1688 w 2926"/>
                <a:gd name="T65" fmla="*/ 1332 h 1454"/>
                <a:gd name="T66" fmla="*/ 1768 w 2926"/>
                <a:gd name="T67" fmla="*/ 1402 h 1454"/>
                <a:gd name="T68" fmla="*/ 1864 w 2926"/>
                <a:gd name="T69" fmla="*/ 1444 h 1454"/>
                <a:gd name="T70" fmla="*/ 1946 w 2926"/>
                <a:gd name="T71" fmla="*/ 1454 h 1454"/>
                <a:gd name="T72" fmla="*/ 2054 w 2926"/>
                <a:gd name="T73" fmla="*/ 1436 h 1454"/>
                <a:gd name="T74" fmla="*/ 2148 w 2926"/>
                <a:gd name="T75" fmla="*/ 1386 h 1454"/>
                <a:gd name="T76" fmla="*/ 2220 w 2926"/>
                <a:gd name="T77" fmla="*/ 1310 h 1454"/>
                <a:gd name="T78" fmla="*/ 2266 w 2926"/>
                <a:gd name="T79" fmla="*/ 1214 h 1454"/>
                <a:gd name="T80" fmla="*/ 2660 w 2926"/>
                <a:gd name="T81" fmla="*/ 1210 h 1454"/>
                <a:gd name="T82" fmla="*/ 2740 w 2926"/>
                <a:gd name="T83" fmla="*/ 1184 h 1454"/>
                <a:gd name="T84" fmla="*/ 2782 w 2926"/>
                <a:gd name="T85" fmla="*/ 1164 h 1454"/>
                <a:gd name="T86" fmla="*/ 2830 w 2926"/>
                <a:gd name="T87" fmla="*/ 1162 h 1454"/>
                <a:gd name="T88" fmla="*/ 2906 w 2926"/>
                <a:gd name="T89" fmla="*/ 1110 h 1454"/>
                <a:gd name="T90" fmla="*/ 2926 w 2926"/>
                <a:gd name="T91" fmla="*/ 1044 h 1454"/>
                <a:gd name="T92" fmla="*/ 2918 w 2926"/>
                <a:gd name="T93" fmla="*/ 936 h 1454"/>
                <a:gd name="T94" fmla="*/ 2896 w 2926"/>
                <a:gd name="T95" fmla="*/ 282 h 1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26" h="1454">
                  <a:moveTo>
                    <a:pt x="2896" y="282"/>
                  </a:moveTo>
                  <a:lnTo>
                    <a:pt x="2896" y="282"/>
                  </a:lnTo>
                  <a:lnTo>
                    <a:pt x="2894" y="252"/>
                  </a:lnTo>
                  <a:lnTo>
                    <a:pt x="2890" y="224"/>
                  </a:lnTo>
                  <a:lnTo>
                    <a:pt x="2884" y="198"/>
                  </a:lnTo>
                  <a:lnTo>
                    <a:pt x="2874" y="172"/>
                  </a:lnTo>
                  <a:lnTo>
                    <a:pt x="2862" y="148"/>
                  </a:lnTo>
                  <a:lnTo>
                    <a:pt x="2848" y="124"/>
                  </a:lnTo>
                  <a:lnTo>
                    <a:pt x="2832" y="104"/>
                  </a:lnTo>
                  <a:lnTo>
                    <a:pt x="2814" y="84"/>
                  </a:lnTo>
                  <a:lnTo>
                    <a:pt x="2794" y="66"/>
                  </a:lnTo>
                  <a:lnTo>
                    <a:pt x="2772" y="48"/>
                  </a:lnTo>
                  <a:lnTo>
                    <a:pt x="2750" y="34"/>
                  </a:lnTo>
                  <a:lnTo>
                    <a:pt x="2724" y="24"/>
                  </a:lnTo>
                  <a:lnTo>
                    <a:pt x="2698" y="14"/>
                  </a:lnTo>
                  <a:lnTo>
                    <a:pt x="2672" y="6"/>
                  </a:lnTo>
                  <a:lnTo>
                    <a:pt x="2644" y="2"/>
                  </a:lnTo>
                  <a:lnTo>
                    <a:pt x="2616" y="0"/>
                  </a:lnTo>
                  <a:lnTo>
                    <a:pt x="582" y="0"/>
                  </a:lnTo>
                  <a:lnTo>
                    <a:pt x="582" y="0"/>
                  </a:lnTo>
                  <a:lnTo>
                    <a:pt x="560" y="2"/>
                  </a:lnTo>
                  <a:lnTo>
                    <a:pt x="538" y="4"/>
                  </a:lnTo>
                  <a:lnTo>
                    <a:pt x="518" y="8"/>
                  </a:lnTo>
                  <a:lnTo>
                    <a:pt x="496" y="14"/>
                  </a:lnTo>
                  <a:lnTo>
                    <a:pt x="478" y="20"/>
                  </a:lnTo>
                  <a:lnTo>
                    <a:pt x="458" y="30"/>
                  </a:lnTo>
                  <a:lnTo>
                    <a:pt x="440" y="40"/>
                  </a:lnTo>
                  <a:lnTo>
                    <a:pt x="422" y="50"/>
                  </a:lnTo>
                  <a:lnTo>
                    <a:pt x="406" y="62"/>
                  </a:lnTo>
                  <a:lnTo>
                    <a:pt x="390" y="76"/>
                  </a:lnTo>
                  <a:lnTo>
                    <a:pt x="376" y="90"/>
                  </a:lnTo>
                  <a:lnTo>
                    <a:pt x="364" y="106"/>
                  </a:lnTo>
                  <a:lnTo>
                    <a:pt x="350" y="122"/>
                  </a:lnTo>
                  <a:lnTo>
                    <a:pt x="340" y="140"/>
                  </a:lnTo>
                  <a:lnTo>
                    <a:pt x="330" y="158"/>
                  </a:lnTo>
                  <a:lnTo>
                    <a:pt x="322" y="176"/>
                  </a:lnTo>
                  <a:lnTo>
                    <a:pt x="322" y="176"/>
                  </a:lnTo>
                  <a:lnTo>
                    <a:pt x="314" y="190"/>
                  </a:lnTo>
                  <a:lnTo>
                    <a:pt x="310" y="204"/>
                  </a:lnTo>
                  <a:lnTo>
                    <a:pt x="306" y="220"/>
                  </a:lnTo>
                  <a:lnTo>
                    <a:pt x="304" y="236"/>
                  </a:lnTo>
                  <a:lnTo>
                    <a:pt x="300" y="268"/>
                  </a:lnTo>
                  <a:lnTo>
                    <a:pt x="300" y="300"/>
                  </a:lnTo>
                  <a:lnTo>
                    <a:pt x="300" y="300"/>
                  </a:lnTo>
                  <a:lnTo>
                    <a:pt x="298" y="336"/>
                  </a:lnTo>
                  <a:lnTo>
                    <a:pt x="298" y="336"/>
                  </a:lnTo>
                  <a:lnTo>
                    <a:pt x="298" y="342"/>
                  </a:lnTo>
                  <a:lnTo>
                    <a:pt x="298" y="428"/>
                  </a:lnTo>
                  <a:lnTo>
                    <a:pt x="298" y="428"/>
                  </a:lnTo>
                  <a:lnTo>
                    <a:pt x="290" y="428"/>
                  </a:lnTo>
                  <a:lnTo>
                    <a:pt x="290" y="428"/>
                  </a:lnTo>
                  <a:lnTo>
                    <a:pt x="268" y="432"/>
                  </a:lnTo>
                  <a:lnTo>
                    <a:pt x="246" y="436"/>
                  </a:lnTo>
                  <a:lnTo>
                    <a:pt x="224" y="442"/>
                  </a:lnTo>
                  <a:lnTo>
                    <a:pt x="204" y="450"/>
                  </a:lnTo>
                  <a:lnTo>
                    <a:pt x="184" y="460"/>
                  </a:lnTo>
                  <a:lnTo>
                    <a:pt x="164" y="470"/>
                  </a:lnTo>
                  <a:lnTo>
                    <a:pt x="146" y="482"/>
                  </a:lnTo>
                  <a:lnTo>
                    <a:pt x="128" y="494"/>
                  </a:lnTo>
                  <a:lnTo>
                    <a:pt x="112" y="508"/>
                  </a:lnTo>
                  <a:lnTo>
                    <a:pt x="96" y="522"/>
                  </a:lnTo>
                  <a:lnTo>
                    <a:pt x="82" y="538"/>
                  </a:lnTo>
                  <a:lnTo>
                    <a:pt x="70" y="556"/>
                  </a:lnTo>
                  <a:lnTo>
                    <a:pt x="58" y="574"/>
                  </a:lnTo>
                  <a:lnTo>
                    <a:pt x="48" y="592"/>
                  </a:lnTo>
                  <a:lnTo>
                    <a:pt x="40" y="612"/>
                  </a:lnTo>
                  <a:lnTo>
                    <a:pt x="32" y="632"/>
                  </a:lnTo>
                  <a:lnTo>
                    <a:pt x="32" y="632"/>
                  </a:lnTo>
                  <a:lnTo>
                    <a:pt x="32" y="632"/>
                  </a:lnTo>
                  <a:lnTo>
                    <a:pt x="32" y="632"/>
                  </a:lnTo>
                  <a:lnTo>
                    <a:pt x="26" y="654"/>
                  </a:lnTo>
                  <a:lnTo>
                    <a:pt x="22" y="674"/>
                  </a:lnTo>
                  <a:lnTo>
                    <a:pt x="20" y="696"/>
                  </a:lnTo>
                  <a:lnTo>
                    <a:pt x="18" y="718"/>
                  </a:lnTo>
                  <a:lnTo>
                    <a:pt x="18" y="798"/>
                  </a:lnTo>
                  <a:lnTo>
                    <a:pt x="18" y="914"/>
                  </a:lnTo>
                  <a:lnTo>
                    <a:pt x="18" y="914"/>
                  </a:lnTo>
                  <a:lnTo>
                    <a:pt x="10" y="928"/>
                  </a:lnTo>
                  <a:lnTo>
                    <a:pt x="4" y="944"/>
                  </a:lnTo>
                  <a:lnTo>
                    <a:pt x="0" y="962"/>
                  </a:lnTo>
                  <a:lnTo>
                    <a:pt x="0" y="980"/>
                  </a:lnTo>
                  <a:lnTo>
                    <a:pt x="0" y="1044"/>
                  </a:lnTo>
                  <a:lnTo>
                    <a:pt x="0" y="1044"/>
                  </a:lnTo>
                  <a:lnTo>
                    <a:pt x="2" y="1066"/>
                  </a:lnTo>
                  <a:lnTo>
                    <a:pt x="8" y="1086"/>
                  </a:lnTo>
                  <a:lnTo>
                    <a:pt x="16" y="1106"/>
                  </a:lnTo>
                  <a:lnTo>
                    <a:pt x="30" y="1122"/>
                  </a:lnTo>
                  <a:lnTo>
                    <a:pt x="44" y="1138"/>
                  </a:lnTo>
                  <a:lnTo>
                    <a:pt x="62" y="1150"/>
                  </a:lnTo>
                  <a:lnTo>
                    <a:pt x="82" y="1158"/>
                  </a:lnTo>
                  <a:lnTo>
                    <a:pt x="104" y="1162"/>
                  </a:lnTo>
                  <a:lnTo>
                    <a:pt x="104" y="1162"/>
                  </a:lnTo>
                  <a:lnTo>
                    <a:pt x="108" y="1192"/>
                  </a:lnTo>
                  <a:lnTo>
                    <a:pt x="116" y="1222"/>
                  </a:lnTo>
                  <a:lnTo>
                    <a:pt x="126" y="1250"/>
                  </a:lnTo>
                  <a:lnTo>
                    <a:pt x="140" y="1278"/>
                  </a:lnTo>
                  <a:lnTo>
                    <a:pt x="154" y="1304"/>
                  </a:lnTo>
                  <a:lnTo>
                    <a:pt x="172" y="1328"/>
                  </a:lnTo>
                  <a:lnTo>
                    <a:pt x="192" y="1350"/>
                  </a:lnTo>
                  <a:lnTo>
                    <a:pt x="212" y="1370"/>
                  </a:lnTo>
                  <a:lnTo>
                    <a:pt x="236" y="1388"/>
                  </a:lnTo>
                  <a:lnTo>
                    <a:pt x="260" y="1406"/>
                  </a:lnTo>
                  <a:lnTo>
                    <a:pt x="286" y="1420"/>
                  </a:lnTo>
                  <a:lnTo>
                    <a:pt x="314" y="1432"/>
                  </a:lnTo>
                  <a:lnTo>
                    <a:pt x="342" y="1442"/>
                  </a:lnTo>
                  <a:lnTo>
                    <a:pt x="372" y="1448"/>
                  </a:lnTo>
                  <a:lnTo>
                    <a:pt x="402" y="1454"/>
                  </a:lnTo>
                  <a:lnTo>
                    <a:pt x="434" y="1454"/>
                  </a:lnTo>
                  <a:lnTo>
                    <a:pt x="434" y="1454"/>
                  </a:lnTo>
                  <a:lnTo>
                    <a:pt x="462" y="1454"/>
                  </a:lnTo>
                  <a:lnTo>
                    <a:pt x="488" y="1450"/>
                  </a:lnTo>
                  <a:lnTo>
                    <a:pt x="516" y="1444"/>
                  </a:lnTo>
                  <a:lnTo>
                    <a:pt x="542" y="1436"/>
                  </a:lnTo>
                  <a:lnTo>
                    <a:pt x="566" y="1426"/>
                  </a:lnTo>
                  <a:lnTo>
                    <a:pt x="590" y="1416"/>
                  </a:lnTo>
                  <a:lnTo>
                    <a:pt x="614" y="1402"/>
                  </a:lnTo>
                  <a:lnTo>
                    <a:pt x="634" y="1386"/>
                  </a:lnTo>
                  <a:lnTo>
                    <a:pt x="654" y="1370"/>
                  </a:lnTo>
                  <a:lnTo>
                    <a:pt x="674" y="1352"/>
                  </a:lnTo>
                  <a:lnTo>
                    <a:pt x="692" y="1332"/>
                  </a:lnTo>
                  <a:lnTo>
                    <a:pt x="706" y="1310"/>
                  </a:lnTo>
                  <a:lnTo>
                    <a:pt x="722" y="1288"/>
                  </a:lnTo>
                  <a:lnTo>
                    <a:pt x="734" y="1264"/>
                  </a:lnTo>
                  <a:lnTo>
                    <a:pt x="744" y="1240"/>
                  </a:lnTo>
                  <a:lnTo>
                    <a:pt x="752" y="1214"/>
                  </a:lnTo>
                  <a:lnTo>
                    <a:pt x="1628" y="1214"/>
                  </a:lnTo>
                  <a:lnTo>
                    <a:pt x="1628" y="1214"/>
                  </a:lnTo>
                  <a:lnTo>
                    <a:pt x="1636" y="1240"/>
                  </a:lnTo>
                  <a:lnTo>
                    <a:pt x="1646" y="1264"/>
                  </a:lnTo>
                  <a:lnTo>
                    <a:pt x="1658" y="1288"/>
                  </a:lnTo>
                  <a:lnTo>
                    <a:pt x="1674" y="1310"/>
                  </a:lnTo>
                  <a:lnTo>
                    <a:pt x="1688" y="1332"/>
                  </a:lnTo>
                  <a:lnTo>
                    <a:pt x="1706" y="1352"/>
                  </a:lnTo>
                  <a:lnTo>
                    <a:pt x="1726" y="1370"/>
                  </a:lnTo>
                  <a:lnTo>
                    <a:pt x="1746" y="1386"/>
                  </a:lnTo>
                  <a:lnTo>
                    <a:pt x="1768" y="1402"/>
                  </a:lnTo>
                  <a:lnTo>
                    <a:pt x="1790" y="1416"/>
                  </a:lnTo>
                  <a:lnTo>
                    <a:pt x="1814" y="1426"/>
                  </a:lnTo>
                  <a:lnTo>
                    <a:pt x="1838" y="1436"/>
                  </a:lnTo>
                  <a:lnTo>
                    <a:pt x="1864" y="1444"/>
                  </a:lnTo>
                  <a:lnTo>
                    <a:pt x="1892" y="1450"/>
                  </a:lnTo>
                  <a:lnTo>
                    <a:pt x="1918" y="1454"/>
                  </a:lnTo>
                  <a:lnTo>
                    <a:pt x="1946" y="1454"/>
                  </a:lnTo>
                  <a:lnTo>
                    <a:pt x="1946" y="1454"/>
                  </a:lnTo>
                  <a:lnTo>
                    <a:pt x="1974" y="1454"/>
                  </a:lnTo>
                  <a:lnTo>
                    <a:pt x="2002" y="1450"/>
                  </a:lnTo>
                  <a:lnTo>
                    <a:pt x="2028" y="1444"/>
                  </a:lnTo>
                  <a:lnTo>
                    <a:pt x="2054" y="1436"/>
                  </a:lnTo>
                  <a:lnTo>
                    <a:pt x="2080" y="1426"/>
                  </a:lnTo>
                  <a:lnTo>
                    <a:pt x="2104" y="1416"/>
                  </a:lnTo>
                  <a:lnTo>
                    <a:pt x="2126" y="1402"/>
                  </a:lnTo>
                  <a:lnTo>
                    <a:pt x="2148" y="1386"/>
                  </a:lnTo>
                  <a:lnTo>
                    <a:pt x="2168" y="1370"/>
                  </a:lnTo>
                  <a:lnTo>
                    <a:pt x="2188" y="1352"/>
                  </a:lnTo>
                  <a:lnTo>
                    <a:pt x="2204" y="1332"/>
                  </a:lnTo>
                  <a:lnTo>
                    <a:pt x="2220" y="1310"/>
                  </a:lnTo>
                  <a:lnTo>
                    <a:pt x="2234" y="1288"/>
                  </a:lnTo>
                  <a:lnTo>
                    <a:pt x="2246" y="1264"/>
                  </a:lnTo>
                  <a:lnTo>
                    <a:pt x="2258" y="1240"/>
                  </a:lnTo>
                  <a:lnTo>
                    <a:pt x="2266" y="1214"/>
                  </a:lnTo>
                  <a:lnTo>
                    <a:pt x="2616" y="1214"/>
                  </a:lnTo>
                  <a:lnTo>
                    <a:pt x="2616" y="1214"/>
                  </a:lnTo>
                  <a:lnTo>
                    <a:pt x="2638" y="1214"/>
                  </a:lnTo>
                  <a:lnTo>
                    <a:pt x="2660" y="1210"/>
                  </a:lnTo>
                  <a:lnTo>
                    <a:pt x="2680" y="1206"/>
                  </a:lnTo>
                  <a:lnTo>
                    <a:pt x="2702" y="1200"/>
                  </a:lnTo>
                  <a:lnTo>
                    <a:pt x="2722" y="1194"/>
                  </a:lnTo>
                  <a:lnTo>
                    <a:pt x="2740" y="1184"/>
                  </a:lnTo>
                  <a:lnTo>
                    <a:pt x="2758" y="1174"/>
                  </a:lnTo>
                  <a:lnTo>
                    <a:pt x="2776" y="1164"/>
                  </a:lnTo>
                  <a:lnTo>
                    <a:pt x="2776" y="1164"/>
                  </a:lnTo>
                  <a:lnTo>
                    <a:pt x="2782" y="1164"/>
                  </a:lnTo>
                  <a:lnTo>
                    <a:pt x="2806" y="1164"/>
                  </a:lnTo>
                  <a:lnTo>
                    <a:pt x="2806" y="1164"/>
                  </a:lnTo>
                  <a:lnTo>
                    <a:pt x="2818" y="1164"/>
                  </a:lnTo>
                  <a:lnTo>
                    <a:pt x="2830" y="1162"/>
                  </a:lnTo>
                  <a:lnTo>
                    <a:pt x="2854" y="1154"/>
                  </a:lnTo>
                  <a:lnTo>
                    <a:pt x="2874" y="1144"/>
                  </a:lnTo>
                  <a:lnTo>
                    <a:pt x="2892" y="1128"/>
                  </a:lnTo>
                  <a:lnTo>
                    <a:pt x="2906" y="1110"/>
                  </a:lnTo>
                  <a:lnTo>
                    <a:pt x="2918" y="1090"/>
                  </a:lnTo>
                  <a:lnTo>
                    <a:pt x="2924" y="1068"/>
                  </a:lnTo>
                  <a:lnTo>
                    <a:pt x="2926" y="1056"/>
                  </a:lnTo>
                  <a:lnTo>
                    <a:pt x="2926" y="1044"/>
                  </a:lnTo>
                  <a:lnTo>
                    <a:pt x="2926" y="980"/>
                  </a:lnTo>
                  <a:lnTo>
                    <a:pt x="2926" y="980"/>
                  </a:lnTo>
                  <a:lnTo>
                    <a:pt x="2924" y="956"/>
                  </a:lnTo>
                  <a:lnTo>
                    <a:pt x="2918" y="936"/>
                  </a:lnTo>
                  <a:lnTo>
                    <a:pt x="2908" y="916"/>
                  </a:lnTo>
                  <a:lnTo>
                    <a:pt x="2896" y="900"/>
                  </a:lnTo>
                  <a:lnTo>
                    <a:pt x="2896" y="678"/>
                  </a:lnTo>
                  <a:lnTo>
                    <a:pt x="2896" y="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7" name="Freeform 8"/>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8" name="Freeform 9"/>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9" name="Freeform 10"/>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0" name="Freeform 11"/>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1" name="Freeform 12"/>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3" name="Freeform 13"/>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6" name="Freeform 14"/>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7" name="Freeform 15"/>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8" name="Freeform 16"/>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9" name="Freeform 17"/>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0" name="Freeform 18"/>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4" name="Rectangle 19"/>
            <p:cNvSpPr>
              <a:spLocks noChangeArrowheads="1"/>
            </p:cNvSpPr>
            <p:nvPr/>
          </p:nvSpPr>
          <p:spPr bwMode="auto">
            <a:xfrm>
              <a:off x="3281" y="216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5" name="Rectangle 20"/>
            <p:cNvSpPr>
              <a:spLocks noChangeArrowheads="1"/>
            </p:cNvSpPr>
            <p:nvPr/>
          </p:nvSpPr>
          <p:spPr bwMode="auto">
            <a:xfrm>
              <a:off x="4655" y="2327"/>
              <a:ext cx="304"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6" name="Rectangle 21"/>
            <p:cNvSpPr>
              <a:spLocks noChangeArrowheads="1"/>
            </p:cNvSpPr>
            <p:nvPr/>
          </p:nvSpPr>
          <p:spPr bwMode="auto">
            <a:xfrm>
              <a:off x="3317" y="2327"/>
              <a:ext cx="64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7" name="Freeform 22"/>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8" name="Rectangle 23"/>
            <p:cNvSpPr>
              <a:spLocks noChangeArrowheads="1"/>
            </p:cNvSpPr>
            <p:nvPr/>
          </p:nvSpPr>
          <p:spPr bwMode="auto">
            <a:xfrm>
              <a:off x="3281" y="195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9" name="Freeform 24"/>
            <p:cNvSpPr>
              <a:spLocks/>
            </p:cNvSpPr>
            <p:nvPr/>
          </p:nvSpPr>
          <p:spPr bwMode="auto">
            <a:xfrm>
              <a:off x="4723"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0" name="Freeform 25"/>
            <p:cNvSpPr>
              <a:spLocks/>
            </p:cNvSpPr>
            <p:nvPr/>
          </p:nvSpPr>
          <p:spPr bwMode="auto">
            <a:xfrm>
              <a:off x="4723"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1" name="Freeform 26"/>
            <p:cNvSpPr>
              <a:spLocks/>
            </p:cNvSpPr>
            <p:nvPr/>
          </p:nvSpPr>
          <p:spPr bwMode="auto">
            <a:xfrm>
              <a:off x="4381" y="1615"/>
              <a:ext cx="282" cy="132"/>
            </a:xfrm>
            <a:custGeom>
              <a:avLst/>
              <a:gdLst>
                <a:gd name="T0" fmla="*/ 282 w 282"/>
                <a:gd name="T1" fmla="*/ 32 h 132"/>
                <a:gd name="T2" fmla="*/ 282 w 282"/>
                <a:gd name="T3" fmla="*/ 32 h 132"/>
                <a:gd name="T4" fmla="*/ 280 w 282"/>
                <a:gd name="T5" fmla="*/ 24 h 132"/>
                <a:gd name="T6" fmla="*/ 278 w 282"/>
                <a:gd name="T7" fmla="*/ 18 h 132"/>
                <a:gd name="T8" fmla="*/ 272 w 282"/>
                <a:gd name="T9" fmla="*/ 8 h 132"/>
                <a:gd name="T10" fmla="*/ 262 w 282"/>
                <a:gd name="T11" fmla="*/ 2 h 132"/>
                <a:gd name="T12" fmla="*/ 256 w 282"/>
                <a:gd name="T13" fmla="*/ 0 h 132"/>
                <a:gd name="T14" fmla="*/ 250 w 282"/>
                <a:gd name="T15" fmla="*/ 0 h 132"/>
                <a:gd name="T16" fmla="*/ 32 w 282"/>
                <a:gd name="T17" fmla="*/ 0 h 132"/>
                <a:gd name="T18" fmla="*/ 32 w 282"/>
                <a:gd name="T19" fmla="*/ 0 h 132"/>
                <a:gd name="T20" fmla="*/ 26 w 282"/>
                <a:gd name="T21" fmla="*/ 0 h 132"/>
                <a:gd name="T22" fmla="*/ 20 w 282"/>
                <a:gd name="T23" fmla="*/ 2 h 132"/>
                <a:gd name="T24" fmla="*/ 10 w 282"/>
                <a:gd name="T25" fmla="*/ 8 h 132"/>
                <a:gd name="T26" fmla="*/ 4 w 282"/>
                <a:gd name="T27" fmla="*/ 18 h 132"/>
                <a:gd name="T28" fmla="*/ 2 w 282"/>
                <a:gd name="T29" fmla="*/ 24 h 132"/>
                <a:gd name="T30" fmla="*/ 0 w 282"/>
                <a:gd name="T31" fmla="*/ 32 h 132"/>
                <a:gd name="T32" fmla="*/ 0 w 282"/>
                <a:gd name="T33" fmla="*/ 132 h 132"/>
                <a:gd name="T34" fmla="*/ 282 w 282"/>
                <a:gd name="T35" fmla="*/ 132 h 132"/>
                <a:gd name="T36" fmla="*/ 282 w 282"/>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282" y="32"/>
                  </a:moveTo>
                  <a:lnTo>
                    <a:pt x="282" y="32"/>
                  </a:lnTo>
                  <a:lnTo>
                    <a:pt x="280" y="24"/>
                  </a:lnTo>
                  <a:lnTo>
                    <a:pt x="278" y="18"/>
                  </a:lnTo>
                  <a:lnTo>
                    <a:pt x="272" y="8"/>
                  </a:lnTo>
                  <a:lnTo>
                    <a:pt x="262" y="2"/>
                  </a:lnTo>
                  <a:lnTo>
                    <a:pt x="256" y="0"/>
                  </a:lnTo>
                  <a:lnTo>
                    <a:pt x="250" y="0"/>
                  </a:lnTo>
                  <a:lnTo>
                    <a:pt x="32" y="0"/>
                  </a:lnTo>
                  <a:lnTo>
                    <a:pt x="32" y="0"/>
                  </a:lnTo>
                  <a:lnTo>
                    <a:pt x="26" y="0"/>
                  </a:lnTo>
                  <a:lnTo>
                    <a:pt x="20" y="2"/>
                  </a:lnTo>
                  <a:lnTo>
                    <a:pt x="10" y="8"/>
                  </a:lnTo>
                  <a:lnTo>
                    <a:pt x="4" y="18"/>
                  </a:lnTo>
                  <a:lnTo>
                    <a:pt x="2" y="24"/>
                  </a:lnTo>
                  <a:lnTo>
                    <a:pt x="0" y="32"/>
                  </a:lnTo>
                  <a:lnTo>
                    <a:pt x="0" y="132"/>
                  </a:lnTo>
                  <a:lnTo>
                    <a:pt x="282" y="132"/>
                  </a:lnTo>
                  <a:lnTo>
                    <a:pt x="28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2" name="Freeform 27"/>
            <p:cNvSpPr>
              <a:spLocks/>
            </p:cNvSpPr>
            <p:nvPr/>
          </p:nvSpPr>
          <p:spPr bwMode="auto">
            <a:xfrm>
              <a:off x="4381" y="1787"/>
              <a:ext cx="282" cy="132"/>
            </a:xfrm>
            <a:custGeom>
              <a:avLst/>
              <a:gdLst>
                <a:gd name="T0" fmla="*/ 0 w 282"/>
                <a:gd name="T1" fmla="*/ 100 h 132"/>
                <a:gd name="T2" fmla="*/ 0 w 282"/>
                <a:gd name="T3" fmla="*/ 100 h 132"/>
                <a:gd name="T4" fmla="*/ 2 w 282"/>
                <a:gd name="T5" fmla="*/ 106 h 132"/>
                <a:gd name="T6" fmla="*/ 4 w 282"/>
                <a:gd name="T7" fmla="*/ 112 h 132"/>
                <a:gd name="T8" fmla="*/ 10 w 282"/>
                <a:gd name="T9" fmla="*/ 122 h 132"/>
                <a:gd name="T10" fmla="*/ 20 w 282"/>
                <a:gd name="T11" fmla="*/ 130 h 132"/>
                <a:gd name="T12" fmla="*/ 26 w 282"/>
                <a:gd name="T13" fmla="*/ 130 h 132"/>
                <a:gd name="T14" fmla="*/ 32 w 282"/>
                <a:gd name="T15" fmla="*/ 132 h 132"/>
                <a:gd name="T16" fmla="*/ 250 w 282"/>
                <a:gd name="T17" fmla="*/ 132 h 132"/>
                <a:gd name="T18" fmla="*/ 250 w 282"/>
                <a:gd name="T19" fmla="*/ 132 h 132"/>
                <a:gd name="T20" fmla="*/ 256 w 282"/>
                <a:gd name="T21" fmla="*/ 130 h 132"/>
                <a:gd name="T22" fmla="*/ 262 w 282"/>
                <a:gd name="T23" fmla="*/ 130 h 132"/>
                <a:gd name="T24" fmla="*/ 272 w 282"/>
                <a:gd name="T25" fmla="*/ 122 h 132"/>
                <a:gd name="T26" fmla="*/ 278 w 282"/>
                <a:gd name="T27" fmla="*/ 112 h 132"/>
                <a:gd name="T28" fmla="*/ 280 w 282"/>
                <a:gd name="T29" fmla="*/ 106 h 132"/>
                <a:gd name="T30" fmla="*/ 282 w 282"/>
                <a:gd name="T31" fmla="*/ 100 h 132"/>
                <a:gd name="T32" fmla="*/ 282 w 282"/>
                <a:gd name="T33" fmla="*/ 0 h 132"/>
                <a:gd name="T34" fmla="*/ 0 w 282"/>
                <a:gd name="T35" fmla="*/ 0 h 132"/>
                <a:gd name="T36" fmla="*/ 0 w 282"/>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0" y="100"/>
                  </a:moveTo>
                  <a:lnTo>
                    <a:pt x="0" y="100"/>
                  </a:lnTo>
                  <a:lnTo>
                    <a:pt x="2" y="106"/>
                  </a:lnTo>
                  <a:lnTo>
                    <a:pt x="4" y="112"/>
                  </a:lnTo>
                  <a:lnTo>
                    <a:pt x="10" y="122"/>
                  </a:lnTo>
                  <a:lnTo>
                    <a:pt x="20" y="130"/>
                  </a:lnTo>
                  <a:lnTo>
                    <a:pt x="26" y="130"/>
                  </a:lnTo>
                  <a:lnTo>
                    <a:pt x="32" y="132"/>
                  </a:lnTo>
                  <a:lnTo>
                    <a:pt x="250" y="132"/>
                  </a:lnTo>
                  <a:lnTo>
                    <a:pt x="250" y="132"/>
                  </a:lnTo>
                  <a:lnTo>
                    <a:pt x="256" y="130"/>
                  </a:lnTo>
                  <a:lnTo>
                    <a:pt x="262" y="130"/>
                  </a:lnTo>
                  <a:lnTo>
                    <a:pt x="272" y="122"/>
                  </a:lnTo>
                  <a:lnTo>
                    <a:pt x="278" y="112"/>
                  </a:lnTo>
                  <a:lnTo>
                    <a:pt x="280" y="106"/>
                  </a:lnTo>
                  <a:lnTo>
                    <a:pt x="282" y="100"/>
                  </a:lnTo>
                  <a:lnTo>
                    <a:pt x="282"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3" name="Freeform 28"/>
            <p:cNvSpPr>
              <a:spLocks/>
            </p:cNvSpPr>
            <p:nvPr/>
          </p:nvSpPr>
          <p:spPr bwMode="auto">
            <a:xfrm>
              <a:off x="4041" y="1615"/>
              <a:ext cx="280" cy="132"/>
            </a:xfrm>
            <a:custGeom>
              <a:avLst/>
              <a:gdLst>
                <a:gd name="T0" fmla="*/ 280 w 280"/>
                <a:gd name="T1" fmla="*/ 32 h 132"/>
                <a:gd name="T2" fmla="*/ 280 w 280"/>
                <a:gd name="T3" fmla="*/ 32 h 132"/>
                <a:gd name="T4" fmla="*/ 280 w 280"/>
                <a:gd name="T5" fmla="*/ 24 h 132"/>
                <a:gd name="T6" fmla="*/ 278 w 280"/>
                <a:gd name="T7" fmla="*/ 18 h 132"/>
                <a:gd name="T8" fmla="*/ 272 w 280"/>
                <a:gd name="T9" fmla="*/ 8 h 132"/>
                <a:gd name="T10" fmla="*/ 262 w 280"/>
                <a:gd name="T11" fmla="*/ 2 h 132"/>
                <a:gd name="T12" fmla="*/ 256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2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2" y="8"/>
                  </a:lnTo>
                  <a:lnTo>
                    <a:pt x="262" y="2"/>
                  </a:lnTo>
                  <a:lnTo>
                    <a:pt x="256" y="0"/>
                  </a:lnTo>
                  <a:lnTo>
                    <a:pt x="248" y="0"/>
                  </a:lnTo>
                  <a:lnTo>
                    <a:pt x="32" y="0"/>
                  </a:lnTo>
                  <a:lnTo>
                    <a:pt x="32" y="0"/>
                  </a:lnTo>
                  <a:lnTo>
                    <a:pt x="26" y="0"/>
                  </a:lnTo>
                  <a:lnTo>
                    <a:pt x="20" y="2"/>
                  </a:lnTo>
                  <a:lnTo>
                    <a:pt x="10" y="8"/>
                  </a:lnTo>
                  <a:lnTo>
                    <a:pt x="2" y="18"/>
                  </a:lnTo>
                  <a:lnTo>
                    <a:pt x="2"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4" name="Freeform 29"/>
            <p:cNvSpPr>
              <a:spLocks/>
            </p:cNvSpPr>
            <p:nvPr/>
          </p:nvSpPr>
          <p:spPr bwMode="auto">
            <a:xfrm>
              <a:off x="4041" y="1787"/>
              <a:ext cx="280" cy="132"/>
            </a:xfrm>
            <a:custGeom>
              <a:avLst/>
              <a:gdLst>
                <a:gd name="T0" fmla="*/ 0 w 280"/>
                <a:gd name="T1" fmla="*/ 100 h 132"/>
                <a:gd name="T2" fmla="*/ 0 w 280"/>
                <a:gd name="T3" fmla="*/ 100 h 132"/>
                <a:gd name="T4" fmla="*/ 2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6 w 280"/>
                <a:gd name="T21" fmla="*/ 130 h 132"/>
                <a:gd name="T22" fmla="*/ 262 w 280"/>
                <a:gd name="T23" fmla="*/ 130 h 132"/>
                <a:gd name="T24" fmla="*/ 272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2" y="106"/>
                  </a:lnTo>
                  <a:lnTo>
                    <a:pt x="2" y="112"/>
                  </a:lnTo>
                  <a:lnTo>
                    <a:pt x="10" y="122"/>
                  </a:lnTo>
                  <a:lnTo>
                    <a:pt x="20" y="130"/>
                  </a:lnTo>
                  <a:lnTo>
                    <a:pt x="26" y="130"/>
                  </a:lnTo>
                  <a:lnTo>
                    <a:pt x="32" y="132"/>
                  </a:lnTo>
                  <a:lnTo>
                    <a:pt x="248" y="132"/>
                  </a:lnTo>
                  <a:lnTo>
                    <a:pt x="248" y="132"/>
                  </a:lnTo>
                  <a:lnTo>
                    <a:pt x="256" y="130"/>
                  </a:lnTo>
                  <a:lnTo>
                    <a:pt x="262" y="130"/>
                  </a:lnTo>
                  <a:lnTo>
                    <a:pt x="272"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5" name="Freeform 30"/>
            <p:cNvSpPr>
              <a:spLocks/>
            </p:cNvSpPr>
            <p:nvPr/>
          </p:nvSpPr>
          <p:spPr bwMode="auto">
            <a:xfrm>
              <a:off x="370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6" name="Freeform 31"/>
            <p:cNvSpPr>
              <a:spLocks/>
            </p:cNvSpPr>
            <p:nvPr/>
          </p:nvSpPr>
          <p:spPr bwMode="auto">
            <a:xfrm>
              <a:off x="370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7" name="Freeform 32"/>
            <p:cNvSpPr>
              <a:spLocks/>
            </p:cNvSpPr>
            <p:nvPr/>
          </p:nvSpPr>
          <p:spPr bwMode="auto">
            <a:xfrm>
              <a:off x="336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8" name="Freeform 33"/>
            <p:cNvSpPr>
              <a:spLocks/>
            </p:cNvSpPr>
            <p:nvPr/>
          </p:nvSpPr>
          <p:spPr bwMode="auto">
            <a:xfrm>
              <a:off x="336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9" name="Freeform 34"/>
            <p:cNvSpPr>
              <a:spLocks/>
            </p:cNvSpPr>
            <p:nvPr/>
          </p:nvSpPr>
          <p:spPr bwMode="auto">
            <a:xfrm>
              <a:off x="3021"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0" name="Freeform 35"/>
            <p:cNvSpPr>
              <a:spLocks/>
            </p:cNvSpPr>
            <p:nvPr/>
          </p:nvSpPr>
          <p:spPr bwMode="auto">
            <a:xfrm>
              <a:off x="3021"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1" name="Freeform 36"/>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2" name="Freeform 37"/>
            <p:cNvSpPr>
              <a:spLocks/>
            </p:cNvSpPr>
            <p:nvPr/>
          </p:nvSpPr>
          <p:spPr bwMode="auto">
            <a:xfrm>
              <a:off x="2917" y="1857"/>
              <a:ext cx="328" cy="328"/>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3" name="Freeform 38"/>
            <p:cNvSpPr>
              <a:spLocks noEditPoints="1"/>
            </p:cNvSpPr>
            <p:nvPr/>
          </p:nvSpPr>
          <p:spPr bwMode="auto">
            <a:xfrm>
              <a:off x="2941" y="1881"/>
              <a:ext cx="280" cy="28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4" name="Freeform 39"/>
            <p:cNvSpPr>
              <a:spLocks/>
            </p:cNvSpPr>
            <p:nvPr/>
          </p:nvSpPr>
          <p:spPr bwMode="auto">
            <a:xfrm>
              <a:off x="2905" y="1925"/>
              <a:ext cx="24" cy="196"/>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5" name="Freeform 40"/>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6" name="Freeform 41"/>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 name="Freeform 42"/>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8" name="Freeform 43"/>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9" name="Freeform 44"/>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0" name="Freeform 45"/>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1" name="Freeform 46"/>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92" name="Group 291"/>
          <p:cNvGrpSpPr/>
          <p:nvPr/>
        </p:nvGrpSpPr>
        <p:grpSpPr>
          <a:xfrm>
            <a:off x="7040419" y="311276"/>
            <a:ext cx="1904431" cy="1904430"/>
            <a:chOff x="1313134" y="2410209"/>
            <a:chExt cx="2539241" cy="2539240"/>
          </a:xfrm>
        </p:grpSpPr>
        <p:grpSp>
          <p:nvGrpSpPr>
            <p:cNvPr id="293" name="Group 292"/>
            <p:cNvGrpSpPr/>
            <p:nvPr/>
          </p:nvGrpSpPr>
          <p:grpSpPr>
            <a:xfrm>
              <a:off x="1313134" y="2410209"/>
              <a:ext cx="2539241" cy="2539240"/>
              <a:chOff x="6720947" y="5652029"/>
              <a:chExt cx="520700" cy="520700"/>
            </a:xfrm>
          </p:grpSpPr>
          <p:sp>
            <p:nvSpPr>
              <p:cNvPr id="295" name="Freeform 37"/>
              <p:cNvSpPr>
                <a:spLocks/>
              </p:cNvSpPr>
              <p:nvPr/>
            </p:nvSpPr>
            <p:spPr bwMode="auto">
              <a:xfrm>
                <a:off x="6720947" y="5652029"/>
                <a:ext cx="520700" cy="520700"/>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dirty="0"/>
              </a:p>
            </p:txBody>
          </p:sp>
          <p:sp>
            <p:nvSpPr>
              <p:cNvPr id="296" name="Freeform 38"/>
              <p:cNvSpPr>
                <a:spLocks noEditPoints="1"/>
              </p:cNvSpPr>
              <p:nvPr/>
            </p:nvSpPr>
            <p:spPr bwMode="auto">
              <a:xfrm>
                <a:off x="6759047" y="5690129"/>
                <a:ext cx="444500" cy="44450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294" name="TextBox 293"/>
            <p:cNvSpPr txBox="1"/>
            <p:nvPr/>
          </p:nvSpPr>
          <p:spPr>
            <a:xfrm>
              <a:off x="1629877" y="3479774"/>
              <a:ext cx="1891722" cy="400109"/>
            </a:xfrm>
            <a:prstGeom prst="rect">
              <a:avLst/>
            </a:prstGeom>
            <a:noFill/>
          </p:spPr>
          <p:txBody>
            <a:bodyPr wrap="square" rtlCol="0">
              <a:spAutoFit/>
            </a:bodyPr>
            <a:lstStyle/>
            <a:p>
              <a:pPr algn="ctr"/>
              <a:r>
                <a:rPr lang="en-US" sz="1350" b="1" dirty="0">
                  <a:solidFill>
                    <a:schemeClr val="bg1">
                      <a:lumMod val="95000"/>
                    </a:schemeClr>
                  </a:solidFill>
                </a:rPr>
                <a:t>Cough</a:t>
              </a:r>
              <a:endParaRPr lang="en-US" sz="1350" dirty="0">
                <a:solidFill>
                  <a:schemeClr val="bg1">
                    <a:lumMod val="95000"/>
                  </a:schemeClr>
                </a:solidFill>
              </a:endParaRPr>
            </a:p>
          </p:txBody>
        </p:sp>
      </p:grpSp>
      <p:grpSp>
        <p:nvGrpSpPr>
          <p:cNvPr id="263" name="Group 262"/>
          <p:cNvGrpSpPr/>
          <p:nvPr/>
        </p:nvGrpSpPr>
        <p:grpSpPr>
          <a:xfrm>
            <a:off x="-22326" y="1180410"/>
            <a:ext cx="1904431" cy="1904430"/>
            <a:chOff x="1313134" y="2410209"/>
            <a:chExt cx="2539241" cy="2539240"/>
          </a:xfrm>
        </p:grpSpPr>
        <p:grpSp>
          <p:nvGrpSpPr>
            <p:cNvPr id="297" name="Group 296"/>
            <p:cNvGrpSpPr/>
            <p:nvPr/>
          </p:nvGrpSpPr>
          <p:grpSpPr>
            <a:xfrm>
              <a:off x="1313134" y="2410209"/>
              <a:ext cx="2539241" cy="2539240"/>
              <a:chOff x="6720947" y="5652029"/>
              <a:chExt cx="520700" cy="520700"/>
            </a:xfrm>
          </p:grpSpPr>
          <p:sp>
            <p:nvSpPr>
              <p:cNvPr id="299" name="Freeform 37"/>
              <p:cNvSpPr>
                <a:spLocks/>
              </p:cNvSpPr>
              <p:nvPr/>
            </p:nvSpPr>
            <p:spPr bwMode="auto">
              <a:xfrm>
                <a:off x="6720947" y="5652029"/>
                <a:ext cx="520700" cy="520700"/>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dirty="0"/>
              </a:p>
            </p:txBody>
          </p:sp>
          <p:sp>
            <p:nvSpPr>
              <p:cNvPr id="300" name="Freeform 38"/>
              <p:cNvSpPr>
                <a:spLocks noEditPoints="1"/>
              </p:cNvSpPr>
              <p:nvPr/>
            </p:nvSpPr>
            <p:spPr bwMode="auto">
              <a:xfrm>
                <a:off x="6759047" y="5690129"/>
                <a:ext cx="444500" cy="44450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298" name="TextBox 297"/>
            <p:cNvSpPr txBox="1"/>
            <p:nvPr/>
          </p:nvSpPr>
          <p:spPr>
            <a:xfrm>
              <a:off x="1603351" y="2877089"/>
              <a:ext cx="1891722" cy="1508105"/>
            </a:xfrm>
            <a:prstGeom prst="rect">
              <a:avLst/>
            </a:prstGeom>
            <a:noFill/>
          </p:spPr>
          <p:txBody>
            <a:bodyPr wrap="square" rtlCol="0">
              <a:spAutoFit/>
            </a:bodyPr>
            <a:lstStyle/>
            <a:p>
              <a:pPr algn="ctr"/>
              <a:r>
                <a:rPr lang="en-US" sz="1350" b="1" dirty="0">
                  <a:solidFill>
                    <a:schemeClr val="bg1">
                      <a:lumMod val="95000"/>
                    </a:schemeClr>
                  </a:solidFill>
                </a:rPr>
                <a:t>OxyContin</a:t>
              </a:r>
            </a:p>
            <a:p>
              <a:pPr algn="ctr"/>
              <a:r>
                <a:rPr lang="en-US" sz="1350" b="1" dirty="0">
                  <a:solidFill>
                    <a:schemeClr val="bg1">
                      <a:lumMod val="95000"/>
                    </a:schemeClr>
                  </a:solidFill>
                </a:rPr>
                <a:t>Percocet</a:t>
              </a:r>
            </a:p>
            <a:p>
              <a:pPr algn="ctr"/>
              <a:r>
                <a:rPr lang="en-US" sz="1350" b="1" dirty="0" err="1">
                  <a:solidFill>
                    <a:schemeClr val="bg1">
                      <a:lumMod val="95000"/>
                    </a:schemeClr>
                  </a:solidFill>
                </a:rPr>
                <a:t>Vicoden</a:t>
              </a:r>
              <a:endParaRPr lang="en-US" sz="1350" b="1" dirty="0">
                <a:solidFill>
                  <a:schemeClr val="bg1">
                    <a:lumMod val="95000"/>
                  </a:schemeClr>
                </a:solidFill>
              </a:endParaRPr>
            </a:p>
            <a:p>
              <a:pPr algn="ctr"/>
              <a:r>
                <a:rPr lang="en-US" sz="1350" b="1" dirty="0" err="1">
                  <a:solidFill>
                    <a:schemeClr val="bg1">
                      <a:lumMod val="95000"/>
                    </a:schemeClr>
                  </a:solidFill>
                </a:rPr>
                <a:t>Dilaudid</a:t>
              </a:r>
              <a:endParaRPr lang="en-US" sz="1350" b="1" dirty="0">
                <a:solidFill>
                  <a:schemeClr val="bg1">
                    <a:lumMod val="95000"/>
                  </a:schemeClr>
                </a:solidFill>
              </a:endParaRPr>
            </a:p>
            <a:p>
              <a:pPr algn="ctr"/>
              <a:r>
                <a:rPr lang="en-US" sz="1350" b="1" dirty="0">
                  <a:solidFill>
                    <a:schemeClr val="bg1">
                      <a:lumMod val="95000"/>
                    </a:schemeClr>
                  </a:solidFill>
                </a:rPr>
                <a:t>Methadone </a:t>
              </a:r>
              <a:endParaRPr lang="en-US" sz="1350" dirty="0">
                <a:solidFill>
                  <a:schemeClr val="bg1">
                    <a:lumMod val="95000"/>
                  </a:schemeClr>
                </a:solidFill>
              </a:endParaRPr>
            </a:p>
          </p:txBody>
        </p:sp>
      </p:grpSp>
    </p:spTree>
    <p:extLst>
      <p:ext uri="{BB962C8B-B14F-4D97-AF65-F5344CB8AC3E}">
        <p14:creationId xmlns:p14="http://schemas.microsoft.com/office/powerpoint/2010/main" val="18077995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47"/>
                                        </p:tgtEl>
                                        <p:attrNameLst>
                                          <p:attrName>style.visibility</p:attrName>
                                        </p:attrNameLst>
                                      </p:cBhvr>
                                      <p:to>
                                        <p:strVal val="visible"/>
                                      </p:to>
                                    </p:set>
                                    <p:anim calcmode="lin" valueType="num">
                                      <p:cBhvr additive="base">
                                        <p:cTn id="7" dur="500" fill="hold"/>
                                        <p:tgtEl>
                                          <p:spTgt spid="147"/>
                                        </p:tgtEl>
                                        <p:attrNameLst>
                                          <p:attrName>ppt_x</p:attrName>
                                        </p:attrNameLst>
                                      </p:cBhvr>
                                      <p:tavLst>
                                        <p:tav tm="0">
                                          <p:val>
                                            <p:strVal val="0-#ppt_w/2"/>
                                          </p:val>
                                        </p:tav>
                                        <p:tav tm="100000">
                                          <p:val>
                                            <p:strVal val="#ppt_x"/>
                                          </p:val>
                                        </p:tav>
                                      </p:tavLst>
                                    </p:anim>
                                    <p:anim calcmode="lin" valueType="num">
                                      <p:cBhvr additive="base">
                                        <p:cTn id="8" dur="500" fill="hold"/>
                                        <p:tgtEl>
                                          <p:spTgt spid="14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nodeType="afterEffect">
                                  <p:stCondLst>
                                    <p:cond delay="0"/>
                                  </p:stCondLst>
                                  <p:childTnLst>
                                    <p:set>
                                      <p:cBhvr>
                                        <p:cTn id="11" dur="1" fill="hold">
                                          <p:stCondLst>
                                            <p:cond delay="0"/>
                                          </p:stCondLst>
                                        </p:cTn>
                                        <p:tgtEl>
                                          <p:spTgt spid="252"/>
                                        </p:tgtEl>
                                        <p:attrNameLst>
                                          <p:attrName>style.visibility</p:attrName>
                                        </p:attrNameLst>
                                      </p:cBhvr>
                                      <p:to>
                                        <p:strVal val="visible"/>
                                      </p:to>
                                    </p:set>
                                    <p:animEffect transition="in" filter="fade">
                                      <p:cBhvr>
                                        <p:cTn id="12" dur="500"/>
                                        <p:tgtEl>
                                          <p:spTgt spid="252"/>
                                        </p:tgtEl>
                                      </p:cBhvr>
                                    </p:animEffect>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263"/>
                                        </p:tgtEl>
                                        <p:attrNameLst>
                                          <p:attrName>style.visibility</p:attrName>
                                        </p:attrNameLst>
                                      </p:cBhvr>
                                      <p:to>
                                        <p:strVal val="visible"/>
                                      </p:to>
                                    </p:set>
                                    <p:animEffect transition="in" filter="fade">
                                      <p:cBhvr>
                                        <p:cTn id="16" dur="500"/>
                                        <p:tgtEl>
                                          <p:spTgt spid="263"/>
                                        </p:tgtEl>
                                      </p:cBhvr>
                                    </p:animEffect>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59"/>
                                        </p:tgtEl>
                                        <p:attrNameLst>
                                          <p:attrName>style.visibility</p:attrName>
                                        </p:attrNameLst>
                                      </p:cBhvr>
                                      <p:to>
                                        <p:strVal val="visible"/>
                                      </p:to>
                                    </p:set>
                                    <p:anim calcmode="lin" valueType="num">
                                      <p:cBhvr additive="base">
                                        <p:cTn id="21" dur="500" fill="hold"/>
                                        <p:tgtEl>
                                          <p:spTgt spid="59"/>
                                        </p:tgtEl>
                                        <p:attrNameLst>
                                          <p:attrName>ppt_x</p:attrName>
                                        </p:attrNameLst>
                                      </p:cBhvr>
                                      <p:tavLst>
                                        <p:tav tm="0">
                                          <p:val>
                                            <p:strVal val="0-#ppt_w/2"/>
                                          </p:val>
                                        </p:tav>
                                        <p:tav tm="100000">
                                          <p:val>
                                            <p:strVal val="#ppt_x"/>
                                          </p:val>
                                        </p:tav>
                                      </p:tavLst>
                                    </p:anim>
                                    <p:anim calcmode="lin" valueType="num">
                                      <p:cBhvr additive="base">
                                        <p:cTn id="22" dur="500" fill="hold"/>
                                        <p:tgtEl>
                                          <p:spTgt spid="59"/>
                                        </p:tgtEl>
                                        <p:attrNameLst>
                                          <p:attrName>ppt_y</p:attrName>
                                        </p:attrNameLst>
                                      </p:cBhvr>
                                      <p:tavLst>
                                        <p:tav tm="0">
                                          <p:val>
                                            <p:strVal val="#ppt_y"/>
                                          </p:val>
                                        </p:tav>
                                        <p:tav tm="100000">
                                          <p:val>
                                            <p:strVal val="#ppt_y"/>
                                          </p:val>
                                        </p:tav>
                                      </p:tavLst>
                                    </p:anim>
                                  </p:childTnLst>
                                </p:cTn>
                              </p:par>
                            </p:childTnLst>
                          </p:cTn>
                        </p:par>
                        <p:par>
                          <p:cTn id="23" fill="hold">
                            <p:stCondLst>
                              <p:cond delay="500"/>
                            </p:stCondLst>
                            <p:childTnLst>
                              <p:par>
                                <p:cTn id="24" presetID="10" presetClass="entr" presetSubtype="0" fill="hold" nodeType="afterEffect">
                                  <p:stCondLst>
                                    <p:cond delay="0"/>
                                  </p:stCondLst>
                                  <p:childTnLst>
                                    <p:set>
                                      <p:cBhvr>
                                        <p:cTn id="25" dur="1" fill="hold">
                                          <p:stCondLst>
                                            <p:cond delay="0"/>
                                          </p:stCondLst>
                                        </p:cTn>
                                        <p:tgtEl>
                                          <p:spTgt spid="253"/>
                                        </p:tgtEl>
                                        <p:attrNameLst>
                                          <p:attrName>style.visibility</p:attrName>
                                        </p:attrNameLst>
                                      </p:cBhvr>
                                      <p:to>
                                        <p:strVal val="visible"/>
                                      </p:to>
                                    </p:set>
                                    <p:animEffect transition="in" filter="fade">
                                      <p:cBhvr>
                                        <p:cTn id="26" dur="500"/>
                                        <p:tgtEl>
                                          <p:spTgt spid="253"/>
                                        </p:tgtEl>
                                      </p:cBhvr>
                                    </p:animEffect>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500" fill="hold"/>
                                        <p:tgtEl>
                                          <p:spTgt spid="15"/>
                                        </p:tgtEl>
                                        <p:attrNameLst>
                                          <p:attrName>ppt_x</p:attrName>
                                        </p:attrNameLst>
                                      </p:cBhvr>
                                      <p:tavLst>
                                        <p:tav tm="0">
                                          <p:val>
                                            <p:strVal val="0-#ppt_w/2"/>
                                          </p:val>
                                        </p:tav>
                                        <p:tav tm="100000">
                                          <p:val>
                                            <p:strVal val="#ppt_x"/>
                                          </p:val>
                                        </p:tav>
                                      </p:tavLst>
                                    </p:anim>
                                    <p:anim calcmode="lin" valueType="num">
                                      <p:cBhvr additive="base">
                                        <p:cTn id="32" dur="500" fill="hold"/>
                                        <p:tgtEl>
                                          <p:spTgt spid="15"/>
                                        </p:tgtEl>
                                        <p:attrNameLst>
                                          <p:attrName>ppt_y</p:attrName>
                                        </p:attrNameLst>
                                      </p:cBhvr>
                                      <p:tavLst>
                                        <p:tav tm="0">
                                          <p:val>
                                            <p:strVal val="#ppt_y"/>
                                          </p:val>
                                        </p:tav>
                                        <p:tav tm="100000">
                                          <p:val>
                                            <p:strVal val="#ppt_y"/>
                                          </p:val>
                                        </p:tav>
                                      </p:tavLst>
                                    </p:anim>
                                  </p:childTnLst>
                                </p:cTn>
                              </p:par>
                            </p:childTnLst>
                          </p:cTn>
                        </p:par>
                        <p:par>
                          <p:cTn id="33" fill="hold">
                            <p:stCondLst>
                              <p:cond delay="500"/>
                            </p:stCondLst>
                            <p:childTnLst>
                              <p:par>
                                <p:cTn id="34" presetID="10" presetClass="entr" presetSubtype="0" fill="hold" nodeType="afterEffect">
                                  <p:stCondLst>
                                    <p:cond delay="0"/>
                                  </p:stCondLst>
                                  <p:childTnLst>
                                    <p:set>
                                      <p:cBhvr>
                                        <p:cTn id="35" dur="1" fill="hold">
                                          <p:stCondLst>
                                            <p:cond delay="0"/>
                                          </p:stCondLst>
                                        </p:cTn>
                                        <p:tgtEl>
                                          <p:spTgt spid="258"/>
                                        </p:tgtEl>
                                        <p:attrNameLst>
                                          <p:attrName>style.visibility</p:attrName>
                                        </p:attrNameLst>
                                      </p:cBhvr>
                                      <p:to>
                                        <p:strVal val="visible"/>
                                      </p:to>
                                    </p:set>
                                    <p:animEffect transition="in" filter="fade">
                                      <p:cBhvr>
                                        <p:cTn id="36" dur="500"/>
                                        <p:tgtEl>
                                          <p:spTgt spid="258"/>
                                        </p:tgtEl>
                                      </p:cBhvr>
                                    </p:animEffect>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232"/>
                                        </p:tgtEl>
                                        <p:attrNameLst>
                                          <p:attrName>style.visibility</p:attrName>
                                        </p:attrNameLst>
                                      </p:cBhvr>
                                      <p:to>
                                        <p:strVal val="visible"/>
                                      </p:to>
                                    </p:set>
                                    <p:anim calcmode="lin" valueType="num">
                                      <p:cBhvr additive="base">
                                        <p:cTn id="41" dur="500" fill="hold"/>
                                        <p:tgtEl>
                                          <p:spTgt spid="232"/>
                                        </p:tgtEl>
                                        <p:attrNameLst>
                                          <p:attrName>ppt_x</p:attrName>
                                        </p:attrNameLst>
                                      </p:cBhvr>
                                      <p:tavLst>
                                        <p:tav tm="0">
                                          <p:val>
                                            <p:strVal val="0-#ppt_w/2"/>
                                          </p:val>
                                        </p:tav>
                                        <p:tav tm="100000">
                                          <p:val>
                                            <p:strVal val="#ppt_x"/>
                                          </p:val>
                                        </p:tav>
                                      </p:tavLst>
                                    </p:anim>
                                    <p:anim calcmode="lin" valueType="num">
                                      <p:cBhvr additive="base">
                                        <p:cTn id="42" dur="500" fill="hold"/>
                                        <p:tgtEl>
                                          <p:spTgt spid="232"/>
                                        </p:tgtEl>
                                        <p:attrNameLst>
                                          <p:attrName>ppt_y</p:attrName>
                                        </p:attrNameLst>
                                      </p:cBhvr>
                                      <p:tavLst>
                                        <p:tav tm="0">
                                          <p:val>
                                            <p:strVal val="#ppt_y"/>
                                          </p:val>
                                        </p:tav>
                                        <p:tav tm="100000">
                                          <p:val>
                                            <p:strVal val="#ppt_y"/>
                                          </p:val>
                                        </p:tav>
                                      </p:tavLst>
                                    </p:anim>
                                  </p:childTnLst>
                                </p:cTn>
                              </p:par>
                            </p:childTnLst>
                          </p:cTn>
                        </p:par>
                        <p:par>
                          <p:cTn id="43" fill="hold">
                            <p:stCondLst>
                              <p:cond delay="500"/>
                            </p:stCondLst>
                            <p:childTnLst>
                              <p:par>
                                <p:cTn id="44" presetID="10" presetClass="entr" presetSubtype="0" fill="hold" nodeType="afterEffect">
                                  <p:stCondLst>
                                    <p:cond delay="0"/>
                                  </p:stCondLst>
                                  <p:childTnLst>
                                    <p:set>
                                      <p:cBhvr>
                                        <p:cTn id="45" dur="1" fill="hold">
                                          <p:stCondLst>
                                            <p:cond delay="0"/>
                                          </p:stCondLst>
                                        </p:cTn>
                                        <p:tgtEl>
                                          <p:spTgt spid="292"/>
                                        </p:tgtEl>
                                        <p:attrNameLst>
                                          <p:attrName>style.visibility</p:attrName>
                                        </p:attrNameLst>
                                      </p:cBhvr>
                                      <p:to>
                                        <p:strVal val="visible"/>
                                      </p:to>
                                    </p:set>
                                    <p:animEffect transition="in" filter="fade">
                                      <p:cBhvr>
                                        <p:cTn id="46" dur="500"/>
                                        <p:tgtEl>
                                          <p:spTgt spid="2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Rectangle 50"/>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2100" dirty="0"/>
              <a:t>What is prescription opioid misuse? </a:t>
            </a:r>
          </a:p>
        </p:txBody>
      </p:sp>
      <p:grpSp>
        <p:nvGrpSpPr>
          <p:cNvPr id="88" name="Group 87"/>
          <p:cNvGrpSpPr/>
          <p:nvPr/>
        </p:nvGrpSpPr>
        <p:grpSpPr>
          <a:xfrm>
            <a:off x="-213155" y="4864613"/>
            <a:ext cx="9144000" cy="1997278"/>
            <a:chOff x="-284206" y="4194963"/>
            <a:chExt cx="12192000" cy="2663037"/>
          </a:xfrm>
        </p:grpSpPr>
        <p:sp>
          <p:nvSpPr>
            <p:cNvPr id="37" name="Freeform 8"/>
            <p:cNvSpPr>
              <a:spLocks/>
            </p:cNvSpPr>
            <p:nvPr/>
          </p:nvSpPr>
          <p:spPr bwMode="auto">
            <a:xfrm>
              <a:off x="-284206" y="4194963"/>
              <a:ext cx="12192000" cy="2663037"/>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Freeform 24"/>
            <p:cNvSpPr>
              <a:spLocks/>
            </p:cNvSpPr>
            <p:nvPr/>
          </p:nvSpPr>
          <p:spPr bwMode="auto">
            <a:xfrm>
              <a:off x="9915045" y="4756556"/>
              <a:ext cx="1268113" cy="597825"/>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Freeform 25"/>
            <p:cNvSpPr>
              <a:spLocks/>
            </p:cNvSpPr>
            <p:nvPr/>
          </p:nvSpPr>
          <p:spPr bwMode="auto">
            <a:xfrm>
              <a:off x="9915045" y="5535539"/>
              <a:ext cx="1268113" cy="597825"/>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Freeform 26"/>
            <p:cNvSpPr>
              <a:spLocks/>
            </p:cNvSpPr>
            <p:nvPr/>
          </p:nvSpPr>
          <p:spPr bwMode="auto">
            <a:xfrm>
              <a:off x="8366136" y="4756556"/>
              <a:ext cx="1277171" cy="597825"/>
            </a:xfrm>
            <a:custGeom>
              <a:avLst/>
              <a:gdLst>
                <a:gd name="T0" fmla="*/ 282 w 282"/>
                <a:gd name="T1" fmla="*/ 32 h 132"/>
                <a:gd name="T2" fmla="*/ 282 w 282"/>
                <a:gd name="T3" fmla="*/ 32 h 132"/>
                <a:gd name="T4" fmla="*/ 280 w 282"/>
                <a:gd name="T5" fmla="*/ 24 h 132"/>
                <a:gd name="T6" fmla="*/ 278 w 282"/>
                <a:gd name="T7" fmla="*/ 18 h 132"/>
                <a:gd name="T8" fmla="*/ 272 w 282"/>
                <a:gd name="T9" fmla="*/ 8 h 132"/>
                <a:gd name="T10" fmla="*/ 262 w 282"/>
                <a:gd name="T11" fmla="*/ 2 h 132"/>
                <a:gd name="T12" fmla="*/ 256 w 282"/>
                <a:gd name="T13" fmla="*/ 0 h 132"/>
                <a:gd name="T14" fmla="*/ 250 w 282"/>
                <a:gd name="T15" fmla="*/ 0 h 132"/>
                <a:gd name="T16" fmla="*/ 32 w 282"/>
                <a:gd name="T17" fmla="*/ 0 h 132"/>
                <a:gd name="T18" fmla="*/ 32 w 282"/>
                <a:gd name="T19" fmla="*/ 0 h 132"/>
                <a:gd name="T20" fmla="*/ 26 w 282"/>
                <a:gd name="T21" fmla="*/ 0 h 132"/>
                <a:gd name="T22" fmla="*/ 20 w 282"/>
                <a:gd name="T23" fmla="*/ 2 h 132"/>
                <a:gd name="T24" fmla="*/ 10 w 282"/>
                <a:gd name="T25" fmla="*/ 8 h 132"/>
                <a:gd name="T26" fmla="*/ 4 w 282"/>
                <a:gd name="T27" fmla="*/ 18 h 132"/>
                <a:gd name="T28" fmla="*/ 2 w 282"/>
                <a:gd name="T29" fmla="*/ 24 h 132"/>
                <a:gd name="T30" fmla="*/ 0 w 282"/>
                <a:gd name="T31" fmla="*/ 32 h 132"/>
                <a:gd name="T32" fmla="*/ 0 w 282"/>
                <a:gd name="T33" fmla="*/ 132 h 132"/>
                <a:gd name="T34" fmla="*/ 282 w 282"/>
                <a:gd name="T35" fmla="*/ 132 h 132"/>
                <a:gd name="T36" fmla="*/ 282 w 282"/>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282" y="32"/>
                  </a:moveTo>
                  <a:lnTo>
                    <a:pt x="282" y="32"/>
                  </a:lnTo>
                  <a:lnTo>
                    <a:pt x="280" y="24"/>
                  </a:lnTo>
                  <a:lnTo>
                    <a:pt x="278" y="18"/>
                  </a:lnTo>
                  <a:lnTo>
                    <a:pt x="272" y="8"/>
                  </a:lnTo>
                  <a:lnTo>
                    <a:pt x="262" y="2"/>
                  </a:lnTo>
                  <a:lnTo>
                    <a:pt x="256" y="0"/>
                  </a:lnTo>
                  <a:lnTo>
                    <a:pt x="250" y="0"/>
                  </a:lnTo>
                  <a:lnTo>
                    <a:pt x="32" y="0"/>
                  </a:lnTo>
                  <a:lnTo>
                    <a:pt x="32" y="0"/>
                  </a:lnTo>
                  <a:lnTo>
                    <a:pt x="26" y="0"/>
                  </a:lnTo>
                  <a:lnTo>
                    <a:pt x="20" y="2"/>
                  </a:lnTo>
                  <a:lnTo>
                    <a:pt x="10" y="8"/>
                  </a:lnTo>
                  <a:lnTo>
                    <a:pt x="4" y="18"/>
                  </a:lnTo>
                  <a:lnTo>
                    <a:pt x="2" y="24"/>
                  </a:lnTo>
                  <a:lnTo>
                    <a:pt x="0" y="32"/>
                  </a:lnTo>
                  <a:lnTo>
                    <a:pt x="0" y="132"/>
                  </a:lnTo>
                  <a:lnTo>
                    <a:pt x="282" y="132"/>
                  </a:lnTo>
                  <a:lnTo>
                    <a:pt x="28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Freeform 27"/>
            <p:cNvSpPr>
              <a:spLocks/>
            </p:cNvSpPr>
            <p:nvPr/>
          </p:nvSpPr>
          <p:spPr bwMode="auto">
            <a:xfrm>
              <a:off x="8366136" y="5535539"/>
              <a:ext cx="1277171" cy="597825"/>
            </a:xfrm>
            <a:custGeom>
              <a:avLst/>
              <a:gdLst>
                <a:gd name="T0" fmla="*/ 0 w 282"/>
                <a:gd name="T1" fmla="*/ 100 h 132"/>
                <a:gd name="T2" fmla="*/ 0 w 282"/>
                <a:gd name="T3" fmla="*/ 100 h 132"/>
                <a:gd name="T4" fmla="*/ 2 w 282"/>
                <a:gd name="T5" fmla="*/ 106 h 132"/>
                <a:gd name="T6" fmla="*/ 4 w 282"/>
                <a:gd name="T7" fmla="*/ 112 h 132"/>
                <a:gd name="T8" fmla="*/ 10 w 282"/>
                <a:gd name="T9" fmla="*/ 122 h 132"/>
                <a:gd name="T10" fmla="*/ 20 w 282"/>
                <a:gd name="T11" fmla="*/ 130 h 132"/>
                <a:gd name="T12" fmla="*/ 26 w 282"/>
                <a:gd name="T13" fmla="*/ 130 h 132"/>
                <a:gd name="T14" fmla="*/ 32 w 282"/>
                <a:gd name="T15" fmla="*/ 132 h 132"/>
                <a:gd name="T16" fmla="*/ 250 w 282"/>
                <a:gd name="T17" fmla="*/ 132 h 132"/>
                <a:gd name="T18" fmla="*/ 250 w 282"/>
                <a:gd name="T19" fmla="*/ 132 h 132"/>
                <a:gd name="T20" fmla="*/ 256 w 282"/>
                <a:gd name="T21" fmla="*/ 130 h 132"/>
                <a:gd name="T22" fmla="*/ 262 w 282"/>
                <a:gd name="T23" fmla="*/ 130 h 132"/>
                <a:gd name="T24" fmla="*/ 272 w 282"/>
                <a:gd name="T25" fmla="*/ 122 h 132"/>
                <a:gd name="T26" fmla="*/ 278 w 282"/>
                <a:gd name="T27" fmla="*/ 112 h 132"/>
                <a:gd name="T28" fmla="*/ 280 w 282"/>
                <a:gd name="T29" fmla="*/ 106 h 132"/>
                <a:gd name="T30" fmla="*/ 282 w 282"/>
                <a:gd name="T31" fmla="*/ 100 h 132"/>
                <a:gd name="T32" fmla="*/ 282 w 282"/>
                <a:gd name="T33" fmla="*/ 0 h 132"/>
                <a:gd name="T34" fmla="*/ 0 w 282"/>
                <a:gd name="T35" fmla="*/ 0 h 132"/>
                <a:gd name="T36" fmla="*/ 0 w 282"/>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0" y="100"/>
                  </a:moveTo>
                  <a:lnTo>
                    <a:pt x="0" y="100"/>
                  </a:lnTo>
                  <a:lnTo>
                    <a:pt x="2" y="106"/>
                  </a:lnTo>
                  <a:lnTo>
                    <a:pt x="4" y="112"/>
                  </a:lnTo>
                  <a:lnTo>
                    <a:pt x="10" y="122"/>
                  </a:lnTo>
                  <a:lnTo>
                    <a:pt x="20" y="130"/>
                  </a:lnTo>
                  <a:lnTo>
                    <a:pt x="26" y="130"/>
                  </a:lnTo>
                  <a:lnTo>
                    <a:pt x="32" y="132"/>
                  </a:lnTo>
                  <a:lnTo>
                    <a:pt x="250" y="132"/>
                  </a:lnTo>
                  <a:lnTo>
                    <a:pt x="250" y="132"/>
                  </a:lnTo>
                  <a:lnTo>
                    <a:pt x="256" y="130"/>
                  </a:lnTo>
                  <a:lnTo>
                    <a:pt x="262" y="130"/>
                  </a:lnTo>
                  <a:lnTo>
                    <a:pt x="272" y="122"/>
                  </a:lnTo>
                  <a:lnTo>
                    <a:pt x="278" y="112"/>
                  </a:lnTo>
                  <a:lnTo>
                    <a:pt x="280" y="106"/>
                  </a:lnTo>
                  <a:lnTo>
                    <a:pt x="282" y="100"/>
                  </a:lnTo>
                  <a:lnTo>
                    <a:pt x="282"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 name="Freeform 28"/>
            <p:cNvSpPr>
              <a:spLocks/>
            </p:cNvSpPr>
            <p:nvPr/>
          </p:nvSpPr>
          <p:spPr bwMode="auto">
            <a:xfrm>
              <a:off x="6826284" y="4756556"/>
              <a:ext cx="1268113" cy="597825"/>
            </a:xfrm>
            <a:custGeom>
              <a:avLst/>
              <a:gdLst>
                <a:gd name="T0" fmla="*/ 280 w 280"/>
                <a:gd name="T1" fmla="*/ 32 h 132"/>
                <a:gd name="T2" fmla="*/ 280 w 280"/>
                <a:gd name="T3" fmla="*/ 32 h 132"/>
                <a:gd name="T4" fmla="*/ 280 w 280"/>
                <a:gd name="T5" fmla="*/ 24 h 132"/>
                <a:gd name="T6" fmla="*/ 278 w 280"/>
                <a:gd name="T7" fmla="*/ 18 h 132"/>
                <a:gd name="T8" fmla="*/ 272 w 280"/>
                <a:gd name="T9" fmla="*/ 8 h 132"/>
                <a:gd name="T10" fmla="*/ 262 w 280"/>
                <a:gd name="T11" fmla="*/ 2 h 132"/>
                <a:gd name="T12" fmla="*/ 256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2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2" y="8"/>
                  </a:lnTo>
                  <a:lnTo>
                    <a:pt x="262" y="2"/>
                  </a:lnTo>
                  <a:lnTo>
                    <a:pt x="256" y="0"/>
                  </a:lnTo>
                  <a:lnTo>
                    <a:pt x="248" y="0"/>
                  </a:lnTo>
                  <a:lnTo>
                    <a:pt x="32" y="0"/>
                  </a:lnTo>
                  <a:lnTo>
                    <a:pt x="32" y="0"/>
                  </a:lnTo>
                  <a:lnTo>
                    <a:pt x="26" y="0"/>
                  </a:lnTo>
                  <a:lnTo>
                    <a:pt x="20" y="2"/>
                  </a:lnTo>
                  <a:lnTo>
                    <a:pt x="10" y="8"/>
                  </a:lnTo>
                  <a:lnTo>
                    <a:pt x="2" y="18"/>
                  </a:lnTo>
                  <a:lnTo>
                    <a:pt x="2"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 name="Freeform 29"/>
            <p:cNvSpPr>
              <a:spLocks/>
            </p:cNvSpPr>
            <p:nvPr/>
          </p:nvSpPr>
          <p:spPr bwMode="auto">
            <a:xfrm>
              <a:off x="6826284" y="5535539"/>
              <a:ext cx="1268113" cy="597825"/>
            </a:xfrm>
            <a:custGeom>
              <a:avLst/>
              <a:gdLst>
                <a:gd name="T0" fmla="*/ 0 w 280"/>
                <a:gd name="T1" fmla="*/ 100 h 132"/>
                <a:gd name="T2" fmla="*/ 0 w 280"/>
                <a:gd name="T3" fmla="*/ 100 h 132"/>
                <a:gd name="T4" fmla="*/ 2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6 w 280"/>
                <a:gd name="T21" fmla="*/ 130 h 132"/>
                <a:gd name="T22" fmla="*/ 262 w 280"/>
                <a:gd name="T23" fmla="*/ 130 h 132"/>
                <a:gd name="T24" fmla="*/ 272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2" y="106"/>
                  </a:lnTo>
                  <a:lnTo>
                    <a:pt x="2" y="112"/>
                  </a:lnTo>
                  <a:lnTo>
                    <a:pt x="10" y="122"/>
                  </a:lnTo>
                  <a:lnTo>
                    <a:pt x="20" y="130"/>
                  </a:lnTo>
                  <a:lnTo>
                    <a:pt x="26" y="130"/>
                  </a:lnTo>
                  <a:lnTo>
                    <a:pt x="32" y="132"/>
                  </a:lnTo>
                  <a:lnTo>
                    <a:pt x="248" y="132"/>
                  </a:lnTo>
                  <a:lnTo>
                    <a:pt x="248" y="132"/>
                  </a:lnTo>
                  <a:lnTo>
                    <a:pt x="256" y="130"/>
                  </a:lnTo>
                  <a:lnTo>
                    <a:pt x="262" y="130"/>
                  </a:lnTo>
                  <a:lnTo>
                    <a:pt x="272"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 name="Freeform 30"/>
            <p:cNvSpPr>
              <a:spLocks/>
            </p:cNvSpPr>
            <p:nvPr/>
          </p:nvSpPr>
          <p:spPr bwMode="auto">
            <a:xfrm>
              <a:off x="5286433" y="4756556"/>
              <a:ext cx="1268113" cy="597825"/>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31"/>
            <p:cNvSpPr>
              <a:spLocks/>
            </p:cNvSpPr>
            <p:nvPr/>
          </p:nvSpPr>
          <p:spPr bwMode="auto">
            <a:xfrm>
              <a:off x="5286433" y="5535539"/>
              <a:ext cx="1268113" cy="597825"/>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32"/>
            <p:cNvSpPr>
              <a:spLocks/>
            </p:cNvSpPr>
            <p:nvPr/>
          </p:nvSpPr>
          <p:spPr bwMode="auto">
            <a:xfrm>
              <a:off x="3746582" y="4756556"/>
              <a:ext cx="1268113" cy="597825"/>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 name="Freeform 33"/>
            <p:cNvSpPr>
              <a:spLocks/>
            </p:cNvSpPr>
            <p:nvPr/>
          </p:nvSpPr>
          <p:spPr bwMode="auto">
            <a:xfrm>
              <a:off x="3746582" y="5535539"/>
              <a:ext cx="1268113" cy="597825"/>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 name="Freeform 34"/>
            <p:cNvSpPr>
              <a:spLocks/>
            </p:cNvSpPr>
            <p:nvPr/>
          </p:nvSpPr>
          <p:spPr bwMode="auto">
            <a:xfrm>
              <a:off x="2206730" y="4756556"/>
              <a:ext cx="1268113" cy="597825"/>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 name="Freeform 35"/>
            <p:cNvSpPr>
              <a:spLocks/>
            </p:cNvSpPr>
            <p:nvPr/>
          </p:nvSpPr>
          <p:spPr bwMode="auto">
            <a:xfrm>
              <a:off x="2206730" y="5535539"/>
              <a:ext cx="1268113" cy="597825"/>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 name="Freeform 36"/>
            <p:cNvSpPr>
              <a:spLocks/>
            </p:cNvSpPr>
            <p:nvPr/>
          </p:nvSpPr>
          <p:spPr bwMode="auto">
            <a:xfrm>
              <a:off x="938617" y="4756556"/>
              <a:ext cx="1005432" cy="1376808"/>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7" name="Rectangle 23"/>
            <p:cNvSpPr>
              <a:spLocks noChangeArrowheads="1"/>
            </p:cNvSpPr>
            <p:nvPr/>
          </p:nvSpPr>
          <p:spPr bwMode="auto">
            <a:xfrm>
              <a:off x="2091612" y="6457582"/>
              <a:ext cx="9091546" cy="10385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60" name="Group 59"/>
          <p:cNvGrpSpPr/>
          <p:nvPr/>
        </p:nvGrpSpPr>
        <p:grpSpPr>
          <a:xfrm>
            <a:off x="1700330" y="5410730"/>
            <a:ext cx="867314" cy="907684"/>
            <a:chOff x="2399767" y="469557"/>
            <a:chExt cx="1156419" cy="1210245"/>
          </a:xfrm>
        </p:grpSpPr>
        <p:sp>
          <p:nvSpPr>
            <p:cNvPr id="54" name="Oval 53"/>
            <p:cNvSpPr/>
            <p:nvPr/>
          </p:nvSpPr>
          <p:spPr>
            <a:xfrm>
              <a:off x="2644345" y="469557"/>
              <a:ext cx="667265" cy="691978"/>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9" name="Freeform 58"/>
            <p:cNvSpPr/>
            <p:nvPr/>
          </p:nvSpPr>
          <p:spPr>
            <a:xfrm>
              <a:off x="2399767" y="1198045"/>
              <a:ext cx="1156419" cy="481757"/>
            </a:xfrm>
            <a:custGeom>
              <a:avLst/>
              <a:gdLst>
                <a:gd name="connsiteX0" fmla="*/ 578209 w 1156419"/>
                <a:gd name="connsiteY0" fmla="*/ 0 h 481757"/>
                <a:gd name="connsiteX1" fmla="*/ 1151252 w 1156419"/>
                <a:gd name="connsiteY1" fmla="*/ 434123 h 481757"/>
                <a:gd name="connsiteX2" fmla="*/ 1156419 w 1156419"/>
                <a:gd name="connsiteY2" fmla="*/ 481757 h 481757"/>
                <a:gd name="connsiteX3" fmla="*/ 0 w 1156419"/>
                <a:gd name="connsiteY3" fmla="*/ 481757 h 481757"/>
                <a:gd name="connsiteX4" fmla="*/ 5166 w 1156419"/>
                <a:gd name="connsiteY4" fmla="*/ 434123 h 481757"/>
                <a:gd name="connsiteX5" fmla="*/ 578209 w 1156419"/>
                <a:gd name="connsiteY5" fmla="*/ 0 h 48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6419" h="481757">
                  <a:moveTo>
                    <a:pt x="578209" y="0"/>
                  </a:moveTo>
                  <a:cubicBezTo>
                    <a:pt x="860874" y="0"/>
                    <a:pt x="1096710" y="186369"/>
                    <a:pt x="1151252" y="434123"/>
                  </a:cubicBezTo>
                  <a:lnTo>
                    <a:pt x="1156419" y="481757"/>
                  </a:lnTo>
                  <a:lnTo>
                    <a:pt x="0" y="481757"/>
                  </a:lnTo>
                  <a:lnTo>
                    <a:pt x="5166" y="434123"/>
                  </a:lnTo>
                  <a:cubicBezTo>
                    <a:pt x="59708" y="186369"/>
                    <a:pt x="295544" y="0"/>
                    <a:pt x="578209"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62" name="Group 61"/>
          <p:cNvGrpSpPr/>
          <p:nvPr/>
        </p:nvGrpSpPr>
        <p:grpSpPr>
          <a:xfrm>
            <a:off x="2857700" y="5410730"/>
            <a:ext cx="867314" cy="907684"/>
            <a:chOff x="2399767" y="469557"/>
            <a:chExt cx="1156419" cy="1210245"/>
          </a:xfrm>
        </p:grpSpPr>
        <p:sp>
          <p:nvSpPr>
            <p:cNvPr id="63" name="Oval 62"/>
            <p:cNvSpPr/>
            <p:nvPr/>
          </p:nvSpPr>
          <p:spPr>
            <a:xfrm>
              <a:off x="2644345" y="469557"/>
              <a:ext cx="667265" cy="691978"/>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4" name="Freeform 63"/>
            <p:cNvSpPr/>
            <p:nvPr/>
          </p:nvSpPr>
          <p:spPr>
            <a:xfrm>
              <a:off x="2399767" y="1198045"/>
              <a:ext cx="1156419" cy="481757"/>
            </a:xfrm>
            <a:custGeom>
              <a:avLst/>
              <a:gdLst>
                <a:gd name="connsiteX0" fmla="*/ 578209 w 1156419"/>
                <a:gd name="connsiteY0" fmla="*/ 0 h 481757"/>
                <a:gd name="connsiteX1" fmla="*/ 1151252 w 1156419"/>
                <a:gd name="connsiteY1" fmla="*/ 434123 h 481757"/>
                <a:gd name="connsiteX2" fmla="*/ 1156419 w 1156419"/>
                <a:gd name="connsiteY2" fmla="*/ 481757 h 481757"/>
                <a:gd name="connsiteX3" fmla="*/ 0 w 1156419"/>
                <a:gd name="connsiteY3" fmla="*/ 481757 h 481757"/>
                <a:gd name="connsiteX4" fmla="*/ 5166 w 1156419"/>
                <a:gd name="connsiteY4" fmla="*/ 434123 h 481757"/>
                <a:gd name="connsiteX5" fmla="*/ 578209 w 1156419"/>
                <a:gd name="connsiteY5" fmla="*/ 0 h 48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6419" h="481757">
                  <a:moveTo>
                    <a:pt x="578209" y="0"/>
                  </a:moveTo>
                  <a:cubicBezTo>
                    <a:pt x="860874" y="0"/>
                    <a:pt x="1096710" y="186369"/>
                    <a:pt x="1151252" y="434123"/>
                  </a:cubicBezTo>
                  <a:lnTo>
                    <a:pt x="1156419" y="481757"/>
                  </a:lnTo>
                  <a:lnTo>
                    <a:pt x="0" y="481757"/>
                  </a:lnTo>
                  <a:lnTo>
                    <a:pt x="5166" y="434123"/>
                  </a:lnTo>
                  <a:cubicBezTo>
                    <a:pt x="59708" y="186369"/>
                    <a:pt x="295544" y="0"/>
                    <a:pt x="578209"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65" name="Group 64"/>
          <p:cNvGrpSpPr/>
          <p:nvPr/>
        </p:nvGrpSpPr>
        <p:grpSpPr>
          <a:xfrm>
            <a:off x="4015070" y="5410730"/>
            <a:ext cx="867314" cy="907684"/>
            <a:chOff x="2399767" y="469557"/>
            <a:chExt cx="1156419" cy="1210245"/>
          </a:xfrm>
        </p:grpSpPr>
        <p:sp>
          <p:nvSpPr>
            <p:cNvPr id="66" name="Oval 65"/>
            <p:cNvSpPr/>
            <p:nvPr/>
          </p:nvSpPr>
          <p:spPr>
            <a:xfrm>
              <a:off x="2644345" y="469557"/>
              <a:ext cx="667265" cy="691978"/>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7" name="Freeform 66"/>
            <p:cNvSpPr/>
            <p:nvPr/>
          </p:nvSpPr>
          <p:spPr>
            <a:xfrm>
              <a:off x="2399767" y="1198045"/>
              <a:ext cx="1156419" cy="481757"/>
            </a:xfrm>
            <a:custGeom>
              <a:avLst/>
              <a:gdLst>
                <a:gd name="connsiteX0" fmla="*/ 578209 w 1156419"/>
                <a:gd name="connsiteY0" fmla="*/ 0 h 481757"/>
                <a:gd name="connsiteX1" fmla="*/ 1151252 w 1156419"/>
                <a:gd name="connsiteY1" fmla="*/ 434123 h 481757"/>
                <a:gd name="connsiteX2" fmla="*/ 1156419 w 1156419"/>
                <a:gd name="connsiteY2" fmla="*/ 481757 h 481757"/>
                <a:gd name="connsiteX3" fmla="*/ 0 w 1156419"/>
                <a:gd name="connsiteY3" fmla="*/ 481757 h 481757"/>
                <a:gd name="connsiteX4" fmla="*/ 5166 w 1156419"/>
                <a:gd name="connsiteY4" fmla="*/ 434123 h 481757"/>
                <a:gd name="connsiteX5" fmla="*/ 578209 w 1156419"/>
                <a:gd name="connsiteY5" fmla="*/ 0 h 48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6419" h="481757">
                  <a:moveTo>
                    <a:pt x="578209" y="0"/>
                  </a:moveTo>
                  <a:cubicBezTo>
                    <a:pt x="860874" y="0"/>
                    <a:pt x="1096710" y="186369"/>
                    <a:pt x="1151252" y="434123"/>
                  </a:cubicBezTo>
                  <a:lnTo>
                    <a:pt x="1156419" y="481757"/>
                  </a:lnTo>
                  <a:lnTo>
                    <a:pt x="0" y="481757"/>
                  </a:lnTo>
                  <a:lnTo>
                    <a:pt x="5166" y="434123"/>
                  </a:lnTo>
                  <a:cubicBezTo>
                    <a:pt x="59708" y="186369"/>
                    <a:pt x="295544" y="0"/>
                    <a:pt x="578209"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68" name="Group 67"/>
          <p:cNvGrpSpPr/>
          <p:nvPr/>
        </p:nvGrpSpPr>
        <p:grpSpPr>
          <a:xfrm>
            <a:off x="5172440" y="5410730"/>
            <a:ext cx="867314" cy="907684"/>
            <a:chOff x="2399767" y="469557"/>
            <a:chExt cx="1156419" cy="1210245"/>
          </a:xfrm>
        </p:grpSpPr>
        <p:sp>
          <p:nvSpPr>
            <p:cNvPr id="69" name="Oval 68"/>
            <p:cNvSpPr/>
            <p:nvPr/>
          </p:nvSpPr>
          <p:spPr>
            <a:xfrm>
              <a:off x="2644345" y="469557"/>
              <a:ext cx="667265" cy="691978"/>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70" name="Freeform 69"/>
            <p:cNvSpPr/>
            <p:nvPr/>
          </p:nvSpPr>
          <p:spPr>
            <a:xfrm>
              <a:off x="2399767" y="1198045"/>
              <a:ext cx="1156419" cy="481757"/>
            </a:xfrm>
            <a:custGeom>
              <a:avLst/>
              <a:gdLst>
                <a:gd name="connsiteX0" fmla="*/ 578209 w 1156419"/>
                <a:gd name="connsiteY0" fmla="*/ 0 h 481757"/>
                <a:gd name="connsiteX1" fmla="*/ 1151252 w 1156419"/>
                <a:gd name="connsiteY1" fmla="*/ 434123 h 481757"/>
                <a:gd name="connsiteX2" fmla="*/ 1156419 w 1156419"/>
                <a:gd name="connsiteY2" fmla="*/ 481757 h 481757"/>
                <a:gd name="connsiteX3" fmla="*/ 0 w 1156419"/>
                <a:gd name="connsiteY3" fmla="*/ 481757 h 481757"/>
                <a:gd name="connsiteX4" fmla="*/ 5166 w 1156419"/>
                <a:gd name="connsiteY4" fmla="*/ 434123 h 481757"/>
                <a:gd name="connsiteX5" fmla="*/ 578209 w 1156419"/>
                <a:gd name="connsiteY5" fmla="*/ 0 h 48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6419" h="481757">
                  <a:moveTo>
                    <a:pt x="578209" y="0"/>
                  </a:moveTo>
                  <a:cubicBezTo>
                    <a:pt x="860874" y="0"/>
                    <a:pt x="1096710" y="186369"/>
                    <a:pt x="1151252" y="434123"/>
                  </a:cubicBezTo>
                  <a:lnTo>
                    <a:pt x="1156419" y="481757"/>
                  </a:lnTo>
                  <a:lnTo>
                    <a:pt x="0" y="481757"/>
                  </a:lnTo>
                  <a:lnTo>
                    <a:pt x="5166" y="434123"/>
                  </a:lnTo>
                  <a:cubicBezTo>
                    <a:pt x="59708" y="186369"/>
                    <a:pt x="295544" y="0"/>
                    <a:pt x="578209"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71" name="Group 70"/>
          <p:cNvGrpSpPr/>
          <p:nvPr/>
        </p:nvGrpSpPr>
        <p:grpSpPr>
          <a:xfrm>
            <a:off x="6329810" y="5410730"/>
            <a:ext cx="867314" cy="907684"/>
            <a:chOff x="2399767" y="469557"/>
            <a:chExt cx="1156419" cy="1210245"/>
          </a:xfrm>
        </p:grpSpPr>
        <p:sp>
          <p:nvSpPr>
            <p:cNvPr id="72" name="Oval 71"/>
            <p:cNvSpPr/>
            <p:nvPr/>
          </p:nvSpPr>
          <p:spPr>
            <a:xfrm>
              <a:off x="2644345" y="469557"/>
              <a:ext cx="667265" cy="691978"/>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73" name="Freeform 72"/>
            <p:cNvSpPr/>
            <p:nvPr/>
          </p:nvSpPr>
          <p:spPr>
            <a:xfrm>
              <a:off x="2399767" y="1198045"/>
              <a:ext cx="1156419" cy="481757"/>
            </a:xfrm>
            <a:custGeom>
              <a:avLst/>
              <a:gdLst>
                <a:gd name="connsiteX0" fmla="*/ 578209 w 1156419"/>
                <a:gd name="connsiteY0" fmla="*/ 0 h 481757"/>
                <a:gd name="connsiteX1" fmla="*/ 1151252 w 1156419"/>
                <a:gd name="connsiteY1" fmla="*/ 434123 h 481757"/>
                <a:gd name="connsiteX2" fmla="*/ 1156419 w 1156419"/>
                <a:gd name="connsiteY2" fmla="*/ 481757 h 481757"/>
                <a:gd name="connsiteX3" fmla="*/ 0 w 1156419"/>
                <a:gd name="connsiteY3" fmla="*/ 481757 h 481757"/>
                <a:gd name="connsiteX4" fmla="*/ 5166 w 1156419"/>
                <a:gd name="connsiteY4" fmla="*/ 434123 h 481757"/>
                <a:gd name="connsiteX5" fmla="*/ 578209 w 1156419"/>
                <a:gd name="connsiteY5" fmla="*/ 0 h 48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6419" h="481757">
                  <a:moveTo>
                    <a:pt x="578209" y="0"/>
                  </a:moveTo>
                  <a:cubicBezTo>
                    <a:pt x="860874" y="0"/>
                    <a:pt x="1096710" y="186369"/>
                    <a:pt x="1151252" y="434123"/>
                  </a:cubicBezTo>
                  <a:lnTo>
                    <a:pt x="1156419" y="481757"/>
                  </a:lnTo>
                  <a:lnTo>
                    <a:pt x="0" y="481757"/>
                  </a:lnTo>
                  <a:lnTo>
                    <a:pt x="5166" y="434123"/>
                  </a:lnTo>
                  <a:cubicBezTo>
                    <a:pt x="59708" y="186369"/>
                    <a:pt x="295544" y="0"/>
                    <a:pt x="578209"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74" name="Group 73"/>
          <p:cNvGrpSpPr/>
          <p:nvPr/>
        </p:nvGrpSpPr>
        <p:grpSpPr>
          <a:xfrm>
            <a:off x="7487181" y="5410730"/>
            <a:ext cx="867314" cy="907684"/>
            <a:chOff x="2399767" y="469557"/>
            <a:chExt cx="1156419" cy="1210245"/>
          </a:xfrm>
        </p:grpSpPr>
        <p:sp>
          <p:nvSpPr>
            <p:cNvPr id="75" name="Oval 74"/>
            <p:cNvSpPr/>
            <p:nvPr/>
          </p:nvSpPr>
          <p:spPr>
            <a:xfrm>
              <a:off x="2644345" y="469557"/>
              <a:ext cx="667265" cy="691978"/>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76" name="Freeform 75"/>
            <p:cNvSpPr/>
            <p:nvPr/>
          </p:nvSpPr>
          <p:spPr>
            <a:xfrm>
              <a:off x="2399767" y="1198045"/>
              <a:ext cx="1156419" cy="481757"/>
            </a:xfrm>
            <a:custGeom>
              <a:avLst/>
              <a:gdLst>
                <a:gd name="connsiteX0" fmla="*/ 578209 w 1156419"/>
                <a:gd name="connsiteY0" fmla="*/ 0 h 481757"/>
                <a:gd name="connsiteX1" fmla="*/ 1151252 w 1156419"/>
                <a:gd name="connsiteY1" fmla="*/ 434123 h 481757"/>
                <a:gd name="connsiteX2" fmla="*/ 1156419 w 1156419"/>
                <a:gd name="connsiteY2" fmla="*/ 481757 h 481757"/>
                <a:gd name="connsiteX3" fmla="*/ 0 w 1156419"/>
                <a:gd name="connsiteY3" fmla="*/ 481757 h 481757"/>
                <a:gd name="connsiteX4" fmla="*/ 5166 w 1156419"/>
                <a:gd name="connsiteY4" fmla="*/ 434123 h 481757"/>
                <a:gd name="connsiteX5" fmla="*/ 578209 w 1156419"/>
                <a:gd name="connsiteY5" fmla="*/ 0 h 48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6419" h="481757">
                  <a:moveTo>
                    <a:pt x="578209" y="0"/>
                  </a:moveTo>
                  <a:cubicBezTo>
                    <a:pt x="860874" y="0"/>
                    <a:pt x="1096710" y="186369"/>
                    <a:pt x="1151252" y="434123"/>
                  </a:cubicBezTo>
                  <a:lnTo>
                    <a:pt x="1156419" y="481757"/>
                  </a:lnTo>
                  <a:lnTo>
                    <a:pt x="0" y="481757"/>
                  </a:lnTo>
                  <a:lnTo>
                    <a:pt x="5166" y="434123"/>
                  </a:lnTo>
                  <a:cubicBezTo>
                    <a:pt x="59708" y="186369"/>
                    <a:pt x="295544" y="0"/>
                    <a:pt x="578209"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sp>
        <p:nvSpPr>
          <p:cNvPr id="79" name="Oval Callout 78"/>
          <p:cNvSpPr/>
          <p:nvPr/>
        </p:nvSpPr>
        <p:spPr>
          <a:xfrm>
            <a:off x="4505519" y="2667873"/>
            <a:ext cx="1965518" cy="2018216"/>
          </a:xfrm>
          <a:prstGeom prst="wedgeEllipseCallout">
            <a:avLst>
              <a:gd name="adj1" fmla="val 1706"/>
              <a:gd name="adj2" fmla="val 62186"/>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b="1" dirty="0">
                <a:solidFill>
                  <a:schemeClr val="tx1">
                    <a:lumMod val="85000"/>
                    <a:lumOff val="15000"/>
                  </a:schemeClr>
                </a:solidFill>
              </a:rPr>
              <a:t>Taking the opioid prescription to get high</a:t>
            </a:r>
          </a:p>
        </p:txBody>
      </p:sp>
      <p:sp>
        <p:nvSpPr>
          <p:cNvPr id="80" name="Oval Callout 79"/>
          <p:cNvSpPr/>
          <p:nvPr/>
        </p:nvSpPr>
        <p:spPr>
          <a:xfrm>
            <a:off x="1850935" y="2710529"/>
            <a:ext cx="1965518" cy="2018216"/>
          </a:xfrm>
          <a:prstGeom prst="wedgeEllipseCallout">
            <a:avLst>
              <a:gd name="adj1" fmla="val 16703"/>
              <a:gd name="adj2" fmla="val 60622"/>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b="1" dirty="0">
                <a:solidFill>
                  <a:schemeClr val="tx1">
                    <a:lumMod val="85000"/>
                    <a:lumOff val="15000"/>
                  </a:schemeClr>
                </a:solidFill>
              </a:rPr>
              <a:t>Taking someone else’s prescription, even if it is for a legitimate medical purpose like relieving pain</a:t>
            </a:r>
          </a:p>
        </p:txBody>
      </p:sp>
      <p:sp>
        <p:nvSpPr>
          <p:cNvPr id="81" name="Oval Callout 80"/>
          <p:cNvSpPr/>
          <p:nvPr/>
        </p:nvSpPr>
        <p:spPr>
          <a:xfrm>
            <a:off x="131279" y="1315599"/>
            <a:ext cx="1965518" cy="2018216"/>
          </a:xfrm>
          <a:prstGeom prst="wedgeEllipseCallout">
            <a:avLst>
              <a:gd name="adj1" fmla="val 48528"/>
              <a:gd name="adj2" fmla="val 12459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b="1" dirty="0">
                <a:solidFill>
                  <a:schemeClr val="tx1">
                    <a:lumMod val="85000"/>
                    <a:lumOff val="15000"/>
                  </a:schemeClr>
                </a:solidFill>
              </a:rPr>
              <a:t>People misuse prescription opioid medications by taking them in a way that is not intended</a:t>
            </a:r>
          </a:p>
        </p:txBody>
      </p:sp>
      <p:sp>
        <p:nvSpPr>
          <p:cNvPr id="84" name="Oval Callout 83"/>
          <p:cNvSpPr/>
          <p:nvPr/>
        </p:nvSpPr>
        <p:spPr>
          <a:xfrm>
            <a:off x="2606133" y="781050"/>
            <a:ext cx="2802586" cy="2225973"/>
          </a:xfrm>
          <a:prstGeom prst="wedgeEllipseCallout">
            <a:avLst>
              <a:gd name="adj1" fmla="val 16099"/>
              <a:gd name="adj2" fmla="val 142185"/>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b="1" dirty="0">
                <a:solidFill>
                  <a:schemeClr val="tx1">
                    <a:lumMod val="85000"/>
                    <a:lumOff val="15000"/>
                  </a:schemeClr>
                </a:solidFill>
              </a:rPr>
              <a:t>Taking an opioid medication in a way other than prescribed—for instance, taking more than your prescribed dose or taking it more often, or crushing pills into powder to snort or inject the drug</a:t>
            </a:r>
          </a:p>
        </p:txBody>
      </p:sp>
      <p:sp>
        <p:nvSpPr>
          <p:cNvPr id="85" name="Oval Callout 84"/>
          <p:cNvSpPr/>
          <p:nvPr/>
        </p:nvSpPr>
        <p:spPr>
          <a:xfrm>
            <a:off x="5601765" y="590550"/>
            <a:ext cx="3542235" cy="2743265"/>
          </a:xfrm>
          <a:prstGeom prst="wedgeEllipseCallout">
            <a:avLst>
              <a:gd name="adj1" fmla="val -2099"/>
              <a:gd name="adj2" fmla="val 144751"/>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lvl="1" algn="ctr"/>
            <a:r>
              <a:rPr lang="en-US" sz="1350" b="1" dirty="0">
                <a:solidFill>
                  <a:srgbClr val="FF0000"/>
                </a:solidFill>
              </a:rPr>
              <a:t>You should never:</a:t>
            </a:r>
          </a:p>
          <a:p>
            <a:pPr marL="0" lvl="1"/>
            <a:r>
              <a:rPr lang="en-US" sz="1350" b="1" dirty="0">
                <a:solidFill>
                  <a:schemeClr val="tx1">
                    <a:lumMod val="85000"/>
                    <a:lumOff val="15000"/>
                  </a:schemeClr>
                </a:solidFill>
              </a:rPr>
              <a:t> Mixing them with alcohol or certain other drugs</a:t>
            </a:r>
          </a:p>
        </p:txBody>
      </p:sp>
    </p:spTree>
    <p:extLst>
      <p:ext uri="{BB962C8B-B14F-4D97-AF65-F5344CB8AC3E}">
        <p14:creationId xmlns:p14="http://schemas.microsoft.com/office/powerpoint/2010/main" val="7948227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fade">
                                      <p:cBhvr>
                                        <p:cTn id="7" dur="1000"/>
                                        <p:tgtEl>
                                          <p:spTgt spid="60"/>
                                        </p:tgtEl>
                                      </p:cBhvr>
                                    </p:animEffect>
                                    <p:anim calcmode="lin" valueType="num">
                                      <p:cBhvr>
                                        <p:cTn id="8" dur="1000" fill="hold"/>
                                        <p:tgtEl>
                                          <p:spTgt spid="60"/>
                                        </p:tgtEl>
                                        <p:attrNameLst>
                                          <p:attrName>ppt_x</p:attrName>
                                        </p:attrNameLst>
                                      </p:cBhvr>
                                      <p:tavLst>
                                        <p:tav tm="0">
                                          <p:val>
                                            <p:strVal val="#ppt_x"/>
                                          </p:val>
                                        </p:tav>
                                        <p:tav tm="100000">
                                          <p:val>
                                            <p:strVal val="#ppt_x"/>
                                          </p:val>
                                        </p:tav>
                                      </p:tavLst>
                                    </p:anim>
                                    <p:anim calcmode="lin" valueType="num">
                                      <p:cBhvr>
                                        <p:cTn id="9" dur="1000" fill="hold"/>
                                        <p:tgtEl>
                                          <p:spTgt spid="6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81"/>
                                        </p:tgtEl>
                                        <p:attrNameLst>
                                          <p:attrName>style.visibility</p:attrName>
                                        </p:attrNameLst>
                                      </p:cBhvr>
                                      <p:to>
                                        <p:strVal val="visible"/>
                                      </p:to>
                                    </p:set>
                                    <p:animEffect transition="in" filter="fade">
                                      <p:cBhvr>
                                        <p:cTn id="13" dur="500"/>
                                        <p:tgtEl>
                                          <p:spTgt spid="81"/>
                                        </p:tgtEl>
                                      </p:cBhvr>
                                    </p:animEffect>
                                  </p:childTnLst>
                                </p:cTn>
                              </p:par>
                            </p:childTnLst>
                          </p:cTn>
                        </p:par>
                      </p:childTnLst>
                    </p:cTn>
                  </p:par>
                  <p:par>
                    <p:cTn id="14" fill="hold">
                      <p:stCondLst>
                        <p:cond delay="indefinite"/>
                      </p:stCondLst>
                      <p:childTnLst>
                        <p:par>
                          <p:cTn id="15" fill="hold">
                            <p:stCondLst>
                              <p:cond delay="0"/>
                            </p:stCondLst>
                            <p:childTnLst>
                              <p:par>
                                <p:cTn id="16" presetID="42" presetClass="entr" presetSubtype="0" fill="hold" nodeType="clickEffect">
                                  <p:stCondLst>
                                    <p:cond delay="0"/>
                                  </p:stCondLst>
                                  <p:childTnLst>
                                    <p:set>
                                      <p:cBhvr>
                                        <p:cTn id="17" dur="1" fill="hold">
                                          <p:stCondLst>
                                            <p:cond delay="0"/>
                                          </p:stCondLst>
                                        </p:cTn>
                                        <p:tgtEl>
                                          <p:spTgt spid="62"/>
                                        </p:tgtEl>
                                        <p:attrNameLst>
                                          <p:attrName>style.visibility</p:attrName>
                                        </p:attrNameLst>
                                      </p:cBhvr>
                                      <p:to>
                                        <p:strVal val="visible"/>
                                      </p:to>
                                    </p:set>
                                    <p:animEffect transition="in" filter="fade">
                                      <p:cBhvr>
                                        <p:cTn id="18" dur="1000"/>
                                        <p:tgtEl>
                                          <p:spTgt spid="62"/>
                                        </p:tgtEl>
                                      </p:cBhvr>
                                    </p:animEffect>
                                    <p:anim calcmode="lin" valueType="num">
                                      <p:cBhvr>
                                        <p:cTn id="19" dur="1000" fill="hold"/>
                                        <p:tgtEl>
                                          <p:spTgt spid="62"/>
                                        </p:tgtEl>
                                        <p:attrNameLst>
                                          <p:attrName>ppt_x</p:attrName>
                                        </p:attrNameLst>
                                      </p:cBhvr>
                                      <p:tavLst>
                                        <p:tav tm="0">
                                          <p:val>
                                            <p:strVal val="#ppt_x"/>
                                          </p:val>
                                        </p:tav>
                                        <p:tav tm="100000">
                                          <p:val>
                                            <p:strVal val="#ppt_x"/>
                                          </p:val>
                                        </p:tav>
                                      </p:tavLst>
                                    </p:anim>
                                    <p:anim calcmode="lin" valueType="num">
                                      <p:cBhvr>
                                        <p:cTn id="20" dur="1000" fill="hold"/>
                                        <p:tgtEl>
                                          <p:spTgt spid="62"/>
                                        </p:tgtEl>
                                        <p:attrNameLst>
                                          <p:attrName>ppt_y</p:attrName>
                                        </p:attrNameLst>
                                      </p:cBhvr>
                                      <p:tavLst>
                                        <p:tav tm="0">
                                          <p:val>
                                            <p:strVal val="#ppt_y+.1"/>
                                          </p:val>
                                        </p:tav>
                                        <p:tav tm="100000">
                                          <p:val>
                                            <p:strVal val="#ppt_y"/>
                                          </p:val>
                                        </p:tav>
                                      </p:tavLst>
                                    </p:anim>
                                  </p:childTnLst>
                                </p:cTn>
                              </p:par>
                            </p:childTnLst>
                          </p:cTn>
                        </p:par>
                        <p:par>
                          <p:cTn id="21" fill="hold">
                            <p:stCondLst>
                              <p:cond delay="1000"/>
                            </p:stCondLst>
                            <p:childTnLst>
                              <p:par>
                                <p:cTn id="22" presetID="10" presetClass="entr" presetSubtype="0" fill="hold" grpId="0" nodeType="afterEffect">
                                  <p:stCondLst>
                                    <p:cond delay="0"/>
                                  </p:stCondLst>
                                  <p:childTnLst>
                                    <p:set>
                                      <p:cBhvr>
                                        <p:cTn id="23" dur="1" fill="hold">
                                          <p:stCondLst>
                                            <p:cond delay="0"/>
                                          </p:stCondLst>
                                        </p:cTn>
                                        <p:tgtEl>
                                          <p:spTgt spid="80"/>
                                        </p:tgtEl>
                                        <p:attrNameLst>
                                          <p:attrName>style.visibility</p:attrName>
                                        </p:attrNameLst>
                                      </p:cBhvr>
                                      <p:to>
                                        <p:strVal val="visible"/>
                                      </p:to>
                                    </p:set>
                                    <p:animEffect transition="in" filter="fade">
                                      <p:cBhvr>
                                        <p:cTn id="24" dur="500"/>
                                        <p:tgtEl>
                                          <p:spTgt spid="80"/>
                                        </p:tgtEl>
                                      </p:cBhvr>
                                    </p:animEffect>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nodeType="clickEffect">
                                  <p:stCondLst>
                                    <p:cond delay="0"/>
                                  </p:stCondLst>
                                  <p:childTnLst>
                                    <p:set>
                                      <p:cBhvr>
                                        <p:cTn id="28" dur="1" fill="hold">
                                          <p:stCondLst>
                                            <p:cond delay="0"/>
                                          </p:stCondLst>
                                        </p:cTn>
                                        <p:tgtEl>
                                          <p:spTgt spid="65"/>
                                        </p:tgtEl>
                                        <p:attrNameLst>
                                          <p:attrName>style.visibility</p:attrName>
                                        </p:attrNameLst>
                                      </p:cBhvr>
                                      <p:to>
                                        <p:strVal val="visible"/>
                                      </p:to>
                                    </p:set>
                                    <p:animEffect transition="in" filter="fade">
                                      <p:cBhvr>
                                        <p:cTn id="29" dur="1000"/>
                                        <p:tgtEl>
                                          <p:spTgt spid="65"/>
                                        </p:tgtEl>
                                      </p:cBhvr>
                                    </p:animEffect>
                                    <p:anim calcmode="lin" valueType="num">
                                      <p:cBhvr>
                                        <p:cTn id="30" dur="1000" fill="hold"/>
                                        <p:tgtEl>
                                          <p:spTgt spid="65"/>
                                        </p:tgtEl>
                                        <p:attrNameLst>
                                          <p:attrName>ppt_x</p:attrName>
                                        </p:attrNameLst>
                                      </p:cBhvr>
                                      <p:tavLst>
                                        <p:tav tm="0">
                                          <p:val>
                                            <p:strVal val="#ppt_x"/>
                                          </p:val>
                                        </p:tav>
                                        <p:tav tm="100000">
                                          <p:val>
                                            <p:strVal val="#ppt_x"/>
                                          </p:val>
                                        </p:tav>
                                      </p:tavLst>
                                    </p:anim>
                                    <p:anim calcmode="lin" valueType="num">
                                      <p:cBhvr>
                                        <p:cTn id="31" dur="1000" fill="hold"/>
                                        <p:tgtEl>
                                          <p:spTgt spid="65"/>
                                        </p:tgtEl>
                                        <p:attrNameLst>
                                          <p:attrName>ppt_y</p:attrName>
                                        </p:attrNameLst>
                                      </p:cBhvr>
                                      <p:tavLst>
                                        <p:tav tm="0">
                                          <p:val>
                                            <p:strVal val="#ppt_y+.1"/>
                                          </p:val>
                                        </p:tav>
                                        <p:tav tm="100000">
                                          <p:val>
                                            <p:strVal val="#ppt_y"/>
                                          </p:val>
                                        </p:tav>
                                      </p:tavLst>
                                    </p:anim>
                                  </p:childTnLst>
                                </p:cTn>
                              </p:par>
                            </p:childTnLst>
                          </p:cTn>
                        </p:par>
                        <p:par>
                          <p:cTn id="32" fill="hold">
                            <p:stCondLst>
                              <p:cond delay="1000"/>
                            </p:stCondLst>
                            <p:childTnLst>
                              <p:par>
                                <p:cTn id="33" presetID="10" presetClass="entr" presetSubtype="0" fill="hold" grpId="0" nodeType="afterEffect">
                                  <p:stCondLst>
                                    <p:cond delay="0"/>
                                  </p:stCondLst>
                                  <p:childTnLst>
                                    <p:set>
                                      <p:cBhvr>
                                        <p:cTn id="34" dur="1" fill="hold">
                                          <p:stCondLst>
                                            <p:cond delay="0"/>
                                          </p:stCondLst>
                                        </p:cTn>
                                        <p:tgtEl>
                                          <p:spTgt spid="84"/>
                                        </p:tgtEl>
                                        <p:attrNameLst>
                                          <p:attrName>style.visibility</p:attrName>
                                        </p:attrNameLst>
                                      </p:cBhvr>
                                      <p:to>
                                        <p:strVal val="visible"/>
                                      </p:to>
                                    </p:set>
                                    <p:animEffect transition="in" filter="fade">
                                      <p:cBhvr>
                                        <p:cTn id="35" dur="500"/>
                                        <p:tgtEl>
                                          <p:spTgt spid="84"/>
                                        </p:tgtEl>
                                      </p:cBhvr>
                                    </p:animEffect>
                                  </p:childTnLst>
                                </p:cTn>
                              </p:par>
                            </p:childTnLst>
                          </p:cTn>
                        </p:par>
                      </p:childTnLst>
                    </p:cTn>
                  </p:par>
                  <p:par>
                    <p:cTn id="36" fill="hold">
                      <p:stCondLst>
                        <p:cond delay="indefinite"/>
                      </p:stCondLst>
                      <p:childTnLst>
                        <p:par>
                          <p:cTn id="37" fill="hold">
                            <p:stCondLst>
                              <p:cond delay="0"/>
                            </p:stCondLst>
                            <p:childTnLst>
                              <p:par>
                                <p:cTn id="38" presetID="42" presetClass="entr" presetSubtype="0" fill="hold" nodeType="clickEffect">
                                  <p:stCondLst>
                                    <p:cond delay="0"/>
                                  </p:stCondLst>
                                  <p:childTnLst>
                                    <p:set>
                                      <p:cBhvr>
                                        <p:cTn id="39" dur="1" fill="hold">
                                          <p:stCondLst>
                                            <p:cond delay="0"/>
                                          </p:stCondLst>
                                        </p:cTn>
                                        <p:tgtEl>
                                          <p:spTgt spid="68"/>
                                        </p:tgtEl>
                                        <p:attrNameLst>
                                          <p:attrName>style.visibility</p:attrName>
                                        </p:attrNameLst>
                                      </p:cBhvr>
                                      <p:to>
                                        <p:strVal val="visible"/>
                                      </p:to>
                                    </p:set>
                                    <p:animEffect transition="in" filter="fade">
                                      <p:cBhvr>
                                        <p:cTn id="40" dur="1000"/>
                                        <p:tgtEl>
                                          <p:spTgt spid="68"/>
                                        </p:tgtEl>
                                      </p:cBhvr>
                                    </p:animEffect>
                                    <p:anim calcmode="lin" valueType="num">
                                      <p:cBhvr>
                                        <p:cTn id="41" dur="1000" fill="hold"/>
                                        <p:tgtEl>
                                          <p:spTgt spid="68"/>
                                        </p:tgtEl>
                                        <p:attrNameLst>
                                          <p:attrName>ppt_x</p:attrName>
                                        </p:attrNameLst>
                                      </p:cBhvr>
                                      <p:tavLst>
                                        <p:tav tm="0">
                                          <p:val>
                                            <p:strVal val="#ppt_x"/>
                                          </p:val>
                                        </p:tav>
                                        <p:tav tm="100000">
                                          <p:val>
                                            <p:strVal val="#ppt_x"/>
                                          </p:val>
                                        </p:tav>
                                      </p:tavLst>
                                    </p:anim>
                                    <p:anim calcmode="lin" valueType="num">
                                      <p:cBhvr>
                                        <p:cTn id="42" dur="1000" fill="hold"/>
                                        <p:tgtEl>
                                          <p:spTgt spid="68"/>
                                        </p:tgtEl>
                                        <p:attrNameLst>
                                          <p:attrName>ppt_y</p:attrName>
                                        </p:attrNameLst>
                                      </p:cBhvr>
                                      <p:tavLst>
                                        <p:tav tm="0">
                                          <p:val>
                                            <p:strVal val="#ppt_y+.1"/>
                                          </p:val>
                                        </p:tav>
                                        <p:tav tm="100000">
                                          <p:val>
                                            <p:strVal val="#ppt_y"/>
                                          </p:val>
                                        </p:tav>
                                      </p:tavLst>
                                    </p:anim>
                                  </p:childTnLst>
                                </p:cTn>
                              </p:par>
                            </p:childTnLst>
                          </p:cTn>
                        </p:par>
                        <p:par>
                          <p:cTn id="43" fill="hold">
                            <p:stCondLst>
                              <p:cond delay="1000"/>
                            </p:stCondLst>
                            <p:childTnLst>
                              <p:par>
                                <p:cTn id="44" presetID="10" presetClass="entr" presetSubtype="0" fill="hold" grpId="0" nodeType="afterEffect">
                                  <p:stCondLst>
                                    <p:cond delay="0"/>
                                  </p:stCondLst>
                                  <p:childTnLst>
                                    <p:set>
                                      <p:cBhvr>
                                        <p:cTn id="45" dur="1" fill="hold">
                                          <p:stCondLst>
                                            <p:cond delay="0"/>
                                          </p:stCondLst>
                                        </p:cTn>
                                        <p:tgtEl>
                                          <p:spTgt spid="79"/>
                                        </p:tgtEl>
                                        <p:attrNameLst>
                                          <p:attrName>style.visibility</p:attrName>
                                        </p:attrNameLst>
                                      </p:cBhvr>
                                      <p:to>
                                        <p:strVal val="visible"/>
                                      </p:to>
                                    </p:set>
                                    <p:animEffect transition="in" filter="fade">
                                      <p:cBhvr>
                                        <p:cTn id="46" dur="500"/>
                                        <p:tgtEl>
                                          <p:spTgt spid="79"/>
                                        </p:tgtEl>
                                      </p:cBhvr>
                                    </p:animEffect>
                                  </p:childTnLst>
                                </p:cTn>
                              </p:par>
                            </p:childTnLst>
                          </p:cTn>
                        </p:par>
                      </p:childTnLst>
                    </p:cTn>
                  </p:par>
                  <p:par>
                    <p:cTn id="47" fill="hold">
                      <p:stCondLst>
                        <p:cond delay="indefinite"/>
                      </p:stCondLst>
                      <p:childTnLst>
                        <p:par>
                          <p:cTn id="48" fill="hold">
                            <p:stCondLst>
                              <p:cond delay="0"/>
                            </p:stCondLst>
                            <p:childTnLst>
                              <p:par>
                                <p:cTn id="49" presetID="42" presetClass="entr" presetSubtype="0" fill="hold" nodeType="clickEffect">
                                  <p:stCondLst>
                                    <p:cond delay="0"/>
                                  </p:stCondLst>
                                  <p:childTnLst>
                                    <p:set>
                                      <p:cBhvr>
                                        <p:cTn id="50" dur="1" fill="hold">
                                          <p:stCondLst>
                                            <p:cond delay="0"/>
                                          </p:stCondLst>
                                        </p:cTn>
                                        <p:tgtEl>
                                          <p:spTgt spid="71"/>
                                        </p:tgtEl>
                                        <p:attrNameLst>
                                          <p:attrName>style.visibility</p:attrName>
                                        </p:attrNameLst>
                                      </p:cBhvr>
                                      <p:to>
                                        <p:strVal val="visible"/>
                                      </p:to>
                                    </p:set>
                                    <p:animEffect transition="in" filter="fade">
                                      <p:cBhvr>
                                        <p:cTn id="51" dur="1000"/>
                                        <p:tgtEl>
                                          <p:spTgt spid="71"/>
                                        </p:tgtEl>
                                      </p:cBhvr>
                                    </p:animEffect>
                                    <p:anim calcmode="lin" valueType="num">
                                      <p:cBhvr>
                                        <p:cTn id="52" dur="1000" fill="hold"/>
                                        <p:tgtEl>
                                          <p:spTgt spid="71"/>
                                        </p:tgtEl>
                                        <p:attrNameLst>
                                          <p:attrName>ppt_x</p:attrName>
                                        </p:attrNameLst>
                                      </p:cBhvr>
                                      <p:tavLst>
                                        <p:tav tm="0">
                                          <p:val>
                                            <p:strVal val="#ppt_x"/>
                                          </p:val>
                                        </p:tav>
                                        <p:tav tm="100000">
                                          <p:val>
                                            <p:strVal val="#ppt_x"/>
                                          </p:val>
                                        </p:tav>
                                      </p:tavLst>
                                    </p:anim>
                                    <p:anim calcmode="lin" valueType="num">
                                      <p:cBhvr>
                                        <p:cTn id="53" dur="1000" fill="hold"/>
                                        <p:tgtEl>
                                          <p:spTgt spid="71"/>
                                        </p:tgtEl>
                                        <p:attrNameLst>
                                          <p:attrName>ppt_y</p:attrName>
                                        </p:attrNameLst>
                                      </p:cBhvr>
                                      <p:tavLst>
                                        <p:tav tm="0">
                                          <p:val>
                                            <p:strVal val="#ppt_y+.1"/>
                                          </p:val>
                                        </p:tav>
                                        <p:tav tm="100000">
                                          <p:val>
                                            <p:strVal val="#ppt_y"/>
                                          </p:val>
                                        </p:tav>
                                      </p:tavLst>
                                    </p:anim>
                                  </p:childTnLst>
                                </p:cTn>
                              </p:par>
                            </p:childTnLst>
                          </p:cTn>
                        </p:par>
                        <p:par>
                          <p:cTn id="54" fill="hold">
                            <p:stCondLst>
                              <p:cond delay="1000"/>
                            </p:stCondLst>
                            <p:childTnLst>
                              <p:par>
                                <p:cTn id="55" presetID="10" presetClass="entr" presetSubtype="0" fill="hold" grpId="0" nodeType="afterEffect">
                                  <p:stCondLst>
                                    <p:cond delay="0"/>
                                  </p:stCondLst>
                                  <p:childTnLst>
                                    <p:set>
                                      <p:cBhvr>
                                        <p:cTn id="56" dur="1" fill="hold">
                                          <p:stCondLst>
                                            <p:cond delay="0"/>
                                          </p:stCondLst>
                                        </p:cTn>
                                        <p:tgtEl>
                                          <p:spTgt spid="85"/>
                                        </p:tgtEl>
                                        <p:attrNameLst>
                                          <p:attrName>style.visibility</p:attrName>
                                        </p:attrNameLst>
                                      </p:cBhvr>
                                      <p:to>
                                        <p:strVal val="visible"/>
                                      </p:to>
                                    </p:set>
                                    <p:animEffect transition="in" filter="fade">
                                      <p:cBhvr>
                                        <p:cTn id="57" dur="500"/>
                                        <p:tgtEl>
                                          <p:spTgt spid="85"/>
                                        </p:tgtEl>
                                      </p:cBhvr>
                                    </p:animEffect>
                                  </p:childTnLst>
                                </p:cTn>
                              </p:par>
                            </p:childTnLst>
                          </p:cTn>
                        </p:par>
                      </p:childTnLst>
                    </p:cTn>
                  </p:par>
                  <p:par>
                    <p:cTn id="58" fill="hold">
                      <p:stCondLst>
                        <p:cond delay="indefinite"/>
                      </p:stCondLst>
                      <p:childTnLst>
                        <p:par>
                          <p:cTn id="59" fill="hold">
                            <p:stCondLst>
                              <p:cond delay="0"/>
                            </p:stCondLst>
                            <p:childTnLst>
                              <p:par>
                                <p:cTn id="60" presetID="42" presetClass="entr" presetSubtype="0" fill="hold" nodeType="clickEffect">
                                  <p:stCondLst>
                                    <p:cond delay="0"/>
                                  </p:stCondLst>
                                  <p:childTnLst>
                                    <p:set>
                                      <p:cBhvr>
                                        <p:cTn id="61" dur="1" fill="hold">
                                          <p:stCondLst>
                                            <p:cond delay="0"/>
                                          </p:stCondLst>
                                        </p:cTn>
                                        <p:tgtEl>
                                          <p:spTgt spid="74"/>
                                        </p:tgtEl>
                                        <p:attrNameLst>
                                          <p:attrName>style.visibility</p:attrName>
                                        </p:attrNameLst>
                                      </p:cBhvr>
                                      <p:to>
                                        <p:strVal val="visible"/>
                                      </p:to>
                                    </p:set>
                                    <p:animEffect transition="in" filter="fade">
                                      <p:cBhvr>
                                        <p:cTn id="62" dur="1000"/>
                                        <p:tgtEl>
                                          <p:spTgt spid="74"/>
                                        </p:tgtEl>
                                      </p:cBhvr>
                                    </p:animEffect>
                                    <p:anim calcmode="lin" valueType="num">
                                      <p:cBhvr>
                                        <p:cTn id="63" dur="1000" fill="hold"/>
                                        <p:tgtEl>
                                          <p:spTgt spid="74"/>
                                        </p:tgtEl>
                                        <p:attrNameLst>
                                          <p:attrName>ppt_x</p:attrName>
                                        </p:attrNameLst>
                                      </p:cBhvr>
                                      <p:tavLst>
                                        <p:tav tm="0">
                                          <p:val>
                                            <p:strVal val="#ppt_x"/>
                                          </p:val>
                                        </p:tav>
                                        <p:tav tm="100000">
                                          <p:val>
                                            <p:strVal val="#ppt_x"/>
                                          </p:val>
                                        </p:tav>
                                      </p:tavLst>
                                    </p:anim>
                                    <p:anim calcmode="lin" valueType="num">
                                      <p:cBhvr>
                                        <p:cTn id="64" dur="1000" fill="hold"/>
                                        <p:tgtEl>
                                          <p:spTgt spid="7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animBg="1"/>
      <p:bldP spid="80" grpId="0" animBg="1"/>
      <p:bldP spid="81" grpId="0" animBg="1"/>
      <p:bldP spid="84" grpId="0" animBg="1"/>
      <p:bldP spid="85"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4" name="Group 283"/>
          <p:cNvGrpSpPr>
            <a:grpSpLocks noChangeAspect="1"/>
          </p:cNvGrpSpPr>
          <p:nvPr/>
        </p:nvGrpSpPr>
        <p:grpSpPr bwMode="auto">
          <a:xfrm>
            <a:off x="0" y="4887528"/>
            <a:ext cx="9168828" cy="1029204"/>
            <a:chOff x="1392" y="1936"/>
            <a:chExt cx="4896" cy="448"/>
          </a:xfrm>
        </p:grpSpPr>
        <p:sp>
          <p:nvSpPr>
            <p:cNvPr id="285" name="Rectangle 284"/>
            <p:cNvSpPr>
              <a:spLocks noChangeArrowheads="1"/>
            </p:cNvSpPr>
            <p:nvPr/>
          </p:nvSpPr>
          <p:spPr bwMode="auto">
            <a:xfrm>
              <a:off x="1392" y="1936"/>
              <a:ext cx="4896" cy="448"/>
            </a:xfrm>
            <a:prstGeom prst="rect">
              <a:avLst/>
            </a:prstGeom>
            <a:solidFill>
              <a:srgbClr val="58595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6" name="Rectangle 285"/>
            <p:cNvSpPr>
              <a:spLocks noChangeArrowheads="1"/>
            </p:cNvSpPr>
            <p:nvPr/>
          </p:nvSpPr>
          <p:spPr bwMode="auto">
            <a:xfrm>
              <a:off x="163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 name="Rectangle 286"/>
            <p:cNvSpPr>
              <a:spLocks noChangeArrowheads="1"/>
            </p:cNvSpPr>
            <p:nvPr/>
          </p:nvSpPr>
          <p:spPr bwMode="auto">
            <a:xfrm>
              <a:off x="2424"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8" name="Rectangle 287"/>
            <p:cNvSpPr>
              <a:spLocks noChangeArrowheads="1"/>
            </p:cNvSpPr>
            <p:nvPr/>
          </p:nvSpPr>
          <p:spPr bwMode="auto">
            <a:xfrm>
              <a:off x="3212"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9" name="Rectangle 288"/>
            <p:cNvSpPr>
              <a:spLocks noChangeArrowheads="1"/>
            </p:cNvSpPr>
            <p:nvPr/>
          </p:nvSpPr>
          <p:spPr bwMode="auto">
            <a:xfrm>
              <a:off x="4000"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0" name="Rectangle 289"/>
            <p:cNvSpPr>
              <a:spLocks noChangeArrowheads="1"/>
            </p:cNvSpPr>
            <p:nvPr/>
          </p:nvSpPr>
          <p:spPr bwMode="auto">
            <a:xfrm>
              <a:off x="4788"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1" name="Rectangle 290"/>
            <p:cNvSpPr>
              <a:spLocks noChangeArrowheads="1"/>
            </p:cNvSpPr>
            <p:nvPr/>
          </p:nvSpPr>
          <p:spPr bwMode="auto">
            <a:xfrm>
              <a:off x="557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2" name="Rectangle 291"/>
            <p:cNvSpPr>
              <a:spLocks noChangeArrowheads="1"/>
            </p:cNvSpPr>
            <p:nvPr/>
          </p:nvSpPr>
          <p:spPr bwMode="auto">
            <a:xfrm>
              <a:off x="1392" y="1962"/>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3" name="Rectangle 292"/>
            <p:cNvSpPr>
              <a:spLocks noChangeArrowheads="1"/>
            </p:cNvSpPr>
            <p:nvPr/>
          </p:nvSpPr>
          <p:spPr bwMode="auto">
            <a:xfrm>
              <a:off x="1392" y="2334"/>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160" name="Oval 159"/>
          <p:cNvSpPr/>
          <p:nvPr/>
        </p:nvSpPr>
        <p:spPr>
          <a:xfrm>
            <a:off x="4524790" y="6036800"/>
            <a:ext cx="4114800" cy="623939"/>
          </a:xfrm>
          <a:prstGeom prst="ellipse">
            <a:avLst/>
          </a:prstGeom>
          <a:solidFill>
            <a:schemeClr val="tx1">
              <a:lumMod val="50000"/>
              <a:lumOff val="50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64" name="Group 4"/>
          <p:cNvGrpSpPr>
            <a:grpSpLocks noChangeAspect="1"/>
          </p:cNvGrpSpPr>
          <p:nvPr/>
        </p:nvGrpSpPr>
        <p:grpSpPr bwMode="auto">
          <a:xfrm>
            <a:off x="6187718" y="2483882"/>
            <a:ext cx="1103615" cy="3899447"/>
            <a:chOff x="1364" y="1710"/>
            <a:chExt cx="720" cy="2544"/>
          </a:xfrm>
        </p:grpSpPr>
        <p:sp>
          <p:nvSpPr>
            <p:cNvPr id="65" name="Freeform 5"/>
            <p:cNvSpPr>
              <a:spLocks/>
            </p:cNvSpPr>
            <p:nvPr/>
          </p:nvSpPr>
          <p:spPr bwMode="auto">
            <a:xfrm>
              <a:off x="1760" y="4082"/>
              <a:ext cx="226" cy="170"/>
            </a:xfrm>
            <a:custGeom>
              <a:avLst/>
              <a:gdLst>
                <a:gd name="T0" fmla="*/ 12 w 226"/>
                <a:gd name="T1" fmla="*/ 30 h 170"/>
                <a:gd name="T2" fmla="*/ 12 w 226"/>
                <a:gd name="T3" fmla="*/ 30 h 170"/>
                <a:gd name="T4" fmla="*/ 6 w 226"/>
                <a:gd name="T5" fmla="*/ 36 h 170"/>
                <a:gd name="T6" fmla="*/ 4 w 226"/>
                <a:gd name="T7" fmla="*/ 42 h 170"/>
                <a:gd name="T8" fmla="*/ 0 w 226"/>
                <a:gd name="T9" fmla="*/ 54 h 170"/>
                <a:gd name="T10" fmla="*/ 0 w 226"/>
                <a:gd name="T11" fmla="*/ 54 h 170"/>
                <a:gd name="T12" fmla="*/ 0 w 226"/>
                <a:gd name="T13" fmla="*/ 62 h 170"/>
                <a:gd name="T14" fmla="*/ 2 w 226"/>
                <a:gd name="T15" fmla="*/ 70 h 170"/>
                <a:gd name="T16" fmla="*/ 8 w 226"/>
                <a:gd name="T17" fmla="*/ 76 h 170"/>
                <a:gd name="T18" fmla="*/ 14 w 226"/>
                <a:gd name="T19" fmla="*/ 80 h 170"/>
                <a:gd name="T20" fmla="*/ 14 w 226"/>
                <a:gd name="T21" fmla="*/ 80 h 170"/>
                <a:gd name="T22" fmla="*/ 42 w 226"/>
                <a:gd name="T23" fmla="*/ 90 h 170"/>
                <a:gd name="T24" fmla="*/ 58 w 226"/>
                <a:gd name="T25" fmla="*/ 98 h 170"/>
                <a:gd name="T26" fmla="*/ 64 w 226"/>
                <a:gd name="T27" fmla="*/ 102 h 170"/>
                <a:gd name="T28" fmla="*/ 70 w 226"/>
                <a:gd name="T29" fmla="*/ 106 h 170"/>
                <a:gd name="T30" fmla="*/ 70 w 226"/>
                <a:gd name="T31" fmla="*/ 106 h 170"/>
                <a:gd name="T32" fmla="*/ 82 w 226"/>
                <a:gd name="T33" fmla="*/ 120 h 170"/>
                <a:gd name="T34" fmla="*/ 98 w 226"/>
                <a:gd name="T35" fmla="*/ 136 h 170"/>
                <a:gd name="T36" fmla="*/ 114 w 226"/>
                <a:gd name="T37" fmla="*/ 150 h 170"/>
                <a:gd name="T38" fmla="*/ 122 w 226"/>
                <a:gd name="T39" fmla="*/ 154 h 170"/>
                <a:gd name="T40" fmla="*/ 130 w 226"/>
                <a:gd name="T41" fmla="*/ 158 h 170"/>
                <a:gd name="T42" fmla="*/ 130 w 226"/>
                <a:gd name="T43" fmla="*/ 158 h 170"/>
                <a:gd name="T44" fmla="*/ 148 w 226"/>
                <a:gd name="T45" fmla="*/ 164 h 170"/>
                <a:gd name="T46" fmla="*/ 166 w 226"/>
                <a:gd name="T47" fmla="*/ 168 h 170"/>
                <a:gd name="T48" fmla="*/ 184 w 226"/>
                <a:gd name="T49" fmla="*/ 170 h 170"/>
                <a:gd name="T50" fmla="*/ 196 w 226"/>
                <a:gd name="T51" fmla="*/ 168 h 170"/>
                <a:gd name="T52" fmla="*/ 196 w 226"/>
                <a:gd name="T53" fmla="*/ 168 h 170"/>
                <a:gd name="T54" fmla="*/ 214 w 226"/>
                <a:gd name="T55" fmla="*/ 162 h 170"/>
                <a:gd name="T56" fmla="*/ 222 w 226"/>
                <a:gd name="T57" fmla="*/ 156 h 170"/>
                <a:gd name="T58" fmla="*/ 226 w 226"/>
                <a:gd name="T59" fmla="*/ 150 h 170"/>
                <a:gd name="T60" fmla="*/ 226 w 226"/>
                <a:gd name="T61" fmla="*/ 150 h 170"/>
                <a:gd name="T62" fmla="*/ 226 w 226"/>
                <a:gd name="T63" fmla="*/ 146 h 170"/>
                <a:gd name="T64" fmla="*/ 224 w 226"/>
                <a:gd name="T65" fmla="*/ 138 h 170"/>
                <a:gd name="T66" fmla="*/ 214 w 226"/>
                <a:gd name="T67" fmla="*/ 122 h 170"/>
                <a:gd name="T68" fmla="*/ 192 w 226"/>
                <a:gd name="T69" fmla="*/ 92 h 170"/>
                <a:gd name="T70" fmla="*/ 192 w 226"/>
                <a:gd name="T71" fmla="*/ 92 h 170"/>
                <a:gd name="T72" fmla="*/ 160 w 226"/>
                <a:gd name="T73" fmla="*/ 50 h 170"/>
                <a:gd name="T74" fmla="*/ 124 w 226"/>
                <a:gd name="T75" fmla="*/ 4 h 170"/>
                <a:gd name="T76" fmla="*/ 124 w 226"/>
                <a:gd name="T77" fmla="*/ 4 h 170"/>
                <a:gd name="T78" fmla="*/ 120 w 226"/>
                <a:gd name="T79" fmla="*/ 0 h 170"/>
                <a:gd name="T80" fmla="*/ 116 w 226"/>
                <a:gd name="T81" fmla="*/ 0 h 170"/>
                <a:gd name="T82" fmla="*/ 102 w 226"/>
                <a:gd name="T83" fmla="*/ 0 h 170"/>
                <a:gd name="T84" fmla="*/ 82 w 226"/>
                <a:gd name="T85" fmla="*/ 4 h 170"/>
                <a:gd name="T86" fmla="*/ 62 w 226"/>
                <a:gd name="T87" fmla="*/ 10 h 170"/>
                <a:gd name="T88" fmla="*/ 28 w 226"/>
                <a:gd name="T89" fmla="*/ 24 h 170"/>
                <a:gd name="T90" fmla="*/ 12 w 226"/>
                <a:gd name="T91" fmla="*/ 30 h 170"/>
                <a:gd name="T92" fmla="*/ 12 w 226"/>
                <a:gd name="T93" fmla="*/ 3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6" h="170">
                  <a:moveTo>
                    <a:pt x="12" y="30"/>
                  </a:moveTo>
                  <a:lnTo>
                    <a:pt x="12" y="30"/>
                  </a:lnTo>
                  <a:lnTo>
                    <a:pt x="6" y="36"/>
                  </a:lnTo>
                  <a:lnTo>
                    <a:pt x="4" y="42"/>
                  </a:lnTo>
                  <a:lnTo>
                    <a:pt x="0" y="54"/>
                  </a:lnTo>
                  <a:lnTo>
                    <a:pt x="0" y="54"/>
                  </a:lnTo>
                  <a:lnTo>
                    <a:pt x="0" y="62"/>
                  </a:lnTo>
                  <a:lnTo>
                    <a:pt x="2" y="70"/>
                  </a:lnTo>
                  <a:lnTo>
                    <a:pt x="8" y="76"/>
                  </a:lnTo>
                  <a:lnTo>
                    <a:pt x="14" y="80"/>
                  </a:lnTo>
                  <a:lnTo>
                    <a:pt x="14" y="80"/>
                  </a:lnTo>
                  <a:lnTo>
                    <a:pt x="42" y="90"/>
                  </a:lnTo>
                  <a:lnTo>
                    <a:pt x="58" y="98"/>
                  </a:lnTo>
                  <a:lnTo>
                    <a:pt x="64" y="102"/>
                  </a:lnTo>
                  <a:lnTo>
                    <a:pt x="70" y="106"/>
                  </a:lnTo>
                  <a:lnTo>
                    <a:pt x="70" y="106"/>
                  </a:lnTo>
                  <a:lnTo>
                    <a:pt x="82" y="120"/>
                  </a:lnTo>
                  <a:lnTo>
                    <a:pt x="98" y="136"/>
                  </a:lnTo>
                  <a:lnTo>
                    <a:pt x="114" y="150"/>
                  </a:lnTo>
                  <a:lnTo>
                    <a:pt x="122" y="154"/>
                  </a:lnTo>
                  <a:lnTo>
                    <a:pt x="130" y="158"/>
                  </a:lnTo>
                  <a:lnTo>
                    <a:pt x="130" y="158"/>
                  </a:lnTo>
                  <a:lnTo>
                    <a:pt x="148" y="164"/>
                  </a:lnTo>
                  <a:lnTo>
                    <a:pt x="166" y="168"/>
                  </a:lnTo>
                  <a:lnTo>
                    <a:pt x="184" y="170"/>
                  </a:lnTo>
                  <a:lnTo>
                    <a:pt x="196" y="168"/>
                  </a:lnTo>
                  <a:lnTo>
                    <a:pt x="196" y="168"/>
                  </a:lnTo>
                  <a:lnTo>
                    <a:pt x="214" y="162"/>
                  </a:lnTo>
                  <a:lnTo>
                    <a:pt x="222" y="156"/>
                  </a:lnTo>
                  <a:lnTo>
                    <a:pt x="226" y="150"/>
                  </a:lnTo>
                  <a:lnTo>
                    <a:pt x="226" y="150"/>
                  </a:lnTo>
                  <a:lnTo>
                    <a:pt x="226" y="146"/>
                  </a:lnTo>
                  <a:lnTo>
                    <a:pt x="224" y="138"/>
                  </a:lnTo>
                  <a:lnTo>
                    <a:pt x="214" y="122"/>
                  </a:lnTo>
                  <a:lnTo>
                    <a:pt x="192" y="92"/>
                  </a:lnTo>
                  <a:lnTo>
                    <a:pt x="192" y="92"/>
                  </a:lnTo>
                  <a:lnTo>
                    <a:pt x="160" y="50"/>
                  </a:lnTo>
                  <a:lnTo>
                    <a:pt x="124" y="4"/>
                  </a:lnTo>
                  <a:lnTo>
                    <a:pt x="124" y="4"/>
                  </a:lnTo>
                  <a:lnTo>
                    <a:pt x="120" y="0"/>
                  </a:lnTo>
                  <a:lnTo>
                    <a:pt x="116" y="0"/>
                  </a:lnTo>
                  <a:lnTo>
                    <a:pt x="102" y="0"/>
                  </a:lnTo>
                  <a:lnTo>
                    <a:pt x="82" y="4"/>
                  </a:lnTo>
                  <a:lnTo>
                    <a:pt x="62" y="10"/>
                  </a:lnTo>
                  <a:lnTo>
                    <a:pt x="28" y="24"/>
                  </a:lnTo>
                  <a:lnTo>
                    <a:pt x="12" y="30"/>
                  </a:lnTo>
                  <a:lnTo>
                    <a:pt x="12" y="3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6" name="Freeform 6"/>
            <p:cNvSpPr>
              <a:spLocks/>
            </p:cNvSpPr>
            <p:nvPr/>
          </p:nvSpPr>
          <p:spPr bwMode="auto">
            <a:xfrm>
              <a:off x="1760" y="4136"/>
              <a:ext cx="226" cy="116"/>
            </a:xfrm>
            <a:custGeom>
              <a:avLst/>
              <a:gdLst>
                <a:gd name="T0" fmla="*/ 0 w 226"/>
                <a:gd name="T1" fmla="*/ 0 h 116"/>
                <a:gd name="T2" fmla="*/ 0 w 226"/>
                <a:gd name="T3" fmla="*/ 0 h 116"/>
                <a:gd name="T4" fmla="*/ 0 w 226"/>
                <a:gd name="T5" fmla="*/ 8 h 116"/>
                <a:gd name="T6" fmla="*/ 2 w 226"/>
                <a:gd name="T7" fmla="*/ 16 h 116"/>
                <a:gd name="T8" fmla="*/ 8 w 226"/>
                <a:gd name="T9" fmla="*/ 22 h 116"/>
                <a:gd name="T10" fmla="*/ 14 w 226"/>
                <a:gd name="T11" fmla="*/ 26 h 116"/>
                <a:gd name="T12" fmla="*/ 14 w 226"/>
                <a:gd name="T13" fmla="*/ 26 h 116"/>
                <a:gd name="T14" fmla="*/ 42 w 226"/>
                <a:gd name="T15" fmla="*/ 36 h 116"/>
                <a:gd name="T16" fmla="*/ 58 w 226"/>
                <a:gd name="T17" fmla="*/ 44 h 116"/>
                <a:gd name="T18" fmla="*/ 64 w 226"/>
                <a:gd name="T19" fmla="*/ 48 h 116"/>
                <a:gd name="T20" fmla="*/ 70 w 226"/>
                <a:gd name="T21" fmla="*/ 52 h 116"/>
                <a:gd name="T22" fmla="*/ 70 w 226"/>
                <a:gd name="T23" fmla="*/ 52 h 116"/>
                <a:gd name="T24" fmla="*/ 82 w 226"/>
                <a:gd name="T25" fmla="*/ 66 h 116"/>
                <a:gd name="T26" fmla="*/ 98 w 226"/>
                <a:gd name="T27" fmla="*/ 82 h 116"/>
                <a:gd name="T28" fmla="*/ 114 w 226"/>
                <a:gd name="T29" fmla="*/ 96 h 116"/>
                <a:gd name="T30" fmla="*/ 122 w 226"/>
                <a:gd name="T31" fmla="*/ 100 h 116"/>
                <a:gd name="T32" fmla="*/ 130 w 226"/>
                <a:gd name="T33" fmla="*/ 104 h 116"/>
                <a:gd name="T34" fmla="*/ 130 w 226"/>
                <a:gd name="T35" fmla="*/ 104 h 116"/>
                <a:gd name="T36" fmla="*/ 146 w 226"/>
                <a:gd name="T37" fmla="*/ 110 h 116"/>
                <a:gd name="T38" fmla="*/ 160 w 226"/>
                <a:gd name="T39" fmla="*/ 114 h 116"/>
                <a:gd name="T40" fmla="*/ 176 w 226"/>
                <a:gd name="T41" fmla="*/ 116 h 116"/>
                <a:gd name="T42" fmla="*/ 196 w 226"/>
                <a:gd name="T43" fmla="*/ 114 h 116"/>
                <a:gd name="T44" fmla="*/ 196 w 226"/>
                <a:gd name="T45" fmla="*/ 114 h 116"/>
                <a:gd name="T46" fmla="*/ 206 w 226"/>
                <a:gd name="T47" fmla="*/ 112 h 116"/>
                <a:gd name="T48" fmla="*/ 214 w 226"/>
                <a:gd name="T49" fmla="*/ 108 h 116"/>
                <a:gd name="T50" fmla="*/ 222 w 226"/>
                <a:gd name="T51" fmla="*/ 104 h 116"/>
                <a:gd name="T52" fmla="*/ 226 w 226"/>
                <a:gd name="T53" fmla="*/ 96 h 116"/>
                <a:gd name="T54" fmla="*/ 226 w 226"/>
                <a:gd name="T55" fmla="*/ 96 h 116"/>
                <a:gd name="T56" fmla="*/ 216 w 226"/>
                <a:gd name="T57" fmla="*/ 100 h 116"/>
                <a:gd name="T58" fmla="*/ 204 w 226"/>
                <a:gd name="T59" fmla="*/ 102 h 116"/>
                <a:gd name="T60" fmla="*/ 192 w 226"/>
                <a:gd name="T61" fmla="*/ 102 h 116"/>
                <a:gd name="T62" fmla="*/ 192 w 226"/>
                <a:gd name="T63" fmla="*/ 102 h 116"/>
                <a:gd name="T64" fmla="*/ 180 w 226"/>
                <a:gd name="T65" fmla="*/ 104 h 116"/>
                <a:gd name="T66" fmla="*/ 164 w 226"/>
                <a:gd name="T67" fmla="*/ 102 h 116"/>
                <a:gd name="T68" fmla="*/ 154 w 226"/>
                <a:gd name="T69" fmla="*/ 100 h 116"/>
                <a:gd name="T70" fmla="*/ 146 w 226"/>
                <a:gd name="T71" fmla="*/ 98 h 116"/>
                <a:gd name="T72" fmla="*/ 136 w 226"/>
                <a:gd name="T73" fmla="*/ 92 h 116"/>
                <a:gd name="T74" fmla="*/ 126 w 226"/>
                <a:gd name="T75" fmla="*/ 86 h 116"/>
                <a:gd name="T76" fmla="*/ 126 w 226"/>
                <a:gd name="T77" fmla="*/ 86 h 116"/>
                <a:gd name="T78" fmla="*/ 116 w 226"/>
                <a:gd name="T79" fmla="*/ 78 h 116"/>
                <a:gd name="T80" fmla="*/ 108 w 226"/>
                <a:gd name="T81" fmla="*/ 70 h 116"/>
                <a:gd name="T82" fmla="*/ 92 w 226"/>
                <a:gd name="T83" fmla="*/ 52 h 116"/>
                <a:gd name="T84" fmla="*/ 84 w 226"/>
                <a:gd name="T85" fmla="*/ 44 h 116"/>
                <a:gd name="T86" fmla="*/ 74 w 226"/>
                <a:gd name="T87" fmla="*/ 36 h 116"/>
                <a:gd name="T88" fmla="*/ 62 w 226"/>
                <a:gd name="T89" fmla="*/ 30 h 116"/>
                <a:gd name="T90" fmla="*/ 46 w 226"/>
                <a:gd name="T91" fmla="*/ 26 h 116"/>
                <a:gd name="T92" fmla="*/ 46 w 226"/>
                <a:gd name="T93" fmla="*/ 26 h 116"/>
                <a:gd name="T94" fmla="*/ 32 w 226"/>
                <a:gd name="T95" fmla="*/ 22 h 116"/>
                <a:gd name="T96" fmla="*/ 20 w 226"/>
                <a:gd name="T97" fmla="*/ 18 h 116"/>
                <a:gd name="T98" fmla="*/ 6 w 226"/>
                <a:gd name="T99" fmla="*/ 8 h 116"/>
                <a:gd name="T100" fmla="*/ 2 w 226"/>
                <a:gd name="T101" fmla="*/ 2 h 116"/>
                <a:gd name="T102" fmla="*/ 0 w 226"/>
                <a:gd name="T103" fmla="*/ 0 h 116"/>
                <a:gd name="T104" fmla="*/ 0 w 226"/>
                <a:gd name="T10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6" h="116">
                  <a:moveTo>
                    <a:pt x="0" y="0"/>
                  </a:moveTo>
                  <a:lnTo>
                    <a:pt x="0" y="0"/>
                  </a:lnTo>
                  <a:lnTo>
                    <a:pt x="0" y="8"/>
                  </a:lnTo>
                  <a:lnTo>
                    <a:pt x="2" y="16"/>
                  </a:lnTo>
                  <a:lnTo>
                    <a:pt x="8" y="22"/>
                  </a:lnTo>
                  <a:lnTo>
                    <a:pt x="14" y="26"/>
                  </a:lnTo>
                  <a:lnTo>
                    <a:pt x="14" y="26"/>
                  </a:lnTo>
                  <a:lnTo>
                    <a:pt x="42" y="36"/>
                  </a:lnTo>
                  <a:lnTo>
                    <a:pt x="58" y="44"/>
                  </a:lnTo>
                  <a:lnTo>
                    <a:pt x="64" y="48"/>
                  </a:lnTo>
                  <a:lnTo>
                    <a:pt x="70" y="52"/>
                  </a:lnTo>
                  <a:lnTo>
                    <a:pt x="70" y="52"/>
                  </a:lnTo>
                  <a:lnTo>
                    <a:pt x="82" y="66"/>
                  </a:lnTo>
                  <a:lnTo>
                    <a:pt x="98" y="82"/>
                  </a:lnTo>
                  <a:lnTo>
                    <a:pt x="114" y="96"/>
                  </a:lnTo>
                  <a:lnTo>
                    <a:pt x="122" y="100"/>
                  </a:lnTo>
                  <a:lnTo>
                    <a:pt x="130" y="104"/>
                  </a:lnTo>
                  <a:lnTo>
                    <a:pt x="130" y="104"/>
                  </a:lnTo>
                  <a:lnTo>
                    <a:pt x="146" y="110"/>
                  </a:lnTo>
                  <a:lnTo>
                    <a:pt x="160" y="114"/>
                  </a:lnTo>
                  <a:lnTo>
                    <a:pt x="176" y="116"/>
                  </a:lnTo>
                  <a:lnTo>
                    <a:pt x="196" y="114"/>
                  </a:lnTo>
                  <a:lnTo>
                    <a:pt x="196" y="114"/>
                  </a:lnTo>
                  <a:lnTo>
                    <a:pt x="206" y="112"/>
                  </a:lnTo>
                  <a:lnTo>
                    <a:pt x="214" y="108"/>
                  </a:lnTo>
                  <a:lnTo>
                    <a:pt x="222" y="104"/>
                  </a:lnTo>
                  <a:lnTo>
                    <a:pt x="226" y="96"/>
                  </a:lnTo>
                  <a:lnTo>
                    <a:pt x="226" y="96"/>
                  </a:lnTo>
                  <a:lnTo>
                    <a:pt x="216" y="100"/>
                  </a:lnTo>
                  <a:lnTo>
                    <a:pt x="204" y="102"/>
                  </a:lnTo>
                  <a:lnTo>
                    <a:pt x="192" y="102"/>
                  </a:lnTo>
                  <a:lnTo>
                    <a:pt x="192" y="102"/>
                  </a:lnTo>
                  <a:lnTo>
                    <a:pt x="180" y="104"/>
                  </a:lnTo>
                  <a:lnTo>
                    <a:pt x="164" y="102"/>
                  </a:lnTo>
                  <a:lnTo>
                    <a:pt x="154" y="100"/>
                  </a:lnTo>
                  <a:lnTo>
                    <a:pt x="146" y="98"/>
                  </a:lnTo>
                  <a:lnTo>
                    <a:pt x="136" y="92"/>
                  </a:lnTo>
                  <a:lnTo>
                    <a:pt x="126" y="86"/>
                  </a:lnTo>
                  <a:lnTo>
                    <a:pt x="126" y="86"/>
                  </a:lnTo>
                  <a:lnTo>
                    <a:pt x="116" y="78"/>
                  </a:lnTo>
                  <a:lnTo>
                    <a:pt x="108" y="70"/>
                  </a:lnTo>
                  <a:lnTo>
                    <a:pt x="92" y="52"/>
                  </a:lnTo>
                  <a:lnTo>
                    <a:pt x="84" y="44"/>
                  </a:lnTo>
                  <a:lnTo>
                    <a:pt x="74" y="36"/>
                  </a:lnTo>
                  <a:lnTo>
                    <a:pt x="62" y="30"/>
                  </a:lnTo>
                  <a:lnTo>
                    <a:pt x="46" y="26"/>
                  </a:lnTo>
                  <a:lnTo>
                    <a:pt x="46" y="26"/>
                  </a:lnTo>
                  <a:lnTo>
                    <a:pt x="32" y="22"/>
                  </a:lnTo>
                  <a:lnTo>
                    <a:pt x="20" y="18"/>
                  </a:lnTo>
                  <a:lnTo>
                    <a:pt x="6" y="8"/>
                  </a:lnTo>
                  <a:lnTo>
                    <a:pt x="2" y="2"/>
                  </a:lnTo>
                  <a:lnTo>
                    <a:pt x="0" y="0"/>
                  </a:lnTo>
                  <a:lnTo>
                    <a:pt x="0" y="0"/>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7" name="Freeform 7"/>
            <p:cNvSpPr>
              <a:spLocks/>
            </p:cNvSpPr>
            <p:nvPr/>
          </p:nvSpPr>
          <p:spPr bwMode="auto">
            <a:xfrm>
              <a:off x="1470" y="4036"/>
              <a:ext cx="180" cy="218"/>
            </a:xfrm>
            <a:custGeom>
              <a:avLst/>
              <a:gdLst>
                <a:gd name="T0" fmla="*/ 178 w 180"/>
                <a:gd name="T1" fmla="*/ 64 h 218"/>
                <a:gd name="T2" fmla="*/ 178 w 180"/>
                <a:gd name="T3" fmla="*/ 64 h 218"/>
                <a:gd name="T4" fmla="*/ 180 w 180"/>
                <a:gd name="T5" fmla="*/ 78 h 218"/>
                <a:gd name="T6" fmla="*/ 180 w 180"/>
                <a:gd name="T7" fmla="*/ 90 h 218"/>
                <a:gd name="T8" fmla="*/ 180 w 180"/>
                <a:gd name="T9" fmla="*/ 90 h 218"/>
                <a:gd name="T10" fmla="*/ 178 w 180"/>
                <a:gd name="T11" fmla="*/ 100 h 218"/>
                <a:gd name="T12" fmla="*/ 174 w 180"/>
                <a:gd name="T13" fmla="*/ 108 h 218"/>
                <a:gd name="T14" fmla="*/ 174 w 180"/>
                <a:gd name="T15" fmla="*/ 108 h 218"/>
                <a:gd name="T16" fmla="*/ 166 w 180"/>
                <a:gd name="T17" fmla="*/ 116 h 218"/>
                <a:gd name="T18" fmla="*/ 154 w 180"/>
                <a:gd name="T19" fmla="*/ 124 h 218"/>
                <a:gd name="T20" fmla="*/ 144 w 180"/>
                <a:gd name="T21" fmla="*/ 134 h 218"/>
                <a:gd name="T22" fmla="*/ 140 w 180"/>
                <a:gd name="T23" fmla="*/ 140 h 218"/>
                <a:gd name="T24" fmla="*/ 138 w 180"/>
                <a:gd name="T25" fmla="*/ 146 h 218"/>
                <a:gd name="T26" fmla="*/ 138 w 180"/>
                <a:gd name="T27" fmla="*/ 146 h 218"/>
                <a:gd name="T28" fmla="*/ 134 w 180"/>
                <a:gd name="T29" fmla="*/ 160 h 218"/>
                <a:gd name="T30" fmla="*/ 130 w 180"/>
                <a:gd name="T31" fmla="*/ 172 h 218"/>
                <a:gd name="T32" fmla="*/ 126 w 180"/>
                <a:gd name="T33" fmla="*/ 180 h 218"/>
                <a:gd name="T34" fmla="*/ 122 w 180"/>
                <a:gd name="T35" fmla="*/ 186 h 218"/>
                <a:gd name="T36" fmla="*/ 114 w 180"/>
                <a:gd name="T37" fmla="*/ 192 h 218"/>
                <a:gd name="T38" fmla="*/ 104 w 180"/>
                <a:gd name="T39" fmla="*/ 198 h 218"/>
                <a:gd name="T40" fmla="*/ 104 w 180"/>
                <a:gd name="T41" fmla="*/ 198 h 218"/>
                <a:gd name="T42" fmla="*/ 80 w 180"/>
                <a:gd name="T43" fmla="*/ 208 h 218"/>
                <a:gd name="T44" fmla="*/ 62 w 180"/>
                <a:gd name="T45" fmla="*/ 214 h 218"/>
                <a:gd name="T46" fmla="*/ 46 w 180"/>
                <a:gd name="T47" fmla="*/ 218 h 218"/>
                <a:gd name="T48" fmla="*/ 36 w 180"/>
                <a:gd name="T49" fmla="*/ 218 h 218"/>
                <a:gd name="T50" fmla="*/ 36 w 180"/>
                <a:gd name="T51" fmla="*/ 218 h 218"/>
                <a:gd name="T52" fmla="*/ 24 w 180"/>
                <a:gd name="T53" fmla="*/ 218 h 218"/>
                <a:gd name="T54" fmla="*/ 18 w 180"/>
                <a:gd name="T55" fmla="*/ 218 h 218"/>
                <a:gd name="T56" fmla="*/ 12 w 180"/>
                <a:gd name="T57" fmla="*/ 218 h 218"/>
                <a:gd name="T58" fmla="*/ 6 w 180"/>
                <a:gd name="T59" fmla="*/ 214 h 218"/>
                <a:gd name="T60" fmla="*/ 2 w 180"/>
                <a:gd name="T61" fmla="*/ 210 h 218"/>
                <a:gd name="T62" fmla="*/ 0 w 180"/>
                <a:gd name="T63" fmla="*/ 202 h 218"/>
                <a:gd name="T64" fmla="*/ 2 w 180"/>
                <a:gd name="T65" fmla="*/ 192 h 218"/>
                <a:gd name="T66" fmla="*/ 2 w 180"/>
                <a:gd name="T67" fmla="*/ 192 h 218"/>
                <a:gd name="T68" fmla="*/ 8 w 180"/>
                <a:gd name="T69" fmla="*/ 168 h 218"/>
                <a:gd name="T70" fmla="*/ 14 w 180"/>
                <a:gd name="T71" fmla="*/ 148 h 218"/>
                <a:gd name="T72" fmla="*/ 26 w 180"/>
                <a:gd name="T73" fmla="*/ 128 h 218"/>
                <a:gd name="T74" fmla="*/ 40 w 180"/>
                <a:gd name="T75" fmla="*/ 108 h 218"/>
                <a:gd name="T76" fmla="*/ 40 w 180"/>
                <a:gd name="T77" fmla="*/ 108 h 218"/>
                <a:gd name="T78" fmla="*/ 48 w 180"/>
                <a:gd name="T79" fmla="*/ 96 h 218"/>
                <a:gd name="T80" fmla="*/ 56 w 180"/>
                <a:gd name="T81" fmla="*/ 80 h 218"/>
                <a:gd name="T82" fmla="*/ 76 w 180"/>
                <a:gd name="T83" fmla="*/ 44 h 218"/>
                <a:gd name="T84" fmla="*/ 94 w 180"/>
                <a:gd name="T85" fmla="*/ 0 h 218"/>
                <a:gd name="T86" fmla="*/ 178 w 180"/>
                <a:gd name="T87" fmla="*/ 6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0" h="218">
                  <a:moveTo>
                    <a:pt x="178" y="64"/>
                  </a:moveTo>
                  <a:lnTo>
                    <a:pt x="178" y="64"/>
                  </a:lnTo>
                  <a:lnTo>
                    <a:pt x="180" y="78"/>
                  </a:lnTo>
                  <a:lnTo>
                    <a:pt x="180" y="90"/>
                  </a:lnTo>
                  <a:lnTo>
                    <a:pt x="180" y="90"/>
                  </a:lnTo>
                  <a:lnTo>
                    <a:pt x="178" y="100"/>
                  </a:lnTo>
                  <a:lnTo>
                    <a:pt x="174" y="108"/>
                  </a:lnTo>
                  <a:lnTo>
                    <a:pt x="174" y="108"/>
                  </a:lnTo>
                  <a:lnTo>
                    <a:pt x="166" y="116"/>
                  </a:lnTo>
                  <a:lnTo>
                    <a:pt x="154" y="124"/>
                  </a:lnTo>
                  <a:lnTo>
                    <a:pt x="144" y="134"/>
                  </a:lnTo>
                  <a:lnTo>
                    <a:pt x="140" y="140"/>
                  </a:lnTo>
                  <a:lnTo>
                    <a:pt x="138" y="146"/>
                  </a:lnTo>
                  <a:lnTo>
                    <a:pt x="138" y="146"/>
                  </a:lnTo>
                  <a:lnTo>
                    <a:pt x="134" y="160"/>
                  </a:lnTo>
                  <a:lnTo>
                    <a:pt x="130" y="172"/>
                  </a:lnTo>
                  <a:lnTo>
                    <a:pt x="126" y="180"/>
                  </a:lnTo>
                  <a:lnTo>
                    <a:pt x="122" y="186"/>
                  </a:lnTo>
                  <a:lnTo>
                    <a:pt x="114" y="192"/>
                  </a:lnTo>
                  <a:lnTo>
                    <a:pt x="104" y="198"/>
                  </a:lnTo>
                  <a:lnTo>
                    <a:pt x="104" y="198"/>
                  </a:lnTo>
                  <a:lnTo>
                    <a:pt x="80" y="208"/>
                  </a:lnTo>
                  <a:lnTo>
                    <a:pt x="62" y="214"/>
                  </a:lnTo>
                  <a:lnTo>
                    <a:pt x="46" y="218"/>
                  </a:lnTo>
                  <a:lnTo>
                    <a:pt x="36" y="218"/>
                  </a:lnTo>
                  <a:lnTo>
                    <a:pt x="36" y="218"/>
                  </a:lnTo>
                  <a:lnTo>
                    <a:pt x="24" y="218"/>
                  </a:lnTo>
                  <a:lnTo>
                    <a:pt x="18" y="218"/>
                  </a:lnTo>
                  <a:lnTo>
                    <a:pt x="12" y="218"/>
                  </a:lnTo>
                  <a:lnTo>
                    <a:pt x="6" y="214"/>
                  </a:lnTo>
                  <a:lnTo>
                    <a:pt x="2" y="210"/>
                  </a:lnTo>
                  <a:lnTo>
                    <a:pt x="0" y="202"/>
                  </a:lnTo>
                  <a:lnTo>
                    <a:pt x="2" y="192"/>
                  </a:lnTo>
                  <a:lnTo>
                    <a:pt x="2" y="192"/>
                  </a:lnTo>
                  <a:lnTo>
                    <a:pt x="8" y="168"/>
                  </a:lnTo>
                  <a:lnTo>
                    <a:pt x="14" y="148"/>
                  </a:lnTo>
                  <a:lnTo>
                    <a:pt x="26" y="128"/>
                  </a:lnTo>
                  <a:lnTo>
                    <a:pt x="40" y="108"/>
                  </a:lnTo>
                  <a:lnTo>
                    <a:pt x="40" y="108"/>
                  </a:lnTo>
                  <a:lnTo>
                    <a:pt x="48" y="96"/>
                  </a:lnTo>
                  <a:lnTo>
                    <a:pt x="56" y="80"/>
                  </a:lnTo>
                  <a:lnTo>
                    <a:pt x="76" y="44"/>
                  </a:lnTo>
                  <a:lnTo>
                    <a:pt x="94" y="0"/>
                  </a:lnTo>
                  <a:lnTo>
                    <a:pt x="178" y="64"/>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8" name="Freeform 8"/>
            <p:cNvSpPr>
              <a:spLocks/>
            </p:cNvSpPr>
            <p:nvPr/>
          </p:nvSpPr>
          <p:spPr bwMode="auto">
            <a:xfrm>
              <a:off x="1470" y="4126"/>
              <a:ext cx="180" cy="128"/>
            </a:xfrm>
            <a:custGeom>
              <a:avLst/>
              <a:gdLst>
                <a:gd name="T0" fmla="*/ 2 w 180"/>
                <a:gd name="T1" fmla="*/ 102 h 128"/>
                <a:gd name="T2" fmla="*/ 2 w 180"/>
                <a:gd name="T3" fmla="*/ 102 h 128"/>
                <a:gd name="T4" fmla="*/ 0 w 180"/>
                <a:gd name="T5" fmla="*/ 112 h 128"/>
                <a:gd name="T6" fmla="*/ 2 w 180"/>
                <a:gd name="T7" fmla="*/ 120 h 128"/>
                <a:gd name="T8" fmla="*/ 6 w 180"/>
                <a:gd name="T9" fmla="*/ 124 h 128"/>
                <a:gd name="T10" fmla="*/ 12 w 180"/>
                <a:gd name="T11" fmla="*/ 128 h 128"/>
                <a:gd name="T12" fmla="*/ 18 w 180"/>
                <a:gd name="T13" fmla="*/ 128 h 128"/>
                <a:gd name="T14" fmla="*/ 24 w 180"/>
                <a:gd name="T15" fmla="*/ 128 h 128"/>
                <a:gd name="T16" fmla="*/ 36 w 180"/>
                <a:gd name="T17" fmla="*/ 128 h 128"/>
                <a:gd name="T18" fmla="*/ 36 w 180"/>
                <a:gd name="T19" fmla="*/ 128 h 128"/>
                <a:gd name="T20" fmla="*/ 46 w 180"/>
                <a:gd name="T21" fmla="*/ 128 h 128"/>
                <a:gd name="T22" fmla="*/ 62 w 180"/>
                <a:gd name="T23" fmla="*/ 124 h 128"/>
                <a:gd name="T24" fmla="*/ 80 w 180"/>
                <a:gd name="T25" fmla="*/ 118 h 128"/>
                <a:gd name="T26" fmla="*/ 104 w 180"/>
                <a:gd name="T27" fmla="*/ 108 h 128"/>
                <a:gd name="T28" fmla="*/ 104 w 180"/>
                <a:gd name="T29" fmla="*/ 108 h 128"/>
                <a:gd name="T30" fmla="*/ 114 w 180"/>
                <a:gd name="T31" fmla="*/ 102 h 128"/>
                <a:gd name="T32" fmla="*/ 122 w 180"/>
                <a:gd name="T33" fmla="*/ 96 h 128"/>
                <a:gd name="T34" fmla="*/ 126 w 180"/>
                <a:gd name="T35" fmla="*/ 90 h 128"/>
                <a:gd name="T36" fmla="*/ 130 w 180"/>
                <a:gd name="T37" fmla="*/ 82 h 128"/>
                <a:gd name="T38" fmla="*/ 134 w 180"/>
                <a:gd name="T39" fmla="*/ 70 h 128"/>
                <a:gd name="T40" fmla="*/ 138 w 180"/>
                <a:gd name="T41" fmla="*/ 56 h 128"/>
                <a:gd name="T42" fmla="*/ 138 w 180"/>
                <a:gd name="T43" fmla="*/ 56 h 128"/>
                <a:gd name="T44" fmla="*/ 140 w 180"/>
                <a:gd name="T45" fmla="*/ 50 h 128"/>
                <a:gd name="T46" fmla="*/ 144 w 180"/>
                <a:gd name="T47" fmla="*/ 44 h 128"/>
                <a:gd name="T48" fmla="*/ 154 w 180"/>
                <a:gd name="T49" fmla="*/ 34 h 128"/>
                <a:gd name="T50" fmla="*/ 166 w 180"/>
                <a:gd name="T51" fmla="*/ 26 h 128"/>
                <a:gd name="T52" fmla="*/ 174 w 180"/>
                <a:gd name="T53" fmla="*/ 18 h 128"/>
                <a:gd name="T54" fmla="*/ 174 w 180"/>
                <a:gd name="T55" fmla="*/ 18 h 128"/>
                <a:gd name="T56" fmla="*/ 178 w 180"/>
                <a:gd name="T57" fmla="*/ 10 h 128"/>
                <a:gd name="T58" fmla="*/ 180 w 180"/>
                <a:gd name="T59" fmla="*/ 0 h 128"/>
                <a:gd name="T60" fmla="*/ 180 w 180"/>
                <a:gd name="T61" fmla="*/ 0 h 128"/>
                <a:gd name="T62" fmla="*/ 176 w 180"/>
                <a:gd name="T63" fmla="*/ 4 h 128"/>
                <a:gd name="T64" fmla="*/ 160 w 180"/>
                <a:gd name="T65" fmla="*/ 16 h 128"/>
                <a:gd name="T66" fmla="*/ 160 w 180"/>
                <a:gd name="T67" fmla="*/ 16 h 128"/>
                <a:gd name="T68" fmla="*/ 150 w 180"/>
                <a:gd name="T69" fmla="*/ 22 h 128"/>
                <a:gd name="T70" fmla="*/ 138 w 180"/>
                <a:gd name="T71" fmla="*/ 30 h 128"/>
                <a:gd name="T72" fmla="*/ 134 w 180"/>
                <a:gd name="T73" fmla="*/ 34 h 128"/>
                <a:gd name="T74" fmla="*/ 130 w 180"/>
                <a:gd name="T75" fmla="*/ 42 h 128"/>
                <a:gd name="T76" fmla="*/ 126 w 180"/>
                <a:gd name="T77" fmla="*/ 50 h 128"/>
                <a:gd name="T78" fmla="*/ 124 w 180"/>
                <a:gd name="T79" fmla="*/ 60 h 128"/>
                <a:gd name="T80" fmla="*/ 124 w 180"/>
                <a:gd name="T81" fmla="*/ 60 h 128"/>
                <a:gd name="T82" fmla="*/ 122 w 180"/>
                <a:gd name="T83" fmla="*/ 70 h 128"/>
                <a:gd name="T84" fmla="*/ 118 w 180"/>
                <a:gd name="T85" fmla="*/ 80 h 128"/>
                <a:gd name="T86" fmla="*/ 112 w 180"/>
                <a:gd name="T87" fmla="*/ 88 h 128"/>
                <a:gd name="T88" fmla="*/ 104 w 180"/>
                <a:gd name="T89" fmla="*/ 96 h 128"/>
                <a:gd name="T90" fmla="*/ 94 w 180"/>
                <a:gd name="T91" fmla="*/ 102 h 128"/>
                <a:gd name="T92" fmla="*/ 84 w 180"/>
                <a:gd name="T93" fmla="*/ 108 h 128"/>
                <a:gd name="T94" fmla="*/ 72 w 180"/>
                <a:gd name="T95" fmla="*/ 112 h 128"/>
                <a:gd name="T96" fmla="*/ 58 w 180"/>
                <a:gd name="T97" fmla="*/ 114 h 128"/>
                <a:gd name="T98" fmla="*/ 58 w 180"/>
                <a:gd name="T99" fmla="*/ 114 h 128"/>
                <a:gd name="T100" fmla="*/ 32 w 180"/>
                <a:gd name="T101" fmla="*/ 116 h 128"/>
                <a:gd name="T102" fmla="*/ 16 w 180"/>
                <a:gd name="T103" fmla="*/ 116 h 128"/>
                <a:gd name="T104" fmla="*/ 10 w 180"/>
                <a:gd name="T105" fmla="*/ 116 h 128"/>
                <a:gd name="T106" fmla="*/ 6 w 180"/>
                <a:gd name="T107" fmla="*/ 112 h 128"/>
                <a:gd name="T108" fmla="*/ 4 w 180"/>
                <a:gd name="T109" fmla="*/ 108 h 128"/>
                <a:gd name="T110" fmla="*/ 2 w 180"/>
                <a:gd name="T111" fmla="*/ 102 h 128"/>
                <a:gd name="T112" fmla="*/ 2 w 180"/>
                <a:gd name="T113"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128">
                  <a:moveTo>
                    <a:pt x="2" y="102"/>
                  </a:moveTo>
                  <a:lnTo>
                    <a:pt x="2" y="102"/>
                  </a:lnTo>
                  <a:lnTo>
                    <a:pt x="0" y="112"/>
                  </a:lnTo>
                  <a:lnTo>
                    <a:pt x="2" y="120"/>
                  </a:lnTo>
                  <a:lnTo>
                    <a:pt x="6" y="124"/>
                  </a:lnTo>
                  <a:lnTo>
                    <a:pt x="12" y="128"/>
                  </a:lnTo>
                  <a:lnTo>
                    <a:pt x="18" y="128"/>
                  </a:lnTo>
                  <a:lnTo>
                    <a:pt x="24" y="128"/>
                  </a:lnTo>
                  <a:lnTo>
                    <a:pt x="36" y="128"/>
                  </a:lnTo>
                  <a:lnTo>
                    <a:pt x="36" y="128"/>
                  </a:lnTo>
                  <a:lnTo>
                    <a:pt x="46" y="128"/>
                  </a:lnTo>
                  <a:lnTo>
                    <a:pt x="62" y="124"/>
                  </a:lnTo>
                  <a:lnTo>
                    <a:pt x="80" y="118"/>
                  </a:lnTo>
                  <a:lnTo>
                    <a:pt x="104" y="108"/>
                  </a:lnTo>
                  <a:lnTo>
                    <a:pt x="104" y="108"/>
                  </a:lnTo>
                  <a:lnTo>
                    <a:pt x="114" y="102"/>
                  </a:lnTo>
                  <a:lnTo>
                    <a:pt x="122" y="96"/>
                  </a:lnTo>
                  <a:lnTo>
                    <a:pt x="126" y="90"/>
                  </a:lnTo>
                  <a:lnTo>
                    <a:pt x="130" y="82"/>
                  </a:lnTo>
                  <a:lnTo>
                    <a:pt x="134" y="70"/>
                  </a:lnTo>
                  <a:lnTo>
                    <a:pt x="138" y="56"/>
                  </a:lnTo>
                  <a:lnTo>
                    <a:pt x="138" y="56"/>
                  </a:lnTo>
                  <a:lnTo>
                    <a:pt x="140" y="50"/>
                  </a:lnTo>
                  <a:lnTo>
                    <a:pt x="144" y="44"/>
                  </a:lnTo>
                  <a:lnTo>
                    <a:pt x="154" y="34"/>
                  </a:lnTo>
                  <a:lnTo>
                    <a:pt x="166" y="26"/>
                  </a:lnTo>
                  <a:lnTo>
                    <a:pt x="174" y="18"/>
                  </a:lnTo>
                  <a:lnTo>
                    <a:pt x="174" y="18"/>
                  </a:lnTo>
                  <a:lnTo>
                    <a:pt x="178" y="10"/>
                  </a:lnTo>
                  <a:lnTo>
                    <a:pt x="180" y="0"/>
                  </a:lnTo>
                  <a:lnTo>
                    <a:pt x="180" y="0"/>
                  </a:lnTo>
                  <a:lnTo>
                    <a:pt x="176" y="4"/>
                  </a:lnTo>
                  <a:lnTo>
                    <a:pt x="160" y="16"/>
                  </a:lnTo>
                  <a:lnTo>
                    <a:pt x="160" y="16"/>
                  </a:lnTo>
                  <a:lnTo>
                    <a:pt x="150" y="22"/>
                  </a:lnTo>
                  <a:lnTo>
                    <a:pt x="138" y="30"/>
                  </a:lnTo>
                  <a:lnTo>
                    <a:pt x="134" y="34"/>
                  </a:lnTo>
                  <a:lnTo>
                    <a:pt x="130" y="42"/>
                  </a:lnTo>
                  <a:lnTo>
                    <a:pt x="126" y="50"/>
                  </a:lnTo>
                  <a:lnTo>
                    <a:pt x="124" y="60"/>
                  </a:lnTo>
                  <a:lnTo>
                    <a:pt x="124" y="60"/>
                  </a:lnTo>
                  <a:lnTo>
                    <a:pt x="122" y="70"/>
                  </a:lnTo>
                  <a:lnTo>
                    <a:pt x="118" y="80"/>
                  </a:lnTo>
                  <a:lnTo>
                    <a:pt x="112" y="88"/>
                  </a:lnTo>
                  <a:lnTo>
                    <a:pt x="104" y="96"/>
                  </a:lnTo>
                  <a:lnTo>
                    <a:pt x="94" y="102"/>
                  </a:lnTo>
                  <a:lnTo>
                    <a:pt x="84" y="108"/>
                  </a:lnTo>
                  <a:lnTo>
                    <a:pt x="72" y="112"/>
                  </a:lnTo>
                  <a:lnTo>
                    <a:pt x="58" y="114"/>
                  </a:lnTo>
                  <a:lnTo>
                    <a:pt x="58" y="114"/>
                  </a:lnTo>
                  <a:lnTo>
                    <a:pt x="32" y="116"/>
                  </a:lnTo>
                  <a:lnTo>
                    <a:pt x="16" y="116"/>
                  </a:lnTo>
                  <a:lnTo>
                    <a:pt x="10" y="116"/>
                  </a:lnTo>
                  <a:lnTo>
                    <a:pt x="6" y="112"/>
                  </a:lnTo>
                  <a:lnTo>
                    <a:pt x="4" y="108"/>
                  </a:lnTo>
                  <a:lnTo>
                    <a:pt x="2" y="102"/>
                  </a:lnTo>
                  <a:lnTo>
                    <a:pt x="2" y="102"/>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9" name="Freeform 9"/>
            <p:cNvSpPr>
              <a:spLocks/>
            </p:cNvSpPr>
            <p:nvPr/>
          </p:nvSpPr>
          <p:spPr bwMode="auto">
            <a:xfrm>
              <a:off x="1628" y="1898"/>
              <a:ext cx="260" cy="356"/>
            </a:xfrm>
            <a:custGeom>
              <a:avLst/>
              <a:gdLst>
                <a:gd name="T0" fmla="*/ 260 w 260"/>
                <a:gd name="T1" fmla="*/ 226 h 356"/>
                <a:gd name="T2" fmla="*/ 260 w 260"/>
                <a:gd name="T3" fmla="*/ 226 h 356"/>
                <a:gd name="T4" fmla="*/ 254 w 260"/>
                <a:gd name="T5" fmla="*/ 212 h 356"/>
                <a:gd name="T6" fmla="*/ 246 w 260"/>
                <a:gd name="T7" fmla="*/ 200 h 356"/>
                <a:gd name="T8" fmla="*/ 232 w 260"/>
                <a:gd name="T9" fmla="*/ 180 h 356"/>
                <a:gd name="T10" fmla="*/ 218 w 260"/>
                <a:gd name="T11" fmla="*/ 166 h 356"/>
                <a:gd name="T12" fmla="*/ 214 w 260"/>
                <a:gd name="T13" fmla="*/ 162 h 356"/>
                <a:gd name="T14" fmla="*/ 212 w 260"/>
                <a:gd name="T15" fmla="*/ 162 h 356"/>
                <a:gd name="T16" fmla="*/ 212 w 260"/>
                <a:gd name="T17" fmla="*/ 162 h 356"/>
                <a:gd name="T18" fmla="*/ 218 w 260"/>
                <a:gd name="T19" fmla="*/ 142 h 356"/>
                <a:gd name="T20" fmla="*/ 224 w 260"/>
                <a:gd name="T21" fmla="*/ 122 h 356"/>
                <a:gd name="T22" fmla="*/ 230 w 260"/>
                <a:gd name="T23" fmla="*/ 86 h 356"/>
                <a:gd name="T24" fmla="*/ 234 w 260"/>
                <a:gd name="T25" fmla="*/ 60 h 356"/>
                <a:gd name="T26" fmla="*/ 234 w 260"/>
                <a:gd name="T27" fmla="*/ 52 h 356"/>
                <a:gd name="T28" fmla="*/ 200 w 260"/>
                <a:gd name="T29" fmla="*/ 30 h 356"/>
                <a:gd name="T30" fmla="*/ 200 w 260"/>
                <a:gd name="T31" fmla="*/ 30 h 356"/>
                <a:gd name="T32" fmla="*/ 180 w 260"/>
                <a:gd name="T33" fmla="*/ 22 h 356"/>
                <a:gd name="T34" fmla="*/ 136 w 260"/>
                <a:gd name="T35" fmla="*/ 6 h 356"/>
                <a:gd name="T36" fmla="*/ 112 w 260"/>
                <a:gd name="T37" fmla="*/ 2 h 356"/>
                <a:gd name="T38" fmla="*/ 90 w 260"/>
                <a:gd name="T39" fmla="*/ 0 h 356"/>
                <a:gd name="T40" fmla="*/ 82 w 260"/>
                <a:gd name="T41" fmla="*/ 0 h 356"/>
                <a:gd name="T42" fmla="*/ 74 w 260"/>
                <a:gd name="T43" fmla="*/ 2 h 356"/>
                <a:gd name="T44" fmla="*/ 70 w 260"/>
                <a:gd name="T45" fmla="*/ 6 h 356"/>
                <a:gd name="T46" fmla="*/ 68 w 260"/>
                <a:gd name="T47" fmla="*/ 12 h 356"/>
                <a:gd name="T48" fmla="*/ 68 w 260"/>
                <a:gd name="T49" fmla="*/ 12 h 356"/>
                <a:gd name="T50" fmla="*/ 66 w 260"/>
                <a:gd name="T51" fmla="*/ 40 h 356"/>
                <a:gd name="T52" fmla="*/ 58 w 260"/>
                <a:gd name="T53" fmla="*/ 76 h 356"/>
                <a:gd name="T54" fmla="*/ 42 w 260"/>
                <a:gd name="T55" fmla="*/ 158 h 356"/>
                <a:gd name="T56" fmla="*/ 42 w 260"/>
                <a:gd name="T57" fmla="*/ 158 h 356"/>
                <a:gd name="T58" fmla="*/ 26 w 260"/>
                <a:gd name="T59" fmla="*/ 172 h 356"/>
                <a:gd name="T60" fmla="*/ 14 w 260"/>
                <a:gd name="T61" fmla="*/ 186 h 356"/>
                <a:gd name="T62" fmla="*/ 0 w 260"/>
                <a:gd name="T63" fmla="*/ 204 h 356"/>
                <a:gd name="T64" fmla="*/ 22 w 260"/>
                <a:gd name="T65" fmla="*/ 356 h 356"/>
                <a:gd name="T66" fmla="*/ 22 w 260"/>
                <a:gd name="T67" fmla="*/ 356 h 356"/>
                <a:gd name="T68" fmla="*/ 62 w 260"/>
                <a:gd name="T69" fmla="*/ 342 h 356"/>
                <a:gd name="T70" fmla="*/ 102 w 260"/>
                <a:gd name="T71" fmla="*/ 326 h 356"/>
                <a:gd name="T72" fmla="*/ 146 w 260"/>
                <a:gd name="T73" fmla="*/ 306 h 356"/>
                <a:gd name="T74" fmla="*/ 192 w 260"/>
                <a:gd name="T75" fmla="*/ 286 h 356"/>
                <a:gd name="T76" fmla="*/ 228 w 260"/>
                <a:gd name="T77" fmla="*/ 264 h 356"/>
                <a:gd name="T78" fmla="*/ 244 w 260"/>
                <a:gd name="T79" fmla="*/ 254 h 356"/>
                <a:gd name="T80" fmla="*/ 254 w 260"/>
                <a:gd name="T81" fmla="*/ 244 h 356"/>
                <a:gd name="T82" fmla="*/ 260 w 260"/>
                <a:gd name="T83" fmla="*/ 234 h 356"/>
                <a:gd name="T84" fmla="*/ 260 w 260"/>
                <a:gd name="T85" fmla="*/ 230 h 356"/>
                <a:gd name="T86" fmla="*/ 260 w 260"/>
                <a:gd name="T87" fmla="*/ 226 h 356"/>
                <a:gd name="T88" fmla="*/ 260 w 260"/>
                <a:gd name="T89" fmla="*/ 22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356">
                  <a:moveTo>
                    <a:pt x="260" y="226"/>
                  </a:moveTo>
                  <a:lnTo>
                    <a:pt x="260" y="226"/>
                  </a:lnTo>
                  <a:lnTo>
                    <a:pt x="254" y="212"/>
                  </a:lnTo>
                  <a:lnTo>
                    <a:pt x="246" y="200"/>
                  </a:lnTo>
                  <a:lnTo>
                    <a:pt x="232" y="180"/>
                  </a:lnTo>
                  <a:lnTo>
                    <a:pt x="218" y="166"/>
                  </a:lnTo>
                  <a:lnTo>
                    <a:pt x="214" y="162"/>
                  </a:lnTo>
                  <a:lnTo>
                    <a:pt x="212" y="162"/>
                  </a:lnTo>
                  <a:lnTo>
                    <a:pt x="212" y="162"/>
                  </a:lnTo>
                  <a:lnTo>
                    <a:pt x="218" y="142"/>
                  </a:lnTo>
                  <a:lnTo>
                    <a:pt x="224" y="122"/>
                  </a:lnTo>
                  <a:lnTo>
                    <a:pt x="230" y="86"/>
                  </a:lnTo>
                  <a:lnTo>
                    <a:pt x="234" y="60"/>
                  </a:lnTo>
                  <a:lnTo>
                    <a:pt x="234" y="52"/>
                  </a:lnTo>
                  <a:lnTo>
                    <a:pt x="200" y="30"/>
                  </a:lnTo>
                  <a:lnTo>
                    <a:pt x="200" y="30"/>
                  </a:lnTo>
                  <a:lnTo>
                    <a:pt x="180" y="22"/>
                  </a:lnTo>
                  <a:lnTo>
                    <a:pt x="136" y="6"/>
                  </a:lnTo>
                  <a:lnTo>
                    <a:pt x="112" y="2"/>
                  </a:lnTo>
                  <a:lnTo>
                    <a:pt x="90" y="0"/>
                  </a:lnTo>
                  <a:lnTo>
                    <a:pt x="82" y="0"/>
                  </a:lnTo>
                  <a:lnTo>
                    <a:pt x="74" y="2"/>
                  </a:lnTo>
                  <a:lnTo>
                    <a:pt x="70" y="6"/>
                  </a:lnTo>
                  <a:lnTo>
                    <a:pt x="68" y="12"/>
                  </a:lnTo>
                  <a:lnTo>
                    <a:pt x="68" y="12"/>
                  </a:lnTo>
                  <a:lnTo>
                    <a:pt x="66" y="40"/>
                  </a:lnTo>
                  <a:lnTo>
                    <a:pt x="58" y="76"/>
                  </a:lnTo>
                  <a:lnTo>
                    <a:pt x="42" y="158"/>
                  </a:lnTo>
                  <a:lnTo>
                    <a:pt x="42" y="158"/>
                  </a:lnTo>
                  <a:lnTo>
                    <a:pt x="26" y="172"/>
                  </a:lnTo>
                  <a:lnTo>
                    <a:pt x="14" y="186"/>
                  </a:lnTo>
                  <a:lnTo>
                    <a:pt x="0" y="204"/>
                  </a:lnTo>
                  <a:lnTo>
                    <a:pt x="22" y="356"/>
                  </a:lnTo>
                  <a:lnTo>
                    <a:pt x="22" y="356"/>
                  </a:lnTo>
                  <a:lnTo>
                    <a:pt x="62" y="342"/>
                  </a:lnTo>
                  <a:lnTo>
                    <a:pt x="102" y="326"/>
                  </a:lnTo>
                  <a:lnTo>
                    <a:pt x="146" y="306"/>
                  </a:lnTo>
                  <a:lnTo>
                    <a:pt x="192" y="286"/>
                  </a:lnTo>
                  <a:lnTo>
                    <a:pt x="228" y="264"/>
                  </a:lnTo>
                  <a:lnTo>
                    <a:pt x="244" y="254"/>
                  </a:lnTo>
                  <a:lnTo>
                    <a:pt x="254" y="244"/>
                  </a:lnTo>
                  <a:lnTo>
                    <a:pt x="260" y="234"/>
                  </a:lnTo>
                  <a:lnTo>
                    <a:pt x="260" y="230"/>
                  </a:lnTo>
                  <a:lnTo>
                    <a:pt x="260" y="226"/>
                  </a:lnTo>
                  <a:lnTo>
                    <a:pt x="260" y="226"/>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0" name="Freeform 10"/>
            <p:cNvSpPr>
              <a:spLocks/>
            </p:cNvSpPr>
            <p:nvPr/>
          </p:nvSpPr>
          <p:spPr bwMode="auto">
            <a:xfrm>
              <a:off x="1674" y="1760"/>
              <a:ext cx="226" cy="296"/>
            </a:xfrm>
            <a:custGeom>
              <a:avLst/>
              <a:gdLst>
                <a:gd name="T0" fmla="*/ 16 w 226"/>
                <a:gd name="T1" fmla="*/ 222 h 296"/>
                <a:gd name="T2" fmla="*/ 16 w 226"/>
                <a:gd name="T3" fmla="*/ 222 h 296"/>
                <a:gd name="T4" fmla="*/ 4 w 226"/>
                <a:gd name="T5" fmla="*/ 184 h 296"/>
                <a:gd name="T6" fmla="*/ 2 w 226"/>
                <a:gd name="T7" fmla="*/ 170 h 296"/>
                <a:gd name="T8" fmla="*/ 0 w 226"/>
                <a:gd name="T9" fmla="*/ 156 h 296"/>
                <a:gd name="T10" fmla="*/ 2 w 226"/>
                <a:gd name="T11" fmla="*/ 142 h 296"/>
                <a:gd name="T12" fmla="*/ 6 w 226"/>
                <a:gd name="T13" fmla="*/ 126 h 296"/>
                <a:gd name="T14" fmla="*/ 12 w 226"/>
                <a:gd name="T15" fmla="*/ 110 h 296"/>
                <a:gd name="T16" fmla="*/ 20 w 226"/>
                <a:gd name="T17" fmla="*/ 92 h 296"/>
                <a:gd name="T18" fmla="*/ 20 w 226"/>
                <a:gd name="T19" fmla="*/ 92 h 296"/>
                <a:gd name="T20" fmla="*/ 24 w 226"/>
                <a:gd name="T21" fmla="*/ 82 h 296"/>
                <a:gd name="T22" fmla="*/ 32 w 226"/>
                <a:gd name="T23" fmla="*/ 72 h 296"/>
                <a:gd name="T24" fmla="*/ 48 w 226"/>
                <a:gd name="T25" fmla="*/ 54 h 296"/>
                <a:gd name="T26" fmla="*/ 70 w 226"/>
                <a:gd name="T27" fmla="*/ 36 h 296"/>
                <a:gd name="T28" fmla="*/ 92 w 226"/>
                <a:gd name="T29" fmla="*/ 22 h 296"/>
                <a:gd name="T30" fmla="*/ 118 w 226"/>
                <a:gd name="T31" fmla="*/ 10 h 296"/>
                <a:gd name="T32" fmla="*/ 140 w 226"/>
                <a:gd name="T33" fmla="*/ 2 h 296"/>
                <a:gd name="T34" fmla="*/ 152 w 226"/>
                <a:gd name="T35" fmla="*/ 0 h 296"/>
                <a:gd name="T36" fmla="*/ 164 w 226"/>
                <a:gd name="T37" fmla="*/ 0 h 296"/>
                <a:gd name="T38" fmla="*/ 174 w 226"/>
                <a:gd name="T39" fmla="*/ 0 h 296"/>
                <a:gd name="T40" fmla="*/ 182 w 226"/>
                <a:gd name="T41" fmla="*/ 2 h 296"/>
                <a:gd name="T42" fmla="*/ 182 w 226"/>
                <a:gd name="T43" fmla="*/ 2 h 296"/>
                <a:gd name="T44" fmla="*/ 190 w 226"/>
                <a:gd name="T45" fmla="*/ 6 h 296"/>
                <a:gd name="T46" fmla="*/ 198 w 226"/>
                <a:gd name="T47" fmla="*/ 12 h 296"/>
                <a:gd name="T48" fmla="*/ 204 w 226"/>
                <a:gd name="T49" fmla="*/ 16 h 296"/>
                <a:gd name="T50" fmla="*/ 210 w 226"/>
                <a:gd name="T51" fmla="*/ 24 h 296"/>
                <a:gd name="T52" fmla="*/ 218 w 226"/>
                <a:gd name="T53" fmla="*/ 38 h 296"/>
                <a:gd name="T54" fmla="*/ 224 w 226"/>
                <a:gd name="T55" fmla="*/ 56 h 296"/>
                <a:gd name="T56" fmla="*/ 226 w 226"/>
                <a:gd name="T57" fmla="*/ 78 h 296"/>
                <a:gd name="T58" fmla="*/ 226 w 226"/>
                <a:gd name="T59" fmla="*/ 98 h 296"/>
                <a:gd name="T60" fmla="*/ 226 w 226"/>
                <a:gd name="T61" fmla="*/ 120 h 296"/>
                <a:gd name="T62" fmla="*/ 222 w 226"/>
                <a:gd name="T63" fmla="*/ 142 h 296"/>
                <a:gd name="T64" fmla="*/ 222 w 226"/>
                <a:gd name="T65" fmla="*/ 142 h 296"/>
                <a:gd name="T66" fmla="*/ 220 w 226"/>
                <a:gd name="T67" fmla="*/ 164 h 296"/>
                <a:gd name="T68" fmla="*/ 216 w 226"/>
                <a:gd name="T69" fmla="*/ 182 h 296"/>
                <a:gd name="T70" fmla="*/ 210 w 226"/>
                <a:gd name="T71" fmla="*/ 198 h 296"/>
                <a:gd name="T72" fmla="*/ 204 w 226"/>
                <a:gd name="T73" fmla="*/ 214 h 296"/>
                <a:gd name="T74" fmla="*/ 196 w 226"/>
                <a:gd name="T75" fmla="*/ 228 h 296"/>
                <a:gd name="T76" fmla="*/ 186 w 226"/>
                <a:gd name="T77" fmla="*/ 242 h 296"/>
                <a:gd name="T78" fmla="*/ 174 w 226"/>
                <a:gd name="T79" fmla="*/ 254 h 296"/>
                <a:gd name="T80" fmla="*/ 162 w 226"/>
                <a:gd name="T81" fmla="*/ 268 h 296"/>
                <a:gd name="T82" fmla="*/ 162 w 226"/>
                <a:gd name="T83" fmla="*/ 268 h 296"/>
                <a:gd name="T84" fmla="*/ 150 w 226"/>
                <a:gd name="T85" fmla="*/ 278 h 296"/>
                <a:gd name="T86" fmla="*/ 140 w 226"/>
                <a:gd name="T87" fmla="*/ 284 h 296"/>
                <a:gd name="T88" fmla="*/ 128 w 226"/>
                <a:gd name="T89" fmla="*/ 290 h 296"/>
                <a:gd name="T90" fmla="*/ 116 w 226"/>
                <a:gd name="T91" fmla="*/ 294 h 296"/>
                <a:gd name="T92" fmla="*/ 106 w 226"/>
                <a:gd name="T93" fmla="*/ 296 h 296"/>
                <a:gd name="T94" fmla="*/ 96 w 226"/>
                <a:gd name="T95" fmla="*/ 296 h 296"/>
                <a:gd name="T96" fmla="*/ 84 w 226"/>
                <a:gd name="T97" fmla="*/ 294 h 296"/>
                <a:gd name="T98" fmla="*/ 74 w 226"/>
                <a:gd name="T99" fmla="*/ 292 h 296"/>
                <a:gd name="T100" fmla="*/ 66 w 226"/>
                <a:gd name="T101" fmla="*/ 288 h 296"/>
                <a:gd name="T102" fmla="*/ 56 w 226"/>
                <a:gd name="T103" fmla="*/ 282 h 296"/>
                <a:gd name="T104" fmla="*/ 48 w 226"/>
                <a:gd name="T105" fmla="*/ 276 h 296"/>
                <a:gd name="T106" fmla="*/ 40 w 226"/>
                <a:gd name="T107" fmla="*/ 266 h 296"/>
                <a:gd name="T108" fmla="*/ 32 w 226"/>
                <a:gd name="T109" fmla="*/ 258 h 296"/>
                <a:gd name="T110" fmla="*/ 26 w 226"/>
                <a:gd name="T111" fmla="*/ 246 h 296"/>
                <a:gd name="T112" fmla="*/ 20 w 226"/>
                <a:gd name="T113" fmla="*/ 234 h 296"/>
                <a:gd name="T114" fmla="*/ 16 w 226"/>
                <a:gd name="T115" fmla="*/ 222 h 296"/>
                <a:gd name="T116" fmla="*/ 16 w 226"/>
                <a:gd name="T117" fmla="*/ 222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 h="296">
                  <a:moveTo>
                    <a:pt x="16" y="222"/>
                  </a:moveTo>
                  <a:lnTo>
                    <a:pt x="16" y="222"/>
                  </a:lnTo>
                  <a:lnTo>
                    <a:pt x="4" y="184"/>
                  </a:lnTo>
                  <a:lnTo>
                    <a:pt x="2" y="170"/>
                  </a:lnTo>
                  <a:lnTo>
                    <a:pt x="0" y="156"/>
                  </a:lnTo>
                  <a:lnTo>
                    <a:pt x="2" y="142"/>
                  </a:lnTo>
                  <a:lnTo>
                    <a:pt x="6" y="126"/>
                  </a:lnTo>
                  <a:lnTo>
                    <a:pt x="12" y="110"/>
                  </a:lnTo>
                  <a:lnTo>
                    <a:pt x="20" y="92"/>
                  </a:lnTo>
                  <a:lnTo>
                    <a:pt x="20" y="92"/>
                  </a:lnTo>
                  <a:lnTo>
                    <a:pt x="24" y="82"/>
                  </a:lnTo>
                  <a:lnTo>
                    <a:pt x="32" y="72"/>
                  </a:lnTo>
                  <a:lnTo>
                    <a:pt x="48" y="54"/>
                  </a:lnTo>
                  <a:lnTo>
                    <a:pt x="70" y="36"/>
                  </a:lnTo>
                  <a:lnTo>
                    <a:pt x="92" y="22"/>
                  </a:lnTo>
                  <a:lnTo>
                    <a:pt x="118" y="10"/>
                  </a:lnTo>
                  <a:lnTo>
                    <a:pt x="140" y="2"/>
                  </a:lnTo>
                  <a:lnTo>
                    <a:pt x="152" y="0"/>
                  </a:lnTo>
                  <a:lnTo>
                    <a:pt x="164" y="0"/>
                  </a:lnTo>
                  <a:lnTo>
                    <a:pt x="174" y="0"/>
                  </a:lnTo>
                  <a:lnTo>
                    <a:pt x="182" y="2"/>
                  </a:lnTo>
                  <a:lnTo>
                    <a:pt x="182" y="2"/>
                  </a:lnTo>
                  <a:lnTo>
                    <a:pt x="190" y="6"/>
                  </a:lnTo>
                  <a:lnTo>
                    <a:pt x="198" y="12"/>
                  </a:lnTo>
                  <a:lnTo>
                    <a:pt x="204" y="16"/>
                  </a:lnTo>
                  <a:lnTo>
                    <a:pt x="210" y="24"/>
                  </a:lnTo>
                  <a:lnTo>
                    <a:pt x="218" y="38"/>
                  </a:lnTo>
                  <a:lnTo>
                    <a:pt x="224" y="56"/>
                  </a:lnTo>
                  <a:lnTo>
                    <a:pt x="226" y="78"/>
                  </a:lnTo>
                  <a:lnTo>
                    <a:pt x="226" y="98"/>
                  </a:lnTo>
                  <a:lnTo>
                    <a:pt x="226" y="120"/>
                  </a:lnTo>
                  <a:lnTo>
                    <a:pt x="222" y="142"/>
                  </a:lnTo>
                  <a:lnTo>
                    <a:pt x="222" y="142"/>
                  </a:lnTo>
                  <a:lnTo>
                    <a:pt x="220" y="164"/>
                  </a:lnTo>
                  <a:lnTo>
                    <a:pt x="216" y="182"/>
                  </a:lnTo>
                  <a:lnTo>
                    <a:pt x="210" y="198"/>
                  </a:lnTo>
                  <a:lnTo>
                    <a:pt x="204" y="214"/>
                  </a:lnTo>
                  <a:lnTo>
                    <a:pt x="196" y="228"/>
                  </a:lnTo>
                  <a:lnTo>
                    <a:pt x="186" y="242"/>
                  </a:lnTo>
                  <a:lnTo>
                    <a:pt x="174" y="254"/>
                  </a:lnTo>
                  <a:lnTo>
                    <a:pt x="162" y="268"/>
                  </a:lnTo>
                  <a:lnTo>
                    <a:pt x="162" y="268"/>
                  </a:lnTo>
                  <a:lnTo>
                    <a:pt x="150" y="278"/>
                  </a:lnTo>
                  <a:lnTo>
                    <a:pt x="140" y="284"/>
                  </a:lnTo>
                  <a:lnTo>
                    <a:pt x="128" y="290"/>
                  </a:lnTo>
                  <a:lnTo>
                    <a:pt x="116" y="294"/>
                  </a:lnTo>
                  <a:lnTo>
                    <a:pt x="106" y="296"/>
                  </a:lnTo>
                  <a:lnTo>
                    <a:pt x="96" y="296"/>
                  </a:lnTo>
                  <a:lnTo>
                    <a:pt x="84" y="294"/>
                  </a:lnTo>
                  <a:lnTo>
                    <a:pt x="74" y="292"/>
                  </a:lnTo>
                  <a:lnTo>
                    <a:pt x="66" y="288"/>
                  </a:lnTo>
                  <a:lnTo>
                    <a:pt x="56" y="282"/>
                  </a:lnTo>
                  <a:lnTo>
                    <a:pt x="48" y="276"/>
                  </a:lnTo>
                  <a:lnTo>
                    <a:pt x="40" y="266"/>
                  </a:lnTo>
                  <a:lnTo>
                    <a:pt x="32" y="258"/>
                  </a:lnTo>
                  <a:lnTo>
                    <a:pt x="26" y="246"/>
                  </a:lnTo>
                  <a:lnTo>
                    <a:pt x="20" y="234"/>
                  </a:lnTo>
                  <a:lnTo>
                    <a:pt x="16" y="222"/>
                  </a:lnTo>
                  <a:lnTo>
                    <a:pt x="16" y="22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1" name="Freeform 11"/>
            <p:cNvSpPr>
              <a:spLocks/>
            </p:cNvSpPr>
            <p:nvPr/>
          </p:nvSpPr>
          <p:spPr bwMode="auto">
            <a:xfrm>
              <a:off x="1794" y="4102"/>
              <a:ext cx="144" cy="70"/>
            </a:xfrm>
            <a:custGeom>
              <a:avLst/>
              <a:gdLst>
                <a:gd name="T0" fmla="*/ 0 w 144"/>
                <a:gd name="T1" fmla="*/ 24 h 70"/>
                <a:gd name="T2" fmla="*/ 0 w 144"/>
                <a:gd name="T3" fmla="*/ 24 h 70"/>
                <a:gd name="T4" fmla="*/ 14 w 144"/>
                <a:gd name="T5" fmla="*/ 36 h 70"/>
                <a:gd name="T6" fmla="*/ 28 w 144"/>
                <a:gd name="T7" fmla="*/ 46 h 70"/>
                <a:gd name="T8" fmla="*/ 50 w 144"/>
                <a:gd name="T9" fmla="*/ 58 h 70"/>
                <a:gd name="T10" fmla="*/ 50 w 144"/>
                <a:gd name="T11" fmla="*/ 58 h 70"/>
                <a:gd name="T12" fmla="*/ 66 w 144"/>
                <a:gd name="T13" fmla="*/ 66 h 70"/>
                <a:gd name="T14" fmla="*/ 66 w 144"/>
                <a:gd name="T15" fmla="*/ 66 h 70"/>
                <a:gd name="T16" fmla="*/ 76 w 144"/>
                <a:gd name="T17" fmla="*/ 68 h 70"/>
                <a:gd name="T18" fmla="*/ 88 w 144"/>
                <a:gd name="T19" fmla="*/ 70 h 70"/>
                <a:gd name="T20" fmla="*/ 100 w 144"/>
                <a:gd name="T21" fmla="*/ 70 h 70"/>
                <a:gd name="T22" fmla="*/ 100 w 144"/>
                <a:gd name="T23" fmla="*/ 70 h 70"/>
                <a:gd name="T24" fmla="*/ 116 w 144"/>
                <a:gd name="T25" fmla="*/ 70 h 70"/>
                <a:gd name="T26" fmla="*/ 130 w 144"/>
                <a:gd name="T27" fmla="*/ 68 h 70"/>
                <a:gd name="T28" fmla="*/ 144 w 144"/>
                <a:gd name="T29" fmla="*/ 66 h 70"/>
                <a:gd name="T30" fmla="*/ 144 w 144"/>
                <a:gd name="T31" fmla="*/ 66 h 70"/>
                <a:gd name="T32" fmla="*/ 144 w 144"/>
                <a:gd name="T33" fmla="*/ 62 h 70"/>
                <a:gd name="T34" fmla="*/ 140 w 144"/>
                <a:gd name="T35" fmla="*/ 52 h 70"/>
                <a:gd name="T36" fmla="*/ 128 w 144"/>
                <a:gd name="T37" fmla="*/ 36 h 70"/>
                <a:gd name="T38" fmla="*/ 118 w 144"/>
                <a:gd name="T39" fmla="*/ 26 h 70"/>
                <a:gd name="T40" fmla="*/ 106 w 144"/>
                <a:gd name="T41" fmla="*/ 14 h 70"/>
                <a:gd name="T42" fmla="*/ 106 w 144"/>
                <a:gd name="T43" fmla="*/ 14 h 70"/>
                <a:gd name="T44" fmla="*/ 98 w 144"/>
                <a:gd name="T45" fmla="*/ 8 h 70"/>
                <a:gd name="T46" fmla="*/ 90 w 144"/>
                <a:gd name="T47" fmla="*/ 4 h 70"/>
                <a:gd name="T48" fmla="*/ 82 w 144"/>
                <a:gd name="T49" fmla="*/ 2 h 70"/>
                <a:gd name="T50" fmla="*/ 72 w 144"/>
                <a:gd name="T51" fmla="*/ 0 h 70"/>
                <a:gd name="T52" fmla="*/ 54 w 144"/>
                <a:gd name="T53" fmla="*/ 2 h 70"/>
                <a:gd name="T54" fmla="*/ 38 w 144"/>
                <a:gd name="T55" fmla="*/ 6 h 70"/>
                <a:gd name="T56" fmla="*/ 22 w 144"/>
                <a:gd name="T57" fmla="*/ 12 h 70"/>
                <a:gd name="T58" fmla="*/ 10 w 144"/>
                <a:gd name="T59" fmla="*/ 18 h 70"/>
                <a:gd name="T60" fmla="*/ 0 w 144"/>
                <a:gd name="T61" fmla="*/ 24 h 70"/>
                <a:gd name="T62" fmla="*/ 0 w 144"/>
                <a:gd name="T63" fmla="*/ 2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4" h="70">
                  <a:moveTo>
                    <a:pt x="0" y="24"/>
                  </a:moveTo>
                  <a:lnTo>
                    <a:pt x="0" y="24"/>
                  </a:lnTo>
                  <a:lnTo>
                    <a:pt x="14" y="36"/>
                  </a:lnTo>
                  <a:lnTo>
                    <a:pt x="28" y="46"/>
                  </a:lnTo>
                  <a:lnTo>
                    <a:pt x="50" y="58"/>
                  </a:lnTo>
                  <a:lnTo>
                    <a:pt x="50" y="58"/>
                  </a:lnTo>
                  <a:lnTo>
                    <a:pt x="66" y="66"/>
                  </a:lnTo>
                  <a:lnTo>
                    <a:pt x="66" y="66"/>
                  </a:lnTo>
                  <a:lnTo>
                    <a:pt x="76" y="68"/>
                  </a:lnTo>
                  <a:lnTo>
                    <a:pt x="88" y="70"/>
                  </a:lnTo>
                  <a:lnTo>
                    <a:pt x="100" y="70"/>
                  </a:lnTo>
                  <a:lnTo>
                    <a:pt x="100" y="70"/>
                  </a:lnTo>
                  <a:lnTo>
                    <a:pt x="116" y="70"/>
                  </a:lnTo>
                  <a:lnTo>
                    <a:pt x="130" y="68"/>
                  </a:lnTo>
                  <a:lnTo>
                    <a:pt x="144" y="66"/>
                  </a:lnTo>
                  <a:lnTo>
                    <a:pt x="144" y="66"/>
                  </a:lnTo>
                  <a:lnTo>
                    <a:pt x="144" y="62"/>
                  </a:lnTo>
                  <a:lnTo>
                    <a:pt x="140" y="52"/>
                  </a:lnTo>
                  <a:lnTo>
                    <a:pt x="128" y="36"/>
                  </a:lnTo>
                  <a:lnTo>
                    <a:pt x="118" y="26"/>
                  </a:lnTo>
                  <a:lnTo>
                    <a:pt x="106" y="14"/>
                  </a:lnTo>
                  <a:lnTo>
                    <a:pt x="106" y="14"/>
                  </a:lnTo>
                  <a:lnTo>
                    <a:pt x="98" y="8"/>
                  </a:lnTo>
                  <a:lnTo>
                    <a:pt x="90" y="4"/>
                  </a:lnTo>
                  <a:lnTo>
                    <a:pt x="82" y="2"/>
                  </a:lnTo>
                  <a:lnTo>
                    <a:pt x="72" y="0"/>
                  </a:lnTo>
                  <a:lnTo>
                    <a:pt x="54" y="2"/>
                  </a:lnTo>
                  <a:lnTo>
                    <a:pt x="38" y="6"/>
                  </a:lnTo>
                  <a:lnTo>
                    <a:pt x="22" y="12"/>
                  </a:lnTo>
                  <a:lnTo>
                    <a:pt x="10" y="18"/>
                  </a:lnTo>
                  <a:lnTo>
                    <a:pt x="0" y="24"/>
                  </a:lnTo>
                  <a:lnTo>
                    <a:pt x="0" y="2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2" name="Freeform 12"/>
            <p:cNvSpPr>
              <a:spLocks/>
            </p:cNvSpPr>
            <p:nvPr/>
          </p:nvSpPr>
          <p:spPr bwMode="auto">
            <a:xfrm>
              <a:off x="1496" y="4086"/>
              <a:ext cx="136" cy="84"/>
            </a:xfrm>
            <a:custGeom>
              <a:avLst/>
              <a:gdLst>
                <a:gd name="T0" fmla="*/ 136 w 136"/>
                <a:gd name="T1" fmla="*/ 18 h 84"/>
                <a:gd name="T2" fmla="*/ 136 w 136"/>
                <a:gd name="T3" fmla="*/ 18 h 84"/>
                <a:gd name="T4" fmla="*/ 92 w 136"/>
                <a:gd name="T5" fmla="*/ 72 h 84"/>
                <a:gd name="T6" fmla="*/ 92 w 136"/>
                <a:gd name="T7" fmla="*/ 72 h 84"/>
                <a:gd name="T8" fmla="*/ 86 w 136"/>
                <a:gd name="T9" fmla="*/ 76 h 84"/>
                <a:gd name="T10" fmla="*/ 78 w 136"/>
                <a:gd name="T11" fmla="*/ 76 h 84"/>
                <a:gd name="T12" fmla="*/ 64 w 136"/>
                <a:gd name="T13" fmla="*/ 76 h 84"/>
                <a:gd name="T14" fmla="*/ 48 w 136"/>
                <a:gd name="T15" fmla="*/ 78 h 84"/>
                <a:gd name="T16" fmla="*/ 48 w 136"/>
                <a:gd name="T17" fmla="*/ 78 h 84"/>
                <a:gd name="T18" fmla="*/ 16 w 136"/>
                <a:gd name="T19" fmla="*/ 84 h 84"/>
                <a:gd name="T20" fmla="*/ 0 w 136"/>
                <a:gd name="T21" fmla="*/ 84 h 84"/>
                <a:gd name="T22" fmla="*/ 0 w 136"/>
                <a:gd name="T23" fmla="*/ 84 h 84"/>
                <a:gd name="T24" fmla="*/ 0 w 136"/>
                <a:gd name="T25" fmla="*/ 82 h 84"/>
                <a:gd name="T26" fmla="*/ 2 w 136"/>
                <a:gd name="T27" fmla="*/ 74 h 84"/>
                <a:gd name="T28" fmla="*/ 14 w 136"/>
                <a:gd name="T29" fmla="*/ 52 h 84"/>
                <a:gd name="T30" fmla="*/ 28 w 136"/>
                <a:gd name="T31" fmla="*/ 28 h 84"/>
                <a:gd name="T32" fmla="*/ 42 w 136"/>
                <a:gd name="T33" fmla="*/ 6 h 84"/>
                <a:gd name="T34" fmla="*/ 42 w 136"/>
                <a:gd name="T35" fmla="*/ 6 h 84"/>
                <a:gd name="T36" fmla="*/ 46 w 136"/>
                <a:gd name="T37" fmla="*/ 2 h 84"/>
                <a:gd name="T38" fmla="*/ 52 w 136"/>
                <a:gd name="T39" fmla="*/ 0 h 84"/>
                <a:gd name="T40" fmla="*/ 64 w 136"/>
                <a:gd name="T41" fmla="*/ 0 h 84"/>
                <a:gd name="T42" fmla="*/ 80 w 136"/>
                <a:gd name="T43" fmla="*/ 0 h 84"/>
                <a:gd name="T44" fmla="*/ 96 w 136"/>
                <a:gd name="T45" fmla="*/ 4 h 84"/>
                <a:gd name="T46" fmla="*/ 124 w 136"/>
                <a:gd name="T47" fmla="*/ 12 h 84"/>
                <a:gd name="T48" fmla="*/ 136 w 136"/>
                <a:gd name="T49" fmla="*/ 18 h 84"/>
                <a:gd name="T50" fmla="*/ 136 w 136"/>
                <a:gd name="T51" fmla="*/ 1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6" h="84">
                  <a:moveTo>
                    <a:pt x="136" y="18"/>
                  </a:moveTo>
                  <a:lnTo>
                    <a:pt x="136" y="18"/>
                  </a:lnTo>
                  <a:lnTo>
                    <a:pt x="92" y="72"/>
                  </a:lnTo>
                  <a:lnTo>
                    <a:pt x="92" y="72"/>
                  </a:lnTo>
                  <a:lnTo>
                    <a:pt x="86" y="76"/>
                  </a:lnTo>
                  <a:lnTo>
                    <a:pt x="78" y="76"/>
                  </a:lnTo>
                  <a:lnTo>
                    <a:pt x="64" y="76"/>
                  </a:lnTo>
                  <a:lnTo>
                    <a:pt x="48" y="78"/>
                  </a:lnTo>
                  <a:lnTo>
                    <a:pt x="48" y="78"/>
                  </a:lnTo>
                  <a:lnTo>
                    <a:pt x="16" y="84"/>
                  </a:lnTo>
                  <a:lnTo>
                    <a:pt x="0" y="84"/>
                  </a:lnTo>
                  <a:lnTo>
                    <a:pt x="0" y="84"/>
                  </a:lnTo>
                  <a:lnTo>
                    <a:pt x="0" y="82"/>
                  </a:lnTo>
                  <a:lnTo>
                    <a:pt x="2" y="74"/>
                  </a:lnTo>
                  <a:lnTo>
                    <a:pt x="14" y="52"/>
                  </a:lnTo>
                  <a:lnTo>
                    <a:pt x="28" y="28"/>
                  </a:lnTo>
                  <a:lnTo>
                    <a:pt x="42" y="6"/>
                  </a:lnTo>
                  <a:lnTo>
                    <a:pt x="42" y="6"/>
                  </a:lnTo>
                  <a:lnTo>
                    <a:pt x="46" y="2"/>
                  </a:lnTo>
                  <a:lnTo>
                    <a:pt x="52" y="0"/>
                  </a:lnTo>
                  <a:lnTo>
                    <a:pt x="64" y="0"/>
                  </a:lnTo>
                  <a:lnTo>
                    <a:pt x="80" y="0"/>
                  </a:lnTo>
                  <a:lnTo>
                    <a:pt x="96" y="4"/>
                  </a:lnTo>
                  <a:lnTo>
                    <a:pt x="124" y="12"/>
                  </a:lnTo>
                  <a:lnTo>
                    <a:pt x="136" y="18"/>
                  </a:lnTo>
                  <a:lnTo>
                    <a:pt x="136"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3" name="Freeform 13"/>
            <p:cNvSpPr>
              <a:spLocks/>
            </p:cNvSpPr>
            <p:nvPr/>
          </p:nvSpPr>
          <p:spPr bwMode="auto">
            <a:xfrm>
              <a:off x="1472" y="2838"/>
              <a:ext cx="498" cy="1308"/>
            </a:xfrm>
            <a:custGeom>
              <a:avLst/>
              <a:gdLst>
                <a:gd name="T0" fmla="*/ 454 w 498"/>
                <a:gd name="T1" fmla="*/ 82 h 1308"/>
                <a:gd name="T2" fmla="*/ 276 w 498"/>
                <a:gd name="T3" fmla="*/ 100 h 1308"/>
                <a:gd name="T4" fmla="*/ 150 w 498"/>
                <a:gd name="T5" fmla="*/ 76 h 1308"/>
                <a:gd name="T6" fmla="*/ 20 w 498"/>
                <a:gd name="T7" fmla="*/ 20 h 1308"/>
                <a:gd name="T8" fmla="*/ 16 w 498"/>
                <a:gd name="T9" fmla="*/ 2 h 1308"/>
                <a:gd name="T10" fmla="*/ 4 w 498"/>
                <a:gd name="T11" fmla="*/ 60 h 1308"/>
                <a:gd name="T12" fmla="*/ 6 w 498"/>
                <a:gd name="T13" fmla="*/ 242 h 1308"/>
                <a:gd name="T14" fmla="*/ 28 w 498"/>
                <a:gd name="T15" fmla="*/ 346 h 1308"/>
                <a:gd name="T16" fmla="*/ 66 w 498"/>
                <a:gd name="T17" fmla="*/ 548 h 1308"/>
                <a:gd name="T18" fmla="*/ 64 w 498"/>
                <a:gd name="T19" fmla="*/ 632 h 1308"/>
                <a:gd name="T20" fmla="*/ 62 w 498"/>
                <a:gd name="T21" fmla="*/ 704 h 1308"/>
                <a:gd name="T22" fmla="*/ 50 w 498"/>
                <a:gd name="T23" fmla="*/ 724 h 1308"/>
                <a:gd name="T24" fmla="*/ 44 w 498"/>
                <a:gd name="T25" fmla="*/ 752 h 1308"/>
                <a:gd name="T26" fmla="*/ 46 w 498"/>
                <a:gd name="T27" fmla="*/ 800 h 1308"/>
                <a:gd name="T28" fmla="*/ 52 w 498"/>
                <a:gd name="T29" fmla="*/ 998 h 1308"/>
                <a:gd name="T30" fmla="*/ 52 w 498"/>
                <a:gd name="T31" fmla="*/ 1116 h 1308"/>
                <a:gd name="T32" fmla="*/ 46 w 498"/>
                <a:gd name="T33" fmla="*/ 1218 h 1308"/>
                <a:gd name="T34" fmla="*/ 40 w 498"/>
                <a:gd name="T35" fmla="*/ 1256 h 1308"/>
                <a:gd name="T36" fmla="*/ 62 w 498"/>
                <a:gd name="T37" fmla="*/ 1262 h 1308"/>
                <a:gd name="T38" fmla="*/ 120 w 498"/>
                <a:gd name="T39" fmla="*/ 1254 h 1308"/>
                <a:gd name="T40" fmla="*/ 148 w 498"/>
                <a:gd name="T41" fmla="*/ 1272 h 1308"/>
                <a:gd name="T42" fmla="*/ 200 w 498"/>
                <a:gd name="T43" fmla="*/ 1280 h 1308"/>
                <a:gd name="T44" fmla="*/ 206 w 498"/>
                <a:gd name="T45" fmla="*/ 1196 h 1308"/>
                <a:gd name="T46" fmla="*/ 204 w 498"/>
                <a:gd name="T47" fmla="*/ 1104 h 1308"/>
                <a:gd name="T48" fmla="*/ 206 w 498"/>
                <a:gd name="T49" fmla="*/ 998 h 1308"/>
                <a:gd name="T50" fmla="*/ 220 w 498"/>
                <a:gd name="T51" fmla="*/ 820 h 1308"/>
                <a:gd name="T52" fmla="*/ 212 w 498"/>
                <a:gd name="T53" fmla="*/ 772 h 1308"/>
                <a:gd name="T54" fmla="*/ 224 w 498"/>
                <a:gd name="T55" fmla="*/ 700 h 1308"/>
                <a:gd name="T56" fmla="*/ 236 w 498"/>
                <a:gd name="T57" fmla="*/ 636 h 1308"/>
                <a:gd name="T58" fmla="*/ 238 w 498"/>
                <a:gd name="T59" fmla="*/ 464 h 1308"/>
                <a:gd name="T60" fmla="*/ 248 w 498"/>
                <a:gd name="T61" fmla="*/ 260 h 1308"/>
                <a:gd name="T62" fmla="*/ 254 w 498"/>
                <a:gd name="T63" fmla="*/ 600 h 1308"/>
                <a:gd name="T64" fmla="*/ 260 w 498"/>
                <a:gd name="T65" fmla="*/ 682 h 1308"/>
                <a:gd name="T66" fmla="*/ 262 w 498"/>
                <a:gd name="T67" fmla="*/ 708 h 1308"/>
                <a:gd name="T68" fmla="*/ 252 w 498"/>
                <a:gd name="T69" fmla="*/ 748 h 1308"/>
                <a:gd name="T70" fmla="*/ 264 w 498"/>
                <a:gd name="T71" fmla="*/ 774 h 1308"/>
                <a:gd name="T72" fmla="*/ 268 w 498"/>
                <a:gd name="T73" fmla="*/ 820 h 1308"/>
                <a:gd name="T74" fmla="*/ 268 w 498"/>
                <a:gd name="T75" fmla="*/ 888 h 1308"/>
                <a:gd name="T76" fmla="*/ 286 w 498"/>
                <a:gd name="T77" fmla="*/ 1066 h 1308"/>
                <a:gd name="T78" fmla="*/ 292 w 498"/>
                <a:gd name="T79" fmla="*/ 1176 h 1308"/>
                <a:gd name="T80" fmla="*/ 294 w 498"/>
                <a:gd name="T81" fmla="*/ 1266 h 1308"/>
                <a:gd name="T82" fmla="*/ 302 w 498"/>
                <a:gd name="T83" fmla="*/ 1302 h 1308"/>
                <a:gd name="T84" fmla="*/ 352 w 498"/>
                <a:gd name="T85" fmla="*/ 1286 h 1308"/>
                <a:gd name="T86" fmla="*/ 398 w 498"/>
                <a:gd name="T87" fmla="*/ 1278 h 1308"/>
                <a:gd name="T88" fmla="*/ 442 w 498"/>
                <a:gd name="T89" fmla="*/ 1290 h 1308"/>
                <a:gd name="T90" fmla="*/ 450 w 498"/>
                <a:gd name="T91" fmla="*/ 1178 h 1308"/>
                <a:gd name="T92" fmla="*/ 454 w 498"/>
                <a:gd name="T93" fmla="*/ 1080 h 1308"/>
                <a:gd name="T94" fmla="*/ 440 w 498"/>
                <a:gd name="T95" fmla="*/ 970 h 1308"/>
                <a:gd name="T96" fmla="*/ 444 w 498"/>
                <a:gd name="T97" fmla="*/ 784 h 1308"/>
                <a:gd name="T98" fmla="*/ 434 w 498"/>
                <a:gd name="T99" fmla="*/ 736 h 1308"/>
                <a:gd name="T100" fmla="*/ 424 w 498"/>
                <a:gd name="T101" fmla="*/ 694 h 1308"/>
                <a:gd name="T102" fmla="*/ 424 w 498"/>
                <a:gd name="T103" fmla="*/ 642 h 1308"/>
                <a:gd name="T104" fmla="*/ 432 w 498"/>
                <a:gd name="T105" fmla="*/ 554 h 1308"/>
                <a:gd name="T106" fmla="*/ 454 w 498"/>
                <a:gd name="T107" fmla="*/ 428 h 1308"/>
                <a:gd name="T108" fmla="*/ 494 w 498"/>
                <a:gd name="T109" fmla="*/ 242 h 1308"/>
                <a:gd name="T110" fmla="*/ 496 w 498"/>
                <a:gd name="T111" fmla="*/ 106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8" h="1308">
                  <a:moveTo>
                    <a:pt x="490" y="70"/>
                  </a:moveTo>
                  <a:lnTo>
                    <a:pt x="490" y="70"/>
                  </a:lnTo>
                  <a:lnTo>
                    <a:pt x="472" y="76"/>
                  </a:lnTo>
                  <a:lnTo>
                    <a:pt x="454" y="82"/>
                  </a:lnTo>
                  <a:lnTo>
                    <a:pt x="414" y="92"/>
                  </a:lnTo>
                  <a:lnTo>
                    <a:pt x="370" y="98"/>
                  </a:lnTo>
                  <a:lnTo>
                    <a:pt x="324" y="102"/>
                  </a:lnTo>
                  <a:lnTo>
                    <a:pt x="276" y="100"/>
                  </a:lnTo>
                  <a:lnTo>
                    <a:pt x="230" y="96"/>
                  </a:lnTo>
                  <a:lnTo>
                    <a:pt x="188" y="88"/>
                  </a:lnTo>
                  <a:lnTo>
                    <a:pt x="168" y="82"/>
                  </a:lnTo>
                  <a:lnTo>
                    <a:pt x="150" y="76"/>
                  </a:lnTo>
                  <a:lnTo>
                    <a:pt x="150" y="76"/>
                  </a:lnTo>
                  <a:lnTo>
                    <a:pt x="86" y="52"/>
                  </a:lnTo>
                  <a:lnTo>
                    <a:pt x="44" y="32"/>
                  </a:lnTo>
                  <a:lnTo>
                    <a:pt x="20" y="20"/>
                  </a:lnTo>
                  <a:lnTo>
                    <a:pt x="14" y="14"/>
                  </a:lnTo>
                  <a:lnTo>
                    <a:pt x="14" y="14"/>
                  </a:lnTo>
                  <a:lnTo>
                    <a:pt x="16" y="2"/>
                  </a:lnTo>
                  <a:lnTo>
                    <a:pt x="16" y="2"/>
                  </a:lnTo>
                  <a:lnTo>
                    <a:pt x="12" y="0"/>
                  </a:lnTo>
                  <a:lnTo>
                    <a:pt x="12" y="0"/>
                  </a:lnTo>
                  <a:lnTo>
                    <a:pt x="8" y="28"/>
                  </a:lnTo>
                  <a:lnTo>
                    <a:pt x="4" y="60"/>
                  </a:lnTo>
                  <a:lnTo>
                    <a:pt x="0" y="100"/>
                  </a:lnTo>
                  <a:lnTo>
                    <a:pt x="0" y="152"/>
                  </a:lnTo>
                  <a:lnTo>
                    <a:pt x="4" y="210"/>
                  </a:lnTo>
                  <a:lnTo>
                    <a:pt x="6" y="242"/>
                  </a:lnTo>
                  <a:lnTo>
                    <a:pt x="12" y="276"/>
                  </a:lnTo>
                  <a:lnTo>
                    <a:pt x="20" y="310"/>
                  </a:lnTo>
                  <a:lnTo>
                    <a:pt x="28" y="346"/>
                  </a:lnTo>
                  <a:lnTo>
                    <a:pt x="28" y="346"/>
                  </a:lnTo>
                  <a:lnTo>
                    <a:pt x="46" y="412"/>
                  </a:lnTo>
                  <a:lnTo>
                    <a:pt x="56" y="466"/>
                  </a:lnTo>
                  <a:lnTo>
                    <a:pt x="62" y="512"/>
                  </a:lnTo>
                  <a:lnTo>
                    <a:pt x="66" y="548"/>
                  </a:lnTo>
                  <a:lnTo>
                    <a:pt x="66" y="576"/>
                  </a:lnTo>
                  <a:lnTo>
                    <a:pt x="66" y="600"/>
                  </a:lnTo>
                  <a:lnTo>
                    <a:pt x="64" y="632"/>
                  </a:lnTo>
                  <a:lnTo>
                    <a:pt x="64" y="632"/>
                  </a:lnTo>
                  <a:lnTo>
                    <a:pt x="64" y="668"/>
                  </a:lnTo>
                  <a:lnTo>
                    <a:pt x="62" y="690"/>
                  </a:lnTo>
                  <a:lnTo>
                    <a:pt x="62" y="690"/>
                  </a:lnTo>
                  <a:lnTo>
                    <a:pt x="62" y="704"/>
                  </a:lnTo>
                  <a:lnTo>
                    <a:pt x="60" y="710"/>
                  </a:lnTo>
                  <a:lnTo>
                    <a:pt x="56" y="716"/>
                  </a:lnTo>
                  <a:lnTo>
                    <a:pt x="56" y="716"/>
                  </a:lnTo>
                  <a:lnTo>
                    <a:pt x="50" y="724"/>
                  </a:lnTo>
                  <a:lnTo>
                    <a:pt x="44" y="734"/>
                  </a:lnTo>
                  <a:lnTo>
                    <a:pt x="42" y="744"/>
                  </a:lnTo>
                  <a:lnTo>
                    <a:pt x="42" y="748"/>
                  </a:lnTo>
                  <a:lnTo>
                    <a:pt x="44" y="752"/>
                  </a:lnTo>
                  <a:lnTo>
                    <a:pt x="44" y="752"/>
                  </a:lnTo>
                  <a:lnTo>
                    <a:pt x="48" y="760"/>
                  </a:lnTo>
                  <a:lnTo>
                    <a:pt x="48" y="768"/>
                  </a:lnTo>
                  <a:lnTo>
                    <a:pt x="46" y="800"/>
                  </a:lnTo>
                  <a:lnTo>
                    <a:pt x="46" y="800"/>
                  </a:lnTo>
                  <a:lnTo>
                    <a:pt x="46" y="834"/>
                  </a:lnTo>
                  <a:lnTo>
                    <a:pt x="48" y="886"/>
                  </a:lnTo>
                  <a:lnTo>
                    <a:pt x="52" y="998"/>
                  </a:lnTo>
                  <a:lnTo>
                    <a:pt x="52" y="998"/>
                  </a:lnTo>
                  <a:lnTo>
                    <a:pt x="52" y="1068"/>
                  </a:lnTo>
                  <a:lnTo>
                    <a:pt x="52" y="1116"/>
                  </a:lnTo>
                  <a:lnTo>
                    <a:pt x="52" y="1116"/>
                  </a:lnTo>
                  <a:lnTo>
                    <a:pt x="50" y="1138"/>
                  </a:lnTo>
                  <a:lnTo>
                    <a:pt x="48" y="1182"/>
                  </a:lnTo>
                  <a:lnTo>
                    <a:pt x="48" y="1182"/>
                  </a:lnTo>
                  <a:lnTo>
                    <a:pt x="46" y="1218"/>
                  </a:lnTo>
                  <a:lnTo>
                    <a:pt x="42" y="1238"/>
                  </a:lnTo>
                  <a:lnTo>
                    <a:pt x="40" y="1248"/>
                  </a:lnTo>
                  <a:lnTo>
                    <a:pt x="40" y="1256"/>
                  </a:lnTo>
                  <a:lnTo>
                    <a:pt x="40" y="1256"/>
                  </a:lnTo>
                  <a:lnTo>
                    <a:pt x="40" y="1262"/>
                  </a:lnTo>
                  <a:lnTo>
                    <a:pt x="44" y="1264"/>
                  </a:lnTo>
                  <a:lnTo>
                    <a:pt x="52" y="1264"/>
                  </a:lnTo>
                  <a:lnTo>
                    <a:pt x="62" y="1262"/>
                  </a:lnTo>
                  <a:lnTo>
                    <a:pt x="62" y="1262"/>
                  </a:lnTo>
                  <a:lnTo>
                    <a:pt x="90" y="1256"/>
                  </a:lnTo>
                  <a:lnTo>
                    <a:pt x="106" y="1254"/>
                  </a:lnTo>
                  <a:lnTo>
                    <a:pt x="120" y="1254"/>
                  </a:lnTo>
                  <a:lnTo>
                    <a:pt x="120" y="1254"/>
                  </a:lnTo>
                  <a:lnTo>
                    <a:pt x="132" y="1260"/>
                  </a:lnTo>
                  <a:lnTo>
                    <a:pt x="140" y="1266"/>
                  </a:lnTo>
                  <a:lnTo>
                    <a:pt x="148" y="1272"/>
                  </a:lnTo>
                  <a:lnTo>
                    <a:pt x="160" y="1276"/>
                  </a:lnTo>
                  <a:lnTo>
                    <a:pt x="160" y="1276"/>
                  </a:lnTo>
                  <a:lnTo>
                    <a:pt x="188" y="1280"/>
                  </a:lnTo>
                  <a:lnTo>
                    <a:pt x="200" y="1280"/>
                  </a:lnTo>
                  <a:lnTo>
                    <a:pt x="200" y="1280"/>
                  </a:lnTo>
                  <a:lnTo>
                    <a:pt x="200" y="1254"/>
                  </a:lnTo>
                  <a:lnTo>
                    <a:pt x="202" y="1226"/>
                  </a:lnTo>
                  <a:lnTo>
                    <a:pt x="206" y="1196"/>
                  </a:lnTo>
                  <a:lnTo>
                    <a:pt x="206" y="1196"/>
                  </a:lnTo>
                  <a:lnTo>
                    <a:pt x="208" y="1178"/>
                  </a:lnTo>
                  <a:lnTo>
                    <a:pt x="208" y="1156"/>
                  </a:lnTo>
                  <a:lnTo>
                    <a:pt x="204" y="1104"/>
                  </a:lnTo>
                  <a:lnTo>
                    <a:pt x="202" y="1048"/>
                  </a:lnTo>
                  <a:lnTo>
                    <a:pt x="204" y="1022"/>
                  </a:lnTo>
                  <a:lnTo>
                    <a:pt x="206" y="998"/>
                  </a:lnTo>
                  <a:lnTo>
                    <a:pt x="206" y="998"/>
                  </a:lnTo>
                  <a:lnTo>
                    <a:pt x="212" y="950"/>
                  </a:lnTo>
                  <a:lnTo>
                    <a:pt x="216" y="898"/>
                  </a:lnTo>
                  <a:lnTo>
                    <a:pt x="220" y="852"/>
                  </a:lnTo>
                  <a:lnTo>
                    <a:pt x="220" y="820"/>
                  </a:lnTo>
                  <a:lnTo>
                    <a:pt x="220" y="820"/>
                  </a:lnTo>
                  <a:lnTo>
                    <a:pt x="220" y="798"/>
                  </a:lnTo>
                  <a:lnTo>
                    <a:pt x="216" y="784"/>
                  </a:lnTo>
                  <a:lnTo>
                    <a:pt x="212" y="772"/>
                  </a:lnTo>
                  <a:lnTo>
                    <a:pt x="212" y="772"/>
                  </a:lnTo>
                  <a:lnTo>
                    <a:pt x="214" y="750"/>
                  </a:lnTo>
                  <a:lnTo>
                    <a:pt x="218" y="726"/>
                  </a:lnTo>
                  <a:lnTo>
                    <a:pt x="224" y="700"/>
                  </a:lnTo>
                  <a:lnTo>
                    <a:pt x="224" y="700"/>
                  </a:lnTo>
                  <a:lnTo>
                    <a:pt x="232" y="674"/>
                  </a:lnTo>
                  <a:lnTo>
                    <a:pt x="236" y="654"/>
                  </a:lnTo>
                  <a:lnTo>
                    <a:pt x="236" y="636"/>
                  </a:lnTo>
                  <a:lnTo>
                    <a:pt x="236" y="636"/>
                  </a:lnTo>
                  <a:lnTo>
                    <a:pt x="236" y="570"/>
                  </a:lnTo>
                  <a:lnTo>
                    <a:pt x="236" y="512"/>
                  </a:lnTo>
                  <a:lnTo>
                    <a:pt x="238" y="464"/>
                  </a:lnTo>
                  <a:lnTo>
                    <a:pt x="238" y="464"/>
                  </a:lnTo>
                  <a:lnTo>
                    <a:pt x="246" y="338"/>
                  </a:lnTo>
                  <a:lnTo>
                    <a:pt x="248" y="260"/>
                  </a:lnTo>
                  <a:lnTo>
                    <a:pt x="248" y="260"/>
                  </a:lnTo>
                  <a:lnTo>
                    <a:pt x="252" y="360"/>
                  </a:lnTo>
                  <a:lnTo>
                    <a:pt x="256" y="518"/>
                  </a:lnTo>
                  <a:lnTo>
                    <a:pt x="256" y="518"/>
                  </a:lnTo>
                  <a:lnTo>
                    <a:pt x="254" y="600"/>
                  </a:lnTo>
                  <a:lnTo>
                    <a:pt x="254" y="650"/>
                  </a:lnTo>
                  <a:lnTo>
                    <a:pt x="254" y="650"/>
                  </a:lnTo>
                  <a:lnTo>
                    <a:pt x="256" y="668"/>
                  </a:lnTo>
                  <a:lnTo>
                    <a:pt x="260" y="682"/>
                  </a:lnTo>
                  <a:lnTo>
                    <a:pt x="264" y="694"/>
                  </a:lnTo>
                  <a:lnTo>
                    <a:pt x="264" y="700"/>
                  </a:lnTo>
                  <a:lnTo>
                    <a:pt x="262" y="708"/>
                  </a:lnTo>
                  <a:lnTo>
                    <a:pt x="262" y="708"/>
                  </a:lnTo>
                  <a:lnTo>
                    <a:pt x="258" y="720"/>
                  </a:lnTo>
                  <a:lnTo>
                    <a:pt x="256" y="730"/>
                  </a:lnTo>
                  <a:lnTo>
                    <a:pt x="254" y="736"/>
                  </a:lnTo>
                  <a:lnTo>
                    <a:pt x="252" y="748"/>
                  </a:lnTo>
                  <a:lnTo>
                    <a:pt x="252" y="748"/>
                  </a:lnTo>
                  <a:lnTo>
                    <a:pt x="254" y="756"/>
                  </a:lnTo>
                  <a:lnTo>
                    <a:pt x="256" y="762"/>
                  </a:lnTo>
                  <a:lnTo>
                    <a:pt x="264" y="774"/>
                  </a:lnTo>
                  <a:lnTo>
                    <a:pt x="268" y="782"/>
                  </a:lnTo>
                  <a:lnTo>
                    <a:pt x="270" y="792"/>
                  </a:lnTo>
                  <a:lnTo>
                    <a:pt x="270" y="804"/>
                  </a:lnTo>
                  <a:lnTo>
                    <a:pt x="268" y="820"/>
                  </a:lnTo>
                  <a:lnTo>
                    <a:pt x="268" y="820"/>
                  </a:lnTo>
                  <a:lnTo>
                    <a:pt x="266" y="836"/>
                  </a:lnTo>
                  <a:lnTo>
                    <a:pt x="266" y="854"/>
                  </a:lnTo>
                  <a:lnTo>
                    <a:pt x="268" y="888"/>
                  </a:lnTo>
                  <a:lnTo>
                    <a:pt x="272" y="926"/>
                  </a:lnTo>
                  <a:lnTo>
                    <a:pt x="278" y="972"/>
                  </a:lnTo>
                  <a:lnTo>
                    <a:pt x="278" y="972"/>
                  </a:lnTo>
                  <a:lnTo>
                    <a:pt x="286" y="1066"/>
                  </a:lnTo>
                  <a:lnTo>
                    <a:pt x="288" y="1124"/>
                  </a:lnTo>
                  <a:lnTo>
                    <a:pt x="288" y="1124"/>
                  </a:lnTo>
                  <a:lnTo>
                    <a:pt x="290" y="1156"/>
                  </a:lnTo>
                  <a:lnTo>
                    <a:pt x="292" y="1176"/>
                  </a:lnTo>
                  <a:lnTo>
                    <a:pt x="294" y="1196"/>
                  </a:lnTo>
                  <a:lnTo>
                    <a:pt x="294" y="1196"/>
                  </a:lnTo>
                  <a:lnTo>
                    <a:pt x="292" y="1242"/>
                  </a:lnTo>
                  <a:lnTo>
                    <a:pt x="294" y="1266"/>
                  </a:lnTo>
                  <a:lnTo>
                    <a:pt x="296" y="1284"/>
                  </a:lnTo>
                  <a:lnTo>
                    <a:pt x="296" y="1284"/>
                  </a:lnTo>
                  <a:lnTo>
                    <a:pt x="300" y="1296"/>
                  </a:lnTo>
                  <a:lnTo>
                    <a:pt x="302" y="1302"/>
                  </a:lnTo>
                  <a:lnTo>
                    <a:pt x="306" y="1308"/>
                  </a:lnTo>
                  <a:lnTo>
                    <a:pt x="306" y="1308"/>
                  </a:lnTo>
                  <a:lnTo>
                    <a:pt x="330" y="1296"/>
                  </a:lnTo>
                  <a:lnTo>
                    <a:pt x="352" y="1286"/>
                  </a:lnTo>
                  <a:lnTo>
                    <a:pt x="376" y="1280"/>
                  </a:lnTo>
                  <a:lnTo>
                    <a:pt x="376" y="1280"/>
                  </a:lnTo>
                  <a:lnTo>
                    <a:pt x="386" y="1278"/>
                  </a:lnTo>
                  <a:lnTo>
                    <a:pt x="398" y="1278"/>
                  </a:lnTo>
                  <a:lnTo>
                    <a:pt x="420" y="1282"/>
                  </a:lnTo>
                  <a:lnTo>
                    <a:pt x="436" y="1288"/>
                  </a:lnTo>
                  <a:lnTo>
                    <a:pt x="442" y="1290"/>
                  </a:lnTo>
                  <a:lnTo>
                    <a:pt x="442" y="1290"/>
                  </a:lnTo>
                  <a:lnTo>
                    <a:pt x="442" y="1286"/>
                  </a:lnTo>
                  <a:lnTo>
                    <a:pt x="440" y="1268"/>
                  </a:lnTo>
                  <a:lnTo>
                    <a:pt x="442" y="1234"/>
                  </a:lnTo>
                  <a:lnTo>
                    <a:pt x="450" y="1178"/>
                  </a:lnTo>
                  <a:lnTo>
                    <a:pt x="450" y="1178"/>
                  </a:lnTo>
                  <a:lnTo>
                    <a:pt x="454" y="1144"/>
                  </a:lnTo>
                  <a:lnTo>
                    <a:pt x="456" y="1112"/>
                  </a:lnTo>
                  <a:lnTo>
                    <a:pt x="454" y="1080"/>
                  </a:lnTo>
                  <a:lnTo>
                    <a:pt x="452" y="1050"/>
                  </a:lnTo>
                  <a:lnTo>
                    <a:pt x="444" y="1002"/>
                  </a:lnTo>
                  <a:lnTo>
                    <a:pt x="440" y="970"/>
                  </a:lnTo>
                  <a:lnTo>
                    <a:pt x="440" y="970"/>
                  </a:lnTo>
                  <a:lnTo>
                    <a:pt x="440" y="934"/>
                  </a:lnTo>
                  <a:lnTo>
                    <a:pt x="440" y="878"/>
                  </a:lnTo>
                  <a:lnTo>
                    <a:pt x="444" y="784"/>
                  </a:lnTo>
                  <a:lnTo>
                    <a:pt x="444" y="784"/>
                  </a:lnTo>
                  <a:lnTo>
                    <a:pt x="444" y="772"/>
                  </a:lnTo>
                  <a:lnTo>
                    <a:pt x="444" y="762"/>
                  </a:lnTo>
                  <a:lnTo>
                    <a:pt x="438" y="746"/>
                  </a:lnTo>
                  <a:lnTo>
                    <a:pt x="434" y="736"/>
                  </a:lnTo>
                  <a:lnTo>
                    <a:pt x="432" y="734"/>
                  </a:lnTo>
                  <a:lnTo>
                    <a:pt x="432" y="734"/>
                  </a:lnTo>
                  <a:lnTo>
                    <a:pt x="430" y="720"/>
                  </a:lnTo>
                  <a:lnTo>
                    <a:pt x="424" y="694"/>
                  </a:lnTo>
                  <a:lnTo>
                    <a:pt x="424" y="694"/>
                  </a:lnTo>
                  <a:lnTo>
                    <a:pt x="422" y="684"/>
                  </a:lnTo>
                  <a:lnTo>
                    <a:pt x="422" y="672"/>
                  </a:lnTo>
                  <a:lnTo>
                    <a:pt x="424" y="642"/>
                  </a:lnTo>
                  <a:lnTo>
                    <a:pt x="430" y="604"/>
                  </a:lnTo>
                  <a:lnTo>
                    <a:pt x="430" y="604"/>
                  </a:lnTo>
                  <a:lnTo>
                    <a:pt x="430" y="588"/>
                  </a:lnTo>
                  <a:lnTo>
                    <a:pt x="432" y="554"/>
                  </a:lnTo>
                  <a:lnTo>
                    <a:pt x="440" y="500"/>
                  </a:lnTo>
                  <a:lnTo>
                    <a:pt x="446" y="466"/>
                  </a:lnTo>
                  <a:lnTo>
                    <a:pt x="454" y="428"/>
                  </a:lnTo>
                  <a:lnTo>
                    <a:pt x="454" y="428"/>
                  </a:lnTo>
                  <a:lnTo>
                    <a:pt x="470" y="366"/>
                  </a:lnTo>
                  <a:lnTo>
                    <a:pt x="482" y="328"/>
                  </a:lnTo>
                  <a:lnTo>
                    <a:pt x="490" y="294"/>
                  </a:lnTo>
                  <a:lnTo>
                    <a:pt x="494" y="242"/>
                  </a:lnTo>
                  <a:lnTo>
                    <a:pt x="494" y="242"/>
                  </a:lnTo>
                  <a:lnTo>
                    <a:pt x="498" y="184"/>
                  </a:lnTo>
                  <a:lnTo>
                    <a:pt x="498" y="142"/>
                  </a:lnTo>
                  <a:lnTo>
                    <a:pt x="496" y="106"/>
                  </a:lnTo>
                  <a:lnTo>
                    <a:pt x="490" y="7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4" name="Freeform 14"/>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5" name="Freeform 15"/>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6" name="Freeform 16"/>
            <p:cNvSpPr>
              <a:spLocks/>
            </p:cNvSpPr>
            <p:nvPr/>
          </p:nvSpPr>
          <p:spPr bwMode="auto">
            <a:xfrm>
              <a:off x="1486" y="2562"/>
              <a:ext cx="484" cy="368"/>
            </a:xfrm>
            <a:custGeom>
              <a:avLst/>
              <a:gdLst>
                <a:gd name="T0" fmla="*/ 436 w 484"/>
                <a:gd name="T1" fmla="*/ 12 h 368"/>
                <a:gd name="T2" fmla="*/ 436 w 484"/>
                <a:gd name="T3" fmla="*/ 12 h 368"/>
                <a:gd name="T4" fmla="*/ 442 w 484"/>
                <a:gd name="T5" fmla="*/ 30 h 368"/>
                <a:gd name="T6" fmla="*/ 444 w 484"/>
                <a:gd name="T7" fmla="*/ 42 h 368"/>
                <a:gd name="T8" fmla="*/ 448 w 484"/>
                <a:gd name="T9" fmla="*/ 60 h 368"/>
                <a:gd name="T10" fmla="*/ 456 w 484"/>
                <a:gd name="T11" fmla="*/ 90 h 368"/>
                <a:gd name="T12" fmla="*/ 456 w 484"/>
                <a:gd name="T13" fmla="*/ 90 h 368"/>
                <a:gd name="T14" fmla="*/ 464 w 484"/>
                <a:gd name="T15" fmla="*/ 112 h 368"/>
                <a:gd name="T16" fmla="*/ 470 w 484"/>
                <a:gd name="T17" fmla="*/ 140 h 368"/>
                <a:gd name="T18" fmla="*/ 474 w 484"/>
                <a:gd name="T19" fmla="*/ 172 h 368"/>
                <a:gd name="T20" fmla="*/ 480 w 484"/>
                <a:gd name="T21" fmla="*/ 204 h 368"/>
                <a:gd name="T22" fmla="*/ 482 w 484"/>
                <a:gd name="T23" fmla="*/ 240 h 368"/>
                <a:gd name="T24" fmla="*/ 484 w 484"/>
                <a:gd name="T25" fmla="*/ 272 h 368"/>
                <a:gd name="T26" fmla="*/ 484 w 484"/>
                <a:gd name="T27" fmla="*/ 304 h 368"/>
                <a:gd name="T28" fmla="*/ 482 w 484"/>
                <a:gd name="T29" fmla="*/ 334 h 368"/>
                <a:gd name="T30" fmla="*/ 482 w 484"/>
                <a:gd name="T31" fmla="*/ 334 h 368"/>
                <a:gd name="T32" fmla="*/ 466 w 484"/>
                <a:gd name="T33" fmla="*/ 342 h 368"/>
                <a:gd name="T34" fmla="*/ 448 w 484"/>
                <a:gd name="T35" fmla="*/ 348 h 368"/>
                <a:gd name="T36" fmla="*/ 428 w 484"/>
                <a:gd name="T37" fmla="*/ 354 h 368"/>
                <a:gd name="T38" fmla="*/ 406 w 484"/>
                <a:gd name="T39" fmla="*/ 358 h 368"/>
                <a:gd name="T40" fmla="*/ 362 w 484"/>
                <a:gd name="T41" fmla="*/ 366 h 368"/>
                <a:gd name="T42" fmla="*/ 314 w 484"/>
                <a:gd name="T43" fmla="*/ 368 h 368"/>
                <a:gd name="T44" fmla="*/ 266 w 484"/>
                <a:gd name="T45" fmla="*/ 368 h 368"/>
                <a:gd name="T46" fmla="*/ 220 w 484"/>
                <a:gd name="T47" fmla="*/ 364 h 368"/>
                <a:gd name="T48" fmla="*/ 176 w 484"/>
                <a:gd name="T49" fmla="*/ 356 h 368"/>
                <a:gd name="T50" fmla="*/ 154 w 484"/>
                <a:gd name="T51" fmla="*/ 350 h 368"/>
                <a:gd name="T52" fmla="*/ 136 w 484"/>
                <a:gd name="T53" fmla="*/ 344 h 368"/>
                <a:gd name="T54" fmla="*/ 136 w 484"/>
                <a:gd name="T55" fmla="*/ 344 h 368"/>
                <a:gd name="T56" fmla="*/ 72 w 484"/>
                <a:gd name="T57" fmla="*/ 318 h 368"/>
                <a:gd name="T58" fmla="*/ 30 w 484"/>
                <a:gd name="T59" fmla="*/ 300 h 368"/>
                <a:gd name="T60" fmla="*/ 6 w 484"/>
                <a:gd name="T61" fmla="*/ 286 h 368"/>
                <a:gd name="T62" fmla="*/ 0 w 484"/>
                <a:gd name="T63" fmla="*/ 282 h 368"/>
                <a:gd name="T64" fmla="*/ 0 w 484"/>
                <a:gd name="T65" fmla="*/ 282 h 368"/>
                <a:gd name="T66" fmla="*/ 18 w 484"/>
                <a:gd name="T67" fmla="*/ 170 h 368"/>
                <a:gd name="T68" fmla="*/ 18 w 484"/>
                <a:gd name="T69" fmla="*/ 170 h 368"/>
                <a:gd name="T70" fmla="*/ 24 w 484"/>
                <a:gd name="T71" fmla="*/ 140 h 368"/>
                <a:gd name="T72" fmla="*/ 30 w 484"/>
                <a:gd name="T73" fmla="*/ 120 h 368"/>
                <a:gd name="T74" fmla="*/ 36 w 484"/>
                <a:gd name="T75" fmla="*/ 100 h 368"/>
                <a:gd name="T76" fmla="*/ 44 w 484"/>
                <a:gd name="T77" fmla="*/ 76 h 368"/>
                <a:gd name="T78" fmla="*/ 44 w 484"/>
                <a:gd name="T79" fmla="*/ 76 h 368"/>
                <a:gd name="T80" fmla="*/ 50 w 484"/>
                <a:gd name="T81" fmla="*/ 54 h 368"/>
                <a:gd name="T82" fmla="*/ 54 w 484"/>
                <a:gd name="T83" fmla="*/ 44 h 368"/>
                <a:gd name="T84" fmla="*/ 56 w 484"/>
                <a:gd name="T85" fmla="*/ 38 h 368"/>
                <a:gd name="T86" fmla="*/ 54 w 484"/>
                <a:gd name="T87" fmla="*/ 28 h 368"/>
                <a:gd name="T88" fmla="*/ 50 w 484"/>
                <a:gd name="T89" fmla="*/ 0 h 368"/>
                <a:gd name="T90" fmla="*/ 436 w 484"/>
                <a:gd name="T91" fmla="*/ 1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4" h="368">
                  <a:moveTo>
                    <a:pt x="436" y="12"/>
                  </a:moveTo>
                  <a:lnTo>
                    <a:pt x="436" y="12"/>
                  </a:lnTo>
                  <a:lnTo>
                    <a:pt x="442" y="30"/>
                  </a:lnTo>
                  <a:lnTo>
                    <a:pt x="444" y="42"/>
                  </a:lnTo>
                  <a:lnTo>
                    <a:pt x="448" y="60"/>
                  </a:lnTo>
                  <a:lnTo>
                    <a:pt x="456" y="90"/>
                  </a:lnTo>
                  <a:lnTo>
                    <a:pt x="456" y="90"/>
                  </a:lnTo>
                  <a:lnTo>
                    <a:pt x="464" y="112"/>
                  </a:lnTo>
                  <a:lnTo>
                    <a:pt x="470" y="140"/>
                  </a:lnTo>
                  <a:lnTo>
                    <a:pt x="474" y="172"/>
                  </a:lnTo>
                  <a:lnTo>
                    <a:pt x="480" y="204"/>
                  </a:lnTo>
                  <a:lnTo>
                    <a:pt x="482" y="240"/>
                  </a:lnTo>
                  <a:lnTo>
                    <a:pt x="484" y="272"/>
                  </a:lnTo>
                  <a:lnTo>
                    <a:pt x="484" y="304"/>
                  </a:lnTo>
                  <a:lnTo>
                    <a:pt x="482" y="334"/>
                  </a:lnTo>
                  <a:lnTo>
                    <a:pt x="482" y="334"/>
                  </a:lnTo>
                  <a:lnTo>
                    <a:pt x="466" y="342"/>
                  </a:lnTo>
                  <a:lnTo>
                    <a:pt x="448" y="348"/>
                  </a:lnTo>
                  <a:lnTo>
                    <a:pt x="428" y="354"/>
                  </a:lnTo>
                  <a:lnTo>
                    <a:pt x="406" y="358"/>
                  </a:lnTo>
                  <a:lnTo>
                    <a:pt x="362" y="366"/>
                  </a:lnTo>
                  <a:lnTo>
                    <a:pt x="314" y="368"/>
                  </a:lnTo>
                  <a:lnTo>
                    <a:pt x="266" y="368"/>
                  </a:lnTo>
                  <a:lnTo>
                    <a:pt x="220" y="364"/>
                  </a:lnTo>
                  <a:lnTo>
                    <a:pt x="176" y="356"/>
                  </a:lnTo>
                  <a:lnTo>
                    <a:pt x="154" y="350"/>
                  </a:lnTo>
                  <a:lnTo>
                    <a:pt x="136" y="344"/>
                  </a:lnTo>
                  <a:lnTo>
                    <a:pt x="136" y="344"/>
                  </a:lnTo>
                  <a:lnTo>
                    <a:pt x="72" y="318"/>
                  </a:lnTo>
                  <a:lnTo>
                    <a:pt x="30" y="300"/>
                  </a:lnTo>
                  <a:lnTo>
                    <a:pt x="6" y="286"/>
                  </a:lnTo>
                  <a:lnTo>
                    <a:pt x="0" y="282"/>
                  </a:lnTo>
                  <a:lnTo>
                    <a:pt x="0" y="282"/>
                  </a:lnTo>
                  <a:lnTo>
                    <a:pt x="18" y="170"/>
                  </a:lnTo>
                  <a:lnTo>
                    <a:pt x="18" y="170"/>
                  </a:lnTo>
                  <a:lnTo>
                    <a:pt x="24" y="140"/>
                  </a:lnTo>
                  <a:lnTo>
                    <a:pt x="30" y="120"/>
                  </a:lnTo>
                  <a:lnTo>
                    <a:pt x="36" y="100"/>
                  </a:lnTo>
                  <a:lnTo>
                    <a:pt x="44" y="76"/>
                  </a:lnTo>
                  <a:lnTo>
                    <a:pt x="44" y="76"/>
                  </a:lnTo>
                  <a:lnTo>
                    <a:pt x="50" y="54"/>
                  </a:lnTo>
                  <a:lnTo>
                    <a:pt x="54" y="44"/>
                  </a:lnTo>
                  <a:lnTo>
                    <a:pt x="56" y="38"/>
                  </a:lnTo>
                  <a:lnTo>
                    <a:pt x="54" y="28"/>
                  </a:lnTo>
                  <a:lnTo>
                    <a:pt x="50" y="0"/>
                  </a:lnTo>
                  <a:lnTo>
                    <a:pt x="436" y="12"/>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7" name="Freeform 17"/>
            <p:cNvSpPr>
              <a:spLocks/>
            </p:cNvSpPr>
            <p:nvPr/>
          </p:nvSpPr>
          <p:spPr bwMode="auto">
            <a:xfrm>
              <a:off x="1364" y="2214"/>
              <a:ext cx="224" cy="730"/>
            </a:xfrm>
            <a:custGeom>
              <a:avLst/>
              <a:gdLst>
                <a:gd name="T0" fmla="*/ 118 w 224"/>
                <a:gd name="T1" fmla="*/ 140 h 730"/>
                <a:gd name="T2" fmla="*/ 118 w 224"/>
                <a:gd name="T3" fmla="*/ 196 h 730"/>
                <a:gd name="T4" fmla="*/ 112 w 224"/>
                <a:gd name="T5" fmla="*/ 234 h 730"/>
                <a:gd name="T6" fmla="*/ 102 w 224"/>
                <a:gd name="T7" fmla="*/ 284 h 730"/>
                <a:gd name="T8" fmla="*/ 100 w 224"/>
                <a:gd name="T9" fmla="*/ 308 h 730"/>
                <a:gd name="T10" fmla="*/ 106 w 224"/>
                <a:gd name="T11" fmla="*/ 378 h 730"/>
                <a:gd name="T12" fmla="*/ 110 w 224"/>
                <a:gd name="T13" fmla="*/ 428 h 730"/>
                <a:gd name="T14" fmla="*/ 116 w 224"/>
                <a:gd name="T15" fmla="*/ 538 h 730"/>
                <a:gd name="T16" fmla="*/ 122 w 224"/>
                <a:gd name="T17" fmla="*/ 558 h 730"/>
                <a:gd name="T18" fmla="*/ 126 w 224"/>
                <a:gd name="T19" fmla="*/ 562 h 730"/>
                <a:gd name="T20" fmla="*/ 164 w 224"/>
                <a:gd name="T21" fmla="*/ 582 h 730"/>
                <a:gd name="T22" fmla="*/ 178 w 224"/>
                <a:gd name="T23" fmla="*/ 592 h 730"/>
                <a:gd name="T24" fmla="*/ 206 w 224"/>
                <a:gd name="T25" fmla="*/ 620 h 730"/>
                <a:gd name="T26" fmla="*/ 214 w 224"/>
                <a:gd name="T27" fmla="*/ 626 h 730"/>
                <a:gd name="T28" fmla="*/ 224 w 224"/>
                <a:gd name="T29" fmla="*/ 646 h 730"/>
                <a:gd name="T30" fmla="*/ 224 w 224"/>
                <a:gd name="T31" fmla="*/ 654 h 730"/>
                <a:gd name="T32" fmla="*/ 220 w 224"/>
                <a:gd name="T33" fmla="*/ 656 h 730"/>
                <a:gd name="T34" fmla="*/ 204 w 224"/>
                <a:gd name="T35" fmla="*/ 654 h 730"/>
                <a:gd name="T36" fmla="*/ 188 w 224"/>
                <a:gd name="T37" fmla="*/ 642 h 730"/>
                <a:gd name="T38" fmla="*/ 178 w 224"/>
                <a:gd name="T39" fmla="*/ 638 h 730"/>
                <a:gd name="T40" fmla="*/ 174 w 224"/>
                <a:gd name="T41" fmla="*/ 636 h 730"/>
                <a:gd name="T42" fmla="*/ 172 w 224"/>
                <a:gd name="T43" fmla="*/ 644 h 730"/>
                <a:gd name="T44" fmla="*/ 176 w 224"/>
                <a:gd name="T45" fmla="*/ 656 h 730"/>
                <a:gd name="T46" fmla="*/ 180 w 224"/>
                <a:gd name="T47" fmla="*/ 660 h 730"/>
                <a:gd name="T48" fmla="*/ 194 w 224"/>
                <a:gd name="T49" fmla="*/ 674 h 730"/>
                <a:gd name="T50" fmla="*/ 180 w 224"/>
                <a:gd name="T51" fmla="*/ 700 h 730"/>
                <a:gd name="T52" fmla="*/ 168 w 224"/>
                <a:gd name="T53" fmla="*/ 710 h 730"/>
                <a:gd name="T54" fmla="*/ 142 w 224"/>
                <a:gd name="T55" fmla="*/ 726 h 730"/>
                <a:gd name="T56" fmla="*/ 132 w 224"/>
                <a:gd name="T57" fmla="*/ 730 h 730"/>
                <a:gd name="T58" fmla="*/ 112 w 224"/>
                <a:gd name="T59" fmla="*/ 694 h 730"/>
                <a:gd name="T60" fmla="*/ 104 w 224"/>
                <a:gd name="T61" fmla="*/ 672 h 730"/>
                <a:gd name="T62" fmla="*/ 90 w 224"/>
                <a:gd name="T63" fmla="*/ 634 h 730"/>
                <a:gd name="T64" fmla="*/ 82 w 224"/>
                <a:gd name="T65" fmla="*/ 616 h 730"/>
                <a:gd name="T66" fmla="*/ 66 w 224"/>
                <a:gd name="T67" fmla="*/ 590 h 730"/>
                <a:gd name="T68" fmla="*/ 62 w 224"/>
                <a:gd name="T69" fmla="*/ 574 h 730"/>
                <a:gd name="T70" fmla="*/ 52 w 224"/>
                <a:gd name="T71" fmla="*/ 524 h 730"/>
                <a:gd name="T72" fmla="*/ 30 w 224"/>
                <a:gd name="T73" fmla="*/ 452 h 730"/>
                <a:gd name="T74" fmla="*/ 18 w 224"/>
                <a:gd name="T75" fmla="*/ 418 h 730"/>
                <a:gd name="T76" fmla="*/ 2 w 224"/>
                <a:gd name="T77" fmla="*/ 370 h 730"/>
                <a:gd name="T78" fmla="*/ 0 w 224"/>
                <a:gd name="T79" fmla="*/ 332 h 730"/>
                <a:gd name="T80" fmla="*/ 0 w 224"/>
                <a:gd name="T81" fmla="*/ 310 h 730"/>
                <a:gd name="T82" fmla="*/ 16 w 224"/>
                <a:gd name="T83" fmla="*/ 148 h 730"/>
                <a:gd name="T84" fmla="*/ 30 w 224"/>
                <a:gd name="T85" fmla="*/ 60 h 730"/>
                <a:gd name="T86" fmla="*/ 44 w 224"/>
                <a:gd name="T87" fmla="*/ 14 h 730"/>
                <a:gd name="T88" fmla="*/ 48 w 224"/>
                <a:gd name="T89" fmla="*/ 4 h 730"/>
                <a:gd name="T90" fmla="*/ 60 w 224"/>
                <a:gd name="T91" fmla="*/ 0 h 730"/>
                <a:gd name="T92" fmla="*/ 70 w 224"/>
                <a:gd name="T93" fmla="*/ 10 h 730"/>
                <a:gd name="T94" fmla="*/ 94 w 224"/>
                <a:gd name="T95" fmla="*/ 58 h 730"/>
                <a:gd name="T96" fmla="*/ 110 w 224"/>
                <a:gd name="T97" fmla="*/ 114 h 730"/>
                <a:gd name="T98" fmla="*/ 118 w 224"/>
                <a:gd name="T99" fmla="*/ 14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4" h="730">
                  <a:moveTo>
                    <a:pt x="118" y="140"/>
                  </a:moveTo>
                  <a:lnTo>
                    <a:pt x="118" y="140"/>
                  </a:lnTo>
                  <a:lnTo>
                    <a:pt x="118" y="174"/>
                  </a:lnTo>
                  <a:lnTo>
                    <a:pt x="118" y="196"/>
                  </a:lnTo>
                  <a:lnTo>
                    <a:pt x="116" y="212"/>
                  </a:lnTo>
                  <a:lnTo>
                    <a:pt x="112" y="234"/>
                  </a:lnTo>
                  <a:lnTo>
                    <a:pt x="112" y="234"/>
                  </a:lnTo>
                  <a:lnTo>
                    <a:pt x="102" y="284"/>
                  </a:lnTo>
                  <a:lnTo>
                    <a:pt x="100" y="308"/>
                  </a:lnTo>
                  <a:lnTo>
                    <a:pt x="100" y="308"/>
                  </a:lnTo>
                  <a:lnTo>
                    <a:pt x="104" y="340"/>
                  </a:lnTo>
                  <a:lnTo>
                    <a:pt x="106" y="378"/>
                  </a:lnTo>
                  <a:lnTo>
                    <a:pt x="110" y="428"/>
                  </a:lnTo>
                  <a:lnTo>
                    <a:pt x="110" y="428"/>
                  </a:lnTo>
                  <a:lnTo>
                    <a:pt x="114" y="522"/>
                  </a:lnTo>
                  <a:lnTo>
                    <a:pt x="116" y="538"/>
                  </a:lnTo>
                  <a:lnTo>
                    <a:pt x="118" y="550"/>
                  </a:lnTo>
                  <a:lnTo>
                    <a:pt x="122" y="558"/>
                  </a:lnTo>
                  <a:lnTo>
                    <a:pt x="126" y="562"/>
                  </a:lnTo>
                  <a:lnTo>
                    <a:pt x="126" y="562"/>
                  </a:lnTo>
                  <a:lnTo>
                    <a:pt x="144" y="570"/>
                  </a:lnTo>
                  <a:lnTo>
                    <a:pt x="164" y="582"/>
                  </a:lnTo>
                  <a:lnTo>
                    <a:pt x="164" y="582"/>
                  </a:lnTo>
                  <a:lnTo>
                    <a:pt x="178" y="592"/>
                  </a:lnTo>
                  <a:lnTo>
                    <a:pt x="190" y="602"/>
                  </a:lnTo>
                  <a:lnTo>
                    <a:pt x="206" y="620"/>
                  </a:lnTo>
                  <a:lnTo>
                    <a:pt x="206" y="620"/>
                  </a:lnTo>
                  <a:lnTo>
                    <a:pt x="214" y="626"/>
                  </a:lnTo>
                  <a:lnTo>
                    <a:pt x="220" y="636"/>
                  </a:lnTo>
                  <a:lnTo>
                    <a:pt x="224" y="646"/>
                  </a:lnTo>
                  <a:lnTo>
                    <a:pt x="224" y="650"/>
                  </a:lnTo>
                  <a:lnTo>
                    <a:pt x="224" y="654"/>
                  </a:lnTo>
                  <a:lnTo>
                    <a:pt x="224" y="654"/>
                  </a:lnTo>
                  <a:lnTo>
                    <a:pt x="220" y="656"/>
                  </a:lnTo>
                  <a:lnTo>
                    <a:pt x="214" y="658"/>
                  </a:lnTo>
                  <a:lnTo>
                    <a:pt x="204" y="654"/>
                  </a:lnTo>
                  <a:lnTo>
                    <a:pt x="194" y="648"/>
                  </a:lnTo>
                  <a:lnTo>
                    <a:pt x="188" y="642"/>
                  </a:lnTo>
                  <a:lnTo>
                    <a:pt x="188" y="642"/>
                  </a:lnTo>
                  <a:lnTo>
                    <a:pt x="178" y="638"/>
                  </a:lnTo>
                  <a:lnTo>
                    <a:pt x="174" y="636"/>
                  </a:lnTo>
                  <a:lnTo>
                    <a:pt x="174" y="636"/>
                  </a:lnTo>
                  <a:lnTo>
                    <a:pt x="174" y="638"/>
                  </a:lnTo>
                  <a:lnTo>
                    <a:pt x="172" y="644"/>
                  </a:lnTo>
                  <a:lnTo>
                    <a:pt x="174" y="652"/>
                  </a:lnTo>
                  <a:lnTo>
                    <a:pt x="176" y="656"/>
                  </a:lnTo>
                  <a:lnTo>
                    <a:pt x="180" y="660"/>
                  </a:lnTo>
                  <a:lnTo>
                    <a:pt x="180" y="660"/>
                  </a:lnTo>
                  <a:lnTo>
                    <a:pt x="194" y="674"/>
                  </a:lnTo>
                  <a:lnTo>
                    <a:pt x="194" y="674"/>
                  </a:lnTo>
                  <a:lnTo>
                    <a:pt x="188" y="688"/>
                  </a:lnTo>
                  <a:lnTo>
                    <a:pt x="180" y="700"/>
                  </a:lnTo>
                  <a:lnTo>
                    <a:pt x="168" y="710"/>
                  </a:lnTo>
                  <a:lnTo>
                    <a:pt x="168" y="710"/>
                  </a:lnTo>
                  <a:lnTo>
                    <a:pt x="154" y="720"/>
                  </a:lnTo>
                  <a:lnTo>
                    <a:pt x="142" y="726"/>
                  </a:lnTo>
                  <a:lnTo>
                    <a:pt x="132" y="730"/>
                  </a:lnTo>
                  <a:lnTo>
                    <a:pt x="132" y="730"/>
                  </a:lnTo>
                  <a:lnTo>
                    <a:pt x="122" y="712"/>
                  </a:lnTo>
                  <a:lnTo>
                    <a:pt x="112" y="694"/>
                  </a:lnTo>
                  <a:lnTo>
                    <a:pt x="104" y="672"/>
                  </a:lnTo>
                  <a:lnTo>
                    <a:pt x="104" y="672"/>
                  </a:lnTo>
                  <a:lnTo>
                    <a:pt x="96" y="650"/>
                  </a:lnTo>
                  <a:lnTo>
                    <a:pt x="90" y="634"/>
                  </a:lnTo>
                  <a:lnTo>
                    <a:pt x="82" y="616"/>
                  </a:lnTo>
                  <a:lnTo>
                    <a:pt x="82" y="616"/>
                  </a:lnTo>
                  <a:lnTo>
                    <a:pt x="72" y="602"/>
                  </a:lnTo>
                  <a:lnTo>
                    <a:pt x="66" y="590"/>
                  </a:lnTo>
                  <a:lnTo>
                    <a:pt x="62" y="574"/>
                  </a:lnTo>
                  <a:lnTo>
                    <a:pt x="62" y="574"/>
                  </a:lnTo>
                  <a:lnTo>
                    <a:pt x="58" y="554"/>
                  </a:lnTo>
                  <a:lnTo>
                    <a:pt x="52" y="524"/>
                  </a:lnTo>
                  <a:lnTo>
                    <a:pt x="42" y="490"/>
                  </a:lnTo>
                  <a:lnTo>
                    <a:pt x="30" y="452"/>
                  </a:lnTo>
                  <a:lnTo>
                    <a:pt x="30" y="452"/>
                  </a:lnTo>
                  <a:lnTo>
                    <a:pt x="18" y="418"/>
                  </a:lnTo>
                  <a:lnTo>
                    <a:pt x="6" y="386"/>
                  </a:lnTo>
                  <a:lnTo>
                    <a:pt x="2" y="370"/>
                  </a:lnTo>
                  <a:lnTo>
                    <a:pt x="0" y="352"/>
                  </a:lnTo>
                  <a:lnTo>
                    <a:pt x="0" y="332"/>
                  </a:lnTo>
                  <a:lnTo>
                    <a:pt x="0" y="310"/>
                  </a:lnTo>
                  <a:lnTo>
                    <a:pt x="0" y="310"/>
                  </a:lnTo>
                  <a:lnTo>
                    <a:pt x="6" y="242"/>
                  </a:lnTo>
                  <a:lnTo>
                    <a:pt x="16" y="148"/>
                  </a:lnTo>
                  <a:lnTo>
                    <a:pt x="22" y="100"/>
                  </a:lnTo>
                  <a:lnTo>
                    <a:pt x="30" y="60"/>
                  </a:lnTo>
                  <a:lnTo>
                    <a:pt x="38" y="26"/>
                  </a:lnTo>
                  <a:lnTo>
                    <a:pt x="44" y="14"/>
                  </a:lnTo>
                  <a:lnTo>
                    <a:pt x="48" y="4"/>
                  </a:lnTo>
                  <a:lnTo>
                    <a:pt x="48" y="4"/>
                  </a:lnTo>
                  <a:lnTo>
                    <a:pt x="54" y="0"/>
                  </a:lnTo>
                  <a:lnTo>
                    <a:pt x="60" y="0"/>
                  </a:lnTo>
                  <a:lnTo>
                    <a:pt x="66" y="2"/>
                  </a:lnTo>
                  <a:lnTo>
                    <a:pt x="70" y="10"/>
                  </a:lnTo>
                  <a:lnTo>
                    <a:pt x="82" y="30"/>
                  </a:lnTo>
                  <a:lnTo>
                    <a:pt x="94" y="58"/>
                  </a:lnTo>
                  <a:lnTo>
                    <a:pt x="102" y="86"/>
                  </a:lnTo>
                  <a:lnTo>
                    <a:pt x="110" y="114"/>
                  </a:lnTo>
                  <a:lnTo>
                    <a:pt x="118" y="140"/>
                  </a:lnTo>
                  <a:lnTo>
                    <a:pt x="118" y="14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8" name="Freeform 18"/>
            <p:cNvSpPr>
              <a:spLocks/>
            </p:cNvSpPr>
            <p:nvPr/>
          </p:nvSpPr>
          <p:spPr bwMode="auto">
            <a:xfrm>
              <a:off x="1830" y="2184"/>
              <a:ext cx="254" cy="790"/>
            </a:xfrm>
            <a:custGeom>
              <a:avLst/>
              <a:gdLst>
                <a:gd name="T0" fmla="*/ 112 w 254"/>
                <a:gd name="T1" fmla="*/ 210 h 790"/>
                <a:gd name="T2" fmla="*/ 146 w 254"/>
                <a:gd name="T3" fmla="*/ 322 h 790"/>
                <a:gd name="T4" fmla="*/ 150 w 254"/>
                <a:gd name="T5" fmla="*/ 346 h 790"/>
                <a:gd name="T6" fmla="*/ 158 w 254"/>
                <a:gd name="T7" fmla="*/ 392 h 790"/>
                <a:gd name="T8" fmla="*/ 156 w 254"/>
                <a:gd name="T9" fmla="*/ 424 h 790"/>
                <a:gd name="T10" fmla="*/ 146 w 254"/>
                <a:gd name="T11" fmla="*/ 514 h 790"/>
                <a:gd name="T12" fmla="*/ 142 w 254"/>
                <a:gd name="T13" fmla="*/ 532 h 790"/>
                <a:gd name="T14" fmla="*/ 122 w 254"/>
                <a:gd name="T15" fmla="*/ 602 h 790"/>
                <a:gd name="T16" fmla="*/ 120 w 254"/>
                <a:gd name="T17" fmla="*/ 616 h 790"/>
                <a:gd name="T18" fmla="*/ 110 w 254"/>
                <a:gd name="T19" fmla="*/ 636 h 790"/>
                <a:gd name="T20" fmla="*/ 102 w 254"/>
                <a:gd name="T21" fmla="*/ 644 h 790"/>
                <a:gd name="T22" fmla="*/ 42 w 254"/>
                <a:gd name="T23" fmla="*/ 682 h 790"/>
                <a:gd name="T24" fmla="*/ 30 w 254"/>
                <a:gd name="T25" fmla="*/ 690 h 790"/>
                <a:gd name="T26" fmla="*/ 8 w 254"/>
                <a:gd name="T27" fmla="*/ 710 h 790"/>
                <a:gd name="T28" fmla="*/ 0 w 254"/>
                <a:gd name="T29" fmla="*/ 722 h 790"/>
                <a:gd name="T30" fmla="*/ 2 w 254"/>
                <a:gd name="T31" fmla="*/ 726 h 790"/>
                <a:gd name="T32" fmla="*/ 10 w 254"/>
                <a:gd name="T33" fmla="*/ 730 h 790"/>
                <a:gd name="T34" fmla="*/ 34 w 254"/>
                <a:gd name="T35" fmla="*/ 718 h 790"/>
                <a:gd name="T36" fmla="*/ 48 w 254"/>
                <a:gd name="T37" fmla="*/ 710 h 790"/>
                <a:gd name="T38" fmla="*/ 54 w 254"/>
                <a:gd name="T39" fmla="*/ 706 h 790"/>
                <a:gd name="T40" fmla="*/ 44 w 254"/>
                <a:gd name="T41" fmla="*/ 734 h 790"/>
                <a:gd name="T42" fmla="*/ 40 w 254"/>
                <a:gd name="T43" fmla="*/ 744 h 790"/>
                <a:gd name="T44" fmla="*/ 40 w 254"/>
                <a:gd name="T45" fmla="*/ 748 h 790"/>
                <a:gd name="T46" fmla="*/ 78 w 254"/>
                <a:gd name="T47" fmla="*/ 776 h 790"/>
                <a:gd name="T48" fmla="*/ 96 w 254"/>
                <a:gd name="T49" fmla="*/ 784 h 790"/>
                <a:gd name="T50" fmla="*/ 116 w 254"/>
                <a:gd name="T51" fmla="*/ 788 h 790"/>
                <a:gd name="T52" fmla="*/ 122 w 254"/>
                <a:gd name="T53" fmla="*/ 790 h 790"/>
                <a:gd name="T54" fmla="*/ 136 w 254"/>
                <a:gd name="T55" fmla="*/ 750 h 790"/>
                <a:gd name="T56" fmla="*/ 146 w 254"/>
                <a:gd name="T57" fmla="*/ 732 h 790"/>
                <a:gd name="T58" fmla="*/ 170 w 254"/>
                <a:gd name="T59" fmla="*/ 684 h 790"/>
                <a:gd name="T60" fmla="*/ 176 w 254"/>
                <a:gd name="T61" fmla="*/ 678 h 790"/>
                <a:gd name="T62" fmla="*/ 188 w 254"/>
                <a:gd name="T63" fmla="*/ 656 h 790"/>
                <a:gd name="T64" fmla="*/ 194 w 254"/>
                <a:gd name="T65" fmla="*/ 632 h 790"/>
                <a:gd name="T66" fmla="*/ 202 w 254"/>
                <a:gd name="T67" fmla="*/ 600 h 790"/>
                <a:gd name="T68" fmla="*/ 230 w 254"/>
                <a:gd name="T69" fmla="*/ 524 h 790"/>
                <a:gd name="T70" fmla="*/ 242 w 254"/>
                <a:gd name="T71" fmla="*/ 486 h 790"/>
                <a:gd name="T72" fmla="*/ 254 w 254"/>
                <a:gd name="T73" fmla="*/ 420 h 790"/>
                <a:gd name="T74" fmla="*/ 248 w 254"/>
                <a:gd name="T75" fmla="*/ 360 h 790"/>
                <a:gd name="T76" fmla="*/ 238 w 254"/>
                <a:gd name="T77" fmla="*/ 296 h 790"/>
                <a:gd name="T78" fmla="*/ 212 w 254"/>
                <a:gd name="T79" fmla="*/ 136 h 790"/>
                <a:gd name="T80" fmla="*/ 192 w 254"/>
                <a:gd name="T81" fmla="*/ 42 h 790"/>
                <a:gd name="T82" fmla="*/ 182 w 254"/>
                <a:gd name="T83" fmla="*/ 12 h 790"/>
                <a:gd name="T84" fmla="*/ 172 w 254"/>
                <a:gd name="T85" fmla="*/ 0 h 790"/>
                <a:gd name="T86" fmla="*/ 160 w 254"/>
                <a:gd name="T87" fmla="*/ 4 h 790"/>
                <a:gd name="T88" fmla="*/ 146 w 254"/>
                <a:gd name="T89" fmla="*/ 20 h 790"/>
                <a:gd name="T90" fmla="*/ 134 w 254"/>
                <a:gd name="T91" fmla="*/ 48 h 790"/>
                <a:gd name="T92" fmla="*/ 116 w 254"/>
                <a:gd name="T93" fmla="*/ 124 h 790"/>
                <a:gd name="T94" fmla="*/ 112 w 254"/>
                <a:gd name="T95" fmla="*/ 188 h 790"/>
                <a:gd name="T96" fmla="*/ 112 w 254"/>
                <a:gd name="T97" fmla="*/ 210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4" h="790">
                  <a:moveTo>
                    <a:pt x="112" y="210"/>
                  </a:moveTo>
                  <a:lnTo>
                    <a:pt x="112" y="210"/>
                  </a:lnTo>
                  <a:lnTo>
                    <a:pt x="138" y="296"/>
                  </a:lnTo>
                  <a:lnTo>
                    <a:pt x="146" y="322"/>
                  </a:lnTo>
                  <a:lnTo>
                    <a:pt x="150" y="346"/>
                  </a:lnTo>
                  <a:lnTo>
                    <a:pt x="150" y="346"/>
                  </a:lnTo>
                  <a:lnTo>
                    <a:pt x="158" y="392"/>
                  </a:lnTo>
                  <a:lnTo>
                    <a:pt x="158" y="392"/>
                  </a:lnTo>
                  <a:lnTo>
                    <a:pt x="156" y="424"/>
                  </a:lnTo>
                  <a:lnTo>
                    <a:pt x="156" y="424"/>
                  </a:lnTo>
                  <a:lnTo>
                    <a:pt x="150" y="468"/>
                  </a:lnTo>
                  <a:lnTo>
                    <a:pt x="146" y="514"/>
                  </a:lnTo>
                  <a:lnTo>
                    <a:pt x="146" y="514"/>
                  </a:lnTo>
                  <a:lnTo>
                    <a:pt x="142" y="532"/>
                  </a:lnTo>
                  <a:lnTo>
                    <a:pt x="136" y="558"/>
                  </a:lnTo>
                  <a:lnTo>
                    <a:pt x="122" y="602"/>
                  </a:lnTo>
                  <a:lnTo>
                    <a:pt x="122" y="602"/>
                  </a:lnTo>
                  <a:lnTo>
                    <a:pt x="120" y="616"/>
                  </a:lnTo>
                  <a:lnTo>
                    <a:pt x="114" y="628"/>
                  </a:lnTo>
                  <a:lnTo>
                    <a:pt x="110" y="636"/>
                  </a:lnTo>
                  <a:lnTo>
                    <a:pt x="102" y="644"/>
                  </a:lnTo>
                  <a:lnTo>
                    <a:pt x="102" y="644"/>
                  </a:lnTo>
                  <a:lnTo>
                    <a:pt x="72" y="662"/>
                  </a:lnTo>
                  <a:lnTo>
                    <a:pt x="42" y="682"/>
                  </a:lnTo>
                  <a:lnTo>
                    <a:pt x="42" y="682"/>
                  </a:lnTo>
                  <a:lnTo>
                    <a:pt x="30" y="690"/>
                  </a:lnTo>
                  <a:lnTo>
                    <a:pt x="14" y="704"/>
                  </a:lnTo>
                  <a:lnTo>
                    <a:pt x="8" y="710"/>
                  </a:lnTo>
                  <a:lnTo>
                    <a:pt x="2" y="716"/>
                  </a:lnTo>
                  <a:lnTo>
                    <a:pt x="0" y="722"/>
                  </a:lnTo>
                  <a:lnTo>
                    <a:pt x="2" y="726"/>
                  </a:lnTo>
                  <a:lnTo>
                    <a:pt x="2" y="726"/>
                  </a:lnTo>
                  <a:lnTo>
                    <a:pt x="6" y="728"/>
                  </a:lnTo>
                  <a:lnTo>
                    <a:pt x="10" y="730"/>
                  </a:lnTo>
                  <a:lnTo>
                    <a:pt x="18" y="728"/>
                  </a:lnTo>
                  <a:lnTo>
                    <a:pt x="34" y="718"/>
                  </a:lnTo>
                  <a:lnTo>
                    <a:pt x="34" y="718"/>
                  </a:lnTo>
                  <a:lnTo>
                    <a:pt x="48" y="710"/>
                  </a:lnTo>
                  <a:lnTo>
                    <a:pt x="54" y="706"/>
                  </a:lnTo>
                  <a:lnTo>
                    <a:pt x="54" y="706"/>
                  </a:lnTo>
                  <a:lnTo>
                    <a:pt x="50" y="716"/>
                  </a:lnTo>
                  <a:lnTo>
                    <a:pt x="44" y="734"/>
                  </a:lnTo>
                  <a:lnTo>
                    <a:pt x="44" y="734"/>
                  </a:lnTo>
                  <a:lnTo>
                    <a:pt x="40" y="744"/>
                  </a:lnTo>
                  <a:lnTo>
                    <a:pt x="40" y="748"/>
                  </a:lnTo>
                  <a:lnTo>
                    <a:pt x="40" y="748"/>
                  </a:lnTo>
                  <a:lnTo>
                    <a:pt x="60" y="764"/>
                  </a:lnTo>
                  <a:lnTo>
                    <a:pt x="78" y="776"/>
                  </a:lnTo>
                  <a:lnTo>
                    <a:pt x="88" y="782"/>
                  </a:lnTo>
                  <a:lnTo>
                    <a:pt x="96" y="784"/>
                  </a:lnTo>
                  <a:lnTo>
                    <a:pt x="96" y="784"/>
                  </a:lnTo>
                  <a:lnTo>
                    <a:pt x="116" y="788"/>
                  </a:lnTo>
                  <a:lnTo>
                    <a:pt x="122" y="790"/>
                  </a:lnTo>
                  <a:lnTo>
                    <a:pt x="122" y="790"/>
                  </a:lnTo>
                  <a:lnTo>
                    <a:pt x="128" y="768"/>
                  </a:lnTo>
                  <a:lnTo>
                    <a:pt x="136" y="750"/>
                  </a:lnTo>
                  <a:lnTo>
                    <a:pt x="146" y="732"/>
                  </a:lnTo>
                  <a:lnTo>
                    <a:pt x="146" y="732"/>
                  </a:lnTo>
                  <a:lnTo>
                    <a:pt x="160" y="702"/>
                  </a:lnTo>
                  <a:lnTo>
                    <a:pt x="170" y="684"/>
                  </a:lnTo>
                  <a:lnTo>
                    <a:pt x="170" y="684"/>
                  </a:lnTo>
                  <a:lnTo>
                    <a:pt x="176" y="678"/>
                  </a:lnTo>
                  <a:lnTo>
                    <a:pt x="182" y="670"/>
                  </a:lnTo>
                  <a:lnTo>
                    <a:pt x="188" y="656"/>
                  </a:lnTo>
                  <a:lnTo>
                    <a:pt x="194" y="632"/>
                  </a:lnTo>
                  <a:lnTo>
                    <a:pt x="194" y="632"/>
                  </a:lnTo>
                  <a:lnTo>
                    <a:pt x="196" y="616"/>
                  </a:lnTo>
                  <a:lnTo>
                    <a:pt x="202" y="600"/>
                  </a:lnTo>
                  <a:lnTo>
                    <a:pt x="214" y="562"/>
                  </a:lnTo>
                  <a:lnTo>
                    <a:pt x="230" y="524"/>
                  </a:lnTo>
                  <a:lnTo>
                    <a:pt x="242" y="486"/>
                  </a:lnTo>
                  <a:lnTo>
                    <a:pt x="242" y="486"/>
                  </a:lnTo>
                  <a:lnTo>
                    <a:pt x="252" y="450"/>
                  </a:lnTo>
                  <a:lnTo>
                    <a:pt x="254" y="420"/>
                  </a:lnTo>
                  <a:lnTo>
                    <a:pt x="254" y="390"/>
                  </a:lnTo>
                  <a:lnTo>
                    <a:pt x="248" y="360"/>
                  </a:lnTo>
                  <a:lnTo>
                    <a:pt x="248" y="360"/>
                  </a:lnTo>
                  <a:lnTo>
                    <a:pt x="238" y="296"/>
                  </a:lnTo>
                  <a:lnTo>
                    <a:pt x="222" y="192"/>
                  </a:lnTo>
                  <a:lnTo>
                    <a:pt x="212" y="136"/>
                  </a:lnTo>
                  <a:lnTo>
                    <a:pt x="202" y="84"/>
                  </a:lnTo>
                  <a:lnTo>
                    <a:pt x="192" y="42"/>
                  </a:lnTo>
                  <a:lnTo>
                    <a:pt x="182" y="12"/>
                  </a:lnTo>
                  <a:lnTo>
                    <a:pt x="182" y="12"/>
                  </a:lnTo>
                  <a:lnTo>
                    <a:pt x="178" y="4"/>
                  </a:lnTo>
                  <a:lnTo>
                    <a:pt x="172" y="0"/>
                  </a:lnTo>
                  <a:lnTo>
                    <a:pt x="166" y="0"/>
                  </a:lnTo>
                  <a:lnTo>
                    <a:pt x="160" y="4"/>
                  </a:lnTo>
                  <a:lnTo>
                    <a:pt x="152" y="10"/>
                  </a:lnTo>
                  <a:lnTo>
                    <a:pt x="146" y="20"/>
                  </a:lnTo>
                  <a:lnTo>
                    <a:pt x="140" y="32"/>
                  </a:lnTo>
                  <a:lnTo>
                    <a:pt x="134" y="48"/>
                  </a:lnTo>
                  <a:lnTo>
                    <a:pt x="124" y="82"/>
                  </a:lnTo>
                  <a:lnTo>
                    <a:pt x="116" y="124"/>
                  </a:lnTo>
                  <a:lnTo>
                    <a:pt x="112" y="166"/>
                  </a:lnTo>
                  <a:lnTo>
                    <a:pt x="112" y="188"/>
                  </a:lnTo>
                  <a:lnTo>
                    <a:pt x="112" y="210"/>
                  </a:lnTo>
                  <a:lnTo>
                    <a:pt x="112" y="21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9" name="Freeform 19"/>
            <p:cNvSpPr>
              <a:spLocks/>
            </p:cNvSpPr>
            <p:nvPr/>
          </p:nvSpPr>
          <p:spPr bwMode="auto">
            <a:xfrm>
              <a:off x="1398" y="2082"/>
              <a:ext cx="638" cy="536"/>
            </a:xfrm>
            <a:custGeom>
              <a:avLst/>
              <a:gdLst>
                <a:gd name="T0" fmla="*/ 138 w 638"/>
                <a:gd name="T1" fmla="*/ 480 h 536"/>
                <a:gd name="T2" fmla="*/ 122 w 638"/>
                <a:gd name="T3" fmla="*/ 414 h 536"/>
                <a:gd name="T4" fmla="*/ 114 w 638"/>
                <a:gd name="T5" fmla="*/ 394 h 536"/>
                <a:gd name="T6" fmla="*/ 98 w 638"/>
                <a:gd name="T7" fmla="*/ 336 h 536"/>
                <a:gd name="T8" fmla="*/ 92 w 638"/>
                <a:gd name="T9" fmla="*/ 306 h 536"/>
                <a:gd name="T10" fmla="*/ 94 w 638"/>
                <a:gd name="T11" fmla="*/ 242 h 536"/>
                <a:gd name="T12" fmla="*/ 100 w 638"/>
                <a:gd name="T13" fmla="*/ 202 h 536"/>
                <a:gd name="T14" fmla="*/ 104 w 638"/>
                <a:gd name="T15" fmla="*/ 192 h 536"/>
                <a:gd name="T16" fmla="*/ 104 w 638"/>
                <a:gd name="T17" fmla="*/ 230 h 536"/>
                <a:gd name="T18" fmla="*/ 100 w 638"/>
                <a:gd name="T19" fmla="*/ 314 h 536"/>
                <a:gd name="T20" fmla="*/ 98 w 638"/>
                <a:gd name="T21" fmla="*/ 318 h 536"/>
                <a:gd name="T22" fmla="*/ 74 w 638"/>
                <a:gd name="T23" fmla="*/ 282 h 536"/>
                <a:gd name="T24" fmla="*/ 42 w 638"/>
                <a:gd name="T25" fmla="*/ 224 h 536"/>
                <a:gd name="T26" fmla="*/ 32 w 638"/>
                <a:gd name="T27" fmla="*/ 212 h 536"/>
                <a:gd name="T28" fmla="*/ 16 w 638"/>
                <a:gd name="T29" fmla="*/ 192 h 536"/>
                <a:gd name="T30" fmla="*/ 2 w 638"/>
                <a:gd name="T31" fmla="*/ 156 h 536"/>
                <a:gd name="T32" fmla="*/ 0 w 638"/>
                <a:gd name="T33" fmla="*/ 150 h 536"/>
                <a:gd name="T34" fmla="*/ 32 w 638"/>
                <a:gd name="T35" fmla="*/ 98 h 536"/>
                <a:gd name="T36" fmla="*/ 48 w 638"/>
                <a:gd name="T37" fmla="*/ 68 h 536"/>
                <a:gd name="T38" fmla="*/ 66 w 638"/>
                <a:gd name="T39" fmla="*/ 34 h 536"/>
                <a:gd name="T40" fmla="*/ 88 w 638"/>
                <a:gd name="T41" fmla="*/ 18 h 536"/>
                <a:gd name="T42" fmla="*/ 108 w 638"/>
                <a:gd name="T43" fmla="*/ 10 h 536"/>
                <a:gd name="T44" fmla="*/ 134 w 638"/>
                <a:gd name="T45" fmla="*/ 2 h 536"/>
                <a:gd name="T46" fmla="*/ 162 w 638"/>
                <a:gd name="T47" fmla="*/ 0 h 536"/>
                <a:gd name="T48" fmla="*/ 212 w 638"/>
                <a:gd name="T49" fmla="*/ 4 h 536"/>
                <a:gd name="T50" fmla="*/ 246 w 638"/>
                <a:gd name="T51" fmla="*/ 2 h 536"/>
                <a:gd name="T52" fmla="*/ 252 w 638"/>
                <a:gd name="T53" fmla="*/ 28 h 536"/>
                <a:gd name="T54" fmla="*/ 272 w 638"/>
                <a:gd name="T55" fmla="*/ 60 h 536"/>
                <a:gd name="T56" fmla="*/ 290 w 638"/>
                <a:gd name="T57" fmla="*/ 74 h 536"/>
                <a:gd name="T58" fmla="*/ 312 w 638"/>
                <a:gd name="T59" fmla="*/ 84 h 536"/>
                <a:gd name="T60" fmla="*/ 344 w 638"/>
                <a:gd name="T61" fmla="*/ 90 h 536"/>
                <a:gd name="T62" fmla="*/ 360 w 638"/>
                <a:gd name="T63" fmla="*/ 90 h 536"/>
                <a:gd name="T64" fmla="*/ 390 w 638"/>
                <a:gd name="T65" fmla="*/ 86 h 536"/>
                <a:gd name="T66" fmla="*/ 428 w 638"/>
                <a:gd name="T67" fmla="*/ 72 h 536"/>
                <a:gd name="T68" fmla="*/ 462 w 638"/>
                <a:gd name="T69" fmla="*/ 48 h 536"/>
                <a:gd name="T70" fmla="*/ 482 w 638"/>
                <a:gd name="T71" fmla="*/ 26 h 536"/>
                <a:gd name="T72" fmla="*/ 496 w 638"/>
                <a:gd name="T73" fmla="*/ 28 h 536"/>
                <a:gd name="T74" fmla="*/ 550 w 638"/>
                <a:gd name="T75" fmla="*/ 40 h 536"/>
                <a:gd name="T76" fmla="*/ 586 w 638"/>
                <a:gd name="T77" fmla="*/ 54 h 536"/>
                <a:gd name="T78" fmla="*/ 598 w 638"/>
                <a:gd name="T79" fmla="*/ 62 h 536"/>
                <a:gd name="T80" fmla="*/ 616 w 638"/>
                <a:gd name="T81" fmla="*/ 84 h 536"/>
                <a:gd name="T82" fmla="*/ 628 w 638"/>
                <a:gd name="T83" fmla="*/ 110 h 536"/>
                <a:gd name="T84" fmla="*/ 638 w 638"/>
                <a:gd name="T85" fmla="*/ 154 h 536"/>
                <a:gd name="T86" fmla="*/ 638 w 638"/>
                <a:gd name="T87" fmla="*/ 164 h 536"/>
                <a:gd name="T88" fmla="*/ 628 w 638"/>
                <a:gd name="T89" fmla="*/ 190 h 536"/>
                <a:gd name="T90" fmla="*/ 600 w 638"/>
                <a:gd name="T91" fmla="*/ 230 h 536"/>
                <a:gd name="T92" fmla="*/ 584 w 638"/>
                <a:gd name="T93" fmla="*/ 248 h 536"/>
                <a:gd name="T94" fmla="*/ 558 w 638"/>
                <a:gd name="T95" fmla="*/ 272 h 536"/>
                <a:gd name="T96" fmla="*/ 558 w 638"/>
                <a:gd name="T97" fmla="*/ 298 h 536"/>
                <a:gd name="T98" fmla="*/ 554 w 638"/>
                <a:gd name="T99" fmla="*/ 346 h 536"/>
                <a:gd name="T100" fmla="*/ 548 w 638"/>
                <a:gd name="T101" fmla="*/ 370 h 536"/>
                <a:gd name="T102" fmla="*/ 534 w 638"/>
                <a:gd name="T103" fmla="*/ 422 h 536"/>
                <a:gd name="T104" fmla="*/ 524 w 638"/>
                <a:gd name="T105" fmla="*/ 438 h 536"/>
                <a:gd name="T106" fmla="*/ 516 w 638"/>
                <a:gd name="T107" fmla="*/ 448 h 536"/>
                <a:gd name="T108" fmla="*/ 514 w 638"/>
                <a:gd name="T109" fmla="*/ 458 h 536"/>
                <a:gd name="T110" fmla="*/ 524 w 638"/>
                <a:gd name="T111" fmla="*/ 492 h 536"/>
                <a:gd name="T112" fmla="*/ 138 w 638"/>
                <a:gd name="T113" fmla="*/ 480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8" h="536">
                  <a:moveTo>
                    <a:pt x="138" y="480"/>
                  </a:moveTo>
                  <a:lnTo>
                    <a:pt x="138" y="480"/>
                  </a:lnTo>
                  <a:lnTo>
                    <a:pt x="128" y="430"/>
                  </a:lnTo>
                  <a:lnTo>
                    <a:pt x="122" y="414"/>
                  </a:lnTo>
                  <a:lnTo>
                    <a:pt x="114" y="394"/>
                  </a:lnTo>
                  <a:lnTo>
                    <a:pt x="114" y="394"/>
                  </a:lnTo>
                  <a:lnTo>
                    <a:pt x="104" y="366"/>
                  </a:lnTo>
                  <a:lnTo>
                    <a:pt x="98" y="336"/>
                  </a:lnTo>
                  <a:lnTo>
                    <a:pt x="92" y="306"/>
                  </a:lnTo>
                  <a:lnTo>
                    <a:pt x="92" y="306"/>
                  </a:lnTo>
                  <a:lnTo>
                    <a:pt x="92" y="274"/>
                  </a:lnTo>
                  <a:lnTo>
                    <a:pt x="94" y="242"/>
                  </a:lnTo>
                  <a:lnTo>
                    <a:pt x="100" y="202"/>
                  </a:lnTo>
                  <a:lnTo>
                    <a:pt x="100" y="202"/>
                  </a:lnTo>
                  <a:lnTo>
                    <a:pt x="102" y="192"/>
                  </a:lnTo>
                  <a:lnTo>
                    <a:pt x="104" y="192"/>
                  </a:lnTo>
                  <a:lnTo>
                    <a:pt x="104" y="194"/>
                  </a:lnTo>
                  <a:lnTo>
                    <a:pt x="104" y="230"/>
                  </a:lnTo>
                  <a:lnTo>
                    <a:pt x="100" y="314"/>
                  </a:lnTo>
                  <a:lnTo>
                    <a:pt x="100" y="314"/>
                  </a:lnTo>
                  <a:lnTo>
                    <a:pt x="100" y="316"/>
                  </a:lnTo>
                  <a:lnTo>
                    <a:pt x="98" y="318"/>
                  </a:lnTo>
                  <a:lnTo>
                    <a:pt x="92" y="312"/>
                  </a:lnTo>
                  <a:lnTo>
                    <a:pt x="74" y="282"/>
                  </a:lnTo>
                  <a:lnTo>
                    <a:pt x="52" y="242"/>
                  </a:lnTo>
                  <a:lnTo>
                    <a:pt x="42" y="224"/>
                  </a:lnTo>
                  <a:lnTo>
                    <a:pt x="32" y="212"/>
                  </a:lnTo>
                  <a:lnTo>
                    <a:pt x="32" y="212"/>
                  </a:lnTo>
                  <a:lnTo>
                    <a:pt x="24" y="202"/>
                  </a:lnTo>
                  <a:lnTo>
                    <a:pt x="16" y="192"/>
                  </a:lnTo>
                  <a:lnTo>
                    <a:pt x="6" y="172"/>
                  </a:lnTo>
                  <a:lnTo>
                    <a:pt x="2" y="156"/>
                  </a:lnTo>
                  <a:lnTo>
                    <a:pt x="0" y="150"/>
                  </a:lnTo>
                  <a:lnTo>
                    <a:pt x="0" y="150"/>
                  </a:lnTo>
                  <a:lnTo>
                    <a:pt x="16" y="124"/>
                  </a:lnTo>
                  <a:lnTo>
                    <a:pt x="32" y="98"/>
                  </a:lnTo>
                  <a:lnTo>
                    <a:pt x="48" y="68"/>
                  </a:lnTo>
                  <a:lnTo>
                    <a:pt x="48" y="68"/>
                  </a:lnTo>
                  <a:lnTo>
                    <a:pt x="60" y="44"/>
                  </a:lnTo>
                  <a:lnTo>
                    <a:pt x="66" y="34"/>
                  </a:lnTo>
                  <a:lnTo>
                    <a:pt x="72" y="28"/>
                  </a:lnTo>
                  <a:lnTo>
                    <a:pt x="88" y="18"/>
                  </a:lnTo>
                  <a:lnTo>
                    <a:pt x="108" y="10"/>
                  </a:lnTo>
                  <a:lnTo>
                    <a:pt x="108" y="10"/>
                  </a:lnTo>
                  <a:lnTo>
                    <a:pt x="120" y="4"/>
                  </a:lnTo>
                  <a:lnTo>
                    <a:pt x="134" y="2"/>
                  </a:lnTo>
                  <a:lnTo>
                    <a:pt x="148" y="0"/>
                  </a:lnTo>
                  <a:lnTo>
                    <a:pt x="162" y="0"/>
                  </a:lnTo>
                  <a:lnTo>
                    <a:pt x="212" y="4"/>
                  </a:lnTo>
                  <a:lnTo>
                    <a:pt x="212" y="4"/>
                  </a:lnTo>
                  <a:lnTo>
                    <a:pt x="246" y="2"/>
                  </a:lnTo>
                  <a:lnTo>
                    <a:pt x="246" y="2"/>
                  </a:lnTo>
                  <a:lnTo>
                    <a:pt x="248" y="16"/>
                  </a:lnTo>
                  <a:lnTo>
                    <a:pt x="252" y="28"/>
                  </a:lnTo>
                  <a:lnTo>
                    <a:pt x="260" y="44"/>
                  </a:lnTo>
                  <a:lnTo>
                    <a:pt x="272" y="60"/>
                  </a:lnTo>
                  <a:lnTo>
                    <a:pt x="280" y="66"/>
                  </a:lnTo>
                  <a:lnTo>
                    <a:pt x="290" y="74"/>
                  </a:lnTo>
                  <a:lnTo>
                    <a:pt x="300" y="80"/>
                  </a:lnTo>
                  <a:lnTo>
                    <a:pt x="312" y="84"/>
                  </a:lnTo>
                  <a:lnTo>
                    <a:pt x="328" y="88"/>
                  </a:lnTo>
                  <a:lnTo>
                    <a:pt x="344" y="90"/>
                  </a:lnTo>
                  <a:lnTo>
                    <a:pt x="344" y="90"/>
                  </a:lnTo>
                  <a:lnTo>
                    <a:pt x="360" y="90"/>
                  </a:lnTo>
                  <a:lnTo>
                    <a:pt x="376" y="90"/>
                  </a:lnTo>
                  <a:lnTo>
                    <a:pt x="390" y="86"/>
                  </a:lnTo>
                  <a:lnTo>
                    <a:pt x="404" y="84"/>
                  </a:lnTo>
                  <a:lnTo>
                    <a:pt x="428" y="72"/>
                  </a:lnTo>
                  <a:lnTo>
                    <a:pt x="448" y="60"/>
                  </a:lnTo>
                  <a:lnTo>
                    <a:pt x="462" y="48"/>
                  </a:lnTo>
                  <a:lnTo>
                    <a:pt x="474" y="38"/>
                  </a:lnTo>
                  <a:lnTo>
                    <a:pt x="482" y="26"/>
                  </a:lnTo>
                  <a:lnTo>
                    <a:pt x="482" y="26"/>
                  </a:lnTo>
                  <a:lnTo>
                    <a:pt x="496" y="28"/>
                  </a:lnTo>
                  <a:lnTo>
                    <a:pt x="530" y="36"/>
                  </a:lnTo>
                  <a:lnTo>
                    <a:pt x="550" y="40"/>
                  </a:lnTo>
                  <a:lnTo>
                    <a:pt x="568" y="46"/>
                  </a:lnTo>
                  <a:lnTo>
                    <a:pt x="586" y="54"/>
                  </a:lnTo>
                  <a:lnTo>
                    <a:pt x="598" y="62"/>
                  </a:lnTo>
                  <a:lnTo>
                    <a:pt x="598" y="62"/>
                  </a:lnTo>
                  <a:lnTo>
                    <a:pt x="608" y="74"/>
                  </a:lnTo>
                  <a:lnTo>
                    <a:pt x="616" y="84"/>
                  </a:lnTo>
                  <a:lnTo>
                    <a:pt x="622" y="98"/>
                  </a:lnTo>
                  <a:lnTo>
                    <a:pt x="628" y="110"/>
                  </a:lnTo>
                  <a:lnTo>
                    <a:pt x="634" y="134"/>
                  </a:lnTo>
                  <a:lnTo>
                    <a:pt x="638" y="154"/>
                  </a:lnTo>
                  <a:lnTo>
                    <a:pt x="638" y="154"/>
                  </a:lnTo>
                  <a:lnTo>
                    <a:pt x="638" y="164"/>
                  </a:lnTo>
                  <a:lnTo>
                    <a:pt x="634" y="176"/>
                  </a:lnTo>
                  <a:lnTo>
                    <a:pt x="628" y="190"/>
                  </a:lnTo>
                  <a:lnTo>
                    <a:pt x="618" y="204"/>
                  </a:lnTo>
                  <a:lnTo>
                    <a:pt x="600" y="230"/>
                  </a:lnTo>
                  <a:lnTo>
                    <a:pt x="584" y="248"/>
                  </a:lnTo>
                  <a:lnTo>
                    <a:pt x="584" y="248"/>
                  </a:lnTo>
                  <a:lnTo>
                    <a:pt x="564" y="266"/>
                  </a:lnTo>
                  <a:lnTo>
                    <a:pt x="558" y="272"/>
                  </a:lnTo>
                  <a:lnTo>
                    <a:pt x="558" y="272"/>
                  </a:lnTo>
                  <a:lnTo>
                    <a:pt x="558" y="298"/>
                  </a:lnTo>
                  <a:lnTo>
                    <a:pt x="558" y="320"/>
                  </a:lnTo>
                  <a:lnTo>
                    <a:pt x="554" y="346"/>
                  </a:lnTo>
                  <a:lnTo>
                    <a:pt x="554" y="346"/>
                  </a:lnTo>
                  <a:lnTo>
                    <a:pt x="548" y="370"/>
                  </a:lnTo>
                  <a:lnTo>
                    <a:pt x="542" y="398"/>
                  </a:lnTo>
                  <a:lnTo>
                    <a:pt x="534" y="422"/>
                  </a:lnTo>
                  <a:lnTo>
                    <a:pt x="530" y="432"/>
                  </a:lnTo>
                  <a:lnTo>
                    <a:pt x="524" y="438"/>
                  </a:lnTo>
                  <a:lnTo>
                    <a:pt x="524" y="438"/>
                  </a:lnTo>
                  <a:lnTo>
                    <a:pt x="516" y="448"/>
                  </a:lnTo>
                  <a:lnTo>
                    <a:pt x="514" y="452"/>
                  </a:lnTo>
                  <a:lnTo>
                    <a:pt x="514" y="458"/>
                  </a:lnTo>
                  <a:lnTo>
                    <a:pt x="516" y="470"/>
                  </a:lnTo>
                  <a:lnTo>
                    <a:pt x="524" y="492"/>
                  </a:lnTo>
                  <a:lnTo>
                    <a:pt x="348" y="536"/>
                  </a:lnTo>
                  <a:lnTo>
                    <a:pt x="138" y="480"/>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0" name="Freeform 20"/>
            <p:cNvSpPr>
              <a:spLocks/>
            </p:cNvSpPr>
            <p:nvPr/>
          </p:nvSpPr>
          <p:spPr bwMode="auto">
            <a:xfrm>
              <a:off x="1644" y="2084"/>
              <a:ext cx="236" cy="106"/>
            </a:xfrm>
            <a:custGeom>
              <a:avLst/>
              <a:gdLst>
                <a:gd name="T0" fmla="*/ 0 w 236"/>
                <a:gd name="T1" fmla="*/ 0 h 106"/>
                <a:gd name="T2" fmla="*/ 0 w 236"/>
                <a:gd name="T3" fmla="*/ 0 h 106"/>
                <a:gd name="T4" fmla="*/ 2 w 236"/>
                <a:gd name="T5" fmla="*/ 14 h 106"/>
                <a:gd name="T6" fmla="*/ 6 w 236"/>
                <a:gd name="T7" fmla="*/ 26 h 106"/>
                <a:gd name="T8" fmla="*/ 14 w 236"/>
                <a:gd name="T9" fmla="*/ 42 h 106"/>
                <a:gd name="T10" fmla="*/ 26 w 236"/>
                <a:gd name="T11" fmla="*/ 58 h 106"/>
                <a:gd name="T12" fmla="*/ 34 w 236"/>
                <a:gd name="T13" fmla="*/ 64 h 106"/>
                <a:gd name="T14" fmla="*/ 44 w 236"/>
                <a:gd name="T15" fmla="*/ 72 h 106"/>
                <a:gd name="T16" fmla="*/ 54 w 236"/>
                <a:gd name="T17" fmla="*/ 78 h 106"/>
                <a:gd name="T18" fmla="*/ 66 w 236"/>
                <a:gd name="T19" fmla="*/ 82 h 106"/>
                <a:gd name="T20" fmla="*/ 82 w 236"/>
                <a:gd name="T21" fmla="*/ 86 h 106"/>
                <a:gd name="T22" fmla="*/ 98 w 236"/>
                <a:gd name="T23" fmla="*/ 88 h 106"/>
                <a:gd name="T24" fmla="*/ 98 w 236"/>
                <a:gd name="T25" fmla="*/ 88 h 106"/>
                <a:gd name="T26" fmla="*/ 114 w 236"/>
                <a:gd name="T27" fmla="*/ 88 h 106"/>
                <a:gd name="T28" fmla="*/ 130 w 236"/>
                <a:gd name="T29" fmla="*/ 88 h 106"/>
                <a:gd name="T30" fmla="*/ 144 w 236"/>
                <a:gd name="T31" fmla="*/ 84 h 106"/>
                <a:gd name="T32" fmla="*/ 158 w 236"/>
                <a:gd name="T33" fmla="*/ 82 h 106"/>
                <a:gd name="T34" fmla="*/ 182 w 236"/>
                <a:gd name="T35" fmla="*/ 70 h 106"/>
                <a:gd name="T36" fmla="*/ 202 w 236"/>
                <a:gd name="T37" fmla="*/ 58 h 106"/>
                <a:gd name="T38" fmla="*/ 216 w 236"/>
                <a:gd name="T39" fmla="*/ 46 h 106"/>
                <a:gd name="T40" fmla="*/ 228 w 236"/>
                <a:gd name="T41" fmla="*/ 36 h 106"/>
                <a:gd name="T42" fmla="*/ 236 w 236"/>
                <a:gd name="T43" fmla="*/ 24 h 106"/>
                <a:gd name="T44" fmla="*/ 236 w 236"/>
                <a:gd name="T45" fmla="*/ 24 h 106"/>
                <a:gd name="T46" fmla="*/ 228 w 236"/>
                <a:gd name="T47" fmla="*/ 38 h 106"/>
                <a:gd name="T48" fmla="*/ 220 w 236"/>
                <a:gd name="T49" fmla="*/ 54 h 106"/>
                <a:gd name="T50" fmla="*/ 204 w 236"/>
                <a:gd name="T51" fmla="*/ 70 h 106"/>
                <a:gd name="T52" fmla="*/ 196 w 236"/>
                <a:gd name="T53" fmla="*/ 78 h 106"/>
                <a:gd name="T54" fmla="*/ 186 w 236"/>
                <a:gd name="T55" fmla="*/ 84 h 106"/>
                <a:gd name="T56" fmla="*/ 174 w 236"/>
                <a:gd name="T57" fmla="*/ 92 h 106"/>
                <a:gd name="T58" fmla="*/ 160 w 236"/>
                <a:gd name="T59" fmla="*/ 98 h 106"/>
                <a:gd name="T60" fmla="*/ 146 w 236"/>
                <a:gd name="T61" fmla="*/ 102 h 106"/>
                <a:gd name="T62" fmla="*/ 130 w 236"/>
                <a:gd name="T63" fmla="*/ 104 h 106"/>
                <a:gd name="T64" fmla="*/ 112 w 236"/>
                <a:gd name="T65" fmla="*/ 106 h 106"/>
                <a:gd name="T66" fmla="*/ 92 w 236"/>
                <a:gd name="T67" fmla="*/ 104 h 106"/>
                <a:gd name="T68" fmla="*/ 92 w 236"/>
                <a:gd name="T69" fmla="*/ 104 h 106"/>
                <a:gd name="T70" fmla="*/ 74 w 236"/>
                <a:gd name="T71" fmla="*/ 100 h 106"/>
                <a:gd name="T72" fmla="*/ 58 w 236"/>
                <a:gd name="T73" fmla="*/ 96 h 106"/>
                <a:gd name="T74" fmla="*/ 44 w 236"/>
                <a:gd name="T75" fmla="*/ 90 h 106"/>
                <a:gd name="T76" fmla="*/ 34 w 236"/>
                <a:gd name="T77" fmla="*/ 82 h 106"/>
                <a:gd name="T78" fmla="*/ 24 w 236"/>
                <a:gd name="T79" fmla="*/ 74 h 106"/>
                <a:gd name="T80" fmla="*/ 16 w 236"/>
                <a:gd name="T81" fmla="*/ 66 h 106"/>
                <a:gd name="T82" fmla="*/ 10 w 236"/>
                <a:gd name="T83" fmla="*/ 56 h 106"/>
                <a:gd name="T84" fmla="*/ 6 w 236"/>
                <a:gd name="T85" fmla="*/ 46 h 106"/>
                <a:gd name="T86" fmla="*/ 2 w 236"/>
                <a:gd name="T87" fmla="*/ 30 h 106"/>
                <a:gd name="T88" fmla="*/ 0 w 236"/>
                <a:gd name="T89" fmla="*/ 14 h 106"/>
                <a:gd name="T90" fmla="*/ 0 w 236"/>
                <a:gd name="T91" fmla="*/ 0 h 106"/>
                <a:gd name="T92" fmla="*/ 0 w 236"/>
                <a:gd name="T9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06">
                  <a:moveTo>
                    <a:pt x="0" y="0"/>
                  </a:moveTo>
                  <a:lnTo>
                    <a:pt x="0" y="0"/>
                  </a:lnTo>
                  <a:lnTo>
                    <a:pt x="2" y="14"/>
                  </a:lnTo>
                  <a:lnTo>
                    <a:pt x="6" y="26"/>
                  </a:lnTo>
                  <a:lnTo>
                    <a:pt x="14" y="42"/>
                  </a:lnTo>
                  <a:lnTo>
                    <a:pt x="26" y="58"/>
                  </a:lnTo>
                  <a:lnTo>
                    <a:pt x="34" y="64"/>
                  </a:lnTo>
                  <a:lnTo>
                    <a:pt x="44" y="72"/>
                  </a:lnTo>
                  <a:lnTo>
                    <a:pt x="54" y="78"/>
                  </a:lnTo>
                  <a:lnTo>
                    <a:pt x="66" y="82"/>
                  </a:lnTo>
                  <a:lnTo>
                    <a:pt x="82" y="86"/>
                  </a:lnTo>
                  <a:lnTo>
                    <a:pt x="98" y="88"/>
                  </a:lnTo>
                  <a:lnTo>
                    <a:pt x="98" y="88"/>
                  </a:lnTo>
                  <a:lnTo>
                    <a:pt x="114" y="88"/>
                  </a:lnTo>
                  <a:lnTo>
                    <a:pt x="130" y="88"/>
                  </a:lnTo>
                  <a:lnTo>
                    <a:pt x="144" y="84"/>
                  </a:lnTo>
                  <a:lnTo>
                    <a:pt x="158" y="82"/>
                  </a:lnTo>
                  <a:lnTo>
                    <a:pt x="182" y="70"/>
                  </a:lnTo>
                  <a:lnTo>
                    <a:pt x="202" y="58"/>
                  </a:lnTo>
                  <a:lnTo>
                    <a:pt x="216" y="46"/>
                  </a:lnTo>
                  <a:lnTo>
                    <a:pt x="228" y="36"/>
                  </a:lnTo>
                  <a:lnTo>
                    <a:pt x="236" y="24"/>
                  </a:lnTo>
                  <a:lnTo>
                    <a:pt x="236" y="24"/>
                  </a:lnTo>
                  <a:lnTo>
                    <a:pt x="228" y="38"/>
                  </a:lnTo>
                  <a:lnTo>
                    <a:pt x="220" y="54"/>
                  </a:lnTo>
                  <a:lnTo>
                    <a:pt x="204" y="70"/>
                  </a:lnTo>
                  <a:lnTo>
                    <a:pt x="196" y="78"/>
                  </a:lnTo>
                  <a:lnTo>
                    <a:pt x="186" y="84"/>
                  </a:lnTo>
                  <a:lnTo>
                    <a:pt x="174" y="92"/>
                  </a:lnTo>
                  <a:lnTo>
                    <a:pt x="160" y="98"/>
                  </a:lnTo>
                  <a:lnTo>
                    <a:pt x="146" y="102"/>
                  </a:lnTo>
                  <a:lnTo>
                    <a:pt x="130" y="104"/>
                  </a:lnTo>
                  <a:lnTo>
                    <a:pt x="112" y="106"/>
                  </a:lnTo>
                  <a:lnTo>
                    <a:pt x="92" y="104"/>
                  </a:lnTo>
                  <a:lnTo>
                    <a:pt x="92" y="104"/>
                  </a:lnTo>
                  <a:lnTo>
                    <a:pt x="74" y="100"/>
                  </a:lnTo>
                  <a:lnTo>
                    <a:pt x="58" y="96"/>
                  </a:lnTo>
                  <a:lnTo>
                    <a:pt x="44" y="90"/>
                  </a:lnTo>
                  <a:lnTo>
                    <a:pt x="34" y="82"/>
                  </a:lnTo>
                  <a:lnTo>
                    <a:pt x="24" y="74"/>
                  </a:lnTo>
                  <a:lnTo>
                    <a:pt x="16" y="66"/>
                  </a:lnTo>
                  <a:lnTo>
                    <a:pt x="10" y="56"/>
                  </a:lnTo>
                  <a:lnTo>
                    <a:pt x="6" y="46"/>
                  </a:lnTo>
                  <a:lnTo>
                    <a:pt x="2" y="30"/>
                  </a:lnTo>
                  <a:lnTo>
                    <a:pt x="0" y="14"/>
                  </a:lnTo>
                  <a:lnTo>
                    <a:pt x="0" y="0"/>
                  </a:lnTo>
                  <a:lnTo>
                    <a:pt x="0" y="0"/>
                  </a:lnTo>
                  <a:close/>
                </a:path>
              </a:pathLst>
            </a:custGeom>
            <a:solidFill>
              <a:schemeClr val="accent6">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1" name="Freeform 21"/>
            <p:cNvSpPr>
              <a:spLocks/>
            </p:cNvSpPr>
            <p:nvPr/>
          </p:nvSpPr>
          <p:spPr bwMode="auto">
            <a:xfrm>
              <a:off x="1452" y="1710"/>
              <a:ext cx="506" cy="684"/>
            </a:xfrm>
            <a:custGeom>
              <a:avLst/>
              <a:gdLst>
                <a:gd name="T0" fmla="*/ 488 w 506"/>
                <a:gd name="T1" fmla="*/ 250 h 684"/>
                <a:gd name="T2" fmla="*/ 506 w 506"/>
                <a:gd name="T3" fmla="*/ 254 h 684"/>
                <a:gd name="T4" fmla="*/ 492 w 506"/>
                <a:gd name="T5" fmla="*/ 176 h 684"/>
                <a:gd name="T6" fmla="*/ 486 w 506"/>
                <a:gd name="T7" fmla="*/ 88 h 684"/>
                <a:gd name="T8" fmla="*/ 436 w 506"/>
                <a:gd name="T9" fmla="*/ 42 h 684"/>
                <a:gd name="T10" fmla="*/ 396 w 506"/>
                <a:gd name="T11" fmla="*/ 4 h 684"/>
                <a:gd name="T12" fmla="*/ 312 w 506"/>
                <a:gd name="T13" fmla="*/ 4 h 684"/>
                <a:gd name="T14" fmla="*/ 238 w 506"/>
                <a:gd name="T15" fmla="*/ 66 h 684"/>
                <a:gd name="T16" fmla="*/ 158 w 506"/>
                <a:gd name="T17" fmla="*/ 226 h 684"/>
                <a:gd name="T18" fmla="*/ 114 w 506"/>
                <a:gd name="T19" fmla="*/ 286 h 684"/>
                <a:gd name="T20" fmla="*/ 78 w 506"/>
                <a:gd name="T21" fmla="*/ 370 h 684"/>
                <a:gd name="T22" fmla="*/ 16 w 506"/>
                <a:gd name="T23" fmla="*/ 396 h 684"/>
                <a:gd name="T24" fmla="*/ 48 w 506"/>
                <a:gd name="T25" fmla="*/ 400 h 684"/>
                <a:gd name="T26" fmla="*/ 4 w 506"/>
                <a:gd name="T27" fmla="*/ 440 h 684"/>
                <a:gd name="T28" fmla="*/ 2 w 506"/>
                <a:gd name="T29" fmla="*/ 462 h 684"/>
                <a:gd name="T30" fmla="*/ 26 w 506"/>
                <a:gd name="T31" fmla="*/ 450 h 684"/>
                <a:gd name="T32" fmla="*/ 44 w 506"/>
                <a:gd name="T33" fmla="*/ 478 h 684"/>
                <a:gd name="T34" fmla="*/ 78 w 506"/>
                <a:gd name="T35" fmla="*/ 484 h 684"/>
                <a:gd name="T36" fmla="*/ 104 w 506"/>
                <a:gd name="T37" fmla="*/ 552 h 684"/>
                <a:gd name="T38" fmla="*/ 126 w 506"/>
                <a:gd name="T39" fmla="*/ 528 h 684"/>
                <a:gd name="T40" fmla="*/ 144 w 506"/>
                <a:gd name="T41" fmla="*/ 520 h 684"/>
                <a:gd name="T42" fmla="*/ 204 w 506"/>
                <a:gd name="T43" fmla="*/ 610 h 684"/>
                <a:gd name="T44" fmla="*/ 172 w 506"/>
                <a:gd name="T45" fmla="*/ 498 h 684"/>
                <a:gd name="T46" fmla="*/ 196 w 506"/>
                <a:gd name="T47" fmla="*/ 408 h 684"/>
                <a:gd name="T48" fmla="*/ 234 w 506"/>
                <a:gd name="T49" fmla="*/ 290 h 684"/>
                <a:gd name="T50" fmla="*/ 238 w 506"/>
                <a:gd name="T51" fmla="*/ 200 h 684"/>
                <a:gd name="T52" fmla="*/ 278 w 506"/>
                <a:gd name="T53" fmla="*/ 102 h 684"/>
                <a:gd name="T54" fmla="*/ 288 w 506"/>
                <a:gd name="T55" fmla="*/ 98 h 684"/>
                <a:gd name="T56" fmla="*/ 288 w 506"/>
                <a:gd name="T57" fmla="*/ 138 h 684"/>
                <a:gd name="T58" fmla="*/ 354 w 506"/>
                <a:gd name="T59" fmla="*/ 82 h 684"/>
                <a:gd name="T60" fmla="*/ 412 w 506"/>
                <a:gd name="T61" fmla="*/ 110 h 684"/>
                <a:gd name="T62" fmla="*/ 420 w 506"/>
                <a:gd name="T63" fmla="*/ 78 h 684"/>
                <a:gd name="T64" fmla="*/ 446 w 506"/>
                <a:gd name="T65" fmla="*/ 154 h 684"/>
                <a:gd name="T66" fmla="*/ 422 w 506"/>
                <a:gd name="T67" fmla="*/ 264 h 684"/>
                <a:gd name="T68" fmla="*/ 370 w 506"/>
                <a:gd name="T69" fmla="*/ 332 h 684"/>
                <a:gd name="T70" fmla="*/ 348 w 506"/>
                <a:gd name="T71" fmla="*/ 380 h 684"/>
                <a:gd name="T72" fmla="*/ 348 w 506"/>
                <a:gd name="T73" fmla="*/ 450 h 684"/>
                <a:gd name="T74" fmla="*/ 346 w 506"/>
                <a:gd name="T75" fmla="*/ 468 h 684"/>
                <a:gd name="T76" fmla="*/ 378 w 506"/>
                <a:gd name="T77" fmla="*/ 460 h 684"/>
                <a:gd name="T78" fmla="*/ 304 w 506"/>
                <a:gd name="T79" fmla="*/ 518 h 684"/>
                <a:gd name="T80" fmla="*/ 266 w 506"/>
                <a:gd name="T81" fmla="*/ 632 h 684"/>
                <a:gd name="T82" fmla="*/ 254 w 506"/>
                <a:gd name="T83" fmla="*/ 652 h 684"/>
                <a:gd name="T84" fmla="*/ 284 w 506"/>
                <a:gd name="T85" fmla="*/ 640 h 684"/>
                <a:gd name="T86" fmla="*/ 302 w 506"/>
                <a:gd name="T87" fmla="*/ 678 h 684"/>
                <a:gd name="T88" fmla="*/ 324 w 506"/>
                <a:gd name="T89" fmla="*/ 676 h 684"/>
                <a:gd name="T90" fmla="*/ 332 w 506"/>
                <a:gd name="T91" fmla="*/ 630 h 684"/>
                <a:gd name="T92" fmla="*/ 376 w 506"/>
                <a:gd name="T93" fmla="*/ 634 h 684"/>
                <a:gd name="T94" fmla="*/ 394 w 506"/>
                <a:gd name="T95" fmla="*/ 612 h 684"/>
                <a:gd name="T96" fmla="*/ 384 w 506"/>
                <a:gd name="T97" fmla="*/ 648 h 684"/>
                <a:gd name="T98" fmla="*/ 430 w 506"/>
                <a:gd name="T99" fmla="*/ 612 h 684"/>
                <a:gd name="T100" fmla="*/ 430 w 506"/>
                <a:gd name="T101" fmla="*/ 532 h 684"/>
                <a:gd name="T102" fmla="*/ 440 w 506"/>
                <a:gd name="T103" fmla="*/ 538 h 684"/>
                <a:gd name="T104" fmla="*/ 448 w 506"/>
                <a:gd name="T105" fmla="*/ 502 h 684"/>
                <a:gd name="T106" fmla="*/ 454 w 506"/>
                <a:gd name="T107" fmla="*/ 552 h 684"/>
                <a:gd name="T108" fmla="*/ 472 w 506"/>
                <a:gd name="T109" fmla="*/ 520 h 684"/>
                <a:gd name="T110" fmla="*/ 460 w 506"/>
                <a:gd name="T111" fmla="*/ 436 h 684"/>
                <a:gd name="T112" fmla="*/ 488 w 506"/>
                <a:gd name="T113" fmla="*/ 386 h 684"/>
                <a:gd name="T114" fmla="*/ 486 w 506"/>
                <a:gd name="T115" fmla="*/ 296 h 684"/>
                <a:gd name="T116" fmla="*/ 498 w 506"/>
                <a:gd name="T117" fmla="*/ 300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6" h="684">
                  <a:moveTo>
                    <a:pt x="498" y="300"/>
                  </a:moveTo>
                  <a:lnTo>
                    <a:pt x="498" y="300"/>
                  </a:lnTo>
                  <a:lnTo>
                    <a:pt x="496" y="294"/>
                  </a:lnTo>
                  <a:lnTo>
                    <a:pt x="494" y="286"/>
                  </a:lnTo>
                  <a:lnTo>
                    <a:pt x="490" y="266"/>
                  </a:lnTo>
                  <a:lnTo>
                    <a:pt x="488" y="250"/>
                  </a:lnTo>
                  <a:lnTo>
                    <a:pt x="490" y="246"/>
                  </a:lnTo>
                  <a:lnTo>
                    <a:pt x="490" y="246"/>
                  </a:lnTo>
                  <a:lnTo>
                    <a:pt x="490" y="246"/>
                  </a:lnTo>
                  <a:lnTo>
                    <a:pt x="494" y="252"/>
                  </a:lnTo>
                  <a:lnTo>
                    <a:pt x="500" y="254"/>
                  </a:lnTo>
                  <a:lnTo>
                    <a:pt x="506" y="254"/>
                  </a:lnTo>
                  <a:lnTo>
                    <a:pt x="506" y="254"/>
                  </a:lnTo>
                  <a:lnTo>
                    <a:pt x="504" y="246"/>
                  </a:lnTo>
                  <a:lnTo>
                    <a:pt x="498" y="226"/>
                  </a:lnTo>
                  <a:lnTo>
                    <a:pt x="494" y="210"/>
                  </a:lnTo>
                  <a:lnTo>
                    <a:pt x="492" y="194"/>
                  </a:lnTo>
                  <a:lnTo>
                    <a:pt x="492" y="176"/>
                  </a:lnTo>
                  <a:lnTo>
                    <a:pt x="496" y="158"/>
                  </a:lnTo>
                  <a:lnTo>
                    <a:pt x="496" y="158"/>
                  </a:lnTo>
                  <a:lnTo>
                    <a:pt x="498" y="140"/>
                  </a:lnTo>
                  <a:lnTo>
                    <a:pt x="496" y="122"/>
                  </a:lnTo>
                  <a:lnTo>
                    <a:pt x="492" y="104"/>
                  </a:lnTo>
                  <a:lnTo>
                    <a:pt x="486" y="88"/>
                  </a:lnTo>
                  <a:lnTo>
                    <a:pt x="476" y="74"/>
                  </a:lnTo>
                  <a:lnTo>
                    <a:pt x="464" y="62"/>
                  </a:lnTo>
                  <a:lnTo>
                    <a:pt x="452" y="54"/>
                  </a:lnTo>
                  <a:lnTo>
                    <a:pt x="436" y="50"/>
                  </a:lnTo>
                  <a:lnTo>
                    <a:pt x="436" y="50"/>
                  </a:lnTo>
                  <a:lnTo>
                    <a:pt x="436" y="42"/>
                  </a:lnTo>
                  <a:lnTo>
                    <a:pt x="434" y="32"/>
                  </a:lnTo>
                  <a:lnTo>
                    <a:pt x="430" y="24"/>
                  </a:lnTo>
                  <a:lnTo>
                    <a:pt x="426" y="18"/>
                  </a:lnTo>
                  <a:lnTo>
                    <a:pt x="418" y="12"/>
                  </a:lnTo>
                  <a:lnTo>
                    <a:pt x="408" y="8"/>
                  </a:lnTo>
                  <a:lnTo>
                    <a:pt x="396" y="4"/>
                  </a:lnTo>
                  <a:lnTo>
                    <a:pt x="384" y="2"/>
                  </a:lnTo>
                  <a:lnTo>
                    <a:pt x="384" y="2"/>
                  </a:lnTo>
                  <a:lnTo>
                    <a:pt x="366" y="0"/>
                  </a:lnTo>
                  <a:lnTo>
                    <a:pt x="346" y="0"/>
                  </a:lnTo>
                  <a:lnTo>
                    <a:pt x="324" y="2"/>
                  </a:lnTo>
                  <a:lnTo>
                    <a:pt x="312" y="4"/>
                  </a:lnTo>
                  <a:lnTo>
                    <a:pt x="300" y="8"/>
                  </a:lnTo>
                  <a:lnTo>
                    <a:pt x="288" y="16"/>
                  </a:lnTo>
                  <a:lnTo>
                    <a:pt x="276" y="24"/>
                  </a:lnTo>
                  <a:lnTo>
                    <a:pt x="262" y="36"/>
                  </a:lnTo>
                  <a:lnTo>
                    <a:pt x="250" y="50"/>
                  </a:lnTo>
                  <a:lnTo>
                    <a:pt x="238" y="66"/>
                  </a:lnTo>
                  <a:lnTo>
                    <a:pt x="224" y="86"/>
                  </a:lnTo>
                  <a:lnTo>
                    <a:pt x="212" y="112"/>
                  </a:lnTo>
                  <a:lnTo>
                    <a:pt x="198" y="138"/>
                  </a:lnTo>
                  <a:lnTo>
                    <a:pt x="198" y="138"/>
                  </a:lnTo>
                  <a:lnTo>
                    <a:pt x="176" y="190"/>
                  </a:lnTo>
                  <a:lnTo>
                    <a:pt x="158" y="226"/>
                  </a:lnTo>
                  <a:lnTo>
                    <a:pt x="144" y="250"/>
                  </a:lnTo>
                  <a:lnTo>
                    <a:pt x="134" y="262"/>
                  </a:lnTo>
                  <a:lnTo>
                    <a:pt x="126" y="270"/>
                  </a:lnTo>
                  <a:lnTo>
                    <a:pt x="120" y="274"/>
                  </a:lnTo>
                  <a:lnTo>
                    <a:pt x="116" y="278"/>
                  </a:lnTo>
                  <a:lnTo>
                    <a:pt x="114" y="286"/>
                  </a:lnTo>
                  <a:lnTo>
                    <a:pt x="114" y="286"/>
                  </a:lnTo>
                  <a:lnTo>
                    <a:pt x="108" y="310"/>
                  </a:lnTo>
                  <a:lnTo>
                    <a:pt x="100" y="336"/>
                  </a:lnTo>
                  <a:lnTo>
                    <a:pt x="96" y="348"/>
                  </a:lnTo>
                  <a:lnTo>
                    <a:pt x="88" y="360"/>
                  </a:lnTo>
                  <a:lnTo>
                    <a:pt x="78" y="370"/>
                  </a:lnTo>
                  <a:lnTo>
                    <a:pt x="64" y="376"/>
                  </a:lnTo>
                  <a:lnTo>
                    <a:pt x="64" y="376"/>
                  </a:lnTo>
                  <a:lnTo>
                    <a:pt x="24" y="392"/>
                  </a:lnTo>
                  <a:lnTo>
                    <a:pt x="14" y="394"/>
                  </a:lnTo>
                  <a:lnTo>
                    <a:pt x="14" y="394"/>
                  </a:lnTo>
                  <a:lnTo>
                    <a:pt x="16" y="396"/>
                  </a:lnTo>
                  <a:lnTo>
                    <a:pt x="22" y="400"/>
                  </a:lnTo>
                  <a:lnTo>
                    <a:pt x="30" y="402"/>
                  </a:lnTo>
                  <a:lnTo>
                    <a:pt x="36" y="402"/>
                  </a:lnTo>
                  <a:lnTo>
                    <a:pt x="44" y="402"/>
                  </a:lnTo>
                  <a:lnTo>
                    <a:pt x="44" y="402"/>
                  </a:lnTo>
                  <a:lnTo>
                    <a:pt x="48" y="400"/>
                  </a:lnTo>
                  <a:lnTo>
                    <a:pt x="50" y="402"/>
                  </a:lnTo>
                  <a:lnTo>
                    <a:pt x="44" y="408"/>
                  </a:lnTo>
                  <a:lnTo>
                    <a:pt x="14" y="430"/>
                  </a:lnTo>
                  <a:lnTo>
                    <a:pt x="14" y="430"/>
                  </a:lnTo>
                  <a:lnTo>
                    <a:pt x="8" y="434"/>
                  </a:lnTo>
                  <a:lnTo>
                    <a:pt x="4" y="440"/>
                  </a:lnTo>
                  <a:lnTo>
                    <a:pt x="0" y="446"/>
                  </a:lnTo>
                  <a:lnTo>
                    <a:pt x="0" y="452"/>
                  </a:lnTo>
                  <a:lnTo>
                    <a:pt x="0" y="460"/>
                  </a:lnTo>
                  <a:lnTo>
                    <a:pt x="2" y="464"/>
                  </a:lnTo>
                  <a:lnTo>
                    <a:pt x="2" y="464"/>
                  </a:lnTo>
                  <a:lnTo>
                    <a:pt x="2" y="462"/>
                  </a:lnTo>
                  <a:lnTo>
                    <a:pt x="4" y="456"/>
                  </a:lnTo>
                  <a:lnTo>
                    <a:pt x="10" y="452"/>
                  </a:lnTo>
                  <a:lnTo>
                    <a:pt x="16" y="450"/>
                  </a:lnTo>
                  <a:lnTo>
                    <a:pt x="22" y="448"/>
                  </a:lnTo>
                  <a:lnTo>
                    <a:pt x="22" y="448"/>
                  </a:lnTo>
                  <a:lnTo>
                    <a:pt x="26" y="450"/>
                  </a:lnTo>
                  <a:lnTo>
                    <a:pt x="30" y="452"/>
                  </a:lnTo>
                  <a:lnTo>
                    <a:pt x="38" y="458"/>
                  </a:lnTo>
                  <a:lnTo>
                    <a:pt x="42" y="466"/>
                  </a:lnTo>
                  <a:lnTo>
                    <a:pt x="44" y="474"/>
                  </a:lnTo>
                  <a:lnTo>
                    <a:pt x="44" y="474"/>
                  </a:lnTo>
                  <a:lnTo>
                    <a:pt x="44" y="478"/>
                  </a:lnTo>
                  <a:lnTo>
                    <a:pt x="44" y="478"/>
                  </a:lnTo>
                  <a:lnTo>
                    <a:pt x="54" y="474"/>
                  </a:lnTo>
                  <a:lnTo>
                    <a:pt x="66" y="474"/>
                  </a:lnTo>
                  <a:lnTo>
                    <a:pt x="80" y="476"/>
                  </a:lnTo>
                  <a:lnTo>
                    <a:pt x="80" y="476"/>
                  </a:lnTo>
                  <a:lnTo>
                    <a:pt x="78" y="484"/>
                  </a:lnTo>
                  <a:lnTo>
                    <a:pt x="76" y="494"/>
                  </a:lnTo>
                  <a:lnTo>
                    <a:pt x="78" y="504"/>
                  </a:lnTo>
                  <a:lnTo>
                    <a:pt x="80" y="512"/>
                  </a:lnTo>
                  <a:lnTo>
                    <a:pt x="86" y="528"/>
                  </a:lnTo>
                  <a:lnTo>
                    <a:pt x="94" y="540"/>
                  </a:lnTo>
                  <a:lnTo>
                    <a:pt x="104" y="552"/>
                  </a:lnTo>
                  <a:lnTo>
                    <a:pt x="112" y="560"/>
                  </a:lnTo>
                  <a:lnTo>
                    <a:pt x="120" y="566"/>
                  </a:lnTo>
                  <a:lnTo>
                    <a:pt x="120" y="566"/>
                  </a:lnTo>
                  <a:lnTo>
                    <a:pt x="122" y="552"/>
                  </a:lnTo>
                  <a:lnTo>
                    <a:pt x="124" y="540"/>
                  </a:lnTo>
                  <a:lnTo>
                    <a:pt x="126" y="528"/>
                  </a:lnTo>
                  <a:lnTo>
                    <a:pt x="130" y="518"/>
                  </a:lnTo>
                  <a:lnTo>
                    <a:pt x="138" y="504"/>
                  </a:lnTo>
                  <a:lnTo>
                    <a:pt x="142" y="498"/>
                  </a:lnTo>
                  <a:lnTo>
                    <a:pt x="142" y="498"/>
                  </a:lnTo>
                  <a:lnTo>
                    <a:pt x="142" y="510"/>
                  </a:lnTo>
                  <a:lnTo>
                    <a:pt x="144" y="520"/>
                  </a:lnTo>
                  <a:lnTo>
                    <a:pt x="150" y="540"/>
                  </a:lnTo>
                  <a:lnTo>
                    <a:pt x="160" y="558"/>
                  </a:lnTo>
                  <a:lnTo>
                    <a:pt x="172" y="576"/>
                  </a:lnTo>
                  <a:lnTo>
                    <a:pt x="184" y="590"/>
                  </a:lnTo>
                  <a:lnTo>
                    <a:pt x="194" y="600"/>
                  </a:lnTo>
                  <a:lnTo>
                    <a:pt x="204" y="610"/>
                  </a:lnTo>
                  <a:lnTo>
                    <a:pt x="204" y="610"/>
                  </a:lnTo>
                  <a:lnTo>
                    <a:pt x="196" y="596"/>
                  </a:lnTo>
                  <a:lnTo>
                    <a:pt x="188" y="578"/>
                  </a:lnTo>
                  <a:lnTo>
                    <a:pt x="182" y="556"/>
                  </a:lnTo>
                  <a:lnTo>
                    <a:pt x="176" y="530"/>
                  </a:lnTo>
                  <a:lnTo>
                    <a:pt x="172" y="498"/>
                  </a:lnTo>
                  <a:lnTo>
                    <a:pt x="172" y="480"/>
                  </a:lnTo>
                  <a:lnTo>
                    <a:pt x="172" y="464"/>
                  </a:lnTo>
                  <a:lnTo>
                    <a:pt x="176" y="444"/>
                  </a:lnTo>
                  <a:lnTo>
                    <a:pt x="180" y="426"/>
                  </a:lnTo>
                  <a:lnTo>
                    <a:pt x="180" y="426"/>
                  </a:lnTo>
                  <a:lnTo>
                    <a:pt x="196" y="408"/>
                  </a:lnTo>
                  <a:lnTo>
                    <a:pt x="204" y="398"/>
                  </a:lnTo>
                  <a:lnTo>
                    <a:pt x="208" y="388"/>
                  </a:lnTo>
                  <a:lnTo>
                    <a:pt x="208" y="388"/>
                  </a:lnTo>
                  <a:lnTo>
                    <a:pt x="216" y="362"/>
                  </a:lnTo>
                  <a:lnTo>
                    <a:pt x="226" y="326"/>
                  </a:lnTo>
                  <a:lnTo>
                    <a:pt x="234" y="290"/>
                  </a:lnTo>
                  <a:lnTo>
                    <a:pt x="236" y="272"/>
                  </a:lnTo>
                  <a:lnTo>
                    <a:pt x="236" y="258"/>
                  </a:lnTo>
                  <a:lnTo>
                    <a:pt x="236" y="258"/>
                  </a:lnTo>
                  <a:lnTo>
                    <a:pt x="236" y="242"/>
                  </a:lnTo>
                  <a:lnTo>
                    <a:pt x="236" y="222"/>
                  </a:lnTo>
                  <a:lnTo>
                    <a:pt x="238" y="200"/>
                  </a:lnTo>
                  <a:lnTo>
                    <a:pt x="242" y="176"/>
                  </a:lnTo>
                  <a:lnTo>
                    <a:pt x="248" y="152"/>
                  </a:lnTo>
                  <a:lnTo>
                    <a:pt x="258" y="130"/>
                  </a:lnTo>
                  <a:lnTo>
                    <a:pt x="264" y="118"/>
                  </a:lnTo>
                  <a:lnTo>
                    <a:pt x="270" y="110"/>
                  </a:lnTo>
                  <a:lnTo>
                    <a:pt x="278" y="102"/>
                  </a:lnTo>
                  <a:lnTo>
                    <a:pt x="286" y="94"/>
                  </a:lnTo>
                  <a:lnTo>
                    <a:pt x="286" y="94"/>
                  </a:lnTo>
                  <a:lnTo>
                    <a:pt x="292" y="92"/>
                  </a:lnTo>
                  <a:lnTo>
                    <a:pt x="292" y="92"/>
                  </a:lnTo>
                  <a:lnTo>
                    <a:pt x="288" y="98"/>
                  </a:lnTo>
                  <a:lnTo>
                    <a:pt x="288" y="98"/>
                  </a:lnTo>
                  <a:lnTo>
                    <a:pt x="284" y="120"/>
                  </a:lnTo>
                  <a:lnTo>
                    <a:pt x="284" y="134"/>
                  </a:lnTo>
                  <a:lnTo>
                    <a:pt x="284" y="142"/>
                  </a:lnTo>
                  <a:lnTo>
                    <a:pt x="284" y="146"/>
                  </a:lnTo>
                  <a:lnTo>
                    <a:pt x="284" y="146"/>
                  </a:lnTo>
                  <a:lnTo>
                    <a:pt x="288" y="138"/>
                  </a:lnTo>
                  <a:lnTo>
                    <a:pt x="302" y="120"/>
                  </a:lnTo>
                  <a:lnTo>
                    <a:pt x="310" y="108"/>
                  </a:lnTo>
                  <a:lnTo>
                    <a:pt x="322" y="98"/>
                  </a:lnTo>
                  <a:lnTo>
                    <a:pt x="336" y="90"/>
                  </a:lnTo>
                  <a:lnTo>
                    <a:pt x="354" y="82"/>
                  </a:lnTo>
                  <a:lnTo>
                    <a:pt x="354" y="82"/>
                  </a:lnTo>
                  <a:lnTo>
                    <a:pt x="380" y="76"/>
                  </a:lnTo>
                  <a:lnTo>
                    <a:pt x="380" y="76"/>
                  </a:lnTo>
                  <a:lnTo>
                    <a:pt x="392" y="82"/>
                  </a:lnTo>
                  <a:lnTo>
                    <a:pt x="400" y="92"/>
                  </a:lnTo>
                  <a:lnTo>
                    <a:pt x="408" y="100"/>
                  </a:lnTo>
                  <a:lnTo>
                    <a:pt x="412" y="110"/>
                  </a:lnTo>
                  <a:lnTo>
                    <a:pt x="418" y="126"/>
                  </a:lnTo>
                  <a:lnTo>
                    <a:pt x="418" y="134"/>
                  </a:lnTo>
                  <a:lnTo>
                    <a:pt x="418" y="134"/>
                  </a:lnTo>
                  <a:lnTo>
                    <a:pt x="420" y="116"/>
                  </a:lnTo>
                  <a:lnTo>
                    <a:pt x="422" y="98"/>
                  </a:lnTo>
                  <a:lnTo>
                    <a:pt x="420" y="78"/>
                  </a:lnTo>
                  <a:lnTo>
                    <a:pt x="420" y="78"/>
                  </a:lnTo>
                  <a:lnTo>
                    <a:pt x="428" y="92"/>
                  </a:lnTo>
                  <a:lnTo>
                    <a:pt x="440" y="120"/>
                  </a:lnTo>
                  <a:lnTo>
                    <a:pt x="440" y="120"/>
                  </a:lnTo>
                  <a:lnTo>
                    <a:pt x="444" y="136"/>
                  </a:lnTo>
                  <a:lnTo>
                    <a:pt x="446" y="154"/>
                  </a:lnTo>
                  <a:lnTo>
                    <a:pt x="448" y="170"/>
                  </a:lnTo>
                  <a:lnTo>
                    <a:pt x="446" y="188"/>
                  </a:lnTo>
                  <a:lnTo>
                    <a:pt x="442" y="206"/>
                  </a:lnTo>
                  <a:lnTo>
                    <a:pt x="438" y="224"/>
                  </a:lnTo>
                  <a:lnTo>
                    <a:pt x="430" y="244"/>
                  </a:lnTo>
                  <a:lnTo>
                    <a:pt x="422" y="264"/>
                  </a:lnTo>
                  <a:lnTo>
                    <a:pt x="422" y="264"/>
                  </a:lnTo>
                  <a:lnTo>
                    <a:pt x="412" y="284"/>
                  </a:lnTo>
                  <a:lnTo>
                    <a:pt x="402" y="300"/>
                  </a:lnTo>
                  <a:lnTo>
                    <a:pt x="392" y="312"/>
                  </a:lnTo>
                  <a:lnTo>
                    <a:pt x="384" y="322"/>
                  </a:lnTo>
                  <a:lnTo>
                    <a:pt x="370" y="332"/>
                  </a:lnTo>
                  <a:lnTo>
                    <a:pt x="364" y="336"/>
                  </a:lnTo>
                  <a:lnTo>
                    <a:pt x="364" y="336"/>
                  </a:lnTo>
                  <a:lnTo>
                    <a:pt x="360" y="340"/>
                  </a:lnTo>
                  <a:lnTo>
                    <a:pt x="354" y="356"/>
                  </a:lnTo>
                  <a:lnTo>
                    <a:pt x="350" y="368"/>
                  </a:lnTo>
                  <a:lnTo>
                    <a:pt x="348" y="380"/>
                  </a:lnTo>
                  <a:lnTo>
                    <a:pt x="348" y="396"/>
                  </a:lnTo>
                  <a:lnTo>
                    <a:pt x="350" y="414"/>
                  </a:lnTo>
                  <a:lnTo>
                    <a:pt x="350" y="414"/>
                  </a:lnTo>
                  <a:lnTo>
                    <a:pt x="350" y="430"/>
                  </a:lnTo>
                  <a:lnTo>
                    <a:pt x="350" y="442"/>
                  </a:lnTo>
                  <a:lnTo>
                    <a:pt x="348" y="450"/>
                  </a:lnTo>
                  <a:lnTo>
                    <a:pt x="344" y="456"/>
                  </a:lnTo>
                  <a:lnTo>
                    <a:pt x="338" y="462"/>
                  </a:lnTo>
                  <a:lnTo>
                    <a:pt x="334" y="464"/>
                  </a:lnTo>
                  <a:lnTo>
                    <a:pt x="334" y="468"/>
                  </a:lnTo>
                  <a:lnTo>
                    <a:pt x="334" y="468"/>
                  </a:lnTo>
                  <a:lnTo>
                    <a:pt x="346" y="468"/>
                  </a:lnTo>
                  <a:lnTo>
                    <a:pt x="358" y="464"/>
                  </a:lnTo>
                  <a:lnTo>
                    <a:pt x="374" y="458"/>
                  </a:lnTo>
                  <a:lnTo>
                    <a:pt x="390" y="450"/>
                  </a:lnTo>
                  <a:lnTo>
                    <a:pt x="390" y="450"/>
                  </a:lnTo>
                  <a:lnTo>
                    <a:pt x="384" y="456"/>
                  </a:lnTo>
                  <a:lnTo>
                    <a:pt x="378" y="460"/>
                  </a:lnTo>
                  <a:lnTo>
                    <a:pt x="358" y="472"/>
                  </a:lnTo>
                  <a:lnTo>
                    <a:pt x="336" y="484"/>
                  </a:lnTo>
                  <a:lnTo>
                    <a:pt x="326" y="492"/>
                  </a:lnTo>
                  <a:lnTo>
                    <a:pt x="318" y="500"/>
                  </a:lnTo>
                  <a:lnTo>
                    <a:pt x="318" y="500"/>
                  </a:lnTo>
                  <a:lnTo>
                    <a:pt x="304" y="518"/>
                  </a:lnTo>
                  <a:lnTo>
                    <a:pt x="296" y="534"/>
                  </a:lnTo>
                  <a:lnTo>
                    <a:pt x="290" y="558"/>
                  </a:lnTo>
                  <a:lnTo>
                    <a:pt x="280" y="596"/>
                  </a:lnTo>
                  <a:lnTo>
                    <a:pt x="280" y="596"/>
                  </a:lnTo>
                  <a:lnTo>
                    <a:pt x="272" y="616"/>
                  </a:lnTo>
                  <a:lnTo>
                    <a:pt x="266" y="632"/>
                  </a:lnTo>
                  <a:lnTo>
                    <a:pt x="258" y="642"/>
                  </a:lnTo>
                  <a:lnTo>
                    <a:pt x="252" y="650"/>
                  </a:lnTo>
                  <a:lnTo>
                    <a:pt x="244" y="656"/>
                  </a:lnTo>
                  <a:lnTo>
                    <a:pt x="248" y="656"/>
                  </a:lnTo>
                  <a:lnTo>
                    <a:pt x="248" y="656"/>
                  </a:lnTo>
                  <a:lnTo>
                    <a:pt x="254" y="652"/>
                  </a:lnTo>
                  <a:lnTo>
                    <a:pt x="262" y="646"/>
                  </a:lnTo>
                  <a:lnTo>
                    <a:pt x="276" y="634"/>
                  </a:lnTo>
                  <a:lnTo>
                    <a:pt x="280" y="630"/>
                  </a:lnTo>
                  <a:lnTo>
                    <a:pt x="284" y="628"/>
                  </a:lnTo>
                  <a:lnTo>
                    <a:pt x="286" y="632"/>
                  </a:lnTo>
                  <a:lnTo>
                    <a:pt x="284" y="640"/>
                  </a:lnTo>
                  <a:lnTo>
                    <a:pt x="284" y="640"/>
                  </a:lnTo>
                  <a:lnTo>
                    <a:pt x="284" y="648"/>
                  </a:lnTo>
                  <a:lnTo>
                    <a:pt x="284" y="652"/>
                  </a:lnTo>
                  <a:lnTo>
                    <a:pt x="288" y="664"/>
                  </a:lnTo>
                  <a:lnTo>
                    <a:pt x="294" y="672"/>
                  </a:lnTo>
                  <a:lnTo>
                    <a:pt x="302" y="678"/>
                  </a:lnTo>
                  <a:lnTo>
                    <a:pt x="310" y="682"/>
                  </a:lnTo>
                  <a:lnTo>
                    <a:pt x="318" y="684"/>
                  </a:lnTo>
                  <a:lnTo>
                    <a:pt x="322" y="682"/>
                  </a:lnTo>
                  <a:lnTo>
                    <a:pt x="324" y="680"/>
                  </a:lnTo>
                  <a:lnTo>
                    <a:pt x="324" y="676"/>
                  </a:lnTo>
                  <a:lnTo>
                    <a:pt x="324" y="676"/>
                  </a:lnTo>
                  <a:lnTo>
                    <a:pt x="326" y="658"/>
                  </a:lnTo>
                  <a:lnTo>
                    <a:pt x="328" y="640"/>
                  </a:lnTo>
                  <a:lnTo>
                    <a:pt x="330" y="628"/>
                  </a:lnTo>
                  <a:lnTo>
                    <a:pt x="332" y="628"/>
                  </a:lnTo>
                  <a:lnTo>
                    <a:pt x="332" y="630"/>
                  </a:lnTo>
                  <a:lnTo>
                    <a:pt x="332" y="630"/>
                  </a:lnTo>
                  <a:lnTo>
                    <a:pt x="334" y="636"/>
                  </a:lnTo>
                  <a:lnTo>
                    <a:pt x="338" y="642"/>
                  </a:lnTo>
                  <a:lnTo>
                    <a:pt x="348" y="654"/>
                  </a:lnTo>
                  <a:lnTo>
                    <a:pt x="366" y="664"/>
                  </a:lnTo>
                  <a:lnTo>
                    <a:pt x="366" y="664"/>
                  </a:lnTo>
                  <a:lnTo>
                    <a:pt x="376" y="634"/>
                  </a:lnTo>
                  <a:lnTo>
                    <a:pt x="386" y="616"/>
                  </a:lnTo>
                  <a:lnTo>
                    <a:pt x="390" y="610"/>
                  </a:lnTo>
                  <a:lnTo>
                    <a:pt x="390" y="608"/>
                  </a:lnTo>
                  <a:lnTo>
                    <a:pt x="392" y="608"/>
                  </a:lnTo>
                  <a:lnTo>
                    <a:pt x="392" y="608"/>
                  </a:lnTo>
                  <a:lnTo>
                    <a:pt x="394" y="612"/>
                  </a:lnTo>
                  <a:lnTo>
                    <a:pt x="392" y="618"/>
                  </a:lnTo>
                  <a:lnTo>
                    <a:pt x="388" y="630"/>
                  </a:lnTo>
                  <a:lnTo>
                    <a:pt x="376" y="650"/>
                  </a:lnTo>
                  <a:lnTo>
                    <a:pt x="376" y="650"/>
                  </a:lnTo>
                  <a:lnTo>
                    <a:pt x="378" y="650"/>
                  </a:lnTo>
                  <a:lnTo>
                    <a:pt x="384" y="648"/>
                  </a:lnTo>
                  <a:lnTo>
                    <a:pt x="396" y="644"/>
                  </a:lnTo>
                  <a:lnTo>
                    <a:pt x="414" y="632"/>
                  </a:lnTo>
                  <a:lnTo>
                    <a:pt x="414" y="632"/>
                  </a:lnTo>
                  <a:lnTo>
                    <a:pt x="420" y="628"/>
                  </a:lnTo>
                  <a:lnTo>
                    <a:pt x="424" y="622"/>
                  </a:lnTo>
                  <a:lnTo>
                    <a:pt x="430" y="612"/>
                  </a:lnTo>
                  <a:lnTo>
                    <a:pt x="432" y="598"/>
                  </a:lnTo>
                  <a:lnTo>
                    <a:pt x="432" y="586"/>
                  </a:lnTo>
                  <a:lnTo>
                    <a:pt x="430" y="556"/>
                  </a:lnTo>
                  <a:lnTo>
                    <a:pt x="430" y="544"/>
                  </a:lnTo>
                  <a:lnTo>
                    <a:pt x="430" y="532"/>
                  </a:lnTo>
                  <a:lnTo>
                    <a:pt x="430" y="532"/>
                  </a:lnTo>
                  <a:lnTo>
                    <a:pt x="432" y="524"/>
                  </a:lnTo>
                  <a:lnTo>
                    <a:pt x="434" y="524"/>
                  </a:lnTo>
                  <a:lnTo>
                    <a:pt x="436" y="526"/>
                  </a:lnTo>
                  <a:lnTo>
                    <a:pt x="438" y="530"/>
                  </a:lnTo>
                  <a:lnTo>
                    <a:pt x="440" y="538"/>
                  </a:lnTo>
                  <a:lnTo>
                    <a:pt x="440" y="538"/>
                  </a:lnTo>
                  <a:lnTo>
                    <a:pt x="440" y="534"/>
                  </a:lnTo>
                  <a:lnTo>
                    <a:pt x="440" y="534"/>
                  </a:lnTo>
                  <a:lnTo>
                    <a:pt x="442" y="518"/>
                  </a:lnTo>
                  <a:lnTo>
                    <a:pt x="444" y="508"/>
                  </a:lnTo>
                  <a:lnTo>
                    <a:pt x="446" y="504"/>
                  </a:lnTo>
                  <a:lnTo>
                    <a:pt x="448" y="502"/>
                  </a:lnTo>
                  <a:lnTo>
                    <a:pt x="452" y="502"/>
                  </a:lnTo>
                  <a:lnTo>
                    <a:pt x="454" y="506"/>
                  </a:lnTo>
                  <a:lnTo>
                    <a:pt x="454" y="506"/>
                  </a:lnTo>
                  <a:lnTo>
                    <a:pt x="456" y="512"/>
                  </a:lnTo>
                  <a:lnTo>
                    <a:pt x="456" y="524"/>
                  </a:lnTo>
                  <a:lnTo>
                    <a:pt x="454" y="552"/>
                  </a:lnTo>
                  <a:lnTo>
                    <a:pt x="448" y="592"/>
                  </a:lnTo>
                  <a:lnTo>
                    <a:pt x="448" y="592"/>
                  </a:lnTo>
                  <a:lnTo>
                    <a:pt x="460" y="568"/>
                  </a:lnTo>
                  <a:lnTo>
                    <a:pt x="468" y="544"/>
                  </a:lnTo>
                  <a:lnTo>
                    <a:pt x="470" y="532"/>
                  </a:lnTo>
                  <a:lnTo>
                    <a:pt x="472" y="520"/>
                  </a:lnTo>
                  <a:lnTo>
                    <a:pt x="472" y="520"/>
                  </a:lnTo>
                  <a:lnTo>
                    <a:pt x="470" y="494"/>
                  </a:lnTo>
                  <a:lnTo>
                    <a:pt x="464" y="466"/>
                  </a:lnTo>
                  <a:lnTo>
                    <a:pt x="458" y="438"/>
                  </a:lnTo>
                  <a:lnTo>
                    <a:pt x="458" y="438"/>
                  </a:lnTo>
                  <a:lnTo>
                    <a:pt x="460" y="436"/>
                  </a:lnTo>
                  <a:lnTo>
                    <a:pt x="468" y="430"/>
                  </a:lnTo>
                  <a:lnTo>
                    <a:pt x="474" y="422"/>
                  </a:lnTo>
                  <a:lnTo>
                    <a:pt x="478" y="414"/>
                  </a:lnTo>
                  <a:lnTo>
                    <a:pt x="482" y="402"/>
                  </a:lnTo>
                  <a:lnTo>
                    <a:pt x="488" y="386"/>
                  </a:lnTo>
                  <a:lnTo>
                    <a:pt x="488" y="386"/>
                  </a:lnTo>
                  <a:lnTo>
                    <a:pt x="490" y="368"/>
                  </a:lnTo>
                  <a:lnTo>
                    <a:pt x="492" y="352"/>
                  </a:lnTo>
                  <a:lnTo>
                    <a:pt x="490" y="322"/>
                  </a:lnTo>
                  <a:lnTo>
                    <a:pt x="486" y="300"/>
                  </a:lnTo>
                  <a:lnTo>
                    <a:pt x="486" y="296"/>
                  </a:lnTo>
                  <a:lnTo>
                    <a:pt x="486" y="296"/>
                  </a:lnTo>
                  <a:lnTo>
                    <a:pt x="490" y="300"/>
                  </a:lnTo>
                  <a:lnTo>
                    <a:pt x="496" y="304"/>
                  </a:lnTo>
                  <a:lnTo>
                    <a:pt x="500" y="302"/>
                  </a:lnTo>
                  <a:lnTo>
                    <a:pt x="500" y="302"/>
                  </a:lnTo>
                  <a:lnTo>
                    <a:pt x="498" y="300"/>
                  </a:lnTo>
                  <a:lnTo>
                    <a:pt x="498" y="30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2" name="Freeform 22"/>
            <p:cNvSpPr>
              <a:spLocks/>
            </p:cNvSpPr>
            <p:nvPr/>
          </p:nvSpPr>
          <p:spPr bwMode="auto">
            <a:xfrm>
              <a:off x="1870" y="2932"/>
              <a:ext cx="96" cy="50"/>
            </a:xfrm>
            <a:custGeom>
              <a:avLst/>
              <a:gdLst>
                <a:gd name="T0" fmla="*/ 86 w 96"/>
                <a:gd name="T1" fmla="*/ 42 h 50"/>
                <a:gd name="T2" fmla="*/ 86 w 96"/>
                <a:gd name="T3" fmla="*/ 42 h 50"/>
                <a:gd name="T4" fmla="*/ 70 w 96"/>
                <a:gd name="T5" fmla="*/ 38 h 50"/>
                <a:gd name="T6" fmla="*/ 60 w 96"/>
                <a:gd name="T7" fmla="*/ 34 h 50"/>
                <a:gd name="T8" fmla="*/ 34 w 96"/>
                <a:gd name="T9" fmla="*/ 18 h 50"/>
                <a:gd name="T10" fmla="*/ 34 w 96"/>
                <a:gd name="T11" fmla="*/ 18 h 50"/>
                <a:gd name="T12" fmla="*/ 6 w 96"/>
                <a:gd name="T13" fmla="*/ 4 h 50"/>
                <a:gd name="T14" fmla="*/ 0 w 96"/>
                <a:gd name="T15" fmla="*/ 0 h 50"/>
                <a:gd name="T16" fmla="*/ 0 w 96"/>
                <a:gd name="T17" fmla="*/ 0 h 50"/>
                <a:gd name="T18" fmla="*/ 0 w 96"/>
                <a:gd name="T19" fmla="*/ 4 h 50"/>
                <a:gd name="T20" fmla="*/ 2 w 96"/>
                <a:gd name="T21" fmla="*/ 10 h 50"/>
                <a:gd name="T22" fmla="*/ 6 w 96"/>
                <a:gd name="T23" fmla="*/ 16 h 50"/>
                <a:gd name="T24" fmla="*/ 12 w 96"/>
                <a:gd name="T25" fmla="*/ 22 h 50"/>
                <a:gd name="T26" fmla="*/ 22 w 96"/>
                <a:gd name="T27" fmla="*/ 28 h 50"/>
                <a:gd name="T28" fmla="*/ 34 w 96"/>
                <a:gd name="T29" fmla="*/ 34 h 50"/>
                <a:gd name="T30" fmla="*/ 34 w 96"/>
                <a:gd name="T31" fmla="*/ 34 h 50"/>
                <a:gd name="T32" fmla="*/ 60 w 96"/>
                <a:gd name="T33" fmla="*/ 44 h 50"/>
                <a:gd name="T34" fmla="*/ 80 w 96"/>
                <a:gd name="T35" fmla="*/ 50 h 50"/>
                <a:gd name="T36" fmla="*/ 92 w 96"/>
                <a:gd name="T37" fmla="*/ 50 h 50"/>
                <a:gd name="T38" fmla="*/ 96 w 96"/>
                <a:gd name="T39" fmla="*/ 50 h 50"/>
                <a:gd name="T40" fmla="*/ 86 w 96"/>
                <a:gd name="T41"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50">
                  <a:moveTo>
                    <a:pt x="86" y="42"/>
                  </a:moveTo>
                  <a:lnTo>
                    <a:pt x="86" y="42"/>
                  </a:lnTo>
                  <a:lnTo>
                    <a:pt x="70" y="38"/>
                  </a:lnTo>
                  <a:lnTo>
                    <a:pt x="60" y="34"/>
                  </a:lnTo>
                  <a:lnTo>
                    <a:pt x="34" y="18"/>
                  </a:lnTo>
                  <a:lnTo>
                    <a:pt x="34" y="18"/>
                  </a:lnTo>
                  <a:lnTo>
                    <a:pt x="6" y="4"/>
                  </a:lnTo>
                  <a:lnTo>
                    <a:pt x="0" y="0"/>
                  </a:lnTo>
                  <a:lnTo>
                    <a:pt x="0" y="0"/>
                  </a:lnTo>
                  <a:lnTo>
                    <a:pt x="0" y="4"/>
                  </a:lnTo>
                  <a:lnTo>
                    <a:pt x="2" y="10"/>
                  </a:lnTo>
                  <a:lnTo>
                    <a:pt x="6" y="16"/>
                  </a:lnTo>
                  <a:lnTo>
                    <a:pt x="12" y="22"/>
                  </a:lnTo>
                  <a:lnTo>
                    <a:pt x="22" y="28"/>
                  </a:lnTo>
                  <a:lnTo>
                    <a:pt x="34" y="34"/>
                  </a:lnTo>
                  <a:lnTo>
                    <a:pt x="34" y="34"/>
                  </a:lnTo>
                  <a:lnTo>
                    <a:pt x="60" y="44"/>
                  </a:lnTo>
                  <a:lnTo>
                    <a:pt x="80" y="50"/>
                  </a:lnTo>
                  <a:lnTo>
                    <a:pt x="92" y="50"/>
                  </a:lnTo>
                  <a:lnTo>
                    <a:pt x="96" y="50"/>
                  </a:lnTo>
                  <a:lnTo>
                    <a:pt x="86" y="42"/>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3" name="Freeform 23"/>
            <p:cNvSpPr>
              <a:spLocks/>
            </p:cNvSpPr>
            <p:nvPr/>
          </p:nvSpPr>
          <p:spPr bwMode="auto">
            <a:xfrm>
              <a:off x="1478" y="2888"/>
              <a:ext cx="84" cy="64"/>
            </a:xfrm>
            <a:custGeom>
              <a:avLst/>
              <a:gdLst>
                <a:gd name="T0" fmla="*/ 84 w 84"/>
                <a:gd name="T1" fmla="*/ 4 h 64"/>
                <a:gd name="T2" fmla="*/ 84 w 84"/>
                <a:gd name="T3" fmla="*/ 4 h 64"/>
                <a:gd name="T4" fmla="*/ 76 w 84"/>
                <a:gd name="T5" fmla="*/ 22 h 64"/>
                <a:gd name="T6" fmla="*/ 68 w 84"/>
                <a:gd name="T7" fmla="*/ 36 h 64"/>
                <a:gd name="T8" fmla="*/ 56 w 84"/>
                <a:gd name="T9" fmla="*/ 46 h 64"/>
                <a:gd name="T10" fmla="*/ 38 w 84"/>
                <a:gd name="T11" fmla="*/ 54 h 64"/>
                <a:gd name="T12" fmla="*/ 38 w 84"/>
                <a:gd name="T13" fmla="*/ 54 h 64"/>
                <a:gd name="T14" fmla="*/ 20 w 84"/>
                <a:gd name="T15" fmla="*/ 60 h 64"/>
                <a:gd name="T16" fmla="*/ 8 w 84"/>
                <a:gd name="T17" fmla="*/ 64 h 64"/>
                <a:gd name="T18" fmla="*/ 0 w 84"/>
                <a:gd name="T19" fmla="*/ 64 h 64"/>
                <a:gd name="T20" fmla="*/ 0 w 84"/>
                <a:gd name="T21" fmla="*/ 64 h 64"/>
                <a:gd name="T22" fmla="*/ 18 w 84"/>
                <a:gd name="T23" fmla="*/ 54 h 64"/>
                <a:gd name="T24" fmla="*/ 50 w 84"/>
                <a:gd name="T25" fmla="*/ 34 h 64"/>
                <a:gd name="T26" fmla="*/ 50 w 84"/>
                <a:gd name="T27" fmla="*/ 34 h 64"/>
                <a:gd name="T28" fmla="*/ 62 w 84"/>
                <a:gd name="T29" fmla="*/ 24 h 64"/>
                <a:gd name="T30" fmla="*/ 72 w 84"/>
                <a:gd name="T31" fmla="*/ 12 h 64"/>
                <a:gd name="T32" fmla="*/ 80 w 84"/>
                <a:gd name="T33" fmla="*/ 0 h 64"/>
                <a:gd name="T34" fmla="*/ 84 w 84"/>
                <a:gd name="T35" fmla="*/ 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 h="64">
                  <a:moveTo>
                    <a:pt x="84" y="4"/>
                  </a:moveTo>
                  <a:lnTo>
                    <a:pt x="84" y="4"/>
                  </a:lnTo>
                  <a:lnTo>
                    <a:pt x="76" y="22"/>
                  </a:lnTo>
                  <a:lnTo>
                    <a:pt x="68" y="36"/>
                  </a:lnTo>
                  <a:lnTo>
                    <a:pt x="56" y="46"/>
                  </a:lnTo>
                  <a:lnTo>
                    <a:pt x="38" y="54"/>
                  </a:lnTo>
                  <a:lnTo>
                    <a:pt x="38" y="54"/>
                  </a:lnTo>
                  <a:lnTo>
                    <a:pt x="20" y="60"/>
                  </a:lnTo>
                  <a:lnTo>
                    <a:pt x="8" y="64"/>
                  </a:lnTo>
                  <a:lnTo>
                    <a:pt x="0" y="64"/>
                  </a:lnTo>
                  <a:lnTo>
                    <a:pt x="0" y="64"/>
                  </a:lnTo>
                  <a:lnTo>
                    <a:pt x="18" y="54"/>
                  </a:lnTo>
                  <a:lnTo>
                    <a:pt x="50" y="34"/>
                  </a:lnTo>
                  <a:lnTo>
                    <a:pt x="50" y="34"/>
                  </a:lnTo>
                  <a:lnTo>
                    <a:pt x="62" y="24"/>
                  </a:lnTo>
                  <a:lnTo>
                    <a:pt x="72" y="12"/>
                  </a:lnTo>
                  <a:lnTo>
                    <a:pt x="80" y="0"/>
                  </a:lnTo>
                  <a:lnTo>
                    <a:pt x="84" y="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4" name="Freeform 24"/>
            <p:cNvSpPr>
              <a:spLocks/>
            </p:cNvSpPr>
            <p:nvPr/>
          </p:nvSpPr>
          <p:spPr bwMode="auto">
            <a:xfrm>
              <a:off x="1408" y="2220"/>
              <a:ext cx="92" cy="158"/>
            </a:xfrm>
            <a:custGeom>
              <a:avLst/>
              <a:gdLst>
                <a:gd name="T0" fmla="*/ 90 w 92"/>
                <a:gd name="T1" fmla="*/ 158 h 158"/>
                <a:gd name="T2" fmla="*/ 90 w 92"/>
                <a:gd name="T3" fmla="*/ 158 h 158"/>
                <a:gd name="T4" fmla="*/ 90 w 92"/>
                <a:gd name="T5" fmla="*/ 158 h 158"/>
                <a:gd name="T6" fmla="*/ 90 w 92"/>
                <a:gd name="T7" fmla="*/ 158 h 158"/>
                <a:gd name="T8" fmla="*/ 64 w 92"/>
                <a:gd name="T9" fmla="*/ 118 h 158"/>
                <a:gd name="T10" fmla="*/ 64 w 92"/>
                <a:gd name="T11" fmla="*/ 118 h 158"/>
                <a:gd name="T12" fmla="*/ 42 w 92"/>
                <a:gd name="T13" fmla="*/ 76 h 158"/>
                <a:gd name="T14" fmla="*/ 42 w 92"/>
                <a:gd name="T15" fmla="*/ 76 h 158"/>
                <a:gd name="T16" fmla="*/ 0 w 92"/>
                <a:gd name="T17" fmla="*/ 2 h 158"/>
                <a:gd name="T18" fmla="*/ 0 w 92"/>
                <a:gd name="T19" fmla="*/ 2 h 158"/>
                <a:gd name="T20" fmla="*/ 2 w 92"/>
                <a:gd name="T21" fmla="*/ 0 h 158"/>
                <a:gd name="T22" fmla="*/ 2 w 92"/>
                <a:gd name="T23" fmla="*/ 0 h 158"/>
                <a:gd name="T24" fmla="*/ 4 w 92"/>
                <a:gd name="T25" fmla="*/ 0 h 158"/>
                <a:gd name="T26" fmla="*/ 4 w 92"/>
                <a:gd name="T27" fmla="*/ 0 h 158"/>
                <a:gd name="T28" fmla="*/ 46 w 92"/>
                <a:gd name="T29" fmla="*/ 74 h 158"/>
                <a:gd name="T30" fmla="*/ 46 w 92"/>
                <a:gd name="T31" fmla="*/ 74 h 158"/>
                <a:gd name="T32" fmla="*/ 68 w 92"/>
                <a:gd name="T33" fmla="*/ 116 h 158"/>
                <a:gd name="T34" fmla="*/ 68 w 92"/>
                <a:gd name="T35" fmla="*/ 116 h 158"/>
                <a:gd name="T36" fmla="*/ 92 w 92"/>
                <a:gd name="T37" fmla="*/ 156 h 158"/>
                <a:gd name="T38" fmla="*/ 92 w 92"/>
                <a:gd name="T39" fmla="*/ 156 h 158"/>
                <a:gd name="T40" fmla="*/ 92 w 92"/>
                <a:gd name="T41" fmla="*/ 158 h 158"/>
                <a:gd name="T42" fmla="*/ 92 w 92"/>
                <a:gd name="T43" fmla="*/ 158 h 158"/>
                <a:gd name="T44" fmla="*/ 90 w 92"/>
                <a:gd name="T45" fmla="*/ 158 h 158"/>
                <a:gd name="T46" fmla="*/ 90 w 92"/>
                <a:gd name="T4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58">
                  <a:moveTo>
                    <a:pt x="90" y="158"/>
                  </a:moveTo>
                  <a:lnTo>
                    <a:pt x="90" y="158"/>
                  </a:lnTo>
                  <a:lnTo>
                    <a:pt x="90" y="158"/>
                  </a:lnTo>
                  <a:lnTo>
                    <a:pt x="90" y="158"/>
                  </a:lnTo>
                  <a:lnTo>
                    <a:pt x="64" y="118"/>
                  </a:lnTo>
                  <a:lnTo>
                    <a:pt x="64" y="118"/>
                  </a:lnTo>
                  <a:lnTo>
                    <a:pt x="42" y="76"/>
                  </a:lnTo>
                  <a:lnTo>
                    <a:pt x="42" y="76"/>
                  </a:lnTo>
                  <a:lnTo>
                    <a:pt x="0" y="2"/>
                  </a:lnTo>
                  <a:lnTo>
                    <a:pt x="0" y="2"/>
                  </a:lnTo>
                  <a:lnTo>
                    <a:pt x="2" y="0"/>
                  </a:lnTo>
                  <a:lnTo>
                    <a:pt x="2" y="0"/>
                  </a:lnTo>
                  <a:lnTo>
                    <a:pt x="4" y="0"/>
                  </a:lnTo>
                  <a:lnTo>
                    <a:pt x="4" y="0"/>
                  </a:lnTo>
                  <a:lnTo>
                    <a:pt x="46" y="74"/>
                  </a:lnTo>
                  <a:lnTo>
                    <a:pt x="46" y="74"/>
                  </a:lnTo>
                  <a:lnTo>
                    <a:pt x="68" y="116"/>
                  </a:lnTo>
                  <a:lnTo>
                    <a:pt x="68" y="116"/>
                  </a:lnTo>
                  <a:lnTo>
                    <a:pt x="92" y="156"/>
                  </a:lnTo>
                  <a:lnTo>
                    <a:pt x="92" y="156"/>
                  </a:lnTo>
                  <a:lnTo>
                    <a:pt x="92" y="158"/>
                  </a:lnTo>
                  <a:lnTo>
                    <a:pt x="92" y="158"/>
                  </a:lnTo>
                  <a:lnTo>
                    <a:pt x="90" y="158"/>
                  </a:lnTo>
                  <a:lnTo>
                    <a:pt x="90" y="158"/>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5" name="Freeform 25"/>
            <p:cNvSpPr>
              <a:spLocks/>
            </p:cNvSpPr>
            <p:nvPr/>
          </p:nvSpPr>
          <p:spPr bwMode="auto">
            <a:xfrm>
              <a:off x="1946" y="2226"/>
              <a:ext cx="82" cy="106"/>
            </a:xfrm>
            <a:custGeom>
              <a:avLst/>
              <a:gdLst>
                <a:gd name="T0" fmla="*/ 2 w 82"/>
                <a:gd name="T1" fmla="*/ 106 h 106"/>
                <a:gd name="T2" fmla="*/ 2 w 82"/>
                <a:gd name="T3" fmla="*/ 106 h 106"/>
                <a:gd name="T4" fmla="*/ 0 w 82"/>
                <a:gd name="T5" fmla="*/ 104 h 106"/>
                <a:gd name="T6" fmla="*/ 0 w 82"/>
                <a:gd name="T7" fmla="*/ 104 h 106"/>
                <a:gd name="T8" fmla="*/ 0 w 82"/>
                <a:gd name="T9" fmla="*/ 102 h 106"/>
                <a:gd name="T10" fmla="*/ 0 w 82"/>
                <a:gd name="T11" fmla="*/ 102 h 106"/>
                <a:gd name="T12" fmla="*/ 10 w 82"/>
                <a:gd name="T13" fmla="*/ 92 h 106"/>
                <a:gd name="T14" fmla="*/ 36 w 82"/>
                <a:gd name="T15" fmla="*/ 66 h 106"/>
                <a:gd name="T16" fmla="*/ 48 w 82"/>
                <a:gd name="T17" fmla="*/ 50 h 106"/>
                <a:gd name="T18" fmla="*/ 62 w 82"/>
                <a:gd name="T19" fmla="*/ 34 h 106"/>
                <a:gd name="T20" fmla="*/ 72 w 82"/>
                <a:gd name="T21" fmla="*/ 16 h 106"/>
                <a:gd name="T22" fmla="*/ 78 w 82"/>
                <a:gd name="T23" fmla="*/ 0 h 106"/>
                <a:gd name="T24" fmla="*/ 78 w 82"/>
                <a:gd name="T25" fmla="*/ 0 h 106"/>
                <a:gd name="T26" fmla="*/ 80 w 82"/>
                <a:gd name="T27" fmla="*/ 0 h 106"/>
                <a:gd name="T28" fmla="*/ 80 w 82"/>
                <a:gd name="T29" fmla="*/ 0 h 106"/>
                <a:gd name="T30" fmla="*/ 82 w 82"/>
                <a:gd name="T31" fmla="*/ 2 h 106"/>
                <a:gd name="T32" fmla="*/ 82 w 82"/>
                <a:gd name="T33" fmla="*/ 2 h 106"/>
                <a:gd name="T34" fmla="*/ 76 w 82"/>
                <a:gd name="T35" fmla="*/ 18 h 106"/>
                <a:gd name="T36" fmla="*/ 66 w 82"/>
                <a:gd name="T37" fmla="*/ 36 h 106"/>
                <a:gd name="T38" fmla="*/ 52 w 82"/>
                <a:gd name="T39" fmla="*/ 52 h 106"/>
                <a:gd name="T40" fmla="*/ 40 w 82"/>
                <a:gd name="T41" fmla="*/ 68 h 106"/>
                <a:gd name="T42" fmla="*/ 14 w 82"/>
                <a:gd name="T43" fmla="*/ 94 h 106"/>
                <a:gd name="T44" fmla="*/ 2 w 82"/>
                <a:gd name="T45" fmla="*/ 104 h 106"/>
                <a:gd name="T46" fmla="*/ 2 w 82"/>
                <a:gd name="T47" fmla="*/ 104 h 106"/>
                <a:gd name="T48" fmla="*/ 2 w 82"/>
                <a:gd name="T49" fmla="*/ 106 h 106"/>
                <a:gd name="T50" fmla="*/ 2 w 82"/>
                <a:gd name="T51"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106">
                  <a:moveTo>
                    <a:pt x="2" y="106"/>
                  </a:moveTo>
                  <a:lnTo>
                    <a:pt x="2" y="106"/>
                  </a:lnTo>
                  <a:lnTo>
                    <a:pt x="0" y="104"/>
                  </a:lnTo>
                  <a:lnTo>
                    <a:pt x="0" y="104"/>
                  </a:lnTo>
                  <a:lnTo>
                    <a:pt x="0" y="102"/>
                  </a:lnTo>
                  <a:lnTo>
                    <a:pt x="0" y="102"/>
                  </a:lnTo>
                  <a:lnTo>
                    <a:pt x="10" y="92"/>
                  </a:lnTo>
                  <a:lnTo>
                    <a:pt x="36" y="66"/>
                  </a:lnTo>
                  <a:lnTo>
                    <a:pt x="48" y="50"/>
                  </a:lnTo>
                  <a:lnTo>
                    <a:pt x="62" y="34"/>
                  </a:lnTo>
                  <a:lnTo>
                    <a:pt x="72" y="16"/>
                  </a:lnTo>
                  <a:lnTo>
                    <a:pt x="78" y="0"/>
                  </a:lnTo>
                  <a:lnTo>
                    <a:pt x="78" y="0"/>
                  </a:lnTo>
                  <a:lnTo>
                    <a:pt x="80" y="0"/>
                  </a:lnTo>
                  <a:lnTo>
                    <a:pt x="80" y="0"/>
                  </a:lnTo>
                  <a:lnTo>
                    <a:pt x="82" y="2"/>
                  </a:lnTo>
                  <a:lnTo>
                    <a:pt x="82" y="2"/>
                  </a:lnTo>
                  <a:lnTo>
                    <a:pt x="76" y="18"/>
                  </a:lnTo>
                  <a:lnTo>
                    <a:pt x="66" y="36"/>
                  </a:lnTo>
                  <a:lnTo>
                    <a:pt x="52" y="52"/>
                  </a:lnTo>
                  <a:lnTo>
                    <a:pt x="40" y="68"/>
                  </a:lnTo>
                  <a:lnTo>
                    <a:pt x="14" y="94"/>
                  </a:lnTo>
                  <a:lnTo>
                    <a:pt x="2" y="104"/>
                  </a:lnTo>
                  <a:lnTo>
                    <a:pt x="2" y="104"/>
                  </a:lnTo>
                  <a:lnTo>
                    <a:pt x="2" y="106"/>
                  </a:lnTo>
                  <a:lnTo>
                    <a:pt x="2" y="106"/>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86" name="Group 28"/>
          <p:cNvGrpSpPr>
            <a:grpSpLocks noChangeAspect="1"/>
          </p:cNvGrpSpPr>
          <p:nvPr/>
        </p:nvGrpSpPr>
        <p:grpSpPr bwMode="auto">
          <a:xfrm flipH="1">
            <a:off x="5195423" y="2840421"/>
            <a:ext cx="1165132" cy="3515789"/>
            <a:chOff x="948" y="2233"/>
            <a:chExt cx="400" cy="1207"/>
          </a:xfrm>
        </p:grpSpPr>
        <p:sp>
          <p:nvSpPr>
            <p:cNvPr id="87" name="Freeform 29"/>
            <p:cNvSpPr>
              <a:spLocks/>
            </p:cNvSpPr>
            <p:nvPr/>
          </p:nvSpPr>
          <p:spPr bwMode="auto">
            <a:xfrm>
              <a:off x="973" y="3384"/>
              <a:ext cx="112" cy="56"/>
            </a:xfrm>
            <a:custGeom>
              <a:avLst/>
              <a:gdLst>
                <a:gd name="T0" fmla="*/ 222 w 226"/>
                <a:gd name="T1" fmla="*/ 0 h 112"/>
                <a:gd name="T2" fmla="*/ 222 w 226"/>
                <a:gd name="T3" fmla="*/ 0 h 112"/>
                <a:gd name="T4" fmla="*/ 226 w 226"/>
                <a:gd name="T5" fmla="*/ 37 h 112"/>
                <a:gd name="T6" fmla="*/ 226 w 226"/>
                <a:gd name="T7" fmla="*/ 47 h 112"/>
                <a:gd name="T8" fmla="*/ 226 w 226"/>
                <a:gd name="T9" fmla="*/ 52 h 112"/>
                <a:gd name="T10" fmla="*/ 226 w 226"/>
                <a:gd name="T11" fmla="*/ 52 h 112"/>
                <a:gd name="T12" fmla="*/ 222 w 226"/>
                <a:gd name="T13" fmla="*/ 54 h 112"/>
                <a:gd name="T14" fmla="*/ 217 w 226"/>
                <a:gd name="T15" fmla="*/ 58 h 112"/>
                <a:gd name="T16" fmla="*/ 208 w 226"/>
                <a:gd name="T17" fmla="*/ 61 h 112"/>
                <a:gd name="T18" fmla="*/ 196 w 226"/>
                <a:gd name="T19" fmla="*/ 65 h 112"/>
                <a:gd name="T20" fmla="*/ 196 w 226"/>
                <a:gd name="T21" fmla="*/ 65 h 112"/>
                <a:gd name="T22" fmla="*/ 173 w 226"/>
                <a:gd name="T23" fmla="*/ 68 h 112"/>
                <a:gd name="T24" fmla="*/ 166 w 226"/>
                <a:gd name="T25" fmla="*/ 68 h 112"/>
                <a:gd name="T26" fmla="*/ 166 w 226"/>
                <a:gd name="T27" fmla="*/ 68 h 112"/>
                <a:gd name="T28" fmla="*/ 154 w 226"/>
                <a:gd name="T29" fmla="*/ 79 h 112"/>
                <a:gd name="T30" fmla="*/ 145 w 226"/>
                <a:gd name="T31" fmla="*/ 87 h 112"/>
                <a:gd name="T32" fmla="*/ 140 w 226"/>
                <a:gd name="T33" fmla="*/ 94 h 112"/>
                <a:gd name="T34" fmla="*/ 140 w 226"/>
                <a:gd name="T35" fmla="*/ 94 h 112"/>
                <a:gd name="T36" fmla="*/ 137 w 226"/>
                <a:gd name="T37" fmla="*/ 100 h 112"/>
                <a:gd name="T38" fmla="*/ 128 w 226"/>
                <a:gd name="T39" fmla="*/ 105 h 112"/>
                <a:gd name="T40" fmla="*/ 114 w 226"/>
                <a:gd name="T41" fmla="*/ 110 h 112"/>
                <a:gd name="T42" fmla="*/ 93 w 226"/>
                <a:gd name="T43" fmla="*/ 112 h 112"/>
                <a:gd name="T44" fmla="*/ 93 w 226"/>
                <a:gd name="T45" fmla="*/ 112 h 112"/>
                <a:gd name="T46" fmla="*/ 67 w 226"/>
                <a:gd name="T47" fmla="*/ 112 h 112"/>
                <a:gd name="T48" fmla="*/ 39 w 226"/>
                <a:gd name="T49" fmla="*/ 112 h 112"/>
                <a:gd name="T50" fmla="*/ 26 w 226"/>
                <a:gd name="T51" fmla="*/ 110 h 112"/>
                <a:gd name="T52" fmla="*/ 16 w 226"/>
                <a:gd name="T53" fmla="*/ 108 h 112"/>
                <a:gd name="T54" fmla="*/ 9 w 226"/>
                <a:gd name="T55" fmla="*/ 107 h 112"/>
                <a:gd name="T56" fmla="*/ 4 w 226"/>
                <a:gd name="T57" fmla="*/ 103 h 112"/>
                <a:gd name="T58" fmla="*/ 4 w 226"/>
                <a:gd name="T59" fmla="*/ 103 h 112"/>
                <a:gd name="T60" fmla="*/ 0 w 226"/>
                <a:gd name="T61" fmla="*/ 98 h 112"/>
                <a:gd name="T62" fmla="*/ 0 w 226"/>
                <a:gd name="T63" fmla="*/ 91 h 112"/>
                <a:gd name="T64" fmla="*/ 0 w 226"/>
                <a:gd name="T65" fmla="*/ 82 h 112"/>
                <a:gd name="T66" fmla="*/ 2 w 226"/>
                <a:gd name="T67" fmla="*/ 75 h 112"/>
                <a:gd name="T68" fmla="*/ 5 w 226"/>
                <a:gd name="T69" fmla="*/ 68 h 112"/>
                <a:gd name="T70" fmla="*/ 11 w 226"/>
                <a:gd name="T71" fmla="*/ 59 h 112"/>
                <a:gd name="T72" fmla="*/ 16 w 226"/>
                <a:gd name="T73" fmla="*/ 54 h 112"/>
                <a:gd name="T74" fmla="*/ 23 w 226"/>
                <a:gd name="T75" fmla="*/ 49 h 112"/>
                <a:gd name="T76" fmla="*/ 23 w 226"/>
                <a:gd name="T77" fmla="*/ 49 h 112"/>
                <a:gd name="T78" fmla="*/ 37 w 226"/>
                <a:gd name="T79" fmla="*/ 44 h 112"/>
                <a:gd name="T80" fmla="*/ 61 w 226"/>
                <a:gd name="T81" fmla="*/ 37 h 112"/>
                <a:gd name="T82" fmla="*/ 130 w 226"/>
                <a:gd name="T83" fmla="*/ 21 h 112"/>
                <a:gd name="T84" fmla="*/ 222 w 226"/>
                <a:gd name="T85" fmla="*/ 0 h 112"/>
                <a:gd name="T86" fmla="*/ 222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222" y="0"/>
                  </a:moveTo>
                  <a:lnTo>
                    <a:pt x="222" y="0"/>
                  </a:lnTo>
                  <a:lnTo>
                    <a:pt x="226" y="37"/>
                  </a:lnTo>
                  <a:lnTo>
                    <a:pt x="226" y="47"/>
                  </a:lnTo>
                  <a:lnTo>
                    <a:pt x="226" y="52"/>
                  </a:lnTo>
                  <a:lnTo>
                    <a:pt x="226" y="52"/>
                  </a:lnTo>
                  <a:lnTo>
                    <a:pt x="222" y="54"/>
                  </a:lnTo>
                  <a:lnTo>
                    <a:pt x="217" y="58"/>
                  </a:lnTo>
                  <a:lnTo>
                    <a:pt x="208" y="61"/>
                  </a:lnTo>
                  <a:lnTo>
                    <a:pt x="196" y="65"/>
                  </a:lnTo>
                  <a:lnTo>
                    <a:pt x="196" y="65"/>
                  </a:lnTo>
                  <a:lnTo>
                    <a:pt x="173" y="68"/>
                  </a:lnTo>
                  <a:lnTo>
                    <a:pt x="166" y="68"/>
                  </a:lnTo>
                  <a:lnTo>
                    <a:pt x="166" y="68"/>
                  </a:lnTo>
                  <a:lnTo>
                    <a:pt x="154" y="79"/>
                  </a:lnTo>
                  <a:lnTo>
                    <a:pt x="145" y="87"/>
                  </a:lnTo>
                  <a:lnTo>
                    <a:pt x="140" y="94"/>
                  </a:lnTo>
                  <a:lnTo>
                    <a:pt x="140" y="94"/>
                  </a:lnTo>
                  <a:lnTo>
                    <a:pt x="137" y="100"/>
                  </a:lnTo>
                  <a:lnTo>
                    <a:pt x="128" y="105"/>
                  </a:lnTo>
                  <a:lnTo>
                    <a:pt x="114" y="110"/>
                  </a:lnTo>
                  <a:lnTo>
                    <a:pt x="93" y="112"/>
                  </a:lnTo>
                  <a:lnTo>
                    <a:pt x="93" y="112"/>
                  </a:lnTo>
                  <a:lnTo>
                    <a:pt x="67" y="112"/>
                  </a:lnTo>
                  <a:lnTo>
                    <a:pt x="39" y="112"/>
                  </a:lnTo>
                  <a:lnTo>
                    <a:pt x="26" y="110"/>
                  </a:lnTo>
                  <a:lnTo>
                    <a:pt x="16" y="108"/>
                  </a:lnTo>
                  <a:lnTo>
                    <a:pt x="9" y="107"/>
                  </a:lnTo>
                  <a:lnTo>
                    <a:pt x="4" y="103"/>
                  </a:lnTo>
                  <a:lnTo>
                    <a:pt x="4" y="103"/>
                  </a:lnTo>
                  <a:lnTo>
                    <a:pt x="0" y="98"/>
                  </a:lnTo>
                  <a:lnTo>
                    <a:pt x="0" y="91"/>
                  </a:lnTo>
                  <a:lnTo>
                    <a:pt x="0" y="82"/>
                  </a:lnTo>
                  <a:lnTo>
                    <a:pt x="2" y="75"/>
                  </a:lnTo>
                  <a:lnTo>
                    <a:pt x="5" y="68"/>
                  </a:lnTo>
                  <a:lnTo>
                    <a:pt x="11" y="59"/>
                  </a:lnTo>
                  <a:lnTo>
                    <a:pt x="16" y="54"/>
                  </a:lnTo>
                  <a:lnTo>
                    <a:pt x="23" y="49"/>
                  </a:lnTo>
                  <a:lnTo>
                    <a:pt x="23" y="49"/>
                  </a:lnTo>
                  <a:lnTo>
                    <a:pt x="37" y="44"/>
                  </a:lnTo>
                  <a:lnTo>
                    <a:pt x="61" y="37"/>
                  </a:lnTo>
                  <a:lnTo>
                    <a:pt x="130" y="21"/>
                  </a:lnTo>
                  <a:lnTo>
                    <a:pt x="222" y="0"/>
                  </a:lnTo>
                  <a:lnTo>
                    <a:pt x="222"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8" name="Freeform 30"/>
            <p:cNvSpPr>
              <a:spLocks/>
            </p:cNvSpPr>
            <p:nvPr/>
          </p:nvSpPr>
          <p:spPr bwMode="auto">
            <a:xfrm>
              <a:off x="975" y="3352"/>
              <a:ext cx="111" cy="73"/>
            </a:xfrm>
            <a:custGeom>
              <a:avLst/>
              <a:gdLst>
                <a:gd name="T0" fmla="*/ 44 w 223"/>
                <a:gd name="T1" fmla="*/ 84 h 145"/>
                <a:gd name="T2" fmla="*/ 44 w 223"/>
                <a:gd name="T3" fmla="*/ 84 h 145"/>
                <a:gd name="T4" fmla="*/ 53 w 223"/>
                <a:gd name="T5" fmla="*/ 73 h 145"/>
                <a:gd name="T6" fmla="*/ 60 w 223"/>
                <a:gd name="T7" fmla="*/ 65 h 145"/>
                <a:gd name="T8" fmla="*/ 69 w 223"/>
                <a:gd name="T9" fmla="*/ 47 h 145"/>
                <a:gd name="T10" fmla="*/ 69 w 223"/>
                <a:gd name="T11" fmla="*/ 47 h 145"/>
                <a:gd name="T12" fmla="*/ 81 w 223"/>
                <a:gd name="T13" fmla="*/ 47 h 145"/>
                <a:gd name="T14" fmla="*/ 90 w 223"/>
                <a:gd name="T15" fmla="*/ 45 h 145"/>
                <a:gd name="T16" fmla="*/ 98 w 223"/>
                <a:gd name="T17" fmla="*/ 40 h 145"/>
                <a:gd name="T18" fmla="*/ 105 w 223"/>
                <a:gd name="T19" fmla="*/ 33 h 145"/>
                <a:gd name="T20" fmla="*/ 118 w 223"/>
                <a:gd name="T21" fmla="*/ 16 h 145"/>
                <a:gd name="T22" fmla="*/ 125 w 223"/>
                <a:gd name="T23" fmla="*/ 7 h 145"/>
                <a:gd name="T24" fmla="*/ 132 w 223"/>
                <a:gd name="T25" fmla="*/ 0 h 145"/>
                <a:gd name="T26" fmla="*/ 132 w 223"/>
                <a:gd name="T27" fmla="*/ 0 h 145"/>
                <a:gd name="T28" fmla="*/ 142 w 223"/>
                <a:gd name="T29" fmla="*/ 2 h 145"/>
                <a:gd name="T30" fmla="*/ 142 w 223"/>
                <a:gd name="T31" fmla="*/ 2 h 145"/>
                <a:gd name="T32" fmla="*/ 142 w 223"/>
                <a:gd name="T33" fmla="*/ 26 h 145"/>
                <a:gd name="T34" fmla="*/ 142 w 223"/>
                <a:gd name="T35" fmla="*/ 42 h 145"/>
                <a:gd name="T36" fmla="*/ 144 w 223"/>
                <a:gd name="T37" fmla="*/ 49 h 145"/>
                <a:gd name="T38" fmla="*/ 146 w 223"/>
                <a:gd name="T39" fmla="*/ 52 h 145"/>
                <a:gd name="T40" fmla="*/ 149 w 223"/>
                <a:gd name="T41" fmla="*/ 54 h 145"/>
                <a:gd name="T42" fmla="*/ 153 w 223"/>
                <a:gd name="T43" fmla="*/ 56 h 145"/>
                <a:gd name="T44" fmla="*/ 153 w 223"/>
                <a:gd name="T45" fmla="*/ 56 h 145"/>
                <a:gd name="T46" fmla="*/ 165 w 223"/>
                <a:gd name="T47" fmla="*/ 56 h 145"/>
                <a:gd name="T48" fmla="*/ 184 w 223"/>
                <a:gd name="T49" fmla="*/ 54 h 145"/>
                <a:gd name="T50" fmla="*/ 203 w 223"/>
                <a:gd name="T51" fmla="*/ 51 h 145"/>
                <a:gd name="T52" fmla="*/ 221 w 223"/>
                <a:gd name="T53" fmla="*/ 45 h 145"/>
                <a:gd name="T54" fmla="*/ 221 w 223"/>
                <a:gd name="T55" fmla="*/ 45 h 145"/>
                <a:gd name="T56" fmla="*/ 223 w 223"/>
                <a:gd name="T57" fmla="*/ 58 h 145"/>
                <a:gd name="T58" fmla="*/ 223 w 223"/>
                <a:gd name="T59" fmla="*/ 66 h 145"/>
                <a:gd name="T60" fmla="*/ 223 w 223"/>
                <a:gd name="T61" fmla="*/ 72 h 145"/>
                <a:gd name="T62" fmla="*/ 219 w 223"/>
                <a:gd name="T63" fmla="*/ 75 h 145"/>
                <a:gd name="T64" fmla="*/ 219 w 223"/>
                <a:gd name="T65" fmla="*/ 75 h 145"/>
                <a:gd name="T66" fmla="*/ 214 w 223"/>
                <a:gd name="T67" fmla="*/ 77 h 145"/>
                <a:gd name="T68" fmla="*/ 207 w 223"/>
                <a:gd name="T69" fmla="*/ 80 h 145"/>
                <a:gd name="T70" fmla="*/ 196 w 223"/>
                <a:gd name="T71" fmla="*/ 84 h 145"/>
                <a:gd name="T72" fmla="*/ 184 w 223"/>
                <a:gd name="T73" fmla="*/ 91 h 145"/>
                <a:gd name="T74" fmla="*/ 184 w 223"/>
                <a:gd name="T75" fmla="*/ 91 h 145"/>
                <a:gd name="T76" fmla="*/ 170 w 223"/>
                <a:gd name="T77" fmla="*/ 101 h 145"/>
                <a:gd name="T78" fmla="*/ 160 w 223"/>
                <a:gd name="T79" fmla="*/ 112 h 145"/>
                <a:gd name="T80" fmla="*/ 146 w 223"/>
                <a:gd name="T81" fmla="*/ 131 h 145"/>
                <a:gd name="T82" fmla="*/ 146 w 223"/>
                <a:gd name="T83" fmla="*/ 131 h 145"/>
                <a:gd name="T84" fmla="*/ 140 w 223"/>
                <a:gd name="T85" fmla="*/ 135 h 145"/>
                <a:gd name="T86" fmla="*/ 133 w 223"/>
                <a:gd name="T87" fmla="*/ 138 h 145"/>
                <a:gd name="T88" fmla="*/ 116 w 223"/>
                <a:gd name="T89" fmla="*/ 142 h 145"/>
                <a:gd name="T90" fmla="*/ 91 w 223"/>
                <a:gd name="T91" fmla="*/ 145 h 145"/>
                <a:gd name="T92" fmla="*/ 69 w 223"/>
                <a:gd name="T93" fmla="*/ 145 h 145"/>
                <a:gd name="T94" fmla="*/ 69 w 223"/>
                <a:gd name="T95" fmla="*/ 145 h 145"/>
                <a:gd name="T96" fmla="*/ 46 w 223"/>
                <a:gd name="T97" fmla="*/ 143 h 145"/>
                <a:gd name="T98" fmla="*/ 27 w 223"/>
                <a:gd name="T99" fmla="*/ 142 h 145"/>
                <a:gd name="T100" fmla="*/ 18 w 223"/>
                <a:gd name="T101" fmla="*/ 140 h 145"/>
                <a:gd name="T102" fmla="*/ 11 w 223"/>
                <a:gd name="T103" fmla="*/ 136 h 145"/>
                <a:gd name="T104" fmla="*/ 6 w 223"/>
                <a:gd name="T105" fmla="*/ 133 h 145"/>
                <a:gd name="T106" fmla="*/ 2 w 223"/>
                <a:gd name="T107" fmla="*/ 129 h 145"/>
                <a:gd name="T108" fmla="*/ 2 w 223"/>
                <a:gd name="T109" fmla="*/ 129 h 145"/>
                <a:gd name="T110" fmla="*/ 0 w 223"/>
                <a:gd name="T111" fmla="*/ 124 h 145"/>
                <a:gd name="T112" fmla="*/ 2 w 223"/>
                <a:gd name="T113" fmla="*/ 117 h 145"/>
                <a:gd name="T114" fmla="*/ 7 w 223"/>
                <a:gd name="T115" fmla="*/ 112 h 145"/>
                <a:gd name="T116" fmla="*/ 14 w 223"/>
                <a:gd name="T117" fmla="*/ 107 h 145"/>
                <a:gd name="T118" fmla="*/ 44 w 223"/>
                <a:gd name="T119" fmla="*/ 84 h 145"/>
                <a:gd name="T120" fmla="*/ 44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44" y="84"/>
                  </a:moveTo>
                  <a:lnTo>
                    <a:pt x="44" y="84"/>
                  </a:lnTo>
                  <a:lnTo>
                    <a:pt x="53" y="73"/>
                  </a:lnTo>
                  <a:lnTo>
                    <a:pt x="60" y="65"/>
                  </a:lnTo>
                  <a:lnTo>
                    <a:pt x="69" y="47"/>
                  </a:lnTo>
                  <a:lnTo>
                    <a:pt x="69" y="47"/>
                  </a:lnTo>
                  <a:lnTo>
                    <a:pt x="81" y="47"/>
                  </a:lnTo>
                  <a:lnTo>
                    <a:pt x="90" y="45"/>
                  </a:lnTo>
                  <a:lnTo>
                    <a:pt x="98" y="40"/>
                  </a:lnTo>
                  <a:lnTo>
                    <a:pt x="105" y="33"/>
                  </a:lnTo>
                  <a:lnTo>
                    <a:pt x="118" y="16"/>
                  </a:lnTo>
                  <a:lnTo>
                    <a:pt x="125" y="7"/>
                  </a:lnTo>
                  <a:lnTo>
                    <a:pt x="132" y="0"/>
                  </a:lnTo>
                  <a:lnTo>
                    <a:pt x="132" y="0"/>
                  </a:lnTo>
                  <a:lnTo>
                    <a:pt x="142" y="2"/>
                  </a:lnTo>
                  <a:lnTo>
                    <a:pt x="142" y="2"/>
                  </a:lnTo>
                  <a:lnTo>
                    <a:pt x="142" y="26"/>
                  </a:lnTo>
                  <a:lnTo>
                    <a:pt x="142" y="42"/>
                  </a:lnTo>
                  <a:lnTo>
                    <a:pt x="144" y="49"/>
                  </a:lnTo>
                  <a:lnTo>
                    <a:pt x="146" y="52"/>
                  </a:lnTo>
                  <a:lnTo>
                    <a:pt x="149" y="54"/>
                  </a:lnTo>
                  <a:lnTo>
                    <a:pt x="153" y="56"/>
                  </a:lnTo>
                  <a:lnTo>
                    <a:pt x="153" y="56"/>
                  </a:lnTo>
                  <a:lnTo>
                    <a:pt x="165" y="56"/>
                  </a:lnTo>
                  <a:lnTo>
                    <a:pt x="184" y="54"/>
                  </a:lnTo>
                  <a:lnTo>
                    <a:pt x="203" y="51"/>
                  </a:lnTo>
                  <a:lnTo>
                    <a:pt x="221" y="45"/>
                  </a:lnTo>
                  <a:lnTo>
                    <a:pt x="221" y="45"/>
                  </a:lnTo>
                  <a:lnTo>
                    <a:pt x="223" y="58"/>
                  </a:lnTo>
                  <a:lnTo>
                    <a:pt x="223" y="66"/>
                  </a:lnTo>
                  <a:lnTo>
                    <a:pt x="223" y="72"/>
                  </a:lnTo>
                  <a:lnTo>
                    <a:pt x="219" y="75"/>
                  </a:lnTo>
                  <a:lnTo>
                    <a:pt x="219" y="75"/>
                  </a:lnTo>
                  <a:lnTo>
                    <a:pt x="214" y="77"/>
                  </a:lnTo>
                  <a:lnTo>
                    <a:pt x="207" y="80"/>
                  </a:lnTo>
                  <a:lnTo>
                    <a:pt x="196" y="84"/>
                  </a:lnTo>
                  <a:lnTo>
                    <a:pt x="184" y="91"/>
                  </a:lnTo>
                  <a:lnTo>
                    <a:pt x="184" y="91"/>
                  </a:lnTo>
                  <a:lnTo>
                    <a:pt x="170" y="101"/>
                  </a:lnTo>
                  <a:lnTo>
                    <a:pt x="160" y="112"/>
                  </a:lnTo>
                  <a:lnTo>
                    <a:pt x="146" y="131"/>
                  </a:lnTo>
                  <a:lnTo>
                    <a:pt x="146" y="131"/>
                  </a:lnTo>
                  <a:lnTo>
                    <a:pt x="140" y="135"/>
                  </a:lnTo>
                  <a:lnTo>
                    <a:pt x="133" y="138"/>
                  </a:lnTo>
                  <a:lnTo>
                    <a:pt x="116" y="142"/>
                  </a:lnTo>
                  <a:lnTo>
                    <a:pt x="91" y="145"/>
                  </a:lnTo>
                  <a:lnTo>
                    <a:pt x="69" y="145"/>
                  </a:lnTo>
                  <a:lnTo>
                    <a:pt x="69" y="145"/>
                  </a:lnTo>
                  <a:lnTo>
                    <a:pt x="46" y="143"/>
                  </a:lnTo>
                  <a:lnTo>
                    <a:pt x="27" y="142"/>
                  </a:lnTo>
                  <a:lnTo>
                    <a:pt x="18" y="140"/>
                  </a:lnTo>
                  <a:lnTo>
                    <a:pt x="11" y="136"/>
                  </a:lnTo>
                  <a:lnTo>
                    <a:pt x="6" y="133"/>
                  </a:lnTo>
                  <a:lnTo>
                    <a:pt x="2" y="129"/>
                  </a:lnTo>
                  <a:lnTo>
                    <a:pt x="2" y="129"/>
                  </a:lnTo>
                  <a:lnTo>
                    <a:pt x="0" y="124"/>
                  </a:lnTo>
                  <a:lnTo>
                    <a:pt x="2" y="117"/>
                  </a:lnTo>
                  <a:lnTo>
                    <a:pt x="7" y="112"/>
                  </a:lnTo>
                  <a:lnTo>
                    <a:pt x="14" y="107"/>
                  </a:lnTo>
                  <a:lnTo>
                    <a:pt x="44" y="84"/>
                  </a:lnTo>
                  <a:lnTo>
                    <a:pt x="44"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9" name="Freeform 31"/>
            <p:cNvSpPr>
              <a:spLocks/>
            </p:cNvSpPr>
            <p:nvPr/>
          </p:nvSpPr>
          <p:spPr bwMode="auto">
            <a:xfrm>
              <a:off x="1009" y="3351"/>
              <a:ext cx="32" cy="25"/>
            </a:xfrm>
            <a:custGeom>
              <a:avLst/>
              <a:gdLst>
                <a:gd name="T0" fmla="*/ 0 w 63"/>
                <a:gd name="T1" fmla="*/ 51 h 51"/>
                <a:gd name="T2" fmla="*/ 0 w 63"/>
                <a:gd name="T3" fmla="*/ 51 h 51"/>
                <a:gd name="T4" fmla="*/ 3 w 63"/>
                <a:gd name="T5" fmla="*/ 48 h 51"/>
                <a:gd name="T6" fmla="*/ 3 w 63"/>
                <a:gd name="T7" fmla="*/ 48 h 51"/>
                <a:gd name="T8" fmla="*/ 10 w 63"/>
                <a:gd name="T9" fmla="*/ 35 h 51"/>
                <a:gd name="T10" fmla="*/ 17 w 63"/>
                <a:gd name="T11" fmla="*/ 20 h 51"/>
                <a:gd name="T12" fmla="*/ 24 w 63"/>
                <a:gd name="T13" fmla="*/ 0 h 51"/>
                <a:gd name="T14" fmla="*/ 24 w 63"/>
                <a:gd name="T15" fmla="*/ 0 h 51"/>
                <a:gd name="T16" fmla="*/ 36 w 63"/>
                <a:gd name="T17" fmla="*/ 0 h 51"/>
                <a:gd name="T18" fmla="*/ 63 w 63"/>
                <a:gd name="T19" fmla="*/ 4 h 51"/>
                <a:gd name="T20" fmla="*/ 63 w 63"/>
                <a:gd name="T21" fmla="*/ 4 h 51"/>
                <a:gd name="T22" fmla="*/ 56 w 63"/>
                <a:gd name="T23" fmla="*/ 11 h 51"/>
                <a:gd name="T24" fmla="*/ 49 w 63"/>
                <a:gd name="T25" fmla="*/ 20 h 51"/>
                <a:gd name="T26" fmla="*/ 36 w 63"/>
                <a:gd name="T27" fmla="*/ 37 h 51"/>
                <a:gd name="T28" fmla="*/ 29 w 63"/>
                <a:gd name="T29" fmla="*/ 44 h 51"/>
                <a:gd name="T30" fmla="*/ 21 w 63"/>
                <a:gd name="T31" fmla="*/ 49 h 51"/>
                <a:gd name="T32" fmla="*/ 12 w 63"/>
                <a:gd name="T33" fmla="*/ 51 h 51"/>
                <a:gd name="T34" fmla="*/ 0 w 63"/>
                <a:gd name="T35" fmla="*/ 51 h 51"/>
                <a:gd name="T36" fmla="*/ 0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0" y="51"/>
                  </a:moveTo>
                  <a:lnTo>
                    <a:pt x="0" y="51"/>
                  </a:lnTo>
                  <a:lnTo>
                    <a:pt x="3" y="48"/>
                  </a:lnTo>
                  <a:lnTo>
                    <a:pt x="3" y="48"/>
                  </a:lnTo>
                  <a:lnTo>
                    <a:pt x="10" y="35"/>
                  </a:lnTo>
                  <a:lnTo>
                    <a:pt x="17" y="20"/>
                  </a:lnTo>
                  <a:lnTo>
                    <a:pt x="24" y="0"/>
                  </a:lnTo>
                  <a:lnTo>
                    <a:pt x="24" y="0"/>
                  </a:lnTo>
                  <a:lnTo>
                    <a:pt x="36" y="0"/>
                  </a:lnTo>
                  <a:lnTo>
                    <a:pt x="63" y="4"/>
                  </a:lnTo>
                  <a:lnTo>
                    <a:pt x="63" y="4"/>
                  </a:lnTo>
                  <a:lnTo>
                    <a:pt x="56" y="11"/>
                  </a:lnTo>
                  <a:lnTo>
                    <a:pt x="49" y="20"/>
                  </a:lnTo>
                  <a:lnTo>
                    <a:pt x="36" y="37"/>
                  </a:lnTo>
                  <a:lnTo>
                    <a:pt x="29" y="44"/>
                  </a:lnTo>
                  <a:lnTo>
                    <a:pt x="21" y="49"/>
                  </a:lnTo>
                  <a:lnTo>
                    <a:pt x="12" y="51"/>
                  </a:lnTo>
                  <a:lnTo>
                    <a:pt x="0" y="51"/>
                  </a:lnTo>
                  <a:lnTo>
                    <a:pt x="0"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0" name="Freeform 32"/>
            <p:cNvSpPr>
              <a:spLocks/>
            </p:cNvSpPr>
            <p:nvPr/>
          </p:nvSpPr>
          <p:spPr bwMode="auto">
            <a:xfrm>
              <a:off x="1046" y="3353"/>
              <a:ext cx="39" cy="27"/>
            </a:xfrm>
            <a:custGeom>
              <a:avLst/>
              <a:gdLst>
                <a:gd name="T0" fmla="*/ 11 w 79"/>
                <a:gd name="T1" fmla="*/ 54 h 54"/>
                <a:gd name="T2" fmla="*/ 11 w 79"/>
                <a:gd name="T3" fmla="*/ 54 h 54"/>
                <a:gd name="T4" fmla="*/ 7 w 79"/>
                <a:gd name="T5" fmla="*/ 52 h 54"/>
                <a:gd name="T6" fmla="*/ 4 w 79"/>
                <a:gd name="T7" fmla="*/ 50 h 54"/>
                <a:gd name="T8" fmla="*/ 2 w 79"/>
                <a:gd name="T9" fmla="*/ 47 h 54"/>
                <a:gd name="T10" fmla="*/ 0 w 79"/>
                <a:gd name="T11" fmla="*/ 40 h 54"/>
                <a:gd name="T12" fmla="*/ 0 w 79"/>
                <a:gd name="T13" fmla="*/ 24 h 54"/>
                <a:gd name="T14" fmla="*/ 0 w 79"/>
                <a:gd name="T15" fmla="*/ 0 h 54"/>
                <a:gd name="T16" fmla="*/ 0 w 79"/>
                <a:gd name="T17" fmla="*/ 0 h 54"/>
                <a:gd name="T18" fmla="*/ 23 w 79"/>
                <a:gd name="T19" fmla="*/ 3 h 54"/>
                <a:gd name="T20" fmla="*/ 44 w 79"/>
                <a:gd name="T21" fmla="*/ 8 h 54"/>
                <a:gd name="T22" fmla="*/ 61 w 79"/>
                <a:gd name="T23" fmla="*/ 17 h 54"/>
                <a:gd name="T24" fmla="*/ 68 w 79"/>
                <a:gd name="T25" fmla="*/ 21 h 54"/>
                <a:gd name="T26" fmla="*/ 74 w 79"/>
                <a:gd name="T27" fmla="*/ 26 h 54"/>
                <a:gd name="T28" fmla="*/ 74 w 79"/>
                <a:gd name="T29" fmla="*/ 26 h 54"/>
                <a:gd name="T30" fmla="*/ 79 w 79"/>
                <a:gd name="T31" fmla="*/ 43 h 54"/>
                <a:gd name="T32" fmla="*/ 79 w 79"/>
                <a:gd name="T33" fmla="*/ 43 h 54"/>
                <a:gd name="T34" fmla="*/ 61 w 79"/>
                <a:gd name="T35" fmla="*/ 49 h 54"/>
                <a:gd name="T36" fmla="*/ 42 w 79"/>
                <a:gd name="T37" fmla="*/ 52 h 54"/>
                <a:gd name="T38" fmla="*/ 23 w 79"/>
                <a:gd name="T39" fmla="*/ 54 h 54"/>
                <a:gd name="T40" fmla="*/ 11 w 79"/>
                <a:gd name="T41" fmla="*/ 54 h 54"/>
                <a:gd name="T42" fmla="*/ 11 w 79"/>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 h="54">
                  <a:moveTo>
                    <a:pt x="11" y="54"/>
                  </a:moveTo>
                  <a:lnTo>
                    <a:pt x="11" y="54"/>
                  </a:lnTo>
                  <a:lnTo>
                    <a:pt x="7" y="52"/>
                  </a:lnTo>
                  <a:lnTo>
                    <a:pt x="4" y="50"/>
                  </a:lnTo>
                  <a:lnTo>
                    <a:pt x="2" y="47"/>
                  </a:lnTo>
                  <a:lnTo>
                    <a:pt x="0" y="40"/>
                  </a:lnTo>
                  <a:lnTo>
                    <a:pt x="0" y="24"/>
                  </a:lnTo>
                  <a:lnTo>
                    <a:pt x="0" y="0"/>
                  </a:lnTo>
                  <a:lnTo>
                    <a:pt x="0" y="0"/>
                  </a:lnTo>
                  <a:lnTo>
                    <a:pt x="23" y="3"/>
                  </a:lnTo>
                  <a:lnTo>
                    <a:pt x="44" y="8"/>
                  </a:lnTo>
                  <a:lnTo>
                    <a:pt x="61" y="17"/>
                  </a:lnTo>
                  <a:lnTo>
                    <a:pt x="68" y="21"/>
                  </a:lnTo>
                  <a:lnTo>
                    <a:pt x="74" y="26"/>
                  </a:lnTo>
                  <a:lnTo>
                    <a:pt x="74" y="26"/>
                  </a:lnTo>
                  <a:lnTo>
                    <a:pt x="79" y="43"/>
                  </a:lnTo>
                  <a:lnTo>
                    <a:pt x="79" y="43"/>
                  </a:lnTo>
                  <a:lnTo>
                    <a:pt x="61" y="49"/>
                  </a:lnTo>
                  <a:lnTo>
                    <a:pt x="42" y="52"/>
                  </a:lnTo>
                  <a:lnTo>
                    <a:pt x="23" y="54"/>
                  </a:lnTo>
                  <a:lnTo>
                    <a:pt x="11" y="54"/>
                  </a:lnTo>
                  <a:lnTo>
                    <a:pt x="11"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1" name="Freeform 33"/>
            <p:cNvSpPr>
              <a:spLocks/>
            </p:cNvSpPr>
            <p:nvPr/>
          </p:nvSpPr>
          <p:spPr bwMode="auto">
            <a:xfrm>
              <a:off x="1235" y="3384"/>
              <a:ext cx="113" cy="56"/>
            </a:xfrm>
            <a:custGeom>
              <a:avLst/>
              <a:gdLst>
                <a:gd name="T0" fmla="*/ 5 w 226"/>
                <a:gd name="T1" fmla="*/ 0 h 112"/>
                <a:gd name="T2" fmla="*/ 5 w 226"/>
                <a:gd name="T3" fmla="*/ 0 h 112"/>
                <a:gd name="T4" fmla="*/ 0 w 226"/>
                <a:gd name="T5" fmla="*/ 37 h 112"/>
                <a:gd name="T6" fmla="*/ 0 w 226"/>
                <a:gd name="T7" fmla="*/ 47 h 112"/>
                <a:gd name="T8" fmla="*/ 0 w 226"/>
                <a:gd name="T9" fmla="*/ 52 h 112"/>
                <a:gd name="T10" fmla="*/ 0 w 226"/>
                <a:gd name="T11" fmla="*/ 52 h 112"/>
                <a:gd name="T12" fmla="*/ 4 w 226"/>
                <a:gd name="T13" fmla="*/ 54 h 112"/>
                <a:gd name="T14" fmla="*/ 9 w 226"/>
                <a:gd name="T15" fmla="*/ 58 h 112"/>
                <a:gd name="T16" fmla="*/ 18 w 226"/>
                <a:gd name="T17" fmla="*/ 61 h 112"/>
                <a:gd name="T18" fmla="*/ 30 w 226"/>
                <a:gd name="T19" fmla="*/ 65 h 112"/>
                <a:gd name="T20" fmla="*/ 30 w 226"/>
                <a:gd name="T21" fmla="*/ 65 h 112"/>
                <a:gd name="T22" fmla="*/ 53 w 226"/>
                <a:gd name="T23" fmla="*/ 68 h 112"/>
                <a:gd name="T24" fmla="*/ 60 w 226"/>
                <a:gd name="T25" fmla="*/ 68 h 112"/>
                <a:gd name="T26" fmla="*/ 60 w 226"/>
                <a:gd name="T27" fmla="*/ 68 h 112"/>
                <a:gd name="T28" fmla="*/ 72 w 226"/>
                <a:gd name="T29" fmla="*/ 79 h 112"/>
                <a:gd name="T30" fmla="*/ 81 w 226"/>
                <a:gd name="T31" fmla="*/ 87 h 112"/>
                <a:gd name="T32" fmla="*/ 86 w 226"/>
                <a:gd name="T33" fmla="*/ 94 h 112"/>
                <a:gd name="T34" fmla="*/ 86 w 226"/>
                <a:gd name="T35" fmla="*/ 94 h 112"/>
                <a:gd name="T36" fmla="*/ 89 w 226"/>
                <a:gd name="T37" fmla="*/ 100 h 112"/>
                <a:gd name="T38" fmla="*/ 98 w 226"/>
                <a:gd name="T39" fmla="*/ 105 h 112"/>
                <a:gd name="T40" fmla="*/ 114 w 226"/>
                <a:gd name="T41" fmla="*/ 110 h 112"/>
                <a:gd name="T42" fmla="*/ 133 w 226"/>
                <a:gd name="T43" fmla="*/ 112 h 112"/>
                <a:gd name="T44" fmla="*/ 133 w 226"/>
                <a:gd name="T45" fmla="*/ 112 h 112"/>
                <a:gd name="T46" fmla="*/ 159 w 226"/>
                <a:gd name="T47" fmla="*/ 112 h 112"/>
                <a:gd name="T48" fmla="*/ 187 w 226"/>
                <a:gd name="T49" fmla="*/ 112 h 112"/>
                <a:gd name="T50" fmla="*/ 200 w 226"/>
                <a:gd name="T51" fmla="*/ 110 h 112"/>
                <a:gd name="T52" fmla="*/ 210 w 226"/>
                <a:gd name="T53" fmla="*/ 108 h 112"/>
                <a:gd name="T54" fmla="*/ 219 w 226"/>
                <a:gd name="T55" fmla="*/ 107 h 112"/>
                <a:gd name="T56" fmla="*/ 222 w 226"/>
                <a:gd name="T57" fmla="*/ 103 h 112"/>
                <a:gd name="T58" fmla="*/ 222 w 226"/>
                <a:gd name="T59" fmla="*/ 103 h 112"/>
                <a:gd name="T60" fmla="*/ 226 w 226"/>
                <a:gd name="T61" fmla="*/ 98 h 112"/>
                <a:gd name="T62" fmla="*/ 226 w 226"/>
                <a:gd name="T63" fmla="*/ 91 h 112"/>
                <a:gd name="T64" fmla="*/ 226 w 226"/>
                <a:gd name="T65" fmla="*/ 82 h 112"/>
                <a:gd name="T66" fmla="*/ 224 w 226"/>
                <a:gd name="T67" fmla="*/ 75 h 112"/>
                <a:gd name="T68" fmla="*/ 221 w 226"/>
                <a:gd name="T69" fmla="*/ 68 h 112"/>
                <a:gd name="T70" fmla="*/ 217 w 226"/>
                <a:gd name="T71" fmla="*/ 59 h 112"/>
                <a:gd name="T72" fmla="*/ 210 w 226"/>
                <a:gd name="T73" fmla="*/ 54 h 112"/>
                <a:gd name="T74" fmla="*/ 203 w 226"/>
                <a:gd name="T75" fmla="*/ 49 h 112"/>
                <a:gd name="T76" fmla="*/ 203 w 226"/>
                <a:gd name="T77" fmla="*/ 49 h 112"/>
                <a:gd name="T78" fmla="*/ 189 w 226"/>
                <a:gd name="T79" fmla="*/ 44 h 112"/>
                <a:gd name="T80" fmla="*/ 165 w 226"/>
                <a:gd name="T81" fmla="*/ 37 h 112"/>
                <a:gd name="T82" fmla="*/ 96 w 226"/>
                <a:gd name="T83" fmla="*/ 21 h 112"/>
                <a:gd name="T84" fmla="*/ 5 w 226"/>
                <a:gd name="T85" fmla="*/ 0 h 112"/>
                <a:gd name="T86" fmla="*/ 5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5" y="0"/>
                  </a:moveTo>
                  <a:lnTo>
                    <a:pt x="5" y="0"/>
                  </a:lnTo>
                  <a:lnTo>
                    <a:pt x="0" y="37"/>
                  </a:lnTo>
                  <a:lnTo>
                    <a:pt x="0" y="47"/>
                  </a:lnTo>
                  <a:lnTo>
                    <a:pt x="0" y="52"/>
                  </a:lnTo>
                  <a:lnTo>
                    <a:pt x="0" y="52"/>
                  </a:lnTo>
                  <a:lnTo>
                    <a:pt x="4" y="54"/>
                  </a:lnTo>
                  <a:lnTo>
                    <a:pt x="9" y="58"/>
                  </a:lnTo>
                  <a:lnTo>
                    <a:pt x="18" y="61"/>
                  </a:lnTo>
                  <a:lnTo>
                    <a:pt x="30" y="65"/>
                  </a:lnTo>
                  <a:lnTo>
                    <a:pt x="30" y="65"/>
                  </a:lnTo>
                  <a:lnTo>
                    <a:pt x="53" y="68"/>
                  </a:lnTo>
                  <a:lnTo>
                    <a:pt x="60" y="68"/>
                  </a:lnTo>
                  <a:lnTo>
                    <a:pt x="60" y="68"/>
                  </a:lnTo>
                  <a:lnTo>
                    <a:pt x="72" y="79"/>
                  </a:lnTo>
                  <a:lnTo>
                    <a:pt x="81" y="87"/>
                  </a:lnTo>
                  <a:lnTo>
                    <a:pt x="86" y="94"/>
                  </a:lnTo>
                  <a:lnTo>
                    <a:pt x="86" y="94"/>
                  </a:lnTo>
                  <a:lnTo>
                    <a:pt x="89" y="100"/>
                  </a:lnTo>
                  <a:lnTo>
                    <a:pt x="98" y="105"/>
                  </a:lnTo>
                  <a:lnTo>
                    <a:pt x="114" y="110"/>
                  </a:lnTo>
                  <a:lnTo>
                    <a:pt x="133" y="112"/>
                  </a:lnTo>
                  <a:lnTo>
                    <a:pt x="133" y="112"/>
                  </a:lnTo>
                  <a:lnTo>
                    <a:pt x="159" y="112"/>
                  </a:lnTo>
                  <a:lnTo>
                    <a:pt x="187" y="112"/>
                  </a:lnTo>
                  <a:lnTo>
                    <a:pt x="200" y="110"/>
                  </a:lnTo>
                  <a:lnTo>
                    <a:pt x="210" y="108"/>
                  </a:lnTo>
                  <a:lnTo>
                    <a:pt x="219" y="107"/>
                  </a:lnTo>
                  <a:lnTo>
                    <a:pt x="222" y="103"/>
                  </a:lnTo>
                  <a:lnTo>
                    <a:pt x="222" y="103"/>
                  </a:lnTo>
                  <a:lnTo>
                    <a:pt x="226" y="98"/>
                  </a:lnTo>
                  <a:lnTo>
                    <a:pt x="226" y="91"/>
                  </a:lnTo>
                  <a:lnTo>
                    <a:pt x="226" y="82"/>
                  </a:lnTo>
                  <a:lnTo>
                    <a:pt x="224" y="75"/>
                  </a:lnTo>
                  <a:lnTo>
                    <a:pt x="221" y="68"/>
                  </a:lnTo>
                  <a:lnTo>
                    <a:pt x="217" y="59"/>
                  </a:lnTo>
                  <a:lnTo>
                    <a:pt x="210" y="54"/>
                  </a:lnTo>
                  <a:lnTo>
                    <a:pt x="203" y="49"/>
                  </a:lnTo>
                  <a:lnTo>
                    <a:pt x="203" y="49"/>
                  </a:lnTo>
                  <a:lnTo>
                    <a:pt x="189" y="44"/>
                  </a:lnTo>
                  <a:lnTo>
                    <a:pt x="165" y="37"/>
                  </a:lnTo>
                  <a:lnTo>
                    <a:pt x="96" y="21"/>
                  </a:lnTo>
                  <a:lnTo>
                    <a:pt x="5" y="0"/>
                  </a:lnTo>
                  <a:lnTo>
                    <a:pt x="5"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2" name="Freeform 34"/>
            <p:cNvSpPr>
              <a:spLocks/>
            </p:cNvSpPr>
            <p:nvPr/>
          </p:nvSpPr>
          <p:spPr bwMode="auto">
            <a:xfrm>
              <a:off x="1234" y="3352"/>
              <a:ext cx="111" cy="73"/>
            </a:xfrm>
            <a:custGeom>
              <a:avLst/>
              <a:gdLst>
                <a:gd name="T0" fmla="*/ 179 w 223"/>
                <a:gd name="T1" fmla="*/ 84 h 145"/>
                <a:gd name="T2" fmla="*/ 179 w 223"/>
                <a:gd name="T3" fmla="*/ 84 h 145"/>
                <a:gd name="T4" fmla="*/ 170 w 223"/>
                <a:gd name="T5" fmla="*/ 73 h 145"/>
                <a:gd name="T6" fmla="*/ 163 w 223"/>
                <a:gd name="T7" fmla="*/ 65 h 145"/>
                <a:gd name="T8" fmla="*/ 154 w 223"/>
                <a:gd name="T9" fmla="*/ 47 h 145"/>
                <a:gd name="T10" fmla="*/ 154 w 223"/>
                <a:gd name="T11" fmla="*/ 47 h 145"/>
                <a:gd name="T12" fmla="*/ 144 w 223"/>
                <a:gd name="T13" fmla="*/ 47 h 145"/>
                <a:gd name="T14" fmla="*/ 133 w 223"/>
                <a:gd name="T15" fmla="*/ 45 h 145"/>
                <a:gd name="T16" fmla="*/ 126 w 223"/>
                <a:gd name="T17" fmla="*/ 40 h 145"/>
                <a:gd name="T18" fmla="*/ 119 w 223"/>
                <a:gd name="T19" fmla="*/ 33 h 145"/>
                <a:gd name="T20" fmla="*/ 105 w 223"/>
                <a:gd name="T21" fmla="*/ 16 h 145"/>
                <a:gd name="T22" fmla="*/ 100 w 223"/>
                <a:gd name="T23" fmla="*/ 7 h 145"/>
                <a:gd name="T24" fmla="*/ 91 w 223"/>
                <a:gd name="T25" fmla="*/ 0 h 145"/>
                <a:gd name="T26" fmla="*/ 91 w 223"/>
                <a:gd name="T27" fmla="*/ 0 h 145"/>
                <a:gd name="T28" fmla="*/ 81 w 223"/>
                <a:gd name="T29" fmla="*/ 2 h 145"/>
                <a:gd name="T30" fmla="*/ 81 w 223"/>
                <a:gd name="T31" fmla="*/ 2 h 145"/>
                <a:gd name="T32" fmla="*/ 81 w 223"/>
                <a:gd name="T33" fmla="*/ 26 h 145"/>
                <a:gd name="T34" fmla="*/ 81 w 223"/>
                <a:gd name="T35" fmla="*/ 42 h 145"/>
                <a:gd name="T36" fmla="*/ 79 w 223"/>
                <a:gd name="T37" fmla="*/ 49 h 145"/>
                <a:gd name="T38" fmla="*/ 77 w 223"/>
                <a:gd name="T39" fmla="*/ 52 h 145"/>
                <a:gd name="T40" fmla="*/ 76 w 223"/>
                <a:gd name="T41" fmla="*/ 54 h 145"/>
                <a:gd name="T42" fmla="*/ 70 w 223"/>
                <a:gd name="T43" fmla="*/ 56 h 145"/>
                <a:gd name="T44" fmla="*/ 70 w 223"/>
                <a:gd name="T45" fmla="*/ 56 h 145"/>
                <a:gd name="T46" fmla="*/ 58 w 223"/>
                <a:gd name="T47" fmla="*/ 56 h 145"/>
                <a:gd name="T48" fmla="*/ 41 w 223"/>
                <a:gd name="T49" fmla="*/ 54 h 145"/>
                <a:gd name="T50" fmla="*/ 21 w 223"/>
                <a:gd name="T51" fmla="*/ 51 h 145"/>
                <a:gd name="T52" fmla="*/ 4 w 223"/>
                <a:gd name="T53" fmla="*/ 45 h 145"/>
                <a:gd name="T54" fmla="*/ 4 w 223"/>
                <a:gd name="T55" fmla="*/ 45 h 145"/>
                <a:gd name="T56" fmla="*/ 0 w 223"/>
                <a:gd name="T57" fmla="*/ 58 h 145"/>
                <a:gd name="T58" fmla="*/ 0 w 223"/>
                <a:gd name="T59" fmla="*/ 66 h 145"/>
                <a:gd name="T60" fmla="*/ 2 w 223"/>
                <a:gd name="T61" fmla="*/ 72 h 145"/>
                <a:gd name="T62" fmla="*/ 4 w 223"/>
                <a:gd name="T63" fmla="*/ 75 h 145"/>
                <a:gd name="T64" fmla="*/ 4 w 223"/>
                <a:gd name="T65" fmla="*/ 75 h 145"/>
                <a:gd name="T66" fmla="*/ 9 w 223"/>
                <a:gd name="T67" fmla="*/ 77 h 145"/>
                <a:gd name="T68" fmla="*/ 16 w 223"/>
                <a:gd name="T69" fmla="*/ 80 h 145"/>
                <a:gd name="T70" fmla="*/ 27 w 223"/>
                <a:gd name="T71" fmla="*/ 84 h 145"/>
                <a:gd name="T72" fmla="*/ 41 w 223"/>
                <a:gd name="T73" fmla="*/ 91 h 145"/>
                <a:gd name="T74" fmla="*/ 41 w 223"/>
                <a:gd name="T75" fmla="*/ 91 h 145"/>
                <a:gd name="T76" fmla="*/ 53 w 223"/>
                <a:gd name="T77" fmla="*/ 101 h 145"/>
                <a:gd name="T78" fmla="*/ 63 w 223"/>
                <a:gd name="T79" fmla="*/ 112 h 145"/>
                <a:gd name="T80" fmla="*/ 79 w 223"/>
                <a:gd name="T81" fmla="*/ 131 h 145"/>
                <a:gd name="T82" fmla="*/ 79 w 223"/>
                <a:gd name="T83" fmla="*/ 131 h 145"/>
                <a:gd name="T84" fmla="*/ 83 w 223"/>
                <a:gd name="T85" fmla="*/ 135 h 145"/>
                <a:gd name="T86" fmla="*/ 90 w 223"/>
                <a:gd name="T87" fmla="*/ 138 h 145"/>
                <a:gd name="T88" fmla="*/ 109 w 223"/>
                <a:gd name="T89" fmla="*/ 142 h 145"/>
                <a:gd name="T90" fmla="*/ 132 w 223"/>
                <a:gd name="T91" fmla="*/ 145 h 145"/>
                <a:gd name="T92" fmla="*/ 154 w 223"/>
                <a:gd name="T93" fmla="*/ 145 h 145"/>
                <a:gd name="T94" fmla="*/ 154 w 223"/>
                <a:gd name="T95" fmla="*/ 145 h 145"/>
                <a:gd name="T96" fmla="*/ 177 w 223"/>
                <a:gd name="T97" fmla="*/ 143 h 145"/>
                <a:gd name="T98" fmla="*/ 196 w 223"/>
                <a:gd name="T99" fmla="*/ 142 h 145"/>
                <a:gd name="T100" fmla="*/ 205 w 223"/>
                <a:gd name="T101" fmla="*/ 140 h 145"/>
                <a:gd name="T102" fmla="*/ 212 w 223"/>
                <a:gd name="T103" fmla="*/ 136 h 145"/>
                <a:gd name="T104" fmla="*/ 217 w 223"/>
                <a:gd name="T105" fmla="*/ 133 h 145"/>
                <a:gd name="T106" fmla="*/ 223 w 223"/>
                <a:gd name="T107" fmla="*/ 129 h 145"/>
                <a:gd name="T108" fmla="*/ 223 w 223"/>
                <a:gd name="T109" fmla="*/ 129 h 145"/>
                <a:gd name="T110" fmla="*/ 223 w 223"/>
                <a:gd name="T111" fmla="*/ 124 h 145"/>
                <a:gd name="T112" fmla="*/ 221 w 223"/>
                <a:gd name="T113" fmla="*/ 117 h 145"/>
                <a:gd name="T114" fmla="*/ 216 w 223"/>
                <a:gd name="T115" fmla="*/ 112 h 145"/>
                <a:gd name="T116" fmla="*/ 210 w 223"/>
                <a:gd name="T117" fmla="*/ 107 h 145"/>
                <a:gd name="T118" fmla="*/ 179 w 223"/>
                <a:gd name="T119" fmla="*/ 84 h 145"/>
                <a:gd name="T120" fmla="*/ 179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179" y="84"/>
                  </a:moveTo>
                  <a:lnTo>
                    <a:pt x="179" y="84"/>
                  </a:lnTo>
                  <a:lnTo>
                    <a:pt x="170" y="73"/>
                  </a:lnTo>
                  <a:lnTo>
                    <a:pt x="163" y="65"/>
                  </a:lnTo>
                  <a:lnTo>
                    <a:pt x="154" y="47"/>
                  </a:lnTo>
                  <a:lnTo>
                    <a:pt x="154" y="47"/>
                  </a:lnTo>
                  <a:lnTo>
                    <a:pt x="144" y="47"/>
                  </a:lnTo>
                  <a:lnTo>
                    <a:pt x="133" y="45"/>
                  </a:lnTo>
                  <a:lnTo>
                    <a:pt x="126" y="40"/>
                  </a:lnTo>
                  <a:lnTo>
                    <a:pt x="119" y="33"/>
                  </a:lnTo>
                  <a:lnTo>
                    <a:pt x="105" y="16"/>
                  </a:lnTo>
                  <a:lnTo>
                    <a:pt x="100" y="7"/>
                  </a:lnTo>
                  <a:lnTo>
                    <a:pt x="91" y="0"/>
                  </a:lnTo>
                  <a:lnTo>
                    <a:pt x="91" y="0"/>
                  </a:lnTo>
                  <a:lnTo>
                    <a:pt x="81" y="2"/>
                  </a:lnTo>
                  <a:lnTo>
                    <a:pt x="81" y="2"/>
                  </a:lnTo>
                  <a:lnTo>
                    <a:pt x="81" y="26"/>
                  </a:lnTo>
                  <a:lnTo>
                    <a:pt x="81" y="42"/>
                  </a:lnTo>
                  <a:lnTo>
                    <a:pt x="79" y="49"/>
                  </a:lnTo>
                  <a:lnTo>
                    <a:pt x="77" y="52"/>
                  </a:lnTo>
                  <a:lnTo>
                    <a:pt x="76" y="54"/>
                  </a:lnTo>
                  <a:lnTo>
                    <a:pt x="70" y="56"/>
                  </a:lnTo>
                  <a:lnTo>
                    <a:pt x="70" y="56"/>
                  </a:lnTo>
                  <a:lnTo>
                    <a:pt x="58" y="56"/>
                  </a:lnTo>
                  <a:lnTo>
                    <a:pt x="41" y="54"/>
                  </a:lnTo>
                  <a:lnTo>
                    <a:pt x="21" y="51"/>
                  </a:lnTo>
                  <a:lnTo>
                    <a:pt x="4" y="45"/>
                  </a:lnTo>
                  <a:lnTo>
                    <a:pt x="4" y="45"/>
                  </a:lnTo>
                  <a:lnTo>
                    <a:pt x="0" y="58"/>
                  </a:lnTo>
                  <a:lnTo>
                    <a:pt x="0" y="66"/>
                  </a:lnTo>
                  <a:lnTo>
                    <a:pt x="2" y="72"/>
                  </a:lnTo>
                  <a:lnTo>
                    <a:pt x="4" y="75"/>
                  </a:lnTo>
                  <a:lnTo>
                    <a:pt x="4" y="75"/>
                  </a:lnTo>
                  <a:lnTo>
                    <a:pt x="9" y="77"/>
                  </a:lnTo>
                  <a:lnTo>
                    <a:pt x="16" y="80"/>
                  </a:lnTo>
                  <a:lnTo>
                    <a:pt x="27" y="84"/>
                  </a:lnTo>
                  <a:lnTo>
                    <a:pt x="41" y="91"/>
                  </a:lnTo>
                  <a:lnTo>
                    <a:pt x="41" y="91"/>
                  </a:lnTo>
                  <a:lnTo>
                    <a:pt x="53" y="101"/>
                  </a:lnTo>
                  <a:lnTo>
                    <a:pt x="63" y="112"/>
                  </a:lnTo>
                  <a:lnTo>
                    <a:pt x="79" y="131"/>
                  </a:lnTo>
                  <a:lnTo>
                    <a:pt x="79" y="131"/>
                  </a:lnTo>
                  <a:lnTo>
                    <a:pt x="83" y="135"/>
                  </a:lnTo>
                  <a:lnTo>
                    <a:pt x="90" y="138"/>
                  </a:lnTo>
                  <a:lnTo>
                    <a:pt x="109" y="142"/>
                  </a:lnTo>
                  <a:lnTo>
                    <a:pt x="132" y="145"/>
                  </a:lnTo>
                  <a:lnTo>
                    <a:pt x="154" y="145"/>
                  </a:lnTo>
                  <a:lnTo>
                    <a:pt x="154" y="145"/>
                  </a:lnTo>
                  <a:lnTo>
                    <a:pt x="177" y="143"/>
                  </a:lnTo>
                  <a:lnTo>
                    <a:pt x="196" y="142"/>
                  </a:lnTo>
                  <a:lnTo>
                    <a:pt x="205" y="140"/>
                  </a:lnTo>
                  <a:lnTo>
                    <a:pt x="212" y="136"/>
                  </a:lnTo>
                  <a:lnTo>
                    <a:pt x="217" y="133"/>
                  </a:lnTo>
                  <a:lnTo>
                    <a:pt x="223" y="129"/>
                  </a:lnTo>
                  <a:lnTo>
                    <a:pt x="223" y="129"/>
                  </a:lnTo>
                  <a:lnTo>
                    <a:pt x="223" y="124"/>
                  </a:lnTo>
                  <a:lnTo>
                    <a:pt x="221" y="117"/>
                  </a:lnTo>
                  <a:lnTo>
                    <a:pt x="216" y="112"/>
                  </a:lnTo>
                  <a:lnTo>
                    <a:pt x="210" y="107"/>
                  </a:lnTo>
                  <a:lnTo>
                    <a:pt x="179" y="84"/>
                  </a:lnTo>
                  <a:lnTo>
                    <a:pt x="179"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3" name="Freeform 35"/>
            <p:cNvSpPr>
              <a:spLocks/>
            </p:cNvSpPr>
            <p:nvPr/>
          </p:nvSpPr>
          <p:spPr bwMode="auto">
            <a:xfrm>
              <a:off x="1280" y="3351"/>
              <a:ext cx="31" cy="25"/>
            </a:xfrm>
            <a:custGeom>
              <a:avLst/>
              <a:gdLst>
                <a:gd name="T0" fmla="*/ 63 w 63"/>
                <a:gd name="T1" fmla="*/ 51 h 51"/>
                <a:gd name="T2" fmla="*/ 63 w 63"/>
                <a:gd name="T3" fmla="*/ 51 h 51"/>
                <a:gd name="T4" fmla="*/ 62 w 63"/>
                <a:gd name="T5" fmla="*/ 48 h 51"/>
                <a:gd name="T6" fmla="*/ 62 w 63"/>
                <a:gd name="T7" fmla="*/ 48 h 51"/>
                <a:gd name="T8" fmla="*/ 55 w 63"/>
                <a:gd name="T9" fmla="*/ 35 h 51"/>
                <a:gd name="T10" fmla="*/ 46 w 63"/>
                <a:gd name="T11" fmla="*/ 20 h 51"/>
                <a:gd name="T12" fmla="*/ 39 w 63"/>
                <a:gd name="T13" fmla="*/ 0 h 51"/>
                <a:gd name="T14" fmla="*/ 39 w 63"/>
                <a:gd name="T15" fmla="*/ 0 h 51"/>
                <a:gd name="T16" fmla="*/ 28 w 63"/>
                <a:gd name="T17" fmla="*/ 0 h 51"/>
                <a:gd name="T18" fmla="*/ 0 w 63"/>
                <a:gd name="T19" fmla="*/ 4 h 51"/>
                <a:gd name="T20" fmla="*/ 0 w 63"/>
                <a:gd name="T21" fmla="*/ 4 h 51"/>
                <a:gd name="T22" fmla="*/ 9 w 63"/>
                <a:gd name="T23" fmla="*/ 11 h 51"/>
                <a:gd name="T24" fmla="*/ 14 w 63"/>
                <a:gd name="T25" fmla="*/ 20 h 51"/>
                <a:gd name="T26" fmla="*/ 28 w 63"/>
                <a:gd name="T27" fmla="*/ 37 h 51"/>
                <a:gd name="T28" fmla="*/ 35 w 63"/>
                <a:gd name="T29" fmla="*/ 44 h 51"/>
                <a:gd name="T30" fmla="*/ 42 w 63"/>
                <a:gd name="T31" fmla="*/ 49 h 51"/>
                <a:gd name="T32" fmla="*/ 53 w 63"/>
                <a:gd name="T33" fmla="*/ 51 h 51"/>
                <a:gd name="T34" fmla="*/ 63 w 63"/>
                <a:gd name="T35" fmla="*/ 51 h 51"/>
                <a:gd name="T36" fmla="*/ 63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63" y="51"/>
                  </a:moveTo>
                  <a:lnTo>
                    <a:pt x="63" y="51"/>
                  </a:lnTo>
                  <a:lnTo>
                    <a:pt x="62" y="48"/>
                  </a:lnTo>
                  <a:lnTo>
                    <a:pt x="62" y="48"/>
                  </a:lnTo>
                  <a:lnTo>
                    <a:pt x="55" y="35"/>
                  </a:lnTo>
                  <a:lnTo>
                    <a:pt x="46" y="20"/>
                  </a:lnTo>
                  <a:lnTo>
                    <a:pt x="39" y="0"/>
                  </a:lnTo>
                  <a:lnTo>
                    <a:pt x="39" y="0"/>
                  </a:lnTo>
                  <a:lnTo>
                    <a:pt x="28" y="0"/>
                  </a:lnTo>
                  <a:lnTo>
                    <a:pt x="0" y="4"/>
                  </a:lnTo>
                  <a:lnTo>
                    <a:pt x="0" y="4"/>
                  </a:lnTo>
                  <a:lnTo>
                    <a:pt x="9" y="11"/>
                  </a:lnTo>
                  <a:lnTo>
                    <a:pt x="14" y="20"/>
                  </a:lnTo>
                  <a:lnTo>
                    <a:pt x="28" y="37"/>
                  </a:lnTo>
                  <a:lnTo>
                    <a:pt x="35" y="44"/>
                  </a:lnTo>
                  <a:lnTo>
                    <a:pt x="42" y="49"/>
                  </a:lnTo>
                  <a:lnTo>
                    <a:pt x="53" y="51"/>
                  </a:lnTo>
                  <a:lnTo>
                    <a:pt x="63" y="51"/>
                  </a:lnTo>
                  <a:lnTo>
                    <a:pt x="63"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4" name="Freeform 36"/>
            <p:cNvSpPr>
              <a:spLocks/>
            </p:cNvSpPr>
            <p:nvPr/>
          </p:nvSpPr>
          <p:spPr bwMode="auto">
            <a:xfrm>
              <a:off x="1236" y="3353"/>
              <a:ext cx="38" cy="27"/>
            </a:xfrm>
            <a:custGeom>
              <a:avLst/>
              <a:gdLst>
                <a:gd name="T0" fmla="*/ 66 w 77"/>
                <a:gd name="T1" fmla="*/ 54 h 54"/>
                <a:gd name="T2" fmla="*/ 66 w 77"/>
                <a:gd name="T3" fmla="*/ 54 h 54"/>
                <a:gd name="T4" fmla="*/ 72 w 77"/>
                <a:gd name="T5" fmla="*/ 52 h 54"/>
                <a:gd name="T6" fmla="*/ 73 w 77"/>
                <a:gd name="T7" fmla="*/ 50 h 54"/>
                <a:gd name="T8" fmla="*/ 75 w 77"/>
                <a:gd name="T9" fmla="*/ 47 h 54"/>
                <a:gd name="T10" fmla="*/ 77 w 77"/>
                <a:gd name="T11" fmla="*/ 40 h 54"/>
                <a:gd name="T12" fmla="*/ 77 w 77"/>
                <a:gd name="T13" fmla="*/ 24 h 54"/>
                <a:gd name="T14" fmla="*/ 77 w 77"/>
                <a:gd name="T15" fmla="*/ 0 h 54"/>
                <a:gd name="T16" fmla="*/ 77 w 77"/>
                <a:gd name="T17" fmla="*/ 0 h 54"/>
                <a:gd name="T18" fmla="*/ 56 w 77"/>
                <a:gd name="T19" fmla="*/ 3 h 54"/>
                <a:gd name="T20" fmla="*/ 33 w 77"/>
                <a:gd name="T21" fmla="*/ 8 h 54"/>
                <a:gd name="T22" fmla="*/ 16 w 77"/>
                <a:gd name="T23" fmla="*/ 17 h 54"/>
                <a:gd name="T24" fmla="*/ 9 w 77"/>
                <a:gd name="T25" fmla="*/ 21 h 54"/>
                <a:gd name="T26" fmla="*/ 3 w 77"/>
                <a:gd name="T27" fmla="*/ 26 h 54"/>
                <a:gd name="T28" fmla="*/ 3 w 77"/>
                <a:gd name="T29" fmla="*/ 26 h 54"/>
                <a:gd name="T30" fmla="*/ 0 w 77"/>
                <a:gd name="T31" fmla="*/ 43 h 54"/>
                <a:gd name="T32" fmla="*/ 0 w 77"/>
                <a:gd name="T33" fmla="*/ 43 h 54"/>
                <a:gd name="T34" fmla="*/ 17 w 77"/>
                <a:gd name="T35" fmla="*/ 49 h 54"/>
                <a:gd name="T36" fmla="*/ 37 w 77"/>
                <a:gd name="T37" fmla="*/ 52 h 54"/>
                <a:gd name="T38" fmla="*/ 54 w 77"/>
                <a:gd name="T39" fmla="*/ 54 h 54"/>
                <a:gd name="T40" fmla="*/ 66 w 77"/>
                <a:gd name="T41" fmla="*/ 54 h 54"/>
                <a:gd name="T42" fmla="*/ 66 w 77"/>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54">
                  <a:moveTo>
                    <a:pt x="66" y="54"/>
                  </a:moveTo>
                  <a:lnTo>
                    <a:pt x="66" y="54"/>
                  </a:lnTo>
                  <a:lnTo>
                    <a:pt x="72" y="52"/>
                  </a:lnTo>
                  <a:lnTo>
                    <a:pt x="73" y="50"/>
                  </a:lnTo>
                  <a:lnTo>
                    <a:pt x="75" y="47"/>
                  </a:lnTo>
                  <a:lnTo>
                    <a:pt x="77" y="40"/>
                  </a:lnTo>
                  <a:lnTo>
                    <a:pt x="77" y="24"/>
                  </a:lnTo>
                  <a:lnTo>
                    <a:pt x="77" y="0"/>
                  </a:lnTo>
                  <a:lnTo>
                    <a:pt x="77" y="0"/>
                  </a:lnTo>
                  <a:lnTo>
                    <a:pt x="56" y="3"/>
                  </a:lnTo>
                  <a:lnTo>
                    <a:pt x="33" y="8"/>
                  </a:lnTo>
                  <a:lnTo>
                    <a:pt x="16" y="17"/>
                  </a:lnTo>
                  <a:lnTo>
                    <a:pt x="9" y="21"/>
                  </a:lnTo>
                  <a:lnTo>
                    <a:pt x="3" y="26"/>
                  </a:lnTo>
                  <a:lnTo>
                    <a:pt x="3" y="26"/>
                  </a:lnTo>
                  <a:lnTo>
                    <a:pt x="0" y="43"/>
                  </a:lnTo>
                  <a:lnTo>
                    <a:pt x="0" y="43"/>
                  </a:lnTo>
                  <a:lnTo>
                    <a:pt x="17" y="49"/>
                  </a:lnTo>
                  <a:lnTo>
                    <a:pt x="37" y="52"/>
                  </a:lnTo>
                  <a:lnTo>
                    <a:pt x="54" y="54"/>
                  </a:lnTo>
                  <a:lnTo>
                    <a:pt x="66" y="54"/>
                  </a:lnTo>
                  <a:lnTo>
                    <a:pt x="66"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5" name="Freeform 37"/>
            <p:cNvSpPr>
              <a:spLocks/>
            </p:cNvSpPr>
            <p:nvPr/>
          </p:nvSpPr>
          <p:spPr bwMode="auto">
            <a:xfrm>
              <a:off x="1010" y="2812"/>
              <a:ext cx="299" cy="568"/>
            </a:xfrm>
            <a:custGeom>
              <a:avLst/>
              <a:gdLst>
                <a:gd name="T0" fmla="*/ 296 w 597"/>
                <a:gd name="T1" fmla="*/ 339 h 1136"/>
                <a:gd name="T2" fmla="*/ 328 w 597"/>
                <a:gd name="T3" fmla="*/ 457 h 1136"/>
                <a:gd name="T4" fmla="*/ 343 w 597"/>
                <a:gd name="T5" fmla="*/ 553 h 1136"/>
                <a:gd name="T6" fmla="*/ 371 w 597"/>
                <a:gd name="T7" fmla="*/ 613 h 1136"/>
                <a:gd name="T8" fmla="*/ 382 w 597"/>
                <a:gd name="T9" fmla="*/ 655 h 1136"/>
                <a:gd name="T10" fmla="*/ 387 w 597"/>
                <a:gd name="T11" fmla="*/ 753 h 1136"/>
                <a:gd name="T12" fmla="*/ 401 w 597"/>
                <a:gd name="T13" fmla="*/ 875 h 1136"/>
                <a:gd name="T14" fmla="*/ 412 w 597"/>
                <a:gd name="T15" fmla="*/ 940 h 1136"/>
                <a:gd name="T16" fmla="*/ 406 w 597"/>
                <a:gd name="T17" fmla="*/ 985 h 1136"/>
                <a:gd name="T18" fmla="*/ 440 w 597"/>
                <a:gd name="T19" fmla="*/ 1041 h 1136"/>
                <a:gd name="T20" fmla="*/ 438 w 597"/>
                <a:gd name="T21" fmla="*/ 1083 h 1136"/>
                <a:gd name="T22" fmla="*/ 457 w 597"/>
                <a:gd name="T23" fmla="*/ 1124 h 1136"/>
                <a:gd name="T24" fmla="*/ 532 w 597"/>
                <a:gd name="T25" fmla="*/ 1083 h 1136"/>
                <a:gd name="T26" fmla="*/ 585 w 597"/>
                <a:gd name="T27" fmla="*/ 1089 h 1136"/>
                <a:gd name="T28" fmla="*/ 594 w 597"/>
                <a:gd name="T29" fmla="*/ 1062 h 1136"/>
                <a:gd name="T30" fmla="*/ 590 w 597"/>
                <a:gd name="T31" fmla="*/ 1040 h 1136"/>
                <a:gd name="T32" fmla="*/ 566 w 597"/>
                <a:gd name="T33" fmla="*/ 1020 h 1136"/>
                <a:gd name="T34" fmla="*/ 566 w 597"/>
                <a:gd name="T35" fmla="*/ 996 h 1136"/>
                <a:gd name="T36" fmla="*/ 590 w 597"/>
                <a:gd name="T37" fmla="*/ 947 h 1136"/>
                <a:gd name="T38" fmla="*/ 571 w 597"/>
                <a:gd name="T39" fmla="*/ 900 h 1136"/>
                <a:gd name="T40" fmla="*/ 562 w 597"/>
                <a:gd name="T41" fmla="*/ 676 h 1136"/>
                <a:gd name="T42" fmla="*/ 536 w 597"/>
                <a:gd name="T43" fmla="*/ 649 h 1136"/>
                <a:gd name="T44" fmla="*/ 524 w 597"/>
                <a:gd name="T45" fmla="*/ 630 h 1136"/>
                <a:gd name="T46" fmla="*/ 520 w 597"/>
                <a:gd name="T47" fmla="*/ 571 h 1136"/>
                <a:gd name="T48" fmla="*/ 532 w 597"/>
                <a:gd name="T49" fmla="*/ 501 h 1136"/>
                <a:gd name="T50" fmla="*/ 520 w 597"/>
                <a:gd name="T51" fmla="*/ 341 h 1136"/>
                <a:gd name="T52" fmla="*/ 506 w 597"/>
                <a:gd name="T53" fmla="*/ 236 h 1136"/>
                <a:gd name="T54" fmla="*/ 501 w 597"/>
                <a:gd name="T55" fmla="*/ 117 h 1136"/>
                <a:gd name="T56" fmla="*/ 462 w 597"/>
                <a:gd name="T57" fmla="*/ 21 h 1136"/>
                <a:gd name="T58" fmla="*/ 25 w 597"/>
                <a:gd name="T59" fmla="*/ 224 h 1136"/>
                <a:gd name="T60" fmla="*/ 25 w 597"/>
                <a:gd name="T61" fmla="*/ 437 h 1136"/>
                <a:gd name="T62" fmla="*/ 27 w 597"/>
                <a:gd name="T63" fmla="*/ 543 h 1136"/>
                <a:gd name="T64" fmla="*/ 32 w 597"/>
                <a:gd name="T65" fmla="*/ 646 h 1136"/>
                <a:gd name="T66" fmla="*/ 18 w 597"/>
                <a:gd name="T67" fmla="*/ 648 h 1136"/>
                <a:gd name="T68" fmla="*/ 18 w 597"/>
                <a:gd name="T69" fmla="*/ 674 h 1136"/>
                <a:gd name="T70" fmla="*/ 20 w 597"/>
                <a:gd name="T71" fmla="*/ 728 h 1136"/>
                <a:gd name="T72" fmla="*/ 23 w 597"/>
                <a:gd name="T73" fmla="*/ 851 h 1136"/>
                <a:gd name="T74" fmla="*/ 21 w 597"/>
                <a:gd name="T75" fmla="*/ 917 h 1136"/>
                <a:gd name="T76" fmla="*/ 0 w 597"/>
                <a:gd name="T77" fmla="*/ 940 h 1136"/>
                <a:gd name="T78" fmla="*/ 27 w 597"/>
                <a:gd name="T79" fmla="*/ 994 h 1136"/>
                <a:gd name="T80" fmla="*/ 13 w 597"/>
                <a:gd name="T81" fmla="*/ 1022 h 1136"/>
                <a:gd name="T82" fmla="*/ 14 w 597"/>
                <a:gd name="T83" fmla="*/ 1110 h 1136"/>
                <a:gd name="T84" fmla="*/ 62 w 597"/>
                <a:gd name="T85" fmla="*/ 1111 h 1136"/>
                <a:gd name="T86" fmla="*/ 95 w 597"/>
                <a:gd name="T87" fmla="*/ 1117 h 1136"/>
                <a:gd name="T88" fmla="*/ 123 w 597"/>
                <a:gd name="T89" fmla="*/ 1136 h 1136"/>
                <a:gd name="T90" fmla="*/ 140 w 597"/>
                <a:gd name="T91" fmla="*/ 1108 h 1136"/>
                <a:gd name="T92" fmla="*/ 147 w 597"/>
                <a:gd name="T93" fmla="*/ 1057 h 1136"/>
                <a:gd name="T94" fmla="*/ 172 w 597"/>
                <a:gd name="T95" fmla="*/ 1001 h 1136"/>
                <a:gd name="T96" fmla="*/ 165 w 597"/>
                <a:gd name="T97" fmla="*/ 971 h 1136"/>
                <a:gd name="T98" fmla="*/ 175 w 597"/>
                <a:gd name="T99" fmla="*/ 924 h 1136"/>
                <a:gd name="T100" fmla="*/ 193 w 597"/>
                <a:gd name="T101" fmla="*/ 800 h 1136"/>
                <a:gd name="T102" fmla="*/ 191 w 597"/>
                <a:gd name="T103" fmla="*/ 676 h 1136"/>
                <a:gd name="T104" fmla="*/ 191 w 597"/>
                <a:gd name="T105" fmla="*/ 604 h 1136"/>
                <a:gd name="T106" fmla="*/ 207 w 597"/>
                <a:gd name="T107" fmla="*/ 459 h 1136"/>
                <a:gd name="T108" fmla="*/ 228 w 597"/>
                <a:gd name="T109" fmla="*/ 306 h 1136"/>
                <a:gd name="T110" fmla="*/ 249 w 597"/>
                <a:gd name="T111" fmla="*/ 245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97" h="1136">
                  <a:moveTo>
                    <a:pt x="279" y="220"/>
                  </a:moveTo>
                  <a:lnTo>
                    <a:pt x="279" y="220"/>
                  </a:lnTo>
                  <a:lnTo>
                    <a:pt x="284" y="234"/>
                  </a:lnTo>
                  <a:lnTo>
                    <a:pt x="286" y="252"/>
                  </a:lnTo>
                  <a:lnTo>
                    <a:pt x="291" y="296"/>
                  </a:lnTo>
                  <a:lnTo>
                    <a:pt x="296" y="339"/>
                  </a:lnTo>
                  <a:lnTo>
                    <a:pt x="300" y="359"/>
                  </a:lnTo>
                  <a:lnTo>
                    <a:pt x="301" y="374"/>
                  </a:lnTo>
                  <a:lnTo>
                    <a:pt x="301" y="374"/>
                  </a:lnTo>
                  <a:lnTo>
                    <a:pt x="308" y="397"/>
                  </a:lnTo>
                  <a:lnTo>
                    <a:pt x="315" y="418"/>
                  </a:lnTo>
                  <a:lnTo>
                    <a:pt x="328" y="457"/>
                  </a:lnTo>
                  <a:lnTo>
                    <a:pt x="333" y="474"/>
                  </a:lnTo>
                  <a:lnTo>
                    <a:pt x="338" y="492"/>
                  </a:lnTo>
                  <a:lnTo>
                    <a:pt x="342" y="509"/>
                  </a:lnTo>
                  <a:lnTo>
                    <a:pt x="342" y="527"/>
                  </a:lnTo>
                  <a:lnTo>
                    <a:pt x="342" y="527"/>
                  </a:lnTo>
                  <a:lnTo>
                    <a:pt x="343" y="553"/>
                  </a:lnTo>
                  <a:lnTo>
                    <a:pt x="347" y="572"/>
                  </a:lnTo>
                  <a:lnTo>
                    <a:pt x="350" y="586"/>
                  </a:lnTo>
                  <a:lnTo>
                    <a:pt x="356" y="597"/>
                  </a:lnTo>
                  <a:lnTo>
                    <a:pt x="361" y="604"/>
                  </a:lnTo>
                  <a:lnTo>
                    <a:pt x="366" y="609"/>
                  </a:lnTo>
                  <a:lnTo>
                    <a:pt x="371" y="613"/>
                  </a:lnTo>
                  <a:lnTo>
                    <a:pt x="375" y="618"/>
                  </a:lnTo>
                  <a:lnTo>
                    <a:pt x="375" y="618"/>
                  </a:lnTo>
                  <a:lnTo>
                    <a:pt x="380" y="627"/>
                  </a:lnTo>
                  <a:lnTo>
                    <a:pt x="384" y="632"/>
                  </a:lnTo>
                  <a:lnTo>
                    <a:pt x="384" y="641"/>
                  </a:lnTo>
                  <a:lnTo>
                    <a:pt x="382" y="655"/>
                  </a:lnTo>
                  <a:lnTo>
                    <a:pt x="382" y="655"/>
                  </a:lnTo>
                  <a:lnTo>
                    <a:pt x="380" y="676"/>
                  </a:lnTo>
                  <a:lnTo>
                    <a:pt x="382" y="700"/>
                  </a:lnTo>
                  <a:lnTo>
                    <a:pt x="384" y="726"/>
                  </a:lnTo>
                  <a:lnTo>
                    <a:pt x="387" y="753"/>
                  </a:lnTo>
                  <a:lnTo>
                    <a:pt x="387" y="753"/>
                  </a:lnTo>
                  <a:lnTo>
                    <a:pt x="389" y="781"/>
                  </a:lnTo>
                  <a:lnTo>
                    <a:pt x="391" y="812"/>
                  </a:lnTo>
                  <a:lnTo>
                    <a:pt x="394" y="845"/>
                  </a:lnTo>
                  <a:lnTo>
                    <a:pt x="398" y="861"/>
                  </a:lnTo>
                  <a:lnTo>
                    <a:pt x="401" y="875"/>
                  </a:lnTo>
                  <a:lnTo>
                    <a:pt x="401" y="875"/>
                  </a:lnTo>
                  <a:lnTo>
                    <a:pt x="413" y="910"/>
                  </a:lnTo>
                  <a:lnTo>
                    <a:pt x="415" y="919"/>
                  </a:lnTo>
                  <a:lnTo>
                    <a:pt x="413" y="929"/>
                  </a:lnTo>
                  <a:lnTo>
                    <a:pt x="413" y="929"/>
                  </a:lnTo>
                  <a:lnTo>
                    <a:pt x="413" y="936"/>
                  </a:lnTo>
                  <a:lnTo>
                    <a:pt x="412" y="940"/>
                  </a:lnTo>
                  <a:lnTo>
                    <a:pt x="406" y="947"/>
                  </a:lnTo>
                  <a:lnTo>
                    <a:pt x="405" y="956"/>
                  </a:lnTo>
                  <a:lnTo>
                    <a:pt x="403" y="963"/>
                  </a:lnTo>
                  <a:lnTo>
                    <a:pt x="405" y="970"/>
                  </a:lnTo>
                  <a:lnTo>
                    <a:pt x="405" y="970"/>
                  </a:lnTo>
                  <a:lnTo>
                    <a:pt x="406" y="985"/>
                  </a:lnTo>
                  <a:lnTo>
                    <a:pt x="410" y="996"/>
                  </a:lnTo>
                  <a:lnTo>
                    <a:pt x="417" y="1008"/>
                  </a:lnTo>
                  <a:lnTo>
                    <a:pt x="429" y="1024"/>
                  </a:lnTo>
                  <a:lnTo>
                    <a:pt x="429" y="1024"/>
                  </a:lnTo>
                  <a:lnTo>
                    <a:pt x="434" y="1034"/>
                  </a:lnTo>
                  <a:lnTo>
                    <a:pt x="440" y="1041"/>
                  </a:lnTo>
                  <a:lnTo>
                    <a:pt x="441" y="1050"/>
                  </a:lnTo>
                  <a:lnTo>
                    <a:pt x="441" y="1055"/>
                  </a:lnTo>
                  <a:lnTo>
                    <a:pt x="441" y="1066"/>
                  </a:lnTo>
                  <a:lnTo>
                    <a:pt x="438" y="1073"/>
                  </a:lnTo>
                  <a:lnTo>
                    <a:pt x="438" y="1073"/>
                  </a:lnTo>
                  <a:lnTo>
                    <a:pt x="438" y="1083"/>
                  </a:lnTo>
                  <a:lnTo>
                    <a:pt x="440" y="1094"/>
                  </a:lnTo>
                  <a:lnTo>
                    <a:pt x="445" y="1113"/>
                  </a:lnTo>
                  <a:lnTo>
                    <a:pt x="445" y="1113"/>
                  </a:lnTo>
                  <a:lnTo>
                    <a:pt x="448" y="1118"/>
                  </a:lnTo>
                  <a:lnTo>
                    <a:pt x="452" y="1122"/>
                  </a:lnTo>
                  <a:lnTo>
                    <a:pt x="457" y="1124"/>
                  </a:lnTo>
                  <a:lnTo>
                    <a:pt x="462" y="1124"/>
                  </a:lnTo>
                  <a:lnTo>
                    <a:pt x="462" y="1124"/>
                  </a:lnTo>
                  <a:lnTo>
                    <a:pt x="476" y="1118"/>
                  </a:lnTo>
                  <a:lnTo>
                    <a:pt x="499" y="1104"/>
                  </a:lnTo>
                  <a:lnTo>
                    <a:pt x="532" y="1083"/>
                  </a:lnTo>
                  <a:lnTo>
                    <a:pt x="532" y="1083"/>
                  </a:lnTo>
                  <a:lnTo>
                    <a:pt x="536" y="1085"/>
                  </a:lnTo>
                  <a:lnTo>
                    <a:pt x="548" y="1087"/>
                  </a:lnTo>
                  <a:lnTo>
                    <a:pt x="548" y="1087"/>
                  </a:lnTo>
                  <a:lnTo>
                    <a:pt x="567" y="1089"/>
                  </a:lnTo>
                  <a:lnTo>
                    <a:pt x="585" y="1089"/>
                  </a:lnTo>
                  <a:lnTo>
                    <a:pt x="585" y="1089"/>
                  </a:lnTo>
                  <a:lnTo>
                    <a:pt x="587" y="1089"/>
                  </a:lnTo>
                  <a:lnTo>
                    <a:pt x="590" y="1085"/>
                  </a:lnTo>
                  <a:lnTo>
                    <a:pt x="595" y="1076"/>
                  </a:lnTo>
                  <a:lnTo>
                    <a:pt x="597" y="1068"/>
                  </a:lnTo>
                  <a:lnTo>
                    <a:pt x="597" y="1064"/>
                  </a:lnTo>
                  <a:lnTo>
                    <a:pt x="594" y="1062"/>
                  </a:lnTo>
                  <a:lnTo>
                    <a:pt x="594" y="1062"/>
                  </a:lnTo>
                  <a:lnTo>
                    <a:pt x="592" y="1062"/>
                  </a:lnTo>
                  <a:lnTo>
                    <a:pt x="590" y="1061"/>
                  </a:lnTo>
                  <a:lnTo>
                    <a:pt x="590" y="1054"/>
                  </a:lnTo>
                  <a:lnTo>
                    <a:pt x="592" y="1045"/>
                  </a:lnTo>
                  <a:lnTo>
                    <a:pt x="590" y="1040"/>
                  </a:lnTo>
                  <a:lnTo>
                    <a:pt x="588" y="1033"/>
                  </a:lnTo>
                  <a:lnTo>
                    <a:pt x="588" y="1033"/>
                  </a:lnTo>
                  <a:lnTo>
                    <a:pt x="587" y="1027"/>
                  </a:lnTo>
                  <a:lnTo>
                    <a:pt x="581" y="1026"/>
                  </a:lnTo>
                  <a:lnTo>
                    <a:pt x="571" y="1022"/>
                  </a:lnTo>
                  <a:lnTo>
                    <a:pt x="566" y="1020"/>
                  </a:lnTo>
                  <a:lnTo>
                    <a:pt x="560" y="1019"/>
                  </a:lnTo>
                  <a:lnTo>
                    <a:pt x="559" y="1015"/>
                  </a:lnTo>
                  <a:lnTo>
                    <a:pt x="559" y="1010"/>
                  </a:lnTo>
                  <a:lnTo>
                    <a:pt x="559" y="1010"/>
                  </a:lnTo>
                  <a:lnTo>
                    <a:pt x="560" y="1003"/>
                  </a:lnTo>
                  <a:lnTo>
                    <a:pt x="566" y="996"/>
                  </a:lnTo>
                  <a:lnTo>
                    <a:pt x="580" y="978"/>
                  </a:lnTo>
                  <a:lnTo>
                    <a:pt x="585" y="971"/>
                  </a:lnTo>
                  <a:lnTo>
                    <a:pt x="590" y="963"/>
                  </a:lnTo>
                  <a:lnTo>
                    <a:pt x="592" y="954"/>
                  </a:lnTo>
                  <a:lnTo>
                    <a:pt x="590" y="947"/>
                  </a:lnTo>
                  <a:lnTo>
                    <a:pt x="590" y="947"/>
                  </a:lnTo>
                  <a:lnTo>
                    <a:pt x="583" y="935"/>
                  </a:lnTo>
                  <a:lnTo>
                    <a:pt x="578" y="924"/>
                  </a:lnTo>
                  <a:lnTo>
                    <a:pt x="573" y="914"/>
                  </a:lnTo>
                  <a:lnTo>
                    <a:pt x="571" y="908"/>
                  </a:lnTo>
                  <a:lnTo>
                    <a:pt x="571" y="900"/>
                  </a:lnTo>
                  <a:lnTo>
                    <a:pt x="571" y="900"/>
                  </a:lnTo>
                  <a:lnTo>
                    <a:pt x="571" y="872"/>
                  </a:lnTo>
                  <a:lnTo>
                    <a:pt x="569" y="826"/>
                  </a:lnTo>
                  <a:lnTo>
                    <a:pt x="566" y="716"/>
                  </a:lnTo>
                  <a:lnTo>
                    <a:pt x="566" y="716"/>
                  </a:lnTo>
                  <a:lnTo>
                    <a:pt x="564" y="693"/>
                  </a:lnTo>
                  <a:lnTo>
                    <a:pt x="562" y="676"/>
                  </a:lnTo>
                  <a:lnTo>
                    <a:pt x="557" y="663"/>
                  </a:lnTo>
                  <a:lnTo>
                    <a:pt x="553" y="655"/>
                  </a:lnTo>
                  <a:lnTo>
                    <a:pt x="548" y="651"/>
                  </a:lnTo>
                  <a:lnTo>
                    <a:pt x="543" y="648"/>
                  </a:lnTo>
                  <a:lnTo>
                    <a:pt x="539" y="648"/>
                  </a:lnTo>
                  <a:lnTo>
                    <a:pt x="536" y="649"/>
                  </a:lnTo>
                  <a:lnTo>
                    <a:pt x="536" y="649"/>
                  </a:lnTo>
                  <a:lnTo>
                    <a:pt x="534" y="649"/>
                  </a:lnTo>
                  <a:lnTo>
                    <a:pt x="532" y="648"/>
                  </a:lnTo>
                  <a:lnTo>
                    <a:pt x="529" y="646"/>
                  </a:lnTo>
                  <a:lnTo>
                    <a:pt x="527" y="642"/>
                  </a:lnTo>
                  <a:lnTo>
                    <a:pt x="524" y="630"/>
                  </a:lnTo>
                  <a:lnTo>
                    <a:pt x="524" y="614"/>
                  </a:lnTo>
                  <a:lnTo>
                    <a:pt x="524" y="614"/>
                  </a:lnTo>
                  <a:lnTo>
                    <a:pt x="525" y="586"/>
                  </a:lnTo>
                  <a:lnTo>
                    <a:pt x="524" y="578"/>
                  </a:lnTo>
                  <a:lnTo>
                    <a:pt x="520" y="571"/>
                  </a:lnTo>
                  <a:lnTo>
                    <a:pt x="520" y="571"/>
                  </a:lnTo>
                  <a:lnTo>
                    <a:pt x="518" y="565"/>
                  </a:lnTo>
                  <a:lnTo>
                    <a:pt x="518" y="558"/>
                  </a:lnTo>
                  <a:lnTo>
                    <a:pt x="524" y="537"/>
                  </a:lnTo>
                  <a:lnTo>
                    <a:pt x="531" y="516"/>
                  </a:lnTo>
                  <a:lnTo>
                    <a:pt x="532" y="508"/>
                  </a:lnTo>
                  <a:lnTo>
                    <a:pt x="532" y="501"/>
                  </a:lnTo>
                  <a:lnTo>
                    <a:pt x="532" y="501"/>
                  </a:lnTo>
                  <a:lnTo>
                    <a:pt x="531" y="480"/>
                  </a:lnTo>
                  <a:lnTo>
                    <a:pt x="527" y="443"/>
                  </a:lnTo>
                  <a:lnTo>
                    <a:pt x="522" y="395"/>
                  </a:lnTo>
                  <a:lnTo>
                    <a:pt x="520" y="369"/>
                  </a:lnTo>
                  <a:lnTo>
                    <a:pt x="520" y="341"/>
                  </a:lnTo>
                  <a:lnTo>
                    <a:pt x="520" y="341"/>
                  </a:lnTo>
                  <a:lnTo>
                    <a:pt x="518" y="317"/>
                  </a:lnTo>
                  <a:lnTo>
                    <a:pt x="517" y="297"/>
                  </a:lnTo>
                  <a:lnTo>
                    <a:pt x="511" y="269"/>
                  </a:lnTo>
                  <a:lnTo>
                    <a:pt x="506" y="247"/>
                  </a:lnTo>
                  <a:lnTo>
                    <a:pt x="506" y="236"/>
                  </a:lnTo>
                  <a:lnTo>
                    <a:pt x="506" y="220"/>
                  </a:lnTo>
                  <a:lnTo>
                    <a:pt x="506" y="220"/>
                  </a:lnTo>
                  <a:lnTo>
                    <a:pt x="508" y="189"/>
                  </a:lnTo>
                  <a:lnTo>
                    <a:pt x="506" y="154"/>
                  </a:lnTo>
                  <a:lnTo>
                    <a:pt x="504" y="135"/>
                  </a:lnTo>
                  <a:lnTo>
                    <a:pt x="501" y="117"/>
                  </a:lnTo>
                  <a:lnTo>
                    <a:pt x="497" y="98"/>
                  </a:lnTo>
                  <a:lnTo>
                    <a:pt x="492" y="79"/>
                  </a:lnTo>
                  <a:lnTo>
                    <a:pt x="492" y="79"/>
                  </a:lnTo>
                  <a:lnTo>
                    <a:pt x="485" y="61"/>
                  </a:lnTo>
                  <a:lnTo>
                    <a:pt x="478" y="45"/>
                  </a:lnTo>
                  <a:lnTo>
                    <a:pt x="462" y="21"/>
                  </a:lnTo>
                  <a:lnTo>
                    <a:pt x="452" y="5"/>
                  </a:lnTo>
                  <a:lnTo>
                    <a:pt x="447" y="0"/>
                  </a:lnTo>
                  <a:lnTo>
                    <a:pt x="21" y="28"/>
                  </a:lnTo>
                  <a:lnTo>
                    <a:pt x="21" y="28"/>
                  </a:lnTo>
                  <a:lnTo>
                    <a:pt x="23" y="114"/>
                  </a:lnTo>
                  <a:lnTo>
                    <a:pt x="25" y="224"/>
                  </a:lnTo>
                  <a:lnTo>
                    <a:pt x="25" y="224"/>
                  </a:lnTo>
                  <a:lnTo>
                    <a:pt x="27" y="247"/>
                  </a:lnTo>
                  <a:lnTo>
                    <a:pt x="25" y="269"/>
                  </a:lnTo>
                  <a:lnTo>
                    <a:pt x="25" y="339"/>
                  </a:lnTo>
                  <a:lnTo>
                    <a:pt x="25" y="339"/>
                  </a:lnTo>
                  <a:lnTo>
                    <a:pt x="25" y="437"/>
                  </a:lnTo>
                  <a:lnTo>
                    <a:pt x="25" y="476"/>
                  </a:lnTo>
                  <a:lnTo>
                    <a:pt x="25" y="502"/>
                  </a:lnTo>
                  <a:lnTo>
                    <a:pt x="25" y="502"/>
                  </a:lnTo>
                  <a:lnTo>
                    <a:pt x="23" y="511"/>
                  </a:lnTo>
                  <a:lnTo>
                    <a:pt x="25" y="522"/>
                  </a:lnTo>
                  <a:lnTo>
                    <a:pt x="27" y="543"/>
                  </a:lnTo>
                  <a:lnTo>
                    <a:pt x="30" y="567"/>
                  </a:lnTo>
                  <a:lnTo>
                    <a:pt x="34" y="593"/>
                  </a:lnTo>
                  <a:lnTo>
                    <a:pt x="34" y="593"/>
                  </a:lnTo>
                  <a:lnTo>
                    <a:pt x="34" y="618"/>
                  </a:lnTo>
                  <a:lnTo>
                    <a:pt x="34" y="637"/>
                  </a:lnTo>
                  <a:lnTo>
                    <a:pt x="32" y="646"/>
                  </a:lnTo>
                  <a:lnTo>
                    <a:pt x="30" y="648"/>
                  </a:lnTo>
                  <a:lnTo>
                    <a:pt x="27" y="646"/>
                  </a:lnTo>
                  <a:lnTo>
                    <a:pt x="27" y="646"/>
                  </a:lnTo>
                  <a:lnTo>
                    <a:pt x="25" y="644"/>
                  </a:lnTo>
                  <a:lnTo>
                    <a:pt x="21" y="646"/>
                  </a:lnTo>
                  <a:lnTo>
                    <a:pt x="18" y="648"/>
                  </a:lnTo>
                  <a:lnTo>
                    <a:pt x="16" y="651"/>
                  </a:lnTo>
                  <a:lnTo>
                    <a:pt x="14" y="656"/>
                  </a:lnTo>
                  <a:lnTo>
                    <a:pt x="14" y="662"/>
                  </a:lnTo>
                  <a:lnTo>
                    <a:pt x="16" y="669"/>
                  </a:lnTo>
                  <a:lnTo>
                    <a:pt x="18" y="674"/>
                  </a:lnTo>
                  <a:lnTo>
                    <a:pt x="18" y="674"/>
                  </a:lnTo>
                  <a:lnTo>
                    <a:pt x="23" y="683"/>
                  </a:lnTo>
                  <a:lnTo>
                    <a:pt x="23" y="691"/>
                  </a:lnTo>
                  <a:lnTo>
                    <a:pt x="21" y="700"/>
                  </a:lnTo>
                  <a:lnTo>
                    <a:pt x="21" y="712"/>
                  </a:lnTo>
                  <a:lnTo>
                    <a:pt x="21" y="712"/>
                  </a:lnTo>
                  <a:lnTo>
                    <a:pt x="20" y="728"/>
                  </a:lnTo>
                  <a:lnTo>
                    <a:pt x="18" y="744"/>
                  </a:lnTo>
                  <a:lnTo>
                    <a:pt x="16" y="767"/>
                  </a:lnTo>
                  <a:lnTo>
                    <a:pt x="16" y="796"/>
                  </a:lnTo>
                  <a:lnTo>
                    <a:pt x="16" y="796"/>
                  </a:lnTo>
                  <a:lnTo>
                    <a:pt x="20" y="826"/>
                  </a:lnTo>
                  <a:lnTo>
                    <a:pt x="23" y="851"/>
                  </a:lnTo>
                  <a:lnTo>
                    <a:pt x="28" y="873"/>
                  </a:lnTo>
                  <a:lnTo>
                    <a:pt x="30" y="898"/>
                  </a:lnTo>
                  <a:lnTo>
                    <a:pt x="30" y="898"/>
                  </a:lnTo>
                  <a:lnTo>
                    <a:pt x="30" y="907"/>
                  </a:lnTo>
                  <a:lnTo>
                    <a:pt x="27" y="914"/>
                  </a:lnTo>
                  <a:lnTo>
                    <a:pt x="21" y="917"/>
                  </a:lnTo>
                  <a:lnTo>
                    <a:pt x="16" y="919"/>
                  </a:lnTo>
                  <a:lnTo>
                    <a:pt x="11" y="922"/>
                  </a:lnTo>
                  <a:lnTo>
                    <a:pt x="6" y="924"/>
                  </a:lnTo>
                  <a:lnTo>
                    <a:pt x="2" y="931"/>
                  </a:lnTo>
                  <a:lnTo>
                    <a:pt x="0" y="940"/>
                  </a:lnTo>
                  <a:lnTo>
                    <a:pt x="0" y="940"/>
                  </a:lnTo>
                  <a:lnTo>
                    <a:pt x="2" y="950"/>
                  </a:lnTo>
                  <a:lnTo>
                    <a:pt x="6" y="959"/>
                  </a:lnTo>
                  <a:lnTo>
                    <a:pt x="9" y="968"/>
                  </a:lnTo>
                  <a:lnTo>
                    <a:pt x="14" y="975"/>
                  </a:lnTo>
                  <a:lnTo>
                    <a:pt x="23" y="989"/>
                  </a:lnTo>
                  <a:lnTo>
                    <a:pt x="27" y="994"/>
                  </a:lnTo>
                  <a:lnTo>
                    <a:pt x="27" y="999"/>
                  </a:lnTo>
                  <a:lnTo>
                    <a:pt x="27" y="999"/>
                  </a:lnTo>
                  <a:lnTo>
                    <a:pt x="27" y="1003"/>
                  </a:lnTo>
                  <a:lnTo>
                    <a:pt x="23" y="1008"/>
                  </a:lnTo>
                  <a:lnTo>
                    <a:pt x="16" y="1017"/>
                  </a:lnTo>
                  <a:lnTo>
                    <a:pt x="13" y="1022"/>
                  </a:lnTo>
                  <a:lnTo>
                    <a:pt x="11" y="1027"/>
                  </a:lnTo>
                  <a:lnTo>
                    <a:pt x="9" y="1036"/>
                  </a:lnTo>
                  <a:lnTo>
                    <a:pt x="9" y="1045"/>
                  </a:lnTo>
                  <a:lnTo>
                    <a:pt x="9" y="1045"/>
                  </a:lnTo>
                  <a:lnTo>
                    <a:pt x="13" y="1085"/>
                  </a:lnTo>
                  <a:lnTo>
                    <a:pt x="14" y="1110"/>
                  </a:lnTo>
                  <a:lnTo>
                    <a:pt x="14" y="1110"/>
                  </a:lnTo>
                  <a:lnTo>
                    <a:pt x="16" y="1111"/>
                  </a:lnTo>
                  <a:lnTo>
                    <a:pt x="20" y="1113"/>
                  </a:lnTo>
                  <a:lnTo>
                    <a:pt x="34" y="1113"/>
                  </a:lnTo>
                  <a:lnTo>
                    <a:pt x="48" y="1113"/>
                  </a:lnTo>
                  <a:lnTo>
                    <a:pt x="62" y="1111"/>
                  </a:lnTo>
                  <a:lnTo>
                    <a:pt x="62" y="1111"/>
                  </a:lnTo>
                  <a:lnTo>
                    <a:pt x="72" y="1110"/>
                  </a:lnTo>
                  <a:lnTo>
                    <a:pt x="81" y="1110"/>
                  </a:lnTo>
                  <a:lnTo>
                    <a:pt x="90" y="1111"/>
                  </a:lnTo>
                  <a:lnTo>
                    <a:pt x="93" y="1113"/>
                  </a:lnTo>
                  <a:lnTo>
                    <a:pt x="95" y="1117"/>
                  </a:lnTo>
                  <a:lnTo>
                    <a:pt x="95" y="1117"/>
                  </a:lnTo>
                  <a:lnTo>
                    <a:pt x="100" y="1124"/>
                  </a:lnTo>
                  <a:lnTo>
                    <a:pt x="109" y="1132"/>
                  </a:lnTo>
                  <a:lnTo>
                    <a:pt x="114" y="1134"/>
                  </a:lnTo>
                  <a:lnTo>
                    <a:pt x="118" y="1136"/>
                  </a:lnTo>
                  <a:lnTo>
                    <a:pt x="123" y="1136"/>
                  </a:lnTo>
                  <a:lnTo>
                    <a:pt x="130" y="1134"/>
                  </a:lnTo>
                  <a:lnTo>
                    <a:pt x="130" y="1134"/>
                  </a:lnTo>
                  <a:lnTo>
                    <a:pt x="133" y="1129"/>
                  </a:lnTo>
                  <a:lnTo>
                    <a:pt x="137" y="1124"/>
                  </a:lnTo>
                  <a:lnTo>
                    <a:pt x="139" y="1117"/>
                  </a:lnTo>
                  <a:lnTo>
                    <a:pt x="140" y="1108"/>
                  </a:lnTo>
                  <a:lnTo>
                    <a:pt x="139" y="1090"/>
                  </a:lnTo>
                  <a:lnTo>
                    <a:pt x="139" y="1073"/>
                  </a:lnTo>
                  <a:lnTo>
                    <a:pt x="139" y="1073"/>
                  </a:lnTo>
                  <a:lnTo>
                    <a:pt x="139" y="1068"/>
                  </a:lnTo>
                  <a:lnTo>
                    <a:pt x="140" y="1062"/>
                  </a:lnTo>
                  <a:lnTo>
                    <a:pt x="147" y="1057"/>
                  </a:lnTo>
                  <a:lnTo>
                    <a:pt x="151" y="1054"/>
                  </a:lnTo>
                  <a:lnTo>
                    <a:pt x="156" y="1050"/>
                  </a:lnTo>
                  <a:lnTo>
                    <a:pt x="160" y="1045"/>
                  </a:lnTo>
                  <a:lnTo>
                    <a:pt x="161" y="1036"/>
                  </a:lnTo>
                  <a:lnTo>
                    <a:pt x="161" y="1036"/>
                  </a:lnTo>
                  <a:lnTo>
                    <a:pt x="172" y="1001"/>
                  </a:lnTo>
                  <a:lnTo>
                    <a:pt x="172" y="994"/>
                  </a:lnTo>
                  <a:lnTo>
                    <a:pt x="172" y="987"/>
                  </a:lnTo>
                  <a:lnTo>
                    <a:pt x="170" y="982"/>
                  </a:lnTo>
                  <a:lnTo>
                    <a:pt x="168" y="977"/>
                  </a:lnTo>
                  <a:lnTo>
                    <a:pt x="168" y="977"/>
                  </a:lnTo>
                  <a:lnTo>
                    <a:pt x="165" y="971"/>
                  </a:lnTo>
                  <a:lnTo>
                    <a:pt x="163" y="966"/>
                  </a:lnTo>
                  <a:lnTo>
                    <a:pt x="163" y="963"/>
                  </a:lnTo>
                  <a:lnTo>
                    <a:pt x="165" y="957"/>
                  </a:lnTo>
                  <a:lnTo>
                    <a:pt x="168" y="945"/>
                  </a:lnTo>
                  <a:lnTo>
                    <a:pt x="175" y="924"/>
                  </a:lnTo>
                  <a:lnTo>
                    <a:pt x="175" y="924"/>
                  </a:lnTo>
                  <a:lnTo>
                    <a:pt x="182" y="898"/>
                  </a:lnTo>
                  <a:lnTo>
                    <a:pt x="189" y="868"/>
                  </a:lnTo>
                  <a:lnTo>
                    <a:pt x="193" y="835"/>
                  </a:lnTo>
                  <a:lnTo>
                    <a:pt x="195" y="817"/>
                  </a:lnTo>
                  <a:lnTo>
                    <a:pt x="193" y="800"/>
                  </a:lnTo>
                  <a:lnTo>
                    <a:pt x="193" y="800"/>
                  </a:lnTo>
                  <a:lnTo>
                    <a:pt x="193" y="763"/>
                  </a:lnTo>
                  <a:lnTo>
                    <a:pt x="193" y="725"/>
                  </a:lnTo>
                  <a:lnTo>
                    <a:pt x="193" y="693"/>
                  </a:lnTo>
                  <a:lnTo>
                    <a:pt x="193" y="683"/>
                  </a:lnTo>
                  <a:lnTo>
                    <a:pt x="191" y="676"/>
                  </a:lnTo>
                  <a:lnTo>
                    <a:pt x="191" y="676"/>
                  </a:lnTo>
                  <a:lnTo>
                    <a:pt x="188" y="665"/>
                  </a:lnTo>
                  <a:lnTo>
                    <a:pt x="186" y="646"/>
                  </a:lnTo>
                  <a:lnTo>
                    <a:pt x="186" y="627"/>
                  </a:lnTo>
                  <a:lnTo>
                    <a:pt x="188" y="614"/>
                  </a:lnTo>
                  <a:lnTo>
                    <a:pt x="191" y="604"/>
                  </a:lnTo>
                  <a:lnTo>
                    <a:pt x="191" y="604"/>
                  </a:lnTo>
                  <a:lnTo>
                    <a:pt x="195" y="592"/>
                  </a:lnTo>
                  <a:lnTo>
                    <a:pt x="198" y="576"/>
                  </a:lnTo>
                  <a:lnTo>
                    <a:pt x="203" y="537"/>
                  </a:lnTo>
                  <a:lnTo>
                    <a:pt x="207" y="495"/>
                  </a:lnTo>
                  <a:lnTo>
                    <a:pt x="207" y="459"/>
                  </a:lnTo>
                  <a:lnTo>
                    <a:pt x="207" y="459"/>
                  </a:lnTo>
                  <a:lnTo>
                    <a:pt x="209" y="427"/>
                  </a:lnTo>
                  <a:lnTo>
                    <a:pt x="212" y="397"/>
                  </a:lnTo>
                  <a:lnTo>
                    <a:pt x="219" y="345"/>
                  </a:lnTo>
                  <a:lnTo>
                    <a:pt x="219" y="345"/>
                  </a:lnTo>
                  <a:lnTo>
                    <a:pt x="224" y="325"/>
                  </a:lnTo>
                  <a:lnTo>
                    <a:pt x="228" y="306"/>
                  </a:lnTo>
                  <a:lnTo>
                    <a:pt x="233" y="290"/>
                  </a:lnTo>
                  <a:lnTo>
                    <a:pt x="235" y="273"/>
                  </a:lnTo>
                  <a:lnTo>
                    <a:pt x="235" y="273"/>
                  </a:lnTo>
                  <a:lnTo>
                    <a:pt x="237" y="262"/>
                  </a:lnTo>
                  <a:lnTo>
                    <a:pt x="242" y="254"/>
                  </a:lnTo>
                  <a:lnTo>
                    <a:pt x="249" y="245"/>
                  </a:lnTo>
                  <a:lnTo>
                    <a:pt x="256" y="236"/>
                  </a:lnTo>
                  <a:lnTo>
                    <a:pt x="272" y="224"/>
                  </a:lnTo>
                  <a:lnTo>
                    <a:pt x="279" y="220"/>
                  </a:lnTo>
                  <a:lnTo>
                    <a:pt x="279" y="22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6" name="Freeform 38"/>
            <p:cNvSpPr>
              <a:spLocks/>
            </p:cNvSpPr>
            <p:nvPr/>
          </p:nvSpPr>
          <p:spPr bwMode="auto">
            <a:xfrm>
              <a:off x="1089" y="2346"/>
              <a:ext cx="85" cy="130"/>
            </a:xfrm>
            <a:custGeom>
              <a:avLst/>
              <a:gdLst>
                <a:gd name="T0" fmla="*/ 168 w 170"/>
                <a:gd name="T1" fmla="*/ 40 h 261"/>
                <a:gd name="T2" fmla="*/ 168 w 170"/>
                <a:gd name="T3" fmla="*/ 40 h 261"/>
                <a:gd name="T4" fmla="*/ 166 w 170"/>
                <a:gd name="T5" fmla="*/ 82 h 261"/>
                <a:gd name="T6" fmla="*/ 166 w 170"/>
                <a:gd name="T7" fmla="*/ 110 h 261"/>
                <a:gd name="T8" fmla="*/ 166 w 170"/>
                <a:gd name="T9" fmla="*/ 140 h 261"/>
                <a:gd name="T10" fmla="*/ 166 w 170"/>
                <a:gd name="T11" fmla="*/ 140 h 261"/>
                <a:gd name="T12" fmla="*/ 168 w 170"/>
                <a:gd name="T13" fmla="*/ 159 h 261"/>
                <a:gd name="T14" fmla="*/ 170 w 170"/>
                <a:gd name="T15" fmla="*/ 192 h 261"/>
                <a:gd name="T16" fmla="*/ 168 w 170"/>
                <a:gd name="T17" fmla="*/ 210 h 261"/>
                <a:gd name="T18" fmla="*/ 164 w 170"/>
                <a:gd name="T19" fmla="*/ 226 h 261"/>
                <a:gd name="T20" fmla="*/ 157 w 170"/>
                <a:gd name="T21" fmla="*/ 240 h 261"/>
                <a:gd name="T22" fmla="*/ 154 w 170"/>
                <a:gd name="T23" fmla="*/ 247 h 261"/>
                <a:gd name="T24" fmla="*/ 149 w 170"/>
                <a:gd name="T25" fmla="*/ 252 h 261"/>
                <a:gd name="T26" fmla="*/ 149 w 170"/>
                <a:gd name="T27" fmla="*/ 252 h 261"/>
                <a:gd name="T28" fmla="*/ 142 w 170"/>
                <a:gd name="T29" fmla="*/ 255 h 261"/>
                <a:gd name="T30" fmla="*/ 133 w 170"/>
                <a:gd name="T31" fmla="*/ 259 h 261"/>
                <a:gd name="T32" fmla="*/ 122 w 170"/>
                <a:gd name="T33" fmla="*/ 261 h 261"/>
                <a:gd name="T34" fmla="*/ 112 w 170"/>
                <a:gd name="T35" fmla="*/ 261 h 261"/>
                <a:gd name="T36" fmla="*/ 89 w 170"/>
                <a:gd name="T37" fmla="*/ 261 h 261"/>
                <a:gd name="T38" fmla="*/ 65 w 170"/>
                <a:gd name="T39" fmla="*/ 259 h 261"/>
                <a:gd name="T40" fmla="*/ 21 w 170"/>
                <a:gd name="T41" fmla="*/ 252 h 261"/>
                <a:gd name="T42" fmla="*/ 3 w 170"/>
                <a:gd name="T43" fmla="*/ 247 h 261"/>
                <a:gd name="T44" fmla="*/ 0 w 170"/>
                <a:gd name="T45" fmla="*/ 157 h 261"/>
                <a:gd name="T46" fmla="*/ 0 w 170"/>
                <a:gd name="T47" fmla="*/ 157 h 261"/>
                <a:gd name="T48" fmla="*/ 2 w 170"/>
                <a:gd name="T49" fmla="*/ 156 h 261"/>
                <a:gd name="T50" fmla="*/ 5 w 170"/>
                <a:gd name="T51" fmla="*/ 152 h 261"/>
                <a:gd name="T52" fmla="*/ 9 w 170"/>
                <a:gd name="T53" fmla="*/ 145 h 261"/>
                <a:gd name="T54" fmla="*/ 12 w 170"/>
                <a:gd name="T55" fmla="*/ 135 h 261"/>
                <a:gd name="T56" fmla="*/ 14 w 170"/>
                <a:gd name="T57" fmla="*/ 119 h 261"/>
                <a:gd name="T58" fmla="*/ 17 w 170"/>
                <a:gd name="T59" fmla="*/ 96 h 261"/>
                <a:gd name="T60" fmla="*/ 17 w 170"/>
                <a:gd name="T61" fmla="*/ 68 h 261"/>
                <a:gd name="T62" fmla="*/ 17 w 170"/>
                <a:gd name="T63" fmla="*/ 68 h 261"/>
                <a:gd name="T64" fmla="*/ 19 w 170"/>
                <a:gd name="T65" fmla="*/ 21 h 261"/>
                <a:gd name="T66" fmla="*/ 23 w 170"/>
                <a:gd name="T67" fmla="*/ 3 h 261"/>
                <a:gd name="T68" fmla="*/ 23 w 170"/>
                <a:gd name="T69" fmla="*/ 0 h 261"/>
                <a:gd name="T70" fmla="*/ 24 w 170"/>
                <a:gd name="T71" fmla="*/ 2 h 261"/>
                <a:gd name="T72" fmla="*/ 24 w 170"/>
                <a:gd name="T73" fmla="*/ 3 h 261"/>
                <a:gd name="T74" fmla="*/ 168 w 170"/>
                <a:gd name="T75" fmla="*/ 4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0" h="261">
                  <a:moveTo>
                    <a:pt x="168" y="40"/>
                  </a:moveTo>
                  <a:lnTo>
                    <a:pt x="168" y="40"/>
                  </a:lnTo>
                  <a:lnTo>
                    <a:pt x="166" y="82"/>
                  </a:lnTo>
                  <a:lnTo>
                    <a:pt x="166" y="110"/>
                  </a:lnTo>
                  <a:lnTo>
                    <a:pt x="166" y="140"/>
                  </a:lnTo>
                  <a:lnTo>
                    <a:pt x="166" y="140"/>
                  </a:lnTo>
                  <a:lnTo>
                    <a:pt x="168" y="159"/>
                  </a:lnTo>
                  <a:lnTo>
                    <a:pt x="170" y="192"/>
                  </a:lnTo>
                  <a:lnTo>
                    <a:pt x="168" y="210"/>
                  </a:lnTo>
                  <a:lnTo>
                    <a:pt x="164" y="226"/>
                  </a:lnTo>
                  <a:lnTo>
                    <a:pt x="157" y="240"/>
                  </a:lnTo>
                  <a:lnTo>
                    <a:pt x="154" y="247"/>
                  </a:lnTo>
                  <a:lnTo>
                    <a:pt x="149" y="252"/>
                  </a:lnTo>
                  <a:lnTo>
                    <a:pt x="149" y="252"/>
                  </a:lnTo>
                  <a:lnTo>
                    <a:pt x="142" y="255"/>
                  </a:lnTo>
                  <a:lnTo>
                    <a:pt x="133" y="259"/>
                  </a:lnTo>
                  <a:lnTo>
                    <a:pt x="122" y="261"/>
                  </a:lnTo>
                  <a:lnTo>
                    <a:pt x="112" y="261"/>
                  </a:lnTo>
                  <a:lnTo>
                    <a:pt x="89" y="261"/>
                  </a:lnTo>
                  <a:lnTo>
                    <a:pt x="65" y="259"/>
                  </a:lnTo>
                  <a:lnTo>
                    <a:pt x="21" y="252"/>
                  </a:lnTo>
                  <a:lnTo>
                    <a:pt x="3" y="247"/>
                  </a:lnTo>
                  <a:lnTo>
                    <a:pt x="0" y="157"/>
                  </a:lnTo>
                  <a:lnTo>
                    <a:pt x="0" y="157"/>
                  </a:lnTo>
                  <a:lnTo>
                    <a:pt x="2" y="156"/>
                  </a:lnTo>
                  <a:lnTo>
                    <a:pt x="5" y="152"/>
                  </a:lnTo>
                  <a:lnTo>
                    <a:pt x="9" y="145"/>
                  </a:lnTo>
                  <a:lnTo>
                    <a:pt x="12" y="135"/>
                  </a:lnTo>
                  <a:lnTo>
                    <a:pt x="14" y="119"/>
                  </a:lnTo>
                  <a:lnTo>
                    <a:pt x="17" y="96"/>
                  </a:lnTo>
                  <a:lnTo>
                    <a:pt x="17" y="68"/>
                  </a:lnTo>
                  <a:lnTo>
                    <a:pt x="17" y="68"/>
                  </a:lnTo>
                  <a:lnTo>
                    <a:pt x="19" y="21"/>
                  </a:lnTo>
                  <a:lnTo>
                    <a:pt x="23" y="3"/>
                  </a:lnTo>
                  <a:lnTo>
                    <a:pt x="23" y="0"/>
                  </a:lnTo>
                  <a:lnTo>
                    <a:pt x="24" y="2"/>
                  </a:lnTo>
                  <a:lnTo>
                    <a:pt x="24" y="3"/>
                  </a:lnTo>
                  <a:lnTo>
                    <a:pt x="168" y="40"/>
                  </a:lnTo>
                  <a:close/>
                </a:path>
              </a:pathLst>
            </a:cu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7" name="Freeform 39"/>
            <p:cNvSpPr>
              <a:spLocks/>
            </p:cNvSpPr>
            <p:nvPr/>
          </p:nvSpPr>
          <p:spPr bwMode="auto">
            <a:xfrm>
              <a:off x="1043" y="2440"/>
              <a:ext cx="184" cy="409"/>
            </a:xfrm>
            <a:custGeom>
              <a:avLst/>
              <a:gdLst>
                <a:gd name="T0" fmla="*/ 275 w 369"/>
                <a:gd name="T1" fmla="*/ 0 h 817"/>
                <a:gd name="T2" fmla="*/ 275 w 369"/>
                <a:gd name="T3" fmla="*/ 0 h 817"/>
                <a:gd name="T4" fmla="*/ 257 w 369"/>
                <a:gd name="T5" fmla="*/ 7 h 817"/>
                <a:gd name="T6" fmla="*/ 242 w 369"/>
                <a:gd name="T7" fmla="*/ 14 h 817"/>
                <a:gd name="T8" fmla="*/ 224 w 369"/>
                <a:gd name="T9" fmla="*/ 17 h 817"/>
                <a:gd name="T10" fmla="*/ 208 w 369"/>
                <a:gd name="T11" fmla="*/ 19 h 817"/>
                <a:gd name="T12" fmla="*/ 177 w 369"/>
                <a:gd name="T13" fmla="*/ 21 h 817"/>
                <a:gd name="T14" fmla="*/ 149 w 369"/>
                <a:gd name="T15" fmla="*/ 21 h 817"/>
                <a:gd name="T16" fmla="*/ 124 w 369"/>
                <a:gd name="T17" fmla="*/ 17 h 817"/>
                <a:gd name="T18" fmla="*/ 105 w 369"/>
                <a:gd name="T19" fmla="*/ 12 h 817"/>
                <a:gd name="T20" fmla="*/ 89 w 369"/>
                <a:gd name="T21" fmla="*/ 9 h 817"/>
                <a:gd name="T22" fmla="*/ 33 w 369"/>
                <a:gd name="T23" fmla="*/ 438 h 817"/>
                <a:gd name="T24" fmla="*/ 0 w 369"/>
                <a:gd name="T25" fmla="*/ 686 h 817"/>
                <a:gd name="T26" fmla="*/ 16 w 369"/>
                <a:gd name="T27" fmla="*/ 782 h 817"/>
                <a:gd name="T28" fmla="*/ 16 w 369"/>
                <a:gd name="T29" fmla="*/ 782 h 817"/>
                <a:gd name="T30" fmla="*/ 37 w 369"/>
                <a:gd name="T31" fmla="*/ 793 h 817"/>
                <a:gd name="T32" fmla="*/ 60 w 369"/>
                <a:gd name="T33" fmla="*/ 802 h 817"/>
                <a:gd name="T34" fmla="*/ 89 w 369"/>
                <a:gd name="T35" fmla="*/ 810 h 817"/>
                <a:gd name="T36" fmla="*/ 105 w 369"/>
                <a:gd name="T37" fmla="*/ 814 h 817"/>
                <a:gd name="T38" fmla="*/ 123 w 369"/>
                <a:gd name="T39" fmla="*/ 816 h 817"/>
                <a:gd name="T40" fmla="*/ 142 w 369"/>
                <a:gd name="T41" fmla="*/ 817 h 817"/>
                <a:gd name="T42" fmla="*/ 159 w 369"/>
                <a:gd name="T43" fmla="*/ 817 h 817"/>
                <a:gd name="T44" fmla="*/ 179 w 369"/>
                <a:gd name="T45" fmla="*/ 816 h 817"/>
                <a:gd name="T46" fmla="*/ 198 w 369"/>
                <a:gd name="T47" fmla="*/ 812 h 817"/>
                <a:gd name="T48" fmla="*/ 217 w 369"/>
                <a:gd name="T49" fmla="*/ 807 h 817"/>
                <a:gd name="T50" fmla="*/ 236 w 369"/>
                <a:gd name="T51" fmla="*/ 798 h 817"/>
                <a:gd name="T52" fmla="*/ 236 w 369"/>
                <a:gd name="T53" fmla="*/ 798 h 817"/>
                <a:gd name="T54" fmla="*/ 247 w 369"/>
                <a:gd name="T55" fmla="*/ 793 h 817"/>
                <a:gd name="T56" fmla="*/ 256 w 369"/>
                <a:gd name="T57" fmla="*/ 786 h 817"/>
                <a:gd name="T58" fmla="*/ 264 w 369"/>
                <a:gd name="T59" fmla="*/ 775 h 817"/>
                <a:gd name="T60" fmla="*/ 271 w 369"/>
                <a:gd name="T61" fmla="*/ 765 h 817"/>
                <a:gd name="T62" fmla="*/ 287 w 369"/>
                <a:gd name="T63" fmla="*/ 739 h 817"/>
                <a:gd name="T64" fmla="*/ 299 w 369"/>
                <a:gd name="T65" fmla="*/ 709 h 817"/>
                <a:gd name="T66" fmla="*/ 312 w 369"/>
                <a:gd name="T67" fmla="*/ 676 h 817"/>
                <a:gd name="T68" fmla="*/ 324 w 369"/>
                <a:gd name="T69" fmla="*/ 639 h 817"/>
                <a:gd name="T70" fmla="*/ 333 w 369"/>
                <a:gd name="T71" fmla="*/ 600 h 817"/>
                <a:gd name="T72" fmla="*/ 341 w 369"/>
                <a:gd name="T73" fmla="*/ 562 h 817"/>
                <a:gd name="T74" fmla="*/ 354 w 369"/>
                <a:gd name="T75" fmla="*/ 487 h 817"/>
                <a:gd name="T76" fmla="*/ 362 w 369"/>
                <a:gd name="T77" fmla="*/ 424 h 817"/>
                <a:gd name="T78" fmla="*/ 369 w 369"/>
                <a:gd name="T79" fmla="*/ 364 h 817"/>
                <a:gd name="T80" fmla="*/ 275 w 369"/>
                <a:gd name="T81" fmla="*/ 0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9" h="817">
                  <a:moveTo>
                    <a:pt x="275" y="0"/>
                  </a:moveTo>
                  <a:lnTo>
                    <a:pt x="275" y="0"/>
                  </a:lnTo>
                  <a:lnTo>
                    <a:pt x="257" y="7"/>
                  </a:lnTo>
                  <a:lnTo>
                    <a:pt x="242" y="14"/>
                  </a:lnTo>
                  <a:lnTo>
                    <a:pt x="224" y="17"/>
                  </a:lnTo>
                  <a:lnTo>
                    <a:pt x="208" y="19"/>
                  </a:lnTo>
                  <a:lnTo>
                    <a:pt x="177" y="21"/>
                  </a:lnTo>
                  <a:lnTo>
                    <a:pt x="149" y="21"/>
                  </a:lnTo>
                  <a:lnTo>
                    <a:pt x="124" y="17"/>
                  </a:lnTo>
                  <a:lnTo>
                    <a:pt x="105" y="12"/>
                  </a:lnTo>
                  <a:lnTo>
                    <a:pt x="89" y="9"/>
                  </a:lnTo>
                  <a:lnTo>
                    <a:pt x="33" y="438"/>
                  </a:lnTo>
                  <a:lnTo>
                    <a:pt x="0" y="686"/>
                  </a:lnTo>
                  <a:lnTo>
                    <a:pt x="16" y="782"/>
                  </a:lnTo>
                  <a:lnTo>
                    <a:pt x="16" y="782"/>
                  </a:lnTo>
                  <a:lnTo>
                    <a:pt x="37" y="793"/>
                  </a:lnTo>
                  <a:lnTo>
                    <a:pt x="60" y="802"/>
                  </a:lnTo>
                  <a:lnTo>
                    <a:pt x="89" y="810"/>
                  </a:lnTo>
                  <a:lnTo>
                    <a:pt x="105" y="814"/>
                  </a:lnTo>
                  <a:lnTo>
                    <a:pt x="123" y="816"/>
                  </a:lnTo>
                  <a:lnTo>
                    <a:pt x="142" y="817"/>
                  </a:lnTo>
                  <a:lnTo>
                    <a:pt x="159" y="817"/>
                  </a:lnTo>
                  <a:lnTo>
                    <a:pt x="179" y="816"/>
                  </a:lnTo>
                  <a:lnTo>
                    <a:pt x="198" y="812"/>
                  </a:lnTo>
                  <a:lnTo>
                    <a:pt x="217" y="807"/>
                  </a:lnTo>
                  <a:lnTo>
                    <a:pt x="236" y="798"/>
                  </a:lnTo>
                  <a:lnTo>
                    <a:pt x="236" y="798"/>
                  </a:lnTo>
                  <a:lnTo>
                    <a:pt x="247" y="793"/>
                  </a:lnTo>
                  <a:lnTo>
                    <a:pt x="256" y="786"/>
                  </a:lnTo>
                  <a:lnTo>
                    <a:pt x="264" y="775"/>
                  </a:lnTo>
                  <a:lnTo>
                    <a:pt x="271" y="765"/>
                  </a:lnTo>
                  <a:lnTo>
                    <a:pt x="287" y="739"/>
                  </a:lnTo>
                  <a:lnTo>
                    <a:pt x="299" y="709"/>
                  </a:lnTo>
                  <a:lnTo>
                    <a:pt x="312" y="676"/>
                  </a:lnTo>
                  <a:lnTo>
                    <a:pt x="324" y="639"/>
                  </a:lnTo>
                  <a:lnTo>
                    <a:pt x="333" y="600"/>
                  </a:lnTo>
                  <a:lnTo>
                    <a:pt x="341" y="562"/>
                  </a:lnTo>
                  <a:lnTo>
                    <a:pt x="354" y="487"/>
                  </a:lnTo>
                  <a:lnTo>
                    <a:pt x="362" y="424"/>
                  </a:lnTo>
                  <a:lnTo>
                    <a:pt x="369" y="364"/>
                  </a:lnTo>
                  <a:lnTo>
                    <a:pt x="2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8" name="Freeform 40"/>
            <p:cNvSpPr>
              <a:spLocks/>
            </p:cNvSpPr>
            <p:nvPr/>
          </p:nvSpPr>
          <p:spPr bwMode="auto">
            <a:xfrm>
              <a:off x="1130" y="2416"/>
              <a:ext cx="181" cy="441"/>
            </a:xfrm>
            <a:custGeom>
              <a:avLst/>
              <a:gdLst>
                <a:gd name="T0" fmla="*/ 84 w 362"/>
                <a:gd name="T1" fmla="*/ 0 h 882"/>
                <a:gd name="T2" fmla="*/ 109 w 362"/>
                <a:gd name="T3" fmla="*/ 30 h 882"/>
                <a:gd name="T4" fmla="*/ 138 w 362"/>
                <a:gd name="T5" fmla="*/ 51 h 882"/>
                <a:gd name="T6" fmla="*/ 159 w 362"/>
                <a:gd name="T7" fmla="*/ 58 h 882"/>
                <a:gd name="T8" fmla="*/ 208 w 362"/>
                <a:gd name="T9" fmla="*/ 70 h 882"/>
                <a:gd name="T10" fmla="*/ 226 w 362"/>
                <a:gd name="T11" fmla="*/ 79 h 882"/>
                <a:gd name="T12" fmla="*/ 278 w 362"/>
                <a:gd name="T13" fmla="*/ 107 h 882"/>
                <a:gd name="T14" fmla="*/ 287 w 362"/>
                <a:gd name="T15" fmla="*/ 119 h 882"/>
                <a:gd name="T16" fmla="*/ 310 w 362"/>
                <a:gd name="T17" fmla="*/ 196 h 882"/>
                <a:gd name="T18" fmla="*/ 334 w 362"/>
                <a:gd name="T19" fmla="*/ 278 h 882"/>
                <a:gd name="T20" fmla="*/ 338 w 362"/>
                <a:gd name="T21" fmla="*/ 301 h 882"/>
                <a:gd name="T22" fmla="*/ 350 w 362"/>
                <a:gd name="T23" fmla="*/ 378 h 882"/>
                <a:gd name="T24" fmla="*/ 355 w 362"/>
                <a:gd name="T25" fmla="*/ 436 h 882"/>
                <a:gd name="T26" fmla="*/ 362 w 362"/>
                <a:gd name="T27" fmla="*/ 488 h 882"/>
                <a:gd name="T28" fmla="*/ 361 w 362"/>
                <a:gd name="T29" fmla="*/ 539 h 882"/>
                <a:gd name="T30" fmla="*/ 359 w 362"/>
                <a:gd name="T31" fmla="*/ 558 h 882"/>
                <a:gd name="T32" fmla="*/ 354 w 362"/>
                <a:gd name="T33" fmla="*/ 572 h 882"/>
                <a:gd name="T34" fmla="*/ 354 w 362"/>
                <a:gd name="T35" fmla="*/ 574 h 882"/>
                <a:gd name="T36" fmla="*/ 320 w 362"/>
                <a:gd name="T37" fmla="*/ 567 h 882"/>
                <a:gd name="T38" fmla="*/ 301 w 362"/>
                <a:gd name="T39" fmla="*/ 567 h 882"/>
                <a:gd name="T40" fmla="*/ 263 w 362"/>
                <a:gd name="T41" fmla="*/ 574 h 882"/>
                <a:gd name="T42" fmla="*/ 245 w 362"/>
                <a:gd name="T43" fmla="*/ 579 h 882"/>
                <a:gd name="T44" fmla="*/ 243 w 362"/>
                <a:gd name="T45" fmla="*/ 714 h 882"/>
                <a:gd name="T46" fmla="*/ 245 w 362"/>
                <a:gd name="T47" fmla="*/ 765 h 882"/>
                <a:gd name="T48" fmla="*/ 247 w 362"/>
                <a:gd name="T49" fmla="*/ 828 h 882"/>
                <a:gd name="T50" fmla="*/ 208 w 362"/>
                <a:gd name="T51" fmla="*/ 835 h 882"/>
                <a:gd name="T52" fmla="*/ 152 w 362"/>
                <a:gd name="T53" fmla="*/ 849 h 882"/>
                <a:gd name="T54" fmla="*/ 135 w 362"/>
                <a:gd name="T55" fmla="*/ 854 h 882"/>
                <a:gd name="T56" fmla="*/ 100 w 362"/>
                <a:gd name="T57" fmla="*/ 868 h 882"/>
                <a:gd name="T58" fmla="*/ 33 w 362"/>
                <a:gd name="T59" fmla="*/ 880 h 882"/>
                <a:gd name="T60" fmla="*/ 21 w 362"/>
                <a:gd name="T61" fmla="*/ 882 h 882"/>
                <a:gd name="T62" fmla="*/ 12 w 362"/>
                <a:gd name="T63" fmla="*/ 826 h 882"/>
                <a:gd name="T64" fmla="*/ 2 w 362"/>
                <a:gd name="T65" fmla="*/ 735 h 882"/>
                <a:gd name="T66" fmla="*/ 0 w 362"/>
                <a:gd name="T67" fmla="*/ 698 h 882"/>
                <a:gd name="T68" fmla="*/ 2 w 362"/>
                <a:gd name="T69" fmla="*/ 539 h 882"/>
                <a:gd name="T70" fmla="*/ 18 w 362"/>
                <a:gd name="T71" fmla="*/ 371 h 882"/>
                <a:gd name="T72" fmla="*/ 37 w 362"/>
                <a:gd name="T73" fmla="*/ 226 h 882"/>
                <a:gd name="T74" fmla="*/ 51 w 362"/>
                <a:gd name="T75" fmla="*/ 126 h 882"/>
                <a:gd name="T76" fmla="*/ 56 w 362"/>
                <a:gd name="T77" fmla="*/ 108 h 882"/>
                <a:gd name="T78" fmla="*/ 72 w 362"/>
                <a:gd name="T79" fmla="*/ 61 h 882"/>
                <a:gd name="T80" fmla="*/ 81 w 362"/>
                <a:gd name="T81" fmla="*/ 31 h 882"/>
                <a:gd name="T82" fmla="*/ 84 w 362"/>
                <a:gd name="T83" fmla="*/ 0 h 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2" h="882">
                  <a:moveTo>
                    <a:pt x="84" y="0"/>
                  </a:moveTo>
                  <a:lnTo>
                    <a:pt x="84" y="0"/>
                  </a:lnTo>
                  <a:lnTo>
                    <a:pt x="96" y="16"/>
                  </a:lnTo>
                  <a:lnTo>
                    <a:pt x="109" y="30"/>
                  </a:lnTo>
                  <a:lnTo>
                    <a:pt x="124" y="42"/>
                  </a:lnTo>
                  <a:lnTo>
                    <a:pt x="138" y="51"/>
                  </a:lnTo>
                  <a:lnTo>
                    <a:pt x="138" y="51"/>
                  </a:lnTo>
                  <a:lnTo>
                    <a:pt x="159" y="58"/>
                  </a:lnTo>
                  <a:lnTo>
                    <a:pt x="184" y="63"/>
                  </a:lnTo>
                  <a:lnTo>
                    <a:pt x="208" y="70"/>
                  </a:lnTo>
                  <a:lnTo>
                    <a:pt x="226" y="79"/>
                  </a:lnTo>
                  <a:lnTo>
                    <a:pt x="226" y="79"/>
                  </a:lnTo>
                  <a:lnTo>
                    <a:pt x="263" y="96"/>
                  </a:lnTo>
                  <a:lnTo>
                    <a:pt x="278" y="107"/>
                  </a:lnTo>
                  <a:lnTo>
                    <a:pt x="285" y="112"/>
                  </a:lnTo>
                  <a:lnTo>
                    <a:pt x="287" y="119"/>
                  </a:lnTo>
                  <a:lnTo>
                    <a:pt x="287" y="119"/>
                  </a:lnTo>
                  <a:lnTo>
                    <a:pt x="310" y="196"/>
                  </a:lnTo>
                  <a:lnTo>
                    <a:pt x="327" y="252"/>
                  </a:lnTo>
                  <a:lnTo>
                    <a:pt x="334" y="278"/>
                  </a:lnTo>
                  <a:lnTo>
                    <a:pt x="338" y="301"/>
                  </a:lnTo>
                  <a:lnTo>
                    <a:pt x="338" y="301"/>
                  </a:lnTo>
                  <a:lnTo>
                    <a:pt x="345" y="341"/>
                  </a:lnTo>
                  <a:lnTo>
                    <a:pt x="350" y="378"/>
                  </a:lnTo>
                  <a:lnTo>
                    <a:pt x="355" y="436"/>
                  </a:lnTo>
                  <a:lnTo>
                    <a:pt x="355" y="436"/>
                  </a:lnTo>
                  <a:lnTo>
                    <a:pt x="361" y="473"/>
                  </a:lnTo>
                  <a:lnTo>
                    <a:pt x="362" y="488"/>
                  </a:lnTo>
                  <a:lnTo>
                    <a:pt x="362" y="488"/>
                  </a:lnTo>
                  <a:lnTo>
                    <a:pt x="361" y="539"/>
                  </a:lnTo>
                  <a:lnTo>
                    <a:pt x="361" y="539"/>
                  </a:lnTo>
                  <a:lnTo>
                    <a:pt x="359" y="558"/>
                  </a:lnTo>
                  <a:lnTo>
                    <a:pt x="357" y="569"/>
                  </a:lnTo>
                  <a:lnTo>
                    <a:pt x="354" y="572"/>
                  </a:lnTo>
                  <a:lnTo>
                    <a:pt x="354" y="574"/>
                  </a:lnTo>
                  <a:lnTo>
                    <a:pt x="354" y="574"/>
                  </a:lnTo>
                  <a:lnTo>
                    <a:pt x="338" y="569"/>
                  </a:lnTo>
                  <a:lnTo>
                    <a:pt x="320" y="567"/>
                  </a:lnTo>
                  <a:lnTo>
                    <a:pt x="301" y="567"/>
                  </a:lnTo>
                  <a:lnTo>
                    <a:pt x="301" y="567"/>
                  </a:lnTo>
                  <a:lnTo>
                    <a:pt x="280" y="569"/>
                  </a:lnTo>
                  <a:lnTo>
                    <a:pt x="263" y="574"/>
                  </a:lnTo>
                  <a:lnTo>
                    <a:pt x="245" y="579"/>
                  </a:lnTo>
                  <a:lnTo>
                    <a:pt x="245" y="579"/>
                  </a:lnTo>
                  <a:lnTo>
                    <a:pt x="245" y="653"/>
                  </a:lnTo>
                  <a:lnTo>
                    <a:pt x="243" y="714"/>
                  </a:lnTo>
                  <a:lnTo>
                    <a:pt x="245" y="765"/>
                  </a:lnTo>
                  <a:lnTo>
                    <a:pt x="245" y="765"/>
                  </a:lnTo>
                  <a:lnTo>
                    <a:pt x="247" y="828"/>
                  </a:lnTo>
                  <a:lnTo>
                    <a:pt x="247" y="828"/>
                  </a:lnTo>
                  <a:lnTo>
                    <a:pt x="236" y="830"/>
                  </a:lnTo>
                  <a:lnTo>
                    <a:pt x="208" y="835"/>
                  </a:lnTo>
                  <a:lnTo>
                    <a:pt x="172" y="842"/>
                  </a:lnTo>
                  <a:lnTo>
                    <a:pt x="152" y="849"/>
                  </a:lnTo>
                  <a:lnTo>
                    <a:pt x="135" y="854"/>
                  </a:lnTo>
                  <a:lnTo>
                    <a:pt x="135" y="854"/>
                  </a:lnTo>
                  <a:lnTo>
                    <a:pt x="117" y="861"/>
                  </a:lnTo>
                  <a:lnTo>
                    <a:pt x="100" y="868"/>
                  </a:lnTo>
                  <a:lnTo>
                    <a:pt x="61" y="875"/>
                  </a:lnTo>
                  <a:lnTo>
                    <a:pt x="33" y="880"/>
                  </a:lnTo>
                  <a:lnTo>
                    <a:pt x="21" y="882"/>
                  </a:lnTo>
                  <a:lnTo>
                    <a:pt x="21" y="882"/>
                  </a:lnTo>
                  <a:lnTo>
                    <a:pt x="18" y="866"/>
                  </a:lnTo>
                  <a:lnTo>
                    <a:pt x="12" y="826"/>
                  </a:lnTo>
                  <a:lnTo>
                    <a:pt x="5" y="768"/>
                  </a:lnTo>
                  <a:lnTo>
                    <a:pt x="2" y="735"/>
                  </a:lnTo>
                  <a:lnTo>
                    <a:pt x="0" y="698"/>
                  </a:lnTo>
                  <a:lnTo>
                    <a:pt x="0" y="698"/>
                  </a:lnTo>
                  <a:lnTo>
                    <a:pt x="0" y="621"/>
                  </a:lnTo>
                  <a:lnTo>
                    <a:pt x="2" y="539"/>
                  </a:lnTo>
                  <a:lnTo>
                    <a:pt x="9" y="453"/>
                  </a:lnTo>
                  <a:lnTo>
                    <a:pt x="18" y="371"/>
                  </a:lnTo>
                  <a:lnTo>
                    <a:pt x="18" y="371"/>
                  </a:lnTo>
                  <a:lnTo>
                    <a:pt x="37" y="226"/>
                  </a:lnTo>
                  <a:lnTo>
                    <a:pt x="44" y="170"/>
                  </a:lnTo>
                  <a:lnTo>
                    <a:pt x="51" y="126"/>
                  </a:lnTo>
                  <a:lnTo>
                    <a:pt x="51" y="126"/>
                  </a:lnTo>
                  <a:lnTo>
                    <a:pt x="56" y="108"/>
                  </a:lnTo>
                  <a:lnTo>
                    <a:pt x="61" y="93"/>
                  </a:lnTo>
                  <a:lnTo>
                    <a:pt x="72" y="61"/>
                  </a:lnTo>
                  <a:lnTo>
                    <a:pt x="77" y="45"/>
                  </a:lnTo>
                  <a:lnTo>
                    <a:pt x="81" y="31"/>
                  </a:lnTo>
                  <a:lnTo>
                    <a:pt x="84" y="16"/>
                  </a:lnTo>
                  <a:lnTo>
                    <a:pt x="84" y="0"/>
                  </a:lnTo>
                  <a:lnTo>
                    <a:pt x="84"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9" name="Freeform 41"/>
            <p:cNvSpPr>
              <a:spLocks/>
            </p:cNvSpPr>
            <p:nvPr/>
          </p:nvSpPr>
          <p:spPr bwMode="auto">
            <a:xfrm>
              <a:off x="1139" y="2416"/>
              <a:ext cx="69" cy="185"/>
            </a:xfrm>
            <a:custGeom>
              <a:avLst/>
              <a:gdLst>
                <a:gd name="T0" fmla="*/ 0 w 138"/>
                <a:gd name="T1" fmla="*/ 371 h 371"/>
                <a:gd name="T2" fmla="*/ 0 w 138"/>
                <a:gd name="T3" fmla="*/ 371 h 371"/>
                <a:gd name="T4" fmla="*/ 19 w 138"/>
                <a:gd name="T5" fmla="*/ 226 h 371"/>
                <a:gd name="T6" fmla="*/ 26 w 138"/>
                <a:gd name="T7" fmla="*/ 170 h 371"/>
                <a:gd name="T8" fmla="*/ 33 w 138"/>
                <a:gd name="T9" fmla="*/ 126 h 371"/>
                <a:gd name="T10" fmla="*/ 33 w 138"/>
                <a:gd name="T11" fmla="*/ 126 h 371"/>
                <a:gd name="T12" fmla="*/ 38 w 138"/>
                <a:gd name="T13" fmla="*/ 108 h 371"/>
                <a:gd name="T14" fmla="*/ 43 w 138"/>
                <a:gd name="T15" fmla="*/ 93 h 371"/>
                <a:gd name="T16" fmla="*/ 54 w 138"/>
                <a:gd name="T17" fmla="*/ 61 h 371"/>
                <a:gd name="T18" fmla="*/ 59 w 138"/>
                <a:gd name="T19" fmla="*/ 45 h 371"/>
                <a:gd name="T20" fmla="*/ 63 w 138"/>
                <a:gd name="T21" fmla="*/ 31 h 371"/>
                <a:gd name="T22" fmla="*/ 66 w 138"/>
                <a:gd name="T23" fmla="*/ 16 h 371"/>
                <a:gd name="T24" fmla="*/ 66 w 138"/>
                <a:gd name="T25" fmla="*/ 0 h 371"/>
                <a:gd name="T26" fmla="*/ 66 w 138"/>
                <a:gd name="T27" fmla="*/ 0 h 371"/>
                <a:gd name="T28" fmla="*/ 78 w 138"/>
                <a:gd name="T29" fmla="*/ 16 h 371"/>
                <a:gd name="T30" fmla="*/ 91 w 138"/>
                <a:gd name="T31" fmla="*/ 30 h 371"/>
                <a:gd name="T32" fmla="*/ 106 w 138"/>
                <a:gd name="T33" fmla="*/ 42 h 371"/>
                <a:gd name="T34" fmla="*/ 120 w 138"/>
                <a:gd name="T35" fmla="*/ 51 h 371"/>
                <a:gd name="T36" fmla="*/ 120 w 138"/>
                <a:gd name="T37" fmla="*/ 51 h 371"/>
                <a:gd name="T38" fmla="*/ 122 w 138"/>
                <a:gd name="T39" fmla="*/ 61 h 371"/>
                <a:gd name="T40" fmla="*/ 124 w 138"/>
                <a:gd name="T41" fmla="*/ 73 h 371"/>
                <a:gd name="T42" fmla="*/ 127 w 138"/>
                <a:gd name="T43" fmla="*/ 89 h 371"/>
                <a:gd name="T44" fmla="*/ 127 w 138"/>
                <a:gd name="T45" fmla="*/ 89 h 371"/>
                <a:gd name="T46" fmla="*/ 133 w 138"/>
                <a:gd name="T47" fmla="*/ 107 h 371"/>
                <a:gd name="T48" fmla="*/ 136 w 138"/>
                <a:gd name="T49" fmla="*/ 124 h 371"/>
                <a:gd name="T50" fmla="*/ 138 w 138"/>
                <a:gd name="T51" fmla="*/ 142 h 371"/>
                <a:gd name="T52" fmla="*/ 138 w 138"/>
                <a:gd name="T53" fmla="*/ 142 h 371"/>
                <a:gd name="T54" fmla="*/ 129 w 138"/>
                <a:gd name="T55" fmla="*/ 135 h 371"/>
                <a:gd name="T56" fmla="*/ 119 w 138"/>
                <a:gd name="T57" fmla="*/ 124 h 371"/>
                <a:gd name="T58" fmla="*/ 105 w 138"/>
                <a:gd name="T59" fmla="*/ 107 h 371"/>
                <a:gd name="T60" fmla="*/ 105 w 138"/>
                <a:gd name="T61" fmla="*/ 107 h 371"/>
                <a:gd name="T62" fmla="*/ 92 w 138"/>
                <a:gd name="T63" fmla="*/ 87 h 371"/>
                <a:gd name="T64" fmla="*/ 85 w 138"/>
                <a:gd name="T65" fmla="*/ 75 h 371"/>
                <a:gd name="T66" fmla="*/ 82 w 138"/>
                <a:gd name="T67" fmla="*/ 66 h 371"/>
                <a:gd name="T68" fmla="*/ 82 w 138"/>
                <a:gd name="T69" fmla="*/ 66 h 371"/>
                <a:gd name="T70" fmla="*/ 78 w 138"/>
                <a:gd name="T71" fmla="*/ 70 h 371"/>
                <a:gd name="T72" fmla="*/ 75 w 138"/>
                <a:gd name="T73" fmla="*/ 73 h 371"/>
                <a:gd name="T74" fmla="*/ 70 w 138"/>
                <a:gd name="T75" fmla="*/ 82 h 371"/>
                <a:gd name="T76" fmla="*/ 64 w 138"/>
                <a:gd name="T77" fmla="*/ 93 h 371"/>
                <a:gd name="T78" fmla="*/ 57 w 138"/>
                <a:gd name="T79" fmla="*/ 110 h 371"/>
                <a:gd name="T80" fmla="*/ 52 w 138"/>
                <a:gd name="T81" fmla="*/ 131 h 371"/>
                <a:gd name="T82" fmla="*/ 45 w 138"/>
                <a:gd name="T83" fmla="*/ 161 h 371"/>
                <a:gd name="T84" fmla="*/ 45 w 138"/>
                <a:gd name="T85" fmla="*/ 161 h 371"/>
                <a:gd name="T86" fmla="*/ 31 w 138"/>
                <a:gd name="T87" fmla="*/ 222 h 371"/>
                <a:gd name="T88" fmla="*/ 17 w 138"/>
                <a:gd name="T89" fmla="*/ 280 h 371"/>
                <a:gd name="T90" fmla="*/ 7 w 138"/>
                <a:gd name="T91" fmla="*/ 331 h 371"/>
                <a:gd name="T92" fmla="*/ 0 w 138"/>
                <a:gd name="T93" fmla="*/ 371 h 371"/>
                <a:gd name="T94" fmla="*/ 0 w 138"/>
                <a:gd name="T95" fmla="*/ 37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8" h="371">
                  <a:moveTo>
                    <a:pt x="0" y="371"/>
                  </a:moveTo>
                  <a:lnTo>
                    <a:pt x="0" y="371"/>
                  </a:lnTo>
                  <a:lnTo>
                    <a:pt x="19" y="226"/>
                  </a:lnTo>
                  <a:lnTo>
                    <a:pt x="26" y="170"/>
                  </a:lnTo>
                  <a:lnTo>
                    <a:pt x="33" y="126"/>
                  </a:lnTo>
                  <a:lnTo>
                    <a:pt x="33" y="126"/>
                  </a:lnTo>
                  <a:lnTo>
                    <a:pt x="38" y="108"/>
                  </a:lnTo>
                  <a:lnTo>
                    <a:pt x="43" y="93"/>
                  </a:lnTo>
                  <a:lnTo>
                    <a:pt x="54" y="61"/>
                  </a:lnTo>
                  <a:lnTo>
                    <a:pt x="59" y="45"/>
                  </a:lnTo>
                  <a:lnTo>
                    <a:pt x="63" y="31"/>
                  </a:lnTo>
                  <a:lnTo>
                    <a:pt x="66" y="16"/>
                  </a:lnTo>
                  <a:lnTo>
                    <a:pt x="66" y="0"/>
                  </a:lnTo>
                  <a:lnTo>
                    <a:pt x="66" y="0"/>
                  </a:lnTo>
                  <a:lnTo>
                    <a:pt x="78" y="16"/>
                  </a:lnTo>
                  <a:lnTo>
                    <a:pt x="91" y="30"/>
                  </a:lnTo>
                  <a:lnTo>
                    <a:pt x="106" y="42"/>
                  </a:lnTo>
                  <a:lnTo>
                    <a:pt x="120" y="51"/>
                  </a:lnTo>
                  <a:lnTo>
                    <a:pt x="120" y="51"/>
                  </a:lnTo>
                  <a:lnTo>
                    <a:pt x="122" y="61"/>
                  </a:lnTo>
                  <a:lnTo>
                    <a:pt x="124" y="73"/>
                  </a:lnTo>
                  <a:lnTo>
                    <a:pt x="127" y="89"/>
                  </a:lnTo>
                  <a:lnTo>
                    <a:pt x="127" y="89"/>
                  </a:lnTo>
                  <a:lnTo>
                    <a:pt x="133" y="107"/>
                  </a:lnTo>
                  <a:lnTo>
                    <a:pt x="136" y="124"/>
                  </a:lnTo>
                  <a:lnTo>
                    <a:pt x="138" y="142"/>
                  </a:lnTo>
                  <a:lnTo>
                    <a:pt x="138" y="142"/>
                  </a:lnTo>
                  <a:lnTo>
                    <a:pt x="129" y="135"/>
                  </a:lnTo>
                  <a:lnTo>
                    <a:pt x="119" y="124"/>
                  </a:lnTo>
                  <a:lnTo>
                    <a:pt x="105" y="107"/>
                  </a:lnTo>
                  <a:lnTo>
                    <a:pt x="105" y="107"/>
                  </a:lnTo>
                  <a:lnTo>
                    <a:pt x="92" y="87"/>
                  </a:lnTo>
                  <a:lnTo>
                    <a:pt x="85" y="75"/>
                  </a:lnTo>
                  <a:lnTo>
                    <a:pt x="82" y="66"/>
                  </a:lnTo>
                  <a:lnTo>
                    <a:pt x="82" y="66"/>
                  </a:lnTo>
                  <a:lnTo>
                    <a:pt x="78" y="70"/>
                  </a:lnTo>
                  <a:lnTo>
                    <a:pt x="75" y="73"/>
                  </a:lnTo>
                  <a:lnTo>
                    <a:pt x="70" y="82"/>
                  </a:lnTo>
                  <a:lnTo>
                    <a:pt x="64" y="93"/>
                  </a:lnTo>
                  <a:lnTo>
                    <a:pt x="57" y="110"/>
                  </a:lnTo>
                  <a:lnTo>
                    <a:pt x="52" y="131"/>
                  </a:lnTo>
                  <a:lnTo>
                    <a:pt x="45" y="161"/>
                  </a:lnTo>
                  <a:lnTo>
                    <a:pt x="45" y="161"/>
                  </a:lnTo>
                  <a:lnTo>
                    <a:pt x="31" y="222"/>
                  </a:lnTo>
                  <a:lnTo>
                    <a:pt x="17" y="280"/>
                  </a:lnTo>
                  <a:lnTo>
                    <a:pt x="7" y="331"/>
                  </a:lnTo>
                  <a:lnTo>
                    <a:pt x="0" y="371"/>
                  </a:lnTo>
                  <a:lnTo>
                    <a:pt x="0" y="371"/>
                  </a:ln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0" name="Freeform 42"/>
            <p:cNvSpPr>
              <a:spLocks/>
            </p:cNvSpPr>
            <p:nvPr/>
          </p:nvSpPr>
          <p:spPr bwMode="auto">
            <a:xfrm>
              <a:off x="964" y="2413"/>
              <a:ext cx="157" cy="432"/>
            </a:xfrm>
            <a:custGeom>
              <a:avLst/>
              <a:gdLst>
                <a:gd name="T0" fmla="*/ 255 w 315"/>
                <a:gd name="T1" fmla="*/ 0 h 863"/>
                <a:gd name="T2" fmla="*/ 262 w 315"/>
                <a:gd name="T3" fmla="*/ 59 h 863"/>
                <a:gd name="T4" fmla="*/ 281 w 315"/>
                <a:gd name="T5" fmla="*/ 98 h 863"/>
                <a:gd name="T6" fmla="*/ 304 w 315"/>
                <a:gd name="T7" fmla="*/ 138 h 863"/>
                <a:gd name="T8" fmla="*/ 315 w 315"/>
                <a:gd name="T9" fmla="*/ 155 h 863"/>
                <a:gd name="T10" fmla="*/ 281 w 315"/>
                <a:gd name="T11" fmla="*/ 407 h 863"/>
                <a:gd name="T12" fmla="*/ 266 w 315"/>
                <a:gd name="T13" fmla="*/ 507 h 863"/>
                <a:gd name="T14" fmla="*/ 250 w 315"/>
                <a:gd name="T15" fmla="*/ 569 h 863"/>
                <a:gd name="T16" fmla="*/ 234 w 315"/>
                <a:gd name="T17" fmla="*/ 633 h 863"/>
                <a:gd name="T18" fmla="*/ 229 w 315"/>
                <a:gd name="T19" fmla="*/ 684 h 863"/>
                <a:gd name="T20" fmla="*/ 229 w 315"/>
                <a:gd name="T21" fmla="*/ 717 h 863"/>
                <a:gd name="T22" fmla="*/ 224 w 315"/>
                <a:gd name="T23" fmla="*/ 828 h 863"/>
                <a:gd name="T24" fmla="*/ 220 w 315"/>
                <a:gd name="T25" fmla="*/ 863 h 863"/>
                <a:gd name="T26" fmla="*/ 183 w 315"/>
                <a:gd name="T27" fmla="*/ 863 h 863"/>
                <a:gd name="T28" fmla="*/ 134 w 315"/>
                <a:gd name="T29" fmla="*/ 856 h 863"/>
                <a:gd name="T30" fmla="*/ 119 w 315"/>
                <a:gd name="T31" fmla="*/ 850 h 863"/>
                <a:gd name="T32" fmla="*/ 92 w 315"/>
                <a:gd name="T33" fmla="*/ 838 h 863"/>
                <a:gd name="T34" fmla="*/ 91 w 315"/>
                <a:gd name="T35" fmla="*/ 835 h 863"/>
                <a:gd name="T36" fmla="*/ 92 w 315"/>
                <a:gd name="T37" fmla="*/ 833 h 863"/>
                <a:gd name="T38" fmla="*/ 98 w 315"/>
                <a:gd name="T39" fmla="*/ 773 h 863"/>
                <a:gd name="T40" fmla="*/ 110 w 315"/>
                <a:gd name="T41" fmla="*/ 663 h 863"/>
                <a:gd name="T42" fmla="*/ 113 w 315"/>
                <a:gd name="T43" fmla="*/ 637 h 863"/>
                <a:gd name="T44" fmla="*/ 119 w 315"/>
                <a:gd name="T45" fmla="*/ 551 h 863"/>
                <a:gd name="T46" fmla="*/ 117 w 315"/>
                <a:gd name="T47" fmla="*/ 492 h 863"/>
                <a:gd name="T48" fmla="*/ 98 w 315"/>
                <a:gd name="T49" fmla="*/ 558 h 863"/>
                <a:gd name="T50" fmla="*/ 0 w 315"/>
                <a:gd name="T51" fmla="*/ 546 h 863"/>
                <a:gd name="T52" fmla="*/ 0 w 315"/>
                <a:gd name="T53" fmla="*/ 474 h 863"/>
                <a:gd name="T54" fmla="*/ 8 w 315"/>
                <a:gd name="T55" fmla="*/ 362 h 863"/>
                <a:gd name="T56" fmla="*/ 14 w 315"/>
                <a:gd name="T57" fmla="*/ 322 h 863"/>
                <a:gd name="T58" fmla="*/ 36 w 315"/>
                <a:gd name="T59" fmla="*/ 210 h 863"/>
                <a:gd name="T60" fmla="*/ 50 w 315"/>
                <a:gd name="T61" fmla="*/ 159 h 863"/>
                <a:gd name="T62" fmla="*/ 54 w 315"/>
                <a:gd name="T63" fmla="*/ 143 h 863"/>
                <a:gd name="T64" fmla="*/ 64 w 315"/>
                <a:gd name="T65" fmla="*/ 124 h 863"/>
                <a:gd name="T66" fmla="*/ 70 w 315"/>
                <a:gd name="T67" fmla="*/ 119 h 863"/>
                <a:gd name="T68" fmla="*/ 96 w 315"/>
                <a:gd name="T69" fmla="*/ 98 h 863"/>
                <a:gd name="T70" fmla="*/ 133 w 315"/>
                <a:gd name="T71" fmla="*/ 78 h 863"/>
                <a:gd name="T72" fmla="*/ 157 w 315"/>
                <a:gd name="T73" fmla="*/ 68 h 863"/>
                <a:gd name="T74" fmla="*/ 204 w 315"/>
                <a:gd name="T75" fmla="*/ 43 h 863"/>
                <a:gd name="T76" fmla="*/ 227 w 315"/>
                <a:gd name="T77" fmla="*/ 26 h 863"/>
                <a:gd name="T78" fmla="*/ 255 w 315"/>
                <a:gd name="T79" fmla="*/ 0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5" h="863">
                  <a:moveTo>
                    <a:pt x="255" y="0"/>
                  </a:moveTo>
                  <a:lnTo>
                    <a:pt x="255" y="0"/>
                  </a:lnTo>
                  <a:lnTo>
                    <a:pt x="259" y="36"/>
                  </a:lnTo>
                  <a:lnTo>
                    <a:pt x="262" y="59"/>
                  </a:lnTo>
                  <a:lnTo>
                    <a:pt x="269" y="78"/>
                  </a:lnTo>
                  <a:lnTo>
                    <a:pt x="281" y="98"/>
                  </a:lnTo>
                  <a:lnTo>
                    <a:pt x="281" y="98"/>
                  </a:lnTo>
                  <a:lnTo>
                    <a:pt x="304" y="138"/>
                  </a:lnTo>
                  <a:lnTo>
                    <a:pt x="315" y="155"/>
                  </a:lnTo>
                  <a:lnTo>
                    <a:pt x="315" y="155"/>
                  </a:lnTo>
                  <a:lnTo>
                    <a:pt x="297" y="292"/>
                  </a:lnTo>
                  <a:lnTo>
                    <a:pt x="281" y="407"/>
                  </a:lnTo>
                  <a:lnTo>
                    <a:pt x="274" y="462"/>
                  </a:lnTo>
                  <a:lnTo>
                    <a:pt x="266" y="507"/>
                  </a:lnTo>
                  <a:lnTo>
                    <a:pt x="266" y="507"/>
                  </a:lnTo>
                  <a:lnTo>
                    <a:pt x="250" y="569"/>
                  </a:lnTo>
                  <a:lnTo>
                    <a:pt x="239" y="612"/>
                  </a:lnTo>
                  <a:lnTo>
                    <a:pt x="234" y="633"/>
                  </a:lnTo>
                  <a:lnTo>
                    <a:pt x="231" y="656"/>
                  </a:lnTo>
                  <a:lnTo>
                    <a:pt x="229" y="684"/>
                  </a:lnTo>
                  <a:lnTo>
                    <a:pt x="229" y="717"/>
                  </a:lnTo>
                  <a:lnTo>
                    <a:pt x="229" y="717"/>
                  </a:lnTo>
                  <a:lnTo>
                    <a:pt x="227" y="782"/>
                  </a:lnTo>
                  <a:lnTo>
                    <a:pt x="224" y="828"/>
                  </a:lnTo>
                  <a:lnTo>
                    <a:pt x="220" y="863"/>
                  </a:lnTo>
                  <a:lnTo>
                    <a:pt x="220" y="863"/>
                  </a:lnTo>
                  <a:lnTo>
                    <a:pt x="210" y="863"/>
                  </a:lnTo>
                  <a:lnTo>
                    <a:pt x="183" y="863"/>
                  </a:lnTo>
                  <a:lnTo>
                    <a:pt x="150" y="857"/>
                  </a:lnTo>
                  <a:lnTo>
                    <a:pt x="134" y="856"/>
                  </a:lnTo>
                  <a:lnTo>
                    <a:pt x="119" y="850"/>
                  </a:lnTo>
                  <a:lnTo>
                    <a:pt x="119" y="850"/>
                  </a:lnTo>
                  <a:lnTo>
                    <a:pt x="98" y="842"/>
                  </a:lnTo>
                  <a:lnTo>
                    <a:pt x="92" y="838"/>
                  </a:lnTo>
                  <a:lnTo>
                    <a:pt x="91" y="836"/>
                  </a:lnTo>
                  <a:lnTo>
                    <a:pt x="91" y="835"/>
                  </a:lnTo>
                  <a:lnTo>
                    <a:pt x="91" y="835"/>
                  </a:lnTo>
                  <a:lnTo>
                    <a:pt x="92" y="833"/>
                  </a:lnTo>
                  <a:lnTo>
                    <a:pt x="92" y="833"/>
                  </a:lnTo>
                  <a:lnTo>
                    <a:pt x="98" y="773"/>
                  </a:lnTo>
                  <a:lnTo>
                    <a:pt x="103" y="719"/>
                  </a:lnTo>
                  <a:lnTo>
                    <a:pt x="110" y="663"/>
                  </a:lnTo>
                  <a:lnTo>
                    <a:pt x="110" y="663"/>
                  </a:lnTo>
                  <a:lnTo>
                    <a:pt x="113" y="637"/>
                  </a:lnTo>
                  <a:lnTo>
                    <a:pt x="115" y="607"/>
                  </a:lnTo>
                  <a:lnTo>
                    <a:pt x="119" y="551"/>
                  </a:lnTo>
                  <a:lnTo>
                    <a:pt x="117" y="509"/>
                  </a:lnTo>
                  <a:lnTo>
                    <a:pt x="117" y="492"/>
                  </a:lnTo>
                  <a:lnTo>
                    <a:pt x="105" y="544"/>
                  </a:lnTo>
                  <a:lnTo>
                    <a:pt x="98" y="558"/>
                  </a:lnTo>
                  <a:lnTo>
                    <a:pt x="0" y="546"/>
                  </a:lnTo>
                  <a:lnTo>
                    <a:pt x="0" y="546"/>
                  </a:lnTo>
                  <a:lnTo>
                    <a:pt x="0" y="527"/>
                  </a:lnTo>
                  <a:lnTo>
                    <a:pt x="0" y="474"/>
                  </a:lnTo>
                  <a:lnTo>
                    <a:pt x="5" y="402"/>
                  </a:lnTo>
                  <a:lnTo>
                    <a:pt x="8" y="362"/>
                  </a:lnTo>
                  <a:lnTo>
                    <a:pt x="14" y="322"/>
                  </a:lnTo>
                  <a:lnTo>
                    <a:pt x="14" y="322"/>
                  </a:lnTo>
                  <a:lnTo>
                    <a:pt x="26" y="255"/>
                  </a:lnTo>
                  <a:lnTo>
                    <a:pt x="36" y="210"/>
                  </a:lnTo>
                  <a:lnTo>
                    <a:pt x="45" y="180"/>
                  </a:lnTo>
                  <a:lnTo>
                    <a:pt x="50" y="159"/>
                  </a:lnTo>
                  <a:lnTo>
                    <a:pt x="50" y="159"/>
                  </a:lnTo>
                  <a:lnTo>
                    <a:pt x="54" y="143"/>
                  </a:lnTo>
                  <a:lnTo>
                    <a:pt x="59" y="133"/>
                  </a:lnTo>
                  <a:lnTo>
                    <a:pt x="64" y="124"/>
                  </a:lnTo>
                  <a:lnTo>
                    <a:pt x="64" y="124"/>
                  </a:lnTo>
                  <a:lnTo>
                    <a:pt x="70" y="119"/>
                  </a:lnTo>
                  <a:lnTo>
                    <a:pt x="84" y="106"/>
                  </a:lnTo>
                  <a:lnTo>
                    <a:pt x="96" y="98"/>
                  </a:lnTo>
                  <a:lnTo>
                    <a:pt x="112" y="89"/>
                  </a:lnTo>
                  <a:lnTo>
                    <a:pt x="133" y="78"/>
                  </a:lnTo>
                  <a:lnTo>
                    <a:pt x="157" y="68"/>
                  </a:lnTo>
                  <a:lnTo>
                    <a:pt x="157" y="68"/>
                  </a:lnTo>
                  <a:lnTo>
                    <a:pt x="183" y="56"/>
                  </a:lnTo>
                  <a:lnTo>
                    <a:pt x="204" y="43"/>
                  </a:lnTo>
                  <a:lnTo>
                    <a:pt x="204" y="43"/>
                  </a:lnTo>
                  <a:lnTo>
                    <a:pt x="227" y="26"/>
                  </a:lnTo>
                  <a:lnTo>
                    <a:pt x="243" y="12"/>
                  </a:lnTo>
                  <a:lnTo>
                    <a:pt x="255" y="0"/>
                  </a:lnTo>
                  <a:lnTo>
                    <a:pt x="255"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1" name="Freeform 43"/>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 name="T110" fmla="*/ 58 w 107"/>
                <a:gd name="T111" fmla="*/ 516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lnTo>
                    <a:pt x="58" y="516"/>
                  </a:ln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2" name="Freeform 44"/>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3" name="Freeform 45"/>
            <p:cNvSpPr>
              <a:spLocks/>
            </p:cNvSpPr>
            <p:nvPr/>
          </p:nvSpPr>
          <p:spPr bwMode="auto">
            <a:xfrm>
              <a:off x="1072" y="2233"/>
              <a:ext cx="129" cy="137"/>
            </a:xfrm>
            <a:custGeom>
              <a:avLst/>
              <a:gdLst>
                <a:gd name="T0" fmla="*/ 250 w 257"/>
                <a:gd name="T1" fmla="*/ 208 h 273"/>
                <a:gd name="T2" fmla="*/ 253 w 257"/>
                <a:gd name="T3" fmla="*/ 184 h 273"/>
                <a:gd name="T4" fmla="*/ 253 w 257"/>
                <a:gd name="T5" fmla="*/ 138 h 273"/>
                <a:gd name="T6" fmla="*/ 255 w 257"/>
                <a:gd name="T7" fmla="*/ 116 h 273"/>
                <a:gd name="T8" fmla="*/ 255 w 257"/>
                <a:gd name="T9" fmla="*/ 79 h 273"/>
                <a:gd name="T10" fmla="*/ 253 w 257"/>
                <a:gd name="T11" fmla="*/ 72 h 273"/>
                <a:gd name="T12" fmla="*/ 245 w 257"/>
                <a:gd name="T13" fmla="*/ 60 h 273"/>
                <a:gd name="T14" fmla="*/ 238 w 257"/>
                <a:gd name="T15" fmla="*/ 54 h 273"/>
                <a:gd name="T16" fmla="*/ 229 w 257"/>
                <a:gd name="T17" fmla="*/ 47 h 273"/>
                <a:gd name="T18" fmla="*/ 213 w 257"/>
                <a:gd name="T19" fmla="*/ 28 h 273"/>
                <a:gd name="T20" fmla="*/ 204 w 257"/>
                <a:gd name="T21" fmla="*/ 21 h 273"/>
                <a:gd name="T22" fmla="*/ 201 w 257"/>
                <a:gd name="T23" fmla="*/ 23 h 273"/>
                <a:gd name="T24" fmla="*/ 164 w 257"/>
                <a:gd name="T25" fmla="*/ 2 h 273"/>
                <a:gd name="T26" fmla="*/ 49 w 257"/>
                <a:gd name="T27" fmla="*/ 25 h 273"/>
                <a:gd name="T28" fmla="*/ 45 w 257"/>
                <a:gd name="T29" fmla="*/ 26 h 273"/>
                <a:gd name="T30" fmla="*/ 28 w 257"/>
                <a:gd name="T31" fmla="*/ 39 h 273"/>
                <a:gd name="T32" fmla="*/ 19 w 257"/>
                <a:gd name="T33" fmla="*/ 58 h 273"/>
                <a:gd name="T34" fmla="*/ 15 w 257"/>
                <a:gd name="T35" fmla="*/ 72 h 273"/>
                <a:gd name="T36" fmla="*/ 8 w 257"/>
                <a:gd name="T37" fmla="*/ 112 h 273"/>
                <a:gd name="T38" fmla="*/ 1 w 257"/>
                <a:gd name="T39" fmla="*/ 142 h 273"/>
                <a:gd name="T40" fmla="*/ 0 w 257"/>
                <a:gd name="T41" fmla="*/ 170 h 273"/>
                <a:gd name="T42" fmla="*/ 5 w 257"/>
                <a:gd name="T43" fmla="*/ 200 h 273"/>
                <a:gd name="T44" fmla="*/ 10 w 257"/>
                <a:gd name="T45" fmla="*/ 207 h 273"/>
                <a:gd name="T46" fmla="*/ 28 w 257"/>
                <a:gd name="T47" fmla="*/ 226 h 273"/>
                <a:gd name="T48" fmla="*/ 56 w 257"/>
                <a:gd name="T49" fmla="*/ 245 h 273"/>
                <a:gd name="T50" fmla="*/ 91 w 257"/>
                <a:gd name="T51" fmla="*/ 261 h 273"/>
                <a:gd name="T52" fmla="*/ 129 w 257"/>
                <a:gd name="T53" fmla="*/ 271 h 273"/>
                <a:gd name="T54" fmla="*/ 169 w 257"/>
                <a:gd name="T55" fmla="*/ 271 h 273"/>
                <a:gd name="T56" fmla="*/ 197 w 257"/>
                <a:gd name="T57" fmla="*/ 264 h 273"/>
                <a:gd name="T58" fmla="*/ 215 w 257"/>
                <a:gd name="T59" fmla="*/ 254 h 273"/>
                <a:gd name="T60" fmla="*/ 231 w 257"/>
                <a:gd name="T61" fmla="*/ 240 h 273"/>
                <a:gd name="T62" fmla="*/ 243 w 257"/>
                <a:gd name="T63" fmla="*/ 219 h 273"/>
                <a:gd name="T64" fmla="*/ 250 w 257"/>
                <a:gd name="T65" fmla="*/ 20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7" h="273">
                  <a:moveTo>
                    <a:pt x="250" y="208"/>
                  </a:moveTo>
                  <a:lnTo>
                    <a:pt x="250" y="208"/>
                  </a:lnTo>
                  <a:lnTo>
                    <a:pt x="252" y="196"/>
                  </a:lnTo>
                  <a:lnTo>
                    <a:pt x="253" y="184"/>
                  </a:lnTo>
                  <a:lnTo>
                    <a:pt x="255" y="161"/>
                  </a:lnTo>
                  <a:lnTo>
                    <a:pt x="253" y="138"/>
                  </a:lnTo>
                  <a:lnTo>
                    <a:pt x="253" y="138"/>
                  </a:lnTo>
                  <a:lnTo>
                    <a:pt x="255" y="116"/>
                  </a:lnTo>
                  <a:lnTo>
                    <a:pt x="257" y="96"/>
                  </a:lnTo>
                  <a:lnTo>
                    <a:pt x="255" y="79"/>
                  </a:lnTo>
                  <a:lnTo>
                    <a:pt x="255" y="79"/>
                  </a:lnTo>
                  <a:lnTo>
                    <a:pt x="253" y="72"/>
                  </a:lnTo>
                  <a:lnTo>
                    <a:pt x="252" y="67"/>
                  </a:lnTo>
                  <a:lnTo>
                    <a:pt x="245" y="60"/>
                  </a:lnTo>
                  <a:lnTo>
                    <a:pt x="239" y="56"/>
                  </a:lnTo>
                  <a:lnTo>
                    <a:pt x="238" y="54"/>
                  </a:lnTo>
                  <a:lnTo>
                    <a:pt x="238" y="54"/>
                  </a:lnTo>
                  <a:lnTo>
                    <a:pt x="229" y="47"/>
                  </a:lnTo>
                  <a:lnTo>
                    <a:pt x="213" y="28"/>
                  </a:lnTo>
                  <a:lnTo>
                    <a:pt x="213" y="28"/>
                  </a:lnTo>
                  <a:lnTo>
                    <a:pt x="206" y="21"/>
                  </a:lnTo>
                  <a:lnTo>
                    <a:pt x="204" y="21"/>
                  </a:lnTo>
                  <a:lnTo>
                    <a:pt x="203" y="21"/>
                  </a:lnTo>
                  <a:lnTo>
                    <a:pt x="201" y="23"/>
                  </a:lnTo>
                  <a:lnTo>
                    <a:pt x="199" y="25"/>
                  </a:lnTo>
                  <a:lnTo>
                    <a:pt x="164" y="2"/>
                  </a:lnTo>
                  <a:lnTo>
                    <a:pt x="112" y="0"/>
                  </a:lnTo>
                  <a:lnTo>
                    <a:pt x="49" y="25"/>
                  </a:lnTo>
                  <a:lnTo>
                    <a:pt x="49" y="25"/>
                  </a:lnTo>
                  <a:lnTo>
                    <a:pt x="45" y="26"/>
                  </a:lnTo>
                  <a:lnTo>
                    <a:pt x="35" y="33"/>
                  </a:lnTo>
                  <a:lnTo>
                    <a:pt x="28" y="39"/>
                  </a:lnTo>
                  <a:lnTo>
                    <a:pt x="22" y="47"/>
                  </a:lnTo>
                  <a:lnTo>
                    <a:pt x="19" y="58"/>
                  </a:lnTo>
                  <a:lnTo>
                    <a:pt x="15" y="72"/>
                  </a:lnTo>
                  <a:lnTo>
                    <a:pt x="15" y="72"/>
                  </a:lnTo>
                  <a:lnTo>
                    <a:pt x="8" y="112"/>
                  </a:lnTo>
                  <a:lnTo>
                    <a:pt x="8" y="112"/>
                  </a:lnTo>
                  <a:lnTo>
                    <a:pt x="7" y="121"/>
                  </a:lnTo>
                  <a:lnTo>
                    <a:pt x="1" y="142"/>
                  </a:lnTo>
                  <a:lnTo>
                    <a:pt x="0" y="156"/>
                  </a:lnTo>
                  <a:lnTo>
                    <a:pt x="0" y="170"/>
                  </a:lnTo>
                  <a:lnTo>
                    <a:pt x="1" y="186"/>
                  </a:lnTo>
                  <a:lnTo>
                    <a:pt x="5" y="200"/>
                  </a:lnTo>
                  <a:lnTo>
                    <a:pt x="5" y="200"/>
                  </a:lnTo>
                  <a:lnTo>
                    <a:pt x="10" y="207"/>
                  </a:lnTo>
                  <a:lnTo>
                    <a:pt x="17" y="215"/>
                  </a:lnTo>
                  <a:lnTo>
                    <a:pt x="28" y="226"/>
                  </a:lnTo>
                  <a:lnTo>
                    <a:pt x="40" y="235"/>
                  </a:lnTo>
                  <a:lnTo>
                    <a:pt x="56" y="245"/>
                  </a:lnTo>
                  <a:lnTo>
                    <a:pt x="73" y="254"/>
                  </a:lnTo>
                  <a:lnTo>
                    <a:pt x="91" y="261"/>
                  </a:lnTo>
                  <a:lnTo>
                    <a:pt x="110" y="268"/>
                  </a:lnTo>
                  <a:lnTo>
                    <a:pt x="129" y="271"/>
                  </a:lnTo>
                  <a:lnTo>
                    <a:pt x="150" y="273"/>
                  </a:lnTo>
                  <a:lnTo>
                    <a:pt x="169" y="271"/>
                  </a:lnTo>
                  <a:lnTo>
                    <a:pt x="189" y="268"/>
                  </a:lnTo>
                  <a:lnTo>
                    <a:pt x="197" y="264"/>
                  </a:lnTo>
                  <a:lnTo>
                    <a:pt x="206" y="259"/>
                  </a:lnTo>
                  <a:lnTo>
                    <a:pt x="215" y="254"/>
                  </a:lnTo>
                  <a:lnTo>
                    <a:pt x="222" y="247"/>
                  </a:lnTo>
                  <a:lnTo>
                    <a:pt x="231" y="240"/>
                  </a:lnTo>
                  <a:lnTo>
                    <a:pt x="238" y="229"/>
                  </a:lnTo>
                  <a:lnTo>
                    <a:pt x="243" y="219"/>
                  </a:lnTo>
                  <a:lnTo>
                    <a:pt x="250" y="208"/>
                  </a:lnTo>
                  <a:lnTo>
                    <a:pt x="250" y="208"/>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4" name="Freeform 46"/>
            <p:cNvSpPr>
              <a:spLocks/>
            </p:cNvSpPr>
            <p:nvPr/>
          </p:nvSpPr>
          <p:spPr bwMode="auto">
            <a:xfrm>
              <a:off x="1068" y="2257"/>
              <a:ext cx="136" cy="163"/>
            </a:xfrm>
            <a:custGeom>
              <a:avLst/>
              <a:gdLst>
                <a:gd name="T0" fmla="*/ 261 w 273"/>
                <a:gd name="T1" fmla="*/ 132 h 328"/>
                <a:gd name="T2" fmla="*/ 255 w 273"/>
                <a:gd name="T3" fmla="*/ 135 h 328"/>
                <a:gd name="T4" fmla="*/ 248 w 273"/>
                <a:gd name="T5" fmla="*/ 151 h 328"/>
                <a:gd name="T6" fmla="*/ 247 w 273"/>
                <a:gd name="T7" fmla="*/ 163 h 328"/>
                <a:gd name="T8" fmla="*/ 245 w 273"/>
                <a:gd name="T9" fmla="*/ 172 h 328"/>
                <a:gd name="T10" fmla="*/ 240 w 273"/>
                <a:gd name="T11" fmla="*/ 179 h 328"/>
                <a:gd name="T12" fmla="*/ 236 w 273"/>
                <a:gd name="T13" fmla="*/ 67 h 328"/>
                <a:gd name="T14" fmla="*/ 234 w 273"/>
                <a:gd name="T15" fmla="*/ 56 h 328"/>
                <a:gd name="T16" fmla="*/ 224 w 273"/>
                <a:gd name="T17" fmla="*/ 34 h 328"/>
                <a:gd name="T18" fmla="*/ 201 w 273"/>
                <a:gd name="T19" fmla="*/ 14 h 328"/>
                <a:gd name="T20" fmla="*/ 164 w 273"/>
                <a:gd name="T21" fmla="*/ 2 h 328"/>
                <a:gd name="T22" fmla="*/ 140 w 273"/>
                <a:gd name="T23" fmla="*/ 0 h 328"/>
                <a:gd name="T24" fmla="*/ 93 w 273"/>
                <a:gd name="T25" fmla="*/ 7 h 328"/>
                <a:gd name="T26" fmla="*/ 59 w 273"/>
                <a:gd name="T27" fmla="*/ 25 h 328"/>
                <a:gd name="T28" fmla="*/ 38 w 273"/>
                <a:gd name="T29" fmla="*/ 49 h 328"/>
                <a:gd name="T30" fmla="*/ 31 w 273"/>
                <a:gd name="T31" fmla="*/ 77 h 328"/>
                <a:gd name="T32" fmla="*/ 33 w 273"/>
                <a:gd name="T33" fmla="*/ 165 h 328"/>
                <a:gd name="T34" fmla="*/ 24 w 273"/>
                <a:gd name="T35" fmla="*/ 154 h 328"/>
                <a:gd name="T36" fmla="*/ 17 w 273"/>
                <a:gd name="T37" fmla="*/ 146 h 328"/>
                <a:gd name="T38" fmla="*/ 12 w 273"/>
                <a:gd name="T39" fmla="*/ 142 h 328"/>
                <a:gd name="T40" fmla="*/ 5 w 273"/>
                <a:gd name="T41" fmla="*/ 146 h 328"/>
                <a:gd name="T42" fmla="*/ 2 w 273"/>
                <a:gd name="T43" fmla="*/ 156 h 328"/>
                <a:gd name="T44" fmla="*/ 0 w 273"/>
                <a:gd name="T45" fmla="*/ 170 h 328"/>
                <a:gd name="T46" fmla="*/ 5 w 273"/>
                <a:gd name="T47" fmla="*/ 184 h 328"/>
                <a:gd name="T48" fmla="*/ 21 w 273"/>
                <a:gd name="T49" fmla="*/ 216 h 328"/>
                <a:gd name="T50" fmla="*/ 30 w 273"/>
                <a:gd name="T51" fmla="*/ 230 h 328"/>
                <a:gd name="T52" fmla="*/ 38 w 273"/>
                <a:gd name="T53" fmla="*/ 235 h 328"/>
                <a:gd name="T54" fmla="*/ 42 w 273"/>
                <a:gd name="T55" fmla="*/ 235 h 328"/>
                <a:gd name="T56" fmla="*/ 52 w 273"/>
                <a:gd name="T57" fmla="*/ 256 h 328"/>
                <a:gd name="T58" fmla="*/ 86 w 273"/>
                <a:gd name="T59" fmla="*/ 298 h 328"/>
                <a:gd name="T60" fmla="*/ 105 w 273"/>
                <a:gd name="T61" fmla="*/ 315 h 328"/>
                <a:gd name="T62" fmla="*/ 128 w 273"/>
                <a:gd name="T63" fmla="*/ 326 h 328"/>
                <a:gd name="T64" fmla="*/ 149 w 273"/>
                <a:gd name="T65" fmla="*/ 326 h 328"/>
                <a:gd name="T66" fmla="*/ 166 w 273"/>
                <a:gd name="T67" fmla="*/ 321 h 328"/>
                <a:gd name="T68" fmla="*/ 177 w 273"/>
                <a:gd name="T69" fmla="*/ 310 h 328"/>
                <a:gd name="T70" fmla="*/ 189 w 273"/>
                <a:gd name="T71" fmla="*/ 298 h 328"/>
                <a:gd name="T72" fmla="*/ 224 w 273"/>
                <a:gd name="T73" fmla="*/ 256 h 328"/>
                <a:gd name="T74" fmla="*/ 236 w 273"/>
                <a:gd name="T75" fmla="*/ 233 h 328"/>
                <a:gd name="T76" fmla="*/ 241 w 273"/>
                <a:gd name="T77" fmla="*/ 233 h 328"/>
                <a:gd name="T78" fmla="*/ 254 w 273"/>
                <a:gd name="T79" fmla="*/ 226 h 328"/>
                <a:gd name="T80" fmla="*/ 259 w 273"/>
                <a:gd name="T81" fmla="*/ 216 h 328"/>
                <a:gd name="T82" fmla="*/ 268 w 273"/>
                <a:gd name="T83" fmla="*/ 186 h 328"/>
                <a:gd name="T84" fmla="*/ 271 w 273"/>
                <a:gd name="T85" fmla="*/ 156 h 328"/>
                <a:gd name="T86" fmla="*/ 271 w 273"/>
                <a:gd name="T87" fmla="*/ 137 h 328"/>
                <a:gd name="T88" fmla="*/ 261 w 273"/>
                <a:gd name="T89" fmla="*/ 132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3" h="328">
                  <a:moveTo>
                    <a:pt x="261" y="132"/>
                  </a:moveTo>
                  <a:lnTo>
                    <a:pt x="261" y="132"/>
                  </a:lnTo>
                  <a:lnTo>
                    <a:pt x="259" y="133"/>
                  </a:lnTo>
                  <a:lnTo>
                    <a:pt x="255" y="135"/>
                  </a:lnTo>
                  <a:lnTo>
                    <a:pt x="252" y="142"/>
                  </a:lnTo>
                  <a:lnTo>
                    <a:pt x="248" y="151"/>
                  </a:lnTo>
                  <a:lnTo>
                    <a:pt x="247" y="163"/>
                  </a:lnTo>
                  <a:lnTo>
                    <a:pt x="247" y="163"/>
                  </a:lnTo>
                  <a:lnTo>
                    <a:pt x="247" y="168"/>
                  </a:lnTo>
                  <a:lnTo>
                    <a:pt x="245" y="172"/>
                  </a:lnTo>
                  <a:lnTo>
                    <a:pt x="240" y="179"/>
                  </a:lnTo>
                  <a:lnTo>
                    <a:pt x="240" y="179"/>
                  </a:lnTo>
                  <a:lnTo>
                    <a:pt x="238" y="114"/>
                  </a:lnTo>
                  <a:lnTo>
                    <a:pt x="236" y="67"/>
                  </a:lnTo>
                  <a:lnTo>
                    <a:pt x="236" y="67"/>
                  </a:lnTo>
                  <a:lnTo>
                    <a:pt x="234" y="56"/>
                  </a:lnTo>
                  <a:lnTo>
                    <a:pt x="231" y="46"/>
                  </a:lnTo>
                  <a:lnTo>
                    <a:pt x="224" y="34"/>
                  </a:lnTo>
                  <a:lnTo>
                    <a:pt x="213" y="23"/>
                  </a:lnTo>
                  <a:lnTo>
                    <a:pt x="201" y="14"/>
                  </a:lnTo>
                  <a:lnTo>
                    <a:pt x="184" y="7"/>
                  </a:lnTo>
                  <a:lnTo>
                    <a:pt x="164" y="2"/>
                  </a:lnTo>
                  <a:lnTo>
                    <a:pt x="140" y="0"/>
                  </a:lnTo>
                  <a:lnTo>
                    <a:pt x="140" y="0"/>
                  </a:lnTo>
                  <a:lnTo>
                    <a:pt x="114" y="2"/>
                  </a:lnTo>
                  <a:lnTo>
                    <a:pt x="93" y="7"/>
                  </a:lnTo>
                  <a:lnTo>
                    <a:pt x="73" y="16"/>
                  </a:lnTo>
                  <a:lnTo>
                    <a:pt x="59" y="25"/>
                  </a:lnTo>
                  <a:lnTo>
                    <a:pt x="47" y="37"/>
                  </a:lnTo>
                  <a:lnTo>
                    <a:pt x="38" y="49"/>
                  </a:lnTo>
                  <a:lnTo>
                    <a:pt x="33" y="63"/>
                  </a:lnTo>
                  <a:lnTo>
                    <a:pt x="31" y="77"/>
                  </a:lnTo>
                  <a:lnTo>
                    <a:pt x="31" y="77"/>
                  </a:lnTo>
                  <a:lnTo>
                    <a:pt x="33" y="165"/>
                  </a:lnTo>
                  <a:lnTo>
                    <a:pt x="33" y="165"/>
                  </a:lnTo>
                  <a:lnTo>
                    <a:pt x="24" y="154"/>
                  </a:lnTo>
                  <a:lnTo>
                    <a:pt x="17" y="146"/>
                  </a:lnTo>
                  <a:lnTo>
                    <a:pt x="17" y="146"/>
                  </a:lnTo>
                  <a:lnTo>
                    <a:pt x="16" y="142"/>
                  </a:lnTo>
                  <a:lnTo>
                    <a:pt x="12" y="142"/>
                  </a:lnTo>
                  <a:lnTo>
                    <a:pt x="9" y="144"/>
                  </a:lnTo>
                  <a:lnTo>
                    <a:pt x="5" y="146"/>
                  </a:lnTo>
                  <a:lnTo>
                    <a:pt x="3" y="149"/>
                  </a:lnTo>
                  <a:lnTo>
                    <a:pt x="2" y="156"/>
                  </a:lnTo>
                  <a:lnTo>
                    <a:pt x="0" y="161"/>
                  </a:lnTo>
                  <a:lnTo>
                    <a:pt x="0" y="170"/>
                  </a:lnTo>
                  <a:lnTo>
                    <a:pt x="0" y="170"/>
                  </a:lnTo>
                  <a:lnTo>
                    <a:pt x="5" y="184"/>
                  </a:lnTo>
                  <a:lnTo>
                    <a:pt x="10" y="196"/>
                  </a:lnTo>
                  <a:lnTo>
                    <a:pt x="21" y="216"/>
                  </a:lnTo>
                  <a:lnTo>
                    <a:pt x="21" y="216"/>
                  </a:lnTo>
                  <a:lnTo>
                    <a:pt x="30" y="230"/>
                  </a:lnTo>
                  <a:lnTo>
                    <a:pt x="35" y="233"/>
                  </a:lnTo>
                  <a:lnTo>
                    <a:pt x="38" y="235"/>
                  </a:lnTo>
                  <a:lnTo>
                    <a:pt x="42" y="235"/>
                  </a:lnTo>
                  <a:lnTo>
                    <a:pt x="42" y="235"/>
                  </a:lnTo>
                  <a:lnTo>
                    <a:pt x="45" y="245"/>
                  </a:lnTo>
                  <a:lnTo>
                    <a:pt x="52" y="256"/>
                  </a:lnTo>
                  <a:lnTo>
                    <a:pt x="66" y="277"/>
                  </a:lnTo>
                  <a:lnTo>
                    <a:pt x="86" y="298"/>
                  </a:lnTo>
                  <a:lnTo>
                    <a:pt x="105" y="315"/>
                  </a:lnTo>
                  <a:lnTo>
                    <a:pt x="105" y="315"/>
                  </a:lnTo>
                  <a:lnTo>
                    <a:pt x="117" y="322"/>
                  </a:lnTo>
                  <a:lnTo>
                    <a:pt x="128" y="326"/>
                  </a:lnTo>
                  <a:lnTo>
                    <a:pt x="138" y="328"/>
                  </a:lnTo>
                  <a:lnTo>
                    <a:pt x="149" y="326"/>
                  </a:lnTo>
                  <a:lnTo>
                    <a:pt x="157" y="324"/>
                  </a:lnTo>
                  <a:lnTo>
                    <a:pt x="166" y="321"/>
                  </a:lnTo>
                  <a:lnTo>
                    <a:pt x="171" y="315"/>
                  </a:lnTo>
                  <a:lnTo>
                    <a:pt x="177" y="310"/>
                  </a:lnTo>
                  <a:lnTo>
                    <a:pt x="177" y="310"/>
                  </a:lnTo>
                  <a:lnTo>
                    <a:pt x="189" y="298"/>
                  </a:lnTo>
                  <a:lnTo>
                    <a:pt x="206" y="279"/>
                  </a:lnTo>
                  <a:lnTo>
                    <a:pt x="224" y="256"/>
                  </a:lnTo>
                  <a:lnTo>
                    <a:pt x="231" y="244"/>
                  </a:lnTo>
                  <a:lnTo>
                    <a:pt x="236" y="233"/>
                  </a:lnTo>
                  <a:lnTo>
                    <a:pt x="236" y="233"/>
                  </a:lnTo>
                  <a:lnTo>
                    <a:pt x="241" y="233"/>
                  </a:lnTo>
                  <a:lnTo>
                    <a:pt x="248" y="231"/>
                  </a:lnTo>
                  <a:lnTo>
                    <a:pt x="254" y="226"/>
                  </a:lnTo>
                  <a:lnTo>
                    <a:pt x="259" y="216"/>
                  </a:lnTo>
                  <a:lnTo>
                    <a:pt x="259" y="216"/>
                  </a:lnTo>
                  <a:lnTo>
                    <a:pt x="264" y="200"/>
                  </a:lnTo>
                  <a:lnTo>
                    <a:pt x="268" y="186"/>
                  </a:lnTo>
                  <a:lnTo>
                    <a:pt x="271" y="156"/>
                  </a:lnTo>
                  <a:lnTo>
                    <a:pt x="271" y="156"/>
                  </a:lnTo>
                  <a:lnTo>
                    <a:pt x="273" y="144"/>
                  </a:lnTo>
                  <a:lnTo>
                    <a:pt x="271" y="137"/>
                  </a:lnTo>
                  <a:lnTo>
                    <a:pt x="266" y="133"/>
                  </a:lnTo>
                  <a:lnTo>
                    <a:pt x="261" y="132"/>
                  </a:lnTo>
                  <a:lnTo>
                    <a:pt x="261" y="1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5" name="Freeform 47"/>
            <p:cNvSpPr>
              <a:spLocks/>
            </p:cNvSpPr>
            <p:nvPr/>
          </p:nvSpPr>
          <p:spPr bwMode="auto">
            <a:xfrm>
              <a:off x="1096" y="2266"/>
              <a:ext cx="101" cy="38"/>
            </a:xfrm>
            <a:custGeom>
              <a:avLst/>
              <a:gdLst>
                <a:gd name="T0" fmla="*/ 201 w 201"/>
                <a:gd name="T1" fmla="*/ 64 h 75"/>
                <a:gd name="T2" fmla="*/ 201 w 201"/>
                <a:gd name="T3" fmla="*/ 64 h 75"/>
                <a:gd name="T4" fmla="*/ 189 w 201"/>
                <a:gd name="T5" fmla="*/ 47 h 75"/>
                <a:gd name="T6" fmla="*/ 175 w 201"/>
                <a:gd name="T7" fmla="*/ 35 h 75"/>
                <a:gd name="T8" fmla="*/ 161 w 201"/>
                <a:gd name="T9" fmla="*/ 22 h 75"/>
                <a:gd name="T10" fmla="*/ 145 w 201"/>
                <a:gd name="T11" fmla="*/ 15 h 75"/>
                <a:gd name="T12" fmla="*/ 128 w 201"/>
                <a:gd name="T13" fmla="*/ 8 h 75"/>
                <a:gd name="T14" fmla="*/ 112 w 201"/>
                <a:gd name="T15" fmla="*/ 5 h 75"/>
                <a:gd name="T16" fmla="*/ 94 w 201"/>
                <a:gd name="T17" fmla="*/ 1 h 75"/>
                <a:gd name="T18" fmla="*/ 79 w 201"/>
                <a:gd name="T19" fmla="*/ 0 h 75"/>
                <a:gd name="T20" fmla="*/ 47 w 201"/>
                <a:gd name="T21" fmla="*/ 1 h 75"/>
                <a:gd name="T22" fmla="*/ 23 w 201"/>
                <a:gd name="T23" fmla="*/ 3 h 75"/>
                <a:gd name="T24" fmla="*/ 0 w 201"/>
                <a:gd name="T25" fmla="*/ 8 h 75"/>
                <a:gd name="T26" fmla="*/ 0 w 201"/>
                <a:gd name="T27" fmla="*/ 8 h 75"/>
                <a:gd name="T28" fmla="*/ 17 w 201"/>
                <a:gd name="T29" fmla="*/ 24 h 75"/>
                <a:gd name="T30" fmla="*/ 37 w 201"/>
                <a:gd name="T31" fmla="*/ 38 h 75"/>
                <a:gd name="T32" fmla="*/ 63 w 201"/>
                <a:gd name="T33" fmla="*/ 54 h 75"/>
                <a:gd name="T34" fmla="*/ 79 w 201"/>
                <a:gd name="T35" fmla="*/ 61 h 75"/>
                <a:gd name="T36" fmla="*/ 94 w 201"/>
                <a:gd name="T37" fmla="*/ 66 h 75"/>
                <a:gd name="T38" fmla="*/ 110 w 201"/>
                <a:gd name="T39" fmla="*/ 71 h 75"/>
                <a:gd name="T40" fmla="*/ 128 w 201"/>
                <a:gd name="T41" fmla="*/ 75 h 75"/>
                <a:gd name="T42" fmla="*/ 145 w 201"/>
                <a:gd name="T43" fmla="*/ 75 h 75"/>
                <a:gd name="T44" fmla="*/ 164 w 201"/>
                <a:gd name="T45" fmla="*/ 75 h 75"/>
                <a:gd name="T46" fmla="*/ 182 w 201"/>
                <a:gd name="T47" fmla="*/ 71 h 75"/>
                <a:gd name="T48" fmla="*/ 201 w 201"/>
                <a:gd name="T49" fmla="*/ 64 h 75"/>
                <a:gd name="T50" fmla="*/ 201 w 201"/>
                <a:gd name="T51" fmla="*/ 6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1" h="75">
                  <a:moveTo>
                    <a:pt x="201" y="64"/>
                  </a:moveTo>
                  <a:lnTo>
                    <a:pt x="201" y="64"/>
                  </a:lnTo>
                  <a:lnTo>
                    <a:pt x="189" y="47"/>
                  </a:lnTo>
                  <a:lnTo>
                    <a:pt x="175" y="35"/>
                  </a:lnTo>
                  <a:lnTo>
                    <a:pt x="161" y="22"/>
                  </a:lnTo>
                  <a:lnTo>
                    <a:pt x="145" y="15"/>
                  </a:lnTo>
                  <a:lnTo>
                    <a:pt x="128" y="8"/>
                  </a:lnTo>
                  <a:lnTo>
                    <a:pt x="112" y="5"/>
                  </a:lnTo>
                  <a:lnTo>
                    <a:pt x="94" y="1"/>
                  </a:lnTo>
                  <a:lnTo>
                    <a:pt x="79" y="0"/>
                  </a:lnTo>
                  <a:lnTo>
                    <a:pt x="47" y="1"/>
                  </a:lnTo>
                  <a:lnTo>
                    <a:pt x="23" y="3"/>
                  </a:lnTo>
                  <a:lnTo>
                    <a:pt x="0" y="8"/>
                  </a:lnTo>
                  <a:lnTo>
                    <a:pt x="0" y="8"/>
                  </a:lnTo>
                  <a:lnTo>
                    <a:pt x="17" y="24"/>
                  </a:lnTo>
                  <a:lnTo>
                    <a:pt x="37" y="38"/>
                  </a:lnTo>
                  <a:lnTo>
                    <a:pt x="63" y="54"/>
                  </a:lnTo>
                  <a:lnTo>
                    <a:pt x="79" y="61"/>
                  </a:lnTo>
                  <a:lnTo>
                    <a:pt x="94" y="66"/>
                  </a:lnTo>
                  <a:lnTo>
                    <a:pt x="110" y="71"/>
                  </a:lnTo>
                  <a:lnTo>
                    <a:pt x="128" y="75"/>
                  </a:lnTo>
                  <a:lnTo>
                    <a:pt x="145" y="75"/>
                  </a:lnTo>
                  <a:lnTo>
                    <a:pt x="164" y="75"/>
                  </a:lnTo>
                  <a:lnTo>
                    <a:pt x="182" y="71"/>
                  </a:lnTo>
                  <a:lnTo>
                    <a:pt x="201" y="64"/>
                  </a:lnTo>
                  <a:lnTo>
                    <a:pt x="201" y="64"/>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6" name="Freeform 48"/>
            <p:cNvSpPr>
              <a:spLocks/>
            </p:cNvSpPr>
            <p:nvPr/>
          </p:nvSpPr>
          <p:spPr bwMode="auto">
            <a:xfrm>
              <a:off x="1091" y="2247"/>
              <a:ext cx="99" cy="47"/>
            </a:xfrm>
            <a:custGeom>
              <a:avLst/>
              <a:gdLst>
                <a:gd name="T0" fmla="*/ 200 w 200"/>
                <a:gd name="T1" fmla="*/ 95 h 95"/>
                <a:gd name="T2" fmla="*/ 200 w 200"/>
                <a:gd name="T3" fmla="*/ 95 h 95"/>
                <a:gd name="T4" fmla="*/ 193 w 200"/>
                <a:gd name="T5" fmla="*/ 72 h 95"/>
                <a:gd name="T6" fmla="*/ 182 w 200"/>
                <a:gd name="T7" fmla="*/ 51 h 95"/>
                <a:gd name="T8" fmla="*/ 170 w 200"/>
                <a:gd name="T9" fmla="*/ 33 h 95"/>
                <a:gd name="T10" fmla="*/ 156 w 200"/>
                <a:gd name="T11" fmla="*/ 21 h 95"/>
                <a:gd name="T12" fmla="*/ 140 w 200"/>
                <a:gd name="T13" fmla="*/ 11 h 95"/>
                <a:gd name="T14" fmla="*/ 125 w 200"/>
                <a:gd name="T15" fmla="*/ 4 h 95"/>
                <a:gd name="T16" fmla="*/ 107 w 200"/>
                <a:gd name="T17" fmla="*/ 0 h 95"/>
                <a:gd name="T18" fmla="*/ 91 w 200"/>
                <a:gd name="T19" fmla="*/ 0 h 95"/>
                <a:gd name="T20" fmla="*/ 91 w 200"/>
                <a:gd name="T21" fmla="*/ 0 h 95"/>
                <a:gd name="T22" fmla="*/ 74 w 200"/>
                <a:gd name="T23" fmla="*/ 4 h 95"/>
                <a:gd name="T24" fmla="*/ 58 w 200"/>
                <a:gd name="T25" fmla="*/ 9 h 95"/>
                <a:gd name="T26" fmla="*/ 44 w 200"/>
                <a:gd name="T27" fmla="*/ 14 h 95"/>
                <a:gd name="T28" fmla="*/ 30 w 200"/>
                <a:gd name="T29" fmla="*/ 23 h 95"/>
                <a:gd name="T30" fmla="*/ 9 w 200"/>
                <a:gd name="T31" fmla="*/ 35 h 95"/>
                <a:gd name="T32" fmla="*/ 2 w 200"/>
                <a:gd name="T33" fmla="*/ 40 h 95"/>
                <a:gd name="T34" fmla="*/ 2 w 200"/>
                <a:gd name="T35" fmla="*/ 40 h 95"/>
                <a:gd name="T36" fmla="*/ 0 w 200"/>
                <a:gd name="T37" fmla="*/ 42 h 95"/>
                <a:gd name="T38" fmla="*/ 0 w 200"/>
                <a:gd name="T39" fmla="*/ 42 h 95"/>
                <a:gd name="T40" fmla="*/ 0 w 200"/>
                <a:gd name="T41" fmla="*/ 44 h 95"/>
                <a:gd name="T42" fmla="*/ 9 w 200"/>
                <a:gd name="T43" fmla="*/ 47 h 95"/>
                <a:gd name="T44" fmla="*/ 30 w 200"/>
                <a:gd name="T45" fmla="*/ 54 h 95"/>
                <a:gd name="T46" fmla="*/ 30 w 200"/>
                <a:gd name="T47" fmla="*/ 54 h 95"/>
                <a:gd name="T48" fmla="*/ 130 w 200"/>
                <a:gd name="T49" fmla="*/ 79 h 95"/>
                <a:gd name="T50" fmla="*/ 200 w 200"/>
                <a:gd name="T51" fmla="*/ 95 h 95"/>
                <a:gd name="T52" fmla="*/ 200 w 200"/>
                <a:gd name="T53"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0" h="95">
                  <a:moveTo>
                    <a:pt x="200" y="95"/>
                  </a:moveTo>
                  <a:lnTo>
                    <a:pt x="200" y="95"/>
                  </a:lnTo>
                  <a:lnTo>
                    <a:pt x="193" y="72"/>
                  </a:lnTo>
                  <a:lnTo>
                    <a:pt x="182" y="51"/>
                  </a:lnTo>
                  <a:lnTo>
                    <a:pt x="170" y="33"/>
                  </a:lnTo>
                  <a:lnTo>
                    <a:pt x="156" y="21"/>
                  </a:lnTo>
                  <a:lnTo>
                    <a:pt x="140" y="11"/>
                  </a:lnTo>
                  <a:lnTo>
                    <a:pt x="125" y="4"/>
                  </a:lnTo>
                  <a:lnTo>
                    <a:pt x="107" y="0"/>
                  </a:lnTo>
                  <a:lnTo>
                    <a:pt x="91" y="0"/>
                  </a:lnTo>
                  <a:lnTo>
                    <a:pt x="91" y="0"/>
                  </a:lnTo>
                  <a:lnTo>
                    <a:pt x="74" y="4"/>
                  </a:lnTo>
                  <a:lnTo>
                    <a:pt x="58" y="9"/>
                  </a:lnTo>
                  <a:lnTo>
                    <a:pt x="44" y="14"/>
                  </a:lnTo>
                  <a:lnTo>
                    <a:pt x="30" y="23"/>
                  </a:lnTo>
                  <a:lnTo>
                    <a:pt x="9" y="35"/>
                  </a:lnTo>
                  <a:lnTo>
                    <a:pt x="2" y="40"/>
                  </a:lnTo>
                  <a:lnTo>
                    <a:pt x="2" y="40"/>
                  </a:lnTo>
                  <a:lnTo>
                    <a:pt x="0" y="42"/>
                  </a:lnTo>
                  <a:lnTo>
                    <a:pt x="0" y="42"/>
                  </a:lnTo>
                  <a:lnTo>
                    <a:pt x="0" y="44"/>
                  </a:lnTo>
                  <a:lnTo>
                    <a:pt x="9" y="47"/>
                  </a:lnTo>
                  <a:lnTo>
                    <a:pt x="30" y="54"/>
                  </a:lnTo>
                  <a:lnTo>
                    <a:pt x="30" y="54"/>
                  </a:lnTo>
                  <a:lnTo>
                    <a:pt x="130" y="79"/>
                  </a:lnTo>
                  <a:lnTo>
                    <a:pt x="200" y="95"/>
                  </a:lnTo>
                  <a:lnTo>
                    <a:pt x="200" y="95"/>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7" name="Freeform 49"/>
            <p:cNvSpPr>
              <a:spLocks/>
            </p:cNvSpPr>
            <p:nvPr/>
          </p:nvSpPr>
          <p:spPr bwMode="auto">
            <a:xfrm>
              <a:off x="1079" y="2264"/>
              <a:ext cx="15" cy="73"/>
            </a:xfrm>
            <a:custGeom>
              <a:avLst/>
              <a:gdLst>
                <a:gd name="T0" fmla="*/ 28 w 29"/>
                <a:gd name="T1" fmla="*/ 0 h 147"/>
                <a:gd name="T2" fmla="*/ 28 w 29"/>
                <a:gd name="T3" fmla="*/ 0 h 147"/>
                <a:gd name="T4" fmla="*/ 29 w 29"/>
                <a:gd name="T5" fmla="*/ 11 h 147"/>
                <a:gd name="T6" fmla="*/ 29 w 29"/>
                <a:gd name="T7" fmla="*/ 21 h 147"/>
                <a:gd name="T8" fmla="*/ 29 w 29"/>
                <a:gd name="T9" fmla="*/ 44 h 147"/>
                <a:gd name="T10" fmla="*/ 28 w 29"/>
                <a:gd name="T11" fmla="*/ 69 h 147"/>
                <a:gd name="T12" fmla="*/ 22 w 29"/>
                <a:gd name="T13" fmla="*/ 93 h 147"/>
                <a:gd name="T14" fmla="*/ 14 w 29"/>
                <a:gd name="T15" fmla="*/ 132 h 147"/>
                <a:gd name="T16" fmla="*/ 10 w 29"/>
                <a:gd name="T17" fmla="*/ 147 h 147"/>
                <a:gd name="T18" fmla="*/ 10 w 29"/>
                <a:gd name="T19" fmla="*/ 147 h 147"/>
                <a:gd name="T20" fmla="*/ 5 w 29"/>
                <a:gd name="T21" fmla="*/ 128 h 147"/>
                <a:gd name="T22" fmla="*/ 1 w 29"/>
                <a:gd name="T23" fmla="*/ 109 h 147"/>
                <a:gd name="T24" fmla="*/ 0 w 29"/>
                <a:gd name="T25" fmla="*/ 86 h 147"/>
                <a:gd name="T26" fmla="*/ 0 w 29"/>
                <a:gd name="T27" fmla="*/ 62 h 147"/>
                <a:gd name="T28" fmla="*/ 1 w 29"/>
                <a:gd name="T29" fmla="*/ 49 h 147"/>
                <a:gd name="T30" fmla="*/ 3 w 29"/>
                <a:gd name="T31" fmla="*/ 37 h 147"/>
                <a:gd name="T32" fmla="*/ 7 w 29"/>
                <a:gd name="T33" fmla="*/ 27 h 147"/>
                <a:gd name="T34" fmla="*/ 12 w 29"/>
                <a:gd name="T35" fmla="*/ 16 h 147"/>
                <a:gd name="T36" fmla="*/ 19 w 29"/>
                <a:gd name="T37" fmla="*/ 7 h 147"/>
                <a:gd name="T38" fmla="*/ 28 w 29"/>
                <a:gd name="T39" fmla="*/ 0 h 147"/>
                <a:gd name="T40" fmla="*/ 28 w 29"/>
                <a:gd name="T41"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147">
                  <a:moveTo>
                    <a:pt x="28" y="0"/>
                  </a:moveTo>
                  <a:lnTo>
                    <a:pt x="28" y="0"/>
                  </a:lnTo>
                  <a:lnTo>
                    <a:pt x="29" y="11"/>
                  </a:lnTo>
                  <a:lnTo>
                    <a:pt x="29" y="21"/>
                  </a:lnTo>
                  <a:lnTo>
                    <a:pt x="29" y="44"/>
                  </a:lnTo>
                  <a:lnTo>
                    <a:pt x="28" y="69"/>
                  </a:lnTo>
                  <a:lnTo>
                    <a:pt x="22" y="93"/>
                  </a:lnTo>
                  <a:lnTo>
                    <a:pt x="14" y="132"/>
                  </a:lnTo>
                  <a:lnTo>
                    <a:pt x="10" y="147"/>
                  </a:lnTo>
                  <a:lnTo>
                    <a:pt x="10" y="147"/>
                  </a:lnTo>
                  <a:lnTo>
                    <a:pt x="5" y="128"/>
                  </a:lnTo>
                  <a:lnTo>
                    <a:pt x="1" y="109"/>
                  </a:lnTo>
                  <a:lnTo>
                    <a:pt x="0" y="86"/>
                  </a:lnTo>
                  <a:lnTo>
                    <a:pt x="0" y="62"/>
                  </a:lnTo>
                  <a:lnTo>
                    <a:pt x="1" y="49"/>
                  </a:lnTo>
                  <a:lnTo>
                    <a:pt x="3" y="37"/>
                  </a:lnTo>
                  <a:lnTo>
                    <a:pt x="7" y="27"/>
                  </a:lnTo>
                  <a:lnTo>
                    <a:pt x="12" y="16"/>
                  </a:lnTo>
                  <a:lnTo>
                    <a:pt x="19" y="7"/>
                  </a:lnTo>
                  <a:lnTo>
                    <a:pt x="28" y="0"/>
                  </a:lnTo>
                  <a:lnTo>
                    <a:pt x="28" y="0"/>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8" name="Freeform 50"/>
            <p:cNvSpPr>
              <a:spLocks/>
            </p:cNvSpPr>
            <p:nvPr/>
          </p:nvSpPr>
          <p:spPr bwMode="auto">
            <a:xfrm>
              <a:off x="961" y="2692"/>
              <a:ext cx="112" cy="208"/>
            </a:xfrm>
            <a:custGeom>
              <a:avLst/>
              <a:gdLst>
                <a:gd name="T0" fmla="*/ 121 w 224"/>
                <a:gd name="T1" fmla="*/ 35 h 417"/>
                <a:gd name="T2" fmla="*/ 123 w 224"/>
                <a:gd name="T3" fmla="*/ 60 h 417"/>
                <a:gd name="T4" fmla="*/ 132 w 224"/>
                <a:gd name="T5" fmla="*/ 109 h 417"/>
                <a:gd name="T6" fmla="*/ 135 w 224"/>
                <a:gd name="T7" fmla="*/ 156 h 417"/>
                <a:gd name="T8" fmla="*/ 139 w 224"/>
                <a:gd name="T9" fmla="*/ 230 h 417"/>
                <a:gd name="T10" fmla="*/ 144 w 224"/>
                <a:gd name="T11" fmla="*/ 268 h 417"/>
                <a:gd name="T12" fmla="*/ 158 w 224"/>
                <a:gd name="T13" fmla="*/ 303 h 417"/>
                <a:gd name="T14" fmla="*/ 168 w 224"/>
                <a:gd name="T15" fmla="*/ 321 h 417"/>
                <a:gd name="T16" fmla="*/ 182 w 224"/>
                <a:gd name="T17" fmla="*/ 317 h 417"/>
                <a:gd name="T18" fmla="*/ 202 w 224"/>
                <a:gd name="T19" fmla="*/ 312 h 417"/>
                <a:gd name="T20" fmla="*/ 212 w 224"/>
                <a:gd name="T21" fmla="*/ 314 h 417"/>
                <a:gd name="T22" fmla="*/ 221 w 224"/>
                <a:gd name="T23" fmla="*/ 319 h 417"/>
                <a:gd name="T24" fmla="*/ 223 w 224"/>
                <a:gd name="T25" fmla="*/ 321 h 417"/>
                <a:gd name="T26" fmla="*/ 207 w 224"/>
                <a:gd name="T27" fmla="*/ 336 h 417"/>
                <a:gd name="T28" fmla="*/ 216 w 224"/>
                <a:gd name="T29" fmla="*/ 343 h 417"/>
                <a:gd name="T30" fmla="*/ 223 w 224"/>
                <a:gd name="T31" fmla="*/ 356 h 417"/>
                <a:gd name="T32" fmla="*/ 224 w 224"/>
                <a:gd name="T33" fmla="*/ 370 h 417"/>
                <a:gd name="T34" fmla="*/ 221 w 224"/>
                <a:gd name="T35" fmla="*/ 380 h 417"/>
                <a:gd name="T36" fmla="*/ 217 w 224"/>
                <a:gd name="T37" fmla="*/ 382 h 417"/>
                <a:gd name="T38" fmla="*/ 196 w 224"/>
                <a:gd name="T39" fmla="*/ 384 h 417"/>
                <a:gd name="T40" fmla="*/ 196 w 224"/>
                <a:gd name="T41" fmla="*/ 392 h 417"/>
                <a:gd name="T42" fmla="*/ 191 w 224"/>
                <a:gd name="T43" fmla="*/ 403 h 417"/>
                <a:gd name="T44" fmla="*/ 184 w 224"/>
                <a:gd name="T45" fmla="*/ 405 h 417"/>
                <a:gd name="T46" fmla="*/ 168 w 224"/>
                <a:gd name="T47" fmla="*/ 408 h 417"/>
                <a:gd name="T48" fmla="*/ 161 w 224"/>
                <a:gd name="T49" fmla="*/ 413 h 417"/>
                <a:gd name="T50" fmla="*/ 149 w 224"/>
                <a:gd name="T51" fmla="*/ 417 h 417"/>
                <a:gd name="T52" fmla="*/ 142 w 224"/>
                <a:gd name="T53" fmla="*/ 417 h 417"/>
                <a:gd name="T54" fmla="*/ 133 w 224"/>
                <a:gd name="T55" fmla="*/ 415 h 417"/>
                <a:gd name="T56" fmla="*/ 125 w 224"/>
                <a:gd name="T57" fmla="*/ 412 h 417"/>
                <a:gd name="T58" fmla="*/ 111 w 224"/>
                <a:gd name="T59" fmla="*/ 405 h 417"/>
                <a:gd name="T60" fmla="*/ 105 w 224"/>
                <a:gd name="T61" fmla="*/ 401 h 417"/>
                <a:gd name="T62" fmla="*/ 93 w 224"/>
                <a:gd name="T63" fmla="*/ 363 h 417"/>
                <a:gd name="T64" fmla="*/ 72 w 224"/>
                <a:gd name="T65" fmla="*/ 284 h 417"/>
                <a:gd name="T66" fmla="*/ 41 w 224"/>
                <a:gd name="T67" fmla="*/ 177 h 417"/>
                <a:gd name="T68" fmla="*/ 30 w 224"/>
                <a:gd name="T69" fmla="*/ 149 h 417"/>
                <a:gd name="T70" fmla="*/ 7 w 224"/>
                <a:gd name="T71" fmla="*/ 84 h 417"/>
                <a:gd name="T72" fmla="*/ 0 w 224"/>
                <a:gd name="T73" fmla="*/ 39 h 417"/>
                <a:gd name="T74" fmla="*/ 2 w 224"/>
                <a:gd name="T75" fmla="*/ 18 h 417"/>
                <a:gd name="T76" fmla="*/ 6 w 224"/>
                <a:gd name="T77" fmla="*/ 11 h 417"/>
                <a:gd name="T78" fmla="*/ 16 w 224"/>
                <a:gd name="T79" fmla="*/ 2 h 417"/>
                <a:gd name="T80" fmla="*/ 34 w 224"/>
                <a:gd name="T81" fmla="*/ 0 h 417"/>
                <a:gd name="T82" fmla="*/ 65 w 224"/>
                <a:gd name="T83" fmla="*/ 7 h 417"/>
                <a:gd name="T84" fmla="*/ 104 w 224"/>
                <a:gd name="T85" fmla="*/ 25 h 417"/>
                <a:gd name="T86" fmla="*/ 121 w 224"/>
                <a:gd name="T87" fmla="*/ 35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4" h="417">
                  <a:moveTo>
                    <a:pt x="121" y="35"/>
                  </a:moveTo>
                  <a:lnTo>
                    <a:pt x="121" y="35"/>
                  </a:lnTo>
                  <a:lnTo>
                    <a:pt x="121" y="49"/>
                  </a:lnTo>
                  <a:lnTo>
                    <a:pt x="123" y="60"/>
                  </a:lnTo>
                  <a:lnTo>
                    <a:pt x="126" y="81"/>
                  </a:lnTo>
                  <a:lnTo>
                    <a:pt x="132" y="109"/>
                  </a:lnTo>
                  <a:lnTo>
                    <a:pt x="135" y="156"/>
                  </a:lnTo>
                  <a:lnTo>
                    <a:pt x="135" y="156"/>
                  </a:lnTo>
                  <a:lnTo>
                    <a:pt x="137" y="209"/>
                  </a:lnTo>
                  <a:lnTo>
                    <a:pt x="139" y="230"/>
                  </a:lnTo>
                  <a:lnTo>
                    <a:pt x="140" y="249"/>
                  </a:lnTo>
                  <a:lnTo>
                    <a:pt x="144" y="268"/>
                  </a:lnTo>
                  <a:lnTo>
                    <a:pt x="149" y="286"/>
                  </a:lnTo>
                  <a:lnTo>
                    <a:pt x="158" y="303"/>
                  </a:lnTo>
                  <a:lnTo>
                    <a:pt x="168" y="321"/>
                  </a:lnTo>
                  <a:lnTo>
                    <a:pt x="168" y="321"/>
                  </a:lnTo>
                  <a:lnTo>
                    <a:pt x="174" y="321"/>
                  </a:lnTo>
                  <a:lnTo>
                    <a:pt x="182" y="317"/>
                  </a:lnTo>
                  <a:lnTo>
                    <a:pt x="193" y="314"/>
                  </a:lnTo>
                  <a:lnTo>
                    <a:pt x="202" y="312"/>
                  </a:lnTo>
                  <a:lnTo>
                    <a:pt x="202" y="312"/>
                  </a:lnTo>
                  <a:lnTo>
                    <a:pt x="212" y="314"/>
                  </a:lnTo>
                  <a:lnTo>
                    <a:pt x="217" y="315"/>
                  </a:lnTo>
                  <a:lnTo>
                    <a:pt x="221" y="319"/>
                  </a:lnTo>
                  <a:lnTo>
                    <a:pt x="223" y="321"/>
                  </a:lnTo>
                  <a:lnTo>
                    <a:pt x="223" y="321"/>
                  </a:lnTo>
                  <a:lnTo>
                    <a:pt x="217" y="324"/>
                  </a:lnTo>
                  <a:lnTo>
                    <a:pt x="207" y="336"/>
                  </a:lnTo>
                  <a:lnTo>
                    <a:pt x="207" y="336"/>
                  </a:lnTo>
                  <a:lnTo>
                    <a:pt x="216" y="343"/>
                  </a:lnTo>
                  <a:lnTo>
                    <a:pt x="221" y="350"/>
                  </a:lnTo>
                  <a:lnTo>
                    <a:pt x="223" y="356"/>
                  </a:lnTo>
                  <a:lnTo>
                    <a:pt x="223" y="356"/>
                  </a:lnTo>
                  <a:lnTo>
                    <a:pt x="224" y="370"/>
                  </a:lnTo>
                  <a:lnTo>
                    <a:pt x="223" y="377"/>
                  </a:lnTo>
                  <a:lnTo>
                    <a:pt x="221" y="380"/>
                  </a:lnTo>
                  <a:lnTo>
                    <a:pt x="217" y="382"/>
                  </a:lnTo>
                  <a:lnTo>
                    <a:pt x="217" y="382"/>
                  </a:lnTo>
                  <a:lnTo>
                    <a:pt x="202" y="384"/>
                  </a:lnTo>
                  <a:lnTo>
                    <a:pt x="196" y="384"/>
                  </a:lnTo>
                  <a:lnTo>
                    <a:pt x="196" y="384"/>
                  </a:lnTo>
                  <a:lnTo>
                    <a:pt x="196" y="392"/>
                  </a:lnTo>
                  <a:lnTo>
                    <a:pt x="195" y="398"/>
                  </a:lnTo>
                  <a:lnTo>
                    <a:pt x="191" y="403"/>
                  </a:lnTo>
                  <a:lnTo>
                    <a:pt x="191" y="403"/>
                  </a:lnTo>
                  <a:lnTo>
                    <a:pt x="184" y="405"/>
                  </a:lnTo>
                  <a:lnTo>
                    <a:pt x="177" y="406"/>
                  </a:lnTo>
                  <a:lnTo>
                    <a:pt x="168" y="408"/>
                  </a:lnTo>
                  <a:lnTo>
                    <a:pt x="168" y="408"/>
                  </a:lnTo>
                  <a:lnTo>
                    <a:pt x="161" y="413"/>
                  </a:lnTo>
                  <a:lnTo>
                    <a:pt x="156" y="417"/>
                  </a:lnTo>
                  <a:lnTo>
                    <a:pt x="149" y="417"/>
                  </a:lnTo>
                  <a:lnTo>
                    <a:pt x="149" y="417"/>
                  </a:lnTo>
                  <a:lnTo>
                    <a:pt x="142" y="417"/>
                  </a:lnTo>
                  <a:lnTo>
                    <a:pt x="137" y="417"/>
                  </a:lnTo>
                  <a:lnTo>
                    <a:pt x="133" y="415"/>
                  </a:lnTo>
                  <a:lnTo>
                    <a:pt x="133" y="415"/>
                  </a:lnTo>
                  <a:lnTo>
                    <a:pt x="125" y="412"/>
                  </a:lnTo>
                  <a:lnTo>
                    <a:pt x="118" y="410"/>
                  </a:lnTo>
                  <a:lnTo>
                    <a:pt x="111" y="405"/>
                  </a:lnTo>
                  <a:lnTo>
                    <a:pt x="111" y="405"/>
                  </a:lnTo>
                  <a:lnTo>
                    <a:pt x="105" y="401"/>
                  </a:lnTo>
                  <a:lnTo>
                    <a:pt x="102" y="391"/>
                  </a:lnTo>
                  <a:lnTo>
                    <a:pt x="93" y="363"/>
                  </a:lnTo>
                  <a:lnTo>
                    <a:pt x="72" y="284"/>
                  </a:lnTo>
                  <a:lnTo>
                    <a:pt x="72" y="284"/>
                  </a:lnTo>
                  <a:lnTo>
                    <a:pt x="51" y="219"/>
                  </a:lnTo>
                  <a:lnTo>
                    <a:pt x="41" y="177"/>
                  </a:lnTo>
                  <a:lnTo>
                    <a:pt x="41" y="177"/>
                  </a:lnTo>
                  <a:lnTo>
                    <a:pt x="30" y="149"/>
                  </a:lnTo>
                  <a:lnTo>
                    <a:pt x="14" y="107"/>
                  </a:lnTo>
                  <a:lnTo>
                    <a:pt x="7" y="84"/>
                  </a:lnTo>
                  <a:lnTo>
                    <a:pt x="2" y="62"/>
                  </a:lnTo>
                  <a:lnTo>
                    <a:pt x="0" y="39"/>
                  </a:lnTo>
                  <a:lnTo>
                    <a:pt x="0" y="28"/>
                  </a:lnTo>
                  <a:lnTo>
                    <a:pt x="2" y="18"/>
                  </a:lnTo>
                  <a:lnTo>
                    <a:pt x="2" y="18"/>
                  </a:lnTo>
                  <a:lnTo>
                    <a:pt x="6" y="11"/>
                  </a:lnTo>
                  <a:lnTo>
                    <a:pt x="9" y="6"/>
                  </a:lnTo>
                  <a:lnTo>
                    <a:pt x="16" y="2"/>
                  </a:lnTo>
                  <a:lnTo>
                    <a:pt x="25" y="0"/>
                  </a:lnTo>
                  <a:lnTo>
                    <a:pt x="34" y="0"/>
                  </a:lnTo>
                  <a:lnTo>
                    <a:pt x="44" y="2"/>
                  </a:lnTo>
                  <a:lnTo>
                    <a:pt x="65" y="7"/>
                  </a:lnTo>
                  <a:lnTo>
                    <a:pt x="86" y="16"/>
                  </a:lnTo>
                  <a:lnTo>
                    <a:pt x="104" y="25"/>
                  </a:lnTo>
                  <a:lnTo>
                    <a:pt x="121" y="35"/>
                  </a:lnTo>
                  <a:lnTo>
                    <a:pt x="121" y="35"/>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9" name="Freeform 51"/>
            <p:cNvSpPr>
              <a:spLocks/>
            </p:cNvSpPr>
            <p:nvPr/>
          </p:nvSpPr>
          <p:spPr bwMode="auto">
            <a:xfrm>
              <a:off x="948" y="2668"/>
              <a:ext cx="79" cy="63"/>
            </a:xfrm>
            <a:custGeom>
              <a:avLst/>
              <a:gdLst>
                <a:gd name="T0" fmla="*/ 151 w 158"/>
                <a:gd name="T1" fmla="*/ 28 h 126"/>
                <a:gd name="T2" fmla="*/ 151 w 158"/>
                <a:gd name="T3" fmla="*/ 28 h 126"/>
                <a:gd name="T4" fmla="*/ 149 w 158"/>
                <a:gd name="T5" fmla="*/ 21 h 126"/>
                <a:gd name="T6" fmla="*/ 145 w 158"/>
                <a:gd name="T7" fmla="*/ 14 h 126"/>
                <a:gd name="T8" fmla="*/ 142 w 158"/>
                <a:gd name="T9" fmla="*/ 9 h 126"/>
                <a:gd name="T10" fmla="*/ 135 w 158"/>
                <a:gd name="T11" fmla="*/ 5 h 126"/>
                <a:gd name="T12" fmla="*/ 128 w 158"/>
                <a:gd name="T13" fmla="*/ 4 h 126"/>
                <a:gd name="T14" fmla="*/ 121 w 158"/>
                <a:gd name="T15" fmla="*/ 2 h 126"/>
                <a:gd name="T16" fmla="*/ 103 w 158"/>
                <a:gd name="T17" fmla="*/ 0 h 126"/>
                <a:gd name="T18" fmla="*/ 84 w 158"/>
                <a:gd name="T19" fmla="*/ 2 h 126"/>
                <a:gd name="T20" fmla="*/ 67 w 158"/>
                <a:gd name="T21" fmla="*/ 5 h 126"/>
                <a:gd name="T22" fmla="*/ 42 w 158"/>
                <a:gd name="T23" fmla="*/ 9 h 126"/>
                <a:gd name="T24" fmla="*/ 42 w 158"/>
                <a:gd name="T25" fmla="*/ 9 h 126"/>
                <a:gd name="T26" fmla="*/ 26 w 158"/>
                <a:gd name="T27" fmla="*/ 14 h 126"/>
                <a:gd name="T28" fmla="*/ 19 w 158"/>
                <a:gd name="T29" fmla="*/ 18 h 126"/>
                <a:gd name="T30" fmla="*/ 12 w 158"/>
                <a:gd name="T31" fmla="*/ 23 h 126"/>
                <a:gd name="T32" fmla="*/ 7 w 158"/>
                <a:gd name="T33" fmla="*/ 28 h 126"/>
                <a:gd name="T34" fmla="*/ 4 w 158"/>
                <a:gd name="T35" fmla="*/ 35 h 126"/>
                <a:gd name="T36" fmla="*/ 0 w 158"/>
                <a:gd name="T37" fmla="*/ 42 h 126"/>
                <a:gd name="T38" fmla="*/ 0 w 158"/>
                <a:gd name="T39" fmla="*/ 49 h 126"/>
                <a:gd name="T40" fmla="*/ 0 w 158"/>
                <a:gd name="T41" fmla="*/ 49 h 126"/>
                <a:gd name="T42" fmla="*/ 2 w 158"/>
                <a:gd name="T43" fmla="*/ 68 h 126"/>
                <a:gd name="T44" fmla="*/ 9 w 158"/>
                <a:gd name="T45" fmla="*/ 93 h 126"/>
                <a:gd name="T46" fmla="*/ 18 w 158"/>
                <a:gd name="T47" fmla="*/ 114 h 126"/>
                <a:gd name="T48" fmla="*/ 21 w 158"/>
                <a:gd name="T49" fmla="*/ 121 h 126"/>
                <a:gd name="T50" fmla="*/ 26 w 158"/>
                <a:gd name="T51" fmla="*/ 124 h 126"/>
                <a:gd name="T52" fmla="*/ 26 w 158"/>
                <a:gd name="T53" fmla="*/ 124 h 126"/>
                <a:gd name="T54" fmla="*/ 35 w 158"/>
                <a:gd name="T55" fmla="*/ 126 h 126"/>
                <a:gd name="T56" fmla="*/ 49 w 158"/>
                <a:gd name="T57" fmla="*/ 126 h 126"/>
                <a:gd name="T58" fmla="*/ 88 w 158"/>
                <a:gd name="T59" fmla="*/ 123 h 126"/>
                <a:gd name="T60" fmla="*/ 152 w 158"/>
                <a:gd name="T61" fmla="*/ 116 h 126"/>
                <a:gd name="T62" fmla="*/ 152 w 158"/>
                <a:gd name="T63" fmla="*/ 116 h 126"/>
                <a:gd name="T64" fmla="*/ 154 w 158"/>
                <a:gd name="T65" fmla="*/ 116 h 126"/>
                <a:gd name="T66" fmla="*/ 156 w 158"/>
                <a:gd name="T67" fmla="*/ 112 h 126"/>
                <a:gd name="T68" fmla="*/ 158 w 158"/>
                <a:gd name="T69" fmla="*/ 105 h 126"/>
                <a:gd name="T70" fmla="*/ 158 w 158"/>
                <a:gd name="T71" fmla="*/ 93 h 126"/>
                <a:gd name="T72" fmla="*/ 156 w 158"/>
                <a:gd name="T73" fmla="*/ 79 h 126"/>
                <a:gd name="T74" fmla="*/ 152 w 158"/>
                <a:gd name="T75" fmla="*/ 49 h 126"/>
                <a:gd name="T76" fmla="*/ 151 w 158"/>
                <a:gd name="T77" fmla="*/ 28 h 126"/>
                <a:gd name="T78" fmla="*/ 151 w 158"/>
                <a:gd name="T79" fmla="*/ 2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 h="126">
                  <a:moveTo>
                    <a:pt x="151" y="28"/>
                  </a:moveTo>
                  <a:lnTo>
                    <a:pt x="151" y="28"/>
                  </a:lnTo>
                  <a:lnTo>
                    <a:pt x="149" y="21"/>
                  </a:lnTo>
                  <a:lnTo>
                    <a:pt x="145" y="14"/>
                  </a:lnTo>
                  <a:lnTo>
                    <a:pt x="142" y="9"/>
                  </a:lnTo>
                  <a:lnTo>
                    <a:pt x="135" y="5"/>
                  </a:lnTo>
                  <a:lnTo>
                    <a:pt x="128" y="4"/>
                  </a:lnTo>
                  <a:lnTo>
                    <a:pt x="121" y="2"/>
                  </a:lnTo>
                  <a:lnTo>
                    <a:pt x="103" y="0"/>
                  </a:lnTo>
                  <a:lnTo>
                    <a:pt x="84" y="2"/>
                  </a:lnTo>
                  <a:lnTo>
                    <a:pt x="67" y="5"/>
                  </a:lnTo>
                  <a:lnTo>
                    <a:pt x="42" y="9"/>
                  </a:lnTo>
                  <a:lnTo>
                    <a:pt x="42" y="9"/>
                  </a:lnTo>
                  <a:lnTo>
                    <a:pt x="26" y="14"/>
                  </a:lnTo>
                  <a:lnTo>
                    <a:pt x="19" y="18"/>
                  </a:lnTo>
                  <a:lnTo>
                    <a:pt x="12" y="23"/>
                  </a:lnTo>
                  <a:lnTo>
                    <a:pt x="7" y="28"/>
                  </a:lnTo>
                  <a:lnTo>
                    <a:pt x="4" y="35"/>
                  </a:lnTo>
                  <a:lnTo>
                    <a:pt x="0" y="42"/>
                  </a:lnTo>
                  <a:lnTo>
                    <a:pt x="0" y="49"/>
                  </a:lnTo>
                  <a:lnTo>
                    <a:pt x="0" y="49"/>
                  </a:lnTo>
                  <a:lnTo>
                    <a:pt x="2" y="68"/>
                  </a:lnTo>
                  <a:lnTo>
                    <a:pt x="9" y="93"/>
                  </a:lnTo>
                  <a:lnTo>
                    <a:pt x="18" y="114"/>
                  </a:lnTo>
                  <a:lnTo>
                    <a:pt x="21" y="121"/>
                  </a:lnTo>
                  <a:lnTo>
                    <a:pt x="26" y="124"/>
                  </a:lnTo>
                  <a:lnTo>
                    <a:pt x="26" y="124"/>
                  </a:lnTo>
                  <a:lnTo>
                    <a:pt x="35" y="126"/>
                  </a:lnTo>
                  <a:lnTo>
                    <a:pt x="49" y="126"/>
                  </a:lnTo>
                  <a:lnTo>
                    <a:pt x="88" y="123"/>
                  </a:lnTo>
                  <a:lnTo>
                    <a:pt x="152" y="116"/>
                  </a:lnTo>
                  <a:lnTo>
                    <a:pt x="152" y="116"/>
                  </a:lnTo>
                  <a:lnTo>
                    <a:pt x="154" y="116"/>
                  </a:lnTo>
                  <a:lnTo>
                    <a:pt x="156" y="112"/>
                  </a:lnTo>
                  <a:lnTo>
                    <a:pt x="158" y="105"/>
                  </a:lnTo>
                  <a:lnTo>
                    <a:pt x="158" y="93"/>
                  </a:lnTo>
                  <a:lnTo>
                    <a:pt x="156" y="79"/>
                  </a:lnTo>
                  <a:lnTo>
                    <a:pt x="152" y="49"/>
                  </a:lnTo>
                  <a:lnTo>
                    <a:pt x="151" y="28"/>
                  </a:lnTo>
                  <a:lnTo>
                    <a:pt x="151" y="28"/>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0" name="Freeform 52"/>
            <p:cNvSpPr>
              <a:spLocks/>
            </p:cNvSpPr>
            <p:nvPr/>
          </p:nvSpPr>
          <p:spPr bwMode="auto">
            <a:xfrm>
              <a:off x="1198" y="2686"/>
              <a:ext cx="110" cy="215"/>
            </a:xfrm>
            <a:custGeom>
              <a:avLst/>
              <a:gdLst>
                <a:gd name="T0" fmla="*/ 218 w 218"/>
                <a:gd name="T1" fmla="*/ 32 h 431"/>
                <a:gd name="T2" fmla="*/ 206 w 218"/>
                <a:gd name="T3" fmla="*/ 88 h 431"/>
                <a:gd name="T4" fmla="*/ 190 w 218"/>
                <a:gd name="T5" fmla="*/ 140 h 431"/>
                <a:gd name="T6" fmla="*/ 161 w 218"/>
                <a:gd name="T7" fmla="*/ 215 h 431"/>
                <a:gd name="T8" fmla="*/ 154 w 218"/>
                <a:gd name="T9" fmla="*/ 238 h 431"/>
                <a:gd name="T10" fmla="*/ 148 w 218"/>
                <a:gd name="T11" fmla="*/ 278 h 431"/>
                <a:gd name="T12" fmla="*/ 145 w 218"/>
                <a:gd name="T13" fmla="*/ 298 h 431"/>
                <a:gd name="T14" fmla="*/ 129 w 218"/>
                <a:gd name="T15" fmla="*/ 368 h 431"/>
                <a:gd name="T16" fmla="*/ 127 w 218"/>
                <a:gd name="T17" fmla="*/ 380 h 431"/>
                <a:gd name="T18" fmla="*/ 119 w 218"/>
                <a:gd name="T19" fmla="*/ 408 h 431"/>
                <a:gd name="T20" fmla="*/ 108 w 218"/>
                <a:gd name="T21" fmla="*/ 422 h 431"/>
                <a:gd name="T22" fmla="*/ 103 w 218"/>
                <a:gd name="T23" fmla="*/ 427 h 431"/>
                <a:gd name="T24" fmla="*/ 92 w 218"/>
                <a:gd name="T25" fmla="*/ 431 h 431"/>
                <a:gd name="T26" fmla="*/ 82 w 218"/>
                <a:gd name="T27" fmla="*/ 425 h 431"/>
                <a:gd name="T28" fmla="*/ 80 w 218"/>
                <a:gd name="T29" fmla="*/ 424 h 431"/>
                <a:gd name="T30" fmla="*/ 73 w 218"/>
                <a:gd name="T31" fmla="*/ 429 h 431"/>
                <a:gd name="T32" fmla="*/ 66 w 218"/>
                <a:gd name="T33" fmla="*/ 431 h 431"/>
                <a:gd name="T34" fmla="*/ 52 w 218"/>
                <a:gd name="T35" fmla="*/ 427 h 431"/>
                <a:gd name="T36" fmla="*/ 47 w 218"/>
                <a:gd name="T37" fmla="*/ 422 h 431"/>
                <a:gd name="T38" fmla="*/ 35 w 218"/>
                <a:gd name="T39" fmla="*/ 425 h 431"/>
                <a:gd name="T40" fmla="*/ 28 w 218"/>
                <a:gd name="T41" fmla="*/ 424 h 431"/>
                <a:gd name="T42" fmla="*/ 24 w 218"/>
                <a:gd name="T43" fmla="*/ 418 h 431"/>
                <a:gd name="T44" fmla="*/ 22 w 218"/>
                <a:gd name="T45" fmla="*/ 404 h 431"/>
                <a:gd name="T46" fmla="*/ 19 w 218"/>
                <a:gd name="T47" fmla="*/ 404 h 431"/>
                <a:gd name="T48" fmla="*/ 5 w 218"/>
                <a:gd name="T49" fmla="*/ 399 h 431"/>
                <a:gd name="T50" fmla="*/ 1 w 218"/>
                <a:gd name="T51" fmla="*/ 390 h 431"/>
                <a:gd name="T52" fmla="*/ 0 w 218"/>
                <a:gd name="T53" fmla="*/ 382 h 431"/>
                <a:gd name="T54" fmla="*/ 5 w 218"/>
                <a:gd name="T55" fmla="*/ 368 h 431"/>
                <a:gd name="T56" fmla="*/ 8 w 218"/>
                <a:gd name="T57" fmla="*/ 364 h 431"/>
                <a:gd name="T58" fmla="*/ 29 w 218"/>
                <a:gd name="T59" fmla="*/ 348 h 431"/>
                <a:gd name="T60" fmla="*/ 35 w 218"/>
                <a:gd name="T61" fmla="*/ 343 h 431"/>
                <a:gd name="T62" fmla="*/ 38 w 218"/>
                <a:gd name="T63" fmla="*/ 329 h 431"/>
                <a:gd name="T64" fmla="*/ 38 w 218"/>
                <a:gd name="T65" fmla="*/ 322 h 431"/>
                <a:gd name="T66" fmla="*/ 31 w 218"/>
                <a:gd name="T67" fmla="*/ 317 h 431"/>
                <a:gd name="T68" fmla="*/ 26 w 218"/>
                <a:gd name="T69" fmla="*/ 315 h 431"/>
                <a:gd name="T70" fmla="*/ 28 w 218"/>
                <a:gd name="T71" fmla="*/ 305 h 431"/>
                <a:gd name="T72" fmla="*/ 38 w 218"/>
                <a:gd name="T73" fmla="*/ 291 h 431"/>
                <a:gd name="T74" fmla="*/ 42 w 218"/>
                <a:gd name="T75" fmla="*/ 285 h 431"/>
                <a:gd name="T76" fmla="*/ 63 w 218"/>
                <a:gd name="T77" fmla="*/ 277 h 431"/>
                <a:gd name="T78" fmla="*/ 70 w 218"/>
                <a:gd name="T79" fmla="*/ 270 h 431"/>
                <a:gd name="T80" fmla="*/ 77 w 218"/>
                <a:gd name="T81" fmla="*/ 254 h 431"/>
                <a:gd name="T82" fmla="*/ 80 w 218"/>
                <a:gd name="T83" fmla="*/ 242 h 431"/>
                <a:gd name="T84" fmla="*/ 84 w 218"/>
                <a:gd name="T85" fmla="*/ 184 h 431"/>
                <a:gd name="T86" fmla="*/ 89 w 218"/>
                <a:gd name="T87" fmla="*/ 123 h 431"/>
                <a:gd name="T88" fmla="*/ 91 w 218"/>
                <a:gd name="T89" fmla="*/ 109 h 431"/>
                <a:gd name="T90" fmla="*/ 115 w 218"/>
                <a:gd name="T91" fmla="*/ 2 h 431"/>
                <a:gd name="T92" fmla="*/ 143 w 218"/>
                <a:gd name="T93" fmla="*/ 0 h 431"/>
                <a:gd name="T94" fmla="*/ 178 w 218"/>
                <a:gd name="T95" fmla="*/ 4 h 431"/>
                <a:gd name="T96" fmla="*/ 203 w 218"/>
                <a:gd name="T97" fmla="*/ 14 h 431"/>
                <a:gd name="T98" fmla="*/ 215 w 218"/>
                <a:gd name="T99" fmla="*/ 25 h 431"/>
                <a:gd name="T100" fmla="*/ 218 w 218"/>
                <a:gd name="T101" fmla="*/ 32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8" h="431">
                  <a:moveTo>
                    <a:pt x="218" y="32"/>
                  </a:moveTo>
                  <a:lnTo>
                    <a:pt x="218" y="32"/>
                  </a:lnTo>
                  <a:lnTo>
                    <a:pt x="213" y="61"/>
                  </a:lnTo>
                  <a:lnTo>
                    <a:pt x="206" y="88"/>
                  </a:lnTo>
                  <a:lnTo>
                    <a:pt x="199" y="116"/>
                  </a:lnTo>
                  <a:lnTo>
                    <a:pt x="190" y="140"/>
                  </a:lnTo>
                  <a:lnTo>
                    <a:pt x="175" y="184"/>
                  </a:lnTo>
                  <a:lnTo>
                    <a:pt x="161" y="215"/>
                  </a:lnTo>
                  <a:lnTo>
                    <a:pt x="161" y="215"/>
                  </a:lnTo>
                  <a:lnTo>
                    <a:pt x="154" y="238"/>
                  </a:lnTo>
                  <a:lnTo>
                    <a:pt x="150" y="259"/>
                  </a:lnTo>
                  <a:lnTo>
                    <a:pt x="148" y="278"/>
                  </a:lnTo>
                  <a:lnTo>
                    <a:pt x="145" y="298"/>
                  </a:lnTo>
                  <a:lnTo>
                    <a:pt x="145" y="298"/>
                  </a:lnTo>
                  <a:lnTo>
                    <a:pt x="136" y="336"/>
                  </a:lnTo>
                  <a:lnTo>
                    <a:pt x="129" y="368"/>
                  </a:lnTo>
                  <a:lnTo>
                    <a:pt x="129" y="368"/>
                  </a:lnTo>
                  <a:lnTo>
                    <a:pt x="127" y="380"/>
                  </a:lnTo>
                  <a:lnTo>
                    <a:pt x="126" y="394"/>
                  </a:lnTo>
                  <a:lnTo>
                    <a:pt x="119" y="408"/>
                  </a:lnTo>
                  <a:lnTo>
                    <a:pt x="115" y="415"/>
                  </a:lnTo>
                  <a:lnTo>
                    <a:pt x="108" y="422"/>
                  </a:lnTo>
                  <a:lnTo>
                    <a:pt x="108" y="422"/>
                  </a:lnTo>
                  <a:lnTo>
                    <a:pt x="103" y="427"/>
                  </a:lnTo>
                  <a:lnTo>
                    <a:pt x="96" y="429"/>
                  </a:lnTo>
                  <a:lnTo>
                    <a:pt x="92" y="431"/>
                  </a:lnTo>
                  <a:lnTo>
                    <a:pt x="87" y="429"/>
                  </a:lnTo>
                  <a:lnTo>
                    <a:pt x="82" y="425"/>
                  </a:lnTo>
                  <a:lnTo>
                    <a:pt x="80" y="424"/>
                  </a:lnTo>
                  <a:lnTo>
                    <a:pt x="80" y="424"/>
                  </a:lnTo>
                  <a:lnTo>
                    <a:pt x="77" y="427"/>
                  </a:lnTo>
                  <a:lnTo>
                    <a:pt x="73" y="429"/>
                  </a:lnTo>
                  <a:lnTo>
                    <a:pt x="66" y="431"/>
                  </a:lnTo>
                  <a:lnTo>
                    <a:pt x="66" y="431"/>
                  </a:lnTo>
                  <a:lnTo>
                    <a:pt x="59" y="431"/>
                  </a:lnTo>
                  <a:lnTo>
                    <a:pt x="52" y="427"/>
                  </a:lnTo>
                  <a:lnTo>
                    <a:pt x="47" y="422"/>
                  </a:lnTo>
                  <a:lnTo>
                    <a:pt x="47" y="422"/>
                  </a:lnTo>
                  <a:lnTo>
                    <a:pt x="40" y="425"/>
                  </a:lnTo>
                  <a:lnTo>
                    <a:pt x="35" y="425"/>
                  </a:lnTo>
                  <a:lnTo>
                    <a:pt x="31" y="425"/>
                  </a:lnTo>
                  <a:lnTo>
                    <a:pt x="28" y="424"/>
                  </a:lnTo>
                  <a:lnTo>
                    <a:pt x="28" y="424"/>
                  </a:lnTo>
                  <a:lnTo>
                    <a:pt x="24" y="418"/>
                  </a:lnTo>
                  <a:lnTo>
                    <a:pt x="22" y="411"/>
                  </a:lnTo>
                  <a:lnTo>
                    <a:pt x="22" y="404"/>
                  </a:lnTo>
                  <a:lnTo>
                    <a:pt x="22" y="404"/>
                  </a:lnTo>
                  <a:lnTo>
                    <a:pt x="19" y="404"/>
                  </a:lnTo>
                  <a:lnTo>
                    <a:pt x="12" y="403"/>
                  </a:lnTo>
                  <a:lnTo>
                    <a:pt x="5" y="399"/>
                  </a:lnTo>
                  <a:lnTo>
                    <a:pt x="3" y="396"/>
                  </a:lnTo>
                  <a:lnTo>
                    <a:pt x="1" y="390"/>
                  </a:lnTo>
                  <a:lnTo>
                    <a:pt x="1" y="390"/>
                  </a:lnTo>
                  <a:lnTo>
                    <a:pt x="0" y="382"/>
                  </a:lnTo>
                  <a:lnTo>
                    <a:pt x="1" y="375"/>
                  </a:lnTo>
                  <a:lnTo>
                    <a:pt x="5" y="368"/>
                  </a:lnTo>
                  <a:lnTo>
                    <a:pt x="8" y="364"/>
                  </a:lnTo>
                  <a:lnTo>
                    <a:pt x="8" y="364"/>
                  </a:lnTo>
                  <a:lnTo>
                    <a:pt x="21" y="354"/>
                  </a:lnTo>
                  <a:lnTo>
                    <a:pt x="29" y="348"/>
                  </a:lnTo>
                  <a:lnTo>
                    <a:pt x="35" y="343"/>
                  </a:lnTo>
                  <a:lnTo>
                    <a:pt x="35" y="343"/>
                  </a:lnTo>
                  <a:lnTo>
                    <a:pt x="38" y="336"/>
                  </a:lnTo>
                  <a:lnTo>
                    <a:pt x="38" y="329"/>
                  </a:lnTo>
                  <a:lnTo>
                    <a:pt x="38" y="322"/>
                  </a:lnTo>
                  <a:lnTo>
                    <a:pt x="38" y="322"/>
                  </a:lnTo>
                  <a:lnTo>
                    <a:pt x="36" y="320"/>
                  </a:lnTo>
                  <a:lnTo>
                    <a:pt x="31" y="317"/>
                  </a:lnTo>
                  <a:lnTo>
                    <a:pt x="26" y="315"/>
                  </a:lnTo>
                  <a:lnTo>
                    <a:pt x="26" y="315"/>
                  </a:lnTo>
                  <a:lnTo>
                    <a:pt x="26" y="312"/>
                  </a:lnTo>
                  <a:lnTo>
                    <a:pt x="28" y="305"/>
                  </a:lnTo>
                  <a:lnTo>
                    <a:pt x="33" y="294"/>
                  </a:lnTo>
                  <a:lnTo>
                    <a:pt x="38" y="291"/>
                  </a:lnTo>
                  <a:lnTo>
                    <a:pt x="42" y="285"/>
                  </a:lnTo>
                  <a:lnTo>
                    <a:pt x="42" y="285"/>
                  </a:lnTo>
                  <a:lnTo>
                    <a:pt x="52" y="282"/>
                  </a:lnTo>
                  <a:lnTo>
                    <a:pt x="63" y="277"/>
                  </a:lnTo>
                  <a:lnTo>
                    <a:pt x="66" y="273"/>
                  </a:lnTo>
                  <a:lnTo>
                    <a:pt x="70" y="270"/>
                  </a:lnTo>
                  <a:lnTo>
                    <a:pt x="73" y="263"/>
                  </a:lnTo>
                  <a:lnTo>
                    <a:pt x="77" y="254"/>
                  </a:lnTo>
                  <a:lnTo>
                    <a:pt x="77" y="254"/>
                  </a:lnTo>
                  <a:lnTo>
                    <a:pt x="80" y="242"/>
                  </a:lnTo>
                  <a:lnTo>
                    <a:pt x="82" y="224"/>
                  </a:lnTo>
                  <a:lnTo>
                    <a:pt x="84" y="184"/>
                  </a:lnTo>
                  <a:lnTo>
                    <a:pt x="87" y="142"/>
                  </a:lnTo>
                  <a:lnTo>
                    <a:pt x="89" y="123"/>
                  </a:lnTo>
                  <a:lnTo>
                    <a:pt x="91" y="109"/>
                  </a:lnTo>
                  <a:lnTo>
                    <a:pt x="91" y="109"/>
                  </a:lnTo>
                  <a:lnTo>
                    <a:pt x="115" y="2"/>
                  </a:lnTo>
                  <a:lnTo>
                    <a:pt x="115" y="2"/>
                  </a:lnTo>
                  <a:lnTo>
                    <a:pt x="129" y="2"/>
                  </a:lnTo>
                  <a:lnTo>
                    <a:pt x="143" y="0"/>
                  </a:lnTo>
                  <a:lnTo>
                    <a:pt x="161" y="2"/>
                  </a:lnTo>
                  <a:lnTo>
                    <a:pt x="178" y="4"/>
                  </a:lnTo>
                  <a:lnTo>
                    <a:pt x="196" y="9"/>
                  </a:lnTo>
                  <a:lnTo>
                    <a:pt x="203" y="14"/>
                  </a:lnTo>
                  <a:lnTo>
                    <a:pt x="210" y="19"/>
                  </a:lnTo>
                  <a:lnTo>
                    <a:pt x="215" y="25"/>
                  </a:lnTo>
                  <a:lnTo>
                    <a:pt x="218" y="32"/>
                  </a:lnTo>
                  <a:lnTo>
                    <a:pt x="218" y="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1" name="Freeform 53"/>
            <p:cNvSpPr>
              <a:spLocks/>
            </p:cNvSpPr>
            <p:nvPr/>
          </p:nvSpPr>
          <p:spPr bwMode="auto">
            <a:xfrm>
              <a:off x="1244" y="2653"/>
              <a:ext cx="75" cy="68"/>
            </a:xfrm>
            <a:custGeom>
              <a:avLst/>
              <a:gdLst>
                <a:gd name="T0" fmla="*/ 117 w 150"/>
                <a:gd name="T1" fmla="*/ 0 h 137"/>
                <a:gd name="T2" fmla="*/ 117 w 150"/>
                <a:gd name="T3" fmla="*/ 0 h 137"/>
                <a:gd name="T4" fmla="*/ 78 w 150"/>
                <a:gd name="T5" fmla="*/ 6 h 137"/>
                <a:gd name="T6" fmla="*/ 47 w 150"/>
                <a:gd name="T7" fmla="*/ 11 h 137"/>
                <a:gd name="T8" fmla="*/ 17 w 150"/>
                <a:gd name="T9" fmla="*/ 18 h 137"/>
                <a:gd name="T10" fmla="*/ 17 w 150"/>
                <a:gd name="T11" fmla="*/ 18 h 137"/>
                <a:gd name="T12" fmla="*/ 8 w 150"/>
                <a:gd name="T13" fmla="*/ 62 h 137"/>
                <a:gd name="T14" fmla="*/ 3 w 150"/>
                <a:gd name="T15" fmla="*/ 93 h 137"/>
                <a:gd name="T16" fmla="*/ 0 w 150"/>
                <a:gd name="T17" fmla="*/ 114 h 137"/>
                <a:gd name="T18" fmla="*/ 0 w 150"/>
                <a:gd name="T19" fmla="*/ 114 h 137"/>
                <a:gd name="T20" fmla="*/ 1 w 150"/>
                <a:gd name="T21" fmla="*/ 116 h 137"/>
                <a:gd name="T22" fmla="*/ 3 w 150"/>
                <a:gd name="T23" fmla="*/ 118 h 137"/>
                <a:gd name="T24" fmla="*/ 15 w 150"/>
                <a:gd name="T25" fmla="*/ 121 h 137"/>
                <a:gd name="T26" fmla="*/ 52 w 150"/>
                <a:gd name="T27" fmla="*/ 125 h 137"/>
                <a:gd name="T28" fmla="*/ 92 w 150"/>
                <a:gd name="T29" fmla="*/ 130 h 137"/>
                <a:gd name="T30" fmla="*/ 108 w 150"/>
                <a:gd name="T31" fmla="*/ 133 h 137"/>
                <a:gd name="T32" fmla="*/ 119 w 150"/>
                <a:gd name="T33" fmla="*/ 137 h 137"/>
                <a:gd name="T34" fmla="*/ 119 w 150"/>
                <a:gd name="T35" fmla="*/ 137 h 137"/>
                <a:gd name="T36" fmla="*/ 122 w 150"/>
                <a:gd name="T37" fmla="*/ 137 h 137"/>
                <a:gd name="T38" fmla="*/ 126 w 150"/>
                <a:gd name="T39" fmla="*/ 137 h 137"/>
                <a:gd name="T40" fmla="*/ 129 w 150"/>
                <a:gd name="T41" fmla="*/ 135 h 137"/>
                <a:gd name="T42" fmla="*/ 131 w 150"/>
                <a:gd name="T43" fmla="*/ 133 h 137"/>
                <a:gd name="T44" fmla="*/ 136 w 150"/>
                <a:gd name="T45" fmla="*/ 123 h 137"/>
                <a:gd name="T46" fmla="*/ 141 w 150"/>
                <a:gd name="T47" fmla="*/ 111 h 137"/>
                <a:gd name="T48" fmla="*/ 145 w 150"/>
                <a:gd name="T49" fmla="*/ 95 h 137"/>
                <a:gd name="T50" fmla="*/ 147 w 150"/>
                <a:gd name="T51" fmla="*/ 77 h 137"/>
                <a:gd name="T52" fmla="*/ 150 w 150"/>
                <a:gd name="T53" fmla="*/ 41 h 137"/>
                <a:gd name="T54" fmla="*/ 150 w 150"/>
                <a:gd name="T55" fmla="*/ 41 h 137"/>
                <a:gd name="T56" fmla="*/ 150 w 150"/>
                <a:gd name="T57" fmla="*/ 25 h 137"/>
                <a:gd name="T58" fmla="*/ 148 w 150"/>
                <a:gd name="T59" fmla="*/ 13 h 137"/>
                <a:gd name="T60" fmla="*/ 145 w 150"/>
                <a:gd name="T61" fmla="*/ 6 h 137"/>
                <a:gd name="T62" fmla="*/ 140 w 150"/>
                <a:gd name="T63" fmla="*/ 2 h 137"/>
                <a:gd name="T64" fmla="*/ 136 w 150"/>
                <a:gd name="T65" fmla="*/ 0 h 137"/>
                <a:gd name="T66" fmla="*/ 129 w 150"/>
                <a:gd name="T67" fmla="*/ 0 h 137"/>
                <a:gd name="T68" fmla="*/ 117 w 150"/>
                <a:gd name="T69" fmla="*/ 0 h 137"/>
                <a:gd name="T70" fmla="*/ 117 w 150"/>
                <a:gd name="T71"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0" h="137">
                  <a:moveTo>
                    <a:pt x="117" y="0"/>
                  </a:moveTo>
                  <a:lnTo>
                    <a:pt x="117" y="0"/>
                  </a:lnTo>
                  <a:lnTo>
                    <a:pt x="78" y="6"/>
                  </a:lnTo>
                  <a:lnTo>
                    <a:pt x="47" y="11"/>
                  </a:lnTo>
                  <a:lnTo>
                    <a:pt x="17" y="18"/>
                  </a:lnTo>
                  <a:lnTo>
                    <a:pt x="17" y="18"/>
                  </a:lnTo>
                  <a:lnTo>
                    <a:pt x="8" y="62"/>
                  </a:lnTo>
                  <a:lnTo>
                    <a:pt x="3" y="93"/>
                  </a:lnTo>
                  <a:lnTo>
                    <a:pt x="0" y="114"/>
                  </a:lnTo>
                  <a:lnTo>
                    <a:pt x="0" y="114"/>
                  </a:lnTo>
                  <a:lnTo>
                    <a:pt x="1" y="116"/>
                  </a:lnTo>
                  <a:lnTo>
                    <a:pt x="3" y="118"/>
                  </a:lnTo>
                  <a:lnTo>
                    <a:pt x="15" y="121"/>
                  </a:lnTo>
                  <a:lnTo>
                    <a:pt x="52" y="125"/>
                  </a:lnTo>
                  <a:lnTo>
                    <a:pt x="92" y="130"/>
                  </a:lnTo>
                  <a:lnTo>
                    <a:pt x="108" y="133"/>
                  </a:lnTo>
                  <a:lnTo>
                    <a:pt x="119" y="137"/>
                  </a:lnTo>
                  <a:lnTo>
                    <a:pt x="119" y="137"/>
                  </a:lnTo>
                  <a:lnTo>
                    <a:pt x="122" y="137"/>
                  </a:lnTo>
                  <a:lnTo>
                    <a:pt x="126" y="137"/>
                  </a:lnTo>
                  <a:lnTo>
                    <a:pt x="129" y="135"/>
                  </a:lnTo>
                  <a:lnTo>
                    <a:pt x="131" y="133"/>
                  </a:lnTo>
                  <a:lnTo>
                    <a:pt x="136" y="123"/>
                  </a:lnTo>
                  <a:lnTo>
                    <a:pt x="141" y="111"/>
                  </a:lnTo>
                  <a:lnTo>
                    <a:pt x="145" y="95"/>
                  </a:lnTo>
                  <a:lnTo>
                    <a:pt x="147" y="77"/>
                  </a:lnTo>
                  <a:lnTo>
                    <a:pt x="150" y="41"/>
                  </a:lnTo>
                  <a:lnTo>
                    <a:pt x="150" y="41"/>
                  </a:lnTo>
                  <a:lnTo>
                    <a:pt x="150" y="25"/>
                  </a:lnTo>
                  <a:lnTo>
                    <a:pt x="148" y="13"/>
                  </a:lnTo>
                  <a:lnTo>
                    <a:pt x="145" y="6"/>
                  </a:lnTo>
                  <a:lnTo>
                    <a:pt x="140" y="2"/>
                  </a:lnTo>
                  <a:lnTo>
                    <a:pt x="136" y="0"/>
                  </a:lnTo>
                  <a:lnTo>
                    <a:pt x="129" y="0"/>
                  </a:lnTo>
                  <a:lnTo>
                    <a:pt x="117" y="0"/>
                  </a:lnTo>
                  <a:lnTo>
                    <a:pt x="117"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12" name="Group 28"/>
          <p:cNvGrpSpPr>
            <a:grpSpLocks noChangeAspect="1"/>
          </p:cNvGrpSpPr>
          <p:nvPr/>
        </p:nvGrpSpPr>
        <p:grpSpPr bwMode="auto">
          <a:xfrm>
            <a:off x="6942435" y="2326917"/>
            <a:ext cx="1335308" cy="4029293"/>
            <a:chOff x="948" y="2233"/>
            <a:chExt cx="400" cy="1207"/>
          </a:xfrm>
        </p:grpSpPr>
        <p:sp>
          <p:nvSpPr>
            <p:cNvPr id="113" name="Freeform 29"/>
            <p:cNvSpPr>
              <a:spLocks/>
            </p:cNvSpPr>
            <p:nvPr/>
          </p:nvSpPr>
          <p:spPr bwMode="auto">
            <a:xfrm>
              <a:off x="973" y="3384"/>
              <a:ext cx="112" cy="56"/>
            </a:xfrm>
            <a:custGeom>
              <a:avLst/>
              <a:gdLst>
                <a:gd name="T0" fmla="*/ 222 w 226"/>
                <a:gd name="T1" fmla="*/ 0 h 112"/>
                <a:gd name="T2" fmla="*/ 222 w 226"/>
                <a:gd name="T3" fmla="*/ 0 h 112"/>
                <a:gd name="T4" fmla="*/ 226 w 226"/>
                <a:gd name="T5" fmla="*/ 37 h 112"/>
                <a:gd name="T6" fmla="*/ 226 w 226"/>
                <a:gd name="T7" fmla="*/ 47 h 112"/>
                <a:gd name="T8" fmla="*/ 226 w 226"/>
                <a:gd name="T9" fmla="*/ 52 h 112"/>
                <a:gd name="T10" fmla="*/ 226 w 226"/>
                <a:gd name="T11" fmla="*/ 52 h 112"/>
                <a:gd name="T12" fmla="*/ 222 w 226"/>
                <a:gd name="T13" fmla="*/ 54 h 112"/>
                <a:gd name="T14" fmla="*/ 217 w 226"/>
                <a:gd name="T15" fmla="*/ 58 h 112"/>
                <a:gd name="T16" fmla="*/ 208 w 226"/>
                <a:gd name="T17" fmla="*/ 61 h 112"/>
                <a:gd name="T18" fmla="*/ 196 w 226"/>
                <a:gd name="T19" fmla="*/ 65 h 112"/>
                <a:gd name="T20" fmla="*/ 196 w 226"/>
                <a:gd name="T21" fmla="*/ 65 h 112"/>
                <a:gd name="T22" fmla="*/ 173 w 226"/>
                <a:gd name="T23" fmla="*/ 68 h 112"/>
                <a:gd name="T24" fmla="*/ 166 w 226"/>
                <a:gd name="T25" fmla="*/ 68 h 112"/>
                <a:gd name="T26" fmla="*/ 166 w 226"/>
                <a:gd name="T27" fmla="*/ 68 h 112"/>
                <a:gd name="T28" fmla="*/ 154 w 226"/>
                <a:gd name="T29" fmla="*/ 79 h 112"/>
                <a:gd name="T30" fmla="*/ 145 w 226"/>
                <a:gd name="T31" fmla="*/ 87 h 112"/>
                <a:gd name="T32" fmla="*/ 140 w 226"/>
                <a:gd name="T33" fmla="*/ 94 h 112"/>
                <a:gd name="T34" fmla="*/ 140 w 226"/>
                <a:gd name="T35" fmla="*/ 94 h 112"/>
                <a:gd name="T36" fmla="*/ 137 w 226"/>
                <a:gd name="T37" fmla="*/ 100 h 112"/>
                <a:gd name="T38" fmla="*/ 128 w 226"/>
                <a:gd name="T39" fmla="*/ 105 h 112"/>
                <a:gd name="T40" fmla="*/ 114 w 226"/>
                <a:gd name="T41" fmla="*/ 110 h 112"/>
                <a:gd name="T42" fmla="*/ 93 w 226"/>
                <a:gd name="T43" fmla="*/ 112 h 112"/>
                <a:gd name="T44" fmla="*/ 93 w 226"/>
                <a:gd name="T45" fmla="*/ 112 h 112"/>
                <a:gd name="T46" fmla="*/ 67 w 226"/>
                <a:gd name="T47" fmla="*/ 112 h 112"/>
                <a:gd name="T48" fmla="*/ 39 w 226"/>
                <a:gd name="T49" fmla="*/ 112 h 112"/>
                <a:gd name="T50" fmla="*/ 26 w 226"/>
                <a:gd name="T51" fmla="*/ 110 h 112"/>
                <a:gd name="T52" fmla="*/ 16 w 226"/>
                <a:gd name="T53" fmla="*/ 108 h 112"/>
                <a:gd name="T54" fmla="*/ 9 w 226"/>
                <a:gd name="T55" fmla="*/ 107 h 112"/>
                <a:gd name="T56" fmla="*/ 4 w 226"/>
                <a:gd name="T57" fmla="*/ 103 h 112"/>
                <a:gd name="T58" fmla="*/ 4 w 226"/>
                <a:gd name="T59" fmla="*/ 103 h 112"/>
                <a:gd name="T60" fmla="*/ 0 w 226"/>
                <a:gd name="T61" fmla="*/ 98 h 112"/>
                <a:gd name="T62" fmla="*/ 0 w 226"/>
                <a:gd name="T63" fmla="*/ 91 h 112"/>
                <a:gd name="T64" fmla="*/ 0 w 226"/>
                <a:gd name="T65" fmla="*/ 82 h 112"/>
                <a:gd name="T66" fmla="*/ 2 w 226"/>
                <a:gd name="T67" fmla="*/ 75 h 112"/>
                <a:gd name="T68" fmla="*/ 5 w 226"/>
                <a:gd name="T69" fmla="*/ 68 h 112"/>
                <a:gd name="T70" fmla="*/ 11 w 226"/>
                <a:gd name="T71" fmla="*/ 59 h 112"/>
                <a:gd name="T72" fmla="*/ 16 w 226"/>
                <a:gd name="T73" fmla="*/ 54 h 112"/>
                <a:gd name="T74" fmla="*/ 23 w 226"/>
                <a:gd name="T75" fmla="*/ 49 h 112"/>
                <a:gd name="T76" fmla="*/ 23 w 226"/>
                <a:gd name="T77" fmla="*/ 49 h 112"/>
                <a:gd name="T78" fmla="*/ 37 w 226"/>
                <a:gd name="T79" fmla="*/ 44 h 112"/>
                <a:gd name="T80" fmla="*/ 61 w 226"/>
                <a:gd name="T81" fmla="*/ 37 h 112"/>
                <a:gd name="T82" fmla="*/ 130 w 226"/>
                <a:gd name="T83" fmla="*/ 21 h 112"/>
                <a:gd name="T84" fmla="*/ 222 w 226"/>
                <a:gd name="T85" fmla="*/ 0 h 112"/>
                <a:gd name="T86" fmla="*/ 222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222" y="0"/>
                  </a:moveTo>
                  <a:lnTo>
                    <a:pt x="222" y="0"/>
                  </a:lnTo>
                  <a:lnTo>
                    <a:pt x="226" y="37"/>
                  </a:lnTo>
                  <a:lnTo>
                    <a:pt x="226" y="47"/>
                  </a:lnTo>
                  <a:lnTo>
                    <a:pt x="226" y="52"/>
                  </a:lnTo>
                  <a:lnTo>
                    <a:pt x="226" y="52"/>
                  </a:lnTo>
                  <a:lnTo>
                    <a:pt x="222" y="54"/>
                  </a:lnTo>
                  <a:lnTo>
                    <a:pt x="217" y="58"/>
                  </a:lnTo>
                  <a:lnTo>
                    <a:pt x="208" y="61"/>
                  </a:lnTo>
                  <a:lnTo>
                    <a:pt x="196" y="65"/>
                  </a:lnTo>
                  <a:lnTo>
                    <a:pt x="196" y="65"/>
                  </a:lnTo>
                  <a:lnTo>
                    <a:pt x="173" y="68"/>
                  </a:lnTo>
                  <a:lnTo>
                    <a:pt x="166" y="68"/>
                  </a:lnTo>
                  <a:lnTo>
                    <a:pt x="166" y="68"/>
                  </a:lnTo>
                  <a:lnTo>
                    <a:pt x="154" y="79"/>
                  </a:lnTo>
                  <a:lnTo>
                    <a:pt x="145" y="87"/>
                  </a:lnTo>
                  <a:lnTo>
                    <a:pt x="140" y="94"/>
                  </a:lnTo>
                  <a:lnTo>
                    <a:pt x="140" y="94"/>
                  </a:lnTo>
                  <a:lnTo>
                    <a:pt x="137" y="100"/>
                  </a:lnTo>
                  <a:lnTo>
                    <a:pt x="128" y="105"/>
                  </a:lnTo>
                  <a:lnTo>
                    <a:pt x="114" y="110"/>
                  </a:lnTo>
                  <a:lnTo>
                    <a:pt x="93" y="112"/>
                  </a:lnTo>
                  <a:lnTo>
                    <a:pt x="93" y="112"/>
                  </a:lnTo>
                  <a:lnTo>
                    <a:pt x="67" y="112"/>
                  </a:lnTo>
                  <a:lnTo>
                    <a:pt x="39" y="112"/>
                  </a:lnTo>
                  <a:lnTo>
                    <a:pt x="26" y="110"/>
                  </a:lnTo>
                  <a:lnTo>
                    <a:pt x="16" y="108"/>
                  </a:lnTo>
                  <a:lnTo>
                    <a:pt x="9" y="107"/>
                  </a:lnTo>
                  <a:lnTo>
                    <a:pt x="4" y="103"/>
                  </a:lnTo>
                  <a:lnTo>
                    <a:pt x="4" y="103"/>
                  </a:lnTo>
                  <a:lnTo>
                    <a:pt x="0" y="98"/>
                  </a:lnTo>
                  <a:lnTo>
                    <a:pt x="0" y="91"/>
                  </a:lnTo>
                  <a:lnTo>
                    <a:pt x="0" y="82"/>
                  </a:lnTo>
                  <a:lnTo>
                    <a:pt x="2" y="75"/>
                  </a:lnTo>
                  <a:lnTo>
                    <a:pt x="5" y="68"/>
                  </a:lnTo>
                  <a:lnTo>
                    <a:pt x="11" y="59"/>
                  </a:lnTo>
                  <a:lnTo>
                    <a:pt x="16" y="54"/>
                  </a:lnTo>
                  <a:lnTo>
                    <a:pt x="23" y="49"/>
                  </a:lnTo>
                  <a:lnTo>
                    <a:pt x="23" y="49"/>
                  </a:lnTo>
                  <a:lnTo>
                    <a:pt x="37" y="44"/>
                  </a:lnTo>
                  <a:lnTo>
                    <a:pt x="61" y="37"/>
                  </a:lnTo>
                  <a:lnTo>
                    <a:pt x="130" y="21"/>
                  </a:lnTo>
                  <a:lnTo>
                    <a:pt x="222" y="0"/>
                  </a:lnTo>
                  <a:lnTo>
                    <a:pt x="222"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4" name="Freeform 30"/>
            <p:cNvSpPr>
              <a:spLocks/>
            </p:cNvSpPr>
            <p:nvPr/>
          </p:nvSpPr>
          <p:spPr bwMode="auto">
            <a:xfrm>
              <a:off x="975" y="3352"/>
              <a:ext cx="111" cy="73"/>
            </a:xfrm>
            <a:custGeom>
              <a:avLst/>
              <a:gdLst>
                <a:gd name="T0" fmla="*/ 44 w 223"/>
                <a:gd name="T1" fmla="*/ 84 h 145"/>
                <a:gd name="T2" fmla="*/ 44 w 223"/>
                <a:gd name="T3" fmla="*/ 84 h 145"/>
                <a:gd name="T4" fmla="*/ 53 w 223"/>
                <a:gd name="T5" fmla="*/ 73 h 145"/>
                <a:gd name="T6" fmla="*/ 60 w 223"/>
                <a:gd name="T7" fmla="*/ 65 h 145"/>
                <a:gd name="T8" fmla="*/ 69 w 223"/>
                <a:gd name="T9" fmla="*/ 47 h 145"/>
                <a:gd name="T10" fmla="*/ 69 w 223"/>
                <a:gd name="T11" fmla="*/ 47 h 145"/>
                <a:gd name="T12" fmla="*/ 81 w 223"/>
                <a:gd name="T13" fmla="*/ 47 h 145"/>
                <a:gd name="T14" fmla="*/ 90 w 223"/>
                <a:gd name="T15" fmla="*/ 45 h 145"/>
                <a:gd name="T16" fmla="*/ 98 w 223"/>
                <a:gd name="T17" fmla="*/ 40 h 145"/>
                <a:gd name="T18" fmla="*/ 105 w 223"/>
                <a:gd name="T19" fmla="*/ 33 h 145"/>
                <a:gd name="T20" fmla="*/ 118 w 223"/>
                <a:gd name="T21" fmla="*/ 16 h 145"/>
                <a:gd name="T22" fmla="*/ 125 w 223"/>
                <a:gd name="T23" fmla="*/ 7 h 145"/>
                <a:gd name="T24" fmla="*/ 132 w 223"/>
                <a:gd name="T25" fmla="*/ 0 h 145"/>
                <a:gd name="T26" fmla="*/ 132 w 223"/>
                <a:gd name="T27" fmla="*/ 0 h 145"/>
                <a:gd name="T28" fmla="*/ 142 w 223"/>
                <a:gd name="T29" fmla="*/ 2 h 145"/>
                <a:gd name="T30" fmla="*/ 142 w 223"/>
                <a:gd name="T31" fmla="*/ 2 h 145"/>
                <a:gd name="T32" fmla="*/ 142 w 223"/>
                <a:gd name="T33" fmla="*/ 26 h 145"/>
                <a:gd name="T34" fmla="*/ 142 w 223"/>
                <a:gd name="T35" fmla="*/ 42 h 145"/>
                <a:gd name="T36" fmla="*/ 144 w 223"/>
                <a:gd name="T37" fmla="*/ 49 h 145"/>
                <a:gd name="T38" fmla="*/ 146 w 223"/>
                <a:gd name="T39" fmla="*/ 52 h 145"/>
                <a:gd name="T40" fmla="*/ 149 w 223"/>
                <a:gd name="T41" fmla="*/ 54 h 145"/>
                <a:gd name="T42" fmla="*/ 153 w 223"/>
                <a:gd name="T43" fmla="*/ 56 h 145"/>
                <a:gd name="T44" fmla="*/ 153 w 223"/>
                <a:gd name="T45" fmla="*/ 56 h 145"/>
                <a:gd name="T46" fmla="*/ 165 w 223"/>
                <a:gd name="T47" fmla="*/ 56 h 145"/>
                <a:gd name="T48" fmla="*/ 184 w 223"/>
                <a:gd name="T49" fmla="*/ 54 h 145"/>
                <a:gd name="T50" fmla="*/ 203 w 223"/>
                <a:gd name="T51" fmla="*/ 51 h 145"/>
                <a:gd name="T52" fmla="*/ 221 w 223"/>
                <a:gd name="T53" fmla="*/ 45 h 145"/>
                <a:gd name="T54" fmla="*/ 221 w 223"/>
                <a:gd name="T55" fmla="*/ 45 h 145"/>
                <a:gd name="T56" fmla="*/ 223 w 223"/>
                <a:gd name="T57" fmla="*/ 58 h 145"/>
                <a:gd name="T58" fmla="*/ 223 w 223"/>
                <a:gd name="T59" fmla="*/ 66 h 145"/>
                <a:gd name="T60" fmla="*/ 223 w 223"/>
                <a:gd name="T61" fmla="*/ 72 h 145"/>
                <a:gd name="T62" fmla="*/ 219 w 223"/>
                <a:gd name="T63" fmla="*/ 75 h 145"/>
                <a:gd name="T64" fmla="*/ 219 w 223"/>
                <a:gd name="T65" fmla="*/ 75 h 145"/>
                <a:gd name="T66" fmla="*/ 214 w 223"/>
                <a:gd name="T67" fmla="*/ 77 h 145"/>
                <a:gd name="T68" fmla="*/ 207 w 223"/>
                <a:gd name="T69" fmla="*/ 80 h 145"/>
                <a:gd name="T70" fmla="*/ 196 w 223"/>
                <a:gd name="T71" fmla="*/ 84 h 145"/>
                <a:gd name="T72" fmla="*/ 184 w 223"/>
                <a:gd name="T73" fmla="*/ 91 h 145"/>
                <a:gd name="T74" fmla="*/ 184 w 223"/>
                <a:gd name="T75" fmla="*/ 91 h 145"/>
                <a:gd name="T76" fmla="*/ 170 w 223"/>
                <a:gd name="T77" fmla="*/ 101 h 145"/>
                <a:gd name="T78" fmla="*/ 160 w 223"/>
                <a:gd name="T79" fmla="*/ 112 h 145"/>
                <a:gd name="T80" fmla="*/ 146 w 223"/>
                <a:gd name="T81" fmla="*/ 131 h 145"/>
                <a:gd name="T82" fmla="*/ 146 w 223"/>
                <a:gd name="T83" fmla="*/ 131 h 145"/>
                <a:gd name="T84" fmla="*/ 140 w 223"/>
                <a:gd name="T85" fmla="*/ 135 h 145"/>
                <a:gd name="T86" fmla="*/ 133 w 223"/>
                <a:gd name="T87" fmla="*/ 138 h 145"/>
                <a:gd name="T88" fmla="*/ 116 w 223"/>
                <a:gd name="T89" fmla="*/ 142 h 145"/>
                <a:gd name="T90" fmla="*/ 91 w 223"/>
                <a:gd name="T91" fmla="*/ 145 h 145"/>
                <a:gd name="T92" fmla="*/ 69 w 223"/>
                <a:gd name="T93" fmla="*/ 145 h 145"/>
                <a:gd name="T94" fmla="*/ 69 w 223"/>
                <a:gd name="T95" fmla="*/ 145 h 145"/>
                <a:gd name="T96" fmla="*/ 46 w 223"/>
                <a:gd name="T97" fmla="*/ 143 h 145"/>
                <a:gd name="T98" fmla="*/ 27 w 223"/>
                <a:gd name="T99" fmla="*/ 142 h 145"/>
                <a:gd name="T100" fmla="*/ 18 w 223"/>
                <a:gd name="T101" fmla="*/ 140 h 145"/>
                <a:gd name="T102" fmla="*/ 11 w 223"/>
                <a:gd name="T103" fmla="*/ 136 h 145"/>
                <a:gd name="T104" fmla="*/ 6 w 223"/>
                <a:gd name="T105" fmla="*/ 133 h 145"/>
                <a:gd name="T106" fmla="*/ 2 w 223"/>
                <a:gd name="T107" fmla="*/ 129 h 145"/>
                <a:gd name="T108" fmla="*/ 2 w 223"/>
                <a:gd name="T109" fmla="*/ 129 h 145"/>
                <a:gd name="T110" fmla="*/ 0 w 223"/>
                <a:gd name="T111" fmla="*/ 124 h 145"/>
                <a:gd name="T112" fmla="*/ 2 w 223"/>
                <a:gd name="T113" fmla="*/ 117 h 145"/>
                <a:gd name="T114" fmla="*/ 7 w 223"/>
                <a:gd name="T115" fmla="*/ 112 h 145"/>
                <a:gd name="T116" fmla="*/ 14 w 223"/>
                <a:gd name="T117" fmla="*/ 107 h 145"/>
                <a:gd name="T118" fmla="*/ 44 w 223"/>
                <a:gd name="T119" fmla="*/ 84 h 145"/>
                <a:gd name="T120" fmla="*/ 44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44" y="84"/>
                  </a:moveTo>
                  <a:lnTo>
                    <a:pt x="44" y="84"/>
                  </a:lnTo>
                  <a:lnTo>
                    <a:pt x="53" y="73"/>
                  </a:lnTo>
                  <a:lnTo>
                    <a:pt x="60" y="65"/>
                  </a:lnTo>
                  <a:lnTo>
                    <a:pt x="69" y="47"/>
                  </a:lnTo>
                  <a:lnTo>
                    <a:pt x="69" y="47"/>
                  </a:lnTo>
                  <a:lnTo>
                    <a:pt x="81" y="47"/>
                  </a:lnTo>
                  <a:lnTo>
                    <a:pt x="90" y="45"/>
                  </a:lnTo>
                  <a:lnTo>
                    <a:pt x="98" y="40"/>
                  </a:lnTo>
                  <a:lnTo>
                    <a:pt x="105" y="33"/>
                  </a:lnTo>
                  <a:lnTo>
                    <a:pt x="118" y="16"/>
                  </a:lnTo>
                  <a:lnTo>
                    <a:pt x="125" y="7"/>
                  </a:lnTo>
                  <a:lnTo>
                    <a:pt x="132" y="0"/>
                  </a:lnTo>
                  <a:lnTo>
                    <a:pt x="132" y="0"/>
                  </a:lnTo>
                  <a:lnTo>
                    <a:pt x="142" y="2"/>
                  </a:lnTo>
                  <a:lnTo>
                    <a:pt x="142" y="2"/>
                  </a:lnTo>
                  <a:lnTo>
                    <a:pt x="142" y="26"/>
                  </a:lnTo>
                  <a:lnTo>
                    <a:pt x="142" y="42"/>
                  </a:lnTo>
                  <a:lnTo>
                    <a:pt x="144" y="49"/>
                  </a:lnTo>
                  <a:lnTo>
                    <a:pt x="146" y="52"/>
                  </a:lnTo>
                  <a:lnTo>
                    <a:pt x="149" y="54"/>
                  </a:lnTo>
                  <a:lnTo>
                    <a:pt x="153" y="56"/>
                  </a:lnTo>
                  <a:lnTo>
                    <a:pt x="153" y="56"/>
                  </a:lnTo>
                  <a:lnTo>
                    <a:pt x="165" y="56"/>
                  </a:lnTo>
                  <a:lnTo>
                    <a:pt x="184" y="54"/>
                  </a:lnTo>
                  <a:lnTo>
                    <a:pt x="203" y="51"/>
                  </a:lnTo>
                  <a:lnTo>
                    <a:pt x="221" y="45"/>
                  </a:lnTo>
                  <a:lnTo>
                    <a:pt x="221" y="45"/>
                  </a:lnTo>
                  <a:lnTo>
                    <a:pt x="223" y="58"/>
                  </a:lnTo>
                  <a:lnTo>
                    <a:pt x="223" y="66"/>
                  </a:lnTo>
                  <a:lnTo>
                    <a:pt x="223" y="72"/>
                  </a:lnTo>
                  <a:lnTo>
                    <a:pt x="219" y="75"/>
                  </a:lnTo>
                  <a:lnTo>
                    <a:pt x="219" y="75"/>
                  </a:lnTo>
                  <a:lnTo>
                    <a:pt x="214" y="77"/>
                  </a:lnTo>
                  <a:lnTo>
                    <a:pt x="207" y="80"/>
                  </a:lnTo>
                  <a:lnTo>
                    <a:pt x="196" y="84"/>
                  </a:lnTo>
                  <a:lnTo>
                    <a:pt x="184" y="91"/>
                  </a:lnTo>
                  <a:lnTo>
                    <a:pt x="184" y="91"/>
                  </a:lnTo>
                  <a:lnTo>
                    <a:pt x="170" y="101"/>
                  </a:lnTo>
                  <a:lnTo>
                    <a:pt x="160" y="112"/>
                  </a:lnTo>
                  <a:lnTo>
                    <a:pt x="146" y="131"/>
                  </a:lnTo>
                  <a:lnTo>
                    <a:pt x="146" y="131"/>
                  </a:lnTo>
                  <a:lnTo>
                    <a:pt x="140" y="135"/>
                  </a:lnTo>
                  <a:lnTo>
                    <a:pt x="133" y="138"/>
                  </a:lnTo>
                  <a:lnTo>
                    <a:pt x="116" y="142"/>
                  </a:lnTo>
                  <a:lnTo>
                    <a:pt x="91" y="145"/>
                  </a:lnTo>
                  <a:lnTo>
                    <a:pt x="69" y="145"/>
                  </a:lnTo>
                  <a:lnTo>
                    <a:pt x="69" y="145"/>
                  </a:lnTo>
                  <a:lnTo>
                    <a:pt x="46" y="143"/>
                  </a:lnTo>
                  <a:lnTo>
                    <a:pt x="27" y="142"/>
                  </a:lnTo>
                  <a:lnTo>
                    <a:pt x="18" y="140"/>
                  </a:lnTo>
                  <a:lnTo>
                    <a:pt x="11" y="136"/>
                  </a:lnTo>
                  <a:lnTo>
                    <a:pt x="6" y="133"/>
                  </a:lnTo>
                  <a:lnTo>
                    <a:pt x="2" y="129"/>
                  </a:lnTo>
                  <a:lnTo>
                    <a:pt x="2" y="129"/>
                  </a:lnTo>
                  <a:lnTo>
                    <a:pt x="0" y="124"/>
                  </a:lnTo>
                  <a:lnTo>
                    <a:pt x="2" y="117"/>
                  </a:lnTo>
                  <a:lnTo>
                    <a:pt x="7" y="112"/>
                  </a:lnTo>
                  <a:lnTo>
                    <a:pt x="14" y="107"/>
                  </a:lnTo>
                  <a:lnTo>
                    <a:pt x="44" y="84"/>
                  </a:lnTo>
                  <a:lnTo>
                    <a:pt x="44"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5" name="Freeform 31"/>
            <p:cNvSpPr>
              <a:spLocks/>
            </p:cNvSpPr>
            <p:nvPr/>
          </p:nvSpPr>
          <p:spPr bwMode="auto">
            <a:xfrm>
              <a:off x="1009" y="3351"/>
              <a:ext cx="32" cy="25"/>
            </a:xfrm>
            <a:custGeom>
              <a:avLst/>
              <a:gdLst>
                <a:gd name="T0" fmla="*/ 0 w 63"/>
                <a:gd name="T1" fmla="*/ 51 h 51"/>
                <a:gd name="T2" fmla="*/ 0 w 63"/>
                <a:gd name="T3" fmla="*/ 51 h 51"/>
                <a:gd name="T4" fmla="*/ 3 w 63"/>
                <a:gd name="T5" fmla="*/ 48 h 51"/>
                <a:gd name="T6" fmla="*/ 3 w 63"/>
                <a:gd name="T7" fmla="*/ 48 h 51"/>
                <a:gd name="T8" fmla="*/ 10 w 63"/>
                <a:gd name="T9" fmla="*/ 35 h 51"/>
                <a:gd name="T10" fmla="*/ 17 w 63"/>
                <a:gd name="T11" fmla="*/ 20 h 51"/>
                <a:gd name="T12" fmla="*/ 24 w 63"/>
                <a:gd name="T13" fmla="*/ 0 h 51"/>
                <a:gd name="T14" fmla="*/ 24 w 63"/>
                <a:gd name="T15" fmla="*/ 0 h 51"/>
                <a:gd name="T16" fmla="*/ 36 w 63"/>
                <a:gd name="T17" fmla="*/ 0 h 51"/>
                <a:gd name="T18" fmla="*/ 63 w 63"/>
                <a:gd name="T19" fmla="*/ 4 h 51"/>
                <a:gd name="T20" fmla="*/ 63 w 63"/>
                <a:gd name="T21" fmla="*/ 4 h 51"/>
                <a:gd name="T22" fmla="*/ 56 w 63"/>
                <a:gd name="T23" fmla="*/ 11 h 51"/>
                <a:gd name="T24" fmla="*/ 49 w 63"/>
                <a:gd name="T25" fmla="*/ 20 h 51"/>
                <a:gd name="T26" fmla="*/ 36 w 63"/>
                <a:gd name="T27" fmla="*/ 37 h 51"/>
                <a:gd name="T28" fmla="*/ 29 w 63"/>
                <a:gd name="T29" fmla="*/ 44 h 51"/>
                <a:gd name="T30" fmla="*/ 21 w 63"/>
                <a:gd name="T31" fmla="*/ 49 h 51"/>
                <a:gd name="T32" fmla="*/ 12 w 63"/>
                <a:gd name="T33" fmla="*/ 51 h 51"/>
                <a:gd name="T34" fmla="*/ 0 w 63"/>
                <a:gd name="T35" fmla="*/ 51 h 51"/>
                <a:gd name="T36" fmla="*/ 0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0" y="51"/>
                  </a:moveTo>
                  <a:lnTo>
                    <a:pt x="0" y="51"/>
                  </a:lnTo>
                  <a:lnTo>
                    <a:pt x="3" y="48"/>
                  </a:lnTo>
                  <a:lnTo>
                    <a:pt x="3" y="48"/>
                  </a:lnTo>
                  <a:lnTo>
                    <a:pt x="10" y="35"/>
                  </a:lnTo>
                  <a:lnTo>
                    <a:pt x="17" y="20"/>
                  </a:lnTo>
                  <a:lnTo>
                    <a:pt x="24" y="0"/>
                  </a:lnTo>
                  <a:lnTo>
                    <a:pt x="24" y="0"/>
                  </a:lnTo>
                  <a:lnTo>
                    <a:pt x="36" y="0"/>
                  </a:lnTo>
                  <a:lnTo>
                    <a:pt x="63" y="4"/>
                  </a:lnTo>
                  <a:lnTo>
                    <a:pt x="63" y="4"/>
                  </a:lnTo>
                  <a:lnTo>
                    <a:pt x="56" y="11"/>
                  </a:lnTo>
                  <a:lnTo>
                    <a:pt x="49" y="20"/>
                  </a:lnTo>
                  <a:lnTo>
                    <a:pt x="36" y="37"/>
                  </a:lnTo>
                  <a:lnTo>
                    <a:pt x="29" y="44"/>
                  </a:lnTo>
                  <a:lnTo>
                    <a:pt x="21" y="49"/>
                  </a:lnTo>
                  <a:lnTo>
                    <a:pt x="12" y="51"/>
                  </a:lnTo>
                  <a:lnTo>
                    <a:pt x="0" y="51"/>
                  </a:lnTo>
                  <a:lnTo>
                    <a:pt x="0"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6" name="Freeform 32"/>
            <p:cNvSpPr>
              <a:spLocks/>
            </p:cNvSpPr>
            <p:nvPr/>
          </p:nvSpPr>
          <p:spPr bwMode="auto">
            <a:xfrm>
              <a:off x="1046" y="3353"/>
              <a:ext cx="39" cy="27"/>
            </a:xfrm>
            <a:custGeom>
              <a:avLst/>
              <a:gdLst>
                <a:gd name="T0" fmla="*/ 11 w 79"/>
                <a:gd name="T1" fmla="*/ 54 h 54"/>
                <a:gd name="T2" fmla="*/ 11 w 79"/>
                <a:gd name="T3" fmla="*/ 54 h 54"/>
                <a:gd name="T4" fmla="*/ 7 w 79"/>
                <a:gd name="T5" fmla="*/ 52 h 54"/>
                <a:gd name="T6" fmla="*/ 4 w 79"/>
                <a:gd name="T7" fmla="*/ 50 h 54"/>
                <a:gd name="T8" fmla="*/ 2 w 79"/>
                <a:gd name="T9" fmla="*/ 47 h 54"/>
                <a:gd name="T10" fmla="*/ 0 w 79"/>
                <a:gd name="T11" fmla="*/ 40 h 54"/>
                <a:gd name="T12" fmla="*/ 0 w 79"/>
                <a:gd name="T13" fmla="*/ 24 h 54"/>
                <a:gd name="T14" fmla="*/ 0 w 79"/>
                <a:gd name="T15" fmla="*/ 0 h 54"/>
                <a:gd name="T16" fmla="*/ 0 w 79"/>
                <a:gd name="T17" fmla="*/ 0 h 54"/>
                <a:gd name="T18" fmla="*/ 23 w 79"/>
                <a:gd name="T19" fmla="*/ 3 h 54"/>
                <a:gd name="T20" fmla="*/ 44 w 79"/>
                <a:gd name="T21" fmla="*/ 8 h 54"/>
                <a:gd name="T22" fmla="*/ 61 w 79"/>
                <a:gd name="T23" fmla="*/ 17 h 54"/>
                <a:gd name="T24" fmla="*/ 68 w 79"/>
                <a:gd name="T25" fmla="*/ 21 h 54"/>
                <a:gd name="T26" fmla="*/ 74 w 79"/>
                <a:gd name="T27" fmla="*/ 26 h 54"/>
                <a:gd name="T28" fmla="*/ 74 w 79"/>
                <a:gd name="T29" fmla="*/ 26 h 54"/>
                <a:gd name="T30" fmla="*/ 79 w 79"/>
                <a:gd name="T31" fmla="*/ 43 h 54"/>
                <a:gd name="T32" fmla="*/ 79 w 79"/>
                <a:gd name="T33" fmla="*/ 43 h 54"/>
                <a:gd name="T34" fmla="*/ 61 w 79"/>
                <a:gd name="T35" fmla="*/ 49 h 54"/>
                <a:gd name="T36" fmla="*/ 42 w 79"/>
                <a:gd name="T37" fmla="*/ 52 h 54"/>
                <a:gd name="T38" fmla="*/ 23 w 79"/>
                <a:gd name="T39" fmla="*/ 54 h 54"/>
                <a:gd name="T40" fmla="*/ 11 w 79"/>
                <a:gd name="T41" fmla="*/ 54 h 54"/>
                <a:gd name="T42" fmla="*/ 11 w 79"/>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 h="54">
                  <a:moveTo>
                    <a:pt x="11" y="54"/>
                  </a:moveTo>
                  <a:lnTo>
                    <a:pt x="11" y="54"/>
                  </a:lnTo>
                  <a:lnTo>
                    <a:pt x="7" y="52"/>
                  </a:lnTo>
                  <a:lnTo>
                    <a:pt x="4" y="50"/>
                  </a:lnTo>
                  <a:lnTo>
                    <a:pt x="2" y="47"/>
                  </a:lnTo>
                  <a:lnTo>
                    <a:pt x="0" y="40"/>
                  </a:lnTo>
                  <a:lnTo>
                    <a:pt x="0" y="24"/>
                  </a:lnTo>
                  <a:lnTo>
                    <a:pt x="0" y="0"/>
                  </a:lnTo>
                  <a:lnTo>
                    <a:pt x="0" y="0"/>
                  </a:lnTo>
                  <a:lnTo>
                    <a:pt x="23" y="3"/>
                  </a:lnTo>
                  <a:lnTo>
                    <a:pt x="44" y="8"/>
                  </a:lnTo>
                  <a:lnTo>
                    <a:pt x="61" y="17"/>
                  </a:lnTo>
                  <a:lnTo>
                    <a:pt x="68" y="21"/>
                  </a:lnTo>
                  <a:lnTo>
                    <a:pt x="74" y="26"/>
                  </a:lnTo>
                  <a:lnTo>
                    <a:pt x="74" y="26"/>
                  </a:lnTo>
                  <a:lnTo>
                    <a:pt x="79" y="43"/>
                  </a:lnTo>
                  <a:lnTo>
                    <a:pt x="79" y="43"/>
                  </a:lnTo>
                  <a:lnTo>
                    <a:pt x="61" y="49"/>
                  </a:lnTo>
                  <a:lnTo>
                    <a:pt x="42" y="52"/>
                  </a:lnTo>
                  <a:lnTo>
                    <a:pt x="23" y="54"/>
                  </a:lnTo>
                  <a:lnTo>
                    <a:pt x="11" y="54"/>
                  </a:lnTo>
                  <a:lnTo>
                    <a:pt x="11"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7" name="Freeform 33"/>
            <p:cNvSpPr>
              <a:spLocks/>
            </p:cNvSpPr>
            <p:nvPr/>
          </p:nvSpPr>
          <p:spPr bwMode="auto">
            <a:xfrm>
              <a:off x="1235" y="3384"/>
              <a:ext cx="113" cy="56"/>
            </a:xfrm>
            <a:custGeom>
              <a:avLst/>
              <a:gdLst>
                <a:gd name="T0" fmla="*/ 5 w 226"/>
                <a:gd name="T1" fmla="*/ 0 h 112"/>
                <a:gd name="T2" fmla="*/ 5 w 226"/>
                <a:gd name="T3" fmla="*/ 0 h 112"/>
                <a:gd name="T4" fmla="*/ 0 w 226"/>
                <a:gd name="T5" fmla="*/ 37 h 112"/>
                <a:gd name="T6" fmla="*/ 0 w 226"/>
                <a:gd name="T7" fmla="*/ 47 h 112"/>
                <a:gd name="T8" fmla="*/ 0 w 226"/>
                <a:gd name="T9" fmla="*/ 52 h 112"/>
                <a:gd name="T10" fmla="*/ 0 w 226"/>
                <a:gd name="T11" fmla="*/ 52 h 112"/>
                <a:gd name="T12" fmla="*/ 4 w 226"/>
                <a:gd name="T13" fmla="*/ 54 h 112"/>
                <a:gd name="T14" fmla="*/ 9 w 226"/>
                <a:gd name="T15" fmla="*/ 58 h 112"/>
                <a:gd name="T16" fmla="*/ 18 w 226"/>
                <a:gd name="T17" fmla="*/ 61 h 112"/>
                <a:gd name="T18" fmla="*/ 30 w 226"/>
                <a:gd name="T19" fmla="*/ 65 h 112"/>
                <a:gd name="T20" fmla="*/ 30 w 226"/>
                <a:gd name="T21" fmla="*/ 65 h 112"/>
                <a:gd name="T22" fmla="*/ 53 w 226"/>
                <a:gd name="T23" fmla="*/ 68 h 112"/>
                <a:gd name="T24" fmla="*/ 60 w 226"/>
                <a:gd name="T25" fmla="*/ 68 h 112"/>
                <a:gd name="T26" fmla="*/ 60 w 226"/>
                <a:gd name="T27" fmla="*/ 68 h 112"/>
                <a:gd name="T28" fmla="*/ 72 w 226"/>
                <a:gd name="T29" fmla="*/ 79 h 112"/>
                <a:gd name="T30" fmla="*/ 81 w 226"/>
                <a:gd name="T31" fmla="*/ 87 h 112"/>
                <a:gd name="T32" fmla="*/ 86 w 226"/>
                <a:gd name="T33" fmla="*/ 94 h 112"/>
                <a:gd name="T34" fmla="*/ 86 w 226"/>
                <a:gd name="T35" fmla="*/ 94 h 112"/>
                <a:gd name="T36" fmla="*/ 89 w 226"/>
                <a:gd name="T37" fmla="*/ 100 h 112"/>
                <a:gd name="T38" fmla="*/ 98 w 226"/>
                <a:gd name="T39" fmla="*/ 105 h 112"/>
                <a:gd name="T40" fmla="*/ 114 w 226"/>
                <a:gd name="T41" fmla="*/ 110 h 112"/>
                <a:gd name="T42" fmla="*/ 133 w 226"/>
                <a:gd name="T43" fmla="*/ 112 h 112"/>
                <a:gd name="T44" fmla="*/ 133 w 226"/>
                <a:gd name="T45" fmla="*/ 112 h 112"/>
                <a:gd name="T46" fmla="*/ 159 w 226"/>
                <a:gd name="T47" fmla="*/ 112 h 112"/>
                <a:gd name="T48" fmla="*/ 187 w 226"/>
                <a:gd name="T49" fmla="*/ 112 h 112"/>
                <a:gd name="T50" fmla="*/ 200 w 226"/>
                <a:gd name="T51" fmla="*/ 110 h 112"/>
                <a:gd name="T52" fmla="*/ 210 w 226"/>
                <a:gd name="T53" fmla="*/ 108 h 112"/>
                <a:gd name="T54" fmla="*/ 219 w 226"/>
                <a:gd name="T55" fmla="*/ 107 h 112"/>
                <a:gd name="T56" fmla="*/ 222 w 226"/>
                <a:gd name="T57" fmla="*/ 103 h 112"/>
                <a:gd name="T58" fmla="*/ 222 w 226"/>
                <a:gd name="T59" fmla="*/ 103 h 112"/>
                <a:gd name="T60" fmla="*/ 226 w 226"/>
                <a:gd name="T61" fmla="*/ 98 h 112"/>
                <a:gd name="T62" fmla="*/ 226 w 226"/>
                <a:gd name="T63" fmla="*/ 91 h 112"/>
                <a:gd name="T64" fmla="*/ 226 w 226"/>
                <a:gd name="T65" fmla="*/ 82 h 112"/>
                <a:gd name="T66" fmla="*/ 224 w 226"/>
                <a:gd name="T67" fmla="*/ 75 h 112"/>
                <a:gd name="T68" fmla="*/ 221 w 226"/>
                <a:gd name="T69" fmla="*/ 68 h 112"/>
                <a:gd name="T70" fmla="*/ 217 w 226"/>
                <a:gd name="T71" fmla="*/ 59 h 112"/>
                <a:gd name="T72" fmla="*/ 210 w 226"/>
                <a:gd name="T73" fmla="*/ 54 h 112"/>
                <a:gd name="T74" fmla="*/ 203 w 226"/>
                <a:gd name="T75" fmla="*/ 49 h 112"/>
                <a:gd name="T76" fmla="*/ 203 w 226"/>
                <a:gd name="T77" fmla="*/ 49 h 112"/>
                <a:gd name="T78" fmla="*/ 189 w 226"/>
                <a:gd name="T79" fmla="*/ 44 h 112"/>
                <a:gd name="T80" fmla="*/ 165 w 226"/>
                <a:gd name="T81" fmla="*/ 37 h 112"/>
                <a:gd name="T82" fmla="*/ 96 w 226"/>
                <a:gd name="T83" fmla="*/ 21 h 112"/>
                <a:gd name="T84" fmla="*/ 5 w 226"/>
                <a:gd name="T85" fmla="*/ 0 h 112"/>
                <a:gd name="T86" fmla="*/ 5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5" y="0"/>
                  </a:moveTo>
                  <a:lnTo>
                    <a:pt x="5" y="0"/>
                  </a:lnTo>
                  <a:lnTo>
                    <a:pt x="0" y="37"/>
                  </a:lnTo>
                  <a:lnTo>
                    <a:pt x="0" y="47"/>
                  </a:lnTo>
                  <a:lnTo>
                    <a:pt x="0" y="52"/>
                  </a:lnTo>
                  <a:lnTo>
                    <a:pt x="0" y="52"/>
                  </a:lnTo>
                  <a:lnTo>
                    <a:pt x="4" y="54"/>
                  </a:lnTo>
                  <a:lnTo>
                    <a:pt x="9" y="58"/>
                  </a:lnTo>
                  <a:lnTo>
                    <a:pt x="18" y="61"/>
                  </a:lnTo>
                  <a:lnTo>
                    <a:pt x="30" y="65"/>
                  </a:lnTo>
                  <a:lnTo>
                    <a:pt x="30" y="65"/>
                  </a:lnTo>
                  <a:lnTo>
                    <a:pt x="53" y="68"/>
                  </a:lnTo>
                  <a:lnTo>
                    <a:pt x="60" y="68"/>
                  </a:lnTo>
                  <a:lnTo>
                    <a:pt x="60" y="68"/>
                  </a:lnTo>
                  <a:lnTo>
                    <a:pt x="72" y="79"/>
                  </a:lnTo>
                  <a:lnTo>
                    <a:pt x="81" y="87"/>
                  </a:lnTo>
                  <a:lnTo>
                    <a:pt x="86" y="94"/>
                  </a:lnTo>
                  <a:lnTo>
                    <a:pt x="86" y="94"/>
                  </a:lnTo>
                  <a:lnTo>
                    <a:pt x="89" y="100"/>
                  </a:lnTo>
                  <a:lnTo>
                    <a:pt x="98" y="105"/>
                  </a:lnTo>
                  <a:lnTo>
                    <a:pt x="114" y="110"/>
                  </a:lnTo>
                  <a:lnTo>
                    <a:pt x="133" y="112"/>
                  </a:lnTo>
                  <a:lnTo>
                    <a:pt x="133" y="112"/>
                  </a:lnTo>
                  <a:lnTo>
                    <a:pt x="159" y="112"/>
                  </a:lnTo>
                  <a:lnTo>
                    <a:pt x="187" y="112"/>
                  </a:lnTo>
                  <a:lnTo>
                    <a:pt x="200" y="110"/>
                  </a:lnTo>
                  <a:lnTo>
                    <a:pt x="210" y="108"/>
                  </a:lnTo>
                  <a:lnTo>
                    <a:pt x="219" y="107"/>
                  </a:lnTo>
                  <a:lnTo>
                    <a:pt x="222" y="103"/>
                  </a:lnTo>
                  <a:lnTo>
                    <a:pt x="222" y="103"/>
                  </a:lnTo>
                  <a:lnTo>
                    <a:pt x="226" y="98"/>
                  </a:lnTo>
                  <a:lnTo>
                    <a:pt x="226" y="91"/>
                  </a:lnTo>
                  <a:lnTo>
                    <a:pt x="226" y="82"/>
                  </a:lnTo>
                  <a:lnTo>
                    <a:pt x="224" y="75"/>
                  </a:lnTo>
                  <a:lnTo>
                    <a:pt x="221" y="68"/>
                  </a:lnTo>
                  <a:lnTo>
                    <a:pt x="217" y="59"/>
                  </a:lnTo>
                  <a:lnTo>
                    <a:pt x="210" y="54"/>
                  </a:lnTo>
                  <a:lnTo>
                    <a:pt x="203" y="49"/>
                  </a:lnTo>
                  <a:lnTo>
                    <a:pt x="203" y="49"/>
                  </a:lnTo>
                  <a:lnTo>
                    <a:pt x="189" y="44"/>
                  </a:lnTo>
                  <a:lnTo>
                    <a:pt x="165" y="37"/>
                  </a:lnTo>
                  <a:lnTo>
                    <a:pt x="96" y="21"/>
                  </a:lnTo>
                  <a:lnTo>
                    <a:pt x="5" y="0"/>
                  </a:lnTo>
                  <a:lnTo>
                    <a:pt x="5"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8" name="Freeform 34"/>
            <p:cNvSpPr>
              <a:spLocks/>
            </p:cNvSpPr>
            <p:nvPr/>
          </p:nvSpPr>
          <p:spPr bwMode="auto">
            <a:xfrm>
              <a:off x="1234" y="3352"/>
              <a:ext cx="111" cy="73"/>
            </a:xfrm>
            <a:custGeom>
              <a:avLst/>
              <a:gdLst>
                <a:gd name="T0" fmla="*/ 179 w 223"/>
                <a:gd name="T1" fmla="*/ 84 h 145"/>
                <a:gd name="T2" fmla="*/ 179 w 223"/>
                <a:gd name="T3" fmla="*/ 84 h 145"/>
                <a:gd name="T4" fmla="*/ 170 w 223"/>
                <a:gd name="T5" fmla="*/ 73 h 145"/>
                <a:gd name="T6" fmla="*/ 163 w 223"/>
                <a:gd name="T7" fmla="*/ 65 h 145"/>
                <a:gd name="T8" fmla="*/ 154 w 223"/>
                <a:gd name="T9" fmla="*/ 47 h 145"/>
                <a:gd name="T10" fmla="*/ 154 w 223"/>
                <a:gd name="T11" fmla="*/ 47 h 145"/>
                <a:gd name="T12" fmla="*/ 144 w 223"/>
                <a:gd name="T13" fmla="*/ 47 h 145"/>
                <a:gd name="T14" fmla="*/ 133 w 223"/>
                <a:gd name="T15" fmla="*/ 45 h 145"/>
                <a:gd name="T16" fmla="*/ 126 w 223"/>
                <a:gd name="T17" fmla="*/ 40 h 145"/>
                <a:gd name="T18" fmla="*/ 119 w 223"/>
                <a:gd name="T19" fmla="*/ 33 h 145"/>
                <a:gd name="T20" fmla="*/ 105 w 223"/>
                <a:gd name="T21" fmla="*/ 16 h 145"/>
                <a:gd name="T22" fmla="*/ 100 w 223"/>
                <a:gd name="T23" fmla="*/ 7 h 145"/>
                <a:gd name="T24" fmla="*/ 91 w 223"/>
                <a:gd name="T25" fmla="*/ 0 h 145"/>
                <a:gd name="T26" fmla="*/ 91 w 223"/>
                <a:gd name="T27" fmla="*/ 0 h 145"/>
                <a:gd name="T28" fmla="*/ 81 w 223"/>
                <a:gd name="T29" fmla="*/ 2 h 145"/>
                <a:gd name="T30" fmla="*/ 81 w 223"/>
                <a:gd name="T31" fmla="*/ 2 h 145"/>
                <a:gd name="T32" fmla="*/ 81 w 223"/>
                <a:gd name="T33" fmla="*/ 26 h 145"/>
                <a:gd name="T34" fmla="*/ 81 w 223"/>
                <a:gd name="T35" fmla="*/ 42 h 145"/>
                <a:gd name="T36" fmla="*/ 79 w 223"/>
                <a:gd name="T37" fmla="*/ 49 h 145"/>
                <a:gd name="T38" fmla="*/ 77 w 223"/>
                <a:gd name="T39" fmla="*/ 52 h 145"/>
                <a:gd name="T40" fmla="*/ 76 w 223"/>
                <a:gd name="T41" fmla="*/ 54 h 145"/>
                <a:gd name="T42" fmla="*/ 70 w 223"/>
                <a:gd name="T43" fmla="*/ 56 h 145"/>
                <a:gd name="T44" fmla="*/ 70 w 223"/>
                <a:gd name="T45" fmla="*/ 56 h 145"/>
                <a:gd name="T46" fmla="*/ 58 w 223"/>
                <a:gd name="T47" fmla="*/ 56 h 145"/>
                <a:gd name="T48" fmla="*/ 41 w 223"/>
                <a:gd name="T49" fmla="*/ 54 h 145"/>
                <a:gd name="T50" fmla="*/ 21 w 223"/>
                <a:gd name="T51" fmla="*/ 51 h 145"/>
                <a:gd name="T52" fmla="*/ 4 w 223"/>
                <a:gd name="T53" fmla="*/ 45 h 145"/>
                <a:gd name="T54" fmla="*/ 4 w 223"/>
                <a:gd name="T55" fmla="*/ 45 h 145"/>
                <a:gd name="T56" fmla="*/ 0 w 223"/>
                <a:gd name="T57" fmla="*/ 58 h 145"/>
                <a:gd name="T58" fmla="*/ 0 w 223"/>
                <a:gd name="T59" fmla="*/ 66 h 145"/>
                <a:gd name="T60" fmla="*/ 2 w 223"/>
                <a:gd name="T61" fmla="*/ 72 h 145"/>
                <a:gd name="T62" fmla="*/ 4 w 223"/>
                <a:gd name="T63" fmla="*/ 75 h 145"/>
                <a:gd name="T64" fmla="*/ 4 w 223"/>
                <a:gd name="T65" fmla="*/ 75 h 145"/>
                <a:gd name="T66" fmla="*/ 9 w 223"/>
                <a:gd name="T67" fmla="*/ 77 h 145"/>
                <a:gd name="T68" fmla="*/ 16 w 223"/>
                <a:gd name="T69" fmla="*/ 80 h 145"/>
                <a:gd name="T70" fmla="*/ 27 w 223"/>
                <a:gd name="T71" fmla="*/ 84 h 145"/>
                <a:gd name="T72" fmla="*/ 41 w 223"/>
                <a:gd name="T73" fmla="*/ 91 h 145"/>
                <a:gd name="T74" fmla="*/ 41 w 223"/>
                <a:gd name="T75" fmla="*/ 91 h 145"/>
                <a:gd name="T76" fmla="*/ 53 w 223"/>
                <a:gd name="T77" fmla="*/ 101 h 145"/>
                <a:gd name="T78" fmla="*/ 63 w 223"/>
                <a:gd name="T79" fmla="*/ 112 h 145"/>
                <a:gd name="T80" fmla="*/ 79 w 223"/>
                <a:gd name="T81" fmla="*/ 131 h 145"/>
                <a:gd name="T82" fmla="*/ 79 w 223"/>
                <a:gd name="T83" fmla="*/ 131 h 145"/>
                <a:gd name="T84" fmla="*/ 83 w 223"/>
                <a:gd name="T85" fmla="*/ 135 h 145"/>
                <a:gd name="T86" fmla="*/ 90 w 223"/>
                <a:gd name="T87" fmla="*/ 138 h 145"/>
                <a:gd name="T88" fmla="*/ 109 w 223"/>
                <a:gd name="T89" fmla="*/ 142 h 145"/>
                <a:gd name="T90" fmla="*/ 132 w 223"/>
                <a:gd name="T91" fmla="*/ 145 h 145"/>
                <a:gd name="T92" fmla="*/ 154 w 223"/>
                <a:gd name="T93" fmla="*/ 145 h 145"/>
                <a:gd name="T94" fmla="*/ 154 w 223"/>
                <a:gd name="T95" fmla="*/ 145 h 145"/>
                <a:gd name="T96" fmla="*/ 177 w 223"/>
                <a:gd name="T97" fmla="*/ 143 h 145"/>
                <a:gd name="T98" fmla="*/ 196 w 223"/>
                <a:gd name="T99" fmla="*/ 142 h 145"/>
                <a:gd name="T100" fmla="*/ 205 w 223"/>
                <a:gd name="T101" fmla="*/ 140 h 145"/>
                <a:gd name="T102" fmla="*/ 212 w 223"/>
                <a:gd name="T103" fmla="*/ 136 h 145"/>
                <a:gd name="T104" fmla="*/ 217 w 223"/>
                <a:gd name="T105" fmla="*/ 133 h 145"/>
                <a:gd name="T106" fmla="*/ 223 w 223"/>
                <a:gd name="T107" fmla="*/ 129 h 145"/>
                <a:gd name="T108" fmla="*/ 223 w 223"/>
                <a:gd name="T109" fmla="*/ 129 h 145"/>
                <a:gd name="T110" fmla="*/ 223 w 223"/>
                <a:gd name="T111" fmla="*/ 124 h 145"/>
                <a:gd name="T112" fmla="*/ 221 w 223"/>
                <a:gd name="T113" fmla="*/ 117 h 145"/>
                <a:gd name="T114" fmla="*/ 216 w 223"/>
                <a:gd name="T115" fmla="*/ 112 h 145"/>
                <a:gd name="T116" fmla="*/ 210 w 223"/>
                <a:gd name="T117" fmla="*/ 107 h 145"/>
                <a:gd name="T118" fmla="*/ 179 w 223"/>
                <a:gd name="T119" fmla="*/ 84 h 145"/>
                <a:gd name="T120" fmla="*/ 179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179" y="84"/>
                  </a:moveTo>
                  <a:lnTo>
                    <a:pt x="179" y="84"/>
                  </a:lnTo>
                  <a:lnTo>
                    <a:pt x="170" y="73"/>
                  </a:lnTo>
                  <a:lnTo>
                    <a:pt x="163" y="65"/>
                  </a:lnTo>
                  <a:lnTo>
                    <a:pt x="154" y="47"/>
                  </a:lnTo>
                  <a:lnTo>
                    <a:pt x="154" y="47"/>
                  </a:lnTo>
                  <a:lnTo>
                    <a:pt x="144" y="47"/>
                  </a:lnTo>
                  <a:lnTo>
                    <a:pt x="133" y="45"/>
                  </a:lnTo>
                  <a:lnTo>
                    <a:pt x="126" y="40"/>
                  </a:lnTo>
                  <a:lnTo>
                    <a:pt x="119" y="33"/>
                  </a:lnTo>
                  <a:lnTo>
                    <a:pt x="105" y="16"/>
                  </a:lnTo>
                  <a:lnTo>
                    <a:pt x="100" y="7"/>
                  </a:lnTo>
                  <a:lnTo>
                    <a:pt x="91" y="0"/>
                  </a:lnTo>
                  <a:lnTo>
                    <a:pt x="91" y="0"/>
                  </a:lnTo>
                  <a:lnTo>
                    <a:pt x="81" y="2"/>
                  </a:lnTo>
                  <a:lnTo>
                    <a:pt x="81" y="2"/>
                  </a:lnTo>
                  <a:lnTo>
                    <a:pt x="81" y="26"/>
                  </a:lnTo>
                  <a:lnTo>
                    <a:pt x="81" y="42"/>
                  </a:lnTo>
                  <a:lnTo>
                    <a:pt x="79" y="49"/>
                  </a:lnTo>
                  <a:lnTo>
                    <a:pt x="77" y="52"/>
                  </a:lnTo>
                  <a:lnTo>
                    <a:pt x="76" y="54"/>
                  </a:lnTo>
                  <a:lnTo>
                    <a:pt x="70" y="56"/>
                  </a:lnTo>
                  <a:lnTo>
                    <a:pt x="70" y="56"/>
                  </a:lnTo>
                  <a:lnTo>
                    <a:pt x="58" y="56"/>
                  </a:lnTo>
                  <a:lnTo>
                    <a:pt x="41" y="54"/>
                  </a:lnTo>
                  <a:lnTo>
                    <a:pt x="21" y="51"/>
                  </a:lnTo>
                  <a:lnTo>
                    <a:pt x="4" y="45"/>
                  </a:lnTo>
                  <a:lnTo>
                    <a:pt x="4" y="45"/>
                  </a:lnTo>
                  <a:lnTo>
                    <a:pt x="0" y="58"/>
                  </a:lnTo>
                  <a:lnTo>
                    <a:pt x="0" y="66"/>
                  </a:lnTo>
                  <a:lnTo>
                    <a:pt x="2" y="72"/>
                  </a:lnTo>
                  <a:lnTo>
                    <a:pt x="4" y="75"/>
                  </a:lnTo>
                  <a:lnTo>
                    <a:pt x="4" y="75"/>
                  </a:lnTo>
                  <a:lnTo>
                    <a:pt x="9" y="77"/>
                  </a:lnTo>
                  <a:lnTo>
                    <a:pt x="16" y="80"/>
                  </a:lnTo>
                  <a:lnTo>
                    <a:pt x="27" y="84"/>
                  </a:lnTo>
                  <a:lnTo>
                    <a:pt x="41" y="91"/>
                  </a:lnTo>
                  <a:lnTo>
                    <a:pt x="41" y="91"/>
                  </a:lnTo>
                  <a:lnTo>
                    <a:pt x="53" y="101"/>
                  </a:lnTo>
                  <a:lnTo>
                    <a:pt x="63" y="112"/>
                  </a:lnTo>
                  <a:lnTo>
                    <a:pt x="79" y="131"/>
                  </a:lnTo>
                  <a:lnTo>
                    <a:pt x="79" y="131"/>
                  </a:lnTo>
                  <a:lnTo>
                    <a:pt x="83" y="135"/>
                  </a:lnTo>
                  <a:lnTo>
                    <a:pt x="90" y="138"/>
                  </a:lnTo>
                  <a:lnTo>
                    <a:pt x="109" y="142"/>
                  </a:lnTo>
                  <a:lnTo>
                    <a:pt x="132" y="145"/>
                  </a:lnTo>
                  <a:lnTo>
                    <a:pt x="154" y="145"/>
                  </a:lnTo>
                  <a:lnTo>
                    <a:pt x="154" y="145"/>
                  </a:lnTo>
                  <a:lnTo>
                    <a:pt x="177" y="143"/>
                  </a:lnTo>
                  <a:lnTo>
                    <a:pt x="196" y="142"/>
                  </a:lnTo>
                  <a:lnTo>
                    <a:pt x="205" y="140"/>
                  </a:lnTo>
                  <a:lnTo>
                    <a:pt x="212" y="136"/>
                  </a:lnTo>
                  <a:lnTo>
                    <a:pt x="217" y="133"/>
                  </a:lnTo>
                  <a:lnTo>
                    <a:pt x="223" y="129"/>
                  </a:lnTo>
                  <a:lnTo>
                    <a:pt x="223" y="129"/>
                  </a:lnTo>
                  <a:lnTo>
                    <a:pt x="223" y="124"/>
                  </a:lnTo>
                  <a:lnTo>
                    <a:pt x="221" y="117"/>
                  </a:lnTo>
                  <a:lnTo>
                    <a:pt x="216" y="112"/>
                  </a:lnTo>
                  <a:lnTo>
                    <a:pt x="210" y="107"/>
                  </a:lnTo>
                  <a:lnTo>
                    <a:pt x="179" y="84"/>
                  </a:lnTo>
                  <a:lnTo>
                    <a:pt x="179"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9" name="Freeform 35"/>
            <p:cNvSpPr>
              <a:spLocks/>
            </p:cNvSpPr>
            <p:nvPr/>
          </p:nvSpPr>
          <p:spPr bwMode="auto">
            <a:xfrm>
              <a:off x="1280" y="3351"/>
              <a:ext cx="31" cy="25"/>
            </a:xfrm>
            <a:custGeom>
              <a:avLst/>
              <a:gdLst>
                <a:gd name="T0" fmla="*/ 63 w 63"/>
                <a:gd name="T1" fmla="*/ 51 h 51"/>
                <a:gd name="T2" fmla="*/ 63 w 63"/>
                <a:gd name="T3" fmla="*/ 51 h 51"/>
                <a:gd name="T4" fmla="*/ 62 w 63"/>
                <a:gd name="T5" fmla="*/ 48 h 51"/>
                <a:gd name="T6" fmla="*/ 62 w 63"/>
                <a:gd name="T7" fmla="*/ 48 h 51"/>
                <a:gd name="T8" fmla="*/ 55 w 63"/>
                <a:gd name="T9" fmla="*/ 35 h 51"/>
                <a:gd name="T10" fmla="*/ 46 w 63"/>
                <a:gd name="T11" fmla="*/ 20 h 51"/>
                <a:gd name="T12" fmla="*/ 39 w 63"/>
                <a:gd name="T13" fmla="*/ 0 h 51"/>
                <a:gd name="T14" fmla="*/ 39 w 63"/>
                <a:gd name="T15" fmla="*/ 0 h 51"/>
                <a:gd name="T16" fmla="*/ 28 w 63"/>
                <a:gd name="T17" fmla="*/ 0 h 51"/>
                <a:gd name="T18" fmla="*/ 0 w 63"/>
                <a:gd name="T19" fmla="*/ 4 h 51"/>
                <a:gd name="T20" fmla="*/ 0 w 63"/>
                <a:gd name="T21" fmla="*/ 4 h 51"/>
                <a:gd name="T22" fmla="*/ 9 w 63"/>
                <a:gd name="T23" fmla="*/ 11 h 51"/>
                <a:gd name="T24" fmla="*/ 14 w 63"/>
                <a:gd name="T25" fmla="*/ 20 h 51"/>
                <a:gd name="T26" fmla="*/ 28 w 63"/>
                <a:gd name="T27" fmla="*/ 37 h 51"/>
                <a:gd name="T28" fmla="*/ 35 w 63"/>
                <a:gd name="T29" fmla="*/ 44 h 51"/>
                <a:gd name="T30" fmla="*/ 42 w 63"/>
                <a:gd name="T31" fmla="*/ 49 h 51"/>
                <a:gd name="T32" fmla="*/ 53 w 63"/>
                <a:gd name="T33" fmla="*/ 51 h 51"/>
                <a:gd name="T34" fmla="*/ 63 w 63"/>
                <a:gd name="T35" fmla="*/ 51 h 51"/>
                <a:gd name="T36" fmla="*/ 63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63" y="51"/>
                  </a:moveTo>
                  <a:lnTo>
                    <a:pt x="63" y="51"/>
                  </a:lnTo>
                  <a:lnTo>
                    <a:pt x="62" y="48"/>
                  </a:lnTo>
                  <a:lnTo>
                    <a:pt x="62" y="48"/>
                  </a:lnTo>
                  <a:lnTo>
                    <a:pt x="55" y="35"/>
                  </a:lnTo>
                  <a:lnTo>
                    <a:pt x="46" y="20"/>
                  </a:lnTo>
                  <a:lnTo>
                    <a:pt x="39" y="0"/>
                  </a:lnTo>
                  <a:lnTo>
                    <a:pt x="39" y="0"/>
                  </a:lnTo>
                  <a:lnTo>
                    <a:pt x="28" y="0"/>
                  </a:lnTo>
                  <a:lnTo>
                    <a:pt x="0" y="4"/>
                  </a:lnTo>
                  <a:lnTo>
                    <a:pt x="0" y="4"/>
                  </a:lnTo>
                  <a:lnTo>
                    <a:pt x="9" y="11"/>
                  </a:lnTo>
                  <a:lnTo>
                    <a:pt x="14" y="20"/>
                  </a:lnTo>
                  <a:lnTo>
                    <a:pt x="28" y="37"/>
                  </a:lnTo>
                  <a:lnTo>
                    <a:pt x="35" y="44"/>
                  </a:lnTo>
                  <a:lnTo>
                    <a:pt x="42" y="49"/>
                  </a:lnTo>
                  <a:lnTo>
                    <a:pt x="53" y="51"/>
                  </a:lnTo>
                  <a:lnTo>
                    <a:pt x="63" y="51"/>
                  </a:lnTo>
                  <a:lnTo>
                    <a:pt x="63"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0" name="Freeform 36"/>
            <p:cNvSpPr>
              <a:spLocks/>
            </p:cNvSpPr>
            <p:nvPr/>
          </p:nvSpPr>
          <p:spPr bwMode="auto">
            <a:xfrm>
              <a:off x="1236" y="3353"/>
              <a:ext cx="38" cy="27"/>
            </a:xfrm>
            <a:custGeom>
              <a:avLst/>
              <a:gdLst>
                <a:gd name="T0" fmla="*/ 66 w 77"/>
                <a:gd name="T1" fmla="*/ 54 h 54"/>
                <a:gd name="T2" fmla="*/ 66 w 77"/>
                <a:gd name="T3" fmla="*/ 54 h 54"/>
                <a:gd name="T4" fmla="*/ 72 w 77"/>
                <a:gd name="T5" fmla="*/ 52 h 54"/>
                <a:gd name="T6" fmla="*/ 73 w 77"/>
                <a:gd name="T7" fmla="*/ 50 h 54"/>
                <a:gd name="T8" fmla="*/ 75 w 77"/>
                <a:gd name="T9" fmla="*/ 47 h 54"/>
                <a:gd name="T10" fmla="*/ 77 w 77"/>
                <a:gd name="T11" fmla="*/ 40 h 54"/>
                <a:gd name="T12" fmla="*/ 77 w 77"/>
                <a:gd name="T13" fmla="*/ 24 h 54"/>
                <a:gd name="T14" fmla="*/ 77 w 77"/>
                <a:gd name="T15" fmla="*/ 0 h 54"/>
                <a:gd name="T16" fmla="*/ 77 w 77"/>
                <a:gd name="T17" fmla="*/ 0 h 54"/>
                <a:gd name="T18" fmla="*/ 56 w 77"/>
                <a:gd name="T19" fmla="*/ 3 h 54"/>
                <a:gd name="T20" fmla="*/ 33 w 77"/>
                <a:gd name="T21" fmla="*/ 8 h 54"/>
                <a:gd name="T22" fmla="*/ 16 w 77"/>
                <a:gd name="T23" fmla="*/ 17 h 54"/>
                <a:gd name="T24" fmla="*/ 9 w 77"/>
                <a:gd name="T25" fmla="*/ 21 h 54"/>
                <a:gd name="T26" fmla="*/ 3 w 77"/>
                <a:gd name="T27" fmla="*/ 26 h 54"/>
                <a:gd name="T28" fmla="*/ 3 w 77"/>
                <a:gd name="T29" fmla="*/ 26 h 54"/>
                <a:gd name="T30" fmla="*/ 0 w 77"/>
                <a:gd name="T31" fmla="*/ 43 h 54"/>
                <a:gd name="T32" fmla="*/ 0 w 77"/>
                <a:gd name="T33" fmla="*/ 43 h 54"/>
                <a:gd name="T34" fmla="*/ 17 w 77"/>
                <a:gd name="T35" fmla="*/ 49 h 54"/>
                <a:gd name="T36" fmla="*/ 37 w 77"/>
                <a:gd name="T37" fmla="*/ 52 h 54"/>
                <a:gd name="T38" fmla="*/ 54 w 77"/>
                <a:gd name="T39" fmla="*/ 54 h 54"/>
                <a:gd name="T40" fmla="*/ 66 w 77"/>
                <a:gd name="T41" fmla="*/ 54 h 54"/>
                <a:gd name="T42" fmla="*/ 66 w 77"/>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54">
                  <a:moveTo>
                    <a:pt x="66" y="54"/>
                  </a:moveTo>
                  <a:lnTo>
                    <a:pt x="66" y="54"/>
                  </a:lnTo>
                  <a:lnTo>
                    <a:pt x="72" y="52"/>
                  </a:lnTo>
                  <a:lnTo>
                    <a:pt x="73" y="50"/>
                  </a:lnTo>
                  <a:lnTo>
                    <a:pt x="75" y="47"/>
                  </a:lnTo>
                  <a:lnTo>
                    <a:pt x="77" y="40"/>
                  </a:lnTo>
                  <a:lnTo>
                    <a:pt x="77" y="24"/>
                  </a:lnTo>
                  <a:lnTo>
                    <a:pt x="77" y="0"/>
                  </a:lnTo>
                  <a:lnTo>
                    <a:pt x="77" y="0"/>
                  </a:lnTo>
                  <a:lnTo>
                    <a:pt x="56" y="3"/>
                  </a:lnTo>
                  <a:lnTo>
                    <a:pt x="33" y="8"/>
                  </a:lnTo>
                  <a:lnTo>
                    <a:pt x="16" y="17"/>
                  </a:lnTo>
                  <a:lnTo>
                    <a:pt x="9" y="21"/>
                  </a:lnTo>
                  <a:lnTo>
                    <a:pt x="3" y="26"/>
                  </a:lnTo>
                  <a:lnTo>
                    <a:pt x="3" y="26"/>
                  </a:lnTo>
                  <a:lnTo>
                    <a:pt x="0" y="43"/>
                  </a:lnTo>
                  <a:lnTo>
                    <a:pt x="0" y="43"/>
                  </a:lnTo>
                  <a:lnTo>
                    <a:pt x="17" y="49"/>
                  </a:lnTo>
                  <a:lnTo>
                    <a:pt x="37" y="52"/>
                  </a:lnTo>
                  <a:lnTo>
                    <a:pt x="54" y="54"/>
                  </a:lnTo>
                  <a:lnTo>
                    <a:pt x="66" y="54"/>
                  </a:lnTo>
                  <a:lnTo>
                    <a:pt x="66"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1" name="Freeform 37"/>
            <p:cNvSpPr>
              <a:spLocks/>
            </p:cNvSpPr>
            <p:nvPr/>
          </p:nvSpPr>
          <p:spPr bwMode="auto">
            <a:xfrm>
              <a:off x="1010" y="2812"/>
              <a:ext cx="299" cy="568"/>
            </a:xfrm>
            <a:custGeom>
              <a:avLst/>
              <a:gdLst>
                <a:gd name="T0" fmla="*/ 296 w 597"/>
                <a:gd name="T1" fmla="*/ 339 h 1136"/>
                <a:gd name="T2" fmla="*/ 328 w 597"/>
                <a:gd name="T3" fmla="*/ 457 h 1136"/>
                <a:gd name="T4" fmla="*/ 343 w 597"/>
                <a:gd name="T5" fmla="*/ 553 h 1136"/>
                <a:gd name="T6" fmla="*/ 371 w 597"/>
                <a:gd name="T7" fmla="*/ 613 h 1136"/>
                <a:gd name="T8" fmla="*/ 382 w 597"/>
                <a:gd name="T9" fmla="*/ 655 h 1136"/>
                <a:gd name="T10" fmla="*/ 387 w 597"/>
                <a:gd name="T11" fmla="*/ 753 h 1136"/>
                <a:gd name="T12" fmla="*/ 401 w 597"/>
                <a:gd name="T13" fmla="*/ 875 h 1136"/>
                <a:gd name="T14" fmla="*/ 412 w 597"/>
                <a:gd name="T15" fmla="*/ 940 h 1136"/>
                <a:gd name="T16" fmla="*/ 406 w 597"/>
                <a:gd name="T17" fmla="*/ 985 h 1136"/>
                <a:gd name="T18" fmla="*/ 440 w 597"/>
                <a:gd name="T19" fmla="*/ 1041 h 1136"/>
                <a:gd name="T20" fmla="*/ 438 w 597"/>
                <a:gd name="T21" fmla="*/ 1083 h 1136"/>
                <a:gd name="T22" fmla="*/ 457 w 597"/>
                <a:gd name="T23" fmla="*/ 1124 h 1136"/>
                <a:gd name="T24" fmla="*/ 532 w 597"/>
                <a:gd name="T25" fmla="*/ 1083 h 1136"/>
                <a:gd name="T26" fmla="*/ 585 w 597"/>
                <a:gd name="T27" fmla="*/ 1089 h 1136"/>
                <a:gd name="T28" fmla="*/ 594 w 597"/>
                <a:gd name="T29" fmla="*/ 1062 h 1136"/>
                <a:gd name="T30" fmla="*/ 590 w 597"/>
                <a:gd name="T31" fmla="*/ 1040 h 1136"/>
                <a:gd name="T32" fmla="*/ 566 w 597"/>
                <a:gd name="T33" fmla="*/ 1020 h 1136"/>
                <a:gd name="T34" fmla="*/ 566 w 597"/>
                <a:gd name="T35" fmla="*/ 996 h 1136"/>
                <a:gd name="T36" fmla="*/ 590 w 597"/>
                <a:gd name="T37" fmla="*/ 947 h 1136"/>
                <a:gd name="T38" fmla="*/ 571 w 597"/>
                <a:gd name="T39" fmla="*/ 900 h 1136"/>
                <a:gd name="T40" fmla="*/ 562 w 597"/>
                <a:gd name="T41" fmla="*/ 676 h 1136"/>
                <a:gd name="T42" fmla="*/ 536 w 597"/>
                <a:gd name="T43" fmla="*/ 649 h 1136"/>
                <a:gd name="T44" fmla="*/ 524 w 597"/>
                <a:gd name="T45" fmla="*/ 630 h 1136"/>
                <a:gd name="T46" fmla="*/ 520 w 597"/>
                <a:gd name="T47" fmla="*/ 571 h 1136"/>
                <a:gd name="T48" fmla="*/ 532 w 597"/>
                <a:gd name="T49" fmla="*/ 501 h 1136"/>
                <a:gd name="T50" fmla="*/ 520 w 597"/>
                <a:gd name="T51" fmla="*/ 341 h 1136"/>
                <a:gd name="T52" fmla="*/ 506 w 597"/>
                <a:gd name="T53" fmla="*/ 236 h 1136"/>
                <a:gd name="T54" fmla="*/ 501 w 597"/>
                <a:gd name="T55" fmla="*/ 117 h 1136"/>
                <a:gd name="T56" fmla="*/ 462 w 597"/>
                <a:gd name="T57" fmla="*/ 21 h 1136"/>
                <a:gd name="T58" fmla="*/ 25 w 597"/>
                <a:gd name="T59" fmla="*/ 224 h 1136"/>
                <a:gd name="T60" fmla="*/ 25 w 597"/>
                <a:gd name="T61" fmla="*/ 437 h 1136"/>
                <a:gd name="T62" fmla="*/ 27 w 597"/>
                <a:gd name="T63" fmla="*/ 543 h 1136"/>
                <a:gd name="T64" fmla="*/ 32 w 597"/>
                <a:gd name="T65" fmla="*/ 646 h 1136"/>
                <a:gd name="T66" fmla="*/ 18 w 597"/>
                <a:gd name="T67" fmla="*/ 648 h 1136"/>
                <a:gd name="T68" fmla="*/ 18 w 597"/>
                <a:gd name="T69" fmla="*/ 674 h 1136"/>
                <a:gd name="T70" fmla="*/ 20 w 597"/>
                <a:gd name="T71" fmla="*/ 728 h 1136"/>
                <a:gd name="T72" fmla="*/ 23 w 597"/>
                <a:gd name="T73" fmla="*/ 851 h 1136"/>
                <a:gd name="T74" fmla="*/ 21 w 597"/>
                <a:gd name="T75" fmla="*/ 917 h 1136"/>
                <a:gd name="T76" fmla="*/ 0 w 597"/>
                <a:gd name="T77" fmla="*/ 940 h 1136"/>
                <a:gd name="T78" fmla="*/ 27 w 597"/>
                <a:gd name="T79" fmla="*/ 994 h 1136"/>
                <a:gd name="T80" fmla="*/ 13 w 597"/>
                <a:gd name="T81" fmla="*/ 1022 h 1136"/>
                <a:gd name="T82" fmla="*/ 14 w 597"/>
                <a:gd name="T83" fmla="*/ 1110 h 1136"/>
                <a:gd name="T84" fmla="*/ 62 w 597"/>
                <a:gd name="T85" fmla="*/ 1111 h 1136"/>
                <a:gd name="T86" fmla="*/ 95 w 597"/>
                <a:gd name="T87" fmla="*/ 1117 h 1136"/>
                <a:gd name="T88" fmla="*/ 123 w 597"/>
                <a:gd name="T89" fmla="*/ 1136 h 1136"/>
                <a:gd name="T90" fmla="*/ 140 w 597"/>
                <a:gd name="T91" fmla="*/ 1108 h 1136"/>
                <a:gd name="T92" fmla="*/ 147 w 597"/>
                <a:gd name="T93" fmla="*/ 1057 h 1136"/>
                <a:gd name="T94" fmla="*/ 172 w 597"/>
                <a:gd name="T95" fmla="*/ 1001 h 1136"/>
                <a:gd name="T96" fmla="*/ 165 w 597"/>
                <a:gd name="T97" fmla="*/ 971 h 1136"/>
                <a:gd name="T98" fmla="*/ 175 w 597"/>
                <a:gd name="T99" fmla="*/ 924 h 1136"/>
                <a:gd name="T100" fmla="*/ 193 w 597"/>
                <a:gd name="T101" fmla="*/ 800 h 1136"/>
                <a:gd name="T102" fmla="*/ 191 w 597"/>
                <a:gd name="T103" fmla="*/ 676 h 1136"/>
                <a:gd name="T104" fmla="*/ 191 w 597"/>
                <a:gd name="T105" fmla="*/ 604 h 1136"/>
                <a:gd name="T106" fmla="*/ 207 w 597"/>
                <a:gd name="T107" fmla="*/ 459 h 1136"/>
                <a:gd name="T108" fmla="*/ 228 w 597"/>
                <a:gd name="T109" fmla="*/ 306 h 1136"/>
                <a:gd name="T110" fmla="*/ 249 w 597"/>
                <a:gd name="T111" fmla="*/ 245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97" h="1136">
                  <a:moveTo>
                    <a:pt x="279" y="220"/>
                  </a:moveTo>
                  <a:lnTo>
                    <a:pt x="279" y="220"/>
                  </a:lnTo>
                  <a:lnTo>
                    <a:pt x="284" y="234"/>
                  </a:lnTo>
                  <a:lnTo>
                    <a:pt x="286" y="252"/>
                  </a:lnTo>
                  <a:lnTo>
                    <a:pt x="291" y="296"/>
                  </a:lnTo>
                  <a:lnTo>
                    <a:pt x="296" y="339"/>
                  </a:lnTo>
                  <a:lnTo>
                    <a:pt x="300" y="359"/>
                  </a:lnTo>
                  <a:lnTo>
                    <a:pt x="301" y="374"/>
                  </a:lnTo>
                  <a:lnTo>
                    <a:pt x="301" y="374"/>
                  </a:lnTo>
                  <a:lnTo>
                    <a:pt x="308" y="397"/>
                  </a:lnTo>
                  <a:lnTo>
                    <a:pt x="315" y="418"/>
                  </a:lnTo>
                  <a:lnTo>
                    <a:pt x="328" y="457"/>
                  </a:lnTo>
                  <a:lnTo>
                    <a:pt x="333" y="474"/>
                  </a:lnTo>
                  <a:lnTo>
                    <a:pt x="338" y="492"/>
                  </a:lnTo>
                  <a:lnTo>
                    <a:pt x="342" y="509"/>
                  </a:lnTo>
                  <a:lnTo>
                    <a:pt x="342" y="527"/>
                  </a:lnTo>
                  <a:lnTo>
                    <a:pt x="342" y="527"/>
                  </a:lnTo>
                  <a:lnTo>
                    <a:pt x="343" y="553"/>
                  </a:lnTo>
                  <a:lnTo>
                    <a:pt x="347" y="572"/>
                  </a:lnTo>
                  <a:lnTo>
                    <a:pt x="350" y="586"/>
                  </a:lnTo>
                  <a:lnTo>
                    <a:pt x="356" y="597"/>
                  </a:lnTo>
                  <a:lnTo>
                    <a:pt x="361" y="604"/>
                  </a:lnTo>
                  <a:lnTo>
                    <a:pt x="366" y="609"/>
                  </a:lnTo>
                  <a:lnTo>
                    <a:pt x="371" y="613"/>
                  </a:lnTo>
                  <a:lnTo>
                    <a:pt x="375" y="618"/>
                  </a:lnTo>
                  <a:lnTo>
                    <a:pt x="375" y="618"/>
                  </a:lnTo>
                  <a:lnTo>
                    <a:pt x="380" y="627"/>
                  </a:lnTo>
                  <a:lnTo>
                    <a:pt x="384" y="632"/>
                  </a:lnTo>
                  <a:lnTo>
                    <a:pt x="384" y="641"/>
                  </a:lnTo>
                  <a:lnTo>
                    <a:pt x="382" y="655"/>
                  </a:lnTo>
                  <a:lnTo>
                    <a:pt x="382" y="655"/>
                  </a:lnTo>
                  <a:lnTo>
                    <a:pt x="380" y="676"/>
                  </a:lnTo>
                  <a:lnTo>
                    <a:pt x="382" y="700"/>
                  </a:lnTo>
                  <a:lnTo>
                    <a:pt x="384" y="726"/>
                  </a:lnTo>
                  <a:lnTo>
                    <a:pt x="387" y="753"/>
                  </a:lnTo>
                  <a:lnTo>
                    <a:pt x="387" y="753"/>
                  </a:lnTo>
                  <a:lnTo>
                    <a:pt x="389" y="781"/>
                  </a:lnTo>
                  <a:lnTo>
                    <a:pt x="391" y="812"/>
                  </a:lnTo>
                  <a:lnTo>
                    <a:pt x="394" y="845"/>
                  </a:lnTo>
                  <a:lnTo>
                    <a:pt x="398" y="861"/>
                  </a:lnTo>
                  <a:lnTo>
                    <a:pt x="401" y="875"/>
                  </a:lnTo>
                  <a:lnTo>
                    <a:pt x="401" y="875"/>
                  </a:lnTo>
                  <a:lnTo>
                    <a:pt x="413" y="910"/>
                  </a:lnTo>
                  <a:lnTo>
                    <a:pt x="415" y="919"/>
                  </a:lnTo>
                  <a:lnTo>
                    <a:pt x="413" y="929"/>
                  </a:lnTo>
                  <a:lnTo>
                    <a:pt x="413" y="929"/>
                  </a:lnTo>
                  <a:lnTo>
                    <a:pt x="413" y="936"/>
                  </a:lnTo>
                  <a:lnTo>
                    <a:pt x="412" y="940"/>
                  </a:lnTo>
                  <a:lnTo>
                    <a:pt x="406" y="947"/>
                  </a:lnTo>
                  <a:lnTo>
                    <a:pt x="405" y="956"/>
                  </a:lnTo>
                  <a:lnTo>
                    <a:pt x="403" y="963"/>
                  </a:lnTo>
                  <a:lnTo>
                    <a:pt x="405" y="970"/>
                  </a:lnTo>
                  <a:lnTo>
                    <a:pt x="405" y="970"/>
                  </a:lnTo>
                  <a:lnTo>
                    <a:pt x="406" y="985"/>
                  </a:lnTo>
                  <a:lnTo>
                    <a:pt x="410" y="996"/>
                  </a:lnTo>
                  <a:lnTo>
                    <a:pt x="417" y="1008"/>
                  </a:lnTo>
                  <a:lnTo>
                    <a:pt x="429" y="1024"/>
                  </a:lnTo>
                  <a:lnTo>
                    <a:pt x="429" y="1024"/>
                  </a:lnTo>
                  <a:lnTo>
                    <a:pt x="434" y="1034"/>
                  </a:lnTo>
                  <a:lnTo>
                    <a:pt x="440" y="1041"/>
                  </a:lnTo>
                  <a:lnTo>
                    <a:pt x="441" y="1050"/>
                  </a:lnTo>
                  <a:lnTo>
                    <a:pt x="441" y="1055"/>
                  </a:lnTo>
                  <a:lnTo>
                    <a:pt x="441" y="1066"/>
                  </a:lnTo>
                  <a:lnTo>
                    <a:pt x="438" y="1073"/>
                  </a:lnTo>
                  <a:lnTo>
                    <a:pt x="438" y="1073"/>
                  </a:lnTo>
                  <a:lnTo>
                    <a:pt x="438" y="1083"/>
                  </a:lnTo>
                  <a:lnTo>
                    <a:pt x="440" y="1094"/>
                  </a:lnTo>
                  <a:lnTo>
                    <a:pt x="445" y="1113"/>
                  </a:lnTo>
                  <a:lnTo>
                    <a:pt x="445" y="1113"/>
                  </a:lnTo>
                  <a:lnTo>
                    <a:pt x="448" y="1118"/>
                  </a:lnTo>
                  <a:lnTo>
                    <a:pt x="452" y="1122"/>
                  </a:lnTo>
                  <a:lnTo>
                    <a:pt x="457" y="1124"/>
                  </a:lnTo>
                  <a:lnTo>
                    <a:pt x="462" y="1124"/>
                  </a:lnTo>
                  <a:lnTo>
                    <a:pt x="462" y="1124"/>
                  </a:lnTo>
                  <a:lnTo>
                    <a:pt x="476" y="1118"/>
                  </a:lnTo>
                  <a:lnTo>
                    <a:pt x="499" y="1104"/>
                  </a:lnTo>
                  <a:lnTo>
                    <a:pt x="532" y="1083"/>
                  </a:lnTo>
                  <a:lnTo>
                    <a:pt x="532" y="1083"/>
                  </a:lnTo>
                  <a:lnTo>
                    <a:pt x="536" y="1085"/>
                  </a:lnTo>
                  <a:lnTo>
                    <a:pt x="548" y="1087"/>
                  </a:lnTo>
                  <a:lnTo>
                    <a:pt x="548" y="1087"/>
                  </a:lnTo>
                  <a:lnTo>
                    <a:pt x="567" y="1089"/>
                  </a:lnTo>
                  <a:lnTo>
                    <a:pt x="585" y="1089"/>
                  </a:lnTo>
                  <a:lnTo>
                    <a:pt x="585" y="1089"/>
                  </a:lnTo>
                  <a:lnTo>
                    <a:pt x="587" y="1089"/>
                  </a:lnTo>
                  <a:lnTo>
                    <a:pt x="590" y="1085"/>
                  </a:lnTo>
                  <a:lnTo>
                    <a:pt x="595" y="1076"/>
                  </a:lnTo>
                  <a:lnTo>
                    <a:pt x="597" y="1068"/>
                  </a:lnTo>
                  <a:lnTo>
                    <a:pt x="597" y="1064"/>
                  </a:lnTo>
                  <a:lnTo>
                    <a:pt x="594" y="1062"/>
                  </a:lnTo>
                  <a:lnTo>
                    <a:pt x="594" y="1062"/>
                  </a:lnTo>
                  <a:lnTo>
                    <a:pt x="592" y="1062"/>
                  </a:lnTo>
                  <a:lnTo>
                    <a:pt x="590" y="1061"/>
                  </a:lnTo>
                  <a:lnTo>
                    <a:pt x="590" y="1054"/>
                  </a:lnTo>
                  <a:lnTo>
                    <a:pt x="592" y="1045"/>
                  </a:lnTo>
                  <a:lnTo>
                    <a:pt x="590" y="1040"/>
                  </a:lnTo>
                  <a:lnTo>
                    <a:pt x="588" y="1033"/>
                  </a:lnTo>
                  <a:lnTo>
                    <a:pt x="588" y="1033"/>
                  </a:lnTo>
                  <a:lnTo>
                    <a:pt x="587" y="1027"/>
                  </a:lnTo>
                  <a:lnTo>
                    <a:pt x="581" y="1026"/>
                  </a:lnTo>
                  <a:lnTo>
                    <a:pt x="571" y="1022"/>
                  </a:lnTo>
                  <a:lnTo>
                    <a:pt x="566" y="1020"/>
                  </a:lnTo>
                  <a:lnTo>
                    <a:pt x="560" y="1019"/>
                  </a:lnTo>
                  <a:lnTo>
                    <a:pt x="559" y="1015"/>
                  </a:lnTo>
                  <a:lnTo>
                    <a:pt x="559" y="1010"/>
                  </a:lnTo>
                  <a:lnTo>
                    <a:pt x="559" y="1010"/>
                  </a:lnTo>
                  <a:lnTo>
                    <a:pt x="560" y="1003"/>
                  </a:lnTo>
                  <a:lnTo>
                    <a:pt x="566" y="996"/>
                  </a:lnTo>
                  <a:lnTo>
                    <a:pt x="580" y="978"/>
                  </a:lnTo>
                  <a:lnTo>
                    <a:pt x="585" y="971"/>
                  </a:lnTo>
                  <a:lnTo>
                    <a:pt x="590" y="963"/>
                  </a:lnTo>
                  <a:lnTo>
                    <a:pt x="592" y="954"/>
                  </a:lnTo>
                  <a:lnTo>
                    <a:pt x="590" y="947"/>
                  </a:lnTo>
                  <a:lnTo>
                    <a:pt x="590" y="947"/>
                  </a:lnTo>
                  <a:lnTo>
                    <a:pt x="583" y="935"/>
                  </a:lnTo>
                  <a:lnTo>
                    <a:pt x="578" y="924"/>
                  </a:lnTo>
                  <a:lnTo>
                    <a:pt x="573" y="914"/>
                  </a:lnTo>
                  <a:lnTo>
                    <a:pt x="571" y="908"/>
                  </a:lnTo>
                  <a:lnTo>
                    <a:pt x="571" y="900"/>
                  </a:lnTo>
                  <a:lnTo>
                    <a:pt x="571" y="900"/>
                  </a:lnTo>
                  <a:lnTo>
                    <a:pt x="571" y="872"/>
                  </a:lnTo>
                  <a:lnTo>
                    <a:pt x="569" y="826"/>
                  </a:lnTo>
                  <a:lnTo>
                    <a:pt x="566" y="716"/>
                  </a:lnTo>
                  <a:lnTo>
                    <a:pt x="566" y="716"/>
                  </a:lnTo>
                  <a:lnTo>
                    <a:pt x="564" y="693"/>
                  </a:lnTo>
                  <a:lnTo>
                    <a:pt x="562" y="676"/>
                  </a:lnTo>
                  <a:lnTo>
                    <a:pt x="557" y="663"/>
                  </a:lnTo>
                  <a:lnTo>
                    <a:pt x="553" y="655"/>
                  </a:lnTo>
                  <a:lnTo>
                    <a:pt x="548" y="651"/>
                  </a:lnTo>
                  <a:lnTo>
                    <a:pt x="543" y="648"/>
                  </a:lnTo>
                  <a:lnTo>
                    <a:pt x="539" y="648"/>
                  </a:lnTo>
                  <a:lnTo>
                    <a:pt x="536" y="649"/>
                  </a:lnTo>
                  <a:lnTo>
                    <a:pt x="536" y="649"/>
                  </a:lnTo>
                  <a:lnTo>
                    <a:pt x="534" y="649"/>
                  </a:lnTo>
                  <a:lnTo>
                    <a:pt x="532" y="648"/>
                  </a:lnTo>
                  <a:lnTo>
                    <a:pt x="529" y="646"/>
                  </a:lnTo>
                  <a:lnTo>
                    <a:pt x="527" y="642"/>
                  </a:lnTo>
                  <a:lnTo>
                    <a:pt x="524" y="630"/>
                  </a:lnTo>
                  <a:lnTo>
                    <a:pt x="524" y="614"/>
                  </a:lnTo>
                  <a:lnTo>
                    <a:pt x="524" y="614"/>
                  </a:lnTo>
                  <a:lnTo>
                    <a:pt x="525" y="586"/>
                  </a:lnTo>
                  <a:lnTo>
                    <a:pt x="524" y="578"/>
                  </a:lnTo>
                  <a:lnTo>
                    <a:pt x="520" y="571"/>
                  </a:lnTo>
                  <a:lnTo>
                    <a:pt x="520" y="571"/>
                  </a:lnTo>
                  <a:lnTo>
                    <a:pt x="518" y="565"/>
                  </a:lnTo>
                  <a:lnTo>
                    <a:pt x="518" y="558"/>
                  </a:lnTo>
                  <a:lnTo>
                    <a:pt x="524" y="537"/>
                  </a:lnTo>
                  <a:lnTo>
                    <a:pt x="531" y="516"/>
                  </a:lnTo>
                  <a:lnTo>
                    <a:pt x="532" y="508"/>
                  </a:lnTo>
                  <a:lnTo>
                    <a:pt x="532" y="501"/>
                  </a:lnTo>
                  <a:lnTo>
                    <a:pt x="532" y="501"/>
                  </a:lnTo>
                  <a:lnTo>
                    <a:pt x="531" y="480"/>
                  </a:lnTo>
                  <a:lnTo>
                    <a:pt x="527" y="443"/>
                  </a:lnTo>
                  <a:lnTo>
                    <a:pt x="522" y="395"/>
                  </a:lnTo>
                  <a:lnTo>
                    <a:pt x="520" y="369"/>
                  </a:lnTo>
                  <a:lnTo>
                    <a:pt x="520" y="341"/>
                  </a:lnTo>
                  <a:lnTo>
                    <a:pt x="520" y="341"/>
                  </a:lnTo>
                  <a:lnTo>
                    <a:pt x="518" y="317"/>
                  </a:lnTo>
                  <a:lnTo>
                    <a:pt x="517" y="297"/>
                  </a:lnTo>
                  <a:lnTo>
                    <a:pt x="511" y="269"/>
                  </a:lnTo>
                  <a:lnTo>
                    <a:pt x="506" y="247"/>
                  </a:lnTo>
                  <a:lnTo>
                    <a:pt x="506" y="236"/>
                  </a:lnTo>
                  <a:lnTo>
                    <a:pt x="506" y="220"/>
                  </a:lnTo>
                  <a:lnTo>
                    <a:pt x="506" y="220"/>
                  </a:lnTo>
                  <a:lnTo>
                    <a:pt x="508" y="189"/>
                  </a:lnTo>
                  <a:lnTo>
                    <a:pt x="506" y="154"/>
                  </a:lnTo>
                  <a:lnTo>
                    <a:pt x="504" y="135"/>
                  </a:lnTo>
                  <a:lnTo>
                    <a:pt x="501" y="117"/>
                  </a:lnTo>
                  <a:lnTo>
                    <a:pt x="497" y="98"/>
                  </a:lnTo>
                  <a:lnTo>
                    <a:pt x="492" y="79"/>
                  </a:lnTo>
                  <a:lnTo>
                    <a:pt x="492" y="79"/>
                  </a:lnTo>
                  <a:lnTo>
                    <a:pt x="485" y="61"/>
                  </a:lnTo>
                  <a:lnTo>
                    <a:pt x="478" y="45"/>
                  </a:lnTo>
                  <a:lnTo>
                    <a:pt x="462" y="21"/>
                  </a:lnTo>
                  <a:lnTo>
                    <a:pt x="452" y="5"/>
                  </a:lnTo>
                  <a:lnTo>
                    <a:pt x="447" y="0"/>
                  </a:lnTo>
                  <a:lnTo>
                    <a:pt x="21" y="28"/>
                  </a:lnTo>
                  <a:lnTo>
                    <a:pt x="21" y="28"/>
                  </a:lnTo>
                  <a:lnTo>
                    <a:pt x="23" y="114"/>
                  </a:lnTo>
                  <a:lnTo>
                    <a:pt x="25" y="224"/>
                  </a:lnTo>
                  <a:lnTo>
                    <a:pt x="25" y="224"/>
                  </a:lnTo>
                  <a:lnTo>
                    <a:pt x="27" y="247"/>
                  </a:lnTo>
                  <a:lnTo>
                    <a:pt x="25" y="269"/>
                  </a:lnTo>
                  <a:lnTo>
                    <a:pt x="25" y="339"/>
                  </a:lnTo>
                  <a:lnTo>
                    <a:pt x="25" y="339"/>
                  </a:lnTo>
                  <a:lnTo>
                    <a:pt x="25" y="437"/>
                  </a:lnTo>
                  <a:lnTo>
                    <a:pt x="25" y="476"/>
                  </a:lnTo>
                  <a:lnTo>
                    <a:pt x="25" y="502"/>
                  </a:lnTo>
                  <a:lnTo>
                    <a:pt x="25" y="502"/>
                  </a:lnTo>
                  <a:lnTo>
                    <a:pt x="23" y="511"/>
                  </a:lnTo>
                  <a:lnTo>
                    <a:pt x="25" y="522"/>
                  </a:lnTo>
                  <a:lnTo>
                    <a:pt x="27" y="543"/>
                  </a:lnTo>
                  <a:lnTo>
                    <a:pt x="30" y="567"/>
                  </a:lnTo>
                  <a:lnTo>
                    <a:pt x="34" y="593"/>
                  </a:lnTo>
                  <a:lnTo>
                    <a:pt x="34" y="593"/>
                  </a:lnTo>
                  <a:lnTo>
                    <a:pt x="34" y="618"/>
                  </a:lnTo>
                  <a:lnTo>
                    <a:pt x="34" y="637"/>
                  </a:lnTo>
                  <a:lnTo>
                    <a:pt x="32" y="646"/>
                  </a:lnTo>
                  <a:lnTo>
                    <a:pt x="30" y="648"/>
                  </a:lnTo>
                  <a:lnTo>
                    <a:pt x="27" y="646"/>
                  </a:lnTo>
                  <a:lnTo>
                    <a:pt x="27" y="646"/>
                  </a:lnTo>
                  <a:lnTo>
                    <a:pt x="25" y="644"/>
                  </a:lnTo>
                  <a:lnTo>
                    <a:pt x="21" y="646"/>
                  </a:lnTo>
                  <a:lnTo>
                    <a:pt x="18" y="648"/>
                  </a:lnTo>
                  <a:lnTo>
                    <a:pt x="16" y="651"/>
                  </a:lnTo>
                  <a:lnTo>
                    <a:pt x="14" y="656"/>
                  </a:lnTo>
                  <a:lnTo>
                    <a:pt x="14" y="662"/>
                  </a:lnTo>
                  <a:lnTo>
                    <a:pt x="16" y="669"/>
                  </a:lnTo>
                  <a:lnTo>
                    <a:pt x="18" y="674"/>
                  </a:lnTo>
                  <a:lnTo>
                    <a:pt x="18" y="674"/>
                  </a:lnTo>
                  <a:lnTo>
                    <a:pt x="23" y="683"/>
                  </a:lnTo>
                  <a:lnTo>
                    <a:pt x="23" y="691"/>
                  </a:lnTo>
                  <a:lnTo>
                    <a:pt x="21" y="700"/>
                  </a:lnTo>
                  <a:lnTo>
                    <a:pt x="21" y="712"/>
                  </a:lnTo>
                  <a:lnTo>
                    <a:pt x="21" y="712"/>
                  </a:lnTo>
                  <a:lnTo>
                    <a:pt x="20" y="728"/>
                  </a:lnTo>
                  <a:lnTo>
                    <a:pt x="18" y="744"/>
                  </a:lnTo>
                  <a:lnTo>
                    <a:pt x="16" y="767"/>
                  </a:lnTo>
                  <a:lnTo>
                    <a:pt x="16" y="796"/>
                  </a:lnTo>
                  <a:lnTo>
                    <a:pt x="16" y="796"/>
                  </a:lnTo>
                  <a:lnTo>
                    <a:pt x="20" y="826"/>
                  </a:lnTo>
                  <a:lnTo>
                    <a:pt x="23" y="851"/>
                  </a:lnTo>
                  <a:lnTo>
                    <a:pt x="28" y="873"/>
                  </a:lnTo>
                  <a:lnTo>
                    <a:pt x="30" y="898"/>
                  </a:lnTo>
                  <a:lnTo>
                    <a:pt x="30" y="898"/>
                  </a:lnTo>
                  <a:lnTo>
                    <a:pt x="30" y="907"/>
                  </a:lnTo>
                  <a:lnTo>
                    <a:pt x="27" y="914"/>
                  </a:lnTo>
                  <a:lnTo>
                    <a:pt x="21" y="917"/>
                  </a:lnTo>
                  <a:lnTo>
                    <a:pt x="16" y="919"/>
                  </a:lnTo>
                  <a:lnTo>
                    <a:pt x="11" y="922"/>
                  </a:lnTo>
                  <a:lnTo>
                    <a:pt x="6" y="924"/>
                  </a:lnTo>
                  <a:lnTo>
                    <a:pt x="2" y="931"/>
                  </a:lnTo>
                  <a:lnTo>
                    <a:pt x="0" y="940"/>
                  </a:lnTo>
                  <a:lnTo>
                    <a:pt x="0" y="940"/>
                  </a:lnTo>
                  <a:lnTo>
                    <a:pt x="2" y="950"/>
                  </a:lnTo>
                  <a:lnTo>
                    <a:pt x="6" y="959"/>
                  </a:lnTo>
                  <a:lnTo>
                    <a:pt x="9" y="968"/>
                  </a:lnTo>
                  <a:lnTo>
                    <a:pt x="14" y="975"/>
                  </a:lnTo>
                  <a:lnTo>
                    <a:pt x="23" y="989"/>
                  </a:lnTo>
                  <a:lnTo>
                    <a:pt x="27" y="994"/>
                  </a:lnTo>
                  <a:lnTo>
                    <a:pt x="27" y="999"/>
                  </a:lnTo>
                  <a:lnTo>
                    <a:pt x="27" y="999"/>
                  </a:lnTo>
                  <a:lnTo>
                    <a:pt x="27" y="1003"/>
                  </a:lnTo>
                  <a:lnTo>
                    <a:pt x="23" y="1008"/>
                  </a:lnTo>
                  <a:lnTo>
                    <a:pt x="16" y="1017"/>
                  </a:lnTo>
                  <a:lnTo>
                    <a:pt x="13" y="1022"/>
                  </a:lnTo>
                  <a:lnTo>
                    <a:pt x="11" y="1027"/>
                  </a:lnTo>
                  <a:lnTo>
                    <a:pt x="9" y="1036"/>
                  </a:lnTo>
                  <a:lnTo>
                    <a:pt x="9" y="1045"/>
                  </a:lnTo>
                  <a:lnTo>
                    <a:pt x="9" y="1045"/>
                  </a:lnTo>
                  <a:lnTo>
                    <a:pt x="13" y="1085"/>
                  </a:lnTo>
                  <a:lnTo>
                    <a:pt x="14" y="1110"/>
                  </a:lnTo>
                  <a:lnTo>
                    <a:pt x="14" y="1110"/>
                  </a:lnTo>
                  <a:lnTo>
                    <a:pt x="16" y="1111"/>
                  </a:lnTo>
                  <a:lnTo>
                    <a:pt x="20" y="1113"/>
                  </a:lnTo>
                  <a:lnTo>
                    <a:pt x="34" y="1113"/>
                  </a:lnTo>
                  <a:lnTo>
                    <a:pt x="48" y="1113"/>
                  </a:lnTo>
                  <a:lnTo>
                    <a:pt x="62" y="1111"/>
                  </a:lnTo>
                  <a:lnTo>
                    <a:pt x="62" y="1111"/>
                  </a:lnTo>
                  <a:lnTo>
                    <a:pt x="72" y="1110"/>
                  </a:lnTo>
                  <a:lnTo>
                    <a:pt x="81" y="1110"/>
                  </a:lnTo>
                  <a:lnTo>
                    <a:pt x="90" y="1111"/>
                  </a:lnTo>
                  <a:lnTo>
                    <a:pt x="93" y="1113"/>
                  </a:lnTo>
                  <a:lnTo>
                    <a:pt x="95" y="1117"/>
                  </a:lnTo>
                  <a:lnTo>
                    <a:pt x="95" y="1117"/>
                  </a:lnTo>
                  <a:lnTo>
                    <a:pt x="100" y="1124"/>
                  </a:lnTo>
                  <a:lnTo>
                    <a:pt x="109" y="1132"/>
                  </a:lnTo>
                  <a:lnTo>
                    <a:pt x="114" y="1134"/>
                  </a:lnTo>
                  <a:lnTo>
                    <a:pt x="118" y="1136"/>
                  </a:lnTo>
                  <a:lnTo>
                    <a:pt x="123" y="1136"/>
                  </a:lnTo>
                  <a:lnTo>
                    <a:pt x="130" y="1134"/>
                  </a:lnTo>
                  <a:lnTo>
                    <a:pt x="130" y="1134"/>
                  </a:lnTo>
                  <a:lnTo>
                    <a:pt x="133" y="1129"/>
                  </a:lnTo>
                  <a:lnTo>
                    <a:pt x="137" y="1124"/>
                  </a:lnTo>
                  <a:lnTo>
                    <a:pt x="139" y="1117"/>
                  </a:lnTo>
                  <a:lnTo>
                    <a:pt x="140" y="1108"/>
                  </a:lnTo>
                  <a:lnTo>
                    <a:pt x="139" y="1090"/>
                  </a:lnTo>
                  <a:lnTo>
                    <a:pt x="139" y="1073"/>
                  </a:lnTo>
                  <a:lnTo>
                    <a:pt x="139" y="1073"/>
                  </a:lnTo>
                  <a:lnTo>
                    <a:pt x="139" y="1068"/>
                  </a:lnTo>
                  <a:lnTo>
                    <a:pt x="140" y="1062"/>
                  </a:lnTo>
                  <a:lnTo>
                    <a:pt x="147" y="1057"/>
                  </a:lnTo>
                  <a:lnTo>
                    <a:pt x="151" y="1054"/>
                  </a:lnTo>
                  <a:lnTo>
                    <a:pt x="156" y="1050"/>
                  </a:lnTo>
                  <a:lnTo>
                    <a:pt x="160" y="1045"/>
                  </a:lnTo>
                  <a:lnTo>
                    <a:pt x="161" y="1036"/>
                  </a:lnTo>
                  <a:lnTo>
                    <a:pt x="161" y="1036"/>
                  </a:lnTo>
                  <a:lnTo>
                    <a:pt x="172" y="1001"/>
                  </a:lnTo>
                  <a:lnTo>
                    <a:pt x="172" y="994"/>
                  </a:lnTo>
                  <a:lnTo>
                    <a:pt x="172" y="987"/>
                  </a:lnTo>
                  <a:lnTo>
                    <a:pt x="170" y="982"/>
                  </a:lnTo>
                  <a:lnTo>
                    <a:pt x="168" y="977"/>
                  </a:lnTo>
                  <a:lnTo>
                    <a:pt x="168" y="977"/>
                  </a:lnTo>
                  <a:lnTo>
                    <a:pt x="165" y="971"/>
                  </a:lnTo>
                  <a:lnTo>
                    <a:pt x="163" y="966"/>
                  </a:lnTo>
                  <a:lnTo>
                    <a:pt x="163" y="963"/>
                  </a:lnTo>
                  <a:lnTo>
                    <a:pt x="165" y="957"/>
                  </a:lnTo>
                  <a:lnTo>
                    <a:pt x="168" y="945"/>
                  </a:lnTo>
                  <a:lnTo>
                    <a:pt x="175" y="924"/>
                  </a:lnTo>
                  <a:lnTo>
                    <a:pt x="175" y="924"/>
                  </a:lnTo>
                  <a:lnTo>
                    <a:pt x="182" y="898"/>
                  </a:lnTo>
                  <a:lnTo>
                    <a:pt x="189" y="868"/>
                  </a:lnTo>
                  <a:lnTo>
                    <a:pt x="193" y="835"/>
                  </a:lnTo>
                  <a:lnTo>
                    <a:pt x="195" y="817"/>
                  </a:lnTo>
                  <a:lnTo>
                    <a:pt x="193" y="800"/>
                  </a:lnTo>
                  <a:lnTo>
                    <a:pt x="193" y="800"/>
                  </a:lnTo>
                  <a:lnTo>
                    <a:pt x="193" y="763"/>
                  </a:lnTo>
                  <a:lnTo>
                    <a:pt x="193" y="725"/>
                  </a:lnTo>
                  <a:lnTo>
                    <a:pt x="193" y="693"/>
                  </a:lnTo>
                  <a:lnTo>
                    <a:pt x="193" y="683"/>
                  </a:lnTo>
                  <a:lnTo>
                    <a:pt x="191" y="676"/>
                  </a:lnTo>
                  <a:lnTo>
                    <a:pt x="191" y="676"/>
                  </a:lnTo>
                  <a:lnTo>
                    <a:pt x="188" y="665"/>
                  </a:lnTo>
                  <a:lnTo>
                    <a:pt x="186" y="646"/>
                  </a:lnTo>
                  <a:lnTo>
                    <a:pt x="186" y="627"/>
                  </a:lnTo>
                  <a:lnTo>
                    <a:pt x="188" y="614"/>
                  </a:lnTo>
                  <a:lnTo>
                    <a:pt x="191" y="604"/>
                  </a:lnTo>
                  <a:lnTo>
                    <a:pt x="191" y="604"/>
                  </a:lnTo>
                  <a:lnTo>
                    <a:pt x="195" y="592"/>
                  </a:lnTo>
                  <a:lnTo>
                    <a:pt x="198" y="576"/>
                  </a:lnTo>
                  <a:lnTo>
                    <a:pt x="203" y="537"/>
                  </a:lnTo>
                  <a:lnTo>
                    <a:pt x="207" y="495"/>
                  </a:lnTo>
                  <a:lnTo>
                    <a:pt x="207" y="459"/>
                  </a:lnTo>
                  <a:lnTo>
                    <a:pt x="207" y="459"/>
                  </a:lnTo>
                  <a:lnTo>
                    <a:pt x="209" y="427"/>
                  </a:lnTo>
                  <a:lnTo>
                    <a:pt x="212" y="397"/>
                  </a:lnTo>
                  <a:lnTo>
                    <a:pt x="219" y="345"/>
                  </a:lnTo>
                  <a:lnTo>
                    <a:pt x="219" y="345"/>
                  </a:lnTo>
                  <a:lnTo>
                    <a:pt x="224" y="325"/>
                  </a:lnTo>
                  <a:lnTo>
                    <a:pt x="228" y="306"/>
                  </a:lnTo>
                  <a:lnTo>
                    <a:pt x="233" y="290"/>
                  </a:lnTo>
                  <a:lnTo>
                    <a:pt x="235" y="273"/>
                  </a:lnTo>
                  <a:lnTo>
                    <a:pt x="235" y="273"/>
                  </a:lnTo>
                  <a:lnTo>
                    <a:pt x="237" y="262"/>
                  </a:lnTo>
                  <a:lnTo>
                    <a:pt x="242" y="254"/>
                  </a:lnTo>
                  <a:lnTo>
                    <a:pt x="249" y="245"/>
                  </a:lnTo>
                  <a:lnTo>
                    <a:pt x="256" y="236"/>
                  </a:lnTo>
                  <a:lnTo>
                    <a:pt x="272" y="224"/>
                  </a:lnTo>
                  <a:lnTo>
                    <a:pt x="279" y="220"/>
                  </a:lnTo>
                  <a:lnTo>
                    <a:pt x="279" y="22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2" name="Freeform 38"/>
            <p:cNvSpPr>
              <a:spLocks/>
            </p:cNvSpPr>
            <p:nvPr/>
          </p:nvSpPr>
          <p:spPr bwMode="auto">
            <a:xfrm>
              <a:off x="1089" y="2346"/>
              <a:ext cx="85" cy="130"/>
            </a:xfrm>
            <a:custGeom>
              <a:avLst/>
              <a:gdLst>
                <a:gd name="T0" fmla="*/ 168 w 170"/>
                <a:gd name="T1" fmla="*/ 40 h 261"/>
                <a:gd name="T2" fmla="*/ 168 w 170"/>
                <a:gd name="T3" fmla="*/ 40 h 261"/>
                <a:gd name="T4" fmla="*/ 166 w 170"/>
                <a:gd name="T5" fmla="*/ 82 h 261"/>
                <a:gd name="T6" fmla="*/ 166 w 170"/>
                <a:gd name="T7" fmla="*/ 110 h 261"/>
                <a:gd name="T8" fmla="*/ 166 w 170"/>
                <a:gd name="T9" fmla="*/ 140 h 261"/>
                <a:gd name="T10" fmla="*/ 166 w 170"/>
                <a:gd name="T11" fmla="*/ 140 h 261"/>
                <a:gd name="T12" fmla="*/ 168 w 170"/>
                <a:gd name="T13" fmla="*/ 159 h 261"/>
                <a:gd name="T14" fmla="*/ 170 w 170"/>
                <a:gd name="T15" fmla="*/ 192 h 261"/>
                <a:gd name="T16" fmla="*/ 168 w 170"/>
                <a:gd name="T17" fmla="*/ 210 h 261"/>
                <a:gd name="T18" fmla="*/ 164 w 170"/>
                <a:gd name="T19" fmla="*/ 226 h 261"/>
                <a:gd name="T20" fmla="*/ 157 w 170"/>
                <a:gd name="T21" fmla="*/ 240 h 261"/>
                <a:gd name="T22" fmla="*/ 154 w 170"/>
                <a:gd name="T23" fmla="*/ 247 h 261"/>
                <a:gd name="T24" fmla="*/ 149 w 170"/>
                <a:gd name="T25" fmla="*/ 252 h 261"/>
                <a:gd name="T26" fmla="*/ 149 w 170"/>
                <a:gd name="T27" fmla="*/ 252 h 261"/>
                <a:gd name="T28" fmla="*/ 142 w 170"/>
                <a:gd name="T29" fmla="*/ 255 h 261"/>
                <a:gd name="T30" fmla="*/ 133 w 170"/>
                <a:gd name="T31" fmla="*/ 259 h 261"/>
                <a:gd name="T32" fmla="*/ 122 w 170"/>
                <a:gd name="T33" fmla="*/ 261 h 261"/>
                <a:gd name="T34" fmla="*/ 112 w 170"/>
                <a:gd name="T35" fmla="*/ 261 h 261"/>
                <a:gd name="T36" fmla="*/ 89 w 170"/>
                <a:gd name="T37" fmla="*/ 261 h 261"/>
                <a:gd name="T38" fmla="*/ 65 w 170"/>
                <a:gd name="T39" fmla="*/ 259 h 261"/>
                <a:gd name="T40" fmla="*/ 21 w 170"/>
                <a:gd name="T41" fmla="*/ 252 h 261"/>
                <a:gd name="T42" fmla="*/ 3 w 170"/>
                <a:gd name="T43" fmla="*/ 247 h 261"/>
                <a:gd name="T44" fmla="*/ 0 w 170"/>
                <a:gd name="T45" fmla="*/ 157 h 261"/>
                <a:gd name="T46" fmla="*/ 0 w 170"/>
                <a:gd name="T47" fmla="*/ 157 h 261"/>
                <a:gd name="T48" fmla="*/ 2 w 170"/>
                <a:gd name="T49" fmla="*/ 156 h 261"/>
                <a:gd name="T50" fmla="*/ 5 w 170"/>
                <a:gd name="T51" fmla="*/ 152 h 261"/>
                <a:gd name="T52" fmla="*/ 9 w 170"/>
                <a:gd name="T53" fmla="*/ 145 h 261"/>
                <a:gd name="T54" fmla="*/ 12 w 170"/>
                <a:gd name="T55" fmla="*/ 135 h 261"/>
                <a:gd name="T56" fmla="*/ 14 w 170"/>
                <a:gd name="T57" fmla="*/ 119 h 261"/>
                <a:gd name="T58" fmla="*/ 17 w 170"/>
                <a:gd name="T59" fmla="*/ 96 h 261"/>
                <a:gd name="T60" fmla="*/ 17 w 170"/>
                <a:gd name="T61" fmla="*/ 68 h 261"/>
                <a:gd name="T62" fmla="*/ 17 w 170"/>
                <a:gd name="T63" fmla="*/ 68 h 261"/>
                <a:gd name="T64" fmla="*/ 19 w 170"/>
                <a:gd name="T65" fmla="*/ 21 h 261"/>
                <a:gd name="T66" fmla="*/ 23 w 170"/>
                <a:gd name="T67" fmla="*/ 3 h 261"/>
                <a:gd name="T68" fmla="*/ 23 w 170"/>
                <a:gd name="T69" fmla="*/ 0 h 261"/>
                <a:gd name="T70" fmla="*/ 24 w 170"/>
                <a:gd name="T71" fmla="*/ 2 h 261"/>
                <a:gd name="T72" fmla="*/ 24 w 170"/>
                <a:gd name="T73" fmla="*/ 3 h 261"/>
                <a:gd name="T74" fmla="*/ 168 w 170"/>
                <a:gd name="T75" fmla="*/ 4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0" h="261">
                  <a:moveTo>
                    <a:pt x="168" y="40"/>
                  </a:moveTo>
                  <a:lnTo>
                    <a:pt x="168" y="40"/>
                  </a:lnTo>
                  <a:lnTo>
                    <a:pt x="166" y="82"/>
                  </a:lnTo>
                  <a:lnTo>
                    <a:pt x="166" y="110"/>
                  </a:lnTo>
                  <a:lnTo>
                    <a:pt x="166" y="140"/>
                  </a:lnTo>
                  <a:lnTo>
                    <a:pt x="166" y="140"/>
                  </a:lnTo>
                  <a:lnTo>
                    <a:pt x="168" y="159"/>
                  </a:lnTo>
                  <a:lnTo>
                    <a:pt x="170" y="192"/>
                  </a:lnTo>
                  <a:lnTo>
                    <a:pt x="168" y="210"/>
                  </a:lnTo>
                  <a:lnTo>
                    <a:pt x="164" y="226"/>
                  </a:lnTo>
                  <a:lnTo>
                    <a:pt x="157" y="240"/>
                  </a:lnTo>
                  <a:lnTo>
                    <a:pt x="154" y="247"/>
                  </a:lnTo>
                  <a:lnTo>
                    <a:pt x="149" y="252"/>
                  </a:lnTo>
                  <a:lnTo>
                    <a:pt x="149" y="252"/>
                  </a:lnTo>
                  <a:lnTo>
                    <a:pt x="142" y="255"/>
                  </a:lnTo>
                  <a:lnTo>
                    <a:pt x="133" y="259"/>
                  </a:lnTo>
                  <a:lnTo>
                    <a:pt x="122" y="261"/>
                  </a:lnTo>
                  <a:lnTo>
                    <a:pt x="112" y="261"/>
                  </a:lnTo>
                  <a:lnTo>
                    <a:pt x="89" y="261"/>
                  </a:lnTo>
                  <a:lnTo>
                    <a:pt x="65" y="259"/>
                  </a:lnTo>
                  <a:lnTo>
                    <a:pt x="21" y="252"/>
                  </a:lnTo>
                  <a:lnTo>
                    <a:pt x="3" y="247"/>
                  </a:lnTo>
                  <a:lnTo>
                    <a:pt x="0" y="157"/>
                  </a:lnTo>
                  <a:lnTo>
                    <a:pt x="0" y="157"/>
                  </a:lnTo>
                  <a:lnTo>
                    <a:pt x="2" y="156"/>
                  </a:lnTo>
                  <a:lnTo>
                    <a:pt x="5" y="152"/>
                  </a:lnTo>
                  <a:lnTo>
                    <a:pt x="9" y="145"/>
                  </a:lnTo>
                  <a:lnTo>
                    <a:pt x="12" y="135"/>
                  </a:lnTo>
                  <a:lnTo>
                    <a:pt x="14" y="119"/>
                  </a:lnTo>
                  <a:lnTo>
                    <a:pt x="17" y="96"/>
                  </a:lnTo>
                  <a:lnTo>
                    <a:pt x="17" y="68"/>
                  </a:lnTo>
                  <a:lnTo>
                    <a:pt x="17" y="68"/>
                  </a:lnTo>
                  <a:lnTo>
                    <a:pt x="19" y="21"/>
                  </a:lnTo>
                  <a:lnTo>
                    <a:pt x="23" y="3"/>
                  </a:lnTo>
                  <a:lnTo>
                    <a:pt x="23" y="0"/>
                  </a:lnTo>
                  <a:lnTo>
                    <a:pt x="24" y="2"/>
                  </a:lnTo>
                  <a:lnTo>
                    <a:pt x="24" y="3"/>
                  </a:lnTo>
                  <a:lnTo>
                    <a:pt x="168" y="40"/>
                  </a:lnTo>
                  <a:close/>
                </a:path>
              </a:pathLst>
            </a:cu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3" name="Freeform 39"/>
            <p:cNvSpPr>
              <a:spLocks/>
            </p:cNvSpPr>
            <p:nvPr/>
          </p:nvSpPr>
          <p:spPr bwMode="auto">
            <a:xfrm>
              <a:off x="1043" y="2440"/>
              <a:ext cx="184" cy="409"/>
            </a:xfrm>
            <a:custGeom>
              <a:avLst/>
              <a:gdLst>
                <a:gd name="T0" fmla="*/ 275 w 369"/>
                <a:gd name="T1" fmla="*/ 0 h 817"/>
                <a:gd name="T2" fmla="*/ 275 w 369"/>
                <a:gd name="T3" fmla="*/ 0 h 817"/>
                <a:gd name="T4" fmla="*/ 257 w 369"/>
                <a:gd name="T5" fmla="*/ 7 h 817"/>
                <a:gd name="T6" fmla="*/ 242 w 369"/>
                <a:gd name="T7" fmla="*/ 14 h 817"/>
                <a:gd name="T8" fmla="*/ 224 w 369"/>
                <a:gd name="T9" fmla="*/ 17 h 817"/>
                <a:gd name="T10" fmla="*/ 208 w 369"/>
                <a:gd name="T11" fmla="*/ 19 h 817"/>
                <a:gd name="T12" fmla="*/ 177 w 369"/>
                <a:gd name="T13" fmla="*/ 21 h 817"/>
                <a:gd name="T14" fmla="*/ 149 w 369"/>
                <a:gd name="T15" fmla="*/ 21 h 817"/>
                <a:gd name="T16" fmla="*/ 124 w 369"/>
                <a:gd name="T17" fmla="*/ 17 h 817"/>
                <a:gd name="T18" fmla="*/ 105 w 369"/>
                <a:gd name="T19" fmla="*/ 12 h 817"/>
                <a:gd name="T20" fmla="*/ 89 w 369"/>
                <a:gd name="T21" fmla="*/ 9 h 817"/>
                <a:gd name="T22" fmla="*/ 33 w 369"/>
                <a:gd name="T23" fmla="*/ 438 h 817"/>
                <a:gd name="T24" fmla="*/ 0 w 369"/>
                <a:gd name="T25" fmla="*/ 686 h 817"/>
                <a:gd name="T26" fmla="*/ 16 w 369"/>
                <a:gd name="T27" fmla="*/ 782 h 817"/>
                <a:gd name="T28" fmla="*/ 16 w 369"/>
                <a:gd name="T29" fmla="*/ 782 h 817"/>
                <a:gd name="T30" fmla="*/ 37 w 369"/>
                <a:gd name="T31" fmla="*/ 793 h 817"/>
                <a:gd name="T32" fmla="*/ 60 w 369"/>
                <a:gd name="T33" fmla="*/ 802 h 817"/>
                <a:gd name="T34" fmla="*/ 89 w 369"/>
                <a:gd name="T35" fmla="*/ 810 h 817"/>
                <a:gd name="T36" fmla="*/ 105 w 369"/>
                <a:gd name="T37" fmla="*/ 814 h 817"/>
                <a:gd name="T38" fmla="*/ 123 w 369"/>
                <a:gd name="T39" fmla="*/ 816 h 817"/>
                <a:gd name="T40" fmla="*/ 142 w 369"/>
                <a:gd name="T41" fmla="*/ 817 h 817"/>
                <a:gd name="T42" fmla="*/ 159 w 369"/>
                <a:gd name="T43" fmla="*/ 817 h 817"/>
                <a:gd name="T44" fmla="*/ 179 w 369"/>
                <a:gd name="T45" fmla="*/ 816 h 817"/>
                <a:gd name="T46" fmla="*/ 198 w 369"/>
                <a:gd name="T47" fmla="*/ 812 h 817"/>
                <a:gd name="T48" fmla="*/ 217 w 369"/>
                <a:gd name="T49" fmla="*/ 807 h 817"/>
                <a:gd name="T50" fmla="*/ 236 w 369"/>
                <a:gd name="T51" fmla="*/ 798 h 817"/>
                <a:gd name="T52" fmla="*/ 236 w 369"/>
                <a:gd name="T53" fmla="*/ 798 h 817"/>
                <a:gd name="T54" fmla="*/ 247 w 369"/>
                <a:gd name="T55" fmla="*/ 793 h 817"/>
                <a:gd name="T56" fmla="*/ 256 w 369"/>
                <a:gd name="T57" fmla="*/ 786 h 817"/>
                <a:gd name="T58" fmla="*/ 264 w 369"/>
                <a:gd name="T59" fmla="*/ 775 h 817"/>
                <a:gd name="T60" fmla="*/ 271 w 369"/>
                <a:gd name="T61" fmla="*/ 765 h 817"/>
                <a:gd name="T62" fmla="*/ 287 w 369"/>
                <a:gd name="T63" fmla="*/ 739 h 817"/>
                <a:gd name="T64" fmla="*/ 299 w 369"/>
                <a:gd name="T65" fmla="*/ 709 h 817"/>
                <a:gd name="T66" fmla="*/ 312 w 369"/>
                <a:gd name="T67" fmla="*/ 676 h 817"/>
                <a:gd name="T68" fmla="*/ 324 w 369"/>
                <a:gd name="T69" fmla="*/ 639 h 817"/>
                <a:gd name="T70" fmla="*/ 333 w 369"/>
                <a:gd name="T71" fmla="*/ 600 h 817"/>
                <a:gd name="T72" fmla="*/ 341 w 369"/>
                <a:gd name="T73" fmla="*/ 562 h 817"/>
                <a:gd name="T74" fmla="*/ 354 w 369"/>
                <a:gd name="T75" fmla="*/ 487 h 817"/>
                <a:gd name="T76" fmla="*/ 362 w 369"/>
                <a:gd name="T77" fmla="*/ 424 h 817"/>
                <a:gd name="T78" fmla="*/ 369 w 369"/>
                <a:gd name="T79" fmla="*/ 364 h 817"/>
                <a:gd name="T80" fmla="*/ 275 w 369"/>
                <a:gd name="T81" fmla="*/ 0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9" h="817">
                  <a:moveTo>
                    <a:pt x="275" y="0"/>
                  </a:moveTo>
                  <a:lnTo>
                    <a:pt x="275" y="0"/>
                  </a:lnTo>
                  <a:lnTo>
                    <a:pt x="257" y="7"/>
                  </a:lnTo>
                  <a:lnTo>
                    <a:pt x="242" y="14"/>
                  </a:lnTo>
                  <a:lnTo>
                    <a:pt x="224" y="17"/>
                  </a:lnTo>
                  <a:lnTo>
                    <a:pt x="208" y="19"/>
                  </a:lnTo>
                  <a:lnTo>
                    <a:pt x="177" y="21"/>
                  </a:lnTo>
                  <a:lnTo>
                    <a:pt x="149" y="21"/>
                  </a:lnTo>
                  <a:lnTo>
                    <a:pt x="124" y="17"/>
                  </a:lnTo>
                  <a:lnTo>
                    <a:pt x="105" y="12"/>
                  </a:lnTo>
                  <a:lnTo>
                    <a:pt x="89" y="9"/>
                  </a:lnTo>
                  <a:lnTo>
                    <a:pt x="33" y="438"/>
                  </a:lnTo>
                  <a:lnTo>
                    <a:pt x="0" y="686"/>
                  </a:lnTo>
                  <a:lnTo>
                    <a:pt x="16" y="782"/>
                  </a:lnTo>
                  <a:lnTo>
                    <a:pt x="16" y="782"/>
                  </a:lnTo>
                  <a:lnTo>
                    <a:pt x="37" y="793"/>
                  </a:lnTo>
                  <a:lnTo>
                    <a:pt x="60" y="802"/>
                  </a:lnTo>
                  <a:lnTo>
                    <a:pt x="89" y="810"/>
                  </a:lnTo>
                  <a:lnTo>
                    <a:pt x="105" y="814"/>
                  </a:lnTo>
                  <a:lnTo>
                    <a:pt x="123" y="816"/>
                  </a:lnTo>
                  <a:lnTo>
                    <a:pt x="142" y="817"/>
                  </a:lnTo>
                  <a:lnTo>
                    <a:pt x="159" y="817"/>
                  </a:lnTo>
                  <a:lnTo>
                    <a:pt x="179" y="816"/>
                  </a:lnTo>
                  <a:lnTo>
                    <a:pt x="198" y="812"/>
                  </a:lnTo>
                  <a:lnTo>
                    <a:pt x="217" y="807"/>
                  </a:lnTo>
                  <a:lnTo>
                    <a:pt x="236" y="798"/>
                  </a:lnTo>
                  <a:lnTo>
                    <a:pt x="236" y="798"/>
                  </a:lnTo>
                  <a:lnTo>
                    <a:pt x="247" y="793"/>
                  </a:lnTo>
                  <a:lnTo>
                    <a:pt x="256" y="786"/>
                  </a:lnTo>
                  <a:lnTo>
                    <a:pt x="264" y="775"/>
                  </a:lnTo>
                  <a:lnTo>
                    <a:pt x="271" y="765"/>
                  </a:lnTo>
                  <a:lnTo>
                    <a:pt x="287" y="739"/>
                  </a:lnTo>
                  <a:lnTo>
                    <a:pt x="299" y="709"/>
                  </a:lnTo>
                  <a:lnTo>
                    <a:pt x="312" y="676"/>
                  </a:lnTo>
                  <a:lnTo>
                    <a:pt x="324" y="639"/>
                  </a:lnTo>
                  <a:lnTo>
                    <a:pt x="333" y="600"/>
                  </a:lnTo>
                  <a:lnTo>
                    <a:pt x="341" y="562"/>
                  </a:lnTo>
                  <a:lnTo>
                    <a:pt x="354" y="487"/>
                  </a:lnTo>
                  <a:lnTo>
                    <a:pt x="362" y="424"/>
                  </a:lnTo>
                  <a:lnTo>
                    <a:pt x="369" y="364"/>
                  </a:lnTo>
                  <a:lnTo>
                    <a:pt x="2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4" name="Freeform 40"/>
            <p:cNvSpPr>
              <a:spLocks/>
            </p:cNvSpPr>
            <p:nvPr/>
          </p:nvSpPr>
          <p:spPr bwMode="auto">
            <a:xfrm>
              <a:off x="1130" y="2416"/>
              <a:ext cx="181" cy="441"/>
            </a:xfrm>
            <a:custGeom>
              <a:avLst/>
              <a:gdLst>
                <a:gd name="T0" fmla="*/ 84 w 362"/>
                <a:gd name="T1" fmla="*/ 0 h 882"/>
                <a:gd name="T2" fmla="*/ 109 w 362"/>
                <a:gd name="T3" fmla="*/ 30 h 882"/>
                <a:gd name="T4" fmla="*/ 138 w 362"/>
                <a:gd name="T5" fmla="*/ 51 h 882"/>
                <a:gd name="T6" fmla="*/ 159 w 362"/>
                <a:gd name="T7" fmla="*/ 58 h 882"/>
                <a:gd name="T8" fmla="*/ 208 w 362"/>
                <a:gd name="T9" fmla="*/ 70 h 882"/>
                <a:gd name="T10" fmla="*/ 226 w 362"/>
                <a:gd name="T11" fmla="*/ 79 h 882"/>
                <a:gd name="T12" fmla="*/ 278 w 362"/>
                <a:gd name="T13" fmla="*/ 107 h 882"/>
                <a:gd name="T14" fmla="*/ 287 w 362"/>
                <a:gd name="T15" fmla="*/ 119 h 882"/>
                <a:gd name="T16" fmla="*/ 310 w 362"/>
                <a:gd name="T17" fmla="*/ 196 h 882"/>
                <a:gd name="T18" fmla="*/ 334 w 362"/>
                <a:gd name="T19" fmla="*/ 278 h 882"/>
                <a:gd name="T20" fmla="*/ 338 w 362"/>
                <a:gd name="T21" fmla="*/ 301 h 882"/>
                <a:gd name="T22" fmla="*/ 350 w 362"/>
                <a:gd name="T23" fmla="*/ 378 h 882"/>
                <a:gd name="T24" fmla="*/ 355 w 362"/>
                <a:gd name="T25" fmla="*/ 436 h 882"/>
                <a:gd name="T26" fmla="*/ 362 w 362"/>
                <a:gd name="T27" fmla="*/ 488 h 882"/>
                <a:gd name="T28" fmla="*/ 361 w 362"/>
                <a:gd name="T29" fmla="*/ 539 h 882"/>
                <a:gd name="T30" fmla="*/ 359 w 362"/>
                <a:gd name="T31" fmla="*/ 558 h 882"/>
                <a:gd name="T32" fmla="*/ 354 w 362"/>
                <a:gd name="T33" fmla="*/ 572 h 882"/>
                <a:gd name="T34" fmla="*/ 354 w 362"/>
                <a:gd name="T35" fmla="*/ 574 h 882"/>
                <a:gd name="T36" fmla="*/ 320 w 362"/>
                <a:gd name="T37" fmla="*/ 567 h 882"/>
                <a:gd name="T38" fmla="*/ 301 w 362"/>
                <a:gd name="T39" fmla="*/ 567 h 882"/>
                <a:gd name="T40" fmla="*/ 263 w 362"/>
                <a:gd name="T41" fmla="*/ 574 h 882"/>
                <a:gd name="T42" fmla="*/ 245 w 362"/>
                <a:gd name="T43" fmla="*/ 579 h 882"/>
                <a:gd name="T44" fmla="*/ 243 w 362"/>
                <a:gd name="T45" fmla="*/ 714 h 882"/>
                <a:gd name="T46" fmla="*/ 245 w 362"/>
                <a:gd name="T47" fmla="*/ 765 h 882"/>
                <a:gd name="T48" fmla="*/ 247 w 362"/>
                <a:gd name="T49" fmla="*/ 828 h 882"/>
                <a:gd name="T50" fmla="*/ 208 w 362"/>
                <a:gd name="T51" fmla="*/ 835 h 882"/>
                <a:gd name="T52" fmla="*/ 152 w 362"/>
                <a:gd name="T53" fmla="*/ 849 h 882"/>
                <a:gd name="T54" fmla="*/ 135 w 362"/>
                <a:gd name="T55" fmla="*/ 854 h 882"/>
                <a:gd name="T56" fmla="*/ 100 w 362"/>
                <a:gd name="T57" fmla="*/ 868 h 882"/>
                <a:gd name="T58" fmla="*/ 33 w 362"/>
                <a:gd name="T59" fmla="*/ 880 h 882"/>
                <a:gd name="T60" fmla="*/ 21 w 362"/>
                <a:gd name="T61" fmla="*/ 882 h 882"/>
                <a:gd name="T62" fmla="*/ 12 w 362"/>
                <a:gd name="T63" fmla="*/ 826 h 882"/>
                <a:gd name="T64" fmla="*/ 2 w 362"/>
                <a:gd name="T65" fmla="*/ 735 h 882"/>
                <a:gd name="T66" fmla="*/ 0 w 362"/>
                <a:gd name="T67" fmla="*/ 698 h 882"/>
                <a:gd name="T68" fmla="*/ 2 w 362"/>
                <a:gd name="T69" fmla="*/ 539 h 882"/>
                <a:gd name="T70" fmla="*/ 18 w 362"/>
                <a:gd name="T71" fmla="*/ 371 h 882"/>
                <a:gd name="T72" fmla="*/ 37 w 362"/>
                <a:gd name="T73" fmla="*/ 226 h 882"/>
                <a:gd name="T74" fmla="*/ 51 w 362"/>
                <a:gd name="T75" fmla="*/ 126 h 882"/>
                <a:gd name="T76" fmla="*/ 56 w 362"/>
                <a:gd name="T77" fmla="*/ 108 h 882"/>
                <a:gd name="T78" fmla="*/ 72 w 362"/>
                <a:gd name="T79" fmla="*/ 61 h 882"/>
                <a:gd name="T80" fmla="*/ 81 w 362"/>
                <a:gd name="T81" fmla="*/ 31 h 882"/>
                <a:gd name="T82" fmla="*/ 84 w 362"/>
                <a:gd name="T83" fmla="*/ 0 h 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2" h="882">
                  <a:moveTo>
                    <a:pt x="84" y="0"/>
                  </a:moveTo>
                  <a:lnTo>
                    <a:pt x="84" y="0"/>
                  </a:lnTo>
                  <a:lnTo>
                    <a:pt x="96" y="16"/>
                  </a:lnTo>
                  <a:lnTo>
                    <a:pt x="109" y="30"/>
                  </a:lnTo>
                  <a:lnTo>
                    <a:pt x="124" y="42"/>
                  </a:lnTo>
                  <a:lnTo>
                    <a:pt x="138" y="51"/>
                  </a:lnTo>
                  <a:lnTo>
                    <a:pt x="138" y="51"/>
                  </a:lnTo>
                  <a:lnTo>
                    <a:pt x="159" y="58"/>
                  </a:lnTo>
                  <a:lnTo>
                    <a:pt x="184" y="63"/>
                  </a:lnTo>
                  <a:lnTo>
                    <a:pt x="208" y="70"/>
                  </a:lnTo>
                  <a:lnTo>
                    <a:pt x="226" y="79"/>
                  </a:lnTo>
                  <a:lnTo>
                    <a:pt x="226" y="79"/>
                  </a:lnTo>
                  <a:lnTo>
                    <a:pt x="263" y="96"/>
                  </a:lnTo>
                  <a:lnTo>
                    <a:pt x="278" y="107"/>
                  </a:lnTo>
                  <a:lnTo>
                    <a:pt x="285" y="112"/>
                  </a:lnTo>
                  <a:lnTo>
                    <a:pt x="287" y="119"/>
                  </a:lnTo>
                  <a:lnTo>
                    <a:pt x="287" y="119"/>
                  </a:lnTo>
                  <a:lnTo>
                    <a:pt x="310" y="196"/>
                  </a:lnTo>
                  <a:lnTo>
                    <a:pt x="327" y="252"/>
                  </a:lnTo>
                  <a:lnTo>
                    <a:pt x="334" y="278"/>
                  </a:lnTo>
                  <a:lnTo>
                    <a:pt x="338" y="301"/>
                  </a:lnTo>
                  <a:lnTo>
                    <a:pt x="338" y="301"/>
                  </a:lnTo>
                  <a:lnTo>
                    <a:pt x="345" y="341"/>
                  </a:lnTo>
                  <a:lnTo>
                    <a:pt x="350" y="378"/>
                  </a:lnTo>
                  <a:lnTo>
                    <a:pt x="355" y="436"/>
                  </a:lnTo>
                  <a:lnTo>
                    <a:pt x="355" y="436"/>
                  </a:lnTo>
                  <a:lnTo>
                    <a:pt x="361" y="473"/>
                  </a:lnTo>
                  <a:lnTo>
                    <a:pt x="362" y="488"/>
                  </a:lnTo>
                  <a:lnTo>
                    <a:pt x="362" y="488"/>
                  </a:lnTo>
                  <a:lnTo>
                    <a:pt x="361" y="539"/>
                  </a:lnTo>
                  <a:lnTo>
                    <a:pt x="361" y="539"/>
                  </a:lnTo>
                  <a:lnTo>
                    <a:pt x="359" y="558"/>
                  </a:lnTo>
                  <a:lnTo>
                    <a:pt x="357" y="569"/>
                  </a:lnTo>
                  <a:lnTo>
                    <a:pt x="354" y="572"/>
                  </a:lnTo>
                  <a:lnTo>
                    <a:pt x="354" y="574"/>
                  </a:lnTo>
                  <a:lnTo>
                    <a:pt x="354" y="574"/>
                  </a:lnTo>
                  <a:lnTo>
                    <a:pt x="338" y="569"/>
                  </a:lnTo>
                  <a:lnTo>
                    <a:pt x="320" y="567"/>
                  </a:lnTo>
                  <a:lnTo>
                    <a:pt x="301" y="567"/>
                  </a:lnTo>
                  <a:lnTo>
                    <a:pt x="301" y="567"/>
                  </a:lnTo>
                  <a:lnTo>
                    <a:pt x="280" y="569"/>
                  </a:lnTo>
                  <a:lnTo>
                    <a:pt x="263" y="574"/>
                  </a:lnTo>
                  <a:lnTo>
                    <a:pt x="245" y="579"/>
                  </a:lnTo>
                  <a:lnTo>
                    <a:pt x="245" y="579"/>
                  </a:lnTo>
                  <a:lnTo>
                    <a:pt x="245" y="653"/>
                  </a:lnTo>
                  <a:lnTo>
                    <a:pt x="243" y="714"/>
                  </a:lnTo>
                  <a:lnTo>
                    <a:pt x="245" y="765"/>
                  </a:lnTo>
                  <a:lnTo>
                    <a:pt x="245" y="765"/>
                  </a:lnTo>
                  <a:lnTo>
                    <a:pt x="247" y="828"/>
                  </a:lnTo>
                  <a:lnTo>
                    <a:pt x="247" y="828"/>
                  </a:lnTo>
                  <a:lnTo>
                    <a:pt x="236" y="830"/>
                  </a:lnTo>
                  <a:lnTo>
                    <a:pt x="208" y="835"/>
                  </a:lnTo>
                  <a:lnTo>
                    <a:pt x="172" y="842"/>
                  </a:lnTo>
                  <a:lnTo>
                    <a:pt x="152" y="849"/>
                  </a:lnTo>
                  <a:lnTo>
                    <a:pt x="135" y="854"/>
                  </a:lnTo>
                  <a:lnTo>
                    <a:pt x="135" y="854"/>
                  </a:lnTo>
                  <a:lnTo>
                    <a:pt x="117" y="861"/>
                  </a:lnTo>
                  <a:lnTo>
                    <a:pt x="100" y="868"/>
                  </a:lnTo>
                  <a:lnTo>
                    <a:pt x="61" y="875"/>
                  </a:lnTo>
                  <a:lnTo>
                    <a:pt x="33" y="880"/>
                  </a:lnTo>
                  <a:lnTo>
                    <a:pt x="21" y="882"/>
                  </a:lnTo>
                  <a:lnTo>
                    <a:pt x="21" y="882"/>
                  </a:lnTo>
                  <a:lnTo>
                    <a:pt x="18" y="866"/>
                  </a:lnTo>
                  <a:lnTo>
                    <a:pt x="12" y="826"/>
                  </a:lnTo>
                  <a:lnTo>
                    <a:pt x="5" y="768"/>
                  </a:lnTo>
                  <a:lnTo>
                    <a:pt x="2" y="735"/>
                  </a:lnTo>
                  <a:lnTo>
                    <a:pt x="0" y="698"/>
                  </a:lnTo>
                  <a:lnTo>
                    <a:pt x="0" y="698"/>
                  </a:lnTo>
                  <a:lnTo>
                    <a:pt x="0" y="621"/>
                  </a:lnTo>
                  <a:lnTo>
                    <a:pt x="2" y="539"/>
                  </a:lnTo>
                  <a:lnTo>
                    <a:pt x="9" y="453"/>
                  </a:lnTo>
                  <a:lnTo>
                    <a:pt x="18" y="371"/>
                  </a:lnTo>
                  <a:lnTo>
                    <a:pt x="18" y="371"/>
                  </a:lnTo>
                  <a:lnTo>
                    <a:pt x="37" y="226"/>
                  </a:lnTo>
                  <a:lnTo>
                    <a:pt x="44" y="170"/>
                  </a:lnTo>
                  <a:lnTo>
                    <a:pt x="51" y="126"/>
                  </a:lnTo>
                  <a:lnTo>
                    <a:pt x="51" y="126"/>
                  </a:lnTo>
                  <a:lnTo>
                    <a:pt x="56" y="108"/>
                  </a:lnTo>
                  <a:lnTo>
                    <a:pt x="61" y="93"/>
                  </a:lnTo>
                  <a:lnTo>
                    <a:pt x="72" y="61"/>
                  </a:lnTo>
                  <a:lnTo>
                    <a:pt x="77" y="45"/>
                  </a:lnTo>
                  <a:lnTo>
                    <a:pt x="81" y="31"/>
                  </a:lnTo>
                  <a:lnTo>
                    <a:pt x="84" y="16"/>
                  </a:lnTo>
                  <a:lnTo>
                    <a:pt x="84" y="0"/>
                  </a:lnTo>
                  <a:lnTo>
                    <a:pt x="84"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5" name="Freeform 41"/>
            <p:cNvSpPr>
              <a:spLocks/>
            </p:cNvSpPr>
            <p:nvPr/>
          </p:nvSpPr>
          <p:spPr bwMode="auto">
            <a:xfrm>
              <a:off x="1139" y="2416"/>
              <a:ext cx="69" cy="185"/>
            </a:xfrm>
            <a:custGeom>
              <a:avLst/>
              <a:gdLst>
                <a:gd name="T0" fmla="*/ 0 w 138"/>
                <a:gd name="T1" fmla="*/ 371 h 371"/>
                <a:gd name="T2" fmla="*/ 0 w 138"/>
                <a:gd name="T3" fmla="*/ 371 h 371"/>
                <a:gd name="T4" fmla="*/ 19 w 138"/>
                <a:gd name="T5" fmla="*/ 226 h 371"/>
                <a:gd name="T6" fmla="*/ 26 w 138"/>
                <a:gd name="T7" fmla="*/ 170 h 371"/>
                <a:gd name="T8" fmla="*/ 33 w 138"/>
                <a:gd name="T9" fmla="*/ 126 h 371"/>
                <a:gd name="T10" fmla="*/ 33 w 138"/>
                <a:gd name="T11" fmla="*/ 126 h 371"/>
                <a:gd name="T12" fmla="*/ 38 w 138"/>
                <a:gd name="T13" fmla="*/ 108 h 371"/>
                <a:gd name="T14" fmla="*/ 43 w 138"/>
                <a:gd name="T15" fmla="*/ 93 h 371"/>
                <a:gd name="T16" fmla="*/ 54 w 138"/>
                <a:gd name="T17" fmla="*/ 61 h 371"/>
                <a:gd name="T18" fmla="*/ 59 w 138"/>
                <a:gd name="T19" fmla="*/ 45 h 371"/>
                <a:gd name="T20" fmla="*/ 63 w 138"/>
                <a:gd name="T21" fmla="*/ 31 h 371"/>
                <a:gd name="T22" fmla="*/ 66 w 138"/>
                <a:gd name="T23" fmla="*/ 16 h 371"/>
                <a:gd name="T24" fmla="*/ 66 w 138"/>
                <a:gd name="T25" fmla="*/ 0 h 371"/>
                <a:gd name="T26" fmla="*/ 66 w 138"/>
                <a:gd name="T27" fmla="*/ 0 h 371"/>
                <a:gd name="T28" fmla="*/ 78 w 138"/>
                <a:gd name="T29" fmla="*/ 16 h 371"/>
                <a:gd name="T30" fmla="*/ 91 w 138"/>
                <a:gd name="T31" fmla="*/ 30 h 371"/>
                <a:gd name="T32" fmla="*/ 106 w 138"/>
                <a:gd name="T33" fmla="*/ 42 h 371"/>
                <a:gd name="T34" fmla="*/ 120 w 138"/>
                <a:gd name="T35" fmla="*/ 51 h 371"/>
                <a:gd name="T36" fmla="*/ 120 w 138"/>
                <a:gd name="T37" fmla="*/ 51 h 371"/>
                <a:gd name="T38" fmla="*/ 122 w 138"/>
                <a:gd name="T39" fmla="*/ 61 h 371"/>
                <a:gd name="T40" fmla="*/ 124 w 138"/>
                <a:gd name="T41" fmla="*/ 73 h 371"/>
                <a:gd name="T42" fmla="*/ 127 w 138"/>
                <a:gd name="T43" fmla="*/ 89 h 371"/>
                <a:gd name="T44" fmla="*/ 127 w 138"/>
                <a:gd name="T45" fmla="*/ 89 h 371"/>
                <a:gd name="T46" fmla="*/ 133 w 138"/>
                <a:gd name="T47" fmla="*/ 107 h 371"/>
                <a:gd name="T48" fmla="*/ 136 w 138"/>
                <a:gd name="T49" fmla="*/ 124 h 371"/>
                <a:gd name="T50" fmla="*/ 138 w 138"/>
                <a:gd name="T51" fmla="*/ 142 h 371"/>
                <a:gd name="T52" fmla="*/ 138 w 138"/>
                <a:gd name="T53" fmla="*/ 142 h 371"/>
                <a:gd name="T54" fmla="*/ 129 w 138"/>
                <a:gd name="T55" fmla="*/ 135 h 371"/>
                <a:gd name="T56" fmla="*/ 119 w 138"/>
                <a:gd name="T57" fmla="*/ 124 h 371"/>
                <a:gd name="T58" fmla="*/ 105 w 138"/>
                <a:gd name="T59" fmla="*/ 107 h 371"/>
                <a:gd name="T60" fmla="*/ 105 w 138"/>
                <a:gd name="T61" fmla="*/ 107 h 371"/>
                <a:gd name="T62" fmla="*/ 92 w 138"/>
                <a:gd name="T63" fmla="*/ 87 h 371"/>
                <a:gd name="T64" fmla="*/ 85 w 138"/>
                <a:gd name="T65" fmla="*/ 75 h 371"/>
                <a:gd name="T66" fmla="*/ 82 w 138"/>
                <a:gd name="T67" fmla="*/ 66 h 371"/>
                <a:gd name="T68" fmla="*/ 82 w 138"/>
                <a:gd name="T69" fmla="*/ 66 h 371"/>
                <a:gd name="T70" fmla="*/ 78 w 138"/>
                <a:gd name="T71" fmla="*/ 70 h 371"/>
                <a:gd name="T72" fmla="*/ 75 w 138"/>
                <a:gd name="T73" fmla="*/ 73 h 371"/>
                <a:gd name="T74" fmla="*/ 70 w 138"/>
                <a:gd name="T75" fmla="*/ 82 h 371"/>
                <a:gd name="T76" fmla="*/ 64 w 138"/>
                <a:gd name="T77" fmla="*/ 93 h 371"/>
                <a:gd name="T78" fmla="*/ 57 w 138"/>
                <a:gd name="T79" fmla="*/ 110 h 371"/>
                <a:gd name="T80" fmla="*/ 52 w 138"/>
                <a:gd name="T81" fmla="*/ 131 h 371"/>
                <a:gd name="T82" fmla="*/ 45 w 138"/>
                <a:gd name="T83" fmla="*/ 161 h 371"/>
                <a:gd name="T84" fmla="*/ 45 w 138"/>
                <a:gd name="T85" fmla="*/ 161 h 371"/>
                <a:gd name="T86" fmla="*/ 31 w 138"/>
                <a:gd name="T87" fmla="*/ 222 h 371"/>
                <a:gd name="T88" fmla="*/ 17 w 138"/>
                <a:gd name="T89" fmla="*/ 280 h 371"/>
                <a:gd name="T90" fmla="*/ 7 w 138"/>
                <a:gd name="T91" fmla="*/ 331 h 371"/>
                <a:gd name="T92" fmla="*/ 0 w 138"/>
                <a:gd name="T93" fmla="*/ 371 h 371"/>
                <a:gd name="T94" fmla="*/ 0 w 138"/>
                <a:gd name="T95" fmla="*/ 37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8" h="371">
                  <a:moveTo>
                    <a:pt x="0" y="371"/>
                  </a:moveTo>
                  <a:lnTo>
                    <a:pt x="0" y="371"/>
                  </a:lnTo>
                  <a:lnTo>
                    <a:pt x="19" y="226"/>
                  </a:lnTo>
                  <a:lnTo>
                    <a:pt x="26" y="170"/>
                  </a:lnTo>
                  <a:lnTo>
                    <a:pt x="33" y="126"/>
                  </a:lnTo>
                  <a:lnTo>
                    <a:pt x="33" y="126"/>
                  </a:lnTo>
                  <a:lnTo>
                    <a:pt x="38" y="108"/>
                  </a:lnTo>
                  <a:lnTo>
                    <a:pt x="43" y="93"/>
                  </a:lnTo>
                  <a:lnTo>
                    <a:pt x="54" y="61"/>
                  </a:lnTo>
                  <a:lnTo>
                    <a:pt x="59" y="45"/>
                  </a:lnTo>
                  <a:lnTo>
                    <a:pt x="63" y="31"/>
                  </a:lnTo>
                  <a:lnTo>
                    <a:pt x="66" y="16"/>
                  </a:lnTo>
                  <a:lnTo>
                    <a:pt x="66" y="0"/>
                  </a:lnTo>
                  <a:lnTo>
                    <a:pt x="66" y="0"/>
                  </a:lnTo>
                  <a:lnTo>
                    <a:pt x="78" y="16"/>
                  </a:lnTo>
                  <a:lnTo>
                    <a:pt x="91" y="30"/>
                  </a:lnTo>
                  <a:lnTo>
                    <a:pt x="106" y="42"/>
                  </a:lnTo>
                  <a:lnTo>
                    <a:pt x="120" y="51"/>
                  </a:lnTo>
                  <a:lnTo>
                    <a:pt x="120" y="51"/>
                  </a:lnTo>
                  <a:lnTo>
                    <a:pt x="122" y="61"/>
                  </a:lnTo>
                  <a:lnTo>
                    <a:pt x="124" y="73"/>
                  </a:lnTo>
                  <a:lnTo>
                    <a:pt x="127" y="89"/>
                  </a:lnTo>
                  <a:lnTo>
                    <a:pt x="127" y="89"/>
                  </a:lnTo>
                  <a:lnTo>
                    <a:pt x="133" y="107"/>
                  </a:lnTo>
                  <a:lnTo>
                    <a:pt x="136" y="124"/>
                  </a:lnTo>
                  <a:lnTo>
                    <a:pt x="138" y="142"/>
                  </a:lnTo>
                  <a:lnTo>
                    <a:pt x="138" y="142"/>
                  </a:lnTo>
                  <a:lnTo>
                    <a:pt x="129" y="135"/>
                  </a:lnTo>
                  <a:lnTo>
                    <a:pt x="119" y="124"/>
                  </a:lnTo>
                  <a:lnTo>
                    <a:pt x="105" y="107"/>
                  </a:lnTo>
                  <a:lnTo>
                    <a:pt x="105" y="107"/>
                  </a:lnTo>
                  <a:lnTo>
                    <a:pt x="92" y="87"/>
                  </a:lnTo>
                  <a:lnTo>
                    <a:pt x="85" y="75"/>
                  </a:lnTo>
                  <a:lnTo>
                    <a:pt x="82" y="66"/>
                  </a:lnTo>
                  <a:lnTo>
                    <a:pt x="82" y="66"/>
                  </a:lnTo>
                  <a:lnTo>
                    <a:pt x="78" y="70"/>
                  </a:lnTo>
                  <a:lnTo>
                    <a:pt x="75" y="73"/>
                  </a:lnTo>
                  <a:lnTo>
                    <a:pt x="70" y="82"/>
                  </a:lnTo>
                  <a:lnTo>
                    <a:pt x="64" y="93"/>
                  </a:lnTo>
                  <a:lnTo>
                    <a:pt x="57" y="110"/>
                  </a:lnTo>
                  <a:lnTo>
                    <a:pt x="52" y="131"/>
                  </a:lnTo>
                  <a:lnTo>
                    <a:pt x="45" y="161"/>
                  </a:lnTo>
                  <a:lnTo>
                    <a:pt x="45" y="161"/>
                  </a:lnTo>
                  <a:lnTo>
                    <a:pt x="31" y="222"/>
                  </a:lnTo>
                  <a:lnTo>
                    <a:pt x="17" y="280"/>
                  </a:lnTo>
                  <a:lnTo>
                    <a:pt x="7" y="331"/>
                  </a:lnTo>
                  <a:lnTo>
                    <a:pt x="0" y="371"/>
                  </a:lnTo>
                  <a:lnTo>
                    <a:pt x="0" y="371"/>
                  </a:lnTo>
                  <a:close/>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6" name="Freeform 42"/>
            <p:cNvSpPr>
              <a:spLocks/>
            </p:cNvSpPr>
            <p:nvPr/>
          </p:nvSpPr>
          <p:spPr bwMode="auto">
            <a:xfrm>
              <a:off x="964" y="2413"/>
              <a:ext cx="157" cy="432"/>
            </a:xfrm>
            <a:custGeom>
              <a:avLst/>
              <a:gdLst>
                <a:gd name="T0" fmla="*/ 255 w 315"/>
                <a:gd name="T1" fmla="*/ 0 h 863"/>
                <a:gd name="T2" fmla="*/ 262 w 315"/>
                <a:gd name="T3" fmla="*/ 59 h 863"/>
                <a:gd name="T4" fmla="*/ 281 w 315"/>
                <a:gd name="T5" fmla="*/ 98 h 863"/>
                <a:gd name="T6" fmla="*/ 304 w 315"/>
                <a:gd name="T7" fmla="*/ 138 h 863"/>
                <a:gd name="T8" fmla="*/ 315 w 315"/>
                <a:gd name="T9" fmla="*/ 155 h 863"/>
                <a:gd name="T10" fmla="*/ 281 w 315"/>
                <a:gd name="T11" fmla="*/ 407 h 863"/>
                <a:gd name="T12" fmla="*/ 266 w 315"/>
                <a:gd name="T13" fmla="*/ 507 h 863"/>
                <a:gd name="T14" fmla="*/ 250 w 315"/>
                <a:gd name="T15" fmla="*/ 569 h 863"/>
                <a:gd name="T16" fmla="*/ 234 w 315"/>
                <a:gd name="T17" fmla="*/ 633 h 863"/>
                <a:gd name="T18" fmla="*/ 229 w 315"/>
                <a:gd name="T19" fmla="*/ 684 h 863"/>
                <a:gd name="T20" fmla="*/ 229 w 315"/>
                <a:gd name="T21" fmla="*/ 717 h 863"/>
                <a:gd name="T22" fmla="*/ 224 w 315"/>
                <a:gd name="T23" fmla="*/ 828 h 863"/>
                <a:gd name="T24" fmla="*/ 220 w 315"/>
                <a:gd name="T25" fmla="*/ 863 h 863"/>
                <a:gd name="T26" fmla="*/ 183 w 315"/>
                <a:gd name="T27" fmla="*/ 863 h 863"/>
                <a:gd name="T28" fmla="*/ 134 w 315"/>
                <a:gd name="T29" fmla="*/ 856 h 863"/>
                <a:gd name="T30" fmla="*/ 119 w 315"/>
                <a:gd name="T31" fmla="*/ 850 h 863"/>
                <a:gd name="T32" fmla="*/ 92 w 315"/>
                <a:gd name="T33" fmla="*/ 838 h 863"/>
                <a:gd name="T34" fmla="*/ 91 w 315"/>
                <a:gd name="T35" fmla="*/ 835 h 863"/>
                <a:gd name="T36" fmla="*/ 92 w 315"/>
                <a:gd name="T37" fmla="*/ 833 h 863"/>
                <a:gd name="T38" fmla="*/ 98 w 315"/>
                <a:gd name="T39" fmla="*/ 773 h 863"/>
                <a:gd name="T40" fmla="*/ 110 w 315"/>
                <a:gd name="T41" fmla="*/ 663 h 863"/>
                <a:gd name="T42" fmla="*/ 113 w 315"/>
                <a:gd name="T43" fmla="*/ 637 h 863"/>
                <a:gd name="T44" fmla="*/ 119 w 315"/>
                <a:gd name="T45" fmla="*/ 551 h 863"/>
                <a:gd name="T46" fmla="*/ 117 w 315"/>
                <a:gd name="T47" fmla="*/ 492 h 863"/>
                <a:gd name="T48" fmla="*/ 98 w 315"/>
                <a:gd name="T49" fmla="*/ 558 h 863"/>
                <a:gd name="T50" fmla="*/ 0 w 315"/>
                <a:gd name="T51" fmla="*/ 546 h 863"/>
                <a:gd name="T52" fmla="*/ 0 w 315"/>
                <a:gd name="T53" fmla="*/ 474 h 863"/>
                <a:gd name="T54" fmla="*/ 8 w 315"/>
                <a:gd name="T55" fmla="*/ 362 h 863"/>
                <a:gd name="T56" fmla="*/ 14 w 315"/>
                <a:gd name="T57" fmla="*/ 322 h 863"/>
                <a:gd name="T58" fmla="*/ 36 w 315"/>
                <a:gd name="T59" fmla="*/ 210 h 863"/>
                <a:gd name="T60" fmla="*/ 50 w 315"/>
                <a:gd name="T61" fmla="*/ 159 h 863"/>
                <a:gd name="T62" fmla="*/ 54 w 315"/>
                <a:gd name="T63" fmla="*/ 143 h 863"/>
                <a:gd name="T64" fmla="*/ 64 w 315"/>
                <a:gd name="T65" fmla="*/ 124 h 863"/>
                <a:gd name="T66" fmla="*/ 70 w 315"/>
                <a:gd name="T67" fmla="*/ 119 h 863"/>
                <a:gd name="T68" fmla="*/ 96 w 315"/>
                <a:gd name="T69" fmla="*/ 98 h 863"/>
                <a:gd name="T70" fmla="*/ 133 w 315"/>
                <a:gd name="T71" fmla="*/ 78 h 863"/>
                <a:gd name="T72" fmla="*/ 157 w 315"/>
                <a:gd name="T73" fmla="*/ 68 h 863"/>
                <a:gd name="T74" fmla="*/ 204 w 315"/>
                <a:gd name="T75" fmla="*/ 43 h 863"/>
                <a:gd name="T76" fmla="*/ 227 w 315"/>
                <a:gd name="T77" fmla="*/ 26 h 863"/>
                <a:gd name="T78" fmla="*/ 255 w 315"/>
                <a:gd name="T79" fmla="*/ 0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5" h="863">
                  <a:moveTo>
                    <a:pt x="255" y="0"/>
                  </a:moveTo>
                  <a:lnTo>
                    <a:pt x="255" y="0"/>
                  </a:lnTo>
                  <a:lnTo>
                    <a:pt x="259" y="36"/>
                  </a:lnTo>
                  <a:lnTo>
                    <a:pt x="262" y="59"/>
                  </a:lnTo>
                  <a:lnTo>
                    <a:pt x="269" y="78"/>
                  </a:lnTo>
                  <a:lnTo>
                    <a:pt x="281" y="98"/>
                  </a:lnTo>
                  <a:lnTo>
                    <a:pt x="281" y="98"/>
                  </a:lnTo>
                  <a:lnTo>
                    <a:pt x="304" y="138"/>
                  </a:lnTo>
                  <a:lnTo>
                    <a:pt x="315" y="155"/>
                  </a:lnTo>
                  <a:lnTo>
                    <a:pt x="315" y="155"/>
                  </a:lnTo>
                  <a:lnTo>
                    <a:pt x="297" y="292"/>
                  </a:lnTo>
                  <a:lnTo>
                    <a:pt x="281" y="407"/>
                  </a:lnTo>
                  <a:lnTo>
                    <a:pt x="274" y="462"/>
                  </a:lnTo>
                  <a:lnTo>
                    <a:pt x="266" y="507"/>
                  </a:lnTo>
                  <a:lnTo>
                    <a:pt x="266" y="507"/>
                  </a:lnTo>
                  <a:lnTo>
                    <a:pt x="250" y="569"/>
                  </a:lnTo>
                  <a:lnTo>
                    <a:pt x="239" y="612"/>
                  </a:lnTo>
                  <a:lnTo>
                    <a:pt x="234" y="633"/>
                  </a:lnTo>
                  <a:lnTo>
                    <a:pt x="231" y="656"/>
                  </a:lnTo>
                  <a:lnTo>
                    <a:pt x="229" y="684"/>
                  </a:lnTo>
                  <a:lnTo>
                    <a:pt x="229" y="717"/>
                  </a:lnTo>
                  <a:lnTo>
                    <a:pt x="229" y="717"/>
                  </a:lnTo>
                  <a:lnTo>
                    <a:pt x="227" y="782"/>
                  </a:lnTo>
                  <a:lnTo>
                    <a:pt x="224" y="828"/>
                  </a:lnTo>
                  <a:lnTo>
                    <a:pt x="220" y="863"/>
                  </a:lnTo>
                  <a:lnTo>
                    <a:pt x="220" y="863"/>
                  </a:lnTo>
                  <a:lnTo>
                    <a:pt x="210" y="863"/>
                  </a:lnTo>
                  <a:lnTo>
                    <a:pt x="183" y="863"/>
                  </a:lnTo>
                  <a:lnTo>
                    <a:pt x="150" y="857"/>
                  </a:lnTo>
                  <a:lnTo>
                    <a:pt x="134" y="856"/>
                  </a:lnTo>
                  <a:lnTo>
                    <a:pt x="119" y="850"/>
                  </a:lnTo>
                  <a:lnTo>
                    <a:pt x="119" y="850"/>
                  </a:lnTo>
                  <a:lnTo>
                    <a:pt x="98" y="842"/>
                  </a:lnTo>
                  <a:lnTo>
                    <a:pt x="92" y="838"/>
                  </a:lnTo>
                  <a:lnTo>
                    <a:pt x="91" y="836"/>
                  </a:lnTo>
                  <a:lnTo>
                    <a:pt x="91" y="835"/>
                  </a:lnTo>
                  <a:lnTo>
                    <a:pt x="91" y="835"/>
                  </a:lnTo>
                  <a:lnTo>
                    <a:pt x="92" y="833"/>
                  </a:lnTo>
                  <a:lnTo>
                    <a:pt x="92" y="833"/>
                  </a:lnTo>
                  <a:lnTo>
                    <a:pt x="98" y="773"/>
                  </a:lnTo>
                  <a:lnTo>
                    <a:pt x="103" y="719"/>
                  </a:lnTo>
                  <a:lnTo>
                    <a:pt x="110" y="663"/>
                  </a:lnTo>
                  <a:lnTo>
                    <a:pt x="110" y="663"/>
                  </a:lnTo>
                  <a:lnTo>
                    <a:pt x="113" y="637"/>
                  </a:lnTo>
                  <a:lnTo>
                    <a:pt x="115" y="607"/>
                  </a:lnTo>
                  <a:lnTo>
                    <a:pt x="119" y="551"/>
                  </a:lnTo>
                  <a:lnTo>
                    <a:pt x="117" y="509"/>
                  </a:lnTo>
                  <a:lnTo>
                    <a:pt x="117" y="492"/>
                  </a:lnTo>
                  <a:lnTo>
                    <a:pt x="105" y="544"/>
                  </a:lnTo>
                  <a:lnTo>
                    <a:pt x="98" y="558"/>
                  </a:lnTo>
                  <a:lnTo>
                    <a:pt x="0" y="546"/>
                  </a:lnTo>
                  <a:lnTo>
                    <a:pt x="0" y="546"/>
                  </a:lnTo>
                  <a:lnTo>
                    <a:pt x="0" y="527"/>
                  </a:lnTo>
                  <a:lnTo>
                    <a:pt x="0" y="474"/>
                  </a:lnTo>
                  <a:lnTo>
                    <a:pt x="5" y="402"/>
                  </a:lnTo>
                  <a:lnTo>
                    <a:pt x="8" y="362"/>
                  </a:lnTo>
                  <a:lnTo>
                    <a:pt x="14" y="322"/>
                  </a:lnTo>
                  <a:lnTo>
                    <a:pt x="14" y="322"/>
                  </a:lnTo>
                  <a:lnTo>
                    <a:pt x="26" y="255"/>
                  </a:lnTo>
                  <a:lnTo>
                    <a:pt x="36" y="210"/>
                  </a:lnTo>
                  <a:lnTo>
                    <a:pt x="45" y="180"/>
                  </a:lnTo>
                  <a:lnTo>
                    <a:pt x="50" y="159"/>
                  </a:lnTo>
                  <a:lnTo>
                    <a:pt x="50" y="159"/>
                  </a:lnTo>
                  <a:lnTo>
                    <a:pt x="54" y="143"/>
                  </a:lnTo>
                  <a:lnTo>
                    <a:pt x="59" y="133"/>
                  </a:lnTo>
                  <a:lnTo>
                    <a:pt x="64" y="124"/>
                  </a:lnTo>
                  <a:lnTo>
                    <a:pt x="64" y="124"/>
                  </a:lnTo>
                  <a:lnTo>
                    <a:pt x="70" y="119"/>
                  </a:lnTo>
                  <a:lnTo>
                    <a:pt x="84" y="106"/>
                  </a:lnTo>
                  <a:lnTo>
                    <a:pt x="96" y="98"/>
                  </a:lnTo>
                  <a:lnTo>
                    <a:pt x="112" y="89"/>
                  </a:lnTo>
                  <a:lnTo>
                    <a:pt x="133" y="78"/>
                  </a:lnTo>
                  <a:lnTo>
                    <a:pt x="157" y="68"/>
                  </a:lnTo>
                  <a:lnTo>
                    <a:pt x="157" y="68"/>
                  </a:lnTo>
                  <a:lnTo>
                    <a:pt x="183" y="56"/>
                  </a:lnTo>
                  <a:lnTo>
                    <a:pt x="204" y="43"/>
                  </a:lnTo>
                  <a:lnTo>
                    <a:pt x="204" y="43"/>
                  </a:lnTo>
                  <a:lnTo>
                    <a:pt x="227" y="26"/>
                  </a:lnTo>
                  <a:lnTo>
                    <a:pt x="243" y="12"/>
                  </a:lnTo>
                  <a:lnTo>
                    <a:pt x="255" y="0"/>
                  </a:lnTo>
                  <a:lnTo>
                    <a:pt x="255"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7" name="Freeform 43"/>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 name="T110" fmla="*/ 58 w 107"/>
                <a:gd name="T111" fmla="*/ 516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lnTo>
                    <a:pt x="58" y="516"/>
                  </a:lnTo>
                  <a:close/>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8" name="Freeform 44"/>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9" name="Freeform 45"/>
            <p:cNvSpPr>
              <a:spLocks/>
            </p:cNvSpPr>
            <p:nvPr/>
          </p:nvSpPr>
          <p:spPr bwMode="auto">
            <a:xfrm>
              <a:off x="1072" y="2233"/>
              <a:ext cx="129" cy="137"/>
            </a:xfrm>
            <a:custGeom>
              <a:avLst/>
              <a:gdLst>
                <a:gd name="T0" fmla="*/ 250 w 257"/>
                <a:gd name="T1" fmla="*/ 208 h 273"/>
                <a:gd name="T2" fmla="*/ 253 w 257"/>
                <a:gd name="T3" fmla="*/ 184 h 273"/>
                <a:gd name="T4" fmla="*/ 253 w 257"/>
                <a:gd name="T5" fmla="*/ 138 h 273"/>
                <a:gd name="T6" fmla="*/ 255 w 257"/>
                <a:gd name="T7" fmla="*/ 116 h 273"/>
                <a:gd name="T8" fmla="*/ 255 w 257"/>
                <a:gd name="T9" fmla="*/ 79 h 273"/>
                <a:gd name="T10" fmla="*/ 253 w 257"/>
                <a:gd name="T11" fmla="*/ 72 h 273"/>
                <a:gd name="T12" fmla="*/ 245 w 257"/>
                <a:gd name="T13" fmla="*/ 60 h 273"/>
                <a:gd name="T14" fmla="*/ 238 w 257"/>
                <a:gd name="T15" fmla="*/ 54 h 273"/>
                <a:gd name="T16" fmla="*/ 229 w 257"/>
                <a:gd name="T17" fmla="*/ 47 h 273"/>
                <a:gd name="T18" fmla="*/ 213 w 257"/>
                <a:gd name="T19" fmla="*/ 28 h 273"/>
                <a:gd name="T20" fmla="*/ 204 w 257"/>
                <a:gd name="T21" fmla="*/ 21 h 273"/>
                <a:gd name="T22" fmla="*/ 201 w 257"/>
                <a:gd name="T23" fmla="*/ 23 h 273"/>
                <a:gd name="T24" fmla="*/ 164 w 257"/>
                <a:gd name="T25" fmla="*/ 2 h 273"/>
                <a:gd name="T26" fmla="*/ 49 w 257"/>
                <a:gd name="T27" fmla="*/ 25 h 273"/>
                <a:gd name="T28" fmla="*/ 45 w 257"/>
                <a:gd name="T29" fmla="*/ 26 h 273"/>
                <a:gd name="T30" fmla="*/ 28 w 257"/>
                <a:gd name="T31" fmla="*/ 39 h 273"/>
                <a:gd name="T32" fmla="*/ 19 w 257"/>
                <a:gd name="T33" fmla="*/ 58 h 273"/>
                <a:gd name="T34" fmla="*/ 15 w 257"/>
                <a:gd name="T35" fmla="*/ 72 h 273"/>
                <a:gd name="T36" fmla="*/ 8 w 257"/>
                <a:gd name="T37" fmla="*/ 112 h 273"/>
                <a:gd name="T38" fmla="*/ 1 w 257"/>
                <a:gd name="T39" fmla="*/ 142 h 273"/>
                <a:gd name="T40" fmla="*/ 0 w 257"/>
                <a:gd name="T41" fmla="*/ 170 h 273"/>
                <a:gd name="T42" fmla="*/ 5 w 257"/>
                <a:gd name="T43" fmla="*/ 200 h 273"/>
                <a:gd name="T44" fmla="*/ 10 w 257"/>
                <a:gd name="T45" fmla="*/ 207 h 273"/>
                <a:gd name="T46" fmla="*/ 28 w 257"/>
                <a:gd name="T47" fmla="*/ 226 h 273"/>
                <a:gd name="T48" fmla="*/ 56 w 257"/>
                <a:gd name="T49" fmla="*/ 245 h 273"/>
                <a:gd name="T50" fmla="*/ 91 w 257"/>
                <a:gd name="T51" fmla="*/ 261 h 273"/>
                <a:gd name="T52" fmla="*/ 129 w 257"/>
                <a:gd name="T53" fmla="*/ 271 h 273"/>
                <a:gd name="T54" fmla="*/ 169 w 257"/>
                <a:gd name="T55" fmla="*/ 271 h 273"/>
                <a:gd name="T56" fmla="*/ 197 w 257"/>
                <a:gd name="T57" fmla="*/ 264 h 273"/>
                <a:gd name="T58" fmla="*/ 215 w 257"/>
                <a:gd name="T59" fmla="*/ 254 h 273"/>
                <a:gd name="T60" fmla="*/ 231 w 257"/>
                <a:gd name="T61" fmla="*/ 240 h 273"/>
                <a:gd name="T62" fmla="*/ 243 w 257"/>
                <a:gd name="T63" fmla="*/ 219 h 273"/>
                <a:gd name="T64" fmla="*/ 250 w 257"/>
                <a:gd name="T65" fmla="*/ 20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7" h="273">
                  <a:moveTo>
                    <a:pt x="250" y="208"/>
                  </a:moveTo>
                  <a:lnTo>
                    <a:pt x="250" y="208"/>
                  </a:lnTo>
                  <a:lnTo>
                    <a:pt x="252" y="196"/>
                  </a:lnTo>
                  <a:lnTo>
                    <a:pt x="253" y="184"/>
                  </a:lnTo>
                  <a:lnTo>
                    <a:pt x="255" y="161"/>
                  </a:lnTo>
                  <a:lnTo>
                    <a:pt x="253" y="138"/>
                  </a:lnTo>
                  <a:lnTo>
                    <a:pt x="253" y="138"/>
                  </a:lnTo>
                  <a:lnTo>
                    <a:pt x="255" y="116"/>
                  </a:lnTo>
                  <a:lnTo>
                    <a:pt x="257" y="96"/>
                  </a:lnTo>
                  <a:lnTo>
                    <a:pt x="255" y="79"/>
                  </a:lnTo>
                  <a:lnTo>
                    <a:pt x="255" y="79"/>
                  </a:lnTo>
                  <a:lnTo>
                    <a:pt x="253" y="72"/>
                  </a:lnTo>
                  <a:lnTo>
                    <a:pt x="252" y="67"/>
                  </a:lnTo>
                  <a:lnTo>
                    <a:pt x="245" y="60"/>
                  </a:lnTo>
                  <a:lnTo>
                    <a:pt x="239" y="56"/>
                  </a:lnTo>
                  <a:lnTo>
                    <a:pt x="238" y="54"/>
                  </a:lnTo>
                  <a:lnTo>
                    <a:pt x="238" y="54"/>
                  </a:lnTo>
                  <a:lnTo>
                    <a:pt x="229" y="47"/>
                  </a:lnTo>
                  <a:lnTo>
                    <a:pt x="213" y="28"/>
                  </a:lnTo>
                  <a:lnTo>
                    <a:pt x="213" y="28"/>
                  </a:lnTo>
                  <a:lnTo>
                    <a:pt x="206" y="21"/>
                  </a:lnTo>
                  <a:lnTo>
                    <a:pt x="204" y="21"/>
                  </a:lnTo>
                  <a:lnTo>
                    <a:pt x="203" y="21"/>
                  </a:lnTo>
                  <a:lnTo>
                    <a:pt x="201" y="23"/>
                  </a:lnTo>
                  <a:lnTo>
                    <a:pt x="199" y="25"/>
                  </a:lnTo>
                  <a:lnTo>
                    <a:pt x="164" y="2"/>
                  </a:lnTo>
                  <a:lnTo>
                    <a:pt x="112" y="0"/>
                  </a:lnTo>
                  <a:lnTo>
                    <a:pt x="49" y="25"/>
                  </a:lnTo>
                  <a:lnTo>
                    <a:pt x="49" y="25"/>
                  </a:lnTo>
                  <a:lnTo>
                    <a:pt x="45" y="26"/>
                  </a:lnTo>
                  <a:lnTo>
                    <a:pt x="35" y="33"/>
                  </a:lnTo>
                  <a:lnTo>
                    <a:pt x="28" y="39"/>
                  </a:lnTo>
                  <a:lnTo>
                    <a:pt x="22" y="47"/>
                  </a:lnTo>
                  <a:lnTo>
                    <a:pt x="19" y="58"/>
                  </a:lnTo>
                  <a:lnTo>
                    <a:pt x="15" y="72"/>
                  </a:lnTo>
                  <a:lnTo>
                    <a:pt x="15" y="72"/>
                  </a:lnTo>
                  <a:lnTo>
                    <a:pt x="8" y="112"/>
                  </a:lnTo>
                  <a:lnTo>
                    <a:pt x="8" y="112"/>
                  </a:lnTo>
                  <a:lnTo>
                    <a:pt x="7" y="121"/>
                  </a:lnTo>
                  <a:lnTo>
                    <a:pt x="1" y="142"/>
                  </a:lnTo>
                  <a:lnTo>
                    <a:pt x="0" y="156"/>
                  </a:lnTo>
                  <a:lnTo>
                    <a:pt x="0" y="170"/>
                  </a:lnTo>
                  <a:lnTo>
                    <a:pt x="1" y="186"/>
                  </a:lnTo>
                  <a:lnTo>
                    <a:pt x="5" y="200"/>
                  </a:lnTo>
                  <a:lnTo>
                    <a:pt x="5" y="200"/>
                  </a:lnTo>
                  <a:lnTo>
                    <a:pt x="10" y="207"/>
                  </a:lnTo>
                  <a:lnTo>
                    <a:pt x="17" y="215"/>
                  </a:lnTo>
                  <a:lnTo>
                    <a:pt x="28" y="226"/>
                  </a:lnTo>
                  <a:lnTo>
                    <a:pt x="40" y="235"/>
                  </a:lnTo>
                  <a:lnTo>
                    <a:pt x="56" y="245"/>
                  </a:lnTo>
                  <a:lnTo>
                    <a:pt x="73" y="254"/>
                  </a:lnTo>
                  <a:lnTo>
                    <a:pt x="91" y="261"/>
                  </a:lnTo>
                  <a:lnTo>
                    <a:pt x="110" y="268"/>
                  </a:lnTo>
                  <a:lnTo>
                    <a:pt x="129" y="271"/>
                  </a:lnTo>
                  <a:lnTo>
                    <a:pt x="150" y="273"/>
                  </a:lnTo>
                  <a:lnTo>
                    <a:pt x="169" y="271"/>
                  </a:lnTo>
                  <a:lnTo>
                    <a:pt x="189" y="268"/>
                  </a:lnTo>
                  <a:lnTo>
                    <a:pt x="197" y="264"/>
                  </a:lnTo>
                  <a:lnTo>
                    <a:pt x="206" y="259"/>
                  </a:lnTo>
                  <a:lnTo>
                    <a:pt x="215" y="254"/>
                  </a:lnTo>
                  <a:lnTo>
                    <a:pt x="222" y="247"/>
                  </a:lnTo>
                  <a:lnTo>
                    <a:pt x="231" y="240"/>
                  </a:lnTo>
                  <a:lnTo>
                    <a:pt x="238" y="229"/>
                  </a:lnTo>
                  <a:lnTo>
                    <a:pt x="243" y="219"/>
                  </a:lnTo>
                  <a:lnTo>
                    <a:pt x="250" y="208"/>
                  </a:lnTo>
                  <a:lnTo>
                    <a:pt x="250" y="208"/>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0" name="Freeform 46"/>
            <p:cNvSpPr>
              <a:spLocks/>
            </p:cNvSpPr>
            <p:nvPr/>
          </p:nvSpPr>
          <p:spPr bwMode="auto">
            <a:xfrm>
              <a:off x="1068" y="2257"/>
              <a:ext cx="136" cy="163"/>
            </a:xfrm>
            <a:custGeom>
              <a:avLst/>
              <a:gdLst>
                <a:gd name="T0" fmla="*/ 261 w 273"/>
                <a:gd name="T1" fmla="*/ 132 h 328"/>
                <a:gd name="T2" fmla="*/ 255 w 273"/>
                <a:gd name="T3" fmla="*/ 135 h 328"/>
                <a:gd name="T4" fmla="*/ 248 w 273"/>
                <a:gd name="T5" fmla="*/ 151 h 328"/>
                <a:gd name="T6" fmla="*/ 247 w 273"/>
                <a:gd name="T7" fmla="*/ 163 h 328"/>
                <a:gd name="T8" fmla="*/ 245 w 273"/>
                <a:gd name="T9" fmla="*/ 172 h 328"/>
                <a:gd name="T10" fmla="*/ 240 w 273"/>
                <a:gd name="T11" fmla="*/ 179 h 328"/>
                <a:gd name="T12" fmla="*/ 236 w 273"/>
                <a:gd name="T13" fmla="*/ 67 h 328"/>
                <a:gd name="T14" fmla="*/ 234 w 273"/>
                <a:gd name="T15" fmla="*/ 56 h 328"/>
                <a:gd name="T16" fmla="*/ 224 w 273"/>
                <a:gd name="T17" fmla="*/ 34 h 328"/>
                <a:gd name="T18" fmla="*/ 201 w 273"/>
                <a:gd name="T19" fmla="*/ 14 h 328"/>
                <a:gd name="T20" fmla="*/ 164 w 273"/>
                <a:gd name="T21" fmla="*/ 2 h 328"/>
                <a:gd name="T22" fmla="*/ 140 w 273"/>
                <a:gd name="T23" fmla="*/ 0 h 328"/>
                <a:gd name="T24" fmla="*/ 93 w 273"/>
                <a:gd name="T25" fmla="*/ 7 h 328"/>
                <a:gd name="T26" fmla="*/ 59 w 273"/>
                <a:gd name="T27" fmla="*/ 25 h 328"/>
                <a:gd name="T28" fmla="*/ 38 w 273"/>
                <a:gd name="T29" fmla="*/ 49 h 328"/>
                <a:gd name="T30" fmla="*/ 31 w 273"/>
                <a:gd name="T31" fmla="*/ 77 h 328"/>
                <a:gd name="T32" fmla="*/ 33 w 273"/>
                <a:gd name="T33" fmla="*/ 165 h 328"/>
                <a:gd name="T34" fmla="*/ 24 w 273"/>
                <a:gd name="T35" fmla="*/ 154 h 328"/>
                <a:gd name="T36" fmla="*/ 17 w 273"/>
                <a:gd name="T37" fmla="*/ 146 h 328"/>
                <a:gd name="T38" fmla="*/ 12 w 273"/>
                <a:gd name="T39" fmla="*/ 142 h 328"/>
                <a:gd name="T40" fmla="*/ 5 w 273"/>
                <a:gd name="T41" fmla="*/ 146 h 328"/>
                <a:gd name="T42" fmla="*/ 2 w 273"/>
                <a:gd name="T43" fmla="*/ 156 h 328"/>
                <a:gd name="T44" fmla="*/ 0 w 273"/>
                <a:gd name="T45" fmla="*/ 170 h 328"/>
                <a:gd name="T46" fmla="*/ 5 w 273"/>
                <a:gd name="T47" fmla="*/ 184 h 328"/>
                <a:gd name="T48" fmla="*/ 21 w 273"/>
                <a:gd name="T49" fmla="*/ 216 h 328"/>
                <a:gd name="T50" fmla="*/ 30 w 273"/>
                <a:gd name="T51" fmla="*/ 230 h 328"/>
                <a:gd name="T52" fmla="*/ 38 w 273"/>
                <a:gd name="T53" fmla="*/ 235 h 328"/>
                <a:gd name="T54" fmla="*/ 42 w 273"/>
                <a:gd name="T55" fmla="*/ 235 h 328"/>
                <a:gd name="T56" fmla="*/ 52 w 273"/>
                <a:gd name="T57" fmla="*/ 256 h 328"/>
                <a:gd name="T58" fmla="*/ 86 w 273"/>
                <a:gd name="T59" fmla="*/ 298 h 328"/>
                <a:gd name="T60" fmla="*/ 105 w 273"/>
                <a:gd name="T61" fmla="*/ 315 h 328"/>
                <a:gd name="T62" fmla="*/ 128 w 273"/>
                <a:gd name="T63" fmla="*/ 326 h 328"/>
                <a:gd name="T64" fmla="*/ 149 w 273"/>
                <a:gd name="T65" fmla="*/ 326 h 328"/>
                <a:gd name="T66" fmla="*/ 166 w 273"/>
                <a:gd name="T67" fmla="*/ 321 h 328"/>
                <a:gd name="T68" fmla="*/ 177 w 273"/>
                <a:gd name="T69" fmla="*/ 310 h 328"/>
                <a:gd name="T70" fmla="*/ 189 w 273"/>
                <a:gd name="T71" fmla="*/ 298 h 328"/>
                <a:gd name="T72" fmla="*/ 224 w 273"/>
                <a:gd name="T73" fmla="*/ 256 h 328"/>
                <a:gd name="T74" fmla="*/ 236 w 273"/>
                <a:gd name="T75" fmla="*/ 233 h 328"/>
                <a:gd name="T76" fmla="*/ 241 w 273"/>
                <a:gd name="T77" fmla="*/ 233 h 328"/>
                <a:gd name="T78" fmla="*/ 254 w 273"/>
                <a:gd name="T79" fmla="*/ 226 h 328"/>
                <a:gd name="T80" fmla="*/ 259 w 273"/>
                <a:gd name="T81" fmla="*/ 216 h 328"/>
                <a:gd name="T82" fmla="*/ 268 w 273"/>
                <a:gd name="T83" fmla="*/ 186 h 328"/>
                <a:gd name="T84" fmla="*/ 271 w 273"/>
                <a:gd name="T85" fmla="*/ 156 h 328"/>
                <a:gd name="T86" fmla="*/ 271 w 273"/>
                <a:gd name="T87" fmla="*/ 137 h 328"/>
                <a:gd name="T88" fmla="*/ 261 w 273"/>
                <a:gd name="T89" fmla="*/ 132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3" h="328">
                  <a:moveTo>
                    <a:pt x="261" y="132"/>
                  </a:moveTo>
                  <a:lnTo>
                    <a:pt x="261" y="132"/>
                  </a:lnTo>
                  <a:lnTo>
                    <a:pt x="259" y="133"/>
                  </a:lnTo>
                  <a:lnTo>
                    <a:pt x="255" y="135"/>
                  </a:lnTo>
                  <a:lnTo>
                    <a:pt x="252" y="142"/>
                  </a:lnTo>
                  <a:lnTo>
                    <a:pt x="248" y="151"/>
                  </a:lnTo>
                  <a:lnTo>
                    <a:pt x="247" y="163"/>
                  </a:lnTo>
                  <a:lnTo>
                    <a:pt x="247" y="163"/>
                  </a:lnTo>
                  <a:lnTo>
                    <a:pt x="247" y="168"/>
                  </a:lnTo>
                  <a:lnTo>
                    <a:pt x="245" y="172"/>
                  </a:lnTo>
                  <a:lnTo>
                    <a:pt x="240" y="179"/>
                  </a:lnTo>
                  <a:lnTo>
                    <a:pt x="240" y="179"/>
                  </a:lnTo>
                  <a:lnTo>
                    <a:pt x="238" y="114"/>
                  </a:lnTo>
                  <a:lnTo>
                    <a:pt x="236" y="67"/>
                  </a:lnTo>
                  <a:lnTo>
                    <a:pt x="236" y="67"/>
                  </a:lnTo>
                  <a:lnTo>
                    <a:pt x="234" y="56"/>
                  </a:lnTo>
                  <a:lnTo>
                    <a:pt x="231" y="46"/>
                  </a:lnTo>
                  <a:lnTo>
                    <a:pt x="224" y="34"/>
                  </a:lnTo>
                  <a:lnTo>
                    <a:pt x="213" y="23"/>
                  </a:lnTo>
                  <a:lnTo>
                    <a:pt x="201" y="14"/>
                  </a:lnTo>
                  <a:lnTo>
                    <a:pt x="184" y="7"/>
                  </a:lnTo>
                  <a:lnTo>
                    <a:pt x="164" y="2"/>
                  </a:lnTo>
                  <a:lnTo>
                    <a:pt x="140" y="0"/>
                  </a:lnTo>
                  <a:lnTo>
                    <a:pt x="140" y="0"/>
                  </a:lnTo>
                  <a:lnTo>
                    <a:pt x="114" y="2"/>
                  </a:lnTo>
                  <a:lnTo>
                    <a:pt x="93" y="7"/>
                  </a:lnTo>
                  <a:lnTo>
                    <a:pt x="73" y="16"/>
                  </a:lnTo>
                  <a:lnTo>
                    <a:pt x="59" y="25"/>
                  </a:lnTo>
                  <a:lnTo>
                    <a:pt x="47" y="37"/>
                  </a:lnTo>
                  <a:lnTo>
                    <a:pt x="38" y="49"/>
                  </a:lnTo>
                  <a:lnTo>
                    <a:pt x="33" y="63"/>
                  </a:lnTo>
                  <a:lnTo>
                    <a:pt x="31" y="77"/>
                  </a:lnTo>
                  <a:lnTo>
                    <a:pt x="31" y="77"/>
                  </a:lnTo>
                  <a:lnTo>
                    <a:pt x="33" y="165"/>
                  </a:lnTo>
                  <a:lnTo>
                    <a:pt x="33" y="165"/>
                  </a:lnTo>
                  <a:lnTo>
                    <a:pt x="24" y="154"/>
                  </a:lnTo>
                  <a:lnTo>
                    <a:pt x="17" y="146"/>
                  </a:lnTo>
                  <a:lnTo>
                    <a:pt x="17" y="146"/>
                  </a:lnTo>
                  <a:lnTo>
                    <a:pt x="16" y="142"/>
                  </a:lnTo>
                  <a:lnTo>
                    <a:pt x="12" y="142"/>
                  </a:lnTo>
                  <a:lnTo>
                    <a:pt x="9" y="144"/>
                  </a:lnTo>
                  <a:lnTo>
                    <a:pt x="5" y="146"/>
                  </a:lnTo>
                  <a:lnTo>
                    <a:pt x="3" y="149"/>
                  </a:lnTo>
                  <a:lnTo>
                    <a:pt x="2" y="156"/>
                  </a:lnTo>
                  <a:lnTo>
                    <a:pt x="0" y="161"/>
                  </a:lnTo>
                  <a:lnTo>
                    <a:pt x="0" y="170"/>
                  </a:lnTo>
                  <a:lnTo>
                    <a:pt x="0" y="170"/>
                  </a:lnTo>
                  <a:lnTo>
                    <a:pt x="5" y="184"/>
                  </a:lnTo>
                  <a:lnTo>
                    <a:pt x="10" y="196"/>
                  </a:lnTo>
                  <a:lnTo>
                    <a:pt x="21" y="216"/>
                  </a:lnTo>
                  <a:lnTo>
                    <a:pt x="21" y="216"/>
                  </a:lnTo>
                  <a:lnTo>
                    <a:pt x="30" y="230"/>
                  </a:lnTo>
                  <a:lnTo>
                    <a:pt x="35" y="233"/>
                  </a:lnTo>
                  <a:lnTo>
                    <a:pt x="38" y="235"/>
                  </a:lnTo>
                  <a:lnTo>
                    <a:pt x="42" y="235"/>
                  </a:lnTo>
                  <a:lnTo>
                    <a:pt x="42" y="235"/>
                  </a:lnTo>
                  <a:lnTo>
                    <a:pt x="45" y="245"/>
                  </a:lnTo>
                  <a:lnTo>
                    <a:pt x="52" y="256"/>
                  </a:lnTo>
                  <a:lnTo>
                    <a:pt x="66" y="277"/>
                  </a:lnTo>
                  <a:lnTo>
                    <a:pt x="86" y="298"/>
                  </a:lnTo>
                  <a:lnTo>
                    <a:pt x="105" y="315"/>
                  </a:lnTo>
                  <a:lnTo>
                    <a:pt x="105" y="315"/>
                  </a:lnTo>
                  <a:lnTo>
                    <a:pt x="117" y="322"/>
                  </a:lnTo>
                  <a:lnTo>
                    <a:pt x="128" y="326"/>
                  </a:lnTo>
                  <a:lnTo>
                    <a:pt x="138" y="328"/>
                  </a:lnTo>
                  <a:lnTo>
                    <a:pt x="149" y="326"/>
                  </a:lnTo>
                  <a:lnTo>
                    <a:pt x="157" y="324"/>
                  </a:lnTo>
                  <a:lnTo>
                    <a:pt x="166" y="321"/>
                  </a:lnTo>
                  <a:lnTo>
                    <a:pt x="171" y="315"/>
                  </a:lnTo>
                  <a:lnTo>
                    <a:pt x="177" y="310"/>
                  </a:lnTo>
                  <a:lnTo>
                    <a:pt x="177" y="310"/>
                  </a:lnTo>
                  <a:lnTo>
                    <a:pt x="189" y="298"/>
                  </a:lnTo>
                  <a:lnTo>
                    <a:pt x="206" y="279"/>
                  </a:lnTo>
                  <a:lnTo>
                    <a:pt x="224" y="256"/>
                  </a:lnTo>
                  <a:lnTo>
                    <a:pt x="231" y="244"/>
                  </a:lnTo>
                  <a:lnTo>
                    <a:pt x="236" y="233"/>
                  </a:lnTo>
                  <a:lnTo>
                    <a:pt x="236" y="233"/>
                  </a:lnTo>
                  <a:lnTo>
                    <a:pt x="241" y="233"/>
                  </a:lnTo>
                  <a:lnTo>
                    <a:pt x="248" y="231"/>
                  </a:lnTo>
                  <a:lnTo>
                    <a:pt x="254" y="226"/>
                  </a:lnTo>
                  <a:lnTo>
                    <a:pt x="259" y="216"/>
                  </a:lnTo>
                  <a:lnTo>
                    <a:pt x="259" y="216"/>
                  </a:lnTo>
                  <a:lnTo>
                    <a:pt x="264" y="200"/>
                  </a:lnTo>
                  <a:lnTo>
                    <a:pt x="268" y="186"/>
                  </a:lnTo>
                  <a:lnTo>
                    <a:pt x="271" y="156"/>
                  </a:lnTo>
                  <a:lnTo>
                    <a:pt x="271" y="156"/>
                  </a:lnTo>
                  <a:lnTo>
                    <a:pt x="273" y="144"/>
                  </a:lnTo>
                  <a:lnTo>
                    <a:pt x="271" y="137"/>
                  </a:lnTo>
                  <a:lnTo>
                    <a:pt x="266" y="133"/>
                  </a:lnTo>
                  <a:lnTo>
                    <a:pt x="261" y="132"/>
                  </a:lnTo>
                  <a:lnTo>
                    <a:pt x="261" y="1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1" name="Freeform 47"/>
            <p:cNvSpPr>
              <a:spLocks/>
            </p:cNvSpPr>
            <p:nvPr/>
          </p:nvSpPr>
          <p:spPr bwMode="auto">
            <a:xfrm>
              <a:off x="1096" y="2266"/>
              <a:ext cx="101" cy="38"/>
            </a:xfrm>
            <a:custGeom>
              <a:avLst/>
              <a:gdLst>
                <a:gd name="T0" fmla="*/ 201 w 201"/>
                <a:gd name="T1" fmla="*/ 64 h 75"/>
                <a:gd name="T2" fmla="*/ 201 w 201"/>
                <a:gd name="T3" fmla="*/ 64 h 75"/>
                <a:gd name="T4" fmla="*/ 189 w 201"/>
                <a:gd name="T5" fmla="*/ 47 h 75"/>
                <a:gd name="T6" fmla="*/ 175 w 201"/>
                <a:gd name="T7" fmla="*/ 35 h 75"/>
                <a:gd name="T8" fmla="*/ 161 w 201"/>
                <a:gd name="T9" fmla="*/ 22 h 75"/>
                <a:gd name="T10" fmla="*/ 145 w 201"/>
                <a:gd name="T11" fmla="*/ 15 h 75"/>
                <a:gd name="T12" fmla="*/ 128 w 201"/>
                <a:gd name="T13" fmla="*/ 8 h 75"/>
                <a:gd name="T14" fmla="*/ 112 w 201"/>
                <a:gd name="T15" fmla="*/ 5 h 75"/>
                <a:gd name="T16" fmla="*/ 94 w 201"/>
                <a:gd name="T17" fmla="*/ 1 h 75"/>
                <a:gd name="T18" fmla="*/ 79 w 201"/>
                <a:gd name="T19" fmla="*/ 0 h 75"/>
                <a:gd name="T20" fmla="*/ 47 w 201"/>
                <a:gd name="T21" fmla="*/ 1 h 75"/>
                <a:gd name="T22" fmla="*/ 23 w 201"/>
                <a:gd name="T23" fmla="*/ 3 h 75"/>
                <a:gd name="T24" fmla="*/ 0 w 201"/>
                <a:gd name="T25" fmla="*/ 8 h 75"/>
                <a:gd name="T26" fmla="*/ 0 w 201"/>
                <a:gd name="T27" fmla="*/ 8 h 75"/>
                <a:gd name="T28" fmla="*/ 17 w 201"/>
                <a:gd name="T29" fmla="*/ 24 h 75"/>
                <a:gd name="T30" fmla="*/ 37 w 201"/>
                <a:gd name="T31" fmla="*/ 38 h 75"/>
                <a:gd name="T32" fmla="*/ 63 w 201"/>
                <a:gd name="T33" fmla="*/ 54 h 75"/>
                <a:gd name="T34" fmla="*/ 79 w 201"/>
                <a:gd name="T35" fmla="*/ 61 h 75"/>
                <a:gd name="T36" fmla="*/ 94 w 201"/>
                <a:gd name="T37" fmla="*/ 66 h 75"/>
                <a:gd name="T38" fmla="*/ 110 w 201"/>
                <a:gd name="T39" fmla="*/ 71 h 75"/>
                <a:gd name="T40" fmla="*/ 128 w 201"/>
                <a:gd name="T41" fmla="*/ 75 h 75"/>
                <a:gd name="T42" fmla="*/ 145 w 201"/>
                <a:gd name="T43" fmla="*/ 75 h 75"/>
                <a:gd name="T44" fmla="*/ 164 w 201"/>
                <a:gd name="T45" fmla="*/ 75 h 75"/>
                <a:gd name="T46" fmla="*/ 182 w 201"/>
                <a:gd name="T47" fmla="*/ 71 h 75"/>
                <a:gd name="T48" fmla="*/ 201 w 201"/>
                <a:gd name="T49" fmla="*/ 64 h 75"/>
                <a:gd name="T50" fmla="*/ 201 w 201"/>
                <a:gd name="T51" fmla="*/ 6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1" h="75">
                  <a:moveTo>
                    <a:pt x="201" y="64"/>
                  </a:moveTo>
                  <a:lnTo>
                    <a:pt x="201" y="64"/>
                  </a:lnTo>
                  <a:lnTo>
                    <a:pt x="189" y="47"/>
                  </a:lnTo>
                  <a:lnTo>
                    <a:pt x="175" y="35"/>
                  </a:lnTo>
                  <a:lnTo>
                    <a:pt x="161" y="22"/>
                  </a:lnTo>
                  <a:lnTo>
                    <a:pt x="145" y="15"/>
                  </a:lnTo>
                  <a:lnTo>
                    <a:pt x="128" y="8"/>
                  </a:lnTo>
                  <a:lnTo>
                    <a:pt x="112" y="5"/>
                  </a:lnTo>
                  <a:lnTo>
                    <a:pt x="94" y="1"/>
                  </a:lnTo>
                  <a:lnTo>
                    <a:pt x="79" y="0"/>
                  </a:lnTo>
                  <a:lnTo>
                    <a:pt x="47" y="1"/>
                  </a:lnTo>
                  <a:lnTo>
                    <a:pt x="23" y="3"/>
                  </a:lnTo>
                  <a:lnTo>
                    <a:pt x="0" y="8"/>
                  </a:lnTo>
                  <a:lnTo>
                    <a:pt x="0" y="8"/>
                  </a:lnTo>
                  <a:lnTo>
                    <a:pt x="17" y="24"/>
                  </a:lnTo>
                  <a:lnTo>
                    <a:pt x="37" y="38"/>
                  </a:lnTo>
                  <a:lnTo>
                    <a:pt x="63" y="54"/>
                  </a:lnTo>
                  <a:lnTo>
                    <a:pt x="79" y="61"/>
                  </a:lnTo>
                  <a:lnTo>
                    <a:pt x="94" y="66"/>
                  </a:lnTo>
                  <a:lnTo>
                    <a:pt x="110" y="71"/>
                  </a:lnTo>
                  <a:lnTo>
                    <a:pt x="128" y="75"/>
                  </a:lnTo>
                  <a:lnTo>
                    <a:pt x="145" y="75"/>
                  </a:lnTo>
                  <a:lnTo>
                    <a:pt x="164" y="75"/>
                  </a:lnTo>
                  <a:lnTo>
                    <a:pt x="182" y="71"/>
                  </a:lnTo>
                  <a:lnTo>
                    <a:pt x="201" y="64"/>
                  </a:lnTo>
                  <a:lnTo>
                    <a:pt x="201" y="64"/>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2" name="Freeform 48"/>
            <p:cNvSpPr>
              <a:spLocks/>
            </p:cNvSpPr>
            <p:nvPr/>
          </p:nvSpPr>
          <p:spPr bwMode="auto">
            <a:xfrm>
              <a:off x="1091" y="2247"/>
              <a:ext cx="99" cy="47"/>
            </a:xfrm>
            <a:custGeom>
              <a:avLst/>
              <a:gdLst>
                <a:gd name="T0" fmla="*/ 200 w 200"/>
                <a:gd name="T1" fmla="*/ 95 h 95"/>
                <a:gd name="T2" fmla="*/ 200 w 200"/>
                <a:gd name="T3" fmla="*/ 95 h 95"/>
                <a:gd name="T4" fmla="*/ 193 w 200"/>
                <a:gd name="T5" fmla="*/ 72 h 95"/>
                <a:gd name="T6" fmla="*/ 182 w 200"/>
                <a:gd name="T7" fmla="*/ 51 h 95"/>
                <a:gd name="T8" fmla="*/ 170 w 200"/>
                <a:gd name="T9" fmla="*/ 33 h 95"/>
                <a:gd name="T10" fmla="*/ 156 w 200"/>
                <a:gd name="T11" fmla="*/ 21 h 95"/>
                <a:gd name="T12" fmla="*/ 140 w 200"/>
                <a:gd name="T13" fmla="*/ 11 h 95"/>
                <a:gd name="T14" fmla="*/ 125 w 200"/>
                <a:gd name="T15" fmla="*/ 4 h 95"/>
                <a:gd name="T16" fmla="*/ 107 w 200"/>
                <a:gd name="T17" fmla="*/ 0 h 95"/>
                <a:gd name="T18" fmla="*/ 91 w 200"/>
                <a:gd name="T19" fmla="*/ 0 h 95"/>
                <a:gd name="T20" fmla="*/ 91 w 200"/>
                <a:gd name="T21" fmla="*/ 0 h 95"/>
                <a:gd name="T22" fmla="*/ 74 w 200"/>
                <a:gd name="T23" fmla="*/ 4 h 95"/>
                <a:gd name="T24" fmla="*/ 58 w 200"/>
                <a:gd name="T25" fmla="*/ 9 h 95"/>
                <a:gd name="T26" fmla="*/ 44 w 200"/>
                <a:gd name="T27" fmla="*/ 14 h 95"/>
                <a:gd name="T28" fmla="*/ 30 w 200"/>
                <a:gd name="T29" fmla="*/ 23 h 95"/>
                <a:gd name="T30" fmla="*/ 9 w 200"/>
                <a:gd name="T31" fmla="*/ 35 h 95"/>
                <a:gd name="T32" fmla="*/ 2 w 200"/>
                <a:gd name="T33" fmla="*/ 40 h 95"/>
                <a:gd name="T34" fmla="*/ 2 w 200"/>
                <a:gd name="T35" fmla="*/ 40 h 95"/>
                <a:gd name="T36" fmla="*/ 0 w 200"/>
                <a:gd name="T37" fmla="*/ 42 h 95"/>
                <a:gd name="T38" fmla="*/ 0 w 200"/>
                <a:gd name="T39" fmla="*/ 42 h 95"/>
                <a:gd name="T40" fmla="*/ 0 w 200"/>
                <a:gd name="T41" fmla="*/ 44 h 95"/>
                <a:gd name="T42" fmla="*/ 9 w 200"/>
                <a:gd name="T43" fmla="*/ 47 h 95"/>
                <a:gd name="T44" fmla="*/ 30 w 200"/>
                <a:gd name="T45" fmla="*/ 54 h 95"/>
                <a:gd name="T46" fmla="*/ 30 w 200"/>
                <a:gd name="T47" fmla="*/ 54 h 95"/>
                <a:gd name="T48" fmla="*/ 130 w 200"/>
                <a:gd name="T49" fmla="*/ 79 h 95"/>
                <a:gd name="T50" fmla="*/ 200 w 200"/>
                <a:gd name="T51" fmla="*/ 95 h 95"/>
                <a:gd name="T52" fmla="*/ 200 w 200"/>
                <a:gd name="T53"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0" h="95">
                  <a:moveTo>
                    <a:pt x="200" y="95"/>
                  </a:moveTo>
                  <a:lnTo>
                    <a:pt x="200" y="95"/>
                  </a:lnTo>
                  <a:lnTo>
                    <a:pt x="193" y="72"/>
                  </a:lnTo>
                  <a:lnTo>
                    <a:pt x="182" y="51"/>
                  </a:lnTo>
                  <a:lnTo>
                    <a:pt x="170" y="33"/>
                  </a:lnTo>
                  <a:lnTo>
                    <a:pt x="156" y="21"/>
                  </a:lnTo>
                  <a:lnTo>
                    <a:pt x="140" y="11"/>
                  </a:lnTo>
                  <a:lnTo>
                    <a:pt x="125" y="4"/>
                  </a:lnTo>
                  <a:lnTo>
                    <a:pt x="107" y="0"/>
                  </a:lnTo>
                  <a:lnTo>
                    <a:pt x="91" y="0"/>
                  </a:lnTo>
                  <a:lnTo>
                    <a:pt x="91" y="0"/>
                  </a:lnTo>
                  <a:lnTo>
                    <a:pt x="74" y="4"/>
                  </a:lnTo>
                  <a:lnTo>
                    <a:pt x="58" y="9"/>
                  </a:lnTo>
                  <a:lnTo>
                    <a:pt x="44" y="14"/>
                  </a:lnTo>
                  <a:lnTo>
                    <a:pt x="30" y="23"/>
                  </a:lnTo>
                  <a:lnTo>
                    <a:pt x="9" y="35"/>
                  </a:lnTo>
                  <a:lnTo>
                    <a:pt x="2" y="40"/>
                  </a:lnTo>
                  <a:lnTo>
                    <a:pt x="2" y="40"/>
                  </a:lnTo>
                  <a:lnTo>
                    <a:pt x="0" y="42"/>
                  </a:lnTo>
                  <a:lnTo>
                    <a:pt x="0" y="42"/>
                  </a:lnTo>
                  <a:lnTo>
                    <a:pt x="0" y="44"/>
                  </a:lnTo>
                  <a:lnTo>
                    <a:pt x="9" y="47"/>
                  </a:lnTo>
                  <a:lnTo>
                    <a:pt x="30" y="54"/>
                  </a:lnTo>
                  <a:lnTo>
                    <a:pt x="30" y="54"/>
                  </a:lnTo>
                  <a:lnTo>
                    <a:pt x="130" y="79"/>
                  </a:lnTo>
                  <a:lnTo>
                    <a:pt x="200" y="95"/>
                  </a:lnTo>
                  <a:lnTo>
                    <a:pt x="200" y="95"/>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3" name="Freeform 49"/>
            <p:cNvSpPr>
              <a:spLocks/>
            </p:cNvSpPr>
            <p:nvPr/>
          </p:nvSpPr>
          <p:spPr bwMode="auto">
            <a:xfrm>
              <a:off x="1079" y="2264"/>
              <a:ext cx="15" cy="73"/>
            </a:xfrm>
            <a:custGeom>
              <a:avLst/>
              <a:gdLst>
                <a:gd name="T0" fmla="*/ 28 w 29"/>
                <a:gd name="T1" fmla="*/ 0 h 147"/>
                <a:gd name="T2" fmla="*/ 28 w 29"/>
                <a:gd name="T3" fmla="*/ 0 h 147"/>
                <a:gd name="T4" fmla="*/ 29 w 29"/>
                <a:gd name="T5" fmla="*/ 11 h 147"/>
                <a:gd name="T6" fmla="*/ 29 w 29"/>
                <a:gd name="T7" fmla="*/ 21 h 147"/>
                <a:gd name="T8" fmla="*/ 29 w 29"/>
                <a:gd name="T9" fmla="*/ 44 h 147"/>
                <a:gd name="T10" fmla="*/ 28 w 29"/>
                <a:gd name="T11" fmla="*/ 69 h 147"/>
                <a:gd name="T12" fmla="*/ 22 w 29"/>
                <a:gd name="T13" fmla="*/ 93 h 147"/>
                <a:gd name="T14" fmla="*/ 14 w 29"/>
                <a:gd name="T15" fmla="*/ 132 h 147"/>
                <a:gd name="T16" fmla="*/ 10 w 29"/>
                <a:gd name="T17" fmla="*/ 147 h 147"/>
                <a:gd name="T18" fmla="*/ 10 w 29"/>
                <a:gd name="T19" fmla="*/ 147 h 147"/>
                <a:gd name="T20" fmla="*/ 5 w 29"/>
                <a:gd name="T21" fmla="*/ 128 h 147"/>
                <a:gd name="T22" fmla="*/ 1 w 29"/>
                <a:gd name="T23" fmla="*/ 109 h 147"/>
                <a:gd name="T24" fmla="*/ 0 w 29"/>
                <a:gd name="T25" fmla="*/ 86 h 147"/>
                <a:gd name="T26" fmla="*/ 0 w 29"/>
                <a:gd name="T27" fmla="*/ 62 h 147"/>
                <a:gd name="T28" fmla="*/ 1 w 29"/>
                <a:gd name="T29" fmla="*/ 49 h 147"/>
                <a:gd name="T30" fmla="*/ 3 w 29"/>
                <a:gd name="T31" fmla="*/ 37 h 147"/>
                <a:gd name="T32" fmla="*/ 7 w 29"/>
                <a:gd name="T33" fmla="*/ 27 h 147"/>
                <a:gd name="T34" fmla="*/ 12 w 29"/>
                <a:gd name="T35" fmla="*/ 16 h 147"/>
                <a:gd name="T36" fmla="*/ 19 w 29"/>
                <a:gd name="T37" fmla="*/ 7 h 147"/>
                <a:gd name="T38" fmla="*/ 28 w 29"/>
                <a:gd name="T39" fmla="*/ 0 h 147"/>
                <a:gd name="T40" fmla="*/ 28 w 29"/>
                <a:gd name="T41"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147">
                  <a:moveTo>
                    <a:pt x="28" y="0"/>
                  </a:moveTo>
                  <a:lnTo>
                    <a:pt x="28" y="0"/>
                  </a:lnTo>
                  <a:lnTo>
                    <a:pt x="29" y="11"/>
                  </a:lnTo>
                  <a:lnTo>
                    <a:pt x="29" y="21"/>
                  </a:lnTo>
                  <a:lnTo>
                    <a:pt x="29" y="44"/>
                  </a:lnTo>
                  <a:lnTo>
                    <a:pt x="28" y="69"/>
                  </a:lnTo>
                  <a:lnTo>
                    <a:pt x="22" y="93"/>
                  </a:lnTo>
                  <a:lnTo>
                    <a:pt x="14" y="132"/>
                  </a:lnTo>
                  <a:lnTo>
                    <a:pt x="10" y="147"/>
                  </a:lnTo>
                  <a:lnTo>
                    <a:pt x="10" y="147"/>
                  </a:lnTo>
                  <a:lnTo>
                    <a:pt x="5" y="128"/>
                  </a:lnTo>
                  <a:lnTo>
                    <a:pt x="1" y="109"/>
                  </a:lnTo>
                  <a:lnTo>
                    <a:pt x="0" y="86"/>
                  </a:lnTo>
                  <a:lnTo>
                    <a:pt x="0" y="62"/>
                  </a:lnTo>
                  <a:lnTo>
                    <a:pt x="1" y="49"/>
                  </a:lnTo>
                  <a:lnTo>
                    <a:pt x="3" y="37"/>
                  </a:lnTo>
                  <a:lnTo>
                    <a:pt x="7" y="27"/>
                  </a:lnTo>
                  <a:lnTo>
                    <a:pt x="12" y="16"/>
                  </a:lnTo>
                  <a:lnTo>
                    <a:pt x="19" y="7"/>
                  </a:lnTo>
                  <a:lnTo>
                    <a:pt x="28" y="0"/>
                  </a:lnTo>
                  <a:lnTo>
                    <a:pt x="28" y="0"/>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4" name="Freeform 50"/>
            <p:cNvSpPr>
              <a:spLocks/>
            </p:cNvSpPr>
            <p:nvPr/>
          </p:nvSpPr>
          <p:spPr bwMode="auto">
            <a:xfrm>
              <a:off x="961" y="2692"/>
              <a:ext cx="112" cy="208"/>
            </a:xfrm>
            <a:custGeom>
              <a:avLst/>
              <a:gdLst>
                <a:gd name="T0" fmla="*/ 121 w 224"/>
                <a:gd name="T1" fmla="*/ 35 h 417"/>
                <a:gd name="T2" fmla="*/ 123 w 224"/>
                <a:gd name="T3" fmla="*/ 60 h 417"/>
                <a:gd name="T4" fmla="*/ 132 w 224"/>
                <a:gd name="T5" fmla="*/ 109 h 417"/>
                <a:gd name="T6" fmla="*/ 135 w 224"/>
                <a:gd name="T7" fmla="*/ 156 h 417"/>
                <a:gd name="T8" fmla="*/ 139 w 224"/>
                <a:gd name="T9" fmla="*/ 230 h 417"/>
                <a:gd name="T10" fmla="*/ 144 w 224"/>
                <a:gd name="T11" fmla="*/ 268 h 417"/>
                <a:gd name="T12" fmla="*/ 158 w 224"/>
                <a:gd name="T13" fmla="*/ 303 h 417"/>
                <a:gd name="T14" fmla="*/ 168 w 224"/>
                <a:gd name="T15" fmla="*/ 321 h 417"/>
                <a:gd name="T16" fmla="*/ 182 w 224"/>
                <a:gd name="T17" fmla="*/ 317 h 417"/>
                <a:gd name="T18" fmla="*/ 202 w 224"/>
                <a:gd name="T19" fmla="*/ 312 h 417"/>
                <a:gd name="T20" fmla="*/ 212 w 224"/>
                <a:gd name="T21" fmla="*/ 314 h 417"/>
                <a:gd name="T22" fmla="*/ 221 w 224"/>
                <a:gd name="T23" fmla="*/ 319 h 417"/>
                <a:gd name="T24" fmla="*/ 223 w 224"/>
                <a:gd name="T25" fmla="*/ 321 h 417"/>
                <a:gd name="T26" fmla="*/ 207 w 224"/>
                <a:gd name="T27" fmla="*/ 336 h 417"/>
                <a:gd name="T28" fmla="*/ 216 w 224"/>
                <a:gd name="T29" fmla="*/ 343 h 417"/>
                <a:gd name="T30" fmla="*/ 223 w 224"/>
                <a:gd name="T31" fmla="*/ 356 h 417"/>
                <a:gd name="T32" fmla="*/ 224 w 224"/>
                <a:gd name="T33" fmla="*/ 370 h 417"/>
                <a:gd name="T34" fmla="*/ 221 w 224"/>
                <a:gd name="T35" fmla="*/ 380 h 417"/>
                <a:gd name="T36" fmla="*/ 217 w 224"/>
                <a:gd name="T37" fmla="*/ 382 h 417"/>
                <a:gd name="T38" fmla="*/ 196 w 224"/>
                <a:gd name="T39" fmla="*/ 384 h 417"/>
                <a:gd name="T40" fmla="*/ 196 w 224"/>
                <a:gd name="T41" fmla="*/ 392 h 417"/>
                <a:gd name="T42" fmla="*/ 191 w 224"/>
                <a:gd name="T43" fmla="*/ 403 h 417"/>
                <a:gd name="T44" fmla="*/ 184 w 224"/>
                <a:gd name="T45" fmla="*/ 405 h 417"/>
                <a:gd name="T46" fmla="*/ 168 w 224"/>
                <a:gd name="T47" fmla="*/ 408 h 417"/>
                <a:gd name="T48" fmla="*/ 161 w 224"/>
                <a:gd name="T49" fmla="*/ 413 h 417"/>
                <a:gd name="T50" fmla="*/ 149 w 224"/>
                <a:gd name="T51" fmla="*/ 417 h 417"/>
                <a:gd name="T52" fmla="*/ 142 w 224"/>
                <a:gd name="T53" fmla="*/ 417 h 417"/>
                <a:gd name="T54" fmla="*/ 133 w 224"/>
                <a:gd name="T55" fmla="*/ 415 h 417"/>
                <a:gd name="T56" fmla="*/ 125 w 224"/>
                <a:gd name="T57" fmla="*/ 412 h 417"/>
                <a:gd name="T58" fmla="*/ 111 w 224"/>
                <a:gd name="T59" fmla="*/ 405 h 417"/>
                <a:gd name="T60" fmla="*/ 105 w 224"/>
                <a:gd name="T61" fmla="*/ 401 h 417"/>
                <a:gd name="T62" fmla="*/ 93 w 224"/>
                <a:gd name="T63" fmla="*/ 363 h 417"/>
                <a:gd name="T64" fmla="*/ 72 w 224"/>
                <a:gd name="T65" fmla="*/ 284 h 417"/>
                <a:gd name="T66" fmla="*/ 41 w 224"/>
                <a:gd name="T67" fmla="*/ 177 h 417"/>
                <a:gd name="T68" fmla="*/ 30 w 224"/>
                <a:gd name="T69" fmla="*/ 149 h 417"/>
                <a:gd name="T70" fmla="*/ 7 w 224"/>
                <a:gd name="T71" fmla="*/ 84 h 417"/>
                <a:gd name="T72" fmla="*/ 0 w 224"/>
                <a:gd name="T73" fmla="*/ 39 h 417"/>
                <a:gd name="T74" fmla="*/ 2 w 224"/>
                <a:gd name="T75" fmla="*/ 18 h 417"/>
                <a:gd name="T76" fmla="*/ 6 w 224"/>
                <a:gd name="T77" fmla="*/ 11 h 417"/>
                <a:gd name="T78" fmla="*/ 16 w 224"/>
                <a:gd name="T79" fmla="*/ 2 h 417"/>
                <a:gd name="T80" fmla="*/ 34 w 224"/>
                <a:gd name="T81" fmla="*/ 0 h 417"/>
                <a:gd name="T82" fmla="*/ 65 w 224"/>
                <a:gd name="T83" fmla="*/ 7 h 417"/>
                <a:gd name="T84" fmla="*/ 104 w 224"/>
                <a:gd name="T85" fmla="*/ 25 h 417"/>
                <a:gd name="T86" fmla="*/ 121 w 224"/>
                <a:gd name="T87" fmla="*/ 35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4" h="417">
                  <a:moveTo>
                    <a:pt x="121" y="35"/>
                  </a:moveTo>
                  <a:lnTo>
                    <a:pt x="121" y="35"/>
                  </a:lnTo>
                  <a:lnTo>
                    <a:pt x="121" y="49"/>
                  </a:lnTo>
                  <a:lnTo>
                    <a:pt x="123" y="60"/>
                  </a:lnTo>
                  <a:lnTo>
                    <a:pt x="126" y="81"/>
                  </a:lnTo>
                  <a:lnTo>
                    <a:pt x="132" y="109"/>
                  </a:lnTo>
                  <a:lnTo>
                    <a:pt x="135" y="156"/>
                  </a:lnTo>
                  <a:lnTo>
                    <a:pt x="135" y="156"/>
                  </a:lnTo>
                  <a:lnTo>
                    <a:pt x="137" y="209"/>
                  </a:lnTo>
                  <a:lnTo>
                    <a:pt x="139" y="230"/>
                  </a:lnTo>
                  <a:lnTo>
                    <a:pt x="140" y="249"/>
                  </a:lnTo>
                  <a:lnTo>
                    <a:pt x="144" y="268"/>
                  </a:lnTo>
                  <a:lnTo>
                    <a:pt x="149" y="286"/>
                  </a:lnTo>
                  <a:lnTo>
                    <a:pt x="158" y="303"/>
                  </a:lnTo>
                  <a:lnTo>
                    <a:pt x="168" y="321"/>
                  </a:lnTo>
                  <a:lnTo>
                    <a:pt x="168" y="321"/>
                  </a:lnTo>
                  <a:lnTo>
                    <a:pt x="174" y="321"/>
                  </a:lnTo>
                  <a:lnTo>
                    <a:pt x="182" y="317"/>
                  </a:lnTo>
                  <a:lnTo>
                    <a:pt x="193" y="314"/>
                  </a:lnTo>
                  <a:lnTo>
                    <a:pt x="202" y="312"/>
                  </a:lnTo>
                  <a:lnTo>
                    <a:pt x="202" y="312"/>
                  </a:lnTo>
                  <a:lnTo>
                    <a:pt x="212" y="314"/>
                  </a:lnTo>
                  <a:lnTo>
                    <a:pt x="217" y="315"/>
                  </a:lnTo>
                  <a:lnTo>
                    <a:pt x="221" y="319"/>
                  </a:lnTo>
                  <a:lnTo>
                    <a:pt x="223" y="321"/>
                  </a:lnTo>
                  <a:lnTo>
                    <a:pt x="223" y="321"/>
                  </a:lnTo>
                  <a:lnTo>
                    <a:pt x="217" y="324"/>
                  </a:lnTo>
                  <a:lnTo>
                    <a:pt x="207" y="336"/>
                  </a:lnTo>
                  <a:lnTo>
                    <a:pt x="207" y="336"/>
                  </a:lnTo>
                  <a:lnTo>
                    <a:pt x="216" y="343"/>
                  </a:lnTo>
                  <a:lnTo>
                    <a:pt x="221" y="350"/>
                  </a:lnTo>
                  <a:lnTo>
                    <a:pt x="223" y="356"/>
                  </a:lnTo>
                  <a:lnTo>
                    <a:pt x="223" y="356"/>
                  </a:lnTo>
                  <a:lnTo>
                    <a:pt x="224" y="370"/>
                  </a:lnTo>
                  <a:lnTo>
                    <a:pt x="223" y="377"/>
                  </a:lnTo>
                  <a:lnTo>
                    <a:pt x="221" y="380"/>
                  </a:lnTo>
                  <a:lnTo>
                    <a:pt x="217" y="382"/>
                  </a:lnTo>
                  <a:lnTo>
                    <a:pt x="217" y="382"/>
                  </a:lnTo>
                  <a:lnTo>
                    <a:pt x="202" y="384"/>
                  </a:lnTo>
                  <a:lnTo>
                    <a:pt x="196" y="384"/>
                  </a:lnTo>
                  <a:lnTo>
                    <a:pt x="196" y="384"/>
                  </a:lnTo>
                  <a:lnTo>
                    <a:pt x="196" y="392"/>
                  </a:lnTo>
                  <a:lnTo>
                    <a:pt x="195" y="398"/>
                  </a:lnTo>
                  <a:lnTo>
                    <a:pt x="191" y="403"/>
                  </a:lnTo>
                  <a:lnTo>
                    <a:pt x="191" y="403"/>
                  </a:lnTo>
                  <a:lnTo>
                    <a:pt x="184" y="405"/>
                  </a:lnTo>
                  <a:lnTo>
                    <a:pt x="177" y="406"/>
                  </a:lnTo>
                  <a:lnTo>
                    <a:pt x="168" y="408"/>
                  </a:lnTo>
                  <a:lnTo>
                    <a:pt x="168" y="408"/>
                  </a:lnTo>
                  <a:lnTo>
                    <a:pt x="161" y="413"/>
                  </a:lnTo>
                  <a:lnTo>
                    <a:pt x="156" y="417"/>
                  </a:lnTo>
                  <a:lnTo>
                    <a:pt x="149" y="417"/>
                  </a:lnTo>
                  <a:lnTo>
                    <a:pt x="149" y="417"/>
                  </a:lnTo>
                  <a:lnTo>
                    <a:pt x="142" y="417"/>
                  </a:lnTo>
                  <a:lnTo>
                    <a:pt x="137" y="417"/>
                  </a:lnTo>
                  <a:lnTo>
                    <a:pt x="133" y="415"/>
                  </a:lnTo>
                  <a:lnTo>
                    <a:pt x="133" y="415"/>
                  </a:lnTo>
                  <a:lnTo>
                    <a:pt x="125" y="412"/>
                  </a:lnTo>
                  <a:lnTo>
                    <a:pt x="118" y="410"/>
                  </a:lnTo>
                  <a:lnTo>
                    <a:pt x="111" y="405"/>
                  </a:lnTo>
                  <a:lnTo>
                    <a:pt x="111" y="405"/>
                  </a:lnTo>
                  <a:lnTo>
                    <a:pt x="105" y="401"/>
                  </a:lnTo>
                  <a:lnTo>
                    <a:pt x="102" y="391"/>
                  </a:lnTo>
                  <a:lnTo>
                    <a:pt x="93" y="363"/>
                  </a:lnTo>
                  <a:lnTo>
                    <a:pt x="72" y="284"/>
                  </a:lnTo>
                  <a:lnTo>
                    <a:pt x="72" y="284"/>
                  </a:lnTo>
                  <a:lnTo>
                    <a:pt x="51" y="219"/>
                  </a:lnTo>
                  <a:lnTo>
                    <a:pt x="41" y="177"/>
                  </a:lnTo>
                  <a:lnTo>
                    <a:pt x="41" y="177"/>
                  </a:lnTo>
                  <a:lnTo>
                    <a:pt x="30" y="149"/>
                  </a:lnTo>
                  <a:lnTo>
                    <a:pt x="14" y="107"/>
                  </a:lnTo>
                  <a:lnTo>
                    <a:pt x="7" y="84"/>
                  </a:lnTo>
                  <a:lnTo>
                    <a:pt x="2" y="62"/>
                  </a:lnTo>
                  <a:lnTo>
                    <a:pt x="0" y="39"/>
                  </a:lnTo>
                  <a:lnTo>
                    <a:pt x="0" y="28"/>
                  </a:lnTo>
                  <a:lnTo>
                    <a:pt x="2" y="18"/>
                  </a:lnTo>
                  <a:lnTo>
                    <a:pt x="2" y="18"/>
                  </a:lnTo>
                  <a:lnTo>
                    <a:pt x="6" y="11"/>
                  </a:lnTo>
                  <a:lnTo>
                    <a:pt x="9" y="6"/>
                  </a:lnTo>
                  <a:lnTo>
                    <a:pt x="16" y="2"/>
                  </a:lnTo>
                  <a:lnTo>
                    <a:pt x="25" y="0"/>
                  </a:lnTo>
                  <a:lnTo>
                    <a:pt x="34" y="0"/>
                  </a:lnTo>
                  <a:lnTo>
                    <a:pt x="44" y="2"/>
                  </a:lnTo>
                  <a:lnTo>
                    <a:pt x="65" y="7"/>
                  </a:lnTo>
                  <a:lnTo>
                    <a:pt x="86" y="16"/>
                  </a:lnTo>
                  <a:lnTo>
                    <a:pt x="104" y="25"/>
                  </a:lnTo>
                  <a:lnTo>
                    <a:pt x="121" y="35"/>
                  </a:lnTo>
                  <a:lnTo>
                    <a:pt x="121" y="35"/>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5" name="Freeform 51"/>
            <p:cNvSpPr>
              <a:spLocks/>
            </p:cNvSpPr>
            <p:nvPr/>
          </p:nvSpPr>
          <p:spPr bwMode="auto">
            <a:xfrm>
              <a:off x="948" y="2668"/>
              <a:ext cx="79" cy="63"/>
            </a:xfrm>
            <a:custGeom>
              <a:avLst/>
              <a:gdLst>
                <a:gd name="T0" fmla="*/ 151 w 158"/>
                <a:gd name="T1" fmla="*/ 28 h 126"/>
                <a:gd name="T2" fmla="*/ 151 w 158"/>
                <a:gd name="T3" fmla="*/ 28 h 126"/>
                <a:gd name="T4" fmla="*/ 149 w 158"/>
                <a:gd name="T5" fmla="*/ 21 h 126"/>
                <a:gd name="T6" fmla="*/ 145 w 158"/>
                <a:gd name="T7" fmla="*/ 14 h 126"/>
                <a:gd name="T8" fmla="*/ 142 w 158"/>
                <a:gd name="T9" fmla="*/ 9 h 126"/>
                <a:gd name="T10" fmla="*/ 135 w 158"/>
                <a:gd name="T11" fmla="*/ 5 h 126"/>
                <a:gd name="T12" fmla="*/ 128 w 158"/>
                <a:gd name="T13" fmla="*/ 4 h 126"/>
                <a:gd name="T14" fmla="*/ 121 w 158"/>
                <a:gd name="T15" fmla="*/ 2 h 126"/>
                <a:gd name="T16" fmla="*/ 103 w 158"/>
                <a:gd name="T17" fmla="*/ 0 h 126"/>
                <a:gd name="T18" fmla="*/ 84 w 158"/>
                <a:gd name="T19" fmla="*/ 2 h 126"/>
                <a:gd name="T20" fmla="*/ 67 w 158"/>
                <a:gd name="T21" fmla="*/ 5 h 126"/>
                <a:gd name="T22" fmla="*/ 42 w 158"/>
                <a:gd name="T23" fmla="*/ 9 h 126"/>
                <a:gd name="T24" fmla="*/ 42 w 158"/>
                <a:gd name="T25" fmla="*/ 9 h 126"/>
                <a:gd name="T26" fmla="*/ 26 w 158"/>
                <a:gd name="T27" fmla="*/ 14 h 126"/>
                <a:gd name="T28" fmla="*/ 19 w 158"/>
                <a:gd name="T29" fmla="*/ 18 h 126"/>
                <a:gd name="T30" fmla="*/ 12 w 158"/>
                <a:gd name="T31" fmla="*/ 23 h 126"/>
                <a:gd name="T32" fmla="*/ 7 w 158"/>
                <a:gd name="T33" fmla="*/ 28 h 126"/>
                <a:gd name="T34" fmla="*/ 4 w 158"/>
                <a:gd name="T35" fmla="*/ 35 h 126"/>
                <a:gd name="T36" fmla="*/ 0 w 158"/>
                <a:gd name="T37" fmla="*/ 42 h 126"/>
                <a:gd name="T38" fmla="*/ 0 w 158"/>
                <a:gd name="T39" fmla="*/ 49 h 126"/>
                <a:gd name="T40" fmla="*/ 0 w 158"/>
                <a:gd name="T41" fmla="*/ 49 h 126"/>
                <a:gd name="T42" fmla="*/ 2 w 158"/>
                <a:gd name="T43" fmla="*/ 68 h 126"/>
                <a:gd name="T44" fmla="*/ 9 w 158"/>
                <a:gd name="T45" fmla="*/ 93 h 126"/>
                <a:gd name="T46" fmla="*/ 18 w 158"/>
                <a:gd name="T47" fmla="*/ 114 h 126"/>
                <a:gd name="T48" fmla="*/ 21 w 158"/>
                <a:gd name="T49" fmla="*/ 121 h 126"/>
                <a:gd name="T50" fmla="*/ 26 w 158"/>
                <a:gd name="T51" fmla="*/ 124 h 126"/>
                <a:gd name="T52" fmla="*/ 26 w 158"/>
                <a:gd name="T53" fmla="*/ 124 h 126"/>
                <a:gd name="T54" fmla="*/ 35 w 158"/>
                <a:gd name="T55" fmla="*/ 126 h 126"/>
                <a:gd name="T56" fmla="*/ 49 w 158"/>
                <a:gd name="T57" fmla="*/ 126 h 126"/>
                <a:gd name="T58" fmla="*/ 88 w 158"/>
                <a:gd name="T59" fmla="*/ 123 h 126"/>
                <a:gd name="T60" fmla="*/ 152 w 158"/>
                <a:gd name="T61" fmla="*/ 116 h 126"/>
                <a:gd name="T62" fmla="*/ 152 w 158"/>
                <a:gd name="T63" fmla="*/ 116 h 126"/>
                <a:gd name="T64" fmla="*/ 154 w 158"/>
                <a:gd name="T65" fmla="*/ 116 h 126"/>
                <a:gd name="T66" fmla="*/ 156 w 158"/>
                <a:gd name="T67" fmla="*/ 112 h 126"/>
                <a:gd name="T68" fmla="*/ 158 w 158"/>
                <a:gd name="T69" fmla="*/ 105 h 126"/>
                <a:gd name="T70" fmla="*/ 158 w 158"/>
                <a:gd name="T71" fmla="*/ 93 h 126"/>
                <a:gd name="T72" fmla="*/ 156 w 158"/>
                <a:gd name="T73" fmla="*/ 79 h 126"/>
                <a:gd name="T74" fmla="*/ 152 w 158"/>
                <a:gd name="T75" fmla="*/ 49 h 126"/>
                <a:gd name="T76" fmla="*/ 151 w 158"/>
                <a:gd name="T77" fmla="*/ 28 h 126"/>
                <a:gd name="T78" fmla="*/ 151 w 158"/>
                <a:gd name="T79" fmla="*/ 2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 h="126">
                  <a:moveTo>
                    <a:pt x="151" y="28"/>
                  </a:moveTo>
                  <a:lnTo>
                    <a:pt x="151" y="28"/>
                  </a:lnTo>
                  <a:lnTo>
                    <a:pt x="149" y="21"/>
                  </a:lnTo>
                  <a:lnTo>
                    <a:pt x="145" y="14"/>
                  </a:lnTo>
                  <a:lnTo>
                    <a:pt x="142" y="9"/>
                  </a:lnTo>
                  <a:lnTo>
                    <a:pt x="135" y="5"/>
                  </a:lnTo>
                  <a:lnTo>
                    <a:pt x="128" y="4"/>
                  </a:lnTo>
                  <a:lnTo>
                    <a:pt x="121" y="2"/>
                  </a:lnTo>
                  <a:lnTo>
                    <a:pt x="103" y="0"/>
                  </a:lnTo>
                  <a:lnTo>
                    <a:pt x="84" y="2"/>
                  </a:lnTo>
                  <a:lnTo>
                    <a:pt x="67" y="5"/>
                  </a:lnTo>
                  <a:lnTo>
                    <a:pt x="42" y="9"/>
                  </a:lnTo>
                  <a:lnTo>
                    <a:pt x="42" y="9"/>
                  </a:lnTo>
                  <a:lnTo>
                    <a:pt x="26" y="14"/>
                  </a:lnTo>
                  <a:lnTo>
                    <a:pt x="19" y="18"/>
                  </a:lnTo>
                  <a:lnTo>
                    <a:pt x="12" y="23"/>
                  </a:lnTo>
                  <a:lnTo>
                    <a:pt x="7" y="28"/>
                  </a:lnTo>
                  <a:lnTo>
                    <a:pt x="4" y="35"/>
                  </a:lnTo>
                  <a:lnTo>
                    <a:pt x="0" y="42"/>
                  </a:lnTo>
                  <a:lnTo>
                    <a:pt x="0" y="49"/>
                  </a:lnTo>
                  <a:lnTo>
                    <a:pt x="0" y="49"/>
                  </a:lnTo>
                  <a:lnTo>
                    <a:pt x="2" y="68"/>
                  </a:lnTo>
                  <a:lnTo>
                    <a:pt x="9" y="93"/>
                  </a:lnTo>
                  <a:lnTo>
                    <a:pt x="18" y="114"/>
                  </a:lnTo>
                  <a:lnTo>
                    <a:pt x="21" y="121"/>
                  </a:lnTo>
                  <a:lnTo>
                    <a:pt x="26" y="124"/>
                  </a:lnTo>
                  <a:lnTo>
                    <a:pt x="26" y="124"/>
                  </a:lnTo>
                  <a:lnTo>
                    <a:pt x="35" y="126"/>
                  </a:lnTo>
                  <a:lnTo>
                    <a:pt x="49" y="126"/>
                  </a:lnTo>
                  <a:lnTo>
                    <a:pt x="88" y="123"/>
                  </a:lnTo>
                  <a:lnTo>
                    <a:pt x="152" y="116"/>
                  </a:lnTo>
                  <a:lnTo>
                    <a:pt x="152" y="116"/>
                  </a:lnTo>
                  <a:lnTo>
                    <a:pt x="154" y="116"/>
                  </a:lnTo>
                  <a:lnTo>
                    <a:pt x="156" y="112"/>
                  </a:lnTo>
                  <a:lnTo>
                    <a:pt x="158" y="105"/>
                  </a:lnTo>
                  <a:lnTo>
                    <a:pt x="158" y="93"/>
                  </a:lnTo>
                  <a:lnTo>
                    <a:pt x="156" y="79"/>
                  </a:lnTo>
                  <a:lnTo>
                    <a:pt x="152" y="49"/>
                  </a:lnTo>
                  <a:lnTo>
                    <a:pt x="151" y="28"/>
                  </a:lnTo>
                  <a:lnTo>
                    <a:pt x="151" y="28"/>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6" name="Freeform 52"/>
            <p:cNvSpPr>
              <a:spLocks/>
            </p:cNvSpPr>
            <p:nvPr/>
          </p:nvSpPr>
          <p:spPr bwMode="auto">
            <a:xfrm>
              <a:off x="1198" y="2686"/>
              <a:ext cx="110" cy="215"/>
            </a:xfrm>
            <a:custGeom>
              <a:avLst/>
              <a:gdLst>
                <a:gd name="T0" fmla="*/ 218 w 218"/>
                <a:gd name="T1" fmla="*/ 32 h 431"/>
                <a:gd name="T2" fmla="*/ 206 w 218"/>
                <a:gd name="T3" fmla="*/ 88 h 431"/>
                <a:gd name="T4" fmla="*/ 190 w 218"/>
                <a:gd name="T5" fmla="*/ 140 h 431"/>
                <a:gd name="T6" fmla="*/ 161 w 218"/>
                <a:gd name="T7" fmla="*/ 215 h 431"/>
                <a:gd name="T8" fmla="*/ 154 w 218"/>
                <a:gd name="T9" fmla="*/ 238 h 431"/>
                <a:gd name="T10" fmla="*/ 148 w 218"/>
                <a:gd name="T11" fmla="*/ 278 h 431"/>
                <a:gd name="T12" fmla="*/ 145 w 218"/>
                <a:gd name="T13" fmla="*/ 298 h 431"/>
                <a:gd name="T14" fmla="*/ 129 w 218"/>
                <a:gd name="T15" fmla="*/ 368 h 431"/>
                <a:gd name="T16" fmla="*/ 127 w 218"/>
                <a:gd name="T17" fmla="*/ 380 h 431"/>
                <a:gd name="T18" fmla="*/ 119 w 218"/>
                <a:gd name="T19" fmla="*/ 408 h 431"/>
                <a:gd name="T20" fmla="*/ 108 w 218"/>
                <a:gd name="T21" fmla="*/ 422 h 431"/>
                <a:gd name="T22" fmla="*/ 103 w 218"/>
                <a:gd name="T23" fmla="*/ 427 h 431"/>
                <a:gd name="T24" fmla="*/ 92 w 218"/>
                <a:gd name="T25" fmla="*/ 431 h 431"/>
                <a:gd name="T26" fmla="*/ 82 w 218"/>
                <a:gd name="T27" fmla="*/ 425 h 431"/>
                <a:gd name="T28" fmla="*/ 80 w 218"/>
                <a:gd name="T29" fmla="*/ 424 h 431"/>
                <a:gd name="T30" fmla="*/ 73 w 218"/>
                <a:gd name="T31" fmla="*/ 429 h 431"/>
                <a:gd name="T32" fmla="*/ 66 w 218"/>
                <a:gd name="T33" fmla="*/ 431 h 431"/>
                <a:gd name="T34" fmla="*/ 52 w 218"/>
                <a:gd name="T35" fmla="*/ 427 h 431"/>
                <a:gd name="T36" fmla="*/ 47 w 218"/>
                <a:gd name="T37" fmla="*/ 422 h 431"/>
                <a:gd name="T38" fmla="*/ 35 w 218"/>
                <a:gd name="T39" fmla="*/ 425 h 431"/>
                <a:gd name="T40" fmla="*/ 28 w 218"/>
                <a:gd name="T41" fmla="*/ 424 h 431"/>
                <a:gd name="T42" fmla="*/ 24 w 218"/>
                <a:gd name="T43" fmla="*/ 418 h 431"/>
                <a:gd name="T44" fmla="*/ 22 w 218"/>
                <a:gd name="T45" fmla="*/ 404 h 431"/>
                <a:gd name="T46" fmla="*/ 19 w 218"/>
                <a:gd name="T47" fmla="*/ 404 h 431"/>
                <a:gd name="T48" fmla="*/ 5 w 218"/>
                <a:gd name="T49" fmla="*/ 399 h 431"/>
                <a:gd name="T50" fmla="*/ 1 w 218"/>
                <a:gd name="T51" fmla="*/ 390 h 431"/>
                <a:gd name="T52" fmla="*/ 0 w 218"/>
                <a:gd name="T53" fmla="*/ 382 h 431"/>
                <a:gd name="T54" fmla="*/ 5 w 218"/>
                <a:gd name="T55" fmla="*/ 368 h 431"/>
                <a:gd name="T56" fmla="*/ 8 w 218"/>
                <a:gd name="T57" fmla="*/ 364 h 431"/>
                <a:gd name="T58" fmla="*/ 29 w 218"/>
                <a:gd name="T59" fmla="*/ 348 h 431"/>
                <a:gd name="T60" fmla="*/ 35 w 218"/>
                <a:gd name="T61" fmla="*/ 343 h 431"/>
                <a:gd name="T62" fmla="*/ 38 w 218"/>
                <a:gd name="T63" fmla="*/ 329 h 431"/>
                <a:gd name="T64" fmla="*/ 38 w 218"/>
                <a:gd name="T65" fmla="*/ 322 h 431"/>
                <a:gd name="T66" fmla="*/ 31 w 218"/>
                <a:gd name="T67" fmla="*/ 317 h 431"/>
                <a:gd name="T68" fmla="*/ 26 w 218"/>
                <a:gd name="T69" fmla="*/ 315 h 431"/>
                <a:gd name="T70" fmla="*/ 28 w 218"/>
                <a:gd name="T71" fmla="*/ 305 h 431"/>
                <a:gd name="T72" fmla="*/ 38 w 218"/>
                <a:gd name="T73" fmla="*/ 291 h 431"/>
                <a:gd name="T74" fmla="*/ 42 w 218"/>
                <a:gd name="T75" fmla="*/ 285 h 431"/>
                <a:gd name="T76" fmla="*/ 63 w 218"/>
                <a:gd name="T77" fmla="*/ 277 h 431"/>
                <a:gd name="T78" fmla="*/ 70 w 218"/>
                <a:gd name="T79" fmla="*/ 270 h 431"/>
                <a:gd name="T80" fmla="*/ 77 w 218"/>
                <a:gd name="T81" fmla="*/ 254 h 431"/>
                <a:gd name="T82" fmla="*/ 80 w 218"/>
                <a:gd name="T83" fmla="*/ 242 h 431"/>
                <a:gd name="T84" fmla="*/ 84 w 218"/>
                <a:gd name="T85" fmla="*/ 184 h 431"/>
                <a:gd name="T86" fmla="*/ 89 w 218"/>
                <a:gd name="T87" fmla="*/ 123 h 431"/>
                <a:gd name="T88" fmla="*/ 91 w 218"/>
                <a:gd name="T89" fmla="*/ 109 h 431"/>
                <a:gd name="T90" fmla="*/ 115 w 218"/>
                <a:gd name="T91" fmla="*/ 2 h 431"/>
                <a:gd name="T92" fmla="*/ 143 w 218"/>
                <a:gd name="T93" fmla="*/ 0 h 431"/>
                <a:gd name="T94" fmla="*/ 178 w 218"/>
                <a:gd name="T95" fmla="*/ 4 h 431"/>
                <a:gd name="T96" fmla="*/ 203 w 218"/>
                <a:gd name="T97" fmla="*/ 14 h 431"/>
                <a:gd name="T98" fmla="*/ 215 w 218"/>
                <a:gd name="T99" fmla="*/ 25 h 431"/>
                <a:gd name="T100" fmla="*/ 218 w 218"/>
                <a:gd name="T101" fmla="*/ 32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8" h="431">
                  <a:moveTo>
                    <a:pt x="218" y="32"/>
                  </a:moveTo>
                  <a:lnTo>
                    <a:pt x="218" y="32"/>
                  </a:lnTo>
                  <a:lnTo>
                    <a:pt x="213" y="61"/>
                  </a:lnTo>
                  <a:lnTo>
                    <a:pt x="206" y="88"/>
                  </a:lnTo>
                  <a:lnTo>
                    <a:pt x="199" y="116"/>
                  </a:lnTo>
                  <a:lnTo>
                    <a:pt x="190" y="140"/>
                  </a:lnTo>
                  <a:lnTo>
                    <a:pt x="175" y="184"/>
                  </a:lnTo>
                  <a:lnTo>
                    <a:pt x="161" y="215"/>
                  </a:lnTo>
                  <a:lnTo>
                    <a:pt x="161" y="215"/>
                  </a:lnTo>
                  <a:lnTo>
                    <a:pt x="154" y="238"/>
                  </a:lnTo>
                  <a:lnTo>
                    <a:pt x="150" y="259"/>
                  </a:lnTo>
                  <a:lnTo>
                    <a:pt x="148" y="278"/>
                  </a:lnTo>
                  <a:lnTo>
                    <a:pt x="145" y="298"/>
                  </a:lnTo>
                  <a:lnTo>
                    <a:pt x="145" y="298"/>
                  </a:lnTo>
                  <a:lnTo>
                    <a:pt x="136" y="336"/>
                  </a:lnTo>
                  <a:lnTo>
                    <a:pt x="129" y="368"/>
                  </a:lnTo>
                  <a:lnTo>
                    <a:pt x="129" y="368"/>
                  </a:lnTo>
                  <a:lnTo>
                    <a:pt x="127" y="380"/>
                  </a:lnTo>
                  <a:lnTo>
                    <a:pt x="126" y="394"/>
                  </a:lnTo>
                  <a:lnTo>
                    <a:pt x="119" y="408"/>
                  </a:lnTo>
                  <a:lnTo>
                    <a:pt x="115" y="415"/>
                  </a:lnTo>
                  <a:lnTo>
                    <a:pt x="108" y="422"/>
                  </a:lnTo>
                  <a:lnTo>
                    <a:pt x="108" y="422"/>
                  </a:lnTo>
                  <a:lnTo>
                    <a:pt x="103" y="427"/>
                  </a:lnTo>
                  <a:lnTo>
                    <a:pt x="96" y="429"/>
                  </a:lnTo>
                  <a:lnTo>
                    <a:pt x="92" y="431"/>
                  </a:lnTo>
                  <a:lnTo>
                    <a:pt x="87" y="429"/>
                  </a:lnTo>
                  <a:lnTo>
                    <a:pt x="82" y="425"/>
                  </a:lnTo>
                  <a:lnTo>
                    <a:pt x="80" y="424"/>
                  </a:lnTo>
                  <a:lnTo>
                    <a:pt x="80" y="424"/>
                  </a:lnTo>
                  <a:lnTo>
                    <a:pt x="77" y="427"/>
                  </a:lnTo>
                  <a:lnTo>
                    <a:pt x="73" y="429"/>
                  </a:lnTo>
                  <a:lnTo>
                    <a:pt x="66" y="431"/>
                  </a:lnTo>
                  <a:lnTo>
                    <a:pt x="66" y="431"/>
                  </a:lnTo>
                  <a:lnTo>
                    <a:pt x="59" y="431"/>
                  </a:lnTo>
                  <a:lnTo>
                    <a:pt x="52" y="427"/>
                  </a:lnTo>
                  <a:lnTo>
                    <a:pt x="47" y="422"/>
                  </a:lnTo>
                  <a:lnTo>
                    <a:pt x="47" y="422"/>
                  </a:lnTo>
                  <a:lnTo>
                    <a:pt x="40" y="425"/>
                  </a:lnTo>
                  <a:lnTo>
                    <a:pt x="35" y="425"/>
                  </a:lnTo>
                  <a:lnTo>
                    <a:pt x="31" y="425"/>
                  </a:lnTo>
                  <a:lnTo>
                    <a:pt x="28" y="424"/>
                  </a:lnTo>
                  <a:lnTo>
                    <a:pt x="28" y="424"/>
                  </a:lnTo>
                  <a:lnTo>
                    <a:pt x="24" y="418"/>
                  </a:lnTo>
                  <a:lnTo>
                    <a:pt x="22" y="411"/>
                  </a:lnTo>
                  <a:lnTo>
                    <a:pt x="22" y="404"/>
                  </a:lnTo>
                  <a:lnTo>
                    <a:pt x="22" y="404"/>
                  </a:lnTo>
                  <a:lnTo>
                    <a:pt x="19" y="404"/>
                  </a:lnTo>
                  <a:lnTo>
                    <a:pt x="12" y="403"/>
                  </a:lnTo>
                  <a:lnTo>
                    <a:pt x="5" y="399"/>
                  </a:lnTo>
                  <a:lnTo>
                    <a:pt x="3" y="396"/>
                  </a:lnTo>
                  <a:lnTo>
                    <a:pt x="1" y="390"/>
                  </a:lnTo>
                  <a:lnTo>
                    <a:pt x="1" y="390"/>
                  </a:lnTo>
                  <a:lnTo>
                    <a:pt x="0" y="382"/>
                  </a:lnTo>
                  <a:lnTo>
                    <a:pt x="1" y="375"/>
                  </a:lnTo>
                  <a:lnTo>
                    <a:pt x="5" y="368"/>
                  </a:lnTo>
                  <a:lnTo>
                    <a:pt x="8" y="364"/>
                  </a:lnTo>
                  <a:lnTo>
                    <a:pt x="8" y="364"/>
                  </a:lnTo>
                  <a:lnTo>
                    <a:pt x="21" y="354"/>
                  </a:lnTo>
                  <a:lnTo>
                    <a:pt x="29" y="348"/>
                  </a:lnTo>
                  <a:lnTo>
                    <a:pt x="35" y="343"/>
                  </a:lnTo>
                  <a:lnTo>
                    <a:pt x="35" y="343"/>
                  </a:lnTo>
                  <a:lnTo>
                    <a:pt x="38" y="336"/>
                  </a:lnTo>
                  <a:lnTo>
                    <a:pt x="38" y="329"/>
                  </a:lnTo>
                  <a:lnTo>
                    <a:pt x="38" y="322"/>
                  </a:lnTo>
                  <a:lnTo>
                    <a:pt x="38" y="322"/>
                  </a:lnTo>
                  <a:lnTo>
                    <a:pt x="36" y="320"/>
                  </a:lnTo>
                  <a:lnTo>
                    <a:pt x="31" y="317"/>
                  </a:lnTo>
                  <a:lnTo>
                    <a:pt x="26" y="315"/>
                  </a:lnTo>
                  <a:lnTo>
                    <a:pt x="26" y="315"/>
                  </a:lnTo>
                  <a:lnTo>
                    <a:pt x="26" y="312"/>
                  </a:lnTo>
                  <a:lnTo>
                    <a:pt x="28" y="305"/>
                  </a:lnTo>
                  <a:lnTo>
                    <a:pt x="33" y="294"/>
                  </a:lnTo>
                  <a:lnTo>
                    <a:pt x="38" y="291"/>
                  </a:lnTo>
                  <a:lnTo>
                    <a:pt x="42" y="285"/>
                  </a:lnTo>
                  <a:lnTo>
                    <a:pt x="42" y="285"/>
                  </a:lnTo>
                  <a:lnTo>
                    <a:pt x="52" y="282"/>
                  </a:lnTo>
                  <a:lnTo>
                    <a:pt x="63" y="277"/>
                  </a:lnTo>
                  <a:lnTo>
                    <a:pt x="66" y="273"/>
                  </a:lnTo>
                  <a:lnTo>
                    <a:pt x="70" y="270"/>
                  </a:lnTo>
                  <a:lnTo>
                    <a:pt x="73" y="263"/>
                  </a:lnTo>
                  <a:lnTo>
                    <a:pt x="77" y="254"/>
                  </a:lnTo>
                  <a:lnTo>
                    <a:pt x="77" y="254"/>
                  </a:lnTo>
                  <a:lnTo>
                    <a:pt x="80" y="242"/>
                  </a:lnTo>
                  <a:lnTo>
                    <a:pt x="82" y="224"/>
                  </a:lnTo>
                  <a:lnTo>
                    <a:pt x="84" y="184"/>
                  </a:lnTo>
                  <a:lnTo>
                    <a:pt x="87" y="142"/>
                  </a:lnTo>
                  <a:lnTo>
                    <a:pt x="89" y="123"/>
                  </a:lnTo>
                  <a:lnTo>
                    <a:pt x="91" y="109"/>
                  </a:lnTo>
                  <a:lnTo>
                    <a:pt x="91" y="109"/>
                  </a:lnTo>
                  <a:lnTo>
                    <a:pt x="115" y="2"/>
                  </a:lnTo>
                  <a:lnTo>
                    <a:pt x="115" y="2"/>
                  </a:lnTo>
                  <a:lnTo>
                    <a:pt x="129" y="2"/>
                  </a:lnTo>
                  <a:lnTo>
                    <a:pt x="143" y="0"/>
                  </a:lnTo>
                  <a:lnTo>
                    <a:pt x="161" y="2"/>
                  </a:lnTo>
                  <a:lnTo>
                    <a:pt x="178" y="4"/>
                  </a:lnTo>
                  <a:lnTo>
                    <a:pt x="196" y="9"/>
                  </a:lnTo>
                  <a:lnTo>
                    <a:pt x="203" y="14"/>
                  </a:lnTo>
                  <a:lnTo>
                    <a:pt x="210" y="19"/>
                  </a:lnTo>
                  <a:lnTo>
                    <a:pt x="215" y="25"/>
                  </a:lnTo>
                  <a:lnTo>
                    <a:pt x="218" y="32"/>
                  </a:lnTo>
                  <a:lnTo>
                    <a:pt x="218" y="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7" name="Freeform 53"/>
            <p:cNvSpPr>
              <a:spLocks/>
            </p:cNvSpPr>
            <p:nvPr/>
          </p:nvSpPr>
          <p:spPr bwMode="auto">
            <a:xfrm>
              <a:off x="1244" y="2653"/>
              <a:ext cx="75" cy="68"/>
            </a:xfrm>
            <a:custGeom>
              <a:avLst/>
              <a:gdLst>
                <a:gd name="T0" fmla="*/ 117 w 150"/>
                <a:gd name="T1" fmla="*/ 0 h 137"/>
                <a:gd name="T2" fmla="*/ 117 w 150"/>
                <a:gd name="T3" fmla="*/ 0 h 137"/>
                <a:gd name="T4" fmla="*/ 78 w 150"/>
                <a:gd name="T5" fmla="*/ 6 h 137"/>
                <a:gd name="T6" fmla="*/ 47 w 150"/>
                <a:gd name="T7" fmla="*/ 11 h 137"/>
                <a:gd name="T8" fmla="*/ 17 w 150"/>
                <a:gd name="T9" fmla="*/ 18 h 137"/>
                <a:gd name="T10" fmla="*/ 17 w 150"/>
                <a:gd name="T11" fmla="*/ 18 h 137"/>
                <a:gd name="T12" fmla="*/ 8 w 150"/>
                <a:gd name="T13" fmla="*/ 62 h 137"/>
                <a:gd name="T14" fmla="*/ 3 w 150"/>
                <a:gd name="T15" fmla="*/ 93 h 137"/>
                <a:gd name="T16" fmla="*/ 0 w 150"/>
                <a:gd name="T17" fmla="*/ 114 h 137"/>
                <a:gd name="T18" fmla="*/ 0 w 150"/>
                <a:gd name="T19" fmla="*/ 114 h 137"/>
                <a:gd name="T20" fmla="*/ 1 w 150"/>
                <a:gd name="T21" fmla="*/ 116 h 137"/>
                <a:gd name="T22" fmla="*/ 3 w 150"/>
                <a:gd name="T23" fmla="*/ 118 h 137"/>
                <a:gd name="T24" fmla="*/ 15 w 150"/>
                <a:gd name="T25" fmla="*/ 121 h 137"/>
                <a:gd name="T26" fmla="*/ 52 w 150"/>
                <a:gd name="T27" fmla="*/ 125 h 137"/>
                <a:gd name="T28" fmla="*/ 92 w 150"/>
                <a:gd name="T29" fmla="*/ 130 h 137"/>
                <a:gd name="T30" fmla="*/ 108 w 150"/>
                <a:gd name="T31" fmla="*/ 133 h 137"/>
                <a:gd name="T32" fmla="*/ 119 w 150"/>
                <a:gd name="T33" fmla="*/ 137 h 137"/>
                <a:gd name="T34" fmla="*/ 119 w 150"/>
                <a:gd name="T35" fmla="*/ 137 h 137"/>
                <a:gd name="T36" fmla="*/ 122 w 150"/>
                <a:gd name="T37" fmla="*/ 137 h 137"/>
                <a:gd name="T38" fmla="*/ 126 w 150"/>
                <a:gd name="T39" fmla="*/ 137 h 137"/>
                <a:gd name="T40" fmla="*/ 129 w 150"/>
                <a:gd name="T41" fmla="*/ 135 h 137"/>
                <a:gd name="T42" fmla="*/ 131 w 150"/>
                <a:gd name="T43" fmla="*/ 133 h 137"/>
                <a:gd name="T44" fmla="*/ 136 w 150"/>
                <a:gd name="T45" fmla="*/ 123 h 137"/>
                <a:gd name="T46" fmla="*/ 141 w 150"/>
                <a:gd name="T47" fmla="*/ 111 h 137"/>
                <a:gd name="T48" fmla="*/ 145 w 150"/>
                <a:gd name="T49" fmla="*/ 95 h 137"/>
                <a:gd name="T50" fmla="*/ 147 w 150"/>
                <a:gd name="T51" fmla="*/ 77 h 137"/>
                <a:gd name="T52" fmla="*/ 150 w 150"/>
                <a:gd name="T53" fmla="*/ 41 h 137"/>
                <a:gd name="T54" fmla="*/ 150 w 150"/>
                <a:gd name="T55" fmla="*/ 41 h 137"/>
                <a:gd name="T56" fmla="*/ 150 w 150"/>
                <a:gd name="T57" fmla="*/ 25 h 137"/>
                <a:gd name="T58" fmla="*/ 148 w 150"/>
                <a:gd name="T59" fmla="*/ 13 h 137"/>
                <a:gd name="T60" fmla="*/ 145 w 150"/>
                <a:gd name="T61" fmla="*/ 6 h 137"/>
                <a:gd name="T62" fmla="*/ 140 w 150"/>
                <a:gd name="T63" fmla="*/ 2 h 137"/>
                <a:gd name="T64" fmla="*/ 136 w 150"/>
                <a:gd name="T65" fmla="*/ 0 h 137"/>
                <a:gd name="T66" fmla="*/ 129 w 150"/>
                <a:gd name="T67" fmla="*/ 0 h 137"/>
                <a:gd name="T68" fmla="*/ 117 w 150"/>
                <a:gd name="T69" fmla="*/ 0 h 137"/>
                <a:gd name="T70" fmla="*/ 117 w 150"/>
                <a:gd name="T71"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0" h="137">
                  <a:moveTo>
                    <a:pt x="117" y="0"/>
                  </a:moveTo>
                  <a:lnTo>
                    <a:pt x="117" y="0"/>
                  </a:lnTo>
                  <a:lnTo>
                    <a:pt x="78" y="6"/>
                  </a:lnTo>
                  <a:lnTo>
                    <a:pt x="47" y="11"/>
                  </a:lnTo>
                  <a:lnTo>
                    <a:pt x="17" y="18"/>
                  </a:lnTo>
                  <a:lnTo>
                    <a:pt x="17" y="18"/>
                  </a:lnTo>
                  <a:lnTo>
                    <a:pt x="8" y="62"/>
                  </a:lnTo>
                  <a:lnTo>
                    <a:pt x="3" y="93"/>
                  </a:lnTo>
                  <a:lnTo>
                    <a:pt x="0" y="114"/>
                  </a:lnTo>
                  <a:lnTo>
                    <a:pt x="0" y="114"/>
                  </a:lnTo>
                  <a:lnTo>
                    <a:pt x="1" y="116"/>
                  </a:lnTo>
                  <a:lnTo>
                    <a:pt x="3" y="118"/>
                  </a:lnTo>
                  <a:lnTo>
                    <a:pt x="15" y="121"/>
                  </a:lnTo>
                  <a:lnTo>
                    <a:pt x="52" y="125"/>
                  </a:lnTo>
                  <a:lnTo>
                    <a:pt x="92" y="130"/>
                  </a:lnTo>
                  <a:lnTo>
                    <a:pt x="108" y="133"/>
                  </a:lnTo>
                  <a:lnTo>
                    <a:pt x="119" y="137"/>
                  </a:lnTo>
                  <a:lnTo>
                    <a:pt x="119" y="137"/>
                  </a:lnTo>
                  <a:lnTo>
                    <a:pt x="122" y="137"/>
                  </a:lnTo>
                  <a:lnTo>
                    <a:pt x="126" y="137"/>
                  </a:lnTo>
                  <a:lnTo>
                    <a:pt x="129" y="135"/>
                  </a:lnTo>
                  <a:lnTo>
                    <a:pt x="131" y="133"/>
                  </a:lnTo>
                  <a:lnTo>
                    <a:pt x="136" y="123"/>
                  </a:lnTo>
                  <a:lnTo>
                    <a:pt x="141" y="111"/>
                  </a:lnTo>
                  <a:lnTo>
                    <a:pt x="145" y="95"/>
                  </a:lnTo>
                  <a:lnTo>
                    <a:pt x="147" y="77"/>
                  </a:lnTo>
                  <a:lnTo>
                    <a:pt x="150" y="41"/>
                  </a:lnTo>
                  <a:lnTo>
                    <a:pt x="150" y="41"/>
                  </a:lnTo>
                  <a:lnTo>
                    <a:pt x="150" y="25"/>
                  </a:lnTo>
                  <a:lnTo>
                    <a:pt x="148" y="13"/>
                  </a:lnTo>
                  <a:lnTo>
                    <a:pt x="145" y="6"/>
                  </a:lnTo>
                  <a:lnTo>
                    <a:pt x="140" y="2"/>
                  </a:lnTo>
                  <a:lnTo>
                    <a:pt x="136" y="0"/>
                  </a:lnTo>
                  <a:lnTo>
                    <a:pt x="129" y="0"/>
                  </a:lnTo>
                  <a:lnTo>
                    <a:pt x="117" y="0"/>
                  </a:lnTo>
                  <a:lnTo>
                    <a:pt x="117"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38" name="Group 4"/>
          <p:cNvGrpSpPr>
            <a:grpSpLocks noChangeAspect="1"/>
          </p:cNvGrpSpPr>
          <p:nvPr/>
        </p:nvGrpSpPr>
        <p:grpSpPr bwMode="auto">
          <a:xfrm flipH="1">
            <a:off x="7816445" y="2422985"/>
            <a:ext cx="1145288" cy="4046693"/>
            <a:chOff x="1364" y="1710"/>
            <a:chExt cx="720" cy="2544"/>
          </a:xfrm>
        </p:grpSpPr>
        <p:sp>
          <p:nvSpPr>
            <p:cNvPr id="139" name="Freeform 5"/>
            <p:cNvSpPr>
              <a:spLocks/>
            </p:cNvSpPr>
            <p:nvPr/>
          </p:nvSpPr>
          <p:spPr bwMode="auto">
            <a:xfrm>
              <a:off x="1760" y="4082"/>
              <a:ext cx="226" cy="170"/>
            </a:xfrm>
            <a:custGeom>
              <a:avLst/>
              <a:gdLst>
                <a:gd name="T0" fmla="*/ 12 w 226"/>
                <a:gd name="T1" fmla="*/ 30 h 170"/>
                <a:gd name="T2" fmla="*/ 12 w 226"/>
                <a:gd name="T3" fmla="*/ 30 h 170"/>
                <a:gd name="T4" fmla="*/ 6 w 226"/>
                <a:gd name="T5" fmla="*/ 36 h 170"/>
                <a:gd name="T6" fmla="*/ 4 w 226"/>
                <a:gd name="T7" fmla="*/ 42 h 170"/>
                <a:gd name="T8" fmla="*/ 0 w 226"/>
                <a:gd name="T9" fmla="*/ 54 h 170"/>
                <a:gd name="T10" fmla="*/ 0 w 226"/>
                <a:gd name="T11" fmla="*/ 54 h 170"/>
                <a:gd name="T12" fmla="*/ 0 w 226"/>
                <a:gd name="T13" fmla="*/ 62 h 170"/>
                <a:gd name="T14" fmla="*/ 2 w 226"/>
                <a:gd name="T15" fmla="*/ 70 h 170"/>
                <a:gd name="T16" fmla="*/ 8 w 226"/>
                <a:gd name="T17" fmla="*/ 76 h 170"/>
                <a:gd name="T18" fmla="*/ 14 w 226"/>
                <a:gd name="T19" fmla="*/ 80 h 170"/>
                <a:gd name="T20" fmla="*/ 14 w 226"/>
                <a:gd name="T21" fmla="*/ 80 h 170"/>
                <a:gd name="T22" fmla="*/ 42 w 226"/>
                <a:gd name="T23" fmla="*/ 90 h 170"/>
                <a:gd name="T24" fmla="*/ 58 w 226"/>
                <a:gd name="T25" fmla="*/ 98 h 170"/>
                <a:gd name="T26" fmla="*/ 64 w 226"/>
                <a:gd name="T27" fmla="*/ 102 h 170"/>
                <a:gd name="T28" fmla="*/ 70 w 226"/>
                <a:gd name="T29" fmla="*/ 106 h 170"/>
                <a:gd name="T30" fmla="*/ 70 w 226"/>
                <a:gd name="T31" fmla="*/ 106 h 170"/>
                <a:gd name="T32" fmla="*/ 82 w 226"/>
                <a:gd name="T33" fmla="*/ 120 h 170"/>
                <a:gd name="T34" fmla="*/ 98 w 226"/>
                <a:gd name="T35" fmla="*/ 136 h 170"/>
                <a:gd name="T36" fmla="*/ 114 w 226"/>
                <a:gd name="T37" fmla="*/ 150 h 170"/>
                <a:gd name="T38" fmla="*/ 122 w 226"/>
                <a:gd name="T39" fmla="*/ 154 h 170"/>
                <a:gd name="T40" fmla="*/ 130 w 226"/>
                <a:gd name="T41" fmla="*/ 158 h 170"/>
                <a:gd name="T42" fmla="*/ 130 w 226"/>
                <a:gd name="T43" fmla="*/ 158 h 170"/>
                <a:gd name="T44" fmla="*/ 148 w 226"/>
                <a:gd name="T45" fmla="*/ 164 h 170"/>
                <a:gd name="T46" fmla="*/ 166 w 226"/>
                <a:gd name="T47" fmla="*/ 168 h 170"/>
                <a:gd name="T48" fmla="*/ 184 w 226"/>
                <a:gd name="T49" fmla="*/ 170 h 170"/>
                <a:gd name="T50" fmla="*/ 196 w 226"/>
                <a:gd name="T51" fmla="*/ 168 h 170"/>
                <a:gd name="T52" fmla="*/ 196 w 226"/>
                <a:gd name="T53" fmla="*/ 168 h 170"/>
                <a:gd name="T54" fmla="*/ 214 w 226"/>
                <a:gd name="T55" fmla="*/ 162 h 170"/>
                <a:gd name="T56" fmla="*/ 222 w 226"/>
                <a:gd name="T57" fmla="*/ 156 h 170"/>
                <a:gd name="T58" fmla="*/ 226 w 226"/>
                <a:gd name="T59" fmla="*/ 150 h 170"/>
                <a:gd name="T60" fmla="*/ 226 w 226"/>
                <a:gd name="T61" fmla="*/ 150 h 170"/>
                <a:gd name="T62" fmla="*/ 226 w 226"/>
                <a:gd name="T63" fmla="*/ 146 h 170"/>
                <a:gd name="T64" fmla="*/ 224 w 226"/>
                <a:gd name="T65" fmla="*/ 138 h 170"/>
                <a:gd name="T66" fmla="*/ 214 w 226"/>
                <a:gd name="T67" fmla="*/ 122 h 170"/>
                <a:gd name="T68" fmla="*/ 192 w 226"/>
                <a:gd name="T69" fmla="*/ 92 h 170"/>
                <a:gd name="T70" fmla="*/ 192 w 226"/>
                <a:gd name="T71" fmla="*/ 92 h 170"/>
                <a:gd name="T72" fmla="*/ 160 w 226"/>
                <a:gd name="T73" fmla="*/ 50 h 170"/>
                <a:gd name="T74" fmla="*/ 124 w 226"/>
                <a:gd name="T75" fmla="*/ 4 h 170"/>
                <a:gd name="T76" fmla="*/ 124 w 226"/>
                <a:gd name="T77" fmla="*/ 4 h 170"/>
                <a:gd name="T78" fmla="*/ 120 w 226"/>
                <a:gd name="T79" fmla="*/ 0 h 170"/>
                <a:gd name="T80" fmla="*/ 116 w 226"/>
                <a:gd name="T81" fmla="*/ 0 h 170"/>
                <a:gd name="T82" fmla="*/ 102 w 226"/>
                <a:gd name="T83" fmla="*/ 0 h 170"/>
                <a:gd name="T84" fmla="*/ 82 w 226"/>
                <a:gd name="T85" fmla="*/ 4 h 170"/>
                <a:gd name="T86" fmla="*/ 62 w 226"/>
                <a:gd name="T87" fmla="*/ 10 h 170"/>
                <a:gd name="T88" fmla="*/ 28 w 226"/>
                <a:gd name="T89" fmla="*/ 24 h 170"/>
                <a:gd name="T90" fmla="*/ 12 w 226"/>
                <a:gd name="T91" fmla="*/ 30 h 170"/>
                <a:gd name="T92" fmla="*/ 12 w 226"/>
                <a:gd name="T93" fmla="*/ 3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6" h="170">
                  <a:moveTo>
                    <a:pt x="12" y="30"/>
                  </a:moveTo>
                  <a:lnTo>
                    <a:pt x="12" y="30"/>
                  </a:lnTo>
                  <a:lnTo>
                    <a:pt x="6" y="36"/>
                  </a:lnTo>
                  <a:lnTo>
                    <a:pt x="4" y="42"/>
                  </a:lnTo>
                  <a:lnTo>
                    <a:pt x="0" y="54"/>
                  </a:lnTo>
                  <a:lnTo>
                    <a:pt x="0" y="54"/>
                  </a:lnTo>
                  <a:lnTo>
                    <a:pt x="0" y="62"/>
                  </a:lnTo>
                  <a:lnTo>
                    <a:pt x="2" y="70"/>
                  </a:lnTo>
                  <a:lnTo>
                    <a:pt x="8" y="76"/>
                  </a:lnTo>
                  <a:lnTo>
                    <a:pt x="14" y="80"/>
                  </a:lnTo>
                  <a:lnTo>
                    <a:pt x="14" y="80"/>
                  </a:lnTo>
                  <a:lnTo>
                    <a:pt x="42" y="90"/>
                  </a:lnTo>
                  <a:lnTo>
                    <a:pt x="58" y="98"/>
                  </a:lnTo>
                  <a:lnTo>
                    <a:pt x="64" y="102"/>
                  </a:lnTo>
                  <a:lnTo>
                    <a:pt x="70" y="106"/>
                  </a:lnTo>
                  <a:lnTo>
                    <a:pt x="70" y="106"/>
                  </a:lnTo>
                  <a:lnTo>
                    <a:pt x="82" y="120"/>
                  </a:lnTo>
                  <a:lnTo>
                    <a:pt x="98" y="136"/>
                  </a:lnTo>
                  <a:lnTo>
                    <a:pt x="114" y="150"/>
                  </a:lnTo>
                  <a:lnTo>
                    <a:pt x="122" y="154"/>
                  </a:lnTo>
                  <a:lnTo>
                    <a:pt x="130" y="158"/>
                  </a:lnTo>
                  <a:lnTo>
                    <a:pt x="130" y="158"/>
                  </a:lnTo>
                  <a:lnTo>
                    <a:pt x="148" y="164"/>
                  </a:lnTo>
                  <a:lnTo>
                    <a:pt x="166" y="168"/>
                  </a:lnTo>
                  <a:lnTo>
                    <a:pt x="184" y="170"/>
                  </a:lnTo>
                  <a:lnTo>
                    <a:pt x="196" y="168"/>
                  </a:lnTo>
                  <a:lnTo>
                    <a:pt x="196" y="168"/>
                  </a:lnTo>
                  <a:lnTo>
                    <a:pt x="214" y="162"/>
                  </a:lnTo>
                  <a:lnTo>
                    <a:pt x="222" y="156"/>
                  </a:lnTo>
                  <a:lnTo>
                    <a:pt x="226" y="150"/>
                  </a:lnTo>
                  <a:lnTo>
                    <a:pt x="226" y="150"/>
                  </a:lnTo>
                  <a:lnTo>
                    <a:pt x="226" y="146"/>
                  </a:lnTo>
                  <a:lnTo>
                    <a:pt x="224" y="138"/>
                  </a:lnTo>
                  <a:lnTo>
                    <a:pt x="214" y="122"/>
                  </a:lnTo>
                  <a:lnTo>
                    <a:pt x="192" y="92"/>
                  </a:lnTo>
                  <a:lnTo>
                    <a:pt x="192" y="92"/>
                  </a:lnTo>
                  <a:lnTo>
                    <a:pt x="160" y="50"/>
                  </a:lnTo>
                  <a:lnTo>
                    <a:pt x="124" y="4"/>
                  </a:lnTo>
                  <a:lnTo>
                    <a:pt x="124" y="4"/>
                  </a:lnTo>
                  <a:lnTo>
                    <a:pt x="120" y="0"/>
                  </a:lnTo>
                  <a:lnTo>
                    <a:pt x="116" y="0"/>
                  </a:lnTo>
                  <a:lnTo>
                    <a:pt x="102" y="0"/>
                  </a:lnTo>
                  <a:lnTo>
                    <a:pt x="82" y="4"/>
                  </a:lnTo>
                  <a:lnTo>
                    <a:pt x="62" y="10"/>
                  </a:lnTo>
                  <a:lnTo>
                    <a:pt x="28" y="24"/>
                  </a:lnTo>
                  <a:lnTo>
                    <a:pt x="12" y="30"/>
                  </a:lnTo>
                  <a:lnTo>
                    <a:pt x="12" y="3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0" name="Freeform 6"/>
            <p:cNvSpPr>
              <a:spLocks/>
            </p:cNvSpPr>
            <p:nvPr/>
          </p:nvSpPr>
          <p:spPr bwMode="auto">
            <a:xfrm>
              <a:off x="1760" y="4136"/>
              <a:ext cx="226" cy="116"/>
            </a:xfrm>
            <a:custGeom>
              <a:avLst/>
              <a:gdLst>
                <a:gd name="T0" fmla="*/ 0 w 226"/>
                <a:gd name="T1" fmla="*/ 0 h 116"/>
                <a:gd name="T2" fmla="*/ 0 w 226"/>
                <a:gd name="T3" fmla="*/ 0 h 116"/>
                <a:gd name="T4" fmla="*/ 0 w 226"/>
                <a:gd name="T5" fmla="*/ 8 h 116"/>
                <a:gd name="T6" fmla="*/ 2 w 226"/>
                <a:gd name="T7" fmla="*/ 16 h 116"/>
                <a:gd name="T8" fmla="*/ 8 w 226"/>
                <a:gd name="T9" fmla="*/ 22 h 116"/>
                <a:gd name="T10" fmla="*/ 14 w 226"/>
                <a:gd name="T11" fmla="*/ 26 h 116"/>
                <a:gd name="T12" fmla="*/ 14 w 226"/>
                <a:gd name="T13" fmla="*/ 26 h 116"/>
                <a:gd name="T14" fmla="*/ 42 w 226"/>
                <a:gd name="T15" fmla="*/ 36 h 116"/>
                <a:gd name="T16" fmla="*/ 58 w 226"/>
                <a:gd name="T17" fmla="*/ 44 h 116"/>
                <a:gd name="T18" fmla="*/ 64 w 226"/>
                <a:gd name="T19" fmla="*/ 48 h 116"/>
                <a:gd name="T20" fmla="*/ 70 w 226"/>
                <a:gd name="T21" fmla="*/ 52 h 116"/>
                <a:gd name="T22" fmla="*/ 70 w 226"/>
                <a:gd name="T23" fmla="*/ 52 h 116"/>
                <a:gd name="T24" fmla="*/ 82 w 226"/>
                <a:gd name="T25" fmla="*/ 66 h 116"/>
                <a:gd name="T26" fmla="*/ 98 w 226"/>
                <a:gd name="T27" fmla="*/ 82 h 116"/>
                <a:gd name="T28" fmla="*/ 114 w 226"/>
                <a:gd name="T29" fmla="*/ 96 h 116"/>
                <a:gd name="T30" fmla="*/ 122 w 226"/>
                <a:gd name="T31" fmla="*/ 100 h 116"/>
                <a:gd name="T32" fmla="*/ 130 w 226"/>
                <a:gd name="T33" fmla="*/ 104 h 116"/>
                <a:gd name="T34" fmla="*/ 130 w 226"/>
                <a:gd name="T35" fmla="*/ 104 h 116"/>
                <a:gd name="T36" fmla="*/ 146 w 226"/>
                <a:gd name="T37" fmla="*/ 110 h 116"/>
                <a:gd name="T38" fmla="*/ 160 w 226"/>
                <a:gd name="T39" fmla="*/ 114 h 116"/>
                <a:gd name="T40" fmla="*/ 176 w 226"/>
                <a:gd name="T41" fmla="*/ 116 h 116"/>
                <a:gd name="T42" fmla="*/ 196 w 226"/>
                <a:gd name="T43" fmla="*/ 114 h 116"/>
                <a:gd name="T44" fmla="*/ 196 w 226"/>
                <a:gd name="T45" fmla="*/ 114 h 116"/>
                <a:gd name="T46" fmla="*/ 206 w 226"/>
                <a:gd name="T47" fmla="*/ 112 h 116"/>
                <a:gd name="T48" fmla="*/ 214 w 226"/>
                <a:gd name="T49" fmla="*/ 108 h 116"/>
                <a:gd name="T50" fmla="*/ 222 w 226"/>
                <a:gd name="T51" fmla="*/ 104 h 116"/>
                <a:gd name="T52" fmla="*/ 226 w 226"/>
                <a:gd name="T53" fmla="*/ 96 h 116"/>
                <a:gd name="T54" fmla="*/ 226 w 226"/>
                <a:gd name="T55" fmla="*/ 96 h 116"/>
                <a:gd name="T56" fmla="*/ 216 w 226"/>
                <a:gd name="T57" fmla="*/ 100 h 116"/>
                <a:gd name="T58" fmla="*/ 204 w 226"/>
                <a:gd name="T59" fmla="*/ 102 h 116"/>
                <a:gd name="T60" fmla="*/ 192 w 226"/>
                <a:gd name="T61" fmla="*/ 102 h 116"/>
                <a:gd name="T62" fmla="*/ 192 w 226"/>
                <a:gd name="T63" fmla="*/ 102 h 116"/>
                <a:gd name="T64" fmla="*/ 180 w 226"/>
                <a:gd name="T65" fmla="*/ 104 h 116"/>
                <a:gd name="T66" fmla="*/ 164 w 226"/>
                <a:gd name="T67" fmla="*/ 102 h 116"/>
                <a:gd name="T68" fmla="*/ 154 w 226"/>
                <a:gd name="T69" fmla="*/ 100 h 116"/>
                <a:gd name="T70" fmla="*/ 146 w 226"/>
                <a:gd name="T71" fmla="*/ 98 h 116"/>
                <a:gd name="T72" fmla="*/ 136 w 226"/>
                <a:gd name="T73" fmla="*/ 92 h 116"/>
                <a:gd name="T74" fmla="*/ 126 w 226"/>
                <a:gd name="T75" fmla="*/ 86 h 116"/>
                <a:gd name="T76" fmla="*/ 126 w 226"/>
                <a:gd name="T77" fmla="*/ 86 h 116"/>
                <a:gd name="T78" fmla="*/ 116 w 226"/>
                <a:gd name="T79" fmla="*/ 78 h 116"/>
                <a:gd name="T80" fmla="*/ 108 w 226"/>
                <a:gd name="T81" fmla="*/ 70 h 116"/>
                <a:gd name="T82" fmla="*/ 92 w 226"/>
                <a:gd name="T83" fmla="*/ 52 h 116"/>
                <a:gd name="T84" fmla="*/ 84 w 226"/>
                <a:gd name="T85" fmla="*/ 44 h 116"/>
                <a:gd name="T86" fmla="*/ 74 w 226"/>
                <a:gd name="T87" fmla="*/ 36 h 116"/>
                <a:gd name="T88" fmla="*/ 62 w 226"/>
                <a:gd name="T89" fmla="*/ 30 h 116"/>
                <a:gd name="T90" fmla="*/ 46 w 226"/>
                <a:gd name="T91" fmla="*/ 26 h 116"/>
                <a:gd name="T92" fmla="*/ 46 w 226"/>
                <a:gd name="T93" fmla="*/ 26 h 116"/>
                <a:gd name="T94" fmla="*/ 32 w 226"/>
                <a:gd name="T95" fmla="*/ 22 h 116"/>
                <a:gd name="T96" fmla="*/ 20 w 226"/>
                <a:gd name="T97" fmla="*/ 18 h 116"/>
                <a:gd name="T98" fmla="*/ 6 w 226"/>
                <a:gd name="T99" fmla="*/ 8 h 116"/>
                <a:gd name="T100" fmla="*/ 2 w 226"/>
                <a:gd name="T101" fmla="*/ 2 h 116"/>
                <a:gd name="T102" fmla="*/ 0 w 226"/>
                <a:gd name="T103" fmla="*/ 0 h 116"/>
                <a:gd name="T104" fmla="*/ 0 w 226"/>
                <a:gd name="T10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6" h="116">
                  <a:moveTo>
                    <a:pt x="0" y="0"/>
                  </a:moveTo>
                  <a:lnTo>
                    <a:pt x="0" y="0"/>
                  </a:lnTo>
                  <a:lnTo>
                    <a:pt x="0" y="8"/>
                  </a:lnTo>
                  <a:lnTo>
                    <a:pt x="2" y="16"/>
                  </a:lnTo>
                  <a:lnTo>
                    <a:pt x="8" y="22"/>
                  </a:lnTo>
                  <a:lnTo>
                    <a:pt x="14" y="26"/>
                  </a:lnTo>
                  <a:lnTo>
                    <a:pt x="14" y="26"/>
                  </a:lnTo>
                  <a:lnTo>
                    <a:pt x="42" y="36"/>
                  </a:lnTo>
                  <a:lnTo>
                    <a:pt x="58" y="44"/>
                  </a:lnTo>
                  <a:lnTo>
                    <a:pt x="64" y="48"/>
                  </a:lnTo>
                  <a:lnTo>
                    <a:pt x="70" y="52"/>
                  </a:lnTo>
                  <a:lnTo>
                    <a:pt x="70" y="52"/>
                  </a:lnTo>
                  <a:lnTo>
                    <a:pt x="82" y="66"/>
                  </a:lnTo>
                  <a:lnTo>
                    <a:pt x="98" y="82"/>
                  </a:lnTo>
                  <a:lnTo>
                    <a:pt x="114" y="96"/>
                  </a:lnTo>
                  <a:lnTo>
                    <a:pt x="122" y="100"/>
                  </a:lnTo>
                  <a:lnTo>
                    <a:pt x="130" y="104"/>
                  </a:lnTo>
                  <a:lnTo>
                    <a:pt x="130" y="104"/>
                  </a:lnTo>
                  <a:lnTo>
                    <a:pt x="146" y="110"/>
                  </a:lnTo>
                  <a:lnTo>
                    <a:pt x="160" y="114"/>
                  </a:lnTo>
                  <a:lnTo>
                    <a:pt x="176" y="116"/>
                  </a:lnTo>
                  <a:lnTo>
                    <a:pt x="196" y="114"/>
                  </a:lnTo>
                  <a:lnTo>
                    <a:pt x="196" y="114"/>
                  </a:lnTo>
                  <a:lnTo>
                    <a:pt x="206" y="112"/>
                  </a:lnTo>
                  <a:lnTo>
                    <a:pt x="214" y="108"/>
                  </a:lnTo>
                  <a:lnTo>
                    <a:pt x="222" y="104"/>
                  </a:lnTo>
                  <a:lnTo>
                    <a:pt x="226" y="96"/>
                  </a:lnTo>
                  <a:lnTo>
                    <a:pt x="226" y="96"/>
                  </a:lnTo>
                  <a:lnTo>
                    <a:pt x="216" y="100"/>
                  </a:lnTo>
                  <a:lnTo>
                    <a:pt x="204" y="102"/>
                  </a:lnTo>
                  <a:lnTo>
                    <a:pt x="192" y="102"/>
                  </a:lnTo>
                  <a:lnTo>
                    <a:pt x="192" y="102"/>
                  </a:lnTo>
                  <a:lnTo>
                    <a:pt x="180" y="104"/>
                  </a:lnTo>
                  <a:lnTo>
                    <a:pt x="164" y="102"/>
                  </a:lnTo>
                  <a:lnTo>
                    <a:pt x="154" y="100"/>
                  </a:lnTo>
                  <a:lnTo>
                    <a:pt x="146" y="98"/>
                  </a:lnTo>
                  <a:lnTo>
                    <a:pt x="136" y="92"/>
                  </a:lnTo>
                  <a:lnTo>
                    <a:pt x="126" y="86"/>
                  </a:lnTo>
                  <a:lnTo>
                    <a:pt x="126" y="86"/>
                  </a:lnTo>
                  <a:lnTo>
                    <a:pt x="116" y="78"/>
                  </a:lnTo>
                  <a:lnTo>
                    <a:pt x="108" y="70"/>
                  </a:lnTo>
                  <a:lnTo>
                    <a:pt x="92" y="52"/>
                  </a:lnTo>
                  <a:lnTo>
                    <a:pt x="84" y="44"/>
                  </a:lnTo>
                  <a:lnTo>
                    <a:pt x="74" y="36"/>
                  </a:lnTo>
                  <a:lnTo>
                    <a:pt x="62" y="30"/>
                  </a:lnTo>
                  <a:lnTo>
                    <a:pt x="46" y="26"/>
                  </a:lnTo>
                  <a:lnTo>
                    <a:pt x="46" y="26"/>
                  </a:lnTo>
                  <a:lnTo>
                    <a:pt x="32" y="22"/>
                  </a:lnTo>
                  <a:lnTo>
                    <a:pt x="20" y="18"/>
                  </a:lnTo>
                  <a:lnTo>
                    <a:pt x="6" y="8"/>
                  </a:lnTo>
                  <a:lnTo>
                    <a:pt x="2" y="2"/>
                  </a:lnTo>
                  <a:lnTo>
                    <a:pt x="0" y="0"/>
                  </a:lnTo>
                  <a:lnTo>
                    <a:pt x="0" y="0"/>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1" name="Freeform 7"/>
            <p:cNvSpPr>
              <a:spLocks/>
            </p:cNvSpPr>
            <p:nvPr/>
          </p:nvSpPr>
          <p:spPr bwMode="auto">
            <a:xfrm>
              <a:off x="1470" y="4036"/>
              <a:ext cx="180" cy="218"/>
            </a:xfrm>
            <a:custGeom>
              <a:avLst/>
              <a:gdLst>
                <a:gd name="T0" fmla="*/ 178 w 180"/>
                <a:gd name="T1" fmla="*/ 64 h 218"/>
                <a:gd name="T2" fmla="*/ 178 w 180"/>
                <a:gd name="T3" fmla="*/ 64 h 218"/>
                <a:gd name="T4" fmla="*/ 180 w 180"/>
                <a:gd name="T5" fmla="*/ 78 h 218"/>
                <a:gd name="T6" fmla="*/ 180 w 180"/>
                <a:gd name="T7" fmla="*/ 90 h 218"/>
                <a:gd name="T8" fmla="*/ 180 w 180"/>
                <a:gd name="T9" fmla="*/ 90 h 218"/>
                <a:gd name="T10" fmla="*/ 178 w 180"/>
                <a:gd name="T11" fmla="*/ 100 h 218"/>
                <a:gd name="T12" fmla="*/ 174 w 180"/>
                <a:gd name="T13" fmla="*/ 108 h 218"/>
                <a:gd name="T14" fmla="*/ 174 w 180"/>
                <a:gd name="T15" fmla="*/ 108 h 218"/>
                <a:gd name="T16" fmla="*/ 166 w 180"/>
                <a:gd name="T17" fmla="*/ 116 h 218"/>
                <a:gd name="T18" fmla="*/ 154 w 180"/>
                <a:gd name="T19" fmla="*/ 124 h 218"/>
                <a:gd name="T20" fmla="*/ 144 w 180"/>
                <a:gd name="T21" fmla="*/ 134 h 218"/>
                <a:gd name="T22" fmla="*/ 140 w 180"/>
                <a:gd name="T23" fmla="*/ 140 h 218"/>
                <a:gd name="T24" fmla="*/ 138 w 180"/>
                <a:gd name="T25" fmla="*/ 146 h 218"/>
                <a:gd name="T26" fmla="*/ 138 w 180"/>
                <a:gd name="T27" fmla="*/ 146 h 218"/>
                <a:gd name="T28" fmla="*/ 134 w 180"/>
                <a:gd name="T29" fmla="*/ 160 h 218"/>
                <a:gd name="T30" fmla="*/ 130 w 180"/>
                <a:gd name="T31" fmla="*/ 172 h 218"/>
                <a:gd name="T32" fmla="*/ 126 w 180"/>
                <a:gd name="T33" fmla="*/ 180 h 218"/>
                <a:gd name="T34" fmla="*/ 122 w 180"/>
                <a:gd name="T35" fmla="*/ 186 h 218"/>
                <a:gd name="T36" fmla="*/ 114 w 180"/>
                <a:gd name="T37" fmla="*/ 192 h 218"/>
                <a:gd name="T38" fmla="*/ 104 w 180"/>
                <a:gd name="T39" fmla="*/ 198 h 218"/>
                <a:gd name="T40" fmla="*/ 104 w 180"/>
                <a:gd name="T41" fmla="*/ 198 h 218"/>
                <a:gd name="T42" fmla="*/ 80 w 180"/>
                <a:gd name="T43" fmla="*/ 208 h 218"/>
                <a:gd name="T44" fmla="*/ 62 w 180"/>
                <a:gd name="T45" fmla="*/ 214 h 218"/>
                <a:gd name="T46" fmla="*/ 46 w 180"/>
                <a:gd name="T47" fmla="*/ 218 h 218"/>
                <a:gd name="T48" fmla="*/ 36 w 180"/>
                <a:gd name="T49" fmla="*/ 218 h 218"/>
                <a:gd name="T50" fmla="*/ 36 w 180"/>
                <a:gd name="T51" fmla="*/ 218 h 218"/>
                <a:gd name="T52" fmla="*/ 24 w 180"/>
                <a:gd name="T53" fmla="*/ 218 h 218"/>
                <a:gd name="T54" fmla="*/ 18 w 180"/>
                <a:gd name="T55" fmla="*/ 218 h 218"/>
                <a:gd name="T56" fmla="*/ 12 w 180"/>
                <a:gd name="T57" fmla="*/ 218 h 218"/>
                <a:gd name="T58" fmla="*/ 6 w 180"/>
                <a:gd name="T59" fmla="*/ 214 h 218"/>
                <a:gd name="T60" fmla="*/ 2 w 180"/>
                <a:gd name="T61" fmla="*/ 210 h 218"/>
                <a:gd name="T62" fmla="*/ 0 w 180"/>
                <a:gd name="T63" fmla="*/ 202 h 218"/>
                <a:gd name="T64" fmla="*/ 2 w 180"/>
                <a:gd name="T65" fmla="*/ 192 h 218"/>
                <a:gd name="T66" fmla="*/ 2 w 180"/>
                <a:gd name="T67" fmla="*/ 192 h 218"/>
                <a:gd name="T68" fmla="*/ 8 w 180"/>
                <a:gd name="T69" fmla="*/ 168 h 218"/>
                <a:gd name="T70" fmla="*/ 14 w 180"/>
                <a:gd name="T71" fmla="*/ 148 h 218"/>
                <a:gd name="T72" fmla="*/ 26 w 180"/>
                <a:gd name="T73" fmla="*/ 128 h 218"/>
                <a:gd name="T74" fmla="*/ 40 w 180"/>
                <a:gd name="T75" fmla="*/ 108 h 218"/>
                <a:gd name="T76" fmla="*/ 40 w 180"/>
                <a:gd name="T77" fmla="*/ 108 h 218"/>
                <a:gd name="T78" fmla="*/ 48 w 180"/>
                <a:gd name="T79" fmla="*/ 96 h 218"/>
                <a:gd name="T80" fmla="*/ 56 w 180"/>
                <a:gd name="T81" fmla="*/ 80 h 218"/>
                <a:gd name="T82" fmla="*/ 76 w 180"/>
                <a:gd name="T83" fmla="*/ 44 h 218"/>
                <a:gd name="T84" fmla="*/ 94 w 180"/>
                <a:gd name="T85" fmla="*/ 0 h 218"/>
                <a:gd name="T86" fmla="*/ 178 w 180"/>
                <a:gd name="T87" fmla="*/ 6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0" h="218">
                  <a:moveTo>
                    <a:pt x="178" y="64"/>
                  </a:moveTo>
                  <a:lnTo>
                    <a:pt x="178" y="64"/>
                  </a:lnTo>
                  <a:lnTo>
                    <a:pt x="180" y="78"/>
                  </a:lnTo>
                  <a:lnTo>
                    <a:pt x="180" y="90"/>
                  </a:lnTo>
                  <a:lnTo>
                    <a:pt x="180" y="90"/>
                  </a:lnTo>
                  <a:lnTo>
                    <a:pt x="178" y="100"/>
                  </a:lnTo>
                  <a:lnTo>
                    <a:pt x="174" y="108"/>
                  </a:lnTo>
                  <a:lnTo>
                    <a:pt x="174" y="108"/>
                  </a:lnTo>
                  <a:lnTo>
                    <a:pt x="166" y="116"/>
                  </a:lnTo>
                  <a:lnTo>
                    <a:pt x="154" y="124"/>
                  </a:lnTo>
                  <a:lnTo>
                    <a:pt x="144" y="134"/>
                  </a:lnTo>
                  <a:lnTo>
                    <a:pt x="140" y="140"/>
                  </a:lnTo>
                  <a:lnTo>
                    <a:pt x="138" y="146"/>
                  </a:lnTo>
                  <a:lnTo>
                    <a:pt x="138" y="146"/>
                  </a:lnTo>
                  <a:lnTo>
                    <a:pt x="134" y="160"/>
                  </a:lnTo>
                  <a:lnTo>
                    <a:pt x="130" y="172"/>
                  </a:lnTo>
                  <a:lnTo>
                    <a:pt x="126" y="180"/>
                  </a:lnTo>
                  <a:lnTo>
                    <a:pt x="122" y="186"/>
                  </a:lnTo>
                  <a:lnTo>
                    <a:pt x="114" y="192"/>
                  </a:lnTo>
                  <a:lnTo>
                    <a:pt x="104" y="198"/>
                  </a:lnTo>
                  <a:lnTo>
                    <a:pt x="104" y="198"/>
                  </a:lnTo>
                  <a:lnTo>
                    <a:pt x="80" y="208"/>
                  </a:lnTo>
                  <a:lnTo>
                    <a:pt x="62" y="214"/>
                  </a:lnTo>
                  <a:lnTo>
                    <a:pt x="46" y="218"/>
                  </a:lnTo>
                  <a:lnTo>
                    <a:pt x="36" y="218"/>
                  </a:lnTo>
                  <a:lnTo>
                    <a:pt x="36" y="218"/>
                  </a:lnTo>
                  <a:lnTo>
                    <a:pt x="24" y="218"/>
                  </a:lnTo>
                  <a:lnTo>
                    <a:pt x="18" y="218"/>
                  </a:lnTo>
                  <a:lnTo>
                    <a:pt x="12" y="218"/>
                  </a:lnTo>
                  <a:lnTo>
                    <a:pt x="6" y="214"/>
                  </a:lnTo>
                  <a:lnTo>
                    <a:pt x="2" y="210"/>
                  </a:lnTo>
                  <a:lnTo>
                    <a:pt x="0" y="202"/>
                  </a:lnTo>
                  <a:lnTo>
                    <a:pt x="2" y="192"/>
                  </a:lnTo>
                  <a:lnTo>
                    <a:pt x="2" y="192"/>
                  </a:lnTo>
                  <a:lnTo>
                    <a:pt x="8" y="168"/>
                  </a:lnTo>
                  <a:lnTo>
                    <a:pt x="14" y="148"/>
                  </a:lnTo>
                  <a:lnTo>
                    <a:pt x="26" y="128"/>
                  </a:lnTo>
                  <a:lnTo>
                    <a:pt x="40" y="108"/>
                  </a:lnTo>
                  <a:lnTo>
                    <a:pt x="40" y="108"/>
                  </a:lnTo>
                  <a:lnTo>
                    <a:pt x="48" y="96"/>
                  </a:lnTo>
                  <a:lnTo>
                    <a:pt x="56" y="80"/>
                  </a:lnTo>
                  <a:lnTo>
                    <a:pt x="76" y="44"/>
                  </a:lnTo>
                  <a:lnTo>
                    <a:pt x="94" y="0"/>
                  </a:lnTo>
                  <a:lnTo>
                    <a:pt x="178" y="64"/>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2" name="Freeform 8"/>
            <p:cNvSpPr>
              <a:spLocks/>
            </p:cNvSpPr>
            <p:nvPr/>
          </p:nvSpPr>
          <p:spPr bwMode="auto">
            <a:xfrm>
              <a:off x="1470" y="4126"/>
              <a:ext cx="180" cy="128"/>
            </a:xfrm>
            <a:custGeom>
              <a:avLst/>
              <a:gdLst>
                <a:gd name="T0" fmla="*/ 2 w 180"/>
                <a:gd name="T1" fmla="*/ 102 h 128"/>
                <a:gd name="T2" fmla="*/ 2 w 180"/>
                <a:gd name="T3" fmla="*/ 102 h 128"/>
                <a:gd name="T4" fmla="*/ 0 w 180"/>
                <a:gd name="T5" fmla="*/ 112 h 128"/>
                <a:gd name="T6" fmla="*/ 2 w 180"/>
                <a:gd name="T7" fmla="*/ 120 h 128"/>
                <a:gd name="T8" fmla="*/ 6 w 180"/>
                <a:gd name="T9" fmla="*/ 124 h 128"/>
                <a:gd name="T10" fmla="*/ 12 w 180"/>
                <a:gd name="T11" fmla="*/ 128 h 128"/>
                <a:gd name="T12" fmla="*/ 18 w 180"/>
                <a:gd name="T13" fmla="*/ 128 h 128"/>
                <a:gd name="T14" fmla="*/ 24 w 180"/>
                <a:gd name="T15" fmla="*/ 128 h 128"/>
                <a:gd name="T16" fmla="*/ 36 w 180"/>
                <a:gd name="T17" fmla="*/ 128 h 128"/>
                <a:gd name="T18" fmla="*/ 36 w 180"/>
                <a:gd name="T19" fmla="*/ 128 h 128"/>
                <a:gd name="T20" fmla="*/ 46 w 180"/>
                <a:gd name="T21" fmla="*/ 128 h 128"/>
                <a:gd name="T22" fmla="*/ 62 w 180"/>
                <a:gd name="T23" fmla="*/ 124 h 128"/>
                <a:gd name="T24" fmla="*/ 80 w 180"/>
                <a:gd name="T25" fmla="*/ 118 h 128"/>
                <a:gd name="T26" fmla="*/ 104 w 180"/>
                <a:gd name="T27" fmla="*/ 108 h 128"/>
                <a:gd name="T28" fmla="*/ 104 w 180"/>
                <a:gd name="T29" fmla="*/ 108 h 128"/>
                <a:gd name="T30" fmla="*/ 114 w 180"/>
                <a:gd name="T31" fmla="*/ 102 h 128"/>
                <a:gd name="T32" fmla="*/ 122 w 180"/>
                <a:gd name="T33" fmla="*/ 96 h 128"/>
                <a:gd name="T34" fmla="*/ 126 w 180"/>
                <a:gd name="T35" fmla="*/ 90 h 128"/>
                <a:gd name="T36" fmla="*/ 130 w 180"/>
                <a:gd name="T37" fmla="*/ 82 h 128"/>
                <a:gd name="T38" fmla="*/ 134 w 180"/>
                <a:gd name="T39" fmla="*/ 70 h 128"/>
                <a:gd name="T40" fmla="*/ 138 w 180"/>
                <a:gd name="T41" fmla="*/ 56 h 128"/>
                <a:gd name="T42" fmla="*/ 138 w 180"/>
                <a:gd name="T43" fmla="*/ 56 h 128"/>
                <a:gd name="T44" fmla="*/ 140 w 180"/>
                <a:gd name="T45" fmla="*/ 50 h 128"/>
                <a:gd name="T46" fmla="*/ 144 w 180"/>
                <a:gd name="T47" fmla="*/ 44 h 128"/>
                <a:gd name="T48" fmla="*/ 154 w 180"/>
                <a:gd name="T49" fmla="*/ 34 h 128"/>
                <a:gd name="T50" fmla="*/ 166 w 180"/>
                <a:gd name="T51" fmla="*/ 26 h 128"/>
                <a:gd name="T52" fmla="*/ 174 w 180"/>
                <a:gd name="T53" fmla="*/ 18 h 128"/>
                <a:gd name="T54" fmla="*/ 174 w 180"/>
                <a:gd name="T55" fmla="*/ 18 h 128"/>
                <a:gd name="T56" fmla="*/ 178 w 180"/>
                <a:gd name="T57" fmla="*/ 10 h 128"/>
                <a:gd name="T58" fmla="*/ 180 w 180"/>
                <a:gd name="T59" fmla="*/ 0 h 128"/>
                <a:gd name="T60" fmla="*/ 180 w 180"/>
                <a:gd name="T61" fmla="*/ 0 h 128"/>
                <a:gd name="T62" fmla="*/ 176 w 180"/>
                <a:gd name="T63" fmla="*/ 4 h 128"/>
                <a:gd name="T64" fmla="*/ 160 w 180"/>
                <a:gd name="T65" fmla="*/ 16 h 128"/>
                <a:gd name="T66" fmla="*/ 160 w 180"/>
                <a:gd name="T67" fmla="*/ 16 h 128"/>
                <a:gd name="T68" fmla="*/ 150 w 180"/>
                <a:gd name="T69" fmla="*/ 22 h 128"/>
                <a:gd name="T70" fmla="*/ 138 w 180"/>
                <a:gd name="T71" fmla="*/ 30 h 128"/>
                <a:gd name="T72" fmla="*/ 134 w 180"/>
                <a:gd name="T73" fmla="*/ 34 h 128"/>
                <a:gd name="T74" fmla="*/ 130 w 180"/>
                <a:gd name="T75" fmla="*/ 42 h 128"/>
                <a:gd name="T76" fmla="*/ 126 w 180"/>
                <a:gd name="T77" fmla="*/ 50 h 128"/>
                <a:gd name="T78" fmla="*/ 124 w 180"/>
                <a:gd name="T79" fmla="*/ 60 h 128"/>
                <a:gd name="T80" fmla="*/ 124 w 180"/>
                <a:gd name="T81" fmla="*/ 60 h 128"/>
                <a:gd name="T82" fmla="*/ 122 w 180"/>
                <a:gd name="T83" fmla="*/ 70 h 128"/>
                <a:gd name="T84" fmla="*/ 118 w 180"/>
                <a:gd name="T85" fmla="*/ 80 h 128"/>
                <a:gd name="T86" fmla="*/ 112 w 180"/>
                <a:gd name="T87" fmla="*/ 88 h 128"/>
                <a:gd name="T88" fmla="*/ 104 w 180"/>
                <a:gd name="T89" fmla="*/ 96 h 128"/>
                <a:gd name="T90" fmla="*/ 94 w 180"/>
                <a:gd name="T91" fmla="*/ 102 h 128"/>
                <a:gd name="T92" fmla="*/ 84 w 180"/>
                <a:gd name="T93" fmla="*/ 108 h 128"/>
                <a:gd name="T94" fmla="*/ 72 w 180"/>
                <a:gd name="T95" fmla="*/ 112 h 128"/>
                <a:gd name="T96" fmla="*/ 58 w 180"/>
                <a:gd name="T97" fmla="*/ 114 h 128"/>
                <a:gd name="T98" fmla="*/ 58 w 180"/>
                <a:gd name="T99" fmla="*/ 114 h 128"/>
                <a:gd name="T100" fmla="*/ 32 w 180"/>
                <a:gd name="T101" fmla="*/ 116 h 128"/>
                <a:gd name="T102" fmla="*/ 16 w 180"/>
                <a:gd name="T103" fmla="*/ 116 h 128"/>
                <a:gd name="T104" fmla="*/ 10 w 180"/>
                <a:gd name="T105" fmla="*/ 116 h 128"/>
                <a:gd name="T106" fmla="*/ 6 w 180"/>
                <a:gd name="T107" fmla="*/ 112 h 128"/>
                <a:gd name="T108" fmla="*/ 4 w 180"/>
                <a:gd name="T109" fmla="*/ 108 h 128"/>
                <a:gd name="T110" fmla="*/ 2 w 180"/>
                <a:gd name="T111" fmla="*/ 102 h 128"/>
                <a:gd name="T112" fmla="*/ 2 w 180"/>
                <a:gd name="T113"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128">
                  <a:moveTo>
                    <a:pt x="2" y="102"/>
                  </a:moveTo>
                  <a:lnTo>
                    <a:pt x="2" y="102"/>
                  </a:lnTo>
                  <a:lnTo>
                    <a:pt x="0" y="112"/>
                  </a:lnTo>
                  <a:lnTo>
                    <a:pt x="2" y="120"/>
                  </a:lnTo>
                  <a:lnTo>
                    <a:pt x="6" y="124"/>
                  </a:lnTo>
                  <a:lnTo>
                    <a:pt x="12" y="128"/>
                  </a:lnTo>
                  <a:lnTo>
                    <a:pt x="18" y="128"/>
                  </a:lnTo>
                  <a:lnTo>
                    <a:pt x="24" y="128"/>
                  </a:lnTo>
                  <a:lnTo>
                    <a:pt x="36" y="128"/>
                  </a:lnTo>
                  <a:lnTo>
                    <a:pt x="36" y="128"/>
                  </a:lnTo>
                  <a:lnTo>
                    <a:pt x="46" y="128"/>
                  </a:lnTo>
                  <a:lnTo>
                    <a:pt x="62" y="124"/>
                  </a:lnTo>
                  <a:lnTo>
                    <a:pt x="80" y="118"/>
                  </a:lnTo>
                  <a:lnTo>
                    <a:pt x="104" y="108"/>
                  </a:lnTo>
                  <a:lnTo>
                    <a:pt x="104" y="108"/>
                  </a:lnTo>
                  <a:lnTo>
                    <a:pt x="114" y="102"/>
                  </a:lnTo>
                  <a:lnTo>
                    <a:pt x="122" y="96"/>
                  </a:lnTo>
                  <a:lnTo>
                    <a:pt x="126" y="90"/>
                  </a:lnTo>
                  <a:lnTo>
                    <a:pt x="130" y="82"/>
                  </a:lnTo>
                  <a:lnTo>
                    <a:pt x="134" y="70"/>
                  </a:lnTo>
                  <a:lnTo>
                    <a:pt x="138" y="56"/>
                  </a:lnTo>
                  <a:lnTo>
                    <a:pt x="138" y="56"/>
                  </a:lnTo>
                  <a:lnTo>
                    <a:pt x="140" y="50"/>
                  </a:lnTo>
                  <a:lnTo>
                    <a:pt x="144" y="44"/>
                  </a:lnTo>
                  <a:lnTo>
                    <a:pt x="154" y="34"/>
                  </a:lnTo>
                  <a:lnTo>
                    <a:pt x="166" y="26"/>
                  </a:lnTo>
                  <a:lnTo>
                    <a:pt x="174" y="18"/>
                  </a:lnTo>
                  <a:lnTo>
                    <a:pt x="174" y="18"/>
                  </a:lnTo>
                  <a:lnTo>
                    <a:pt x="178" y="10"/>
                  </a:lnTo>
                  <a:lnTo>
                    <a:pt x="180" y="0"/>
                  </a:lnTo>
                  <a:lnTo>
                    <a:pt x="180" y="0"/>
                  </a:lnTo>
                  <a:lnTo>
                    <a:pt x="176" y="4"/>
                  </a:lnTo>
                  <a:lnTo>
                    <a:pt x="160" y="16"/>
                  </a:lnTo>
                  <a:lnTo>
                    <a:pt x="160" y="16"/>
                  </a:lnTo>
                  <a:lnTo>
                    <a:pt x="150" y="22"/>
                  </a:lnTo>
                  <a:lnTo>
                    <a:pt x="138" y="30"/>
                  </a:lnTo>
                  <a:lnTo>
                    <a:pt x="134" y="34"/>
                  </a:lnTo>
                  <a:lnTo>
                    <a:pt x="130" y="42"/>
                  </a:lnTo>
                  <a:lnTo>
                    <a:pt x="126" y="50"/>
                  </a:lnTo>
                  <a:lnTo>
                    <a:pt x="124" y="60"/>
                  </a:lnTo>
                  <a:lnTo>
                    <a:pt x="124" y="60"/>
                  </a:lnTo>
                  <a:lnTo>
                    <a:pt x="122" y="70"/>
                  </a:lnTo>
                  <a:lnTo>
                    <a:pt x="118" y="80"/>
                  </a:lnTo>
                  <a:lnTo>
                    <a:pt x="112" y="88"/>
                  </a:lnTo>
                  <a:lnTo>
                    <a:pt x="104" y="96"/>
                  </a:lnTo>
                  <a:lnTo>
                    <a:pt x="94" y="102"/>
                  </a:lnTo>
                  <a:lnTo>
                    <a:pt x="84" y="108"/>
                  </a:lnTo>
                  <a:lnTo>
                    <a:pt x="72" y="112"/>
                  </a:lnTo>
                  <a:lnTo>
                    <a:pt x="58" y="114"/>
                  </a:lnTo>
                  <a:lnTo>
                    <a:pt x="58" y="114"/>
                  </a:lnTo>
                  <a:lnTo>
                    <a:pt x="32" y="116"/>
                  </a:lnTo>
                  <a:lnTo>
                    <a:pt x="16" y="116"/>
                  </a:lnTo>
                  <a:lnTo>
                    <a:pt x="10" y="116"/>
                  </a:lnTo>
                  <a:lnTo>
                    <a:pt x="6" y="112"/>
                  </a:lnTo>
                  <a:lnTo>
                    <a:pt x="4" y="108"/>
                  </a:lnTo>
                  <a:lnTo>
                    <a:pt x="2" y="102"/>
                  </a:lnTo>
                  <a:lnTo>
                    <a:pt x="2" y="102"/>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3" name="Freeform 9"/>
            <p:cNvSpPr>
              <a:spLocks/>
            </p:cNvSpPr>
            <p:nvPr/>
          </p:nvSpPr>
          <p:spPr bwMode="auto">
            <a:xfrm>
              <a:off x="1628" y="1898"/>
              <a:ext cx="260" cy="356"/>
            </a:xfrm>
            <a:custGeom>
              <a:avLst/>
              <a:gdLst>
                <a:gd name="T0" fmla="*/ 260 w 260"/>
                <a:gd name="T1" fmla="*/ 226 h 356"/>
                <a:gd name="T2" fmla="*/ 260 w 260"/>
                <a:gd name="T3" fmla="*/ 226 h 356"/>
                <a:gd name="T4" fmla="*/ 254 w 260"/>
                <a:gd name="T5" fmla="*/ 212 h 356"/>
                <a:gd name="T6" fmla="*/ 246 w 260"/>
                <a:gd name="T7" fmla="*/ 200 h 356"/>
                <a:gd name="T8" fmla="*/ 232 w 260"/>
                <a:gd name="T9" fmla="*/ 180 h 356"/>
                <a:gd name="T10" fmla="*/ 218 w 260"/>
                <a:gd name="T11" fmla="*/ 166 h 356"/>
                <a:gd name="T12" fmla="*/ 214 w 260"/>
                <a:gd name="T13" fmla="*/ 162 h 356"/>
                <a:gd name="T14" fmla="*/ 212 w 260"/>
                <a:gd name="T15" fmla="*/ 162 h 356"/>
                <a:gd name="T16" fmla="*/ 212 w 260"/>
                <a:gd name="T17" fmla="*/ 162 h 356"/>
                <a:gd name="T18" fmla="*/ 218 w 260"/>
                <a:gd name="T19" fmla="*/ 142 h 356"/>
                <a:gd name="T20" fmla="*/ 224 w 260"/>
                <a:gd name="T21" fmla="*/ 122 h 356"/>
                <a:gd name="T22" fmla="*/ 230 w 260"/>
                <a:gd name="T23" fmla="*/ 86 h 356"/>
                <a:gd name="T24" fmla="*/ 234 w 260"/>
                <a:gd name="T25" fmla="*/ 60 h 356"/>
                <a:gd name="T26" fmla="*/ 234 w 260"/>
                <a:gd name="T27" fmla="*/ 52 h 356"/>
                <a:gd name="T28" fmla="*/ 200 w 260"/>
                <a:gd name="T29" fmla="*/ 30 h 356"/>
                <a:gd name="T30" fmla="*/ 200 w 260"/>
                <a:gd name="T31" fmla="*/ 30 h 356"/>
                <a:gd name="T32" fmla="*/ 180 w 260"/>
                <a:gd name="T33" fmla="*/ 22 h 356"/>
                <a:gd name="T34" fmla="*/ 136 w 260"/>
                <a:gd name="T35" fmla="*/ 6 h 356"/>
                <a:gd name="T36" fmla="*/ 112 w 260"/>
                <a:gd name="T37" fmla="*/ 2 h 356"/>
                <a:gd name="T38" fmla="*/ 90 w 260"/>
                <a:gd name="T39" fmla="*/ 0 h 356"/>
                <a:gd name="T40" fmla="*/ 82 w 260"/>
                <a:gd name="T41" fmla="*/ 0 h 356"/>
                <a:gd name="T42" fmla="*/ 74 w 260"/>
                <a:gd name="T43" fmla="*/ 2 h 356"/>
                <a:gd name="T44" fmla="*/ 70 w 260"/>
                <a:gd name="T45" fmla="*/ 6 h 356"/>
                <a:gd name="T46" fmla="*/ 68 w 260"/>
                <a:gd name="T47" fmla="*/ 12 h 356"/>
                <a:gd name="T48" fmla="*/ 68 w 260"/>
                <a:gd name="T49" fmla="*/ 12 h 356"/>
                <a:gd name="T50" fmla="*/ 66 w 260"/>
                <a:gd name="T51" fmla="*/ 40 h 356"/>
                <a:gd name="T52" fmla="*/ 58 w 260"/>
                <a:gd name="T53" fmla="*/ 76 h 356"/>
                <a:gd name="T54" fmla="*/ 42 w 260"/>
                <a:gd name="T55" fmla="*/ 158 h 356"/>
                <a:gd name="T56" fmla="*/ 42 w 260"/>
                <a:gd name="T57" fmla="*/ 158 h 356"/>
                <a:gd name="T58" fmla="*/ 26 w 260"/>
                <a:gd name="T59" fmla="*/ 172 h 356"/>
                <a:gd name="T60" fmla="*/ 14 w 260"/>
                <a:gd name="T61" fmla="*/ 186 h 356"/>
                <a:gd name="T62" fmla="*/ 0 w 260"/>
                <a:gd name="T63" fmla="*/ 204 h 356"/>
                <a:gd name="T64" fmla="*/ 22 w 260"/>
                <a:gd name="T65" fmla="*/ 356 h 356"/>
                <a:gd name="T66" fmla="*/ 22 w 260"/>
                <a:gd name="T67" fmla="*/ 356 h 356"/>
                <a:gd name="T68" fmla="*/ 62 w 260"/>
                <a:gd name="T69" fmla="*/ 342 h 356"/>
                <a:gd name="T70" fmla="*/ 102 w 260"/>
                <a:gd name="T71" fmla="*/ 326 h 356"/>
                <a:gd name="T72" fmla="*/ 146 w 260"/>
                <a:gd name="T73" fmla="*/ 306 h 356"/>
                <a:gd name="T74" fmla="*/ 192 w 260"/>
                <a:gd name="T75" fmla="*/ 286 h 356"/>
                <a:gd name="T76" fmla="*/ 228 w 260"/>
                <a:gd name="T77" fmla="*/ 264 h 356"/>
                <a:gd name="T78" fmla="*/ 244 w 260"/>
                <a:gd name="T79" fmla="*/ 254 h 356"/>
                <a:gd name="T80" fmla="*/ 254 w 260"/>
                <a:gd name="T81" fmla="*/ 244 h 356"/>
                <a:gd name="T82" fmla="*/ 260 w 260"/>
                <a:gd name="T83" fmla="*/ 234 h 356"/>
                <a:gd name="T84" fmla="*/ 260 w 260"/>
                <a:gd name="T85" fmla="*/ 230 h 356"/>
                <a:gd name="T86" fmla="*/ 260 w 260"/>
                <a:gd name="T87" fmla="*/ 226 h 356"/>
                <a:gd name="T88" fmla="*/ 260 w 260"/>
                <a:gd name="T89" fmla="*/ 22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356">
                  <a:moveTo>
                    <a:pt x="260" y="226"/>
                  </a:moveTo>
                  <a:lnTo>
                    <a:pt x="260" y="226"/>
                  </a:lnTo>
                  <a:lnTo>
                    <a:pt x="254" y="212"/>
                  </a:lnTo>
                  <a:lnTo>
                    <a:pt x="246" y="200"/>
                  </a:lnTo>
                  <a:lnTo>
                    <a:pt x="232" y="180"/>
                  </a:lnTo>
                  <a:lnTo>
                    <a:pt x="218" y="166"/>
                  </a:lnTo>
                  <a:lnTo>
                    <a:pt x="214" y="162"/>
                  </a:lnTo>
                  <a:lnTo>
                    <a:pt x="212" y="162"/>
                  </a:lnTo>
                  <a:lnTo>
                    <a:pt x="212" y="162"/>
                  </a:lnTo>
                  <a:lnTo>
                    <a:pt x="218" y="142"/>
                  </a:lnTo>
                  <a:lnTo>
                    <a:pt x="224" y="122"/>
                  </a:lnTo>
                  <a:lnTo>
                    <a:pt x="230" y="86"/>
                  </a:lnTo>
                  <a:lnTo>
                    <a:pt x="234" y="60"/>
                  </a:lnTo>
                  <a:lnTo>
                    <a:pt x="234" y="52"/>
                  </a:lnTo>
                  <a:lnTo>
                    <a:pt x="200" y="30"/>
                  </a:lnTo>
                  <a:lnTo>
                    <a:pt x="200" y="30"/>
                  </a:lnTo>
                  <a:lnTo>
                    <a:pt x="180" y="22"/>
                  </a:lnTo>
                  <a:lnTo>
                    <a:pt x="136" y="6"/>
                  </a:lnTo>
                  <a:lnTo>
                    <a:pt x="112" y="2"/>
                  </a:lnTo>
                  <a:lnTo>
                    <a:pt x="90" y="0"/>
                  </a:lnTo>
                  <a:lnTo>
                    <a:pt x="82" y="0"/>
                  </a:lnTo>
                  <a:lnTo>
                    <a:pt x="74" y="2"/>
                  </a:lnTo>
                  <a:lnTo>
                    <a:pt x="70" y="6"/>
                  </a:lnTo>
                  <a:lnTo>
                    <a:pt x="68" y="12"/>
                  </a:lnTo>
                  <a:lnTo>
                    <a:pt x="68" y="12"/>
                  </a:lnTo>
                  <a:lnTo>
                    <a:pt x="66" y="40"/>
                  </a:lnTo>
                  <a:lnTo>
                    <a:pt x="58" y="76"/>
                  </a:lnTo>
                  <a:lnTo>
                    <a:pt x="42" y="158"/>
                  </a:lnTo>
                  <a:lnTo>
                    <a:pt x="42" y="158"/>
                  </a:lnTo>
                  <a:lnTo>
                    <a:pt x="26" y="172"/>
                  </a:lnTo>
                  <a:lnTo>
                    <a:pt x="14" y="186"/>
                  </a:lnTo>
                  <a:lnTo>
                    <a:pt x="0" y="204"/>
                  </a:lnTo>
                  <a:lnTo>
                    <a:pt x="22" y="356"/>
                  </a:lnTo>
                  <a:lnTo>
                    <a:pt x="22" y="356"/>
                  </a:lnTo>
                  <a:lnTo>
                    <a:pt x="62" y="342"/>
                  </a:lnTo>
                  <a:lnTo>
                    <a:pt x="102" y="326"/>
                  </a:lnTo>
                  <a:lnTo>
                    <a:pt x="146" y="306"/>
                  </a:lnTo>
                  <a:lnTo>
                    <a:pt x="192" y="286"/>
                  </a:lnTo>
                  <a:lnTo>
                    <a:pt x="228" y="264"/>
                  </a:lnTo>
                  <a:lnTo>
                    <a:pt x="244" y="254"/>
                  </a:lnTo>
                  <a:lnTo>
                    <a:pt x="254" y="244"/>
                  </a:lnTo>
                  <a:lnTo>
                    <a:pt x="260" y="234"/>
                  </a:lnTo>
                  <a:lnTo>
                    <a:pt x="260" y="230"/>
                  </a:lnTo>
                  <a:lnTo>
                    <a:pt x="260" y="226"/>
                  </a:lnTo>
                  <a:lnTo>
                    <a:pt x="260" y="226"/>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4" name="Freeform 10"/>
            <p:cNvSpPr>
              <a:spLocks/>
            </p:cNvSpPr>
            <p:nvPr/>
          </p:nvSpPr>
          <p:spPr bwMode="auto">
            <a:xfrm>
              <a:off x="1674" y="1760"/>
              <a:ext cx="226" cy="296"/>
            </a:xfrm>
            <a:custGeom>
              <a:avLst/>
              <a:gdLst>
                <a:gd name="T0" fmla="*/ 16 w 226"/>
                <a:gd name="T1" fmla="*/ 222 h 296"/>
                <a:gd name="T2" fmla="*/ 16 w 226"/>
                <a:gd name="T3" fmla="*/ 222 h 296"/>
                <a:gd name="T4" fmla="*/ 4 w 226"/>
                <a:gd name="T5" fmla="*/ 184 h 296"/>
                <a:gd name="T6" fmla="*/ 2 w 226"/>
                <a:gd name="T7" fmla="*/ 170 h 296"/>
                <a:gd name="T8" fmla="*/ 0 w 226"/>
                <a:gd name="T9" fmla="*/ 156 h 296"/>
                <a:gd name="T10" fmla="*/ 2 w 226"/>
                <a:gd name="T11" fmla="*/ 142 h 296"/>
                <a:gd name="T12" fmla="*/ 6 w 226"/>
                <a:gd name="T13" fmla="*/ 126 h 296"/>
                <a:gd name="T14" fmla="*/ 12 w 226"/>
                <a:gd name="T15" fmla="*/ 110 h 296"/>
                <a:gd name="T16" fmla="*/ 20 w 226"/>
                <a:gd name="T17" fmla="*/ 92 h 296"/>
                <a:gd name="T18" fmla="*/ 20 w 226"/>
                <a:gd name="T19" fmla="*/ 92 h 296"/>
                <a:gd name="T20" fmla="*/ 24 w 226"/>
                <a:gd name="T21" fmla="*/ 82 h 296"/>
                <a:gd name="T22" fmla="*/ 32 w 226"/>
                <a:gd name="T23" fmla="*/ 72 h 296"/>
                <a:gd name="T24" fmla="*/ 48 w 226"/>
                <a:gd name="T25" fmla="*/ 54 h 296"/>
                <a:gd name="T26" fmla="*/ 70 w 226"/>
                <a:gd name="T27" fmla="*/ 36 h 296"/>
                <a:gd name="T28" fmla="*/ 92 w 226"/>
                <a:gd name="T29" fmla="*/ 22 h 296"/>
                <a:gd name="T30" fmla="*/ 118 w 226"/>
                <a:gd name="T31" fmla="*/ 10 h 296"/>
                <a:gd name="T32" fmla="*/ 140 w 226"/>
                <a:gd name="T33" fmla="*/ 2 h 296"/>
                <a:gd name="T34" fmla="*/ 152 w 226"/>
                <a:gd name="T35" fmla="*/ 0 h 296"/>
                <a:gd name="T36" fmla="*/ 164 w 226"/>
                <a:gd name="T37" fmla="*/ 0 h 296"/>
                <a:gd name="T38" fmla="*/ 174 w 226"/>
                <a:gd name="T39" fmla="*/ 0 h 296"/>
                <a:gd name="T40" fmla="*/ 182 w 226"/>
                <a:gd name="T41" fmla="*/ 2 h 296"/>
                <a:gd name="T42" fmla="*/ 182 w 226"/>
                <a:gd name="T43" fmla="*/ 2 h 296"/>
                <a:gd name="T44" fmla="*/ 190 w 226"/>
                <a:gd name="T45" fmla="*/ 6 h 296"/>
                <a:gd name="T46" fmla="*/ 198 w 226"/>
                <a:gd name="T47" fmla="*/ 12 h 296"/>
                <a:gd name="T48" fmla="*/ 204 w 226"/>
                <a:gd name="T49" fmla="*/ 16 h 296"/>
                <a:gd name="T50" fmla="*/ 210 w 226"/>
                <a:gd name="T51" fmla="*/ 24 h 296"/>
                <a:gd name="T52" fmla="*/ 218 w 226"/>
                <a:gd name="T53" fmla="*/ 38 h 296"/>
                <a:gd name="T54" fmla="*/ 224 w 226"/>
                <a:gd name="T55" fmla="*/ 56 h 296"/>
                <a:gd name="T56" fmla="*/ 226 w 226"/>
                <a:gd name="T57" fmla="*/ 78 h 296"/>
                <a:gd name="T58" fmla="*/ 226 w 226"/>
                <a:gd name="T59" fmla="*/ 98 h 296"/>
                <a:gd name="T60" fmla="*/ 226 w 226"/>
                <a:gd name="T61" fmla="*/ 120 h 296"/>
                <a:gd name="T62" fmla="*/ 222 w 226"/>
                <a:gd name="T63" fmla="*/ 142 h 296"/>
                <a:gd name="T64" fmla="*/ 222 w 226"/>
                <a:gd name="T65" fmla="*/ 142 h 296"/>
                <a:gd name="T66" fmla="*/ 220 w 226"/>
                <a:gd name="T67" fmla="*/ 164 h 296"/>
                <a:gd name="T68" fmla="*/ 216 w 226"/>
                <a:gd name="T69" fmla="*/ 182 h 296"/>
                <a:gd name="T70" fmla="*/ 210 w 226"/>
                <a:gd name="T71" fmla="*/ 198 h 296"/>
                <a:gd name="T72" fmla="*/ 204 w 226"/>
                <a:gd name="T73" fmla="*/ 214 h 296"/>
                <a:gd name="T74" fmla="*/ 196 w 226"/>
                <a:gd name="T75" fmla="*/ 228 h 296"/>
                <a:gd name="T76" fmla="*/ 186 w 226"/>
                <a:gd name="T77" fmla="*/ 242 h 296"/>
                <a:gd name="T78" fmla="*/ 174 w 226"/>
                <a:gd name="T79" fmla="*/ 254 h 296"/>
                <a:gd name="T80" fmla="*/ 162 w 226"/>
                <a:gd name="T81" fmla="*/ 268 h 296"/>
                <a:gd name="T82" fmla="*/ 162 w 226"/>
                <a:gd name="T83" fmla="*/ 268 h 296"/>
                <a:gd name="T84" fmla="*/ 150 w 226"/>
                <a:gd name="T85" fmla="*/ 278 h 296"/>
                <a:gd name="T86" fmla="*/ 140 w 226"/>
                <a:gd name="T87" fmla="*/ 284 h 296"/>
                <a:gd name="T88" fmla="*/ 128 w 226"/>
                <a:gd name="T89" fmla="*/ 290 h 296"/>
                <a:gd name="T90" fmla="*/ 116 w 226"/>
                <a:gd name="T91" fmla="*/ 294 h 296"/>
                <a:gd name="T92" fmla="*/ 106 w 226"/>
                <a:gd name="T93" fmla="*/ 296 h 296"/>
                <a:gd name="T94" fmla="*/ 96 w 226"/>
                <a:gd name="T95" fmla="*/ 296 h 296"/>
                <a:gd name="T96" fmla="*/ 84 w 226"/>
                <a:gd name="T97" fmla="*/ 294 h 296"/>
                <a:gd name="T98" fmla="*/ 74 w 226"/>
                <a:gd name="T99" fmla="*/ 292 h 296"/>
                <a:gd name="T100" fmla="*/ 66 w 226"/>
                <a:gd name="T101" fmla="*/ 288 h 296"/>
                <a:gd name="T102" fmla="*/ 56 w 226"/>
                <a:gd name="T103" fmla="*/ 282 h 296"/>
                <a:gd name="T104" fmla="*/ 48 w 226"/>
                <a:gd name="T105" fmla="*/ 276 h 296"/>
                <a:gd name="T106" fmla="*/ 40 w 226"/>
                <a:gd name="T107" fmla="*/ 266 h 296"/>
                <a:gd name="T108" fmla="*/ 32 w 226"/>
                <a:gd name="T109" fmla="*/ 258 h 296"/>
                <a:gd name="T110" fmla="*/ 26 w 226"/>
                <a:gd name="T111" fmla="*/ 246 h 296"/>
                <a:gd name="T112" fmla="*/ 20 w 226"/>
                <a:gd name="T113" fmla="*/ 234 h 296"/>
                <a:gd name="T114" fmla="*/ 16 w 226"/>
                <a:gd name="T115" fmla="*/ 222 h 296"/>
                <a:gd name="T116" fmla="*/ 16 w 226"/>
                <a:gd name="T117" fmla="*/ 222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 h="296">
                  <a:moveTo>
                    <a:pt x="16" y="222"/>
                  </a:moveTo>
                  <a:lnTo>
                    <a:pt x="16" y="222"/>
                  </a:lnTo>
                  <a:lnTo>
                    <a:pt x="4" y="184"/>
                  </a:lnTo>
                  <a:lnTo>
                    <a:pt x="2" y="170"/>
                  </a:lnTo>
                  <a:lnTo>
                    <a:pt x="0" y="156"/>
                  </a:lnTo>
                  <a:lnTo>
                    <a:pt x="2" y="142"/>
                  </a:lnTo>
                  <a:lnTo>
                    <a:pt x="6" y="126"/>
                  </a:lnTo>
                  <a:lnTo>
                    <a:pt x="12" y="110"/>
                  </a:lnTo>
                  <a:lnTo>
                    <a:pt x="20" y="92"/>
                  </a:lnTo>
                  <a:lnTo>
                    <a:pt x="20" y="92"/>
                  </a:lnTo>
                  <a:lnTo>
                    <a:pt x="24" y="82"/>
                  </a:lnTo>
                  <a:lnTo>
                    <a:pt x="32" y="72"/>
                  </a:lnTo>
                  <a:lnTo>
                    <a:pt x="48" y="54"/>
                  </a:lnTo>
                  <a:lnTo>
                    <a:pt x="70" y="36"/>
                  </a:lnTo>
                  <a:lnTo>
                    <a:pt x="92" y="22"/>
                  </a:lnTo>
                  <a:lnTo>
                    <a:pt x="118" y="10"/>
                  </a:lnTo>
                  <a:lnTo>
                    <a:pt x="140" y="2"/>
                  </a:lnTo>
                  <a:lnTo>
                    <a:pt x="152" y="0"/>
                  </a:lnTo>
                  <a:lnTo>
                    <a:pt x="164" y="0"/>
                  </a:lnTo>
                  <a:lnTo>
                    <a:pt x="174" y="0"/>
                  </a:lnTo>
                  <a:lnTo>
                    <a:pt x="182" y="2"/>
                  </a:lnTo>
                  <a:lnTo>
                    <a:pt x="182" y="2"/>
                  </a:lnTo>
                  <a:lnTo>
                    <a:pt x="190" y="6"/>
                  </a:lnTo>
                  <a:lnTo>
                    <a:pt x="198" y="12"/>
                  </a:lnTo>
                  <a:lnTo>
                    <a:pt x="204" y="16"/>
                  </a:lnTo>
                  <a:lnTo>
                    <a:pt x="210" y="24"/>
                  </a:lnTo>
                  <a:lnTo>
                    <a:pt x="218" y="38"/>
                  </a:lnTo>
                  <a:lnTo>
                    <a:pt x="224" y="56"/>
                  </a:lnTo>
                  <a:lnTo>
                    <a:pt x="226" y="78"/>
                  </a:lnTo>
                  <a:lnTo>
                    <a:pt x="226" y="98"/>
                  </a:lnTo>
                  <a:lnTo>
                    <a:pt x="226" y="120"/>
                  </a:lnTo>
                  <a:lnTo>
                    <a:pt x="222" y="142"/>
                  </a:lnTo>
                  <a:lnTo>
                    <a:pt x="222" y="142"/>
                  </a:lnTo>
                  <a:lnTo>
                    <a:pt x="220" y="164"/>
                  </a:lnTo>
                  <a:lnTo>
                    <a:pt x="216" y="182"/>
                  </a:lnTo>
                  <a:lnTo>
                    <a:pt x="210" y="198"/>
                  </a:lnTo>
                  <a:lnTo>
                    <a:pt x="204" y="214"/>
                  </a:lnTo>
                  <a:lnTo>
                    <a:pt x="196" y="228"/>
                  </a:lnTo>
                  <a:lnTo>
                    <a:pt x="186" y="242"/>
                  </a:lnTo>
                  <a:lnTo>
                    <a:pt x="174" y="254"/>
                  </a:lnTo>
                  <a:lnTo>
                    <a:pt x="162" y="268"/>
                  </a:lnTo>
                  <a:lnTo>
                    <a:pt x="162" y="268"/>
                  </a:lnTo>
                  <a:lnTo>
                    <a:pt x="150" y="278"/>
                  </a:lnTo>
                  <a:lnTo>
                    <a:pt x="140" y="284"/>
                  </a:lnTo>
                  <a:lnTo>
                    <a:pt x="128" y="290"/>
                  </a:lnTo>
                  <a:lnTo>
                    <a:pt x="116" y="294"/>
                  </a:lnTo>
                  <a:lnTo>
                    <a:pt x="106" y="296"/>
                  </a:lnTo>
                  <a:lnTo>
                    <a:pt x="96" y="296"/>
                  </a:lnTo>
                  <a:lnTo>
                    <a:pt x="84" y="294"/>
                  </a:lnTo>
                  <a:lnTo>
                    <a:pt x="74" y="292"/>
                  </a:lnTo>
                  <a:lnTo>
                    <a:pt x="66" y="288"/>
                  </a:lnTo>
                  <a:lnTo>
                    <a:pt x="56" y="282"/>
                  </a:lnTo>
                  <a:lnTo>
                    <a:pt x="48" y="276"/>
                  </a:lnTo>
                  <a:lnTo>
                    <a:pt x="40" y="266"/>
                  </a:lnTo>
                  <a:lnTo>
                    <a:pt x="32" y="258"/>
                  </a:lnTo>
                  <a:lnTo>
                    <a:pt x="26" y="246"/>
                  </a:lnTo>
                  <a:lnTo>
                    <a:pt x="20" y="234"/>
                  </a:lnTo>
                  <a:lnTo>
                    <a:pt x="16" y="222"/>
                  </a:lnTo>
                  <a:lnTo>
                    <a:pt x="16" y="22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5" name="Freeform 11"/>
            <p:cNvSpPr>
              <a:spLocks/>
            </p:cNvSpPr>
            <p:nvPr/>
          </p:nvSpPr>
          <p:spPr bwMode="auto">
            <a:xfrm>
              <a:off x="1794" y="4102"/>
              <a:ext cx="144" cy="70"/>
            </a:xfrm>
            <a:custGeom>
              <a:avLst/>
              <a:gdLst>
                <a:gd name="T0" fmla="*/ 0 w 144"/>
                <a:gd name="T1" fmla="*/ 24 h 70"/>
                <a:gd name="T2" fmla="*/ 0 w 144"/>
                <a:gd name="T3" fmla="*/ 24 h 70"/>
                <a:gd name="T4" fmla="*/ 14 w 144"/>
                <a:gd name="T5" fmla="*/ 36 h 70"/>
                <a:gd name="T6" fmla="*/ 28 w 144"/>
                <a:gd name="T7" fmla="*/ 46 h 70"/>
                <a:gd name="T8" fmla="*/ 50 w 144"/>
                <a:gd name="T9" fmla="*/ 58 h 70"/>
                <a:gd name="T10" fmla="*/ 50 w 144"/>
                <a:gd name="T11" fmla="*/ 58 h 70"/>
                <a:gd name="T12" fmla="*/ 66 w 144"/>
                <a:gd name="T13" fmla="*/ 66 h 70"/>
                <a:gd name="T14" fmla="*/ 66 w 144"/>
                <a:gd name="T15" fmla="*/ 66 h 70"/>
                <a:gd name="T16" fmla="*/ 76 w 144"/>
                <a:gd name="T17" fmla="*/ 68 h 70"/>
                <a:gd name="T18" fmla="*/ 88 w 144"/>
                <a:gd name="T19" fmla="*/ 70 h 70"/>
                <a:gd name="T20" fmla="*/ 100 w 144"/>
                <a:gd name="T21" fmla="*/ 70 h 70"/>
                <a:gd name="T22" fmla="*/ 100 w 144"/>
                <a:gd name="T23" fmla="*/ 70 h 70"/>
                <a:gd name="T24" fmla="*/ 116 w 144"/>
                <a:gd name="T25" fmla="*/ 70 h 70"/>
                <a:gd name="T26" fmla="*/ 130 w 144"/>
                <a:gd name="T27" fmla="*/ 68 h 70"/>
                <a:gd name="T28" fmla="*/ 144 w 144"/>
                <a:gd name="T29" fmla="*/ 66 h 70"/>
                <a:gd name="T30" fmla="*/ 144 w 144"/>
                <a:gd name="T31" fmla="*/ 66 h 70"/>
                <a:gd name="T32" fmla="*/ 144 w 144"/>
                <a:gd name="T33" fmla="*/ 62 h 70"/>
                <a:gd name="T34" fmla="*/ 140 w 144"/>
                <a:gd name="T35" fmla="*/ 52 h 70"/>
                <a:gd name="T36" fmla="*/ 128 w 144"/>
                <a:gd name="T37" fmla="*/ 36 h 70"/>
                <a:gd name="T38" fmla="*/ 118 w 144"/>
                <a:gd name="T39" fmla="*/ 26 h 70"/>
                <a:gd name="T40" fmla="*/ 106 w 144"/>
                <a:gd name="T41" fmla="*/ 14 h 70"/>
                <a:gd name="T42" fmla="*/ 106 w 144"/>
                <a:gd name="T43" fmla="*/ 14 h 70"/>
                <a:gd name="T44" fmla="*/ 98 w 144"/>
                <a:gd name="T45" fmla="*/ 8 h 70"/>
                <a:gd name="T46" fmla="*/ 90 w 144"/>
                <a:gd name="T47" fmla="*/ 4 h 70"/>
                <a:gd name="T48" fmla="*/ 82 w 144"/>
                <a:gd name="T49" fmla="*/ 2 h 70"/>
                <a:gd name="T50" fmla="*/ 72 w 144"/>
                <a:gd name="T51" fmla="*/ 0 h 70"/>
                <a:gd name="T52" fmla="*/ 54 w 144"/>
                <a:gd name="T53" fmla="*/ 2 h 70"/>
                <a:gd name="T54" fmla="*/ 38 w 144"/>
                <a:gd name="T55" fmla="*/ 6 h 70"/>
                <a:gd name="T56" fmla="*/ 22 w 144"/>
                <a:gd name="T57" fmla="*/ 12 h 70"/>
                <a:gd name="T58" fmla="*/ 10 w 144"/>
                <a:gd name="T59" fmla="*/ 18 h 70"/>
                <a:gd name="T60" fmla="*/ 0 w 144"/>
                <a:gd name="T61" fmla="*/ 24 h 70"/>
                <a:gd name="T62" fmla="*/ 0 w 144"/>
                <a:gd name="T63" fmla="*/ 2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4" h="70">
                  <a:moveTo>
                    <a:pt x="0" y="24"/>
                  </a:moveTo>
                  <a:lnTo>
                    <a:pt x="0" y="24"/>
                  </a:lnTo>
                  <a:lnTo>
                    <a:pt x="14" y="36"/>
                  </a:lnTo>
                  <a:lnTo>
                    <a:pt x="28" y="46"/>
                  </a:lnTo>
                  <a:lnTo>
                    <a:pt x="50" y="58"/>
                  </a:lnTo>
                  <a:lnTo>
                    <a:pt x="50" y="58"/>
                  </a:lnTo>
                  <a:lnTo>
                    <a:pt x="66" y="66"/>
                  </a:lnTo>
                  <a:lnTo>
                    <a:pt x="66" y="66"/>
                  </a:lnTo>
                  <a:lnTo>
                    <a:pt x="76" y="68"/>
                  </a:lnTo>
                  <a:lnTo>
                    <a:pt x="88" y="70"/>
                  </a:lnTo>
                  <a:lnTo>
                    <a:pt x="100" y="70"/>
                  </a:lnTo>
                  <a:lnTo>
                    <a:pt x="100" y="70"/>
                  </a:lnTo>
                  <a:lnTo>
                    <a:pt x="116" y="70"/>
                  </a:lnTo>
                  <a:lnTo>
                    <a:pt x="130" y="68"/>
                  </a:lnTo>
                  <a:lnTo>
                    <a:pt x="144" y="66"/>
                  </a:lnTo>
                  <a:lnTo>
                    <a:pt x="144" y="66"/>
                  </a:lnTo>
                  <a:lnTo>
                    <a:pt x="144" y="62"/>
                  </a:lnTo>
                  <a:lnTo>
                    <a:pt x="140" y="52"/>
                  </a:lnTo>
                  <a:lnTo>
                    <a:pt x="128" y="36"/>
                  </a:lnTo>
                  <a:lnTo>
                    <a:pt x="118" y="26"/>
                  </a:lnTo>
                  <a:lnTo>
                    <a:pt x="106" y="14"/>
                  </a:lnTo>
                  <a:lnTo>
                    <a:pt x="106" y="14"/>
                  </a:lnTo>
                  <a:lnTo>
                    <a:pt x="98" y="8"/>
                  </a:lnTo>
                  <a:lnTo>
                    <a:pt x="90" y="4"/>
                  </a:lnTo>
                  <a:lnTo>
                    <a:pt x="82" y="2"/>
                  </a:lnTo>
                  <a:lnTo>
                    <a:pt x="72" y="0"/>
                  </a:lnTo>
                  <a:lnTo>
                    <a:pt x="54" y="2"/>
                  </a:lnTo>
                  <a:lnTo>
                    <a:pt x="38" y="6"/>
                  </a:lnTo>
                  <a:lnTo>
                    <a:pt x="22" y="12"/>
                  </a:lnTo>
                  <a:lnTo>
                    <a:pt x="10" y="18"/>
                  </a:lnTo>
                  <a:lnTo>
                    <a:pt x="0" y="24"/>
                  </a:lnTo>
                  <a:lnTo>
                    <a:pt x="0" y="2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6" name="Freeform 12"/>
            <p:cNvSpPr>
              <a:spLocks/>
            </p:cNvSpPr>
            <p:nvPr/>
          </p:nvSpPr>
          <p:spPr bwMode="auto">
            <a:xfrm>
              <a:off x="1496" y="4086"/>
              <a:ext cx="136" cy="84"/>
            </a:xfrm>
            <a:custGeom>
              <a:avLst/>
              <a:gdLst>
                <a:gd name="T0" fmla="*/ 136 w 136"/>
                <a:gd name="T1" fmla="*/ 18 h 84"/>
                <a:gd name="T2" fmla="*/ 136 w 136"/>
                <a:gd name="T3" fmla="*/ 18 h 84"/>
                <a:gd name="T4" fmla="*/ 92 w 136"/>
                <a:gd name="T5" fmla="*/ 72 h 84"/>
                <a:gd name="T6" fmla="*/ 92 w 136"/>
                <a:gd name="T7" fmla="*/ 72 h 84"/>
                <a:gd name="T8" fmla="*/ 86 w 136"/>
                <a:gd name="T9" fmla="*/ 76 h 84"/>
                <a:gd name="T10" fmla="*/ 78 w 136"/>
                <a:gd name="T11" fmla="*/ 76 h 84"/>
                <a:gd name="T12" fmla="*/ 64 w 136"/>
                <a:gd name="T13" fmla="*/ 76 h 84"/>
                <a:gd name="T14" fmla="*/ 48 w 136"/>
                <a:gd name="T15" fmla="*/ 78 h 84"/>
                <a:gd name="T16" fmla="*/ 48 w 136"/>
                <a:gd name="T17" fmla="*/ 78 h 84"/>
                <a:gd name="T18" fmla="*/ 16 w 136"/>
                <a:gd name="T19" fmla="*/ 84 h 84"/>
                <a:gd name="T20" fmla="*/ 0 w 136"/>
                <a:gd name="T21" fmla="*/ 84 h 84"/>
                <a:gd name="T22" fmla="*/ 0 w 136"/>
                <a:gd name="T23" fmla="*/ 84 h 84"/>
                <a:gd name="T24" fmla="*/ 0 w 136"/>
                <a:gd name="T25" fmla="*/ 82 h 84"/>
                <a:gd name="T26" fmla="*/ 2 w 136"/>
                <a:gd name="T27" fmla="*/ 74 h 84"/>
                <a:gd name="T28" fmla="*/ 14 w 136"/>
                <a:gd name="T29" fmla="*/ 52 h 84"/>
                <a:gd name="T30" fmla="*/ 28 w 136"/>
                <a:gd name="T31" fmla="*/ 28 h 84"/>
                <a:gd name="T32" fmla="*/ 42 w 136"/>
                <a:gd name="T33" fmla="*/ 6 h 84"/>
                <a:gd name="T34" fmla="*/ 42 w 136"/>
                <a:gd name="T35" fmla="*/ 6 h 84"/>
                <a:gd name="T36" fmla="*/ 46 w 136"/>
                <a:gd name="T37" fmla="*/ 2 h 84"/>
                <a:gd name="T38" fmla="*/ 52 w 136"/>
                <a:gd name="T39" fmla="*/ 0 h 84"/>
                <a:gd name="T40" fmla="*/ 64 w 136"/>
                <a:gd name="T41" fmla="*/ 0 h 84"/>
                <a:gd name="T42" fmla="*/ 80 w 136"/>
                <a:gd name="T43" fmla="*/ 0 h 84"/>
                <a:gd name="T44" fmla="*/ 96 w 136"/>
                <a:gd name="T45" fmla="*/ 4 h 84"/>
                <a:gd name="T46" fmla="*/ 124 w 136"/>
                <a:gd name="T47" fmla="*/ 12 h 84"/>
                <a:gd name="T48" fmla="*/ 136 w 136"/>
                <a:gd name="T49" fmla="*/ 18 h 84"/>
                <a:gd name="T50" fmla="*/ 136 w 136"/>
                <a:gd name="T51" fmla="*/ 1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6" h="84">
                  <a:moveTo>
                    <a:pt x="136" y="18"/>
                  </a:moveTo>
                  <a:lnTo>
                    <a:pt x="136" y="18"/>
                  </a:lnTo>
                  <a:lnTo>
                    <a:pt x="92" y="72"/>
                  </a:lnTo>
                  <a:lnTo>
                    <a:pt x="92" y="72"/>
                  </a:lnTo>
                  <a:lnTo>
                    <a:pt x="86" y="76"/>
                  </a:lnTo>
                  <a:lnTo>
                    <a:pt x="78" y="76"/>
                  </a:lnTo>
                  <a:lnTo>
                    <a:pt x="64" y="76"/>
                  </a:lnTo>
                  <a:lnTo>
                    <a:pt x="48" y="78"/>
                  </a:lnTo>
                  <a:lnTo>
                    <a:pt x="48" y="78"/>
                  </a:lnTo>
                  <a:lnTo>
                    <a:pt x="16" y="84"/>
                  </a:lnTo>
                  <a:lnTo>
                    <a:pt x="0" y="84"/>
                  </a:lnTo>
                  <a:lnTo>
                    <a:pt x="0" y="84"/>
                  </a:lnTo>
                  <a:lnTo>
                    <a:pt x="0" y="82"/>
                  </a:lnTo>
                  <a:lnTo>
                    <a:pt x="2" y="74"/>
                  </a:lnTo>
                  <a:lnTo>
                    <a:pt x="14" y="52"/>
                  </a:lnTo>
                  <a:lnTo>
                    <a:pt x="28" y="28"/>
                  </a:lnTo>
                  <a:lnTo>
                    <a:pt x="42" y="6"/>
                  </a:lnTo>
                  <a:lnTo>
                    <a:pt x="42" y="6"/>
                  </a:lnTo>
                  <a:lnTo>
                    <a:pt x="46" y="2"/>
                  </a:lnTo>
                  <a:lnTo>
                    <a:pt x="52" y="0"/>
                  </a:lnTo>
                  <a:lnTo>
                    <a:pt x="64" y="0"/>
                  </a:lnTo>
                  <a:lnTo>
                    <a:pt x="80" y="0"/>
                  </a:lnTo>
                  <a:lnTo>
                    <a:pt x="96" y="4"/>
                  </a:lnTo>
                  <a:lnTo>
                    <a:pt x="124" y="12"/>
                  </a:lnTo>
                  <a:lnTo>
                    <a:pt x="136" y="18"/>
                  </a:lnTo>
                  <a:lnTo>
                    <a:pt x="136"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7" name="Freeform 13"/>
            <p:cNvSpPr>
              <a:spLocks/>
            </p:cNvSpPr>
            <p:nvPr/>
          </p:nvSpPr>
          <p:spPr bwMode="auto">
            <a:xfrm>
              <a:off x="1472" y="2838"/>
              <a:ext cx="498" cy="1308"/>
            </a:xfrm>
            <a:custGeom>
              <a:avLst/>
              <a:gdLst>
                <a:gd name="T0" fmla="*/ 454 w 498"/>
                <a:gd name="T1" fmla="*/ 82 h 1308"/>
                <a:gd name="T2" fmla="*/ 276 w 498"/>
                <a:gd name="T3" fmla="*/ 100 h 1308"/>
                <a:gd name="T4" fmla="*/ 150 w 498"/>
                <a:gd name="T5" fmla="*/ 76 h 1308"/>
                <a:gd name="T6" fmla="*/ 20 w 498"/>
                <a:gd name="T7" fmla="*/ 20 h 1308"/>
                <a:gd name="T8" fmla="*/ 16 w 498"/>
                <a:gd name="T9" fmla="*/ 2 h 1308"/>
                <a:gd name="T10" fmla="*/ 4 w 498"/>
                <a:gd name="T11" fmla="*/ 60 h 1308"/>
                <a:gd name="T12" fmla="*/ 6 w 498"/>
                <a:gd name="T13" fmla="*/ 242 h 1308"/>
                <a:gd name="T14" fmla="*/ 28 w 498"/>
                <a:gd name="T15" fmla="*/ 346 h 1308"/>
                <a:gd name="T16" fmla="*/ 66 w 498"/>
                <a:gd name="T17" fmla="*/ 548 h 1308"/>
                <a:gd name="T18" fmla="*/ 64 w 498"/>
                <a:gd name="T19" fmla="*/ 632 h 1308"/>
                <a:gd name="T20" fmla="*/ 62 w 498"/>
                <a:gd name="T21" fmla="*/ 704 h 1308"/>
                <a:gd name="T22" fmla="*/ 50 w 498"/>
                <a:gd name="T23" fmla="*/ 724 h 1308"/>
                <a:gd name="T24" fmla="*/ 44 w 498"/>
                <a:gd name="T25" fmla="*/ 752 h 1308"/>
                <a:gd name="T26" fmla="*/ 46 w 498"/>
                <a:gd name="T27" fmla="*/ 800 h 1308"/>
                <a:gd name="T28" fmla="*/ 52 w 498"/>
                <a:gd name="T29" fmla="*/ 998 h 1308"/>
                <a:gd name="T30" fmla="*/ 52 w 498"/>
                <a:gd name="T31" fmla="*/ 1116 h 1308"/>
                <a:gd name="T32" fmla="*/ 46 w 498"/>
                <a:gd name="T33" fmla="*/ 1218 h 1308"/>
                <a:gd name="T34" fmla="*/ 40 w 498"/>
                <a:gd name="T35" fmla="*/ 1256 h 1308"/>
                <a:gd name="T36" fmla="*/ 62 w 498"/>
                <a:gd name="T37" fmla="*/ 1262 h 1308"/>
                <a:gd name="T38" fmla="*/ 120 w 498"/>
                <a:gd name="T39" fmla="*/ 1254 h 1308"/>
                <a:gd name="T40" fmla="*/ 148 w 498"/>
                <a:gd name="T41" fmla="*/ 1272 h 1308"/>
                <a:gd name="T42" fmla="*/ 200 w 498"/>
                <a:gd name="T43" fmla="*/ 1280 h 1308"/>
                <a:gd name="T44" fmla="*/ 206 w 498"/>
                <a:gd name="T45" fmla="*/ 1196 h 1308"/>
                <a:gd name="T46" fmla="*/ 204 w 498"/>
                <a:gd name="T47" fmla="*/ 1104 h 1308"/>
                <a:gd name="T48" fmla="*/ 206 w 498"/>
                <a:gd name="T49" fmla="*/ 998 h 1308"/>
                <a:gd name="T50" fmla="*/ 220 w 498"/>
                <a:gd name="T51" fmla="*/ 820 h 1308"/>
                <a:gd name="T52" fmla="*/ 212 w 498"/>
                <a:gd name="T53" fmla="*/ 772 h 1308"/>
                <a:gd name="T54" fmla="*/ 224 w 498"/>
                <a:gd name="T55" fmla="*/ 700 h 1308"/>
                <a:gd name="T56" fmla="*/ 236 w 498"/>
                <a:gd name="T57" fmla="*/ 636 h 1308"/>
                <a:gd name="T58" fmla="*/ 238 w 498"/>
                <a:gd name="T59" fmla="*/ 464 h 1308"/>
                <a:gd name="T60" fmla="*/ 248 w 498"/>
                <a:gd name="T61" fmla="*/ 260 h 1308"/>
                <a:gd name="T62" fmla="*/ 254 w 498"/>
                <a:gd name="T63" fmla="*/ 600 h 1308"/>
                <a:gd name="T64" fmla="*/ 260 w 498"/>
                <a:gd name="T65" fmla="*/ 682 h 1308"/>
                <a:gd name="T66" fmla="*/ 262 w 498"/>
                <a:gd name="T67" fmla="*/ 708 h 1308"/>
                <a:gd name="T68" fmla="*/ 252 w 498"/>
                <a:gd name="T69" fmla="*/ 748 h 1308"/>
                <a:gd name="T70" fmla="*/ 264 w 498"/>
                <a:gd name="T71" fmla="*/ 774 h 1308"/>
                <a:gd name="T72" fmla="*/ 268 w 498"/>
                <a:gd name="T73" fmla="*/ 820 h 1308"/>
                <a:gd name="T74" fmla="*/ 268 w 498"/>
                <a:gd name="T75" fmla="*/ 888 h 1308"/>
                <a:gd name="T76" fmla="*/ 286 w 498"/>
                <a:gd name="T77" fmla="*/ 1066 h 1308"/>
                <a:gd name="T78" fmla="*/ 292 w 498"/>
                <a:gd name="T79" fmla="*/ 1176 h 1308"/>
                <a:gd name="T80" fmla="*/ 294 w 498"/>
                <a:gd name="T81" fmla="*/ 1266 h 1308"/>
                <a:gd name="T82" fmla="*/ 302 w 498"/>
                <a:gd name="T83" fmla="*/ 1302 h 1308"/>
                <a:gd name="T84" fmla="*/ 352 w 498"/>
                <a:gd name="T85" fmla="*/ 1286 h 1308"/>
                <a:gd name="T86" fmla="*/ 398 w 498"/>
                <a:gd name="T87" fmla="*/ 1278 h 1308"/>
                <a:gd name="T88" fmla="*/ 442 w 498"/>
                <a:gd name="T89" fmla="*/ 1290 h 1308"/>
                <a:gd name="T90" fmla="*/ 450 w 498"/>
                <a:gd name="T91" fmla="*/ 1178 h 1308"/>
                <a:gd name="T92" fmla="*/ 454 w 498"/>
                <a:gd name="T93" fmla="*/ 1080 h 1308"/>
                <a:gd name="T94" fmla="*/ 440 w 498"/>
                <a:gd name="T95" fmla="*/ 970 h 1308"/>
                <a:gd name="T96" fmla="*/ 444 w 498"/>
                <a:gd name="T97" fmla="*/ 784 h 1308"/>
                <a:gd name="T98" fmla="*/ 434 w 498"/>
                <a:gd name="T99" fmla="*/ 736 h 1308"/>
                <a:gd name="T100" fmla="*/ 424 w 498"/>
                <a:gd name="T101" fmla="*/ 694 h 1308"/>
                <a:gd name="T102" fmla="*/ 424 w 498"/>
                <a:gd name="T103" fmla="*/ 642 h 1308"/>
                <a:gd name="T104" fmla="*/ 432 w 498"/>
                <a:gd name="T105" fmla="*/ 554 h 1308"/>
                <a:gd name="T106" fmla="*/ 454 w 498"/>
                <a:gd name="T107" fmla="*/ 428 h 1308"/>
                <a:gd name="T108" fmla="*/ 494 w 498"/>
                <a:gd name="T109" fmla="*/ 242 h 1308"/>
                <a:gd name="T110" fmla="*/ 496 w 498"/>
                <a:gd name="T111" fmla="*/ 106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8" h="1308">
                  <a:moveTo>
                    <a:pt x="490" y="70"/>
                  </a:moveTo>
                  <a:lnTo>
                    <a:pt x="490" y="70"/>
                  </a:lnTo>
                  <a:lnTo>
                    <a:pt x="472" y="76"/>
                  </a:lnTo>
                  <a:lnTo>
                    <a:pt x="454" y="82"/>
                  </a:lnTo>
                  <a:lnTo>
                    <a:pt x="414" y="92"/>
                  </a:lnTo>
                  <a:lnTo>
                    <a:pt x="370" y="98"/>
                  </a:lnTo>
                  <a:lnTo>
                    <a:pt x="324" y="102"/>
                  </a:lnTo>
                  <a:lnTo>
                    <a:pt x="276" y="100"/>
                  </a:lnTo>
                  <a:lnTo>
                    <a:pt x="230" y="96"/>
                  </a:lnTo>
                  <a:lnTo>
                    <a:pt x="188" y="88"/>
                  </a:lnTo>
                  <a:lnTo>
                    <a:pt x="168" y="82"/>
                  </a:lnTo>
                  <a:lnTo>
                    <a:pt x="150" y="76"/>
                  </a:lnTo>
                  <a:lnTo>
                    <a:pt x="150" y="76"/>
                  </a:lnTo>
                  <a:lnTo>
                    <a:pt x="86" y="52"/>
                  </a:lnTo>
                  <a:lnTo>
                    <a:pt x="44" y="32"/>
                  </a:lnTo>
                  <a:lnTo>
                    <a:pt x="20" y="20"/>
                  </a:lnTo>
                  <a:lnTo>
                    <a:pt x="14" y="14"/>
                  </a:lnTo>
                  <a:lnTo>
                    <a:pt x="14" y="14"/>
                  </a:lnTo>
                  <a:lnTo>
                    <a:pt x="16" y="2"/>
                  </a:lnTo>
                  <a:lnTo>
                    <a:pt x="16" y="2"/>
                  </a:lnTo>
                  <a:lnTo>
                    <a:pt x="12" y="0"/>
                  </a:lnTo>
                  <a:lnTo>
                    <a:pt x="12" y="0"/>
                  </a:lnTo>
                  <a:lnTo>
                    <a:pt x="8" y="28"/>
                  </a:lnTo>
                  <a:lnTo>
                    <a:pt x="4" y="60"/>
                  </a:lnTo>
                  <a:lnTo>
                    <a:pt x="0" y="100"/>
                  </a:lnTo>
                  <a:lnTo>
                    <a:pt x="0" y="152"/>
                  </a:lnTo>
                  <a:lnTo>
                    <a:pt x="4" y="210"/>
                  </a:lnTo>
                  <a:lnTo>
                    <a:pt x="6" y="242"/>
                  </a:lnTo>
                  <a:lnTo>
                    <a:pt x="12" y="276"/>
                  </a:lnTo>
                  <a:lnTo>
                    <a:pt x="20" y="310"/>
                  </a:lnTo>
                  <a:lnTo>
                    <a:pt x="28" y="346"/>
                  </a:lnTo>
                  <a:lnTo>
                    <a:pt x="28" y="346"/>
                  </a:lnTo>
                  <a:lnTo>
                    <a:pt x="46" y="412"/>
                  </a:lnTo>
                  <a:lnTo>
                    <a:pt x="56" y="466"/>
                  </a:lnTo>
                  <a:lnTo>
                    <a:pt x="62" y="512"/>
                  </a:lnTo>
                  <a:lnTo>
                    <a:pt x="66" y="548"/>
                  </a:lnTo>
                  <a:lnTo>
                    <a:pt x="66" y="576"/>
                  </a:lnTo>
                  <a:lnTo>
                    <a:pt x="66" y="600"/>
                  </a:lnTo>
                  <a:lnTo>
                    <a:pt x="64" y="632"/>
                  </a:lnTo>
                  <a:lnTo>
                    <a:pt x="64" y="632"/>
                  </a:lnTo>
                  <a:lnTo>
                    <a:pt x="64" y="668"/>
                  </a:lnTo>
                  <a:lnTo>
                    <a:pt x="62" y="690"/>
                  </a:lnTo>
                  <a:lnTo>
                    <a:pt x="62" y="690"/>
                  </a:lnTo>
                  <a:lnTo>
                    <a:pt x="62" y="704"/>
                  </a:lnTo>
                  <a:lnTo>
                    <a:pt x="60" y="710"/>
                  </a:lnTo>
                  <a:lnTo>
                    <a:pt x="56" y="716"/>
                  </a:lnTo>
                  <a:lnTo>
                    <a:pt x="56" y="716"/>
                  </a:lnTo>
                  <a:lnTo>
                    <a:pt x="50" y="724"/>
                  </a:lnTo>
                  <a:lnTo>
                    <a:pt x="44" y="734"/>
                  </a:lnTo>
                  <a:lnTo>
                    <a:pt x="42" y="744"/>
                  </a:lnTo>
                  <a:lnTo>
                    <a:pt x="42" y="748"/>
                  </a:lnTo>
                  <a:lnTo>
                    <a:pt x="44" y="752"/>
                  </a:lnTo>
                  <a:lnTo>
                    <a:pt x="44" y="752"/>
                  </a:lnTo>
                  <a:lnTo>
                    <a:pt x="48" y="760"/>
                  </a:lnTo>
                  <a:lnTo>
                    <a:pt x="48" y="768"/>
                  </a:lnTo>
                  <a:lnTo>
                    <a:pt x="46" y="800"/>
                  </a:lnTo>
                  <a:lnTo>
                    <a:pt x="46" y="800"/>
                  </a:lnTo>
                  <a:lnTo>
                    <a:pt x="46" y="834"/>
                  </a:lnTo>
                  <a:lnTo>
                    <a:pt x="48" y="886"/>
                  </a:lnTo>
                  <a:lnTo>
                    <a:pt x="52" y="998"/>
                  </a:lnTo>
                  <a:lnTo>
                    <a:pt x="52" y="998"/>
                  </a:lnTo>
                  <a:lnTo>
                    <a:pt x="52" y="1068"/>
                  </a:lnTo>
                  <a:lnTo>
                    <a:pt x="52" y="1116"/>
                  </a:lnTo>
                  <a:lnTo>
                    <a:pt x="52" y="1116"/>
                  </a:lnTo>
                  <a:lnTo>
                    <a:pt x="50" y="1138"/>
                  </a:lnTo>
                  <a:lnTo>
                    <a:pt x="48" y="1182"/>
                  </a:lnTo>
                  <a:lnTo>
                    <a:pt x="48" y="1182"/>
                  </a:lnTo>
                  <a:lnTo>
                    <a:pt x="46" y="1218"/>
                  </a:lnTo>
                  <a:lnTo>
                    <a:pt x="42" y="1238"/>
                  </a:lnTo>
                  <a:lnTo>
                    <a:pt x="40" y="1248"/>
                  </a:lnTo>
                  <a:lnTo>
                    <a:pt x="40" y="1256"/>
                  </a:lnTo>
                  <a:lnTo>
                    <a:pt x="40" y="1256"/>
                  </a:lnTo>
                  <a:lnTo>
                    <a:pt x="40" y="1262"/>
                  </a:lnTo>
                  <a:lnTo>
                    <a:pt x="44" y="1264"/>
                  </a:lnTo>
                  <a:lnTo>
                    <a:pt x="52" y="1264"/>
                  </a:lnTo>
                  <a:lnTo>
                    <a:pt x="62" y="1262"/>
                  </a:lnTo>
                  <a:lnTo>
                    <a:pt x="62" y="1262"/>
                  </a:lnTo>
                  <a:lnTo>
                    <a:pt x="90" y="1256"/>
                  </a:lnTo>
                  <a:lnTo>
                    <a:pt x="106" y="1254"/>
                  </a:lnTo>
                  <a:lnTo>
                    <a:pt x="120" y="1254"/>
                  </a:lnTo>
                  <a:lnTo>
                    <a:pt x="120" y="1254"/>
                  </a:lnTo>
                  <a:lnTo>
                    <a:pt x="132" y="1260"/>
                  </a:lnTo>
                  <a:lnTo>
                    <a:pt x="140" y="1266"/>
                  </a:lnTo>
                  <a:lnTo>
                    <a:pt x="148" y="1272"/>
                  </a:lnTo>
                  <a:lnTo>
                    <a:pt x="160" y="1276"/>
                  </a:lnTo>
                  <a:lnTo>
                    <a:pt x="160" y="1276"/>
                  </a:lnTo>
                  <a:lnTo>
                    <a:pt x="188" y="1280"/>
                  </a:lnTo>
                  <a:lnTo>
                    <a:pt x="200" y="1280"/>
                  </a:lnTo>
                  <a:lnTo>
                    <a:pt x="200" y="1280"/>
                  </a:lnTo>
                  <a:lnTo>
                    <a:pt x="200" y="1254"/>
                  </a:lnTo>
                  <a:lnTo>
                    <a:pt x="202" y="1226"/>
                  </a:lnTo>
                  <a:lnTo>
                    <a:pt x="206" y="1196"/>
                  </a:lnTo>
                  <a:lnTo>
                    <a:pt x="206" y="1196"/>
                  </a:lnTo>
                  <a:lnTo>
                    <a:pt x="208" y="1178"/>
                  </a:lnTo>
                  <a:lnTo>
                    <a:pt x="208" y="1156"/>
                  </a:lnTo>
                  <a:lnTo>
                    <a:pt x="204" y="1104"/>
                  </a:lnTo>
                  <a:lnTo>
                    <a:pt x="202" y="1048"/>
                  </a:lnTo>
                  <a:lnTo>
                    <a:pt x="204" y="1022"/>
                  </a:lnTo>
                  <a:lnTo>
                    <a:pt x="206" y="998"/>
                  </a:lnTo>
                  <a:lnTo>
                    <a:pt x="206" y="998"/>
                  </a:lnTo>
                  <a:lnTo>
                    <a:pt x="212" y="950"/>
                  </a:lnTo>
                  <a:lnTo>
                    <a:pt x="216" y="898"/>
                  </a:lnTo>
                  <a:lnTo>
                    <a:pt x="220" y="852"/>
                  </a:lnTo>
                  <a:lnTo>
                    <a:pt x="220" y="820"/>
                  </a:lnTo>
                  <a:lnTo>
                    <a:pt x="220" y="820"/>
                  </a:lnTo>
                  <a:lnTo>
                    <a:pt x="220" y="798"/>
                  </a:lnTo>
                  <a:lnTo>
                    <a:pt x="216" y="784"/>
                  </a:lnTo>
                  <a:lnTo>
                    <a:pt x="212" y="772"/>
                  </a:lnTo>
                  <a:lnTo>
                    <a:pt x="212" y="772"/>
                  </a:lnTo>
                  <a:lnTo>
                    <a:pt x="214" y="750"/>
                  </a:lnTo>
                  <a:lnTo>
                    <a:pt x="218" y="726"/>
                  </a:lnTo>
                  <a:lnTo>
                    <a:pt x="224" y="700"/>
                  </a:lnTo>
                  <a:lnTo>
                    <a:pt x="224" y="700"/>
                  </a:lnTo>
                  <a:lnTo>
                    <a:pt x="232" y="674"/>
                  </a:lnTo>
                  <a:lnTo>
                    <a:pt x="236" y="654"/>
                  </a:lnTo>
                  <a:lnTo>
                    <a:pt x="236" y="636"/>
                  </a:lnTo>
                  <a:lnTo>
                    <a:pt x="236" y="636"/>
                  </a:lnTo>
                  <a:lnTo>
                    <a:pt x="236" y="570"/>
                  </a:lnTo>
                  <a:lnTo>
                    <a:pt x="236" y="512"/>
                  </a:lnTo>
                  <a:lnTo>
                    <a:pt x="238" y="464"/>
                  </a:lnTo>
                  <a:lnTo>
                    <a:pt x="238" y="464"/>
                  </a:lnTo>
                  <a:lnTo>
                    <a:pt x="246" y="338"/>
                  </a:lnTo>
                  <a:lnTo>
                    <a:pt x="248" y="260"/>
                  </a:lnTo>
                  <a:lnTo>
                    <a:pt x="248" y="260"/>
                  </a:lnTo>
                  <a:lnTo>
                    <a:pt x="252" y="360"/>
                  </a:lnTo>
                  <a:lnTo>
                    <a:pt x="256" y="518"/>
                  </a:lnTo>
                  <a:lnTo>
                    <a:pt x="256" y="518"/>
                  </a:lnTo>
                  <a:lnTo>
                    <a:pt x="254" y="600"/>
                  </a:lnTo>
                  <a:lnTo>
                    <a:pt x="254" y="650"/>
                  </a:lnTo>
                  <a:lnTo>
                    <a:pt x="254" y="650"/>
                  </a:lnTo>
                  <a:lnTo>
                    <a:pt x="256" y="668"/>
                  </a:lnTo>
                  <a:lnTo>
                    <a:pt x="260" y="682"/>
                  </a:lnTo>
                  <a:lnTo>
                    <a:pt x="264" y="694"/>
                  </a:lnTo>
                  <a:lnTo>
                    <a:pt x="264" y="700"/>
                  </a:lnTo>
                  <a:lnTo>
                    <a:pt x="262" y="708"/>
                  </a:lnTo>
                  <a:lnTo>
                    <a:pt x="262" y="708"/>
                  </a:lnTo>
                  <a:lnTo>
                    <a:pt x="258" y="720"/>
                  </a:lnTo>
                  <a:lnTo>
                    <a:pt x="256" y="730"/>
                  </a:lnTo>
                  <a:lnTo>
                    <a:pt x="254" y="736"/>
                  </a:lnTo>
                  <a:lnTo>
                    <a:pt x="252" y="748"/>
                  </a:lnTo>
                  <a:lnTo>
                    <a:pt x="252" y="748"/>
                  </a:lnTo>
                  <a:lnTo>
                    <a:pt x="254" y="756"/>
                  </a:lnTo>
                  <a:lnTo>
                    <a:pt x="256" y="762"/>
                  </a:lnTo>
                  <a:lnTo>
                    <a:pt x="264" y="774"/>
                  </a:lnTo>
                  <a:lnTo>
                    <a:pt x="268" y="782"/>
                  </a:lnTo>
                  <a:lnTo>
                    <a:pt x="270" y="792"/>
                  </a:lnTo>
                  <a:lnTo>
                    <a:pt x="270" y="804"/>
                  </a:lnTo>
                  <a:lnTo>
                    <a:pt x="268" y="820"/>
                  </a:lnTo>
                  <a:lnTo>
                    <a:pt x="268" y="820"/>
                  </a:lnTo>
                  <a:lnTo>
                    <a:pt x="266" y="836"/>
                  </a:lnTo>
                  <a:lnTo>
                    <a:pt x="266" y="854"/>
                  </a:lnTo>
                  <a:lnTo>
                    <a:pt x="268" y="888"/>
                  </a:lnTo>
                  <a:lnTo>
                    <a:pt x="272" y="926"/>
                  </a:lnTo>
                  <a:lnTo>
                    <a:pt x="278" y="972"/>
                  </a:lnTo>
                  <a:lnTo>
                    <a:pt x="278" y="972"/>
                  </a:lnTo>
                  <a:lnTo>
                    <a:pt x="286" y="1066"/>
                  </a:lnTo>
                  <a:lnTo>
                    <a:pt x="288" y="1124"/>
                  </a:lnTo>
                  <a:lnTo>
                    <a:pt x="288" y="1124"/>
                  </a:lnTo>
                  <a:lnTo>
                    <a:pt x="290" y="1156"/>
                  </a:lnTo>
                  <a:lnTo>
                    <a:pt x="292" y="1176"/>
                  </a:lnTo>
                  <a:lnTo>
                    <a:pt x="294" y="1196"/>
                  </a:lnTo>
                  <a:lnTo>
                    <a:pt x="294" y="1196"/>
                  </a:lnTo>
                  <a:lnTo>
                    <a:pt x="292" y="1242"/>
                  </a:lnTo>
                  <a:lnTo>
                    <a:pt x="294" y="1266"/>
                  </a:lnTo>
                  <a:lnTo>
                    <a:pt x="296" y="1284"/>
                  </a:lnTo>
                  <a:lnTo>
                    <a:pt x="296" y="1284"/>
                  </a:lnTo>
                  <a:lnTo>
                    <a:pt x="300" y="1296"/>
                  </a:lnTo>
                  <a:lnTo>
                    <a:pt x="302" y="1302"/>
                  </a:lnTo>
                  <a:lnTo>
                    <a:pt x="306" y="1308"/>
                  </a:lnTo>
                  <a:lnTo>
                    <a:pt x="306" y="1308"/>
                  </a:lnTo>
                  <a:lnTo>
                    <a:pt x="330" y="1296"/>
                  </a:lnTo>
                  <a:lnTo>
                    <a:pt x="352" y="1286"/>
                  </a:lnTo>
                  <a:lnTo>
                    <a:pt x="376" y="1280"/>
                  </a:lnTo>
                  <a:lnTo>
                    <a:pt x="376" y="1280"/>
                  </a:lnTo>
                  <a:lnTo>
                    <a:pt x="386" y="1278"/>
                  </a:lnTo>
                  <a:lnTo>
                    <a:pt x="398" y="1278"/>
                  </a:lnTo>
                  <a:lnTo>
                    <a:pt x="420" y="1282"/>
                  </a:lnTo>
                  <a:lnTo>
                    <a:pt x="436" y="1288"/>
                  </a:lnTo>
                  <a:lnTo>
                    <a:pt x="442" y="1290"/>
                  </a:lnTo>
                  <a:lnTo>
                    <a:pt x="442" y="1290"/>
                  </a:lnTo>
                  <a:lnTo>
                    <a:pt x="442" y="1286"/>
                  </a:lnTo>
                  <a:lnTo>
                    <a:pt x="440" y="1268"/>
                  </a:lnTo>
                  <a:lnTo>
                    <a:pt x="442" y="1234"/>
                  </a:lnTo>
                  <a:lnTo>
                    <a:pt x="450" y="1178"/>
                  </a:lnTo>
                  <a:lnTo>
                    <a:pt x="450" y="1178"/>
                  </a:lnTo>
                  <a:lnTo>
                    <a:pt x="454" y="1144"/>
                  </a:lnTo>
                  <a:lnTo>
                    <a:pt x="456" y="1112"/>
                  </a:lnTo>
                  <a:lnTo>
                    <a:pt x="454" y="1080"/>
                  </a:lnTo>
                  <a:lnTo>
                    <a:pt x="452" y="1050"/>
                  </a:lnTo>
                  <a:lnTo>
                    <a:pt x="444" y="1002"/>
                  </a:lnTo>
                  <a:lnTo>
                    <a:pt x="440" y="970"/>
                  </a:lnTo>
                  <a:lnTo>
                    <a:pt x="440" y="970"/>
                  </a:lnTo>
                  <a:lnTo>
                    <a:pt x="440" y="934"/>
                  </a:lnTo>
                  <a:lnTo>
                    <a:pt x="440" y="878"/>
                  </a:lnTo>
                  <a:lnTo>
                    <a:pt x="444" y="784"/>
                  </a:lnTo>
                  <a:lnTo>
                    <a:pt x="444" y="784"/>
                  </a:lnTo>
                  <a:lnTo>
                    <a:pt x="444" y="772"/>
                  </a:lnTo>
                  <a:lnTo>
                    <a:pt x="444" y="762"/>
                  </a:lnTo>
                  <a:lnTo>
                    <a:pt x="438" y="746"/>
                  </a:lnTo>
                  <a:lnTo>
                    <a:pt x="434" y="736"/>
                  </a:lnTo>
                  <a:lnTo>
                    <a:pt x="432" y="734"/>
                  </a:lnTo>
                  <a:lnTo>
                    <a:pt x="432" y="734"/>
                  </a:lnTo>
                  <a:lnTo>
                    <a:pt x="430" y="720"/>
                  </a:lnTo>
                  <a:lnTo>
                    <a:pt x="424" y="694"/>
                  </a:lnTo>
                  <a:lnTo>
                    <a:pt x="424" y="694"/>
                  </a:lnTo>
                  <a:lnTo>
                    <a:pt x="422" y="684"/>
                  </a:lnTo>
                  <a:lnTo>
                    <a:pt x="422" y="672"/>
                  </a:lnTo>
                  <a:lnTo>
                    <a:pt x="424" y="642"/>
                  </a:lnTo>
                  <a:lnTo>
                    <a:pt x="430" y="604"/>
                  </a:lnTo>
                  <a:lnTo>
                    <a:pt x="430" y="604"/>
                  </a:lnTo>
                  <a:lnTo>
                    <a:pt x="430" y="588"/>
                  </a:lnTo>
                  <a:lnTo>
                    <a:pt x="432" y="554"/>
                  </a:lnTo>
                  <a:lnTo>
                    <a:pt x="440" y="500"/>
                  </a:lnTo>
                  <a:lnTo>
                    <a:pt x="446" y="466"/>
                  </a:lnTo>
                  <a:lnTo>
                    <a:pt x="454" y="428"/>
                  </a:lnTo>
                  <a:lnTo>
                    <a:pt x="454" y="428"/>
                  </a:lnTo>
                  <a:lnTo>
                    <a:pt x="470" y="366"/>
                  </a:lnTo>
                  <a:lnTo>
                    <a:pt x="482" y="328"/>
                  </a:lnTo>
                  <a:lnTo>
                    <a:pt x="490" y="294"/>
                  </a:lnTo>
                  <a:lnTo>
                    <a:pt x="494" y="242"/>
                  </a:lnTo>
                  <a:lnTo>
                    <a:pt x="494" y="242"/>
                  </a:lnTo>
                  <a:lnTo>
                    <a:pt x="498" y="184"/>
                  </a:lnTo>
                  <a:lnTo>
                    <a:pt x="498" y="142"/>
                  </a:lnTo>
                  <a:lnTo>
                    <a:pt x="496" y="106"/>
                  </a:lnTo>
                  <a:lnTo>
                    <a:pt x="490" y="7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8" name="Freeform 14"/>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9" name="Freeform 15"/>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0" name="Freeform 16"/>
            <p:cNvSpPr>
              <a:spLocks/>
            </p:cNvSpPr>
            <p:nvPr/>
          </p:nvSpPr>
          <p:spPr bwMode="auto">
            <a:xfrm>
              <a:off x="1486" y="2562"/>
              <a:ext cx="484" cy="368"/>
            </a:xfrm>
            <a:custGeom>
              <a:avLst/>
              <a:gdLst>
                <a:gd name="T0" fmla="*/ 436 w 484"/>
                <a:gd name="T1" fmla="*/ 12 h 368"/>
                <a:gd name="T2" fmla="*/ 436 w 484"/>
                <a:gd name="T3" fmla="*/ 12 h 368"/>
                <a:gd name="T4" fmla="*/ 442 w 484"/>
                <a:gd name="T5" fmla="*/ 30 h 368"/>
                <a:gd name="T6" fmla="*/ 444 w 484"/>
                <a:gd name="T7" fmla="*/ 42 h 368"/>
                <a:gd name="T8" fmla="*/ 448 w 484"/>
                <a:gd name="T9" fmla="*/ 60 h 368"/>
                <a:gd name="T10" fmla="*/ 456 w 484"/>
                <a:gd name="T11" fmla="*/ 90 h 368"/>
                <a:gd name="T12" fmla="*/ 456 w 484"/>
                <a:gd name="T13" fmla="*/ 90 h 368"/>
                <a:gd name="T14" fmla="*/ 464 w 484"/>
                <a:gd name="T15" fmla="*/ 112 h 368"/>
                <a:gd name="T16" fmla="*/ 470 w 484"/>
                <a:gd name="T17" fmla="*/ 140 h 368"/>
                <a:gd name="T18" fmla="*/ 474 w 484"/>
                <a:gd name="T19" fmla="*/ 172 h 368"/>
                <a:gd name="T20" fmla="*/ 480 w 484"/>
                <a:gd name="T21" fmla="*/ 204 h 368"/>
                <a:gd name="T22" fmla="*/ 482 w 484"/>
                <a:gd name="T23" fmla="*/ 240 h 368"/>
                <a:gd name="T24" fmla="*/ 484 w 484"/>
                <a:gd name="T25" fmla="*/ 272 h 368"/>
                <a:gd name="T26" fmla="*/ 484 w 484"/>
                <a:gd name="T27" fmla="*/ 304 h 368"/>
                <a:gd name="T28" fmla="*/ 482 w 484"/>
                <a:gd name="T29" fmla="*/ 334 h 368"/>
                <a:gd name="T30" fmla="*/ 482 w 484"/>
                <a:gd name="T31" fmla="*/ 334 h 368"/>
                <a:gd name="T32" fmla="*/ 466 w 484"/>
                <a:gd name="T33" fmla="*/ 342 h 368"/>
                <a:gd name="T34" fmla="*/ 448 w 484"/>
                <a:gd name="T35" fmla="*/ 348 h 368"/>
                <a:gd name="T36" fmla="*/ 428 w 484"/>
                <a:gd name="T37" fmla="*/ 354 h 368"/>
                <a:gd name="T38" fmla="*/ 406 w 484"/>
                <a:gd name="T39" fmla="*/ 358 h 368"/>
                <a:gd name="T40" fmla="*/ 362 w 484"/>
                <a:gd name="T41" fmla="*/ 366 h 368"/>
                <a:gd name="T42" fmla="*/ 314 w 484"/>
                <a:gd name="T43" fmla="*/ 368 h 368"/>
                <a:gd name="T44" fmla="*/ 266 w 484"/>
                <a:gd name="T45" fmla="*/ 368 h 368"/>
                <a:gd name="T46" fmla="*/ 220 w 484"/>
                <a:gd name="T47" fmla="*/ 364 h 368"/>
                <a:gd name="T48" fmla="*/ 176 w 484"/>
                <a:gd name="T49" fmla="*/ 356 h 368"/>
                <a:gd name="T50" fmla="*/ 154 w 484"/>
                <a:gd name="T51" fmla="*/ 350 h 368"/>
                <a:gd name="T52" fmla="*/ 136 w 484"/>
                <a:gd name="T53" fmla="*/ 344 h 368"/>
                <a:gd name="T54" fmla="*/ 136 w 484"/>
                <a:gd name="T55" fmla="*/ 344 h 368"/>
                <a:gd name="T56" fmla="*/ 72 w 484"/>
                <a:gd name="T57" fmla="*/ 318 h 368"/>
                <a:gd name="T58" fmla="*/ 30 w 484"/>
                <a:gd name="T59" fmla="*/ 300 h 368"/>
                <a:gd name="T60" fmla="*/ 6 w 484"/>
                <a:gd name="T61" fmla="*/ 286 h 368"/>
                <a:gd name="T62" fmla="*/ 0 w 484"/>
                <a:gd name="T63" fmla="*/ 282 h 368"/>
                <a:gd name="T64" fmla="*/ 0 w 484"/>
                <a:gd name="T65" fmla="*/ 282 h 368"/>
                <a:gd name="T66" fmla="*/ 18 w 484"/>
                <a:gd name="T67" fmla="*/ 170 h 368"/>
                <a:gd name="T68" fmla="*/ 18 w 484"/>
                <a:gd name="T69" fmla="*/ 170 h 368"/>
                <a:gd name="T70" fmla="*/ 24 w 484"/>
                <a:gd name="T71" fmla="*/ 140 h 368"/>
                <a:gd name="T72" fmla="*/ 30 w 484"/>
                <a:gd name="T73" fmla="*/ 120 h 368"/>
                <a:gd name="T74" fmla="*/ 36 w 484"/>
                <a:gd name="T75" fmla="*/ 100 h 368"/>
                <a:gd name="T76" fmla="*/ 44 w 484"/>
                <a:gd name="T77" fmla="*/ 76 h 368"/>
                <a:gd name="T78" fmla="*/ 44 w 484"/>
                <a:gd name="T79" fmla="*/ 76 h 368"/>
                <a:gd name="T80" fmla="*/ 50 w 484"/>
                <a:gd name="T81" fmla="*/ 54 h 368"/>
                <a:gd name="T82" fmla="*/ 54 w 484"/>
                <a:gd name="T83" fmla="*/ 44 h 368"/>
                <a:gd name="T84" fmla="*/ 56 w 484"/>
                <a:gd name="T85" fmla="*/ 38 h 368"/>
                <a:gd name="T86" fmla="*/ 54 w 484"/>
                <a:gd name="T87" fmla="*/ 28 h 368"/>
                <a:gd name="T88" fmla="*/ 50 w 484"/>
                <a:gd name="T89" fmla="*/ 0 h 368"/>
                <a:gd name="T90" fmla="*/ 436 w 484"/>
                <a:gd name="T91" fmla="*/ 1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4" h="368">
                  <a:moveTo>
                    <a:pt x="436" y="12"/>
                  </a:moveTo>
                  <a:lnTo>
                    <a:pt x="436" y="12"/>
                  </a:lnTo>
                  <a:lnTo>
                    <a:pt x="442" y="30"/>
                  </a:lnTo>
                  <a:lnTo>
                    <a:pt x="444" y="42"/>
                  </a:lnTo>
                  <a:lnTo>
                    <a:pt x="448" y="60"/>
                  </a:lnTo>
                  <a:lnTo>
                    <a:pt x="456" y="90"/>
                  </a:lnTo>
                  <a:lnTo>
                    <a:pt x="456" y="90"/>
                  </a:lnTo>
                  <a:lnTo>
                    <a:pt x="464" y="112"/>
                  </a:lnTo>
                  <a:lnTo>
                    <a:pt x="470" y="140"/>
                  </a:lnTo>
                  <a:lnTo>
                    <a:pt x="474" y="172"/>
                  </a:lnTo>
                  <a:lnTo>
                    <a:pt x="480" y="204"/>
                  </a:lnTo>
                  <a:lnTo>
                    <a:pt x="482" y="240"/>
                  </a:lnTo>
                  <a:lnTo>
                    <a:pt x="484" y="272"/>
                  </a:lnTo>
                  <a:lnTo>
                    <a:pt x="484" y="304"/>
                  </a:lnTo>
                  <a:lnTo>
                    <a:pt x="482" y="334"/>
                  </a:lnTo>
                  <a:lnTo>
                    <a:pt x="482" y="334"/>
                  </a:lnTo>
                  <a:lnTo>
                    <a:pt x="466" y="342"/>
                  </a:lnTo>
                  <a:lnTo>
                    <a:pt x="448" y="348"/>
                  </a:lnTo>
                  <a:lnTo>
                    <a:pt x="428" y="354"/>
                  </a:lnTo>
                  <a:lnTo>
                    <a:pt x="406" y="358"/>
                  </a:lnTo>
                  <a:lnTo>
                    <a:pt x="362" y="366"/>
                  </a:lnTo>
                  <a:lnTo>
                    <a:pt x="314" y="368"/>
                  </a:lnTo>
                  <a:lnTo>
                    <a:pt x="266" y="368"/>
                  </a:lnTo>
                  <a:lnTo>
                    <a:pt x="220" y="364"/>
                  </a:lnTo>
                  <a:lnTo>
                    <a:pt x="176" y="356"/>
                  </a:lnTo>
                  <a:lnTo>
                    <a:pt x="154" y="350"/>
                  </a:lnTo>
                  <a:lnTo>
                    <a:pt x="136" y="344"/>
                  </a:lnTo>
                  <a:lnTo>
                    <a:pt x="136" y="344"/>
                  </a:lnTo>
                  <a:lnTo>
                    <a:pt x="72" y="318"/>
                  </a:lnTo>
                  <a:lnTo>
                    <a:pt x="30" y="300"/>
                  </a:lnTo>
                  <a:lnTo>
                    <a:pt x="6" y="286"/>
                  </a:lnTo>
                  <a:lnTo>
                    <a:pt x="0" y="282"/>
                  </a:lnTo>
                  <a:lnTo>
                    <a:pt x="0" y="282"/>
                  </a:lnTo>
                  <a:lnTo>
                    <a:pt x="18" y="170"/>
                  </a:lnTo>
                  <a:lnTo>
                    <a:pt x="18" y="170"/>
                  </a:lnTo>
                  <a:lnTo>
                    <a:pt x="24" y="140"/>
                  </a:lnTo>
                  <a:lnTo>
                    <a:pt x="30" y="120"/>
                  </a:lnTo>
                  <a:lnTo>
                    <a:pt x="36" y="100"/>
                  </a:lnTo>
                  <a:lnTo>
                    <a:pt x="44" y="76"/>
                  </a:lnTo>
                  <a:lnTo>
                    <a:pt x="44" y="76"/>
                  </a:lnTo>
                  <a:lnTo>
                    <a:pt x="50" y="54"/>
                  </a:lnTo>
                  <a:lnTo>
                    <a:pt x="54" y="44"/>
                  </a:lnTo>
                  <a:lnTo>
                    <a:pt x="56" y="38"/>
                  </a:lnTo>
                  <a:lnTo>
                    <a:pt x="54" y="28"/>
                  </a:lnTo>
                  <a:lnTo>
                    <a:pt x="50" y="0"/>
                  </a:lnTo>
                  <a:lnTo>
                    <a:pt x="436" y="12"/>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1" name="Freeform 17"/>
            <p:cNvSpPr>
              <a:spLocks/>
            </p:cNvSpPr>
            <p:nvPr/>
          </p:nvSpPr>
          <p:spPr bwMode="auto">
            <a:xfrm>
              <a:off x="1364" y="2214"/>
              <a:ext cx="224" cy="730"/>
            </a:xfrm>
            <a:custGeom>
              <a:avLst/>
              <a:gdLst>
                <a:gd name="T0" fmla="*/ 118 w 224"/>
                <a:gd name="T1" fmla="*/ 140 h 730"/>
                <a:gd name="T2" fmla="*/ 118 w 224"/>
                <a:gd name="T3" fmla="*/ 196 h 730"/>
                <a:gd name="T4" fmla="*/ 112 w 224"/>
                <a:gd name="T5" fmla="*/ 234 h 730"/>
                <a:gd name="T6" fmla="*/ 102 w 224"/>
                <a:gd name="T7" fmla="*/ 284 h 730"/>
                <a:gd name="T8" fmla="*/ 100 w 224"/>
                <a:gd name="T9" fmla="*/ 308 h 730"/>
                <a:gd name="T10" fmla="*/ 106 w 224"/>
                <a:gd name="T11" fmla="*/ 378 h 730"/>
                <a:gd name="T12" fmla="*/ 110 w 224"/>
                <a:gd name="T13" fmla="*/ 428 h 730"/>
                <a:gd name="T14" fmla="*/ 116 w 224"/>
                <a:gd name="T15" fmla="*/ 538 h 730"/>
                <a:gd name="T16" fmla="*/ 122 w 224"/>
                <a:gd name="T17" fmla="*/ 558 h 730"/>
                <a:gd name="T18" fmla="*/ 126 w 224"/>
                <a:gd name="T19" fmla="*/ 562 h 730"/>
                <a:gd name="T20" fmla="*/ 164 w 224"/>
                <a:gd name="T21" fmla="*/ 582 h 730"/>
                <a:gd name="T22" fmla="*/ 178 w 224"/>
                <a:gd name="T23" fmla="*/ 592 h 730"/>
                <a:gd name="T24" fmla="*/ 206 w 224"/>
                <a:gd name="T25" fmla="*/ 620 h 730"/>
                <a:gd name="T26" fmla="*/ 214 w 224"/>
                <a:gd name="T27" fmla="*/ 626 h 730"/>
                <a:gd name="T28" fmla="*/ 224 w 224"/>
                <a:gd name="T29" fmla="*/ 646 h 730"/>
                <a:gd name="T30" fmla="*/ 224 w 224"/>
                <a:gd name="T31" fmla="*/ 654 h 730"/>
                <a:gd name="T32" fmla="*/ 220 w 224"/>
                <a:gd name="T33" fmla="*/ 656 h 730"/>
                <a:gd name="T34" fmla="*/ 204 w 224"/>
                <a:gd name="T35" fmla="*/ 654 h 730"/>
                <a:gd name="T36" fmla="*/ 188 w 224"/>
                <a:gd name="T37" fmla="*/ 642 h 730"/>
                <a:gd name="T38" fmla="*/ 178 w 224"/>
                <a:gd name="T39" fmla="*/ 638 h 730"/>
                <a:gd name="T40" fmla="*/ 174 w 224"/>
                <a:gd name="T41" fmla="*/ 636 h 730"/>
                <a:gd name="T42" fmla="*/ 172 w 224"/>
                <a:gd name="T43" fmla="*/ 644 h 730"/>
                <a:gd name="T44" fmla="*/ 176 w 224"/>
                <a:gd name="T45" fmla="*/ 656 h 730"/>
                <a:gd name="T46" fmla="*/ 180 w 224"/>
                <a:gd name="T47" fmla="*/ 660 h 730"/>
                <a:gd name="T48" fmla="*/ 194 w 224"/>
                <a:gd name="T49" fmla="*/ 674 h 730"/>
                <a:gd name="T50" fmla="*/ 180 w 224"/>
                <a:gd name="T51" fmla="*/ 700 h 730"/>
                <a:gd name="T52" fmla="*/ 168 w 224"/>
                <a:gd name="T53" fmla="*/ 710 h 730"/>
                <a:gd name="T54" fmla="*/ 142 w 224"/>
                <a:gd name="T55" fmla="*/ 726 h 730"/>
                <a:gd name="T56" fmla="*/ 132 w 224"/>
                <a:gd name="T57" fmla="*/ 730 h 730"/>
                <a:gd name="T58" fmla="*/ 112 w 224"/>
                <a:gd name="T59" fmla="*/ 694 h 730"/>
                <a:gd name="T60" fmla="*/ 104 w 224"/>
                <a:gd name="T61" fmla="*/ 672 h 730"/>
                <a:gd name="T62" fmla="*/ 90 w 224"/>
                <a:gd name="T63" fmla="*/ 634 h 730"/>
                <a:gd name="T64" fmla="*/ 82 w 224"/>
                <a:gd name="T65" fmla="*/ 616 h 730"/>
                <a:gd name="T66" fmla="*/ 66 w 224"/>
                <a:gd name="T67" fmla="*/ 590 h 730"/>
                <a:gd name="T68" fmla="*/ 62 w 224"/>
                <a:gd name="T69" fmla="*/ 574 h 730"/>
                <a:gd name="T70" fmla="*/ 52 w 224"/>
                <a:gd name="T71" fmla="*/ 524 h 730"/>
                <a:gd name="T72" fmla="*/ 30 w 224"/>
                <a:gd name="T73" fmla="*/ 452 h 730"/>
                <a:gd name="T74" fmla="*/ 18 w 224"/>
                <a:gd name="T75" fmla="*/ 418 h 730"/>
                <a:gd name="T76" fmla="*/ 2 w 224"/>
                <a:gd name="T77" fmla="*/ 370 h 730"/>
                <a:gd name="T78" fmla="*/ 0 w 224"/>
                <a:gd name="T79" fmla="*/ 332 h 730"/>
                <a:gd name="T80" fmla="*/ 0 w 224"/>
                <a:gd name="T81" fmla="*/ 310 h 730"/>
                <a:gd name="T82" fmla="*/ 16 w 224"/>
                <a:gd name="T83" fmla="*/ 148 h 730"/>
                <a:gd name="T84" fmla="*/ 30 w 224"/>
                <a:gd name="T85" fmla="*/ 60 h 730"/>
                <a:gd name="T86" fmla="*/ 44 w 224"/>
                <a:gd name="T87" fmla="*/ 14 h 730"/>
                <a:gd name="T88" fmla="*/ 48 w 224"/>
                <a:gd name="T89" fmla="*/ 4 h 730"/>
                <a:gd name="T90" fmla="*/ 60 w 224"/>
                <a:gd name="T91" fmla="*/ 0 h 730"/>
                <a:gd name="T92" fmla="*/ 70 w 224"/>
                <a:gd name="T93" fmla="*/ 10 h 730"/>
                <a:gd name="T94" fmla="*/ 94 w 224"/>
                <a:gd name="T95" fmla="*/ 58 h 730"/>
                <a:gd name="T96" fmla="*/ 110 w 224"/>
                <a:gd name="T97" fmla="*/ 114 h 730"/>
                <a:gd name="T98" fmla="*/ 118 w 224"/>
                <a:gd name="T99" fmla="*/ 14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4" h="730">
                  <a:moveTo>
                    <a:pt x="118" y="140"/>
                  </a:moveTo>
                  <a:lnTo>
                    <a:pt x="118" y="140"/>
                  </a:lnTo>
                  <a:lnTo>
                    <a:pt x="118" y="174"/>
                  </a:lnTo>
                  <a:lnTo>
                    <a:pt x="118" y="196"/>
                  </a:lnTo>
                  <a:lnTo>
                    <a:pt x="116" y="212"/>
                  </a:lnTo>
                  <a:lnTo>
                    <a:pt x="112" y="234"/>
                  </a:lnTo>
                  <a:lnTo>
                    <a:pt x="112" y="234"/>
                  </a:lnTo>
                  <a:lnTo>
                    <a:pt x="102" y="284"/>
                  </a:lnTo>
                  <a:lnTo>
                    <a:pt x="100" y="308"/>
                  </a:lnTo>
                  <a:lnTo>
                    <a:pt x="100" y="308"/>
                  </a:lnTo>
                  <a:lnTo>
                    <a:pt x="104" y="340"/>
                  </a:lnTo>
                  <a:lnTo>
                    <a:pt x="106" y="378"/>
                  </a:lnTo>
                  <a:lnTo>
                    <a:pt x="110" y="428"/>
                  </a:lnTo>
                  <a:lnTo>
                    <a:pt x="110" y="428"/>
                  </a:lnTo>
                  <a:lnTo>
                    <a:pt x="114" y="522"/>
                  </a:lnTo>
                  <a:lnTo>
                    <a:pt x="116" y="538"/>
                  </a:lnTo>
                  <a:lnTo>
                    <a:pt x="118" y="550"/>
                  </a:lnTo>
                  <a:lnTo>
                    <a:pt x="122" y="558"/>
                  </a:lnTo>
                  <a:lnTo>
                    <a:pt x="126" y="562"/>
                  </a:lnTo>
                  <a:lnTo>
                    <a:pt x="126" y="562"/>
                  </a:lnTo>
                  <a:lnTo>
                    <a:pt x="144" y="570"/>
                  </a:lnTo>
                  <a:lnTo>
                    <a:pt x="164" y="582"/>
                  </a:lnTo>
                  <a:lnTo>
                    <a:pt x="164" y="582"/>
                  </a:lnTo>
                  <a:lnTo>
                    <a:pt x="178" y="592"/>
                  </a:lnTo>
                  <a:lnTo>
                    <a:pt x="190" y="602"/>
                  </a:lnTo>
                  <a:lnTo>
                    <a:pt x="206" y="620"/>
                  </a:lnTo>
                  <a:lnTo>
                    <a:pt x="206" y="620"/>
                  </a:lnTo>
                  <a:lnTo>
                    <a:pt x="214" y="626"/>
                  </a:lnTo>
                  <a:lnTo>
                    <a:pt x="220" y="636"/>
                  </a:lnTo>
                  <a:lnTo>
                    <a:pt x="224" y="646"/>
                  </a:lnTo>
                  <a:lnTo>
                    <a:pt x="224" y="650"/>
                  </a:lnTo>
                  <a:lnTo>
                    <a:pt x="224" y="654"/>
                  </a:lnTo>
                  <a:lnTo>
                    <a:pt x="224" y="654"/>
                  </a:lnTo>
                  <a:lnTo>
                    <a:pt x="220" y="656"/>
                  </a:lnTo>
                  <a:lnTo>
                    <a:pt x="214" y="658"/>
                  </a:lnTo>
                  <a:lnTo>
                    <a:pt x="204" y="654"/>
                  </a:lnTo>
                  <a:lnTo>
                    <a:pt x="194" y="648"/>
                  </a:lnTo>
                  <a:lnTo>
                    <a:pt x="188" y="642"/>
                  </a:lnTo>
                  <a:lnTo>
                    <a:pt x="188" y="642"/>
                  </a:lnTo>
                  <a:lnTo>
                    <a:pt x="178" y="638"/>
                  </a:lnTo>
                  <a:lnTo>
                    <a:pt x="174" y="636"/>
                  </a:lnTo>
                  <a:lnTo>
                    <a:pt x="174" y="636"/>
                  </a:lnTo>
                  <a:lnTo>
                    <a:pt x="174" y="638"/>
                  </a:lnTo>
                  <a:lnTo>
                    <a:pt x="172" y="644"/>
                  </a:lnTo>
                  <a:lnTo>
                    <a:pt x="174" y="652"/>
                  </a:lnTo>
                  <a:lnTo>
                    <a:pt x="176" y="656"/>
                  </a:lnTo>
                  <a:lnTo>
                    <a:pt x="180" y="660"/>
                  </a:lnTo>
                  <a:lnTo>
                    <a:pt x="180" y="660"/>
                  </a:lnTo>
                  <a:lnTo>
                    <a:pt x="194" y="674"/>
                  </a:lnTo>
                  <a:lnTo>
                    <a:pt x="194" y="674"/>
                  </a:lnTo>
                  <a:lnTo>
                    <a:pt x="188" y="688"/>
                  </a:lnTo>
                  <a:lnTo>
                    <a:pt x="180" y="700"/>
                  </a:lnTo>
                  <a:lnTo>
                    <a:pt x="168" y="710"/>
                  </a:lnTo>
                  <a:lnTo>
                    <a:pt x="168" y="710"/>
                  </a:lnTo>
                  <a:lnTo>
                    <a:pt x="154" y="720"/>
                  </a:lnTo>
                  <a:lnTo>
                    <a:pt x="142" y="726"/>
                  </a:lnTo>
                  <a:lnTo>
                    <a:pt x="132" y="730"/>
                  </a:lnTo>
                  <a:lnTo>
                    <a:pt x="132" y="730"/>
                  </a:lnTo>
                  <a:lnTo>
                    <a:pt x="122" y="712"/>
                  </a:lnTo>
                  <a:lnTo>
                    <a:pt x="112" y="694"/>
                  </a:lnTo>
                  <a:lnTo>
                    <a:pt x="104" y="672"/>
                  </a:lnTo>
                  <a:lnTo>
                    <a:pt x="104" y="672"/>
                  </a:lnTo>
                  <a:lnTo>
                    <a:pt x="96" y="650"/>
                  </a:lnTo>
                  <a:lnTo>
                    <a:pt x="90" y="634"/>
                  </a:lnTo>
                  <a:lnTo>
                    <a:pt x="82" y="616"/>
                  </a:lnTo>
                  <a:lnTo>
                    <a:pt x="82" y="616"/>
                  </a:lnTo>
                  <a:lnTo>
                    <a:pt x="72" y="602"/>
                  </a:lnTo>
                  <a:lnTo>
                    <a:pt x="66" y="590"/>
                  </a:lnTo>
                  <a:lnTo>
                    <a:pt x="62" y="574"/>
                  </a:lnTo>
                  <a:lnTo>
                    <a:pt x="62" y="574"/>
                  </a:lnTo>
                  <a:lnTo>
                    <a:pt x="58" y="554"/>
                  </a:lnTo>
                  <a:lnTo>
                    <a:pt x="52" y="524"/>
                  </a:lnTo>
                  <a:lnTo>
                    <a:pt x="42" y="490"/>
                  </a:lnTo>
                  <a:lnTo>
                    <a:pt x="30" y="452"/>
                  </a:lnTo>
                  <a:lnTo>
                    <a:pt x="30" y="452"/>
                  </a:lnTo>
                  <a:lnTo>
                    <a:pt x="18" y="418"/>
                  </a:lnTo>
                  <a:lnTo>
                    <a:pt x="6" y="386"/>
                  </a:lnTo>
                  <a:lnTo>
                    <a:pt x="2" y="370"/>
                  </a:lnTo>
                  <a:lnTo>
                    <a:pt x="0" y="352"/>
                  </a:lnTo>
                  <a:lnTo>
                    <a:pt x="0" y="332"/>
                  </a:lnTo>
                  <a:lnTo>
                    <a:pt x="0" y="310"/>
                  </a:lnTo>
                  <a:lnTo>
                    <a:pt x="0" y="310"/>
                  </a:lnTo>
                  <a:lnTo>
                    <a:pt x="6" y="242"/>
                  </a:lnTo>
                  <a:lnTo>
                    <a:pt x="16" y="148"/>
                  </a:lnTo>
                  <a:lnTo>
                    <a:pt x="22" y="100"/>
                  </a:lnTo>
                  <a:lnTo>
                    <a:pt x="30" y="60"/>
                  </a:lnTo>
                  <a:lnTo>
                    <a:pt x="38" y="26"/>
                  </a:lnTo>
                  <a:lnTo>
                    <a:pt x="44" y="14"/>
                  </a:lnTo>
                  <a:lnTo>
                    <a:pt x="48" y="4"/>
                  </a:lnTo>
                  <a:lnTo>
                    <a:pt x="48" y="4"/>
                  </a:lnTo>
                  <a:lnTo>
                    <a:pt x="54" y="0"/>
                  </a:lnTo>
                  <a:lnTo>
                    <a:pt x="60" y="0"/>
                  </a:lnTo>
                  <a:lnTo>
                    <a:pt x="66" y="2"/>
                  </a:lnTo>
                  <a:lnTo>
                    <a:pt x="70" y="10"/>
                  </a:lnTo>
                  <a:lnTo>
                    <a:pt x="82" y="30"/>
                  </a:lnTo>
                  <a:lnTo>
                    <a:pt x="94" y="58"/>
                  </a:lnTo>
                  <a:lnTo>
                    <a:pt x="102" y="86"/>
                  </a:lnTo>
                  <a:lnTo>
                    <a:pt x="110" y="114"/>
                  </a:lnTo>
                  <a:lnTo>
                    <a:pt x="118" y="140"/>
                  </a:lnTo>
                  <a:lnTo>
                    <a:pt x="118" y="14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2" name="Freeform 18"/>
            <p:cNvSpPr>
              <a:spLocks/>
            </p:cNvSpPr>
            <p:nvPr/>
          </p:nvSpPr>
          <p:spPr bwMode="auto">
            <a:xfrm>
              <a:off x="1830" y="2184"/>
              <a:ext cx="254" cy="790"/>
            </a:xfrm>
            <a:custGeom>
              <a:avLst/>
              <a:gdLst>
                <a:gd name="T0" fmla="*/ 112 w 254"/>
                <a:gd name="T1" fmla="*/ 210 h 790"/>
                <a:gd name="T2" fmla="*/ 146 w 254"/>
                <a:gd name="T3" fmla="*/ 322 h 790"/>
                <a:gd name="T4" fmla="*/ 150 w 254"/>
                <a:gd name="T5" fmla="*/ 346 h 790"/>
                <a:gd name="T6" fmla="*/ 158 w 254"/>
                <a:gd name="T7" fmla="*/ 392 h 790"/>
                <a:gd name="T8" fmla="*/ 156 w 254"/>
                <a:gd name="T9" fmla="*/ 424 h 790"/>
                <a:gd name="T10" fmla="*/ 146 w 254"/>
                <a:gd name="T11" fmla="*/ 514 h 790"/>
                <a:gd name="T12" fmla="*/ 142 w 254"/>
                <a:gd name="T13" fmla="*/ 532 h 790"/>
                <a:gd name="T14" fmla="*/ 122 w 254"/>
                <a:gd name="T15" fmla="*/ 602 h 790"/>
                <a:gd name="T16" fmla="*/ 120 w 254"/>
                <a:gd name="T17" fmla="*/ 616 h 790"/>
                <a:gd name="T18" fmla="*/ 110 w 254"/>
                <a:gd name="T19" fmla="*/ 636 h 790"/>
                <a:gd name="T20" fmla="*/ 102 w 254"/>
                <a:gd name="T21" fmla="*/ 644 h 790"/>
                <a:gd name="T22" fmla="*/ 42 w 254"/>
                <a:gd name="T23" fmla="*/ 682 h 790"/>
                <a:gd name="T24" fmla="*/ 30 w 254"/>
                <a:gd name="T25" fmla="*/ 690 h 790"/>
                <a:gd name="T26" fmla="*/ 8 w 254"/>
                <a:gd name="T27" fmla="*/ 710 h 790"/>
                <a:gd name="T28" fmla="*/ 0 w 254"/>
                <a:gd name="T29" fmla="*/ 722 h 790"/>
                <a:gd name="T30" fmla="*/ 2 w 254"/>
                <a:gd name="T31" fmla="*/ 726 h 790"/>
                <a:gd name="T32" fmla="*/ 10 w 254"/>
                <a:gd name="T33" fmla="*/ 730 h 790"/>
                <a:gd name="T34" fmla="*/ 34 w 254"/>
                <a:gd name="T35" fmla="*/ 718 h 790"/>
                <a:gd name="T36" fmla="*/ 48 w 254"/>
                <a:gd name="T37" fmla="*/ 710 h 790"/>
                <a:gd name="T38" fmla="*/ 54 w 254"/>
                <a:gd name="T39" fmla="*/ 706 h 790"/>
                <a:gd name="T40" fmla="*/ 44 w 254"/>
                <a:gd name="T41" fmla="*/ 734 h 790"/>
                <a:gd name="T42" fmla="*/ 40 w 254"/>
                <a:gd name="T43" fmla="*/ 744 h 790"/>
                <a:gd name="T44" fmla="*/ 40 w 254"/>
                <a:gd name="T45" fmla="*/ 748 h 790"/>
                <a:gd name="T46" fmla="*/ 78 w 254"/>
                <a:gd name="T47" fmla="*/ 776 h 790"/>
                <a:gd name="T48" fmla="*/ 96 w 254"/>
                <a:gd name="T49" fmla="*/ 784 h 790"/>
                <a:gd name="T50" fmla="*/ 116 w 254"/>
                <a:gd name="T51" fmla="*/ 788 h 790"/>
                <a:gd name="T52" fmla="*/ 122 w 254"/>
                <a:gd name="T53" fmla="*/ 790 h 790"/>
                <a:gd name="T54" fmla="*/ 136 w 254"/>
                <a:gd name="T55" fmla="*/ 750 h 790"/>
                <a:gd name="T56" fmla="*/ 146 w 254"/>
                <a:gd name="T57" fmla="*/ 732 h 790"/>
                <a:gd name="T58" fmla="*/ 170 w 254"/>
                <a:gd name="T59" fmla="*/ 684 h 790"/>
                <a:gd name="T60" fmla="*/ 176 w 254"/>
                <a:gd name="T61" fmla="*/ 678 h 790"/>
                <a:gd name="T62" fmla="*/ 188 w 254"/>
                <a:gd name="T63" fmla="*/ 656 h 790"/>
                <a:gd name="T64" fmla="*/ 194 w 254"/>
                <a:gd name="T65" fmla="*/ 632 h 790"/>
                <a:gd name="T66" fmla="*/ 202 w 254"/>
                <a:gd name="T67" fmla="*/ 600 h 790"/>
                <a:gd name="T68" fmla="*/ 230 w 254"/>
                <a:gd name="T69" fmla="*/ 524 h 790"/>
                <a:gd name="T70" fmla="*/ 242 w 254"/>
                <a:gd name="T71" fmla="*/ 486 h 790"/>
                <a:gd name="T72" fmla="*/ 254 w 254"/>
                <a:gd name="T73" fmla="*/ 420 h 790"/>
                <a:gd name="T74" fmla="*/ 248 w 254"/>
                <a:gd name="T75" fmla="*/ 360 h 790"/>
                <a:gd name="T76" fmla="*/ 238 w 254"/>
                <a:gd name="T77" fmla="*/ 296 h 790"/>
                <a:gd name="T78" fmla="*/ 212 w 254"/>
                <a:gd name="T79" fmla="*/ 136 h 790"/>
                <a:gd name="T80" fmla="*/ 192 w 254"/>
                <a:gd name="T81" fmla="*/ 42 h 790"/>
                <a:gd name="T82" fmla="*/ 182 w 254"/>
                <a:gd name="T83" fmla="*/ 12 h 790"/>
                <a:gd name="T84" fmla="*/ 172 w 254"/>
                <a:gd name="T85" fmla="*/ 0 h 790"/>
                <a:gd name="T86" fmla="*/ 160 w 254"/>
                <a:gd name="T87" fmla="*/ 4 h 790"/>
                <a:gd name="T88" fmla="*/ 146 w 254"/>
                <a:gd name="T89" fmla="*/ 20 h 790"/>
                <a:gd name="T90" fmla="*/ 134 w 254"/>
                <a:gd name="T91" fmla="*/ 48 h 790"/>
                <a:gd name="T92" fmla="*/ 116 w 254"/>
                <a:gd name="T93" fmla="*/ 124 h 790"/>
                <a:gd name="T94" fmla="*/ 112 w 254"/>
                <a:gd name="T95" fmla="*/ 188 h 790"/>
                <a:gd name="T96" fmla="*/ 112 w 254"/>
                <a:gd name="T97" fmla="*/ 210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4" h="790">
                  <a:moveTo>
                    <a:pt x="112" y="210"/>
                  </a:moveTo>
                  <a:lnTo>
                    <a:pt x="112" y="210"/>
                  </a:lnTo>
                  <a:lnTo>
                    <a:pt x="138" y="296"/>
                  </a:lnTo>
                  <a:lnTo>
                    <a:pt x="146" y="322"/>
                  </a:lnTo>
                  <a:lnTo>
                    <a:pt x="150" y="346"/>
                  </a:lnTo>
                  <a:lnTo>
                    <a:pt x="150" y="346"/>
                  </a:lnTo>
                  <a:lnTo>
                    <a:pt x="158" y="392"/>
                  </a:lnTo>
                  <a:lnTo>
                    <a:pt x="158" y="392"/>
                  </a:lnTo>
                  <a:lnTo>
                    <a:pt x="156" y="424"/>
                  </a:lnTo>
                  <a:lnTo>
                    <a:pt x="156" y="424"/>
                  </a:lnTo>
                  <a:lnTo>
                    <a:pt x="150" y="468"/>
                  </a:lnTo>
                  <a:lnTo>
                    <a:pt x="146" y="514"/>
                  </a:lnTo>
                  <a:lnTo>
                    <a:pt x="146" y="514"/>
                  </a:lnTo>
                  <a:lnTo>
                    <a:pt x="142" y="532"/>
                  </a:lnTo>
                  <a:lnTo>
                    <a:pt x="136" y="558"/>
                  </a:lnTo>
                  <a:lnTo>
                    <a:pt x="122" y="602"/>
                  </a:lnTo>
                  <a:lnTo>
                    <a:pt x="122" y="602"/>
                  </a:lnTo>
                  <a:lnTo>
                    <a:pt x="120" y="616"/>
                  </a:lnTo>
                  <a:lnTo>
                    <a:pt x="114" y="628"/>
                  </a:lnTo>
                  <a:lnTo>
                    <a:pt x="110" y="636"/>
                  </a:lnTo>
                  <a:lnTo>
                    <a:pt x="102" y="644"/>
                  </a:lnTo>
                  <a:lnTo>
                    <a:pt x="102" y="644"/>
                  </a:lnTo>
                  <a:lnTo>
                    <a:pt x="72" y="662"/>
                  </a:lnTo>
                  <a:lnTo>
                    <a:pt x="42" y="682"/>
                  </a:lnTo>
                  <a:lnTo>
                    <a:pt x="42" y="682"/>
                  </a:lnTo>
                  <a:lnTo>
                    <a:pt x="30" y="690"/>
                  </a:lnTo>
                  <a:lnTo>
                    <a:pt x="14" y="704"/>
                  </a:lnTo>
                  <a:lnTo>
                    <a:pt x="8" y="710"/>
                  </a:lnTo>
                  <a:lnTo>
                    <a:pt x="2" y="716"/>
                  </a:lnTo>
                  <a:lnTo>
                    <a:pt x="0" y="722"/>
                  </a:lnTo>
                  <a:lnTo>
                    <a:pt x="2" y="726"/>
                  </a:lnTo>
                  <a:lnTo>
                    <a:pt x="2" y="726"/>
                  </a:lnTo>
                  <a:lnTo>
                    <a:pt x="6" y="728"/>
                  </a:lnTo>
                  <a:lnTo>
                    <a:pt x="10" y="730"/>
                  </a:lnTo>
                  <a:lnTo>
                    <a:pt x="18" y="728"/>
                  </a:lnTo>
                  <a:lnTo>
                    <a:pt x="34" y="718"/>
                  </a:lnTo>
                  <a:lnTo>
                    <a:pt x="34" y="718"/>
                  </a:lnTo>
                  <a:lnTo>
                    <a:pt x="48" y="710"/>
                  </a:lnTo>
                  <a:lnTo>
                    <a:pt x="54" y="706"/>
                  </a:lnTo>
                  <a:lnTo>
                    <a:pt x="54" y="706"/>
                  </a:lnTo>
                  <a:lnTo>
                    <a:pt x="50" y="716"/>
                  </a:lnTo>
                  <a:lnTo>
                    <a:pt x="44" y="734"/>
                  </a:lnTo>
                  <a:lnTo>
                    <a:pt x="44" y="734"/>
                  </a:lnTo>
                  <a:lnTo>
                    <a:pt x="40" y="744"/>
                  </a:lnTo>
                  <a:lnTo>
                    <a:pt x="40" y="748"/>
                  </a:lnTo>
                  <a:lnTo>
                    <a:pt x="40" y="748"/>
                  </a:lnTo>
                  <a:lnTo>
                    <a:pt x="60" y="764"/>
                  </a:lnTo>
                  <a:lnTo>
                    <a:pt x="78" y="776"/>
                  </a:lnTo>
                  <a:lnTo>
                    <a:pt x="88" y="782"/>
                  </a:lnTo>
                  <a:lnTo>
                    <a:pt x="96" y="784"/>
                  </a:lnTo>
                  <a:lnTo>
                    <a:pt x="96" y="784"/>
                  </a:lnTo>
                  <a:lnTo>
                    <a:pt x="116" y="788"/>
                  </a:lnTo>
                  <a:lnTo>
                    <a:pt x="122" y="790"/>
                  </a:lnTo>
                  <a:lnTo>
                    <a:pt x="122" y="790"/>
                  </a:lnTo>
                  <a:lnTo>
                    <a:pt x="128" y="768"/>
                  </a:lnTo>
                  <a:lnTo>
                    <a:pt x="136" y="750"/>
                  </a:lnTo>
                  <a:lnTo>
                    <a:pt x="146" y="732"/>
                  </a:lnTo>
                  <a:lnTo>
                    <a:pt x="146" y="732"/>
                  </a:lnTo>
                  <a:lnTo>
                    <a:pt x="160" y="702"/>
                  </a:lnTo>
                  <a:lnTo>
                    <a:pt x="170" y="684"/>
                  </a:lnTo>
                  <a:lnTo>
                    <a:pt x="170" y="684"/>
                  </a:lnTo>
                  <a:lnTo>
                    <a:pt x="176" y="678"/>
                  </a:lnTo>
                  <a:lnTo>
                    <a:pt x="182" y="670"/>
                  </a:lnTo>
                  <a:lnTo>
                    <a:pt x="188" y="656"/>
                  </a:lnTo>
                  <a:lnTo>
                    <a:pt x="194" y="632"/>
                  </a:lnTo>
                  <a:lnTo>
                    <a:pt x="194" y="632"/>
                  </a:lnTo>
                  <a:lnTo>
                    <a:pt x="196" y="616"/>
                  </a:lnTo>
                  <a:lnTo>
                    <a:pt x="202" y="600"/>
                  </a:lnTo>
                  <a:lnTo>
                    <a:pt x="214" y="562"/>
                  </a:lnTo>
                  <a:lnTo>
                    <a:pt x="230" y="524"/>
                  </a:lnTo>
                  <a:lnTo>
                    <a:pt x="242" y="486"/>
                  </a:lnTo>
                  <a:lnTo>
                    <a:pt x="242" y="486"/>
                  </a:lnTo>
                  <a:lnTo>
                    <a:pt x="252" y="450"/>
                  </a:lnTo>
                  <a:lnTo>
                    <a:pt x="254" y="420"/>
                  </a:lnTo>
                  <a:lnTo>
                    <a:pt x="254" y="390"/>
                  </a:lnTo>
                  <a:lnTo>
                    <a:pt x="248" y="360"/>
                  </a:lnTo>
                  <a:lnTo>
                    <a:pt x="248" y="360"/>
                  </a:lnTo>
                  <a:lnTo>
                    <a:pt x="238" y="296"/>
                  </a:lnTo>
                  <a:lnTo>
                    <a:pt x="222" y="192"/>
                  </a:lnTo>
                  <a:lnTo>
                    <a:pt x="212" y="136"/>
                  </a:lnTo>
                  <a:lnTo>
                    <a:pt x="202" y="84"/>
                  </a:lnTo>
                  <a:lnTo>
                    <a:pt x="192" y="42"/>
                  </a:lnTo>
                  <a:lnTo>
                    <a:pt x="182" y="12"/>
                  </a:lnTo>
                  <a:lnTo>
                    <a:pt x="182" y="12"/>
                  </a:lnTo>
                  <a:lnTo>
                    <a:pt x="178" y="4"/>
                  </a:lnTo>
                  <a:lnTo>
                    <a:pt x="172" y="0"/>
                  </a:lnTo>
                  <a:lnTo>
                    <a:pt x="166" y="0"/>
                  </a:lnTo>
                  <a:lnTo>
                    <a:pt x="160" y="4"/>
                  </a:lnTo>
                  <a:lnTo>
                    <a:pt x="152" y="10"/>
                  </a:lnTo>
                  <a:lnTo>
                    <a:pt x="146" y="20"/>
                  </a:lnTo>
                  <a:lnTo>
                    <a:pt x="140" y="32"/>
                  </a:lnTo>
                  <a:lnTo>
                    <a:pt x="134" y="48"/>
                  </a:lnTo>
                  <a:lnTo>
                    <a:pt x="124" y="82"/>
                  </a:lnTo>
                  <a:lnTo>
                    <a:pt x="116" y="124"/>
                  </a:lnTo>
                  <a:lnTo>
                    <a:pt x="112" y="166"/>
                  </a:lnTo>
                  <a:lnTo>
                    <a:pt x="112" y="188"/>
                  </a:lnTo>
                  <a:lnTo>
                    <a:pt x="112" y="210"/>
                  </a:lnTo>
                  <a:lnTo>
                    <a:pt x="112" y="21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3" name="Freeform 19"/>
            <p:cNvSpPr>
              <a:spLocks/>
            </p:cNvSpPr>
            <p:nvPr/>
          </p:nvSpPr>
          <p:spPr bwMode="auto">
            <a:xfrm>
              <a:off x="1398" y="2082"/>
              <a:ext cx="638" cy="536"/>
            </a:xfrm>
            <a:custGeom>
              <a:avLst/>
              <a:gdLst>
                <a:gd name="T0" fmla="*/ 138 w 638"/>
                <a:gd name="T1" fmla="*/ 480 h 536"/>
                <a:gd name="T2" fmla="*/ 122 w 638"/>
                <a:gd name="T3" fmla="*/ 414 h 536"/>
                <a:gd name="T4" fmla="*/ 114 w 638"/>
                <a:gd name="T5" fmla="*/ 394 h 536"/>
                <a:gd name="T6" fmla="*/ 98 w 638"/>
                <a:gd name="T7" fmla="*/ 336 h 536"/>
                <a:gd name="T8" fmla="*/ 92 w 638"/>
                <a:gd name="T9" fmla="*/ 306 h 536"/>
                <a:gd name="T10" fmla="*/ 94 w 638"/>
                <a:gd name="T11" fmla="*/ 242 h 536"/>
                <a:gd name="T12" fmla="*/ 100 w 638"/>
                <a:gd name="T13" fmla="*/ 202 h 536"/>
                <a:gd name="T14" fmla="*/ 104 w 638"/>
                <a:gd name="T15" fmla="*/ 192 h 536"/>
                <a:gd name="T16" fmla="*/ 104 w 638"/>
                <a:gd name="T17" fmla="*/ 230 h 536"/>
                <a:gd name="T18" fmla="*/ 100 w 638"/>
                <a:gd name="T19" fmla="*/ 314 h 536"/>
                <a:gd name="T20" fmla="*/ 98 w 638"/>
                <a:gd name="T21" fmla="*/ 318 h 536"/>
                <a:gd name="T22" fmla="*/ 74 w 638"/>
                <a:gd name="T23" fmla="*/ 282 h 536"/>
                <a:gd name="T24" fmla="*/ 42 w 638"/>
                <a:gd name="T25" fmla="*/ 224 h 536"/>
                <a:gd name="T26" fmla="*/ 32 w 638"/>
                <a:gd name="T27" fmla="*/ 212 h 536"/>
                <a:gd name="T28" fmla="*/ 16 w 638"/>
                <a:gd name="T29" fmla="*/ 192 h 536"/>
                <a:gd name="T30" fmla="*/ 2 w 638"/>
                <a:gd name="T31" fmla="*/ 156 h 536"/>
                <a:gd name="T32" fmla="*/ 0 w 638"/>
                <a:gd name="T33" fmla="*/ 150 h 536"/>
                <a:gd name="T34" fmla="*/ 32 w 638"/>
                <a:gd name="T35" fmla="*/ 98 h 536"/>
                <a:gd name="T36" fmla="*/ 48 w 638"/>
                <a:gd name="T37" fmla="*/ 68 h 536"/>
                <a:gd name="T38" fmla="*/ 66 w 638"/>
                <a:gd name="T39" fmla="*/ 34 h 536"/>
                <a:gd name="T40" fmla="*/ 88 w 638"/>
                <a:gd name="T41" fmla="*/ 18 h 536"/>
                <a:gd name="T42" fmla="*/ 108 w 638"/>
                <a:gd name="T43" fmla="*/ 10 h 536"/>
                <a:gd name="T44" fmla="*/ 134 w 638"/>
                <a:gd name="T45" fmla="*/ 2 h 536"/>
                <a:gd name="T46" fmla="*/ 162 w 638"/>
                <a:gd name="T47" fmla="*/ 0 h 536"/>
                <a:gd name="T48" fmla="*/ 212 w 638"/>
                <a:gd name="T49" fmla="*/ 4 h 536"/>
                <a:gd name="T50" fmla="*/ 246 w 638"/>
                <a:gd name="T51" fmla="*/ 2 h 536"/>
                <a:gd name="T52" fmla="*/ 252 w 638"/>
                <a:gd name="T53" fmla="*/ 28 h 536"/>
                <a:gd name="T54" fmla="*/ 272 w 638"/>
                <a:gd name="T55" fmla="*/ 60 h 536"/>
                <a:gd name="T56" fmla="*/ 290 w 638"/>
                <a:gd name="T57" fmla="*/ 74 h 536"/>
                <a:gd name="T58" fmla="*/ 312 w 638"/>
                <a:gd name="T59" fmla="*/ 84 h 536"/>
                <a:gd name="T60" fmla="*/ 344 w 638"/>
                <a:gd name="T61" fmla="*/ 90 h 536"/>
                <a:gd name="T62" fmla="*/ 360 w 638"/>
                <a:gd name="T63" fmla="*/ 90 h 536"/>
                <a:gd name="T64" fmla="*/ 390 w 638"/>
                <a:gd name="T65" fmla="*/ 86 h 536"/>
                <a:gd name="T66" fmla="*/ 428 w 638"/>
                <a:gd name="T67" fmla="*/ 72 h 536"/>
                <a:gd name="T68" fmla="*/ 462 w 638"/>
                <a:gd name="T69" fmla="*/ 48 h 536"/>
                <a:gd name="T70" fmla="*/ 482 w 638"/>
                <a:gd name="T71" fmla="*/ 26 h 536"/>
                <a:gd name="T72" fmla="*/ 496 w 638"/>
                <a:gd name="T73" fmla="*/ 28 h 536"/>
                <a:gd name="T74" fmla="*/ 550 w 638"/>
                <a:gd name="T75" fmla="*/ 40 h 536"/>
                <a:gd name="T76" fmla="*/ 586 w 638"/>
                <a:gd name="T77" fmla="*/ 54 h 536"/>
                <a:gd name="T78" fmla="*/ 598 w 638"/>
                <a:gd name="T79" fmla="*/ 62 h 536"/>
                <a:gd name="T80" fmla="*/ 616 w 638"/>
                <a:gd name="T81" fmla="*/ 84 h 536"/>
                <a:gd name="T82" fmla="*/ 628 w 638"/>
                <a:gd name="T83" fmla="*/ 110 h 536"/>
                <a:gd name="T84" fmla="*/ 638 w 638"/>
                <a:gd name="T85" fmla="*/ 154 h 536"/>
                <a:gd name="T86" fmla="*/ 638 w 638"/>
                <a:gd name="T87" fmla="*/ 164 h 536"/>
                <a:gd name="T88" fmla="*/ 628 w 638"/>
                <a:gd name="T89" fmla="*/ 190 h 536"/>
                <a:gd name="T90" fmla="*/ 600 w 638"/>
                <a:gd name="T91" fmla="*/ 230 h 536"/>
                <a:gd name="T92" fmla="*/ 584 w 638"/>
                <a:gd name="T93" fmla="*/ 248 h 536"/>
                <a:gd name="T94" fmla="*/ 558 w 638"/>
                <a:gd name="T95" fmla="*/ 272 h 536"/>
                <a:gd name="T96" fmla="*/ 558 w 638"/>
                <a:gd name="T97" fmla="*/ 298 h 536"/>
                <a:gd name="T98" fmla="*/ 554 w 638"/>
                <a:gd name="T99" fmla="*/ 346 h 536"/>
                <a:gd name="T100" fmla="*/ 548 w 638"/>
                <a:gd name="T101" fmla="*/ 370 h 536"/>
                <a:gd name="T102" fmla="*/ 534 w 638"/>
                <a:gd name="T103" fmla="*/ 422 h 536"/>
                <a:gd name="T104" fmla="*/ 524 w 638"/>
                <a:gd name="T105" fmla="*/ 438 h 536"/>
                <a:gd name="T106" fmla="*/ 516 w 638"/>
                <a:gd name="T107" fmla="*/ 448 h 536"/>
                <a:gd name="T108" fmla="*/ 514 w 638"/>
                <a:gd name="T109" fmla="*/ 458 h 536"/>
                <a:gd name="T110" fmla="*/ 524 w 638"/>
                <a:gd name="T111" fmla="*/ 492 h 536"/>
                <a:gd name="T112" fmla="*/ 138 w 638"/>
                <a:gd name="T113" fmla="*/ 480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8" h="536">
                  <a:moveTo>
                    <a:pt x="138" y="480"/>
                  </a:moveTo>
                  <a:lnTo>
                    <a:pt x="138" y="480"/>
                  </a:lnTo>
                  <a:lnTo>
                    <a:pt x="128" y="430"/>
                  </a:lnTo>
                  <a:lnTo>
                    <a:pt x="122" y="414"/>
                  </a:lnTo>
                  <a:lnTo>
                    <a:pt x="114" y="394"/>
                  </a:lnTo>
                  <a:lnTo>
                    <a:pt x="114" y="394"/>
                  </a:lnTo>
                  <a:lnTo>
                    <a:pt x="104" y="366"/>
                  </a:lnTo>
                  <a:lnTo>
                    <a:pt x="98" y="336"/>
                  </a:lnTo>
                  <a:lnTo>
                    <a:pt x="92" y="306"/>
                  </a:lnTo>
                  <a:lnTo>
                    <a:pt x="92" y="306"/>
                  </a:lnTo>
                  <a:lnTo>
                    <a:pt x="92" y="274"/>
                  </a:lnTo>
                  <a:lnTo>
                    <a:pt x="94" y="242"/>
                  </a:lnTo>
                  <a:lnTo>
                    <a:pt x="100" y="202"/>
                  </a:lnTo>
                  <a:lnTo>
                    <a:pt x="100" y="202"/>
                  </a:lnTo>
                  <a:lnTo>
                    <a:pt x="102" y="192"/>
                  </a:lnTo>
                  <a:lnTo>
                    <a:pt x="104" y="192"/>
                  </a:lnTo>
                  <a:lnTo>
                    <a:pt x="104" y="194"/>
                  </a:lnTo>
                  <a:lnTo>
                    <a:pt x="104" y="230"/>
                  </a:lnTo>
                  <a:lnTo>
                    <a:pt x="100" y="314"/>
                  </a:lnTo>
                  <a:lnTo>
                    <a:pt x="100" y="314"/>
                  </a:lnTo>
                  <a:lnTo>
                    <a:pt x="100" y="316"/>
                  </a:lnTo>
                  <a:lnTo>
                    <a:pt x="98" y="318"/>
                  </a:lnTo>
                  <a:lnTo>
                    <a:pt x="92" y="312"/>
                  </a:lnTo>
                  <a:lnTo>
                    <a:pt x="74" y="282"/>
                  </a:lnTo>
                  <a:lnTo>
                    <a:pt x="52" y="242"/>
                  </a:lnTo>
                  <a:lnTo>
                    <a:pt x="42" y="224"/>
                  </a:lnTo>
                  <a:lnTo>
                    <a:pt x="32" y="212"/>
                  </a:lnTo>
                  <a:lnTo>
                    <a:pt x="32" y="212"/>
                  </a:lnTo>
                  <a:lnTo>
                    <a:pt x="24" y="202"/>
                  </a:lnTo>
                  <a:lnTo>
                    <a:pt x="16" y="192"/>
                  </a:lnTo>
                  <a:lnTo>
                    <a:pt x="6" y="172"/>
                  </a:lnTo>
                  <a:lnTo>
                    <a:pt x="2" y="156"/>
                  </a:lnTo>
                  <a:lnTo>
                    <a:pt x="0" y="150"/>
                  </a:lnTo>
                  <a:lnTo>
                    <a:pt x="0" y="150"/>
                  </a:lnTo>
                  <a:lnTo>
                    <a:pt x="16" y="124"/>
                  </a:lnTo>
                  <a:lnTo>
                    <a:pt x="32" y="98"/>
                  </a:lnTo>
                  <a:lnTo>
                    <a:pt x="48" y="68"/>
                  </a:lnTo>
                  <a:lnTo>
                    <a:pt x="48" y="68"/>
                  </a:lnTo>
                  <a:lnTo>
                    <a:pt x="60" y="44"/>
                  </a:lnTo>
                  <a:lnTo>
                    <a:pt x="66" y="34"/>
                  </a:lnTo>
                  <a:lnTo>
                    <a:pt x="72" y="28"/>
                  </a:lnTo>
                  <a:lnTo>
                    <a:pt x="88" y="18"/>
                  </a:lnTo>
                  <a:lnTo>
                    <a:pt x="108" y="10"/>
                  </a:lnTo>
                  <a:lnTo>
                    <a:pt x="108" y="10"/>
                  </a:lnTo>
                  <a:lnTo>
                    <a:pt x="120" y="4"/>
                  </a:lnTo>
                  <a:lnTo>
                    <a:pt x="134" y="2"/>
                  </a:lnTo>
                  <a:lnTo>
                    <a:pt x="148" y="0"/>
                  </a:lnTo>
                  <a:lnTo>
                    <a:pt x="162" y="0"/>
                  </a:lnTo>
                  <a:lnTo>
                    <a:pt x="212" y="4"/>
                  </a:lnTo>
                  <a:lnTo>
                    <a:pt x="212" y="4"/>
                  </a:lnTo>
                  <a:lnTo>
                    <a:pt x="246" y="2"/>
                  </a:lnTo>
                  <a:lnTo>
                    <a:pt x="246" y="2"/>
                  </a:lnTo>
                  <a:lnTo>
                    <a:pt x="248" y="16"/>
                  </a:lnTo>
                  <a:lnTo>
                    <a:pt x="252" y="28"/>
                  </a:lnTo>
                  <a:lnTo>
                    <a:pt x="260" y="44"/>
                  </a:lnTo>
                  <a:lnTo>
                    <a:pt x="272" y="60"/>
                  </a:lnTo>
                  <a:lnTo>
                    <a:pt x="280" y="66"/>
                  </a:lnTo>
                  <a:lnTo>
                    <a:pt x="290" y="74"/>
                  </a:lnTo>
                  <a:lnTo>
                    <a:pt x="300" y="80"/>
                  </a:lnTo>
                  <a:lnTo>
                    <a:pt x="312" y="84"/>
                  </a:lnTo>
                  <a:lnTo>
                    <a:pt x="328" y="88"/>
                  </a:lnTo>
                  <a:lnTo>
                    <a:pt x="344" y="90"/>
                  </a:lnTo>
                  <a:lnTo>
                    <a:pt x="344" y="90"/>
                  </a:lnTo>
                  <a:lnTo>
                    <a:pt x="360" y="90"/>
                  </a:lnTo>
                  <a:lnTo>
                    <a:pt x="376" y="90"/>
                  </a:lnTo>
                  <a:lnTo>
                    <a:pt x="390" y="86"/>
                  </a:lnTo>
                  <a:lnTo>
                    <a:pt x="404" y="84"/>
                  </a:lnTo>
                  <a:lnTo>
                    <a:pt x="428" y="72"/>
                  </a:lnTo>
                  <a:lnTo>
                    <a:pt x="448" y="60"/>
                  </a:lnTo>
                  <a:lnTo>
                    <a:pt x="462" y="48"/>
                  </a:lnTo>
                  <a:lnTo>
                    <a:pt x="474" y="38"/>
                  </a:lnTo>
                  <a:lnTo>
                    <a:pt x="482" y="26"/>
                  </a:lnTo>
                  <a:lnTo>
                    <a:pt x="482" y="26"/>
                  </a:lnTo>
                  <a:lnTo>
                    <a:pt x="496" y="28"/>
                  </a:lnTo>
                  <a:lnTo>
                    <a:pt x="530" y="36"/>
                  </a:lnTo>
                  <a:lnTo>
                    <a:pt x="550" y="40"/>
                  </a:lnTo>
                  <a:lnTo>
                    <a:pt x="568" y="46"/>
                  </a:lnTo>
                  <a:lnTo>
                    <a:pt x="586" y="54"/>
                  </a:lnTo>
                  <a:lnTo>
                    <a:pt x="598" y="62"/>
                  </a:lnTo>
                  <a:lnTo>
                    <a:pt x="598" y="62"/>
                  </a:lnTo>
                  <a:lnTo>
                    <a:pt x="608" y="74"/>
                  </a:lnTo>
                  <a:lnTo>
                    <a:pt x="616" y="84"/>
                  </a:lnTo>
                  <a:lnTo>
                    <a:pt x="622" y="98"/>
                  </a:lnTo>
                  <a:lnTo>
                    <a:pt x="628" y="110"/>
                  </a:lnTo>
                  <a:lnTo>
                    <a:pt x="634" y="134"/>
                  </a:lnTo>
                  <a:lnTo>
                    <a:pt x="638" y="154"/>
                  </a:lnTo>
                  <a:lnTo>
                    <a:pt x="638" y="154"/>
                  </a:lnTo>
                  <a:lnTo>
                    <a:pt x="638" y="164"/>
                  </a:lnTo>
                  <a:lnTo>
                    <a:pt x="634" y="176"/>
                  </a:lnTo>
                  <a:lnTo>
                    <a:pt x="628" y="190"/>
                  </a:lnTo>
                  <a:lnTo>
                    <a:pt x="618" y="204"/>
                  </a:lnTo>
                  <a:lnTo>
                    <a:pt x="600" y="230"/>
                  </a:lnTo>
                  <a:lnTo>
                    <a:pt x="584" y="248"/>
                  </a:lnTo>
                  <a:lnTo>
                    <a:pt x="584" y="248"/>
                  </a:lnTo>
                  <a:lnTo>
                    <a:pt x="564" y="266"/>
                  </a:lnTo>
                  <a:lnTo>
                    <a:pt x="558" y="272"/>
                  </a:lnTo>
                  <a:lnTo>
                    <a:pt x="558" y="272"/>
                  </a:lnTo>
                  <a:lnTo>
                    <a:pt x="558" y="298"/>
                  </a:lnTo>
                  <a:lnTo>
                    <a:pt x="558" y="320"/>
                  </a:lnTo>
                  <a:lnTo>
                    <a:pt x="554" y="346"/>
                  </a:lnTo>
                  <a:lnTo>
                    <a:pt x="554" y="346"/>
                  </a:lnTo>
                  <a:lnTo>
                    <a:pt x="548" y="370"/>
                  </a:lnTo>
                  <a:lnTo>
                    <a:pt x="542" y="398"/>
                  </a:lnTo>
                  <a:lnTo>
                    <a:pt x="534" y="422"/>
                  </a:lnTo>
                  <a:lnTo>
                    <a:pt x="530" y="432"/>
                  </a:lnTo>
                  <a:lnTo>
                    <a:pt x="524" y="438"/>
                  </a:lnTo>
                  <a:lnTo>
                    <a:pt x="524" y="438"/>
                  </a:lnTo>
                  <a:lnTo>
                    <a:pt x="516" y="448"/>
                  </a:lnTo>
                  <a:lnTo>
                    <a:pt x="514" y="452"/>
                  </a:lnTo>
                  <a:lnTo>
                    <a:pt x="514" y="458"/>
                  </a:lnTo>
                  <a:lnTo>
                    <a:pt x="516" y="470"/>
                  </a:lnTo>
                  <a:lnTo>
                    <a:pt x="524" y="492"/>
                  </a:lnTo>
                  <a:lnTo>
                    <a:pt x="348" y="536"/>
                  </a:lnTo>
                  <a:lnTo>
                    <a:pt x="138" y="480"/>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4" name="Freeform 20"/>
            <p:cNvSpPr>
              <a:spLocks/>
            </p:cNvSpPr>
            <p:nvPr/>
          </p:nvSpPr>
          <p:spPr bwMode="auto">
            <a:xfrm>
              <a:off x="1644" y="2084"/>
              <a:ext cx="236" cy="106"/>
            </a:xfrm>
            <a:custGeom>
              <a:avLst/>
              <a:gdLst>
                <a:gd name="T0" fmla="*/ 0 w 236"/>
                <a:gd name="T1" fmla="*/ 0 h 106"/>
                <a:gd name="T2" fmla="*/ 0 w 236"/>
                <a:gd name="T3" fmla="*/ 0 h 106"/>
                <a:gd name="T4" fmla="*/ 2 w 236"/>
                <a:gd name="T5" fmla="*/ 14 h 106"/>
                <a:gd name="T6" fmla="*/ 6 w 236"/>
                <a:gd name="T7" fmla="*/ 26 h 106"/>
                <a:gd name="T8" fmla="*/ 14 w 236"/>
                <a:gd name="T9" fmla="*/ 42 h 106"/>
                <a:gd name="T10" fmla="*/ 26 w 236"/>
                <a:gd name="T11" fmla="*/ 58 h 106"/>
                <a:gd name="T12" fmla="*/ 34 w 236"/>
                <a:gd name="T13" fmla="*/ 64 h 106"/>
                <a:gd name="T14" fmla="*/ 44 w 236"/>
                <a:gd name="T15" fmla="*/ 72 h 106"/>
                <a:gd name="T16" fmla="*/ 54 w 236"/>
                <a:gd name="T17" fmla="*/ 78 h 106"/>
                <a:gd name="T18" fmla="*/ 66 w 236"/>
                <a:gd name="T19" fmla="*/ 82 h 106"/>
                <a:gd name="T20" fmla="*/ 82 w 236"/>
                <a:gd name="T21" fmla="*/ 86 h 106"/>
                <a:gd name="T22" fmla="*/ 98 w 236"/>
                <a:gd name="T23" fmla="*/ 88 h 106"/>
                <a:gd name="T24" fmla="*/ 98 w 236"/>
                <a:gd name="T25" fmla="*/ 88 h 106"/>
                <a:gd name="T26" fmla="*/ 114 w 236"/>
                <a:gd name="T27" fmla="*/ 88 h 106"/>
                <a:gd name="T28" fmla="*/ 130 w 236"/>
                <a:gd name="T29" fmla="*/ 88 h 106"/>
                <a:gd name="T30" fmla="*/ 144 w 236"/>
                <a:gd name="T31" fmla="*/ 84 h 106"/>
                <a:gd name="T32" fmla="*/ 158 w 236"/>
                <a:gd name="T33" fmla="*/ 82 h 106"/>
                <a:gd name="T34" fmla="*/ 182 w 236"/>
                <a:gd name="T35" fmla="*/ 70 h 106"/>
                <a:gd name="T36" fmla="*/ 202 w 236"/>
                <a:gd name="T37" fmla="*/ 58 h 106"/>
                <a:gd name="T38" fmla="*/ 216 w 236"/>
                <a:gd name="T39" fmla="*/ 46 h 106"/>
                <a:gd name="T40" fmla="*/ 228 w 236"/>
                <a:gd name="T41" fmla="*/ 36 h 106"/>
                <a:gd name="T42" fmla="*/ 236 w 236"/>
                <a:gd name="T43" fmla="*/ 24 h 106"/>
                <a:gd name="T44" fmla="*/ 236 w 236"/>
                <a:gd name="T45" fmla="*/ 24 h 106"/>
                <a:gd name="T46" fmla="*/ 228 w 236"/>
                <a:gd name="T47" fmla="*/ 38 h 106"/>
                <a:gd name="T48" fmla="*/ 220 w 236"/>
                <a:gd name="T49" fmla="*/ 54 h 106"/>
                <a:gd name="T50" fmla="*/ 204 w 236"/>
                <a:gd name="T51" fmla="*/ 70 h 106"/>
                <a:gd name="T52" fmla="*/ 196 w 236"/>
                <a:gd name="T53" fmla="*/ 78 h 106"/>
                <a:gd name="T54" fmla="*/ 186 w 236"/>
                <a:gd name="T55" fmla="*/ 84 h 106"/>
                <a:gd name="T56" fmla="*/ 174 w 236"/>
                <a:gd name="T57" fmla="*/ 92 h 106"/>
                <a:gd name="T58" fmla="*/ 160 w 236"/>
                <a:gd name="T59" fmla="*/ 98 h 106"/>
                <a:gd name="T60" fmla="*/ 146 w 236"/>
                <a:gd name="T61" fmla="*/ 102 h 106"/>
                <a:gd name="T62" fmla="*/ 130 w 236"/>
                <a:gd name="T63" fmla="*/ 104 h 106"/>
                <a:gd name="T64" fmla="*/ 112 w 236"/>
                <a:gd name="T65" fmla="*/ 106 h 106"/>
                <a:gd name="T66" fmla="*/ 92 w 236"/>
                <a:gd name="T67" fmla="*/ 104 h 106"/>
                <a:gd name="T68" fmla="*/ 92 w 236"/>
                <a:gd name="T69" fmla="*/ 104 h 106"/>
                <a:gd name="T70" fmla="*/ 74 w 236"/>
                <a:gd name="T71" fmla="*/ 100 h 106"/>
                <a:gd name="T72" fmla="*/ 58 w 236"/>
                <a:gd name="T73" fmla="*/ 96 h 106"/>
                <a:gd name="T74" fmla="*/ 44 w 236"/>
                <a:gd name="T75" fmla="*/ 90 h 106"/>
                <a:gd name="T76" fmla="*/ 34 w 236"/>
                <a:gd name="T77" fmla="*/ 82 h 106"/>
                <a:gd name="T78" fmla="*/ 24 w 236"/>
                <a:gd name="T79" fmla="*/ 74 h 106"/>
                <a:gd name="T80" fmla="*/ 16 w 236"/>
                <a:gd name="T81" fmla="*/ 66 h 106"/>
                <a:gd name="T82" fmla="*/ 10 w 236"/>
                <a:gd name="T83" fmla="*/ 56 h 106"/>
                <a:gd name="T84" fmla="*/ 6 w 236"/>
                <a:gd name="T85" fmla="*/ 46 h 106"/>
                <a:gd name="T86" fmla="*/ 2 w 236"/>
                <a:gd name="T87" fmla="*/ 30 h 106"/>
                <a:gd name="T88" fmla="*/ 0 w 236"/>
                <a:gd name="T89" fmla="*/ 14 h 106"/>
                <a:gd name="T90" fmla="*/ 0 w 236"/>
                <a:gd name="T91" fmla="*/ 0 h 106"/>
                <a:gd name="T92" fmla="*/ 0 w 236"/>
                <a:gd name="T9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06">
                  <a:moveTo>
                    <a:pt x="0" y="0"/>
                  </a:moveTo>
                  <a:lnTo>
                    <a:pt x="0" y="0"/>
                  </a:lnTo>
                  <a:lnTo>
                    <a:pt x="2" y="14"/>
                  </a:lnTo>
                  <a:lnTo>
                    <a:pt x="6" y="26"/>
                  </a:lnTo>
                  <a:lnTo>
                    <a:pt x="14" y="42"/>
                  </a:lnTo>
                  <a:lnTo>
                    <a:pt x="26" y="58"/>
                  </a:lnTo>
                  <a:lnTo>
                    <a:pt x="34" y="64"/>
                  </a:lnTo>
                  <a:lnTo>
                    <a:pt x="44" y="72"/>
                  </a:lnTo>
                  <a:lnTo>
                    <a:pt x="54" y="78"/>
                  </a:lnTo>
                  <a:lnTo>
                    <a:pt x="66" y="82"/>
                  </a:lnTo>
                  <a:lnTo>
                    <a:pt x="82" y="86"/>
                  </a:lnTo>
                  <a:lnTo>
                    <a:pt x="98" y="88"/>
                  </a:lnTo>
                  <a:lnTo>
                    <a:pt x="98" y="88"/>
                  </a:lnTo>
                  <a:lnTo>
                    <a:pt x="114" y="88"/>
                  </a:lnTo>
                  <a:lnTo>
                    <a:pt x="130" y="88"/>
                  </a:lnTo>
                  <a:lnTo>
                    <a:pt x="144" y="84"/>
                  </a:lnTo>
                  <a:lnTo>
                    <a:pt x="158" y="82"/>
                  </a:lnTo>
                  <a:lnTo>
                    <a:pt x="182" y="70"/>
                  </a:lnTo>
                  <a:lnTo>
                    <a:pt x="202" y="58"/>
                  </a:lnTo>
                  <a:lnTo>
                    <a:pt x="216" y="46"/>
                  </a:lnTo>
                  <a:lnTo>
                    <a:pt x="228" y="36"/>
                  </a:lnTo>
                  <a:lnTo>
                    <a:pt x="236" y="24"/>
                  </a:lnTo>
                  <a:lnTo>
                    <a:pt x="236" y="24"/>
                  </a:lnTo>
                  <a:lnTo>
                    <a:pt x="228" y="38"/>
                  </a:lnTo>
                  <a:lnTo>
                    <a:pt x="220" y="54"/>
                  </a:lnTo>
                  <a:lnTo>
                    <a:pt x="204" y="70"/>
                  </a:lnTo>
                  <a:lnTo>
                    <a:pt x="196" y="78"/>
                  </a:lnTo>
                  <a:lnTo>
                    <a:pt x="186" y="84"/>
                  </a:lnTo>
                  <a:lnTo>
                    <a:pt x="174" y="92"/>
                  </a:lnTo>
                  <a:lnTo>
                    <a:pt x="160" y="98"/>
                  </a:lnTo>
                  <a:lnTo>
                    <a:pt x="146" y="102"/>
                  </a:lnTo>
                  <a:lnTo>
                    <a:pt x="130" y="104"/>
                  </a:lnTo>
                  <a:lnTo>
                    <a:pt x="112" y="106"/>
                  </a:lnTo>
                  <a:lnTo>
                    <a:pt x="92" y="104"/>
                  </a:lnTo>
                  <a:lnTo>
                    <a:pt x="92" y="104"/>
                  </a:lnTo>
                  <a:lnTo>
                    <a:pt x="74" y="100"/>
                  </a:lnTo>
                  <a:lnTo>
                    <a:pt x="58" y="96"/>
                  </a:lnTo>
                  <a:lnTo>
                    <a:pt x="44" y="90"/>
                  </a:lnTo>
                  <a:lnTo>
                    <a:pt x="34" y="82"/>
                  </a:lnTo>
                  <a:lnTo>
                    <a:pt x="24" y="74"/>
                  </a:lnTo>
                  <a:lnTo>
                    <a:pt x="16" y="66"/>
                  </a:lnTo>
                  <a:lnTo>
                    <a:pt x="10" y="56"/>
                  </a:lnTo>
                  <a:lnTo>
                    <a:pt x="6" y="46"/>
                  </a:lnTo>
                  <a:lnTo>
                    <a:pt x="2" y="30"/>
                  </a:lnTo>
                  <a:lnTo>
                    <a:pt x="0" y="14"/>
                  </a:lnTo>
                  <a:lnTo>
                    <a:pt x="0" y="0"/>
                  </a:lnTo>
                  <a:lnTo>
                    <a:pt x="0" y="0"/>
                  </a:lnTo>
                  <a:close/>
                </a:path>
              </a:pathLst>
            </a:custGeom>
            <a:solidFill>
              <a:schemeClr val="accent6">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5" name="Freeform 21"/>
            <p:cNvSpPr>
              <a:spLocks/>
            </p:cNvSpPr>
            <p:nvPr/>
          </p:nvSpPr>
          <p:spPr bwMode="auto">
            <a:xfrm>
              <a:off x="1452" y="1710"/>
              <a:ext cx="506" cy="684"/>
            </a:xfrm>
            <a:custGeom>
              <a:avLst/>
              <a:gdLst>
                <a:gd name="T0" fmla="*/ 488 w 506"/>
                <a:gd name="T1" fmla="*/ 250 h 684"/>
                <a:gd name="T2" fmla="*/ 506 w 506"/>
                <a:gd name="T3" fmla="*/ 254 h 684"/>
                <a:gd name="T4" fmla="*/ 492 w 506"/>
                <a:gd name="T5" fmla="*/ 176 h 684"/>
                <a:gd name="T6" fmla="*/ 486 w 506"/>
                <a:gd name="T7" fmla="*/ 88 h 684"/>
                <a:gd name="T8" fmla="*/ 436 w 506"/>
                <a:gd name="T9" fmla="*/ 42 h 684"/>
                <a:gd name="T10" fmla="*/ 396 w 506"/>
                <a:gd name="T11" fmla="*/ 4 h 684"/>
                <a:gd name="T12" fmla="*/ 312 w 506"/>
                <a:gd name="T13" fmla="*/ 4 h 684"/>
                <a:gd name="T14" fmla="*/ 238 w 506"/>
                <a:gd name="T15" fmla="*/ 66 h 684"/>
                <a:gd name="T16" fmla="*/ 158 w 506"/>
                <a:gd name="T17" fmla="*/ 226 h 684"/>
                <a:gd name="T18" fmla="*/ 114 w 506"/>
                <a:gd name="T19" fmla="*/ 286 h 684"/>
                <a:gd name="T20" fmla="*/ 78 w 506"/>
                <a:gd name="T21" fmla="*/ 370 h 684"/>
                <a:gd name="T22" fmla="*/ 16 w 506"/>
                <a:gd name="T23" fmla="*/ 396 h 684"/>
                <a:gd name="T24" fmla="*/ 48 w 506"/>
                <a:gd name="T25" fmla="*/ 400 h 684"/>
                <a:gd name="T26" fmla="*/ 4 w 506"/>
                <a:gd name="T27" fmla="*/ 440 h 684"/>
                <a:gd name="T28" fmla="*/ 2 w 506"/>
                <a:gd name="T29" fmla="*/ 462 h 684"/>
                <a:gd name="T30" fmla="*/ 26 w 506"/>
                <a:gd name="T31" fmla="*/ 450 h 684"/>
                <a:gd name="T32" fmla="*/ 44 w 506"/>
                <a:gd name="T33" fmla="*/ 478 h 684"/>
                <a:gd name="T34" fmla="*/ 78 w 506"/>
                <a:gd name="T35" fmla="*/ 484 h 684"/>
                <a:gd name="T36" fmla="*/ 104 w 506"/>
                <a:gd name="T37" fmla="*/ 552 h 684"/>
                <a:gd name="T38" fmla="*/ 126 w 506"/>
                <a:gd name="T39" fmla="*/ 528 h 684"/>
                <a:gd name="T40" fmla="*/ 144 w 506"/>
                <a:gd name="T41" fmla="*/ 520 h 684"/>
                <a:gd name="T42" fmla="*/ 204 w 506"/>
                <a:gd name="T43" fmla="*/ 610 h 684"/>
                <a:gd name="T44" fmla="*/ 172 w 506"/>
                <a:gd name="T45" fmla="*/ 498 h 684"/>
                <a:gd name="T46" fmla="*/ 196 w 506"/>
                <a:gd name="T47" fmla="*/ 408 h 684"/>
                <a:gd name="T48" fmla="*/ 234 w 506"/>
                <a:gd name="T49" fmla="*/ 290 h 684"/>
                <a:gd name="T50" fmla="*/ 238 w 506"/>
                <a:gd name="T51" fmla="*/ 200 h 684"/>
                <a:gd name="T52" fmla="*/ 278 w 506"/>
                <a:gd name="T53" fmla="*/ 102 h 684"/>
                <a:gd name="T54" fmla="*/ 288 w 506"/>
                <a:gd name="T55" fmla="*/ 98 h 684"/>
                <a:gd name="T56" fmla="*/ 288 w 506"/>
                <a:gd name="T57" fmla="*/ 138 h 684"/>
                <a:gd name="T58" fmla="*/ 354 w 506"/>
                <a:gd name="T59" fmla="*/ 82 h 684"/>
                <a:gd name="T60" fmla="*/ 412 w 506"/>
                <a:gd name="T61" fmla="*/ 110 h 684"/>
                <a:gd name="T62" fmla="*/ 420 w 506"/>
                <a:gd name="T63" fmla="*/ 78 h 684"/>
                <a:gd name="T64" fmla="*/ 446 w 506"/>
                <a:gd name="T65" fmla="*/ 154 h 684"/>
                <a:gd name="T66" fmla="*/ 422 w 506"/>
                <a:gd name="T67" fmla="*/ 264 h 684"/>
                <a:gd name="T68" fmla="*/ 370 w 506"/>
                <a:gd name="T69" fmla="*/ 332 h 684"/>
                <a:gd name="T70" fmla="*/ 348 w 506"/>
                <a:gd name="T71" fmla="*/ 380 h 684"/>
                <a:gd name="T72" fmla="*/ 348 w 506"/>
                <a:gd name="T73" fmla="*/ 450 h 684"/>
                <a:gd name="T74" fmla="*/ 346 w 506"/>
                <a:gd name="T75" fmla="*/ 468 h 684"/>
                <a:gd name="T76" fmla="*/ 378 w 506"/>
                <a:gd name="T77" fmla="*/ 460 h 684"/>
                <a:gd name="T78" fmla="*/ 304 w 506"/>
                <a:gd name="T79" fmla="*/ 518 h 684"/>
                <a:gd name="T80" fmla="*/ 266 w 506"/>
                <a:gd name="T81" fmla="*/ 632 h 684"/>
                <a:gd name="T82" fmla="*/ 254 w 506"/>
                <a:gd name="T83" fmla="*/ 652 h 684"/>
                <a:gd name="T84" fmla="*/ 284 w 506"/>
                <a:gd name="T85" fmla="*/ 640 h 684"/>
                <a:gd name="T86" fmla="*/ 302 w 506"/>
                <a:gd name="T87" fmla="*/ 678 h 684"/>
                <a:gd name="T88" fmla="*/ 324 w 506"/>
                <a:gd name="T89" fmla="*/ 676 h 684"/>
                <a:gd name="T90" fmla="*/ 332 w 506"/>
                <a:gd name="T91" fmla="*/ 630 h 684"/>
                <a:gd name="T92" fmla="*/ 376 w 506"/>
                <a:gd name="T93" fmla="*/ 634 h 684"/>
                <a:gd name="T94" fmla="*/ 394 w 506"/>
                <a:gd name="T95" fmla="*/ 612 h 684"/>
                <a:gd name="T96" fmla="*/ 384 w 506"/>
                <a:gd name="T97" fmla="*/ 648 h 684"/>
                <a:gd name="T98" fmla="*/ 430 w 506"/>
                <a:gd name="T99" fmla="*/ 612 h 684"/>
                <a:gd name="T100" fmla="*/ 430 w 506"/>
                <a:gd name="T101" fmla="*/ 532 h 684"/>
                <a:gd name="T102" fmla="*/ 440 w 506"/>
                <a:gd name="T103" fmla="*/ 538 h 684"/>
                <a:gd name="T104" fmla="*/ 448 w 506"/>
                <a:gd name="T105" fmla="*/ 502 h 684"/>
                <a:gd name="T106" fmla="*/ 454 w 506"/>
                <a:gd name="T107" fmla="*/ 552 h 684"/>
                <a:gd name="T108" fmla="*/ 472 w 506"/>
                <a:gd name="T109" fmla="*/ 520 h 684"/>
                <a:gd name="T110" fmla="*/ 460 w 506"/>
                <a:gd name="T111" fmla="*/ 436 h 684"/>
                <a:gd name="T112" fmla="*/ 488 w 506"/>
                <a:gd name="T113" fmla="*/ 386 h 684"/>
                <a:gd name="T114" fmla="*/ 486 w 506"/>
                <a:gd name="T115" fmla="*/ 296 h 684"/>
                <a:gd name="T116" fmla="*/ 498 w 506"/>
                <a:gd name="T117" fmla="*/ 300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6" h="684">
                  <a:moveTo>
                    <a:pt x="498" y="300"/>
                  </a:moveTo>
                  <a:lnTo>
                    <a:pt x="498" y="300"/>
                  </a:lnTo>
                  <a:lnTo>
                    <a:pt x="496" y="294"/>
                  </a:lnTo>
                  <a:lnTo>
                    <a:pt x="494" y="286"/>
                  </a:lnTo>
                  <a:lnTo>
                    <a:pt x="490" y="266"/>
                  </a:lnTo>
                  <a:lnTo>
                    <a:pt x="488" y="250"/>
                  </a:lnTo>
                  <a:lnTo>
                    <a:pt x="490" y="246"/>
                  </a:lnTo>
                  <a:lnTo>
                    <a:pt x="490" y="246"/>
                  </a:lnTo>
                  <a:lnTo>
                    <a:pt x="490" y="246"/>
                  </a:lnTo>
                  <a:lnTo>
                    <a:pt x="494" y="252"/>
                  </a:lnTo>
                  <a:lnTo>
                    <a:pt x="500" y="254"/>
                  </a:lnTo>
                  <a:lnTo>
                    <a:pt x="506" y="254"/>
                  </a:lnTo>
                  <a:lnTo>
                    <a:pt x="506" y="254"/>
                  </a:lnTo>
                  <a:lnTo>
                    <a:pt x="504" y="246"/>
                  </a:lnTo>
                  <a:lnTo>
                    <a:pt x="498" y="226"/>
                  </a:lnTo>
                  <a:lnTo>
                    <a:pt x="494" y="210"/>
                  </a:lnTo>
                  <a:lnTo>
                    <a:pt x="492" y="194"/>
                  </a:lnTo>
                  <a:lnTo>
                    <a:pt x="492" y="176"/>
                  </a:lnTo>
                  <a:lnTo>
                    <a:pt x="496" y="158"/>
                  </a:lnTo>
                  <a:lnTo>
                    <a:pt x="496" y="158"/>
                  </a:lnTo>
                  <a:lnTo>
                    <a:pt x="498" y="140"/>
                  </a:lnTo>
                  <a:lnTo>
                    <a:pt x="496" y="122"/>
                  </a:lnTo>
                  <a:lnTo>
                    <a:pt x="492" y="104"/>
                  </a:lnTo>
                  <a:lnTo>
                    <a:pt x="486" y="88"/>
                  </a:lnTo>
                  <a:lnTo>
                    <a:pt x="476" y="74"/>
                  </a:lnTo>
                  <a:lnTo>
                    <a:pt x="464" y="62"/>
                  </a:lnTo>
                  <a:lnTo>
                    <a:pt x="452" y="54"/>
                  </a:lnTo>
                  <a:lnTo>
                    <a:pt x="436" y="50"/>
                  </a:lnTo>
                  <a:lnTo>
                    <a:pt x="436" y="50"/>
                  </a:lnTo>
                  <a:lnTo>
                    <a:pt x="436" y="42"/>
                  </a:lnTo>
                  <a:lnTo>
                    <a:pt x="434" y="32"/>
                  </a:lnTo>
                  <a:lnTo>
                    <a:pt x="430" y="24"/>
                  </a:lnTo>
                  <a:lnTo>
                    <a:pt x="426" y="18"/>
                  </a:lnTo>
                  <a:lnTo>
                    <a:pt x="418" y="12"/>
                  </a:lnTo>
                  <a:lnTo>
                    <a:pt x="408" y="8"/>
                  </a:lnTo>
                  <a:lnTo>
                    <a:pt x="396" y="4"/>
                  </a:lnTo>
                  <a:lnTo>
                    <a:pt x="384" y="2"/>
                  </a:lnTo>
                  <a:lnTo>
                    <a:pt x="384" y="2"/>
                  </a:lnTo>
                  <a:lnTo>
                    <a:pt x="366" y="0"/>
                  </a:lnTo>
                  <a:lnTo>
                    <a:pt x="346" y="0"/>
                  </a:lnTo>
                  <a:lnTo>
                    <a:pt x="324" y="2"/>
                  </a:lnTo>
                  <a:lnTo>
                    <a:pt x="312" y="4"/>
                  </a:lnTo>
                  <a:lnTo>
                    <a:pt x="300" y="8"/>
                  </a:lnTo>
                  <a:lnTo>
                    <a:pt x="288" y="16"/>
                  </a:lnTo>
                  <a:lnTo>
                    <a:pt x="276" y="24"/>
                  </a:lnTo>
                  <a:lnTo>
                    <a:pt x="262" y="36"/>
                  </a:lnTo>
                  <a:lnTo>
                    <a:pt x="250" y="50"/>
                  </a:lnTo>
                  <a:lnTo>
                    <a:pt x="238" y="66"/>
                  </a:lnTo>
                  <a:lnTo>
                    <a:pt x="224" y="86"/>
                  </a:lnTo>
                  <a:lnTo>
                    <a:pt x="212" y="112"/>
                  </a:lnTo>
                  <a:lnTo>
                    <a:pt x="198" y="138"/>
                  </a:lnTo>
                  <a:lnTo>
                    <a:pt x="198" y="138"/>
                  </a:lnTo>
                  <a:lnTo>
                    <a:pt x="176" y="190"/>
                  </a:lnTo>
                  <a:lnTo>
                    <a:pt x="158" y="226"/>
                  </a:lnTo>
                  <a:lnTo>
                    <a:pt x="144" y="250"/>
                  </a:lnTo>
                  <a:lnTo>
                    <a:pt x="134" y="262"/>
                  </a:lnTo>
                  <a:lnTo>
                    <a:pt x="126" y="270"/>
                  </a:lnTo>
                  <a:lnTo>
                    <a:pt x="120" y="274"/>
                  </a:lnTo>
                  <a:lnTo>
                    <a:pt x="116" y="278"/>
                  </a:lnTo>
                  <a:lnTo>
                    <a:pt x="114" y="286"/>
                  </a:lnTo>
                  <a:lnTo>
                    <a:pt x="114" y="286"/>
                  </a:lnTo>
                  <a:lnTo>
                    <a:pt x="108" y="310"/>
                  </a:lnTo>
                  <a:lnTo>
                    <a:pt x="100" y="336"/>
                  </a:lnTo>
                  <a:lnTo>
                    <a:pt x="96" y="348"/>
                  </a:lnTo>
                  <a:lnTo>
                    <a:pt x="88" y="360"/>
                  </a:lnTo>
                  <a:lnTo>
                    <a:pt x="78" y="370"/>
                  </a:lnTo>
                  <a:lnTo>
                    <a:pt x="64" y="376"/>
                  </a:lnTo>
                  <a:lnTo>
                    <a:pt x="64" y="376"/>
                  </a:lnTo>
                  <a:lnTo>
                    <a:pt x="24" y="392"/>
                  </a:lnTo>
                  <a:lnTo>
                    <a:pt x="14" y="394"/>
                  </a:lnTo>
                  <a:lnTo>
                    <a:pt x="14" y="394"/>
                  </a:lnTo>
                  <a:lnTo>
                    <a:pt x="16" y="396"/>
                  </a:lnTo>
                  <a:lnTo>
                    <a:pt x="22" y="400"/>
                  </a:lnTo>
                  <a:lnTo>
                    <a:pt x="30" y="402"/>
                  </a:lnTo>
                  <a:lnTo>
                    <a:pt x="36" y="402"/>
                  </a:lnTo>
                  <a:lnTo>
                    <a:pt x="44" y="402"/>
                  </a:lnTo>
                  <a:lnTo>
                    <a:pt x="44" y="402"/>
                  </a:lnTo>
                  <a:lnTo>
                    <a:pt x="48" y="400"/>
                  </a:lnTo>
                  <a:lnTo>
                    <a:pt x="50" y="402"/>
                  </a:lnTo>
                  <a:lnTo>
                    <a:pt x="44" y="408"/>
                  </a:lnTo>
                  <a:lnTo>
                    <a:pt x="14" y="430"/>
                  </a:lnTo>
                  <a:lnTo>
                    <a:pt x="14" y="430"/>
                  </a:lnTo>
                  <a:lnTo>
                    <a:pt x="8" y="434"/>
                  </a:lnTo>
                  <a:lnTo>
                    <a:pt x="4" y="440"/>
                  </a:lnTo>
                  <a:lnTo>
                    <a:pt x="0" y="446"/>
                  </a:lnTo>
                  <a:lnTo>
                    <a:pt x="0" y="452"/>
                  </a:lnTo>
                  <a:lnTo>
                    <a:pt x="0" y="460"/>
                  </a:lnTo>
                  <a:lnTo>
                    <a:pt x="2" y="464"/>
                  </a:lnTo>
                  <a:lnTo>
                    <a:pt x="2" y="464"/>
                  </a:lnTo>
                  <a:lnTo>
                    <a:pt x="2" y="462"/>
                  </a:lnTo>
                  <a:lnTo>
                    <a:pt x="4" y="456"/>
                  </a:lnTo>
                  <a:lnTo>
                    <a:pt x="10" y="452"/>
                  </a:lnTo>
                  <a:lnTo>
                    <a:pt x="16" y="450"/>
                  </a:lnTo>
                  <a:lnTo>
                    <a:pt x="22" y="448"/>
                  </a:lnTo>
                  <a:lnTo>
                    <a:pt x="22" y="448"/>
                  </a:lnTo>
                  <a:lnTo>
                    <a:pt x="26" y="450"/>
                  </a:lnTo>
                  <a:lnTo>
                    <a:pt x="30" y="452"/>
                  </a:lnTo>
                  <a:lnTo>
                    <a:pt x="38" y="458"/>
                  </a:lnTo>
                  <a:lnTo>
                    <a:pt x="42" y="466"/>
                  </a:lnTo>
                  <a:lnTo>
                    <a:pt x="44" y="474"/>
                  </a:lnTo>
                  <a:lnTo>
                    <a:pt x="44" y="474"/>
                  </a:lnTo>
                  <a:lnTo>
                    <a:pt x="44" y="478"/>
                  </a:lnTo>
                  <a:lnTo>
                    <a:pt x="44" y="478"/>
                  </a:lnTo>
                  <a:lnTo>
                    <a:pt x="54" y="474"/>
                  </a:lnTo>
                  <a:lnTo>
                    <a:pt x="66" y="474"/>
                  </a:lnTo>
                  <a:lnTo>
                    <a:pt x="80" y="476"/>
                  </a:lnTo>
                  <a:lnTo>
                    <a:pt x="80" y="476"/>
                  </a:lnTo>
                  <a:lnTo>
                    <a:pt x="78" y="484"/>
                  </a:lnTo>
                  <a:lnTo>
                    <a:pt x="76" y="494"/>
                  </a:lnTo>
                  <a:lnTo>
                    <a:pt x="78" y="504"/>
                  </a:lnTo>
                  <a:lnTo>
                    <a:pt x="80" y="512"/>
                  </a:lnTo>
                  <a:lnTo>
                    <a:pt x="86" y="528"/>
                  </a:lnTo>
                  <a:lnTo>
                    <a:pt x="94" y="540"/>
                  </a:lnTo>
                  <a:lnTo>
                    <a:pt x="104" y="552"/>
                  </a:lnTo>
                  <a:lnTo>
                    <a:pt x="112" y="560"/>
                  </a:lnTo>
                  <a:lnTo>
                    <a:pt x="120" y="566"/>
                  </a:lnTo>
                  <a:lnTo>
                    <a:pt x="120" y="566"/>
                  </a:lnTo>
                  <a:lnTo>
                    <a:pt x="122" y="552"/>
                  </a:lnTo>
                  <a:lnTo>
                    <a:pt x="124" y="540"/>
                  </a:lnTo>
                  <a:lnTo>
                    <a:pt x="126" y="528"/>
                  </a:lnTo>
                  <a:lnTo>
                    <a:pt x="130" y="518"/>
                  </a:lnTo>
                  <a:lnTo>
                    <a:pt x="138" y="504"/>
                  </a:lnTo>
                  <a:lnTo>
                    <a:pt x="142" y="498"/>
                  </a:lnTo>
                  <a:lnTo>
                    <a:pt x="142" y="498"/>
                  </a:lnTo>
                  <a:lnTo>
                    <a:pt x="142" y="510"/>
                  </a:lnTo>
                  <a:lnTo>
                    <a:pt x="144" y="520"/>
                  </a:lnTo>
                  <a:lnTo>
                    <a:pt x="150" y="540"/>
                  </a:lnTo>
                  <a:lnTo>
                    <a:pt x="160" y="558"/>
                  </a:lnTo>
                  <a:lnTo>
                    <a:pt x="172" y="576"/>
                  </a:lnTo>
                  <a:lnTo>
                    <a:pt x="184" y="590"/>
                  </a:lnTo>
                  <a:lnTo>
                    <a:pt x="194" y="600"/>
                  </a:lnTo>
                  <a:lnTo>
                    <a:pt x="204" y="610"/>
                  </a:lnTo>
                  <a:lnTo>
                    <a:pt x="204" y="610"/>
                  </a:lnTo>
                  <a:lnTo>
                    <a:pt x="196" y="596"/>
                  </a:lnTo>
                  <a:lnTo>
                    <a:pt x="188" y="578"/>
                  </a:lnTo>
                  <a:lnTo>
                    <a:pt x="182" y="556"/>
                  </a:lnTo>
                  <a:lnTo>
                    <a:pt x="176" y="530"/>
                  </a:lnTo>
                  <a:lnTo>
                    <a:pt x="172" y="498"/>
                  </a:lnTo>
                  <a:lnTo>
                    <a:pt x="172" y="480"/>
                  </a:lnTo>
                  <a:lnTo>
                    <a:pt x="172" y="464"/>
                  </a:lnTo>
                  <a:lnTo>
                    <a:pt x="176" y="444"/>
                  </a:lnTo>
                  <a:lnTo>
                    <a:pt x="180" y="426"/>
                  </a:lnTo>
                  <a:lnTo>
                    <a:pt x="180" y="426"/>
                  </a:lnTo>
                  <a:lnTo>
                    <a:pt x="196" y="408"/>
                  </a:lnTo>
                  <a:lnTo>
                    <a:pt x="204" y="398"/>
                  </a:lnTo>
                  <a:lnTo>
                    <a:pt x="208" y="388"/>
                  </a:lnTo>
                  <a:lnTo>
                    <a:pt x="208" y="388"/>
                  </a:lnTo>
                  <a:lnTo>
                    <a:pt x="216" y="362"/>
                  </a:lnTo>
                  <a:lnTo>
                    <a:pt x="226" y="326"/>
                  </a:lnTo>
                  <a:lnTo>
                    <a:pt x="234" y="290"/>
                  </a:lnTo>
                  <a:lnTo>
                    <a:pt x="236" y="272"/>
                  </a:lnTo>
                  <a:lnTo>
                    <a:pt x="236" y="258"/>
                  </a:lnTo>
                  <a:lnTo>
                    <a:pt x="236" y="258"/>
                  </a:lnTo>
                  <a:lnTo>
                    <a:pt x="236" y="242"/>
                  </a:lnTo>
                  <a:lnTo>
                    <a:pt x="236" y="222"/>
                  </a:lnTo>
                  <a:lnTo>
                    <a:pt x="238" y="200"/>
                  </a:lnTo>
                  <a:lnTo>
                    <a:pt x="242" y="176"/>
                  </a:lnTo>
                  <a:lnTo>
                    <a:pt x="248" y="152"/>
                  </a:lnTo>
                  <a:lnTo>
                    <a:pt x="258" y="130"/>
                  </a:lnTo>
                  <a:lnTo>
                    <a:pt x="264" y="118"/>
                  </a:lnTo>
                  <a:lnTo>
                    <a:pt x="270" y="110"/>
                  </a:lnTo>
                  <a:lnTo>
                    <a:pt x="278" y="102"/>
                  </a:lnTo>
                  <a:lnTo>
                    <a:pt x="286" y="94"/>
                  </a:lnTo>
                  <a:lnTo>
                    <a:pt x="286" y="94"/>
                  </a:lnTo>
                  <a:lnTo>
                    <a:pt x="292" y="92"/>
                  </a:lnTo>
                  <a:lnTo>
                    <a:pt x="292" y="92"/>
                  </a:lnTo>
                  <a:lnTo>
                    <a:pt x="288" y="98"/>
                  </a:lnTo>
                  <a:lnTo>
                    <a:pt x="288" y="98"/>
                  </a:lnTo>
                  <a:lnTo>
                    <a:pt x="284" y="120"/>
                  </a:lnTo>
                  <a:lnTo>
                    <a:pt x="284" y="134"/>
                  </a:lnTo>
                  <a:lnTo>
                    <a:pt x="284" y="142"/>
                  </a:lnTo>
                  <a:lnTo>
                    <a:pt x="284" y="146"/>
                  </a:lnTo>
                  <a:lnTo>
                    <a:pt x="284" y="146"/>
                  </a:lnTo>
                  <a:lnTo>
                    <a:pt x="288" y="138"/>
                  </a:lnTo>
                  <a:lnTo>
                    <a:pt x="302" y="120"/>
                  </a:lnTo>
                  <a:lnTo>
                    <a:pt x="310" y="108"/>
                  </a:lnTo>
                  <a:lnTo>
                    <a:pt x="322" y="98"/>
                  </a:lnTo>
                  <a:lnTo>
                    <a:pt x="336" y="90"/>
                  </a:lnTo>
                  <a:lnTo>
                    <a:pt x="354" y="82"/>
                  </a:lnTo>
                  <a:lnTo>
                    <a:pt x="354" y="82"/>
                  </a:lnTo>
                  <a:lnTo>
                    <a:pt x="380" y="76"/>
                  </a:lnTo>
                  <a:lnTo>
                    <a:pt x="380" y="76"/>
                  </a:lnTo>
                  <a:lnTo>
                    <a:pt x="392" y="82"/>
                  </a:lnTo>
                  <a:lnTo>
                    <a:pt x="400" y="92"/>
                  </a:lnTo>
                  <a:lnTo>
                    <a:pt x="408" y="100"/>
                  </a:lnTo>
                  <a:lnTo>
                    <a:pt x="412" y="110"/>
                  </a:lnTo>
                  <a:lnTo>
                    <a:pt x="418" y="126"/>
                  </a:lnTo>
                  <a:lnTo>
                    <a:pt x="418" y="134"/>
                  </a:lnTo>
                  <a:lnTo>
                    <a:pt x="418" y="134"/>
                  </a:lnTo>
                  <a:lnTo>
                    <a:pt x="420" y="116"/>
                  </a:lnTo>
                  <a:lnTo>
                    <a:pt x="422" y="98"/>
                  </a:lnTo>
                  <a:lnTo>
                    <a:pt x="420" y="78"/>
                  </a:lnTo>
                  <a:lnTo>
                    <a:pt x="420" y="78"/>
                  </a:lnTo>
                  <a:lnTo>
                    <a:pt x="428" y="92"/>
                  </a:lnTo>
                  <a:lnTo>
                    <a:pt x="440" y="120"/>
                  </a:lnTo>
                  <a:lnTo>
                    <a:pt x="440" y="120"/>
                  </a:lnTo>
                  <a:lnTo>
                    <a:pt x="444" y="136"/>
                  </a:lnTo>
                  <a:lnTo>
                    <a:pt x="446" y="154"/>
                  </a:lnTo>
                  <a:lnTo>
                    <a:pt x="448" y="170"/>
                  </a:lnTo>
                  <a:lnTo>
                    <a:pt x="446" y="188"/>
                  </a:lnTo>
                  <a:lnTo>
                    <a:pt x="442" y="206"/>
                  </a:lnTo>
                  <a:lnTo>
                    <a:pt x="438" y="224"/>
                  </a:lnTo>
                  <a:lnTo>
                    <a:pt x="430" y="244"/>
                  </a:lnTo>
                  <a:lnTo>
                    <a:pt x="422" y="264"/>
                  </a:lnTo>
                  <a:lnTo>
                    <a:pt x="422" y="264"/>
                  </a:lnTo>
                  <a:lnTo>
                    <a:pt x="412" y="284"/>
                  </a:lnTo>
                  <a:lnTo>
                    <a:pt x="402" y="300"/>
                  </a:lnTo>
                  <a:lnTo>
                    <a:pt x="392" y="312"/>
                  </a:lnTo>
                  <a:lnTo>
                    <a:pt x="384" y="322"/>
                  </a:lnTo>
                  <a:lnTo>
                    <a:pt x="370" y="332"/>
                  </a:lnTo>
                  <a:lnTo>
                    <a:pt x="364" y="336"/>
                  </a:lnTo>
                  <a:lnTo>
                    <a:pt x="364" y="336"/>
                  </a:lnTo>
                  <a:lnTo>
                    <a:pt x="360" y="340"/>
                  </a:lnTo>
                  <a:lnTo>
                    <a:pt x="354" y="356"/>
                  </a:lnTo>
                  <a:lnTo>
                    <a:pt x="350" y="368"/>
                  </a:lnTo>
                  <a:lnTo>
                    <a:pt x="348" y="380"/>
                  </a:lnTo>
                  <a:lnTo>
                    <a:pt x="348" y="396"/>
                  </a:lnTo>
                  <a:lnTo>
                    <a:pt x="350" y="414"/>
                  </a:lnTo>
                  <a:lnTo>
                    <a:pt x="350" y="414"/>
                  </a:lnTo>
                  <a:lnTo>
                    <a:pt x="350" y="430"/>
                  </a:lnTo>
                  <a:lnTo>
                    <a:pt x="350" y="442"/>
                  </a:lnTo>
                  <a:lnTo>
                    <a:pt x="348" y="450"/>
                  </a:lnTo>
                  <a:lnTo>
                    <a:pt x="344" y="456"/>
                  </a:lnTo>
                  <a:lnTo>
                    <a:pt x="338" y="462"/>
                  </a:lnTo>
                  <a:lnTo>
                    <a:pt x="334" y="464"/>
                  </a:lnTo>
                  <a:lnTo>
                    <a:pt x="334" y="468"/>
                  </a:lnTo>
                  <a:lnTo>
                    <a:pt x="334" y="468"/>
                  </a:lnTo>
                  <a:lnTo>
                    <a:pt x="346" y="468"/>
                  </a:lnTo>
                  <a:lnTo>
                    <a:pt x="358" y="464"/>
                  </a:lnTo>
                  <a:lnTo>
                    <a:pt x="374" y="458"/>
                  </a:lnTo>
                  <a:lnTo>
                    <a:pt x="390" y="450"/>
                  </a:lnTo>
                  <a:lnTo>
                    <a:pt x="390" y="450"/>
                  </a:lnTo>
                  <a:lnTo>
                    <a:pt x="384" y="456"/>
                  </a:lnTo>
                  <a:lnTo>
                    <a:pt x="378" y="460"/>
                  </a:lnTo>
                  <a:lnTo>
                    <a:pt x="358" y="472"/>
                  </a:lnTo>
                  <a:lnTo>
                    <a:pt x="336" y="484"/>
                  </a:lnTo>
                  <a:lnTo>
                    <a:pt x="326" y="492"/>
                  </a:lnTo>
                  <a:lnTo>
                    <a:pt x="318" y="500"/>
                  </a:lnTo>
                  <a:lnTo>
                    <a:pt x="318" y="500"/>
                  </a:lnTo>
                  <a:lnTo>
                    <a:pt x="304" y="518"/>
                  </a:lnTo>
                  <a:lnTo>
                    <a:pt x="296" y="534"/>
                  </a:lnTo>
                  <a:lnTo>
                    <a:pt x="290" y="558"/>
                  </a:lnTo>
                  <a:lnTo>
                    <a:pt x="280" y="596"/>
                  </a:lnTo>
                  <a:lnTo>
                    <a:pt x="280" y="596"/>
                  </a:lnTo>
                  <a:lnTo>
                    <a:pt x="272" y="616"/>
                  </a:lnTo>
                  <a:lnTo>
                    <a:pt x="266" y="632"/>
                  </a:lnTo>
                  <a:lnTo>
                    <a:pt x="258" y="642"/>
                  </a:lnTo>
                  <a:lnTo>
                    <a:pt x="252" y="650"/>
                  </a:lnTo>
                  <a:lnTo>
                    <a:pt x="244" y="656"/>
                  </a:lnTo>
                  <a:lnTo>
                    <a:pt x="248" y="656"/>
                  </a:lnTo>
                  <a:lnTo>
                    <a:pt x="248" y="656"/>
                  </a:lnTo>
                  <a:lnTo>
                    <a:pt x="254" y="652"/>
                  </a:lnTo>
                  <a:lnTo>
                    <a:pt x="262" y="646"/>
                  </a:lnTo>
                  <a:lnTo>
                    <a:pt x="276" y="634"/>
                  </a:lnTo>
                  <a:lnTo>
                    <a:pt x="280" y="630"/>
                  </a:lnTo>
                  <a:lnTo>
                    <a:pt x="284" y="628"/>
                  </a:lnTo>
                  <a:lnTo>
                    <a:pt x="286" y="632"/>
                  </a:lnTo>
                  <a:lnTo>
                    <a:pt x="284" y="640"/>
                  </a:lnTo>
                  <a:lnTo>
                    <a:pt x="284" y="640"/>
                  </a:lnTo>
                  <a:lnTo>
                    <a:pt x="284" y="648"/>
                  </a:lnTo>
                  <a:lnTo>
                    <a:pt x="284" y="652"/>
                  </a:lnTo>
                  <a:lnTo>
                    <a:pt x="288" y="664"/>
                  </a:lnTo>
                  <a:lnTo>
                    <a:pt x="294" y="672"/>
                  </a:lnTo>
                  <a:lnTo>
                    <a:pt x="302" y="678"/>
                  </a:lnTo>
                  <a:lnTo>
                    <a:pt x="310" y="682"/>
                  </a:lnTo>
                  <a:lnTo>
                    <a:pt x="318" y="684"/>
                  </a:lnTo>
                  <a:lnTo>
                    <a:pt x="322" y="682"/>
                  </a:lnTo>
                  <a:lnTo>
                    <a:pt x="324" y="680"/>
                  </a:lnTo>
                  <a:lnTo>
                    <a:pt x="324" y="676"/>
                  </a:lnTo>
                  <a:lnTo>
                    <a:pt x="324" y="676"/>
                  </a:lnTo>
                  <a:lnTo>
                    <a:pt x="326" y="658"/>
                  </a:lnTo>
                  <a:lnTo>
                    <a:pt x="328" y="640"/>
                  </a:lnTo>
                  <a:lnTo>
                    <a:pt x="330" y="628"/>
                  </a:lnTo>
                  <a:lnTo>
                    <a:pt x="332" y="628"/>
                  </a:lnTo>
                  <a:lnTo>
                    <a:pt x="332" y="630"/>
                  </a:lnTo>
                  <a:lnTo>
                    <a:pt x="332" y="630"/>
                  </a:lnTo>
                  <a:lnTo>
                    <a:pt x="334" y="636"/>
                  </a:lnTo>
                  <a:lnTo>
                    <a:pt x="338" y="642"/>
                  </a:lnTo>
                  <a:lnTo>
                    <a:pt x="348" y="654"/>
                  </a:lnTo>
                  <a:lnTo>
                    <a:pt x="366" y="664"/>
                  </a:lnTo>
                  <a:lnTo>
                    <a:pt x="366" y="664"/>
                  </a:lnTo>
                  <a:lnTo>
                    <a:pt x="376" y="634"/>
                  </a:lnTo>
                  <a:lnTo>
                    <a:pt x="386" y="616"/>
                  </a:lnTo>
                  <a:lnTo>
                    <a:pt x="390" y="610"/>
                  </a:lnTo>
                  <a:lnTo>
                    <a:pt x="390" y="608"/>
                  </a:lnTo>
                  <a:lnTo>
                    <a:pt x="392" y="608"/>
                  </a:lnTo>
                  <a:lnTo>
                    <a:pt x="392" y="608"/>
                  </a:lnTo>
                  <a:lnTo>
                    <a:pt x="394" y="612"/>
                  </a:lnTo>
                  <a:lnTo>
                    <a:pt x="392" y="618"/>
                  </a:lnTo>
                  <a:lnTo>
                    <a:pt x="388" y="630"/>
                  </a:lnTo>
                  <a:lnTo>
                    <a:pt x="376" y="650"/>
                  </a:lnTo>
                  <a:lnTo>
                    <a:pt x="376" y="650"/>
                  </a:lnTo>
                  <a:lnTo>
                    <a:pt x="378" y="650"/>
                  </a:lnTo>
                  <a:lnTo>
                    <a:pt x="384" y="648"/>
                  </a:lnTo>
                  <a:lnTo>
                    <a:pt x="396" y="644"/>
                  </a:lnTo>
                  <a:lnTo>
                    <a:pt x="414" y="632"/>
                  </a:lnTo>
                  <a:lnTo>
                    <a:pt x="414" y="632"/>
                  </a:lnTo>
                  <a:lnTo>
                    <a:pt x="420" y="628"/>
                  </a:lnTo>
                  <a:lnTo>
                    <a:pt x="424" y="622"/>
                  </a:lnTo>
                  <a:lnTo>
                    <a:pt x="430" y="612"/>
                  </a:lnTo>
                  <a:lnTo>
                    <a:pt x="432" y="598"/>
                  </a:lnTo>
                  <a:lnTo>
                    <a:pt x="432" y="586"/>
                  </a:lnTo>
                  <a:lnTo>
                    <a:pt x="430" y="556"/>
                  </a:lnTo>
                  <a:lnTo>
                    <a:pt x="430" y="544"/>
                  </a:lnTo>
                  <a:lnTo>
                    <a:pt x="430" y="532"/>
                  </a:lnTo>
                  <a:lnTo>
                    <a:pt x="430" y="532"/>
                  </a:lnTo>
                  <a:lnTo>
                    <a:pt x="432" y="524"/>
                  </a:lnTo>
                  <a:lnTo>
                    <a:pt x="434" y="524"/>
                  </a:lnTo>
                  <a:lnTo>
                    <a:pt x="436" y="526"/>
                  </a:lnTo>
                  <a:lnTo>
                    <a:pt x="438" y="530"/>
                  </a:lnTo>
                  <a:lnTo>
                    <a:pt x="440" y="538"/>
                  </a:lnTo>
                  <a:lnTo>
                    <a:pt x="440" y="538"/>
                  </a:lnTo>
                  <a:lnTo>
                    <a:pt x="440" y="534"/>
                  </a:lnTo>
                  <a:lnTo>
                    <a:pt x="440" y="534"/>
                  </a:lnTo>
                  <a:lnTo>
                    <a:pt x="442" y="518"/>
                  </a:lnTo>
                  <a:lnTo>
                    <a:pt x="444" y="508"/>
                  </a:lnTo>
                  <a:lnTo>
                    <a:pt x="446" y="504"/>
                  </a:lnTo>
                  <a:lnTo>
                    <a:pt x="448" y="502"/>
                  </a:lnTo>
                  <a:lnTo>
                    <a:pt x="452" y="502"/>
                  </a:lnTo>
                  <a:lnTo>
                    <a:pt x="454" y="506"/>
                  </a:lnTo>
                  <a:lnTo>
                    <a:pt x="454" y="506"/>
                  </a:lnTo>
                  <a:lnTo>
                    <a:pt x="456" y="512"/>
                  </a:lnTo>
                  <a:lnTo>
                    <a:pt x="456" y="524"/>
                  </a:lnTo>
                  <a:lnTo>
                    <a:pt x="454" y="552"/>
                  </a:lnTo>
                  <a:lnTo>
                    <a:pt x="448" y="592"/>
                  </a:lnTo>
                  <a:lnTo>
                    <a:pt x="448" y="592"/>
                  </a:lnTo>
                  <a:lnTo>
                    <a:pt x="460" y="568"/>
                  </a:lnTo>
                  <a:lnTo>
                    <a:pt x="468" y="544"/>
                  </a:lnTo>
                  <a:lnTo>
                    <a:pt x="470" y="532"/>
                  </a:lnTo>
                  <a:lnTo>
                    <a:pt x="472" y="520"/>
                  </a:lnTo>
                  <a:lnTo>
                    <a:pt x="472" y="520"/>
                  </a:lnTo>
                  <a:lnTo>
                    <a:pt x="470" y="494"/>
                  </a:lnTo>
                  <a:lnTo>
                    <a:pt x="464" y="466"/>
                  </a:lnTo>
                  <a:lnTo>
                    <a:pt x="458" y="438"/>
                  </a:lnTo>
                  <a:lnTo>
                    <a:pt x="458" y="438"/>
                  </a:lnTo>
                  <a:lnTo>
                    <a:pt x="460" y="436"/>
                  </a:lnTo>
                  <a:lnTo>
                    <a:pt x="468" y="430"/>
                  </a:lnTo>
                  <a:lnTo>
                    <a:pt x="474" y="422"/>
                  </a:lnTo>
                  <a:lnTo>
                    <a:pt x="478" y="414"/>
                  </a:lnTo>
                  <a:lnTo>
                    <a:pt x="482" y="402"/>
                  </a:lnTo>
                  <a:lnTo>
                    <a:pt x="488" y="386"/>
                  </a:lnTo>
                  <a:lnTo>
                    <a:pt x="488" y="386"/>
                  </a:lnTo>
                  <a:lnTo>
                    <a:pt x="490" y="368"/>
                  </a:lnTo>
                  <a:lnTo>
                    <a:pt x="492" y="352"/>
                  </a:lnTo>
                  <a:lnTo>
                    <a:pt x="490" y="322"/>
                  </a:lnTo>
                  <a:lnTo>
                    <a:pt x="486" y="300"/>
                  </a:lnTo>
                  <a:lnTo>
                    <a:pt x="486" y="296"/>
                  </a:lnTo>
                  <a:lnTo>
                    <a:pt x="486" y="296"/>
                  </a:lnTo>
                  <a:lnTo>
                    <a:pt x="490" y="300"/>
                  </a:lnTo>
                  <a:lnTo>
                    <a:pt x="496" y="304"/>
                  </a:lnTo>
                  <a:lnTo>
                    <a:pt x="500" y="302"/>
                  </a:lnTo>
                  <a:lnTo>
                    <a:pt x="500" y="302"/>
                  </a:lnTo>
                  <a:lnTo>
                    <a:pt x="498" y="300"/>
                  </a:lnTo>
                  <a:lnTo>
                    <a:pt x="498" y="30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6" name="Freeform 22"/>
            <p:cNvSpPr>
              <a:spLocks/>
            </p:cNvSpPr>
            <p:nvPr/>
          </p:nvSpPr>
          <p:spPr bwMode="auto">
            <a:xfrm>
              <a:off x="1870" y="2932"/>
              <a:ext cx="96" cy="50"/>
            </a:xfrm>
            <a:custGeom>
              <a:avLst/>
              <a:gdLst>
                <a:gd name="T0" fmla="*/ 86 w 96"/>
                <a:gd name="T1" fmla="*/ 42 h 50"/>
                <a:gd name="T2" fmla="*/ 86 w 96"/>
                <a:gd name="T3" fmla="*/ 42 h 50"/>
                <a:gd name="T4" fmla="*/ 70 w 96"/>
                <a:gd name="T5" fmla="*/ 38 h 50"/>
                <a:gd name="T6" fmla="*/ 60 w 96"/>
                <a:gd name="T7" fmla="*/ 34 h 50"/>
                <a:gd name="T8" fmla="*/ 34 w 96"/>
                <a:gd name="T9" fmla="*/ 18 h 50"/>
                <a:gd name="T10" fmla="*/ 34 w 96"/>
                <a:gd name="T11" fmla="*/ 18 h 50"/>
                <a:gd name="T12" fmla="*/ 6 w 96"/>
                <a:gd name="T13" fmla="*/ 4 h 50"/>
                <a:gd name="T14" fmla="*/ 0 w 96"/>
                <a:gd name="T15" fmla="*/ 0 h 50"/>
                <a:gd name="T16" fmla="*/ 0 w 96"/>
                <a:gd name="T17" fmla="*/ 0 h 50"/>
                <a:gd name="T18" fmla="*/ 0 w 96"/>
                <a:gd name="T19" fmla="*/ 4 h 50"/>
                <a:gd name="T20" fmla="*/ 2 w 96"/>
                <a:gd name="T21" fmla="*/ 10 h 50"/>
                <a:gd name="T22" fmla="*/ 6 w 96"/>
                <a:gd name="T23" fmla="*/ 16 h 50"/>
                <a:gd name="T24" fmla="*/ 12 w 96"/>
                <a:gd name="T25" fmla="*/ 22 h 50"/>
                <a:gd name="T26" fmla="*/ 22 w 96"/>
                <a:gd name="T27" fmla="*/ 28 h 50"/>
                <a:gd name="T28" fmla="*/ 34 w 96"/>
                <a:gd name="T29" fmla="*/ 34 h 50"/>
                <a:gd name="T30" fmla="*/ 34 w 96"/>
                <a:gd name="T31" fmla="*/ 34 h 50"/>
                <a:gd name="T32" fmla="*/ 60 w 96"/>
                <a:gd name="T33" fmla="*/ 44 h 50"/>
                <a:gd name="T34" fmla="*/ 80 w 96"/>
                <a:gd name="T35" fmla="*/ 50 h 50"/>
                <a:gd name="T36" fmla="*/ 92 w 96"/>
                <a:gd name="T37" fmla="*/ 50 h 50"/>
                <a:gd name="T38" fmla="*/ 96 w 96"/>
                <a:gd name="T39" fmla="*/ 50 h 50"/>
                <a:gd name="T40" fmla="*/ 86 w 96"/>
                <a:gd name="T41"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50">
                  <a:moveTo>
                    <a:pt x="86" y="42"/>
                  </a:moveTo>
                  <a:lnTo>
                    <a:pt x="86" y="42"/>
                  </a:lnTo>
                  <a:lnTo>
                    <a:pt x="70" y="38"/>
                  </a:lnTo>
                  <a:lnTo>
                    <a:pt x="60" y="34"/>
                  </a:lnTo>
                  <a:lnTo>
                    <a:pt x="34" y="18"/>
                  </a:lnTo>
                  <a:lnTo>
                    <a:pt x="34" y="18"/>
                  </a:lnTo>
                  <a:lnTo>
                    <a:pt x="6" y="4"/>
                  </a:lnTo>
                  <a:lnTo>
                    <a:pt x="0" y="0"/>
                  </a:lnTo>
                  <a:lnTo>
                    <a:pt x="0" y="0"/>
                  </a:lnTo>
                  <a:lnTo>
                    <a:pt x="0" y="4"/>
                  </a:lnTo>
                  <a:lnTo>
                    <a:pt x="2" y="10"/>
                  </a:lnTo>
                  <a:lnTo>
                    <a:pt x="6" y="16"/>
                  </a:lnTo>
                  <a:lnTo>
                    <a:pt x="12" y="22"/>
                  </a:lnTo>
                  <a:lnTo>
                    <a:pt x="22" y="28"/>
                  </a:lnTo>
                  <a:lnTo>
                    <a:pt x="34" y="34"/>
                  </a:lnTo>
                  <a:lnTo>
                    <a:pt x="34" y="34"/>
                  </a:lnTo>
                  <a:lnTo>
                    <a:pt x="60" y="44"/>
                  </a:lnTo>
                  <a:lnTo>
                    <a:pt x="80" y="50"/>
                  </a:lnTo>
                  <a:lnTo>
                    <a:pt x="92" y="50"/>
                  </a:lnTo>
                  <a:lnTo>
                    <a:pt x="96" y="50"/>
                  </a:lnTo>
                  <a:lnTo>
                    <a:pt x="86" y="42"/>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7" name="Freeform 23"/>
            <p:cNvSpPr>
              <a:spLocks/>
            </p:cNvSpPr>
            <p:nvPr/>
          </p:nvSpPr>
          <p:spPr bwMode="auto">
            <a:xfrm>
              <a:off x="1478" y="2888"/>
              <a:ext cx="84" cy="64"/>
            </a:xfrm>
            <a:custGeom>
              <a:avLst/>
              <a:gdLst>
                <a:gd name="T0" fmla="*/ 84 w 84"/>
                <a:gd name="T1" fmla="*/ 4 h 64"/>
                <a:gd name="T2" fmla="*/ 84 w 84"/>
                <a:gd name="T3" fmla="*/ 4 h 64"/>
                <a:gd name="T4" fmla="*/ 76 w 84"/>
                <a:gd name="T5" fmla="*/ 22 h 64"/>
                <a:gd name="T6" fmla="*/ 68 w 84"/>
                <a:gd name="T7" fmla="*/ 36 h 64"/>
                <a:gd name="T8" fmla="*/ 56 w 84"/>
                <a:gd name="T9" fmla="*/ 46 h 64"/>
                <a:gd name="T10" fmla="*/ 38 w 84"/>
                <a:gd name="T11" fmla="*/ 54 h 64"/>
                <a:gd name="T12" fmla="*/ 38 w 84"/>
                <a:gd name="T13" fmla="*/ 54 h 64"/>
                <a:gd name="T14" fmla="*/ 20 w 84"/>
                <a:gd name="T15" fmla="*/ 60 h 64"/>
                <a:gd name="T16" fmla="*/ 8 w 84"/>
                <a:gd name="T17" fmla="*/ 64 h 64"/>
                <a:gd name="T18" fmla="*/ 0 w 84"/>
                <a:gd name="T19" fmla="*/ 64 h 64"/>
                <a:gd name="T20" fmla="*/ 0 w 84"/>
                <a:gd name="T21" fmla="*/ 64 h 64"/>
                <a:gd name="T22" fmla="*/ 18 w 84"/>
                <a:gd name="T23" fmla="*/ 54 h 64"/>
                <a:gd name="T24" fmla="*/ 50 w 84"/>
                <a:gd name="T25" fmla="*/ 34 h 64"/>
                <a:gd name="T26" fmla="*/ 50 w 84"/>
                <a:gd name="T27" fmla="*/ 34 h 64"/>
                <a:gd name="T28" fmla="*/ 62 w 84"/>
                <a:gd name="T29" fmla="*/ 24 h 64"/>
                <a:gd name="T30" fmla="*/ 72 w 84"/>
                <a:gd name="T31" fmla="*/ 12 h 64"/>
                <a:gd name="T32" fmla="*/ 80 w 84"/>
                <a:gd name="T33" fmla="*/ 0 h 64"/>
                <a:gd name="T34" fmla="*/ 84 w 84"/>
                <a:gd name="T35" fmla="*/ 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 h="64">
                  <a:moveTo>
                    <a:pt x="84" y="4"/>
                  </a:moveTo>
                  <a:lnTo>
                    <a:pt x="84" y="4"/>
                  </a:lnTo>
                  <a:lnTo>
                    <a:pt x="76" y="22"/>
                  </a:lnTo>
                  <a:lnTo>
                    <a:pt x="68" y="36"/>
                  </a:lnTo>
                  <a:lnTo>
                    <a:pt x="56" y="46"/>
                  </a:lnTo>
                  <a:lnTo>
                    <a:pt x="38" y="54"/>
                  </a:lnTo>
                  <a:lnTo>
                    <a:pt x="38" y="54"/>
                  </a:lnTo>
                  <a:lnTo>
                    <a:pt x="20" y="60"/>
                  </a:lnTo>
                  <a:lnTo>
                    <a:pt x="8" y="64"/>
                  </a:lnTo>
                  <a:lnTo>
                    <a:pt x="0" y="64"/>
                  </a:lnTo>
                  <a:lnTo>
                    <a:pt x="0" y="64"/>
                  </a:lnTo>
                  <a:lnTo>
                    <a:pt x="18" y="54"/>
                  </a:lnTo>
                  <a:lnTo>
                    <a:pt x="50" y="34"/>
                  </a:lnTo>
                  <a:lnTo>
                    <a:pt x="50" y="34"/>
                  </a:lnTo>
                  <a:lnTo>
                    <a:pt x="62" y="24"/>
                  </a:lnTo>
                  <a:lnTo>
                    <a:pt x="72" y="12"/>
                  </a:lnTo>
                  <a:lnTo>
                    <a:pt x="80" y="0"/>
                  </a:lnTo>
                  <a:lnTo>
                    <a:pt x="84" y="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8" name="Freeform 24"/>
            <p:cNvSpPr>
              <a:spLocks/>
            </p:cNvSpPr>
            <p:nvPr/>
          </p:nvSpPr>
          <p:spPr bwMode="auto">
            <a:xfrm>
              <a:off x="1408" y="2220"/>
              <a:ext cx="92" cy="158"/>
            </a:xfrm>
            <a:custGeom>
              <a:avLst/>
              <a:gdLst>
                <a:gd name="T0" fmla="*/ 90 w 92"/>
                <a:gd name="T1" fmla="*/ 158 h 158"/>
                <a:gd name="T2" fmla="*/ 90 w 92"/>
                <a:gd name="T3" fmla="*/ 158 h 158"/>
                <a:gd name="T4" fmla="*/ 90 w 92"/>
                <a:gd name="T5" fmla="*/ 158 h 158"/>
                <a:gd name="T6" fmla="*/ 90 w 92"/>
                <a:gd name="T7" fmla="*/ 158 h 158"/>
                <a:gd name="T8" fmla="*/ 64 w 92"/>
                <a:gd name="T9" fmla="*/ 118 h 158"/>
                <a:gd name="T10" fmla="*/ 64 w 92"/>
                <a:gd name="T11" fmla="*/ 118 h 158"/>
                <a:gd name="T12" fmla="*/ 42 w 92"/>
                <a:gd name="T13" fmla="*/ 76 h 158"/>
                <a:gd name="T14" fmla="*/ 42 w 92"/>
                <a:gd name="T15" fmla="*/ 76 h 158"/>
                <a:gd name="T16" fmla="*/ 0 w 92"/>
                <a:gd name="T17" fmla="*/ 2 h 158"/>
                <a:gd name="T18" fmla="*/ 0 w 92"/>
                <a:gd name="T19" fmla="*/ 2 h 158"/>
                <a:gd name="T20" fmla="*/ 2 w 92"/>
                <a:gd name="T21" fmla="*/ 0 h 158"/>
                <a:gd name="T22" fmla="*/ 2 w 92"/>
                <a:gd name="T23" fmla="*/ 0 h 158"/>
                <a:gd name="T24" fmla="*/ 4 w 92"/>
                <a:gd name="T25" fmla="*/ 0 h 158"/>
                <a:gd name="T26" fmla="*/ 4 w 92"/>
                <a:gd name="T27" fmla="*/ 0 h 158"/>
                <a:gd name="T28" fmla="*/ 46 w 92"/>
                <a:gd name="T29" fmla="*/ 74 h 158"/>
                <a:gd name="T30" fmla="*/ 46 w 92"/>
                <a:gd name="T31" fmla="*/ 74 h 158"/>
                <a:gd name="T32" fmla="*/ 68 w 92"/>
                <a:gd name="T33" fmla="*/ 116 h 158"/>
                <a:gd name="T34" fmla="*/ 68 w 92"/>
                <a:gd name="T35" fmla="*/ 116 h 158"/>
                <a:gd name="T36" fmla="*/ 92 w 92"/>
                <a:gd name="T37" fmla="*/ 156 h 158"/>
                <a:gd name="T38" fmla="*/ 92 w 92"/>
                <a:gd name="T39" fmla="*/ 156 h 158"/>
                <a:gd name="T40" fmla="*/ 92 w 92"/>
                <a:gd name="T41" fmla="*/ 158 h 158"/>
                <a:gd name="T42" fmla="*/ 92 w 92"/>
                <a:gd name="T43" fmla="*/ 158 h 158"/>
                <a:gd name="T44" fmla="*/ 90 w 92"/>
                <a:gd name="T45" fmla="*/ 158 h 158"/>
                <a:gd name="T46" fmla="*/ 90 w 92"/>
                <a:gd name="T4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58">
                  <a:moveTo>
                    <a:pt x="90" y="158"/>
                  </a:moveTo>
                  <a:lnTo>
                    <a:pt x="90" y="158"/>
                  </a:lnTo>
                  <a:lnTo>
                    <a:pt x="90" y="158"/>
                  </a:lnTo>
                  <a:lnTo>
                    <a:pt x="90" y="158"/>
                  </a:lnTo>
                  <a:lnTo>
                    <a:pt x="64" y="118"/>
                  </a:lnTo>
                  <a:lnTo>
                    <a:pt x="64" y="118"/>
                  </a:lnTo>
                  <a:lnTo>
                    <a:pt x="42" y="76"/>
                  </a:lnTo>
                  <a:lnTo>
                    <a:pt x="42" y="76"/>
                  </a:lnTo>
                  <a:lnTo>
                    <a:pt x="0" y="2"/>
                  </a:lnTo>
                  <a:lnTo>
                    <a:pt x="0" y="2"/>
                  </a:lnTo>
                  <a:lnTo>
                    <a:pt x="2" y="0"/>
                  </a:lnTo>
                  <a:lnTo>
                    <a:pt x="2" y="0"/>
                  </a:lnTo>
                  <a:lnTo>
                    <a:pt x="4" y="0"/>
                  </a:lnTo>
                  <a:lnTo>
                    <a:pt x="4" y="0"/>
                  </a:lnTo>
                  <a:lnTo>
                    <a:pt x="46" y="74"/>
                  </a:lnTo>
                  <a:lnTo>
                    <a:pt x="46" y="74"/>
                  </a:lnTo>
                  <a:lnTo>
                    <a:pt x="68" y="116"/>
                  </a:lnTo>
                  <a:lnTo>
                    <a:pt x="68" y="116"/>
                  </a:lnTo>
                  <a:lnTo>
                    <a:pt x="92" y="156"/>
                  </a:lnTo>
                  <a:lnTo>
                    <a:pt x="92" y="156"/>
                  </a:lnTo>
                  <a:lnTo>
                    <a:pt x="92" y="158"/>
                  </a:lnTo>
                  <a:lnTo>
                    <a:pt x="92" y="158"/>
                  </a:lnTo>
                  <a:lnTo>
                    <a:pt x="90" y="158"/>
                  </a:lnTo>
                  <a:lnTo>
                    <a:pt x="90" y="158"/>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9" name="Freeform 25"/>
            <p:cNvSpPr>
              <a:spLocks/>
            </p:cNvSpPr>
            <p:nvPr/>
          </p:nvSpPr>
          <p:spPr bwMode="auto">
            <a:xfrm>
              <a:off x="1946" y="2226"/>
              <a:ext cx="82" cy="106"/>
            </a:xfrm>
            <a:custGeom>
              <a:avLst/>
              <a:gdLst>
                <a:gd name="T0" fmla="*/ 2 w 82"/>
                <a:gd name="T1" fmla="*/ 106 h 106"/>
                <a:gd name="T2" fmla="*/ 2 w 82"/>
                <a:gd name="T3" fmla="*/ 106 h 106"/>
                <a:gd name="T4" fmla="*/ 0 w 82"/>
                <a:gd name="T5" fmla="*/ 104 h 106"/>
                <a:gd name="T6" fmla="*/ 0 w 82"/>
                <a:gd name="T7" fmla="*/ 104 h 106"/>
                <a:gd name="T8" fmla="*/ 0 w 82"/>
                <a:gd name="T9" fmla="*/ 102 h 106"/>
                <a:gd name="T10" fmla="*/ 0 w 82"/>
                <a:gd name="T11" fmla="*/ 102 h 106"/>
                <a:gd name="T12" fmla="*/ 10 w 82"/>
                <a:gd name="T13" fmla="*/ 92 h 106"/>
                <a:gd name="T14" fmla="*/ 36 w 82"/>
                <a:gd name="T15" fmla="*/ 66 h 106"/>
                <a:gd name="T16" fmla="*/ 48 w 82"/>
                <a:gd name="T17" fmla="*/ 50 h 106"/>
                <a:gd name="T18" fmla="*/ 62 w 82"/>
                <a:gd name="T19" fmla="*/ 34 h 106"/>
                <a:gd name="T20" fmla="*/ 72 w 82"/>
                <a:gd name="T21" fmla="*/ 16 h 106"/>
                <a:gd name="T22" fmla="*/ 78 w 82"/>
                <a:gd name="T23" fmla="*/ 0 h 106"/>
                <a:gd name="T24" fmla="*/ 78 w 82"/>
                <a:gd name="T25" fmla="*/ 0 h 106"/>
                <a:gd name="T26" fmla="*/ 80 w 82"/>
                <a:gd name="T27" fmla="*/ 0 h 106"/>
                <a:gd name="T28" fmla="*/ 80 w 82"/>
                <a:gd name="T29" fmla="*/ 0 h 106"/>
                <a:gd name="T30" fmla="*/ 82 w 82"/>
                <a:gd name="T31" fmla="*/ 2 h 106"/>
                <a:gd name="T32" fmla="*/ 82 w 82"/>
                <a:gd name="T33" fmla="*/ 2 h 106"/>
                <a:gd name="T34" fmla="*/ 76 w 82"/>
                <a:gd name="T35" fmla="*/ 18 h 106"/>
                <a:gd name="T36" fmla="*/ 66 w 82"/>
                <a:gd name="T37" fmla="*/ 36 h 106"/>
                <a:gd name="T38" fmla="*/ 52 w 82"/>
                <a:gd name="T39" fmla="*/ 52 h 106"/>
                <a:gd name="T40" fmla="*/ 40 w 82"/>
                <a:gd name="T41" fmla="*/ 68 h 106"/>
                <a:gd name="T42" fmla="*/ 14 w 82"/>
                <a:gd name="T43" fmla="*/ 94 h 106"/>
                <a:gd name="T44" fmla="*/ 2 w 82"/>
                <a:gd name="T45" fmla="*/ 104 h 106"/>
                <a:gd name="T46" fmla="*/ 2 w 82"/>
                <a:gd name="T47" fmla="*/ 104 h 106"/>
                <a:gd name="T48" fmla="*/ 2 w 82"/>
                <a:gd name="T49" fmla="*/ 106 h 106"/>
                <a:gd name="T50" fmla="*/ 2 w 82"/>
                <a:gd name="T51"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106">
                  <a:moveTo>
                    <a:pt x="2" y="106"/>
                  </a:moveTo>
                  <a:lnTo>
                    <a:pt x="2" y="106"/>
                  </a:lnTo>
                  <a:lnTo>
                    <a:pt x="0" y="104"/>
                  </a:lnTo>
                  <a:lnTo>
                    <a:pt x="0" y="104"/>
                  </a:lnTo>
                  <a:lnTo>
                    <a:pt x="0" y="102"/>
                  </a:lnTo>
                  <a:lnTo>
                    <a:pt x="0" y="102"/>
                  </a:lnTo>
                  <a:lnTo>
                    <a:pt x="10" y="92"/>
                  </a:lnTo>
                  <a:lnTo>
                    <a:pt x="36" y="66"/>
                  </a:lnTo>
                  <a:lnTo>
                    <a:pt x="48" y="50"/>
                  </a:lnTo>
                  <a:lnTo>
                    <a:pt x="62" y="34"/>
                  </a:lnTo>
                  <a:lnTo>
                    <a:pt x="72" y="16"/>
                  </a:lnTo>
                  <a:lnTo>
                    <a:pt x="78" y="0"/>
                  </a:lnTo>
                  <a:lnTo>
                    <a:pt x="78" y="0"/>
                  </a:lnTo>
                  <a:lnTo>
                    <a:pt x="80" y="0"/>
                  </a:lnTo>
                  <a:lnTo>
                    <a:pt x="80" y="0"/>
                  </a:lnTo>
                  <a:lnTo>
                    <a:pt x="82" y="2"/>
                  </a:lnTo>
                  <a:lnTo>
                    <a:pt x="82" y="2"/>
                  </a:lnTo>
                  <a:lnTo>
                    <a:pt x="76" y="18"/>
                  </a:lnTo>
                  <a:lnTo>
                    <a:pt x="66" y="36"/>
                  </a:lnTo>
                  <a:lnTo>
                    <a:pt x="52" y="52"/>
                  </a:lnTo>
                  <a:lnTo>
                    <a:pt x="40" y="68"/>
                  </a:lnTo>
                  <a:lnTo>
                    <a:pt x="14" y="94"/>
                  </a:lnTo>
                  <a:lnTo>
                    <a:pt x="2" y="104"/>
                  </a:lnTo>
                  <a:lnTo>
                    <a:pt x="2" y="104"/>
                  </a:lnTo>
                  <a:lnTo>
                    <a:pt x="2" y="106"/>
                  </a:lnTo>
                  <a:lnTo>
                    <a:pt x="2" y="106"/>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334" name="TextBox 333"/>
          <p:cNvSpPr txBox="1"/>
          <p:nvPr/>
        </p:nvSpPr>
        <p:spPr>
          <a:xfrm>
            <a:off x="70034" y="1362563"/>
            <a:ext cx="4881483" cy="4039567"/>
          </a:xfrm>
          <a:prstGeom prst="rect">
            <a:avLst/>
          </a:prstGeom>
          <a:noFill/>
        </p:spPr>
        <p:txBody>
          <a:bodyPr wrap="square" rtlCol="0">
            <a:spAutoFit/>
          </a:bodyPr>
          <a:lstStyle/>
          <a:p>
            <a:pPr marL="285750" indent="-285750">
              <a:buFont typeface="Arial" charset="0"/>
              <a:buChar char="•"/>
            </a:pPr>
            <a:r>
              <a:rPr lang="en-US" dirty="0"/>
              <a:t>Opioids receptors, on nerve cells in the brain, spinal cord, gut, and other organs. </a:t>
            </a:r>
          </a:p>
          <a:p>
            <a:pPr marL="285750" indent="-285750">
              <a:buFont typeface="Arial" charset="0"/>
              <a:buChar char="•"/>
            </a:pPr>
            <a:r>
              <a:rPr lang="en-US" dirty="0"/>
              <a:t>When these drugs attach to their receptors, they block pain messages sent from the body through the spinal cord to the brain. </a:t>
            </a:r>
          </a:p>
          <a:p>
            <a:pPr marL="285750" indent="-285750">
              <a:buFont typeface="Arial" charset="0"/>
              <a:buChar char="•"/>
            </a:pPr>
            <a:r>
              <a:rPr lang="en-US" dirty="0"/>
              <a:t>Opioid receptors are also located in the brain’s reward center, where they cause a large release of the neurotransmitter dopamine. </a:t>
            </a:r>
          </a:p>
          <a:p>
            <a:pPr marL="285750" indent="-285750">
              <a:buFont typeface="Arial" charset="0"/>
              <a:buChar char="•"/>
            </a:pPr>
            <a:r>
              <a:rPr lang="en-US" dirty="0"/>
              <a:t>This causes a strong feeling of relaxation and euphoria (extreme good feelings). </a:t>
            </a:r>
          </a:p>
          <a:p>
            <a:pPr marL="285750" indent="-285750">
              <a:buFont typeface="Arial" charset="0"/>
              <a:buChar char="•"/>
            </a:pPr>
            <a:r>
              <a:rPr lang="en-US" dirty="0"/>
              <a:t>Repeated surges of dopamine in the reward center from drug-taking can lead to addiction.</a:t>
            </a:r>
          </a:p>
          <a:p>
            <a:endParaRPr lang="en-US" sz="1350" dirty="0"/>
          </a:p>
          <a:p>
            <a:endParaRPr lang="en-US" sz="1350" dirty="0"/>
          </a:p>
          <a:p>
            <a:endParaRPr lang="en-US" sz="1350" dirty="0"/>
          </a:p>
        </p:txBody>
      </p:sp>
      <p:sp>
        <p:nvSpPr>
          <p:cNvPr id="161" name="Rectangle 160"/>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2400" dirty="0"/>
              <a:t>What happens to your brain and body  when you use prescription opioids? </a:t>
            </a:r>
            <a:endParaRPr lang="en-US" sz="2100" dirty="0"/>
          </a:p>
        </p:txBody>
      </p:sp>
    </p:spTree>
    <p:extLst>
      <p:ext uri="{BB962C8B-B14F-4D97-AF65-F5344CB8AC3E}">
        <p14:creationId xmlns:p14="http://schemas.microsoft.com/office/powerpoint/2010/main" val="123762448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4" name="Group 283"/>
          <p:cNvGrpSpPr>
            <a:grpSpLocks noChangeAspect="1"/>
          </p:cNvGrpSpPr>
          <p:nvPr/>
        </p:nvGrpSpPr>
        <p:grpSpPr bwMode="auto">
          <a:xfrm>
            <a:off x="0" y="4887528"/>
            <a:ext cx="9168828" cy="1029204"/>
            <a:chOff x="1392" y="1936"/>
            <a:chExt cx="4896" cy="448"/>
          </a:xfrm>
        </p:grpSpPr>
        <p:sp>
          <p:nvSpPr>
            <p:cNvPr id="285" name="Rectangle 284"/>
            <p:cNvSpPr>
              <a:spLocks noChangeArrowheads="1"/>
            </p:cNvSpPr>
            <p:nvPr/>
          </p:nvSpPr>
          <p:spPr bwMode="auto">
            <a:xfrm>
              <a:off x="1392" y="1936"/>
              <a:ext cx="4896" cy="448"/>
            </a:xfrm>
            <a:prstGeom prst="rect">
              <a:avLst/>
            </a:prstGeom>
            <a:solidFill>
              <a:srgbClr val="58595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6" name="Rectangle 285"/>
            <p:cNvSpPr>
              <a:spLocks noChangeArrowheads="1"/>
            </p:cNvSpPr>
            <p:nvPr/>
          </p:nvSpPr>
          <p:spPr bwMode="auto">
            <a:xfrm>
              <a:off x="163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 name="Rectangle 286"/>
            <p:cNvSpPr>
              <a:spLocks noChangeArrowheads="1"/>
            </p:cNvSpPr>
            <p:nvPr/>
          </p:nvSpPr>
          <p:spPr bwMode="auto">
            <a:xfrm>
              <a:off x="2424"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8" name="Rectangle 287"/>
            <p:cNvSpPr>
              <a:spLocks noChangeArrowheads="1"/>
            </p:cNvSpPr>
            <p:nvPr/>
          </p:nvSpPr>
          <p:spPr bwMode="auto">
            <a:xfrm>
              <a:off x="3212"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9" name="Rectangle 288"/>
            <p:cNvSpPr>
              <a:spLocks noChangeArrowheads="1"/>
            </p:cNvSpPr>
            <p:nvPr/>
          </p:nvSpPr>
          <p:spPr bwMode="auto">
            <a:xfrm>
              <a:off x="4000"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0" name="Rectangle 289"/>
            <p:cNvSpPr>
              <a:spLocks noChangeArrowheads="1"/>
            </p:cNvSpPr>
            <p:nvPr/>
          </p:nvSpPr>
          <p:spPr bwMode="auto">
            <a:xfrm>
              <a:off x="4788"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1" name="Rectangle 290"/>
            <p:cNvSpPr>
              <a:spLocks noChangeArrowheads="1"/>
            </p:cNvSpPr>
            <p:nvPr/>
          </p:nvSpPr>
          <p:spPr bwMode="auto">
            <a:xfrm>
              <a:off x="557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2" name="Rectangle 291"/>
            <p:cNvSpPr>
              <a:spLocks noChangeArrowheads="1"/>
            </p:cNvSpPr>
            <p:nvPr/>
          </p:nvSpPr>
          <p:spPr bwMode="auto">
            <a:xfrm>
              <a:off x="1392" y="1962"/>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3" name="Rectangle 292"/>
            <p:cNvSpPr>
              <a:spLocks noChangeArrowheads="1"/>
            </p:cNvSpPr>
            <p:nvPr/>
          </p:nvSpPr>
          <p:spPr bwMode="auto">
            <a:xfrm>
              <a:off x="1392" y="2334"/>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160" name="Oval 159"/>
          <p:cNvSpPr/>
          <p:nvPr/>
        </p:nvSpPr>
        <p:spPr>
          <a:xfrm>
            <a:off x="4524790" y="6036800"/>
            <a:ext cx="4114800" cy="623939"/>
          </a:xfrm>
          <a:prstGeom prst="ellipse">
            <a:avLst/>
          </a:prstGeom>
          <a:solidFill>
            <a:schemeClr val="tx1">
              <a:lumMod val="50000"/>
              <a:lumOff val="50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64" name="Group 4"/>
          <p:cNvGrpSpPr>
            <a:grpSpLocks noChangeAspect="1"/>
          </p:cNvGrpSpPr>
          <p:nvPr/>
        </p:nvGrpSpPr>
        <p:grpSpPr bwMode="auto">
          <a:xfrm>
            <a:off x="6187718" y="2483882"/>
            <a:ext cx="1103615" cy="3899447"/>
            <a:chOff x="1364" y="1710"/>
            <a:chExt cx="720" cy="2544"/>
          </a:xfrm>
        </p:grpSpPr>
        <p:sp>
          <p:nvSpPr>
            <p:cNvPr id="65" name="Freeform 5"/>
            <p:cNvSpPr>
              <a:spLocks/>
            </p:cNvSpPr>
            <p:nvPr/>
          </p:nvSpPr>
          <p:spPr bwMode="auto">
            <a:xfrm>
              <a:off x="1760" y="4082"/>
              <a:ext cx="226" cy="170"/>
            </a:xfrm>
            <a:custGeom>
              <a:avLst/>
              <a:gdLst>
                <a:gd name="T0" fmla="*/ 12 w 226"/>
                <a:gd name="T1" fmla="*/ 30 h 170"/>
                <a:gd name="T2" fmla="*/ 12 w 226"/>
                <a:gd name="T3" fmla="*/ 30 h 170"/>
                <a:gd name="T4" fmla="*/ 6 w 226"/>
                <a:gd name="T5" fmla="*/ 36 h 170"/>
                <a:gd name="T6" fmla="*/ 4 w 226"/>
                <a:gd name="T7" fmla="*/ 42 h 170"/>
                <a:gd name="T8" fmla="*/ 0 w 226"/>
                <a:gd name="T9" fmla="*/ 54 h 170"/>
                <a:gd name="T10" fmla="*/ 0 w 226"/>
                <a:gd name="T11" fmla="*/ 54 h 170"/>
                <a:gd name="T12" fmla="*/ 0 w 226"/>
                <a:gd name="T13" fmla="*/ 62 h 170"/>
                <a:gd name="T14" fmla="*/ 2 w 226"/>
                <a:gd name="T15" fmla="*/ 70 h 170"/>
                <a:gd name="T16" fmla="*/ 8 w 226"/>
                <a:gd name="T17" fmla="*/ 76 h 170"/>
                <a:gd name="T18" fmla="*/ 14 w 226"/>
                <a:gd name="T19" fmla="*/ 80 h 170"/>
                <a:gd name="T20" fmla="*/ 14 w 226"/>
                <a:gd name="T21" fmla="*/ 80 h 170"/>
                <a:gd name="T22" fmla="*/ 42 w 226"/>
                <a:gd name="T23" fmla="*/ 90 h 170"/>
                <a:gd name="T24" fmla="*/ 58 w 226"/>
                <a:gd name="T25" fmla="*/ 98 h 170"/>
                <a:gd name="T26" fmla="*/ 64 w 226"/>
                <a:gd name="T27" fmla="*/ 102 h 170"/>
                <a:gd name="T28" fmla="*/ 70 w 226"/>
                <a:gd name="T29" fmla="*/ 106 h 170"/>
                <a:gd name="T30" fmla="*/ 70 w 226"/>
                <a:gd name="T31" fmla="*/ 106 h 170"/>
                <a:gd name="T32" fmla="*/ 82 w 226"/>
                <a:gd name="T33" fmla="*/ 120 h 170"/>
                <a:gd name="T34" fmla="*/ 98 w 226"/>
                <a:gd name="T35" fmla="*/ 136 h 170"/>
                <a:gd name="T36" fmla="*/ 114 w 226"/>
                <a:gd name="T37" fmla="*/ 150 h 170"/>
                <a:gd name="T38" fmla="*/ 122 w 226"/>
                <a:gd name="T39" fmla="*/ 154 h 170"/>
                <a:gd name="T40" fmla="*/ 130 w 226"/>
                <a:gd name="T41" fmla="*/ 158 h 170"/>
                <a:gd name="T42" fmla="*/ 130 w 226"/>
                <a:gd name="T43" fmla="*/ 158 h 170"/>
                <a:gd name="T44" fmla="*/ 148 w 226"/>
                <a:gd name="T45" fmla="*/ 164 h 170"/>
                <a:gd name="T46" fmla="*/ 166 w 226"/>
                <a:gd name="T47" fmla="*/ 168 h 170"/>
                <a:gd name="T48" fmla="*/ 184 w 226"/>
                <a:gd name="T49" fmla="*/ 170 h 170"/>
                <a:gd name="T50" fmla="*/ 196 w 226"/>
                <a:gd name="T51" fmla="*/ 168 h 170"/>
                <a:gd name="T52" fmla="*/ 196 w 226"/>
                <a:gd name="T53" fmla="*/ 168 h 170"/>
                <a:gd name="T54" fmla="*/ 214 w 226"/>
                <a:gd name="T55" fmla="*/ 162 h 170"/>
                <a:gd name="T56" fmla="*/ 222 w 226"/>
                <a:gd name="T57" fmla="*/ 156 h 170"/>
                <a:gd name="T58" fmla="*/ 226 w 226"/>
                <a:gd name="T59" fmla="*/ 150 h 170"/>
                <a:gd name="T60" fmla="*/ 226 w 226"/>
                <a:gd name="T61" fmla="*/ 150 h 170"/>
                <a:gd name="T62" fmla="*/ 226 w 226"/>
                <a:gd name="T63" fmla="*/ 146 h 170"/>
                <a:gd name="T64" fmla="*/ 224 w 226"/>
                <a:gd name="T65" fmla="*/ 138 h 170"/>
                <a:gd name="T66" fmla="*/ 214 w 226"/>
                <a:gd name="T67" fmla="*/ 122 h 170"/>
                <a:gd name="T68" fmla="*/ 192 w 226"/>
                <a:gd name="T69" fmla="*/ 92 h 170"/>
                <a:gd name="T70" fmla="*/ 192 w 226"/>
                <a:gd name="T71" fmla="*/ 92 h 170"/>
                <a:gd name="T72" fmla="*/ 160 w 226"/>
                <a:gd name="T73" fmla="*/ 50 h 170"/>
                <a:gd name="T74" fmla="*/ 124 w 226"/>
                <a:gd name="T75" fmla="*/ 4 h 170"/>
                <a:gd name="T76" fmla="*/ 124 w 226"/>
                <a:gd name="T77" fmla="*/ 4 h 170"/>
                <a:gd name="T78" fmla="*/ 120 w 226"/>
                <a:gd name="T79" fmla="*/ 0 h 170"/>
                <a:gd name="T80" fmla="*/ 116 w 226"/>
                <a:gd name="T81" fmla="*/ 0 h 170"/>
                <a:gd name="T82" fmla="*/ 102 w 226"/>
                <a:gd name="T83" fmla="*/ 0 h 170"/>
                <a:gd name="T84" fmla="*/ 82 w 226"/>
                <a:gd name="T85" fmla="*/ 4 h 170"/>
                <a:gd name="T86" fmla="*/ 62 w 226"/>
                <a:gd name="T87" fmla="*/ 10 h 170"/>
                <a:gd name="T88" fmla="*/ 28 w 226"/>
                <a:gd name="T89" fmla="*/ 24 h 170"/>
                <a:gd name="T90" fmla="*/ 12 w 226"/>
                <a:gd name="T91" fmla="*/ 30 h 170"/>
                <a:gd name="T92" fmla="*/ 12 w 226"/>
                <a:gd name="T93" fmla="*/ 3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6" h="170">
                  <a:moveTo>
                    <a:pt x="12" y="30"/>
                  </a:moveTo>
                  <a:lnTo>
                    <a:pt x="12" y="30"/>
                  </a:lnTo>
                  <a:lnTo>
                    <a:pt x="6" y="36"/>
                  </a:lnTo>
                  <a:lnTo>
                    <a:pt x="4" y="42"/>
                  </a:lnTo>
                  <a:lnTo>
                    <a:pt x="0" y="54"/>
                  </a:lnTo>
                  <a:lnTo>
                    <a:pt x="0" y="54"/>
                  </a:lnTo>
                  <a:lnTo>
                    <a:pt x="0" y="62"/>
                  </a:lnTo>
                  <a:lnTo>
                    <a:pt x="2" y="70"/>
                  </a:lnTo>
                  <a:lnTo>
                    <a:pt x="8" y="76"/>
                  </a:lnTo>
                  <a:lnTo>
                    <a:pt x="14" y="80"/>
                  </a:lnTo>
                  <a:lnTo>
                    <a:pt x="14" y="80"/>
                  </a:lnTo>
                  <a:lnTo>
                    <a:pt x="42" y="90"/>
                  </a:lnTo>
                  <a:lnTo>
                    <a:pt x="58" y="98"/>
                  </a:lnTo>
                  <a:lnTo>
                    <a:pt x="64" y="102"/>
                  </a:lnTo>
                  <a:lnTo>
                    <a:pt x="70" y="106"/>
                  </a:lnTo>
                  <a:lnTo>
                    <a:pt x="70" y="106"/>
                  </a:lnTo>
                  <a:lnTo>
                    <a:pt x="82" y="120"/>
                  </a:lnTo>
                  <a:lnTo>
                    <a:pt x="98" y="136"/>
                  </a:lnTo>
                  <a:lnTo>
                    <a:pt x="114" y="150"/>
                  </a:lnTo>
                  <a:lnTo>
                    <a:pt x="122" y="154"/>
                  </a:lnTo>
                  <a:lnTo>
                    <a:pt x="130" y="158"/>
                  </a:lnTo>
                  <a:lnTo>
                    <a:pt x="130" y="158"/>
                  </a:lnTo>
                  <a:lnTo>
                    <a:pt x="148" y="164"/>
                  </a:lnTo>
                  <a:lnTo>
                    <a:pt x="166" y="168"/>
                  </a:lnTo>
                  <a:lnTo>
                    <a:pt x="184" y="170"/>
                  </a:lnTo>
                  <a:lnTo>
                    <a:pt x="196" y="168"/>
                  </a:lnTo>
                  <a:lnTo>
                    <a:pt x="196" y="168"/>
                  </a:lnTo>
                  <a:lnTo>
                    <a:pt x="214" y="162"/>
                  </a:lnTo>
                  <a:lnTo>
                    <a:pt x="222" y="156"/>
                  </a:lnTo>
                  <a:lnTo>
                    <a:pt x="226" y="150"/>
                  </a:lnTo>
                  <a:lnTo>
                    <a:pt x="226" y="150"/>
                  </a:lnTo>
                  <a:lnTo>
                    <a:pt x="226" y="146"/>
                  </a:lnTo>
                  <a:lnTo>
                    <a:pt x="224" y="138"/>
                  </a:lnTo>
                  <a:lnTo>
                    <a:pt x="214" y="122"/>
                  </a:lnTo>
                  <a:lnTo>
                    <a:pt x="192" y="92"/>
                  </a:lnTo>
                  <a:lnTo>
                    <a:pt x="192" y="92"/>
                  </a:lnTo>
                  <a:lnTo>
                    <a:pt x="160" y="50"/>
                  </a:lnTo>
                  <a:lnTo>
                    <a:pt x="124" y="4"/>
                  </a:lnTo>
                  <a:lnTo>
                    <a:pt x="124" y="4"/>
                  </a:lnTo>
                  <a:lnTo>
                    <a:pt x="120" y="0"/>
                  </a:lnTo>
                  <a:lnTo>
                    <a:pt x="116" y="0"/>
                  </a:lnTo>
                  <a:lnTo>
                    <a:pt x="102" y="0"/>
                  </a:lnTo>
                  <a:lnTo>
                    <a:pt x="82" y="4"/>
                  </a:lnTo>
                  <a:lnTo>
                    <a:pt x="62" y="10"/>
                  </a:lnTo>
                  <a:lnTo>
                    <a:pt x="28" y="24"/>
                  </a:lnTo>
                  <a:lnTo>
                    <a:pt x="12" y="30"/>
                  </a:lnTo>
                  <a:lnTo>
                    <a:pt x="12" y="3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6" name="Freeform 6"/>
            <p:cNvSpPr>
              <a:spLocks/>
            </p:cNvSpPr>
            <p:nvPr/>
          </p:nvSpPr>
          <p:spPr bwMode="auto">
            <a:xfrm>
              <a:off x="1760" y="4136"/>
              <a:ext cx="226" cy="116"/>
            </a:xfrm>
            <a:custGeom>
              <a:avLst/>
              <a:gdLst>
                <a:gd name="T0" fmla="*/ 0 w 226"/>
                <a:gd name="T1" fmla="*/ 0 h 116"/>
                <a:gd name="T2" fmla="*/ 0 w 226"/>
                <a:gd name="T3" fmla="*/ 0 h 116"/>
                <a:gd name="T4" fmla="*/ 0 w 226"/>
                <a:gd name="T5" fmla="*/ 8 h 116"/>
                <a:gd name="T6" fmla="*/ 2 w 226"/>
                <a:gd name="T7" fmla="*/ 16 h 116"/>
                <a:gd name="T8" fmla="*/ 8 w 226"/>
                <a:gd name="T9" fmla="*/ 22 h 116"/>
                <a:gd name="T10" fmla="*/ 14 w 226"/>
                <a:gd name="T11" fmla="*/ 26 h 116"/>
                <a:gd name="T12" fmla="*/ 14 w 226"/>
                <a:gd name="T13" fmla="*/ 26 h 116"/>
                <a:gd name="T14" fmla="*/ 42 w 226"/>
                <a:gd name="T15" fmla="*/ 36 h 116"/>
                <a:gd name="T16" fmla="*/ 58 w 226"/>
                <a:gd name="T17" fmla="*/ 44 h 116"/>
                <a:gd name="T18" fmla="*/ 64 w 226"/>
                <a:gd name="T19" fmla="*/ 48 h 116"/>
                <a:gd name="T20" fmla="*/ 70 w 226"/>
                <a:gd name="T21" fmla="*/ 52 h 116"/>
                <a:gd name="T22" fmla="*/ 70 w 226"/>
                <a:gd name="T23" fmla="*/ 52 h 116"/>
                <a:gd name="T24" fmla="*/ 82 w 226"/>
                <a:gd name="T25" fmla="*/ 66 h 116"/>
                <a:gd name="T26" fmla="*/ 98 w 226"/>
                <a:gd name="T27" fmla="*/ 82 h 116"/>
                <a:gd name="T28" fmla="*/ 114 w 226"/>
                <a:gd name="T29" fmla="*/ 96 h 116"/>
                <a:gd name="T30" fmla="*/ 122 w 226"/>
                <a:gd name="T31" fmla="*/ 100 h 116"/>
                <a:gd name="T32" fmla="*/ 130 w 226"/>
                <a:gd name="T33" fmla="*/ 104 h 116"/>
                <a:gd name="T34" fmla="*/ 130 w 226"/>
                <a:gd name="T35" fmla="*/ 104 h 116"/>
                <a:gd name="T36" fmla="*/ 146 w 226"/>
                <a:gd name="T37" fmla="*/ 110 h 116"/>
                <a:gd name="T38" fmla="*/ 160 w 226"/>
                <a:gd name="T39" fmla="*/ 114 h 116"/>
                <a:gd name="T40" fmla="*/ 176 w 226"/>
                <a:gd name="T41" fmla="*/ 116 h 116"/>
                <a:gd name="T42" fmla="*/ 196 w 226"/>
                <a:gd name="T43" fmla="*/ 114 h 116"/>
                <a:gd name="T44" fmla="*/ 196 w 226"/>
                <a:gd name="T45" fmla="*/ 114 h 116"/>
                <a:gd name="T46" fmla="*/ 206 w 226"/>
                <a:gd name="T47" fmla="*/ 112 h 116"/>
                <a:gd name="T48" fmla="*/ 214 w 226"/>
                <a:gd name="T49" fmla="*/ 108 h 116"/>
                <a:gd name="T50" fmla="*/ 222 w 226"/>
                <a:gd name="T51" fmla="*/ 104 h 116"/>
                <a:gd name="T52" fmla="*/ 226 w 226"/>
                <a:gd name="T53" fmla="*/ 96 h 116"/>
                <a:gd name="T54" fmla="*/ 226 w 226"/>
                <a:gd name="T55" fmla="*/ 96 h 116"/>
                <a:gd name="T56" fmla="*/ 216 w 226"/>
                <a:gd name="T57" fmla="*/ 100 h 116"/>
                <a:gd name="T58" fmla="*/ 204 w 226"/>
                <a:gd name="T59" fmla="*/ 102 h 116"/>
                <a:gd name="T60" fmla="*/ 192 w 226"/>
                <a:gd name="T61" fmla="*/ 102 h 116"/>
                <a:gd name="T62" fmla="*/ 192 w 226"/>
                <a:gd name="T63" fmla="*/ 102 h 116"/>
                <a:gd name="T64" fmla="*/ 180 w 226"/>
                <a:gd name="T65" fmla="*/ 104 h 116"/>
                <a:gd name="T66" fmla="*/ 164 w 226"/>
                <a:gd name="T67" fmla="*/ 102 h 116"/>
                <a:gd name="T68" fmla="*/ 154 w 226"/>
                <a:gd name="T69" fmla="*/ 100 h 116"/>
                <a:gd name="T70" fmla="*/ 146 w 226"/>
                <a:gd name="T71" fmla="*/ 98 h 116"/>
                <a:gd name="T72" fmla="*/ 136 w 226"/>
                <a:gd name="T73" fmla="*/ 92 h 116"/>
                <a:gd name="T74" fmla="*/ 126 w 226"/>
                <a:gd name="T75" fmla="*/ 86 h 116"/>
                <a:gd name="T76" fmla="*/ 126 w 226"/>
                <a:gd name="T77" fmla="*/ 86 h 116"/>
                <a:gd name="T78" fmla="*/ 116 w 226"/>
                <a:gd name="T79" fmla="*/ 78 h 116"/>
                <a:gd name="T80" fmla="*/ 108 w 226"/>
                <a:gd name="T81" fmla="*/ 70 h 116"/>
                <a:gd name="T82" fmla="*/ 92 w 226"/>
                <a:gd name="T83" fmla="*/ 52 h 116"/>
                <a:gd name="T84" fmla="*/ 84 w 226"/>
                <a:gd name="T85" fmla="*/ 44 h 116"/>
                <a:gd name="T86" fmla="*/ 74 w 226"/>
                <a:gd name="T87" fmla="*/ 36 h 116"/>
                <a:gd name="T88" fmla="*/ 62 w 226"/>
                <a:gd name="T89" fmla="*/ 30 h 116"/>
                <a:gd name="T90" fmla="*/ 46 w 226"/>
                <a:gd name="T91" fmla="*/ 26 h 116"/>
                <a:gd name="T92" fmla="*/ 46 w 226"/>
                <a:gd name="T93" fmla="*/ 26 h 116"/>
                <a:gd name="T94" fmla="*/ 32 w 226"/>
                <a:gd name="T95" fmla="*/ 22 h 116"/>
                <a:gd name="T96" fmla="*/ 20 w 226"/>
                <a:gd name="T97" fmla="*/ 18 h 116"/>
                <a:gd name="T98" fmla="*/ 6 w 226"/>
                <a:gd name="T99" fmla="*/ 8 h 116"/>
                <a:gd name="T100" fmla="*/ 2 w 226"/>
                <a:gd name="T101" fmla="*/ 2 h 116"/>
                <a:gd name="T102" fmla="*/ 0 w 226"/>
                <a:gd name="T103" fmla="*/ 0 h 116"/>
                <a:gd name="T104" fmla="*/ 0 w 226"/>
                <a:gd name="T10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6" h="116">
                  <a:moveTo>
                    <a:pt x="0" y="0"/>
                  </a:moveTo>
                  <a:lnTo>
                    <a:pt x="0" y="0"/>
                  </a:lnTo>
                  <a:lnTo>
                    <a:pt x="0" y="8"/>
                  </a:lnTo>
                  <a:lnTo>
                    <a:pt x="2" y="16"/>
                  </a:lnTo>
                  <a:lnTo>
                    <a:pt x="8" y="22"/>
                  </a:lnTo>
                  <a:lnTo>
                    <a:pt x="14" y="26"/>
                  </a:lnTo>
                  <a:lnTo>
                    <a:pt x="14" y="26"/>
                  </a:lnTo>
                  <a:lnTo>
                    <a:pt x="42" y="36"/>
                  </a:lnTo>
                  <a:lnTo>
                    <a:pt x="58" y="44"/>
                  </a:lnTo>
                  <a:lnTo>
                    <a:pt x="64" y="48"/>
                  </a:lnTo>
                  <a:lnTo>
                    <a:pt x="70" y="52"/>
                  </a:lnTo>
                  <a:lnTo>
                    <a:pt x="70" y="52"/>
                  </a:lnTo>
                  <a:lnTo>
                    <a:pt x="82" y="66"/>
                  </a:lnTo>
                  <a:lnTo>
                    <a:pt x="98" y="82"/>
                  </a:lnTo>
                  <a:lnTo>
                    <a:pt x="114" y="96"/>
                  </a:lnTo>
                  <a:lnTo>
                    <a:pt x="122" y="100"/>
                  </a:lnTo>
                  <a:lnTo>
                    <a:pt x="130" y="104"/>
                  </a:lnTo>
                  <a:lnTo>
                    <a:pt x="130" y="104"/>
                  </a:lnTo>
                  <a:lnTo>
                    <a:pt x="146" y="110"/>
                  </a:lnTo>
                  <a:lnTo>
                    <a:pt x="160" y="114"/>
                  </a:lnTo>
                  <a:lnTo>
                    <a:pt x="176" y="116"/>
                  </a:lnTo>
                  <a:lnTo>
                    <a:pt x="196" y="114"/>
                  </a:lnTo>
                  <a:lnTo>
                    <a:pt x="196" y="114"/>
                  </a:lnTo>
                  <a:lnTo>
                    <a:pt x="206" y="112"/>
                  </a:lnTo>
                  <a:lnTo>
                    <a:pt x="214" y="108"/>
                  </a:lnTo>
                  <a:lnTo>
                    <a:pt x="222" y="104"/>
                  </a:lnTo>
                  <a:lnTo>
                    <a:pt x="226" y="96"/>
                  </a:lnTo>
                  <a:lnTo>
                    <a:pt x="226" y="96"/>
                  </a:lnTo>
                  <a:lnTo>
                    <a:pt x="216" y="100"/>
                  </a:lnTo>
                  <a:lnTo>
                    <a:pt x="204" y="102"/>
                  </a:lnTo>
                  <a:lnTo>
                    <a:pt x="192" y="102"/>
                  </a:lnTo>
                  <a:lnTo>
                    <a:pt x="192" y="102"/>
                  </a:lnTo>
                  <a:lnTo>
                    <a:pt x="180" y="104"/>
                  </a:lnTo>
                  <a:lnTo>
                    <a:pt x="164" y="102"/>
                  </a:lnTo>
                  <a:lnTo>
                    <a:pt x="154" y="100"/>
                  </a:lnTo>
                  <a:lnTo>
                    <a:pt x="146" y="98"/>
                  </a:lnTo>
                  <a:lnTo>
                    <a:pt x="136" y="92"/>
                  </a:lnTo>
                  <a:lnTo>
                    <a:pt x="126" y="86"/>
                  </a:lnTo>
                  <a:lnTo>
                    <a:pt x="126" y="86"/>
                  </a:lnTo>
                  <a:lnTo>
                    <a:pt x="116" y="78"/>
                  </a:lnTo>
                  <a:lnTo>
                    <a:pt x="108" y="70"/>
                  </a:lnTo>
                  <a:lnTo>
                    <a:pt x="92" y="52"/>
                  </a:lnTo>
                  <a:lnTo>
                    <a:pt x="84" y="44"/>
                  </a:lnTo>
                  <a:lnTo>
                    <a:pt x="74" y="36"/>
                  </a:lnTo>
                  <a:lnTo>
                    <a:pt x="62" y="30"/>
                  </a:lnTo>
                  <a:lnTo>
                    <a:pt x="46" y="26"/>
                  </a:lnTo>
                  <a:lnTo>
                    <a:pt x="46" y="26"/>
                  </a:lnTo>
                  <a:lnTo>
                    <a:pt x="32" y="22"/>
                  </a:lnTo>
                  <a:lnTo>
                    <a:pt x="20" y="18"/>
                  </a:lnTo>
                  <a:lnTo>
                    <a:pt x="6" y="8"/>
                  </a:lnTo>
                  <a:lnTo>
                    <a:pt x="2" y="2"/>
                  </a:lnTo>
                  <a:lnTo>
                    <a:pt x="0" y="0"/>
                  </a:lnTo>
                  <a:lnTo>
                    <a:pt x="0" y="0"/>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7" name="Freeform 7"/>
            <p:cNvSpPr>
              <a:spLocks/>
            </p:cNvSpPr>
            <p:nvPr/>
          </p:nvSpPr>
          <p:spPr bwMode="auto">
            <a:xfrm>
              <a:off x="1470" y="4036"/>
              <a:ext cx="180" cy="218"/>
            </a:xfrm>
            <a:custGeom>
              <a:avLst/>
              <a:gdLst>
                <a:gd name="T0" fmla="*/ 178 w 180"/>
                <a:gd name="T1" fmla="*/ 64 h 218"/>
                <a:gd name="T2" fmla="*/ 178 w 180"/>
                <a:gd name="T3" fmla="*/ 64 h 218"/>
                <a:gd name="T4" fmla="*/ 180 w 180"/>
                <a:gd name="T5" fmla="*/ 78 h 218"/>
                <a:gd name="T6" fmla="*/ 180 w 180"/>
                <a:gd name="T7" fmla="*/ 90 h 218"/>
                <a:gd name="T8" fmla="*/ 180 w 180"/>
                <a:gd name="T9" fmla="*/ 90 h 218"/>
                <a:gd name="T10" fmla="*/ 178 w 180"/>
                <a:gd name="T11" fmla="*/ 100 h 218"/>
                <a:gd name="T12" fmla="*/ 174 w 180"/>
                <a:gd name="T13" fmla="*/ 108 h 218"/>
                <a:gd name="T14" fmla="*/ 174 w 180"/>
                <a:gd name="T15" fmla="*/ 108 h 218"/>
                <a:gd name="T16" fmla="*/ 166 w 180"/>
                <a:gd name="T17" fmla="*/ 116 h 218"/>
                <a:gd name="T18" fmla="*/ 154 w 180"/>
                <a:gd name="T19" fmla="*/ 124 h 218"/>
                <a:gd name="T20" fmla="*/ 144 w 180"/>
                <a:gd name="T21" fmla="*/ 134 h 218"/>
                <a:gd name="T22" fmla="*/ 140 w 180"/>
                <a:gd name="T23" fmla="*/ 140 h 218"/>
                <a:gd name="T24" fmla="*/ 138 w 180"/>
                <a:gd name="T25" fmla="*/ 146 h 218"/>
                <a:gd name="T26" fmla="*/ 138 w 180"/>
                <a:gd name="T27" fmla="*/ 146 h 218"/>
                <a:gd name="T28" fmla="*/ 134 w 180"/>
                <a:gd name="T29" fmla="*/ 160 h 218"/>
                <a:gd name="T30" fmla="*/ 130 w 180"/>
                <a:gd name="T31" fmla="*/ 172 h 218"/>
                <a:gd name="T32" fmla="*/ 126 w 180"/>
                <a:gd name="T33" fmla="*/ 180 h 218"/>
                <a:gd name="T34" fmla="*/ 122 w 180"/>
                <a:gd name="T35" fmla="*/ 186 h 218"/>
                <a:gd name="T36" fmla="*/ 114 w 180"/>
                <a:gd name="T37" fmla="*/ 192 h 218"/>
                <a:gd name="T38" fmla="*/ 104 w 180"/>
                <a:gd name="T39" fmla="*/ 198 h 218"/>
                <a:gd name="T40" fmla="*/ 104 w 180"/>
                <a:gd name="T41" fmla="*/ 198 h 218"/>
                <a:gd name="T42" fmla="*/ 80 w 180"/>
                <a:gd name="T43" fmla="*/ 208 h 218"/>
                <a:gd name="T44" fmla="*/ 62 w 180"/>
                <a:gd name="T45" fmla="*/ 214 h 218"/>
                <a:gd name="T46" fmla="*/ 46 w 180"/>
                <a:gd name="T47" fmla="*/ 218 h 218"/>
                <a:gd name="T48" fmla="*/ 36 w 180"/>
                <a:gd name="T49" fmla="*/ 218 h 218"/>
                <a:gd name="T50" fmla="*/ 36 w 180"/>
                <a:gd name="T51" fmla="*/ 218 h 218"/>
                <a:gd name="T52" fmla="*/ 24 w 180"/>
                <a:gd name="T53" fmla="*/ 218 h 218"/>
                <a:gd name="T54" fmla="*/ 18 w 180"/>
                <a:gd name="T55" fmla="*/ 218 h 218"/>
                <a:gd name="T56" fmla="*/ 12 w 180"/>
                <a:gd name="T57" fmla="*/ 218 h 218"/>
                <a:gd name="T58" fmla="*/ 6 w 180"/>
                <a:gd name="T59" fmla="*/ 214 h 218"/>
                <a:gd name="T60" fmla="*/ 2 w 180"/>
                <a:gd name="T61" fmla="*/ 210 h 218"/>
                <a:gd name="T62" fmla="*/ 0 w 180"/>
                <a:gd name="T63" fmla="*/ 202 h 218"/>
                <a:gd name="T64" fmla="*/ 2 w 180"/>
                <a:gd name="T65" fmla="*/ 192 h 218"/>
                <a:gd name="T66" fmla="*/ 2 w 180"/>
                <a:gd name="T67" fmla="*/ 192 h 218"/>
                <a:gd name="T68" fmla="*/ 8 w 180"/>
                <a:gd name="T69" fmla="*/ 168 h 218"/>
                <a:gd name="T70" fmla="*/ 14 w 180"/>
                <a:gd name="T71" fmla="*/ 148 h 218"/>
                <a:gd name="T72" fmla="*/ 26 w 180"/>
                <a:gd name="T73" fmla="*/ 128 h 218"/>
                <a:gd name="T74" fmla="*/ 40 w 180"/>
                <a:gd name="T75" fmla="*/ 108 h 218"/>
                <a:gd name="T76" fmla="*/ 40 w 180"/>
                <a:gd name="T77" fmla="*/ 108 h 218"/>
                <a:gd name="T78" fmla="*/ 48 w 180"/>
                <a:gd name="T79" fmla="*/ 96 h 218"/>
                <a:gd name="T80" fmla="*/ 56 w 180"/>
                <a:gd name="T81" fmla="*/ 80 h 218"/>
                <a:gd name="T82" fmla="*/ 76 w 180"/>
                <a:gd name="T83" fmla="*/ 44 h 218"/>
                <a:gd name="T84" fmla="*/ 94 w 180"/>
                <a:gd name="T85" fmla="*/ 0 h 218"/>
                <a:gd name="T86" fmla="*/ 178 w 180"/>
                <a:gd name="T87" fmla="*/ 6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0" h="218">
                  <a:moveTo>
                    <a:pt x="178" y="64"/>
                  </a:moveTo>
                  <a:lnTo>
                    <a:pt x="178" y="64"/>
                  </a:lnTo>
                  <a:lnTo>
                    <a:pt x="180" y="78"/>
                  </a:lnTo>
                  <a:lnTo>
                    <a:pt x="180" y="90"/>
                  </a:lnTo>
                  <a:lnTo>
                    <a:pt x="180" y="90"/>
                  </a:lnTo>
                  <a:lnTo>
                    <a:pt x="178" y="100"/>
                  </a:lnTo>
                  <a:lnTo>
                    <a:pt x="174" y="108"/>
                  </a:lnTo>
                  <a:lnTo>
                    <a:pt x="174" y="108"/>
                  </a:lnTo>
                  <a:lnTo>
                    <a:pt x="166" y="116"/>
                  </a:lnTo>
                  <a:lnTo>
                    <a:pt x="154" y="124"/>
                  </a:lnTo>
                  <a:lnTo>
                    <a:pt x="144" y="134"/>
                  </a:lnTo>
                  <a:lnTo>
                    <a:pt x="140" y="140"/>
                  </a:lnTo>
                  <a:lnTo>
                    <a:pt x="138" y="146"/>
                  </a:lnTo>
                  <a:lnTo>
                    <a:pt x="138" y="146"/>
                  </a:lnTo>
                  <a:lnTo>
                    <a:pt x="134" y="160"/>
                  </a:lnTo>
                  <a:lnTo>
                    <a:pt x="130" y="172"/>
                  </a:lnTo>
                  <a:lnTo>
                    <a:pt x="126" y="180"/>
                  </a:lnTo>
                  <a:lnTo>
                    <a:pt x="122" y="186"/>
                  </a:lnTo>
                  <a:lnTo>
                    <a:pt x="114" y="192"/>
                  </a:lnTo>
                  <a:lnTo>
                    <a:pt x="104" y="198"/>
                  </a:lnTo>
                  <a:lnTo>
                    <a:pt x="104" y="198"/>
                  </a:lnTo>
                  <a:lnTo>
                    <a:pt x="80" y="208"/>
                  </a:lnTo>
                  <a:lnTo>
                    <a:pt x="62" y="214"/>
                  </a:lnTo>
                  <a:lnTo>
                    <a:pt x="46" y="218"/>
                  </a:lnTo>
                  <a:lnTo>
                    <a:pt x="36" y="218"/>
                  </a:lnTo>
                  <a:lnTo>
                    <a:pt x="36" y="218"/>
                  </a:lnTo>
                  <a:lnTo>
                    <a:pt x="24" y="218"/>
                  </a:lnTo>
                  <a:lnTo>
                    <a:pt x="18" y="218"/>
                  </a:lnTo>
                  <a:lnTo>
                    <a:pt x="12" y="218"/>
                  </a:lnTo>
                  <a:lnTo>
                    <a:pt x="6" y="214"/>
                  </a:lnTo>
                  <a:lnTo>
                    <a:pt x="2" y="210"/>
                  </a:lnTo>
                  <a:lnTo>
                    <a:pt x="0" y="202"/>
                  </a:lnTo>
                  <a:lnTo>
                    <a:pt x="2" y="192"/>
                  </a:lnTo>
                  <a:lnTo>
                    <a:pt x="2" y="192"/>
                  </a:lnTo>
                  <a:lnTo>
                    <a:pt x="8" y="168"/>
                  </a:lnTo>
                  <a:lnTo>
                    <a:pt x="14" y="148"/>
                  </a:lnTo>
                  <a:lnTo>
                    <a:pt x="26" y="128"/>
                  </a:lnTo>
                  <a:lnTo>
                    <a:pt x="40" y="108"/>
                  </a:lnTo>
                  <a:lnTo>
                    <a:pt x="40" y="108"/>
                  </a:lnTo>
                  <a:lnTo>
                    <a:pt x="48" y="96"/>
                  </a:lnTo>
                  <a:lnTo>
                    <a:pt x="56" y="80"/>
                  </a:lnTo>
                  <a:lnTo>
                    <a:pt x="76" y="44"/>
                  </a:lnTo>
                  <a:lnTo>
                    <a:pt x="94" y="0"/>
                  </a:lnTo>
                  <a:lnTo>
                    <a:pt x="178" y="64"/>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8" name="Freeform 8"/>
            <p:cNvSpPr>
              <a:spLocks/>
            </p:cNvSpPr>
            <p:nvPr/>
          </p:nvSpPr>
          <p:spPr bwMode="auto">
            <a:xfrm>
              <a:off x="1470" y="4126"/>
              <a:ext cx="180" cy="128"/>
            </a:xfrm>
            <a:custGeom>
              <a:avLst/>
              <a:gdLst>
                <a:gd name="T0" fmla="*/ 2 w 180"/>
                <a:gd name="T1" fmla="*/ 102 h 128"/>
                <a:gd name="T2" fmla="*/ 2 w 180"/>
                <a:gd name="T3" fmla="*/ 102 h 128"/>
                <a:gd name="T4" fmla="*/ 0 w 180"/>
                <a:gd name="T5" fmla="*/ 112 h 128"/>
                <a:gd name="T6" fmla="*/ 2 w 180"/>
                <a:gd name="T7" fmla="*/ 120 h 128"/>
                <a:gd name="T8" fmla="*/ 6 w 180"/>
                <a:gd name="T9" fmla="*/ 124 h 128"/>
                <a:gd name="T10" fmla="*/ 12 w 180"/>
                <a:gd name="T11" fmla="*/ 128 h 128"/>
                <a:gd name="T12" fmla="*/ 18 w 180"/>
                <a:gd name="T13" fmla="*/ 128 h 128"/>
                <a:gd name="T14" fmla="*/ 24 w 180"/>
                <a:gd name="T15" fmla="*/ 128 h 128"/>
                <a:gd name="T16" fmla="*/ 36 w 180"/>
                <a:gd name="T17" fmla="*/ 128 h 128"/>
                <a:gd name="T18" fmla="*/ 36 w 180"/>
                <a:gd name="T19" fmla="*/ 128 h 128"/>
                <a:gd name="T20" fmla="*/ 46 w 180"/>
                <a:gd name="T21" fmla="*/ 128 h 128"/>
                <a:gd name="T22" fmla="*/ 62 w 180"/>
                <a:gd name="T23" fmla="*/ 124 h 128"/>
                <a:gd name="T24" fmla="*/ 80 w 180"/>
                <a:gd name="T25" fmla="*/ 118 h 128"/>
                <a:gd name="T26" fmla="*/ 104 w 180"/>
                <a:gd name="T27" fmla="*/ 108 h 128"/>
                <a:gd name="T28" fmla="*/ 104 w 180"/>
                <a:gd name="T29" fmla="*/ 108 h 128"/>
                <a:gd name="T30" fmla="*/ 114 w 180"/>
                <a:gd name="T31" fmla="*/ 102 h 128"/>
                <a:gd name="T32" fmla="*/ 122 w 180"/>
                <a:gd name="T33" fmla="*/ 96 h 128"/>
                <a:gd name="T34" fmla="*/ 126 w 180"/>
                <a:gd name="T35" fmla="*/ 90 h 128"/>
                <a:gd name="T36" fmla="*/ 130 w 180"/>
                <a:gd name="T37" fmla="*/ 82 h 128"/>
                <a:gd name="T38" fmla="*/ 134 w 180"/>
                <a:gd name="T39" fmla="*/ 70 h 128"/>
                <a:gd name="T40" fmla="*/ 138 w 180"/>
                <a:gd name="T41" fmla="*/ 56 h 128"/>
                <a:gd name="T42" fmla="*/ 138 w 180"/>
                <a:gd name="T43" fmla="*/ 56 h 128"/>
                <a:gd name="T44" fmla="*/ 140 w 180"/>
                <a:gd name="T45" fmla="*/ 50 h 128"/>
                <a:gd name="T46" fmla="*/ 144 w 180"/>
                <a:gd name="T47" fmla="*/ 44 h 128"/>
                <a:gd name="T48" fmla="*/ 154 w 180"/>
                <a:gd name="T49" fmla="*/ 34 h 128"/>
                <a:gd name="T50" fmla="*/ 166 w 180"/>
                <a:gd name="T51" fmla="*/ 26 h 128"/>
                <a:gd name="T52" fmla="*/ 174 w 180"/>
                <a:gd name="T53" fmla="*/ 18 h 128"/>
                <a:gd name="T54" fmla="*/ 174 w 180"/>
                <a:gd name="T55" fmla="*/ 18 h 128"/>
                <a:gd name="T56" fmla="*/ 178 w 180"/>
                <a:gd name="T57" fmla="*/ 10 h 128"/>
                <a:gd name="T58" fmla="*/ 180 w 180"/>
                <a:gd name="T59" fmla="*/ 0 h 128"/>
                <a:gd name="T60" fmla="*/ 180 w 180"/>
                <a:gd name="T61" fmla="*/ 0 h 128"/>
                <a:gd name="T62" fmla="*/ 176 w 180"/>
                <a:gd name="T63" fmla="*/ 4 h 128"/>
                <a:gd name="T64" fmla="*/ 160 w 180"/>
                <a:gd name="T65" fmla="*/ 16 h 128"/>
                <a:gd name="T66" fmla="*/ 160 w 180"/>
                <a:gd name="T67" fmla="*/ 16 h 128"/>
                <a:gd name="T68" fmla="*/ 150 w 180"/>
                <a:gd name="T69" fmla="*/ 22 h 128"/>
                <a:gd name="T70" fmla="*/ 138 w 180"/>
                <a:gd name="T71" fmla="*/ 30 h 128"/>
                <a:gd name="T72" fmla="*/ 134 w 180"/>
                <a:gd name="T73" fmla="*/ 34 h 128"/>
                <a:gd name="T74" fmla="*/ 130 w 180"/>
                <a:gd name="T75" fmla="*/ 42 h 128"/>
                <a:gd name="T76" fmla="*/ 126 w 180"/>
                <a:gd name="T77" fmla="*/ 50 h 128"/>
                <a:gd name="T78" fmla="*/ 124 w 180"/>
                <a:gd name="T79" fmla="*/ 60 h 128"/>
                <a:gd name="T80" fmla="*/ 124 w 180"/>
                <a:gd name="T81" fmla="*/ 60 h 128"/>
                <a:gd name="T82" fmla="*/ 122 w 180"/>
                <a:gd name="T83" fmla="*/ 70 h 128"/>
                <a:gd name="T84" fmla="*/ 118 w 180"/>
                <a:gd name="T85" fmla="*/ 80 h 128"/>
                <a:gd name="T86" fmla="*/ 112 w 180"/>
                <a:gd name="T87" fmla="*/ 88 h 128"/>
                <a:gd name="T88" fmla="*/ 104 w 180"/>
                <a:gd name="T89" fmla="*/ 96 h 128"/>
                <a:gd name="T90" fmla="*/ 94 w 180"/>
                <a:gd name="T91" fmla="*/ 102 h 128"/>
                <a:gd name="T92" fmla="*/ 84 w 180"/>
                <a:gd name="T93" fmla="*/ 108 h 128"/>
                <a:gd name="T94" fmla="*/ 72 w 180"/>
                <a:gd name="T95" fmla="*/ 112 h 128"/>
                <a:gd name="T96" fmla="*/ 58 w 180"/>
                <a:gd name="T97" fmla="*/ 114 h 128"/>
                <a:gd name="T98" fmla="*/ 58 w 180"/>
                <a:gd name="T99" fmla="*/ 114 h 128"/>
                <a:gd name="T100" fmla="*/ 32 w 180"/>
                <a:gd name="T101" fmla="*/ 116 h 128"/>
                <a:gd name="T102" fmla="*/ 16 w 180"/>
                <a:gd name="T103" fmla="*/ 116 h 128"/>
                <a:gd name="T104" fmla="*/ 10 w 180"/>
                <a:gd name="T105" fmla="*/ 116 h 128"/>
                <a:gd name="T106" fmla="*/ 6 w 180"/>
                <a:gd name="T107" fmla="*/ 112 h 128"/>
                <a:gd name="T108" fmla="*/ 4 w 180"/>
                <a:gd name="T109" fmla="*/ 108 h 128"/>
                <a:gd name="T110" fmla="*/ 2 w 180"/>
                <a:gd name="T111" fmla="*/ 102 h 128"/>
                <a:gd name="T112" fmla="*/ 2 w 180"/>
                <a:gd name="T113"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128">
                  <a:moveTo>
                    <a:pt x="2" y="102"/>
                  </a:moveTo>
                  <a:lnTo>
                    <a:pt x="2" y="102"/>
                  </a:lnTo>
                  <a:lnTo>
                    <a:pt x="0" y="112"/>
                  </a:lnTo>
                  <a:lnTo>
                    <a:pt x="2" y="120"/>
                  </a:lnTo>
                  <a:lnTo>
                    <a:pt x="6" y="124"/>
                  </a:lnTo>
                  <a:lnTo>
                    <a:pt x="12" y="128"/>
                  </a:lnTo>
                  <a:lnTo>
                    <a:pt x="18" y="128"/>
                  </a:lnTo>
                  <a:lnTo>
                    <a:pt x="24" y="128"/>
                  </a:lnTo>
                  <a:lnTo>
                    <a:pt x="36" y="128"/>
                  </a:lnTo>
                  <a:lnTo>
                    <a:pt x="36" y="128"/>
                  </a:lnTo>
                  <a:lnTo>
                    <a:pt x="46" y="128"/>
                  </a:lnTo>
                  <a:lnTo>
                    <a:pt x="62" y="124"/>
                  </a:lnTo>
                  <a:lnTo>
                    <a:pt x="80" y="118"/>
                  </a:lnTo>
                  <a:lnTo>
                    <a:pt x="104" y="108"/>
                  </a:lnTo>
                  <a:lnTo>
                    <a:pt x="104" y="108"/>
                  </a:lnTo>
                  <a:lnTo>
                    <a:pt x="114" y="102"/>
                  </a:lnTo>
                  <a:lnTo>
                    <a:pt x="122" y="96"/>
                  </a:lnTo>
                  <a:lnTo>
                    <a:pt x="126" y="90"/>
                  </a:lnTo>
                  <a:lnTo>
                    <a:pt x="130" y="82"/>
                  </a:lnTo>
                  <a:lnTo>
                    <a:pt x="134" y="70"/>
                  </a:lnTo>
                  <a:lnTo>
                    <a:pt x="138" y="56"/>
                  </a:lnTo>
                  <a:lnTo>
                    <a:pt x="138" y="56"/>
                  </a:lnTo>
                  <a:lnTo>
                    <a:pt x="140" y="50"/>
                  </a:lnTo>
                  <a:lnTo>
                    <a:pt x="144" y="44"/>
                  </a:lnTo>
                  <a:lnTo>
                    <a:pt x="154" y="34"/>
                  </a:lnTo>
                  <a:lnTo>
                    <a:pt x="166" y="26"/>
                  </a:lnTo>
                  <a:lnTo>
                    <a:pt x="174" y="18"/>
                  </a:lnTo>
                  <a:lnTo>
                    <a:pt x="174" y="18"/>
                  </a:lnTo>
                  <a:lnTo>
                    <a:pt x="178" y="10"/>
                  </a:lnTo>
                  <a:lnTo>
                    <a:pt x="180" y="0"/>
                  </a:lnTo>
                  <a:lnTo>
                    <a:pt x="180" y="0"/>
                  </a:lnTo>
                  <a:lnTo>
                    <a:pt x="176" y="4"/>
                  </a:lnTo>
                  <a:lnTo>
                    <a:pt x="160" y="16"/>
                  </a:lnTo>
                  <a:lnTo>
                    <a:pt x="160" y="16"/>
                  </a:lnTo>
                  <a:lnTo>
                    <a:pt x="150" y="22"/>
                  </a:lnTo>
                  <a:lnTo>
                    <a:pt x="138" y="30"/>
                  </a:lnTo>
                  <a:lnTo>
                    <a:pt x="134" y="34"/>
                  </a:lnTo>
                  <a:lnTo>
                    <a:pt x="130" y="42"/>
                  </a:lnTo>
                  <a:lnTo>
                    <a:pt x="126" y="50"/>
                  </a:lnTo>
                  <a:lnTo>
                    <a:pt x="124" y="60"/>
                  </a:lnTo>
                  <a:lnTo>
                    <a:pt x="124" y="60"/>
                  </a:lnTo>
                  <a:lnTo>
                    <a:pt x="122" y="70"/>
                  </a:lnTo>
                  <a:lnTo>
                    <a:pt x="118" y="80"/>
                  </a:lnTo>
                  <a:lnTo>
                    <a:pt x="112" y="88"/>
                  </a:lnTo>
                  <a:lnTo>
                    <a:pt x="104" y="96"/>
                  </a:lnTo>
                  <a:lnTo>
                    <a:pt x="94" y="102"/>
                  </a:lnTo>
                  <a:lnTo>
                    <a:pt x="84" y="108"/>
                  </a:lnTo>
                  <a:lnTo>
                    <a:pt x="72" y="112"/>
                  </a:lnTo>
                  <a:lnTo>
                    <a:pt x="58" y="114"/>
                  </a:lnTo>
                  <a:lnTo>
                    <a:pt x="58" y="114"/>
                  </a:lnTo>
                  <a:lnTo>
                    <a:pt x="32" y="116"/>
                  </a:lnTo>
                  <a:lnTo>
                    <a:pt x="16" y="116"/>
                  </a:lnTo>
                  <a:lnTo>
                    <a:pt x="10" y="116"/>
                  </a:lnTo>
                  <a:lnTo>
                    <a:pt x="6" y="112"/>
                  </a:lnTo>
                  <a:lnTo>
                    <a:pt x="4" y="108"/>
                  </a:lnTo>
                  <a:lnTo>
                    <a:pt x="2" y="102"/>
                  </a:lnTo>
                  <a:lnTo>
                    <a:pt x="2" y="102"/>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9" name="Freeform 9"/>
            <p:cNvSpPr>
              <a:spLocks/>
            </p:cNvSpPr>
            <p:nvPr/>
          </p:nvSpPr>
          <p:spPr bwMode="auto">
            <a:xfrm>
              <a:off x="1628" y="1898"/>
              <a:ext cx="260" cy="356"/>
            </a:xfrm>
            <a:custGeom>
              <a:avLst/>
              <a:gdLst>
                <a:gd name="T0" fmla="*/ 260 w 260"/>
                <a:gd name="T1" fmla="*/ 226 h 356"/>
                <a:gd name="T2" fmla="*/ 260 w 260"/>
                <a:gd name="T3" fmla="*/ 226 h 356"/>
                <a:gd name="T4" fmla="*/ 254 w 260"/>
                <a:gd name="T5" fmla="*/ 212 h 356"/>
                <a:gd name="T6" fmla="*/ 246 w 260"/>
                <a:gd name="T7" fmla="*/ 200 h 356"/>
                <a:gd name="T8" fmla="*/ 232 w 260"/>
                <a:gd name="T9" fmla="*/ 180 h 356"/>
                <a:gd name="T10" fmla="*/ 218 w 260"/>
                <a:gd name="T11" fmla="*/ 166 h 356"/>
                <a:gd name="T12" fmla="*/ 214 w 260"/>
                <a:gd name="T13" fmla="*/ 162 h 356"/>
                <a:gd name="T14" fmla="*/ 212 w 260"/>
                <a:gd name="T15" fmla="*/ 162 h 356"/>
                <a:gd name="T16" fmla="*/ 212 w 260"/>
                <a:gd name="T17" fmla="*/ 162 h 356"/>
                <a:gd name="T18" fmla="*/ 218 w 260"/>
                <a:gd name="T19" fmla="*/ 142 h 356"/>
                <a:gd name="T20" fmla="*/ 224 w 260"/>
                <a:gd name="T21" fmla="*/ 122 h 356"/>
                <a:gd name="T22" fmla="*/ 230 w 260"/>
                <a:gd name="T23" fmla="*/ 86 h 356"/>
                <a:gd name="T24" fmla="*/ 234 w 260"/>
                <a:gd name="T25" fmla="*/ 60 h 356"/>
                <a:gd name="T26" fmla="*/ 234 w 260"/>
                <a:gd name="T27" fmla="*/ 52 h 356"/>
                <a:gd name="T28" fmla="*/ 200 w 260"/>
                <a:gd name="T29" fmla="*/ 30 h 356"/>
                <a:gd name="T30" fmla="*/ 200 w 260"/>
                <a:gd name="T31" fmla="*/ 30 h 356"/>
                <a:gd name="T32" fmla="*/ 180 w 260"/>
                <a:gd name="T33" fmla="*/ 22 h 356"/>
                <a:gd name="T34" fmla="*/ 136 w 260"/>
                <a:gd name="T35" fmla="*/ 6 h 356"/>
                <a:gd name="T36" fmla="*/ 112 w 260"/>
                <a:gd name="T37" fmla="*/ 2 h 356"/>
                <a:gd name="T38" fmla="*/ 90 w 260"/>
                <a:gd name="T39" fmla="*/ 0 h 356"/>
                <a:gd name="T40" fmla="*/ 82 w 260"/>
                <a:gd name="T41" fmla="*/ 0 h 356"/>
                <a:gd name="T42" fmla="*/ 74 w 260"/>
                <a:gd name="T43" fmla="*/ 2 h 356"/>
                <a:gd name="T44" fmla="*/ 70 w 260"/>
                <a:gd name="T45" fmla="*/ 6 h 356"/>
                <a:gd name="T46" fmla="*/ 68 w 260"/>
                <a:gd name="T47" fmla="*/ 12 h 356"/>
                <a:gd name="T48" fmla="*/ 68 w 260"/>
                <a:gd name="T49" fmla="*/ 12 h 356"/>
                <a:gd name="T50" fmla="*/ 66 w 260"/>
                <a:gd name="T51" fmla="*/ 40 h 356"/>
                <a:gd name="T52" fmla="*/ 58 w 260"/>
                <a:gd name="T53" fmla="*/ 76 h 356"/>
                <a:gd name="T54" fmla="*/ 42 w 260"/>
                <a:gd name="T55" fmla="*/ 158 h 356"/>
                <a:gd name="T56" fmla="*/ 42 w 260"/>
                <a:gd name="T57" fmla="*/ 158 h 356"/>
                <a:gd name="T58" fmla="*/ 26 w 260"/>
                <a:gd name="T59" fmla="*/ 172 h 356"/>
                <a:gd name="T60" fmla="*/ 14 w 260"/>
                <a:gd name="T61" fmla="*/ 186 h 356"/>
                <a:gd name="T62" fmla="*/ 0 w 260"/>
                <a:gd name="T63" fmla="*/ 204 h 356"/>
                <a:gd name="T64" fmla="*/ 22 w 260"/>
                <a:gd name="T65" fmla="*/ 356 h 356"/>
                <a:gd name="T66" fmla="*/ 22 w 260"/>
                <a:gd name="T67" fmla="*/ 356 h 356"/>
                <a:gd name="T68" fmla="*/ 62 w 260"/>
                <a:gd name="T69" fmla="*/ 342 h 356"/>
                <a:gd name="T70" fmla="*/ 102 w 260"/>
                <a:gd name="T71" fmla="*/ 326 h 356"/>
                <a:gd name="T72" fmla="*/ 146 w 260"/>
                <a:gd name="T73" fmla="*/ 306 h 356"/>
                <a:gd name="T74" fmla="*/ 192 w 260"/>
                <a:gd name="T75" fmla="*/ 286 h 356"/>
                <a:gd name="T76" fmla="*/ 228 w 260"/>
                <a:gd name="T77" fmla="*/ 264 h 356"/>
                <a:gd name="T78" fmla="*/ 244 w 260"/>
                <a:gd name="T79" fmla="*/ 254 h 356"/>
                <a:gd name="T80" fmla="*/ 254 w 260"/>
                <a:gd name="T81" fmla="*/ 244 h 356"/>
                <a:gd name="T82" fmla="*/ 260 w 260"/>
                <a:gd name="T83" fmla="*/ 234 h 356"/>
                <a:gd name="T84" fmla="*/ 260 w 260"/>
                <a:gd name="T85" fmla="*/ 230 h 356"/>
                <a:gd name="T86" fmla="*/ 260 w 260"/>
                <a:gd name="T87" fmla="*/ 226 h 356"/>
                <a:gd name="T88" fmla="*/ 260 w 260"/>
                <a:gd name="T89" fmla="*/ 22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356">
                  <a:moveTo>
                    <a:pt x="260" y="226"/>
                  </a:moveTo>
                  <a:lnTo>
                    <a:pt x="260" y="226"/>
                  </a:lnTo>
                  <a:lnTo>
                    <a:pt x="254" y="212"/>
                  </a:lnTo>
                  <a:lnTo>
                    <a:pt x="246" y="200"/>
                  </a:lnTo>
                  <a:lnTo>
                    <a:pt x="232" y="180"/>
                  </a:lnTo>
                  <a:lnTo>
                    <a:pt x="218" y="166"/>
                  </a:lnTo>
                  <a:lnTo>
                    <a:pt x="214" y="162"/>
                  </a:lnTo>
                  <a:lnTo>
                    <a:pt x="212" y="162"/>
                  </a:lnTo>
                  <a:lnTo>
                    <a:pt x="212" y="162"/>
                  </a:lnTo>
                  <a:lnTo>
                    <a:pt x="218" y="142"/>
                  </a:lnTo>
                  <a:lnTo>
                    <a:pt x="224" y="122"/>
                  </a:lnTo>
                  <a:lnTo>
                    <a:pt x="230" y="86"/>
                  </a:lnTo>
                  <a:lnTo>
                    <a:pt x="234" y="60"/>
                  </a:lnTo>
                  <a:lnTo>
                    <a:pt x="234" y="52"/>
                  </a:lnTo>
                  <a:lnTo>
                    <a:pt x="200" y="30"/>
                  </a:lnTo>
                  <a:lnTo>
                    <a:pt x="200" y="30"/>
                  </a:lnTo>
                  <a:lnTo>
                    <a:pt x="180" y="22"/>
                  </a:lnTo>
                  <a:lnTo>
                    <a:pt x="136" y="6"/>
                  </a:lnTo>
                  <a:lnTo>
                    <a:pt x="112" y="2"/>
                  </a:lnTo>
                  <a:lnTo>
                    <a:pt x="90" y="0"/>
                  </a:lnTo>
                  <a:lnTo>
                    <a:pt x="82" y="0"/>
                  </a:lnTo>
                  <a:lnTo>
                    <a:pt x="74" y="2"/>
                  </a:lnTo>
                  <a:lnTo>
                    <a:pt x="70" y="6"/>
                  </a:lnTo>
                  <a:lnTo>
                    <a:pt x="68" y="12"/>
                  </a:lnTo>
                  <a:lnTo>
                    <a:pt x="68" y="12"/>
                  </a:lnTo>
                  <a:lnTo>
                    <a:pt x="66" y="40"/>
                  </a:lnTo>
                  <a:lnTo>
                    <a:pt x="58" y="76"/>
                  </a:lnTo>
                  <a:lnTo>
                    <a:pt x="42" y="158"/>
                  </a:lnTo>
                  <a:lnTo>
                    <a:pt x="42" y="158"/>
                  </a:lnTo>
                  <a:lnTo>
                    <a:pt x="26" y="172"/>
                  </a:lnTo>
                  <a:lnTo>
                    <a:pt x="14" y="186"/>
                  </a:lnTo>
                  <a:lnTo>
                    <a:pt x="0" y="204"/>
                  </a:lnTo>
                  <a:lnTo>
                    <a:pt x="22" y="356"/>
                  </a:lnTo>
                  <a:lnTo>
                    <a:pt x="22" y="356"/>
                  </a:lnTo>
                  <a:lnTo>
                    <a:pt x="62" y="342"/>
                  </a:lnTo>
                  <a:lnTo>
                    <a:pt x="102" y="326"/>
                  </a:lnTo>
                  <a:lnTo>
                    <a:pt x="146" y="306"/>
                  </a:lnTo>
                  <a:lnTo>
                    <a:pt x="192" y="286"/>
                  </a:lnTo>
                  <a:lnTo>
                    <a:pt x="228" y="264"/>
                  </a:lnTo>
                  <a:lnTo>
                    <a:pt x="244" y="254"/>
                  </a:lnTo>
                  <a:lnTo>
                    <a:pt x="254" y="244"/>
                  </a:lnTo>
                  <a:lnTo>
                    <a:pt x="260" y="234"/>
                  </a:lnTo>
                  <a:lnTo>
                    <a:pt x="260" y="230"/>
                  </a:lnTo>
                  <a:lnTo>
                    <a:pt x="260" y="226"/>
                  </a:lnTo>
                  <a:lnTo>
                    <a:pt x="260" y="226"/>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0" name="Freeform 10"/>
            <p:cNvSpPr>
              <a:spLocks/>
            </p:cNvSpPr>
            <p:nvPr/>
          </p:nvSpPr>
          <p:spPr bwMode="auto">
            <a:xfrm>
              <a:off x="1674" y="1760"/>
              <a:ext cx="226" cy="296"/>
            </a:xfrm>
            <a:custGeom>
              <a:avLst/>
              <a:gdLst>
                <a:gd name="T0" fmla="*/ 16 w 226"/>
                <a:gd name="T1" fmla="*/ 222 h 296"/>
                <a:gd name="T2" fmla="*/ 16 w 226"/>
                <a:gd name="T3" fmla="*/ 222 h 296"/>
                <a:gd name="T4" fmla="*/ 4 w 226"/>
                <a:gd name="T5" fmla="*/ 184 h 296"/>
                <a:gd name="T6" fmla="*/ 2 w 226"/>
                <a:gd name="T7" fmla="*/ 170 h 296"/>
                <a:gd name="T8" fmla="*/ 0 w 226"/>
                <a:gd name="T9" fmla="*/ 156 h 296"/>
                <a:gd name="T10" fmla="*/ 2 w 226"/>
                <a:gd name="T11" fmla="*/ 142 h 296"/>
                <a:gd name="T12" fmla="*/ 6 w 226"/>
                <a:gd name="T13" fmla="*/ 126 h 296"/>
                <a:gd name="T14" fmla="*/ 12 w 226"/>
                <a:gd name="T15" fmla="*/ 110 h 296"/>
                <a:gd name="T16" fmla="*/ 20 w 226"/>
                <a:gd name="T17" fmla="*/ 92 h 296"/>
                <a:gd name="T18" fmla="*/ 20 w 226"/>
                <a:gd name="T19" fmla="*/ 92 h 296"/>
                <a:gd name="T20" fmla="*/ 24 w 226"/>
                <a:gd name="T21" fmla="*/ 82 h 296"/>
                <a:gd name="T22" fmla="*/ 32 w 226"/>
                <a:gd name="T23" fmla="*/ 72 h 296"/>
                <a:gd name="T24" fmla="*/ 48 w 226"/>
                <a:gd name="T25" fmla="*/ 54 h 296"/>
                <a:gd name="T26" fmla="*/ 70 w 226"/>
                <a:gd name="T27" fmla="*/ 36 h 296"/>
                <a:gd name="T28" fmla="*/ 92 w 226"/>
                <a:gd name="T29" fmla="*/ 22 h 296"/>
                <a:gd name="T30" fmla="*/ 118 w 226"/>
                <a:gd name="T31" fmla="*/ 10 h 296"/>
                <a:gd name="T32" fmla="*/ 140 w 226"/>
                <a:gd name="T33" fmla="*/ 2 h 296"/>
                <a:gd name="T34" fmla="*/ 152 w 226"/>
                <a:gd name="T35" fmla="*/ 0 h 296"/>
                <a:gd name="T36" fmla="*/ 164 w 226"/>
                <a:gd name="T37" fmla="*/ 0 h 296"/>
                <a:gd name="T38" fmla="*/ 174 w 226"/>
                <a:gd name="T39" fmla="*/ 0 h 296"/>
                <a:gd name="T40" fmla="*/ 182 w 226"/>
                <a:gd name="T41" fmla="*/ 2 h 296"/>
                <a:gd name="T42" fmla="*/ 182 w 226"/>
                <a:gd name="T43" fmla="*/ 2 h 296"/>
                <a:gd name="T44" fmla="*/ 190 w 226"/>
                <a:gd name="T45" fmla="*/ 6 h 296"/>
                <a:gd name="T46" fmla="*/ 198 w 226"/>
                <a:gd name="T47" fmla="*/ 12 h 296"/>
                <a:gd name="T48" fmla="*/ 204 w 226"/>
                <a:gd name="T49" fmla="*/ 16 h 296"/>
                <a:gd name="T50" fmla="*/ 210 w 226"/>
                <a:gd name="T51" fmla="*/ 24 h 296"/>
                <a:gd name="T52" fmla="*/ 218 w 226"/>
                <a:gd name="T53" fmla="*/ 38 h 296"/>
                <a:gd name="T54" fmla="*/ 224 w 226"/>
                <a:gd name="T55" fmla="*/ 56 h 296"/>
                <a:gd name="T56" fmla="*/ 226 w 226"/>
                <a:gd name="T57" fmla="*/ 78 h 296"/>
                <a:gd name="T58" fmla="*/ 226 w 226"/>
                <a:gd name="T59" fmla="*/ 98 h 296"/>
                <a:gd name="T60" fmla="*/ 226 w 226"/>
                <a:gd name="T61" fmla="*/ 120 h 296"/>
                <a:gd name="T62" fmla="*/ 222 w 226"/>
                <a:gd name="T63" fmla="*/ 142 h 296"/>
                <a:gd name="T64" fmla="*/ 222 w 226"/>
                <a:gd name="T65" fmla="*/ 142 h 296"/>
                <a:gd name="T66" fmla="*/ 220 w 226"/>
                <a:gd name="T67" fmla="*/ 164 h 296"/>
                <a:gd name="T68" fmla="*/ 216 w 226"/>
                <a:gd name="T69" fmla="*/ 182 h 296"/>
                <a:gd name="T70" fmla="*/ 210 w 226"/>
                <a:gd name="T71" fmla="*/ 198 h 296"/>
                <a:gd name="T72" fmla="*/ 204 w 226"/>
                <a:gd name="T73" fmla="*/ 214 h 296"/>
                <a:gd name="T74" fmla="*/ 196 w 226"/>
                <a:gd name="T75" fmla="*/ 228 h 296"/>
                <a:gd name="T76" fmla="*/ 186 w 226"/>
                <a:gd name="T77" fmla="*/ 242 h 296"/>
                <a:gd name="T78" fmla="*/ 174 w 226"/>
                <a:gd name="T79" fmla="*/ 254 h 296"/>
                <a:gd name="T80" fmla="*/ 162 w 226"/>
                <a:gd name="T81" fmla="*/ 268 h 296"/>
                <a:gd name="T82" fmla="*/ 162 w 226"/>
                <a:gd name="T83" fmla="*/ 268 h 296"/>
                <a:gd name="T84" fmla="*/ 150 w 226"/>
                <a:gd name="T85" fmla="*/ 278 h 296"/>
                <a:gd name="T86" fmla="*/ 140 w 226"/>
                <a:gd name="T87" fmla="*/ 284 h 296"/>
                <a:gd name="T88" fmla="*/ 128 w 226"/>
                <a:gd name="T89" fmla="*/ 290 h 296"/>
                <a:gd name="T90" fmla="*/ 116 w 226"/>
                <a:gd name="T91" fmla="*/ 294 h 296"/>
                <a:gd name="T92" fmla="*/ 106 w 226"/>
                <a:gd name="T93" fmla="*/ 296 h 296"/>
                <a:gd name="T94" fmla="*/ 96 w 226"/>
                <a:gd name="T95" fmla="*/ 296 h 296"/>
                <a:gd name="T96" fmla="*/ 84 w 226"/>
                <a:gd name="T97" fmla="*/ 294 h 296"/>
                <a:gd name="T98" fmla="*/ 74 w 226"/>
                <a:gd name="T99" fmla="*/ 292 h 296"/>
                <a:gd name="T100" fmla="*/ 66 w 226"/>
                <a:gd name="T101" fmla="*/ 288 h 296"/>
                <a:gd name="T102" fmla="*/ 56 w 226"/>
                <a:gd name="T103" fmla="*/ 282 h 296"/>
                <a:gd name="T104" fmla="*/ 48 w 226"/>
                <a:gd name="T105" fmla="*/ 276 h 296"/>
                <a:gd name="T106" fmla="*/ 40 w 226"/>
                <a:gd name="T107" fmla="*/ 266 h 296"/>
                <a:gd name="T108" fmla="*/ 32 w 226"/>
                <a:gd name="T109" fmla="*/ 258 h 296"/>
                <a:gd name="T110" fmla="*/ 26 w 226"/>
                <a:gd name="T111" fmla="*/ 246 h 296"/>
                <a:gd name="T112" fmla="*/ 20 w 226"/>
                <a:gd name="T113" fmla="*/ 234 h 296"/>
                <a:gd name="T114" fmla="*/ 16 w 226"/>
                <a:gd name="T115" fmla="*/ 222 h 296"/>
                <a:gd name="T116" fmla="*/ 16 w 226"/>
                <a:gd name="T117" fmla="*/ 222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 h="296">
                  <a:moveTo>
                    <a:pt x="16" y="222"/>
                  </a:moveTo>
                  <a:lnTo>
                    <a:pt x="16" y="222"/>
                  </a:lnTo>
                  <a:lnTo>
                    <a:pt x="4" y="184"/>
                  </a:lnTo>
                  <a:lnTo>
                    <a:pt x="2" y="170"/>
                  </a:lnTo>
                  <a:lnTo>
                    <a:pt x="0" y="156"/>
                  </a:lnTo>
                  <a:lnTo>
                    <a:pt x="2" y="142"/>
                  </a:lnTo>
                  <a:lnTo>
                    <a:pt x="6" y="126"/>
                  </a:lnTo>
                  <a:lnTo>
                    <a:pt x="12" y="110"/>
                  </a:lnTo>
                  <a:lnTo>
                    <a:pt x="20" y="92"/>
                  </a:lnTo>
                  <a:lnTo>
                    <a:pt x="20" y="92"/>
                  </a:lnTo>
                  <a:lnTo>
                    <a:pt x="24" y="82"/>
                  </a:lnTo>
                  <a:lnTo>
                    <a:pt x="32" y="72"/>
                  </a:lnTo>
                  <a:lnTo>
                    <a:pt x="48" y="54"/>
                  </a:lnTo>
                  <a:lnTo>
                    <a:pt x="70" y="36"/>
                  </a:lnTo>
                  <a:lnTo>
                    <a:pt x="92" y="22"/>
                  </a:lnTo>
                  <a:lnTo>
                    <a:pt x="118" y="10"/>
                  </a:lnTo>
                  <a:lnTo>
                    <a:pt x="140" y="2"/>
                  </a:lnTo>
                  <a:lnTo>
                    <a:pt x="152" y="0"/>
                  </a:lnTo>
                  <a:lnTo>
                    <a:pt x="164" y="0"/>
                  </a:lnTo>
                  <a:lnTo>
                    <a:pt x="174" y="0"/>
                  </a:lnTo>
                  <a:lnTo>
                    <a:pt x="182" y="2"/>
                  </a:lnTo>
                  <a:lnTo>
                    <a:pt x="182" y="2"/>
                  </a:lnTo>
                  <a:lnTo>
                    <a:pt x="190" y="6"/>
                  </a:lnTo>
                  <a:lnTo>
                    <a:pt x="198" y="12"/>
                  </a:lnTo>
                  <a:lnTo>
                    <a:pt x="204" y="16"/>
                  </a:lnTo>
                  <a:lnTo>
                    <a:pt x="210" y="24"/>
                  </a:lnTo>
                  <a:lnTo>
                    <a:pt x="218" y="38"/>
                  </a:lnTo>
                  <a:lnTo>
                    <a:pt x="224" y="56"/>
                  </a:lnTo>
                  <a:lnTo>
                    <a:pt x="226" y="78"/>
                  </a:lnTo>
                  <a:lnTo>
                    <a:pt x="226" y="98"/>
                  </a:lnTo>
                  <a:lnTo>
                    <a:pt x="226" y="120"/>
                  </a:lnTo>
                  <a:lnTo>
                    <a:pt x="222" y="142"/>
                  </a:lnTo>
                  <a:lnTo>
                    <a:pt x="222" y="142"/>
                  </a:lnTo>
                  <a:lnTo>
                    <a:pt x="220" y="164"/>
                  </a:lnTo>
                  <a:lnTo>
                    <a:pt x="216" y="182"/>
                  </a:lnTo>
                  <a:lnTo>
                    <a:pt x="210" y="198"/>
                  </a:lnTo>
                  <a:lnTo>
                    <a:pt x="204" y="214"/>
                  </a:lnTo>
                  <a:lnTo>
                    <a:pt x="196" y="228"/>
                  </a:lnTo>
                  <a:lnTo>
                    <a:pt x="186" y="242"/>
                  </a:lnTo>
                  <a:lnTo>
                    <a:pt x="174" y="254"/>
                  </a:lnTo>
                  <a:lnTo>
                    <a:pt x="162" y="268"/>
                  </a:lnTo>
                  <a:lnTo>
                    <a:pt x="162" y="268"/>
                  </a:lnTo>
                  <a:lnTo>
                    <a:pt x="150" y="278"/>
                  </a:lnTo>
                  <a:lnTo>
                    <a:pt x="140" y="284"/>
                  </a:lnTo>
                  <a:lnTo>
                    <a:pt x="128" y="290"/>
                  </a:lnTo>
                  <a:lnTo>
                    <a:pt x="116" y="294"/>
                  </a:lnTo>
                  <a:lnTo>
                    <a:pt x="106" y="296"/>
                  </a:lnTo>
                  <a:lnTo>
                    <a:pt x="96" y="296"/>
                  </a:lnTo>
                  <a:lnTo>
                    <a:pt x="84" y="294"/>
                  </a:lnTo>
                  <a:lnTo>
                    <a:pt x="74" y="292"/>
                  </a:lnTo>
                  <a:lnTo>
                    <a:pt x="66" y="288"/>
                  </a:lnTo>
                  <a:lnTo>
                    <a:pt x="56" y="282"/>
                  </a:lnTo>
                  <a:lnTo>
                    <a:pt x="48" y="276"/>
                  </a:lnTo>
                  <a:lnTo>
                    <a:pt x="40" y="266"/>
                  </a:lnTo>
                  <a:lnTo>
                    <a:pt x="32" y="258"/>
                  </a:lnTo>
                  <a:lnTo>
                    <a:pt x="26" y="246"/>
                  </a:lnTo>
                  <a:lnTo>
                    <a:pt x="20" y="234"/>
                  </a:lnTo>
                  <a:lnTo>
                    <a:pt x="16" y="222"/>
                  </a:lnTo>
                  <a:lnTo>
                    <a:pt x="16" y="22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1" name="Freeform 11"/>
            <p:cNvSpPr>
              <a:spLocks/>
            </p:cNvSpPr>
            <p:nvPr/>
          </p:nvSpPr>
          <p:spPr bwMode="auto">
            <a:xfrm>
              <a:off x="1794" y="4102"/>
              <a:ext cx="144" cy="70"/>
            </a:xfrm>
            <a:custGeom>
              <a:avLst/>
              <a:gdLst>
                <a:gd name="T0" fmla="*/ 0 w 144"/>
                <a:gd name="T1" fmla="*/ 24 h 70"/>
                <a:gd name="T2" fmla="*/ 0 w 144"/>
                <a:gd name="T3" fmla="*/ 24 h 70"/>
                <a:gd name="T4" fmla="*/ 14 w 144"/>
                <a:gd name="T5" fmla="*/ 36 h 70"/>
                <a:gd name="T6" fmla="*/ 28 w 144"/>
                <a:gd name="T7" fmla="*/ 46 h 70"/>
                <a:gd name="T8" fmla="*/ 50 w 144"/>
                <a:gd name="T9" fmla="*/ 58 h 70"/>
                <a:gd name="T10" fmla="*/ 50 w 144"/>
                <a:gd name="T11" fmla="*/ 58 h 70"/>
                <a:gd name="T12" fmla="*/ 66 w 144"/>
                <a:gd name="T13" fmla="*/ 66 h 70"/>
                <a:gd name="T14" fmla="*/ 66 w 144"/>
                <a:gd name="T15" fmla="*/ 66 h 70"/>
                <a:gd name="T16" fmla="*/ 76 w 144"/>
                <a:gd name="T17" fmla="*/ 68 h 70"/>
                <a:gd name="T18" fmla="*/ 88 w 144"/>
                <a:gd name="T19" fmla="*/ 70 h 70"/>
                <a:gd name="T20" fmla="*/ 100 w 144"/>
                <a:gd name="T21" fmla="*/ 70 h 70"/>
                <a:gd name="T22" fmla="*/ 100 w 144"/>
                <a:gd name="T23" fmla="*/ 70 h 70"/>
                <a:gd name="T24" fmla="*/ 116 w 144"/>
                <a:gd name="T25" fmla="*/ 70 h 70"/>
                <a:gd name="T26" fmla="*/ 130 w 144"/>
                <a:gd name="T27" fmla="*/ 68 h 70"/>
                <a:gd name="T28" fmla="*/ 144 w 144"/>
                <a:gd name="T29" fmla="*/ 66 h 70"/>
                <a:gd name="T30" fmla="*/ 144 w 144"/>
                <a:gd name="T31" fmla="*/ 66 h 70"/>
                <a:gd name="T32" fmla="*/ 144 w 144"/>
                <a:gd name="T33" fmla="*/ 62 h 70"/>
                <a:gd name="T34" fmla="*/ 140 w 144"/>
                <a:gd name="T35" fmla="*/ 52 h 70"/>
                <a:gd name="T36" fmla="*/ 128 w 144"/>
                <a:gd name="T37" fmla="*/ 36 h 70"/>
                <a:gd name="T38" fmla="*/ 118 w 144"/>
                <a:gd name="T39" fmla="*/ 26 h 70"/>
                <a:gd name="T40" fmla="*/ 106 w 144"/>
                <a:gd name="T41" fmla="*/ 14 h 70"/>
                <a:gd name="T42" fmla="*/ 106 w 144"/>
                <a:gd name="T43" fmla="*/ 14 h 70"/>
                <a:gd name="T44" fmla="*/ 98 w 144"/>
                <a:gd name="T45" fmla="*/ 8 h 70"/>
                <a:gd name="T46" fmla="*/ 90 w 144"/>
                <a:gd name="T47" fmla="*/ 4 h 70"/>
                <a:gd name="T48" fmla="*/ 82 w 144"/>
                <a:gd name="T49" fmla="*/ 2 h 70"/>
                <a:gd name="T50" fmla="*/ 72 w 144"/>
                <a:gd name="T51" fmla="*/ 0 h 70"/>
                <a:gd name="T52" fmla="*/ 54 w 144"/>
                <a:gd name="T53" fmla="*/ 2 h 70"/>
                <a:gd name="T54" fmla="*/ 38 w 144"/>
                <a:gd name="T55" fmla="*/ 6 h 70"/>
                <a:gd name="T56" fmla="*/ 22 w 144"/>
                <a:gd name="T57" fmla="*/ 12 h 70"/>
                <a:gd name="T58" fmla="*/ 10 w 144"/>
                <a:gd name="T59" fmla="*/ 18 h 70"/>
                <a:gd name="T60" fmla="*/ 0 w 144"/>
                <a:gd name="T61" fmla="*/ 24 h 70"/>
                <a:gd name="T62" fmla="*/ 0 w 144"/>
                <a:gd name="T63" fmla="*/ 2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4" h="70">
                  <a:moveTo>
                    <a:pt x="0" y="24"/>
                  </a:moveTo>
                  <a:lnTo>
                    <a:pt x="0" y="24"/>
                  </a:lnTo>
                  <a:lnTo>
                    <a:pt x="14" y="36"/>
                  </a:lnTo>
                  <a:lnTo>
                    <a:pt x="28" y="46"/>
                  </a:lnTo>
                  <a:lnTo>
                    <a:pt x="50" y="58"/>
                  </a:lnTo>
                  <a:lnTo>
                    <a:pt x="50" y="58"/>
                  </a:lnTo>
                  <a:lnTo>
                    <a:pt x="66" y="66"/>
                  </a:lnTo>
                  <a:lnTo>
                    <a:pt x="66" y="66"/>
                  </a:lnTo>
                  <a:lnTo>
                    <a:pt x="76" y="68"/>
                  </a:lnTo>
                  <a:lnTo>
                    <a:pt x="88" y="70"/>
                  </a:lnTo>
                  <a:lnTo>
                    <a:pt x="100" y="70"/>
                  </a:lnTo>
                  <a:lnTo>
                    <a:pt x="100" y="70"/>
                  </a:lnTo>
                  <a:lnTo>
                    <a:pt x="116" y="70"/>
                  </a:lnTo>
                  <a:lnTo>
                    <a:pt x="130" y="68"/>
                  </a:lnTo>
                  <a:lnTo>
                    <a:pt x="144" y="66"/>
                  </a:lnTo>
                  <a:lnTo>
                    <a:pt x="144" y="66"/>
                  </a:lnTo>
                  <a:lnTo>
                    <a:pt x="144" y="62"/>
                  </a:lnTo>
                  <a:lnTo>
                    <a:pt x="140" y="52"/>
                  </a:lnTo>
                  <a:lnTo>
                    <a:pt x="128" y="36"/>
                  </a:lnTo>
                  <a:lnTo>
                    <a:pt x="118" y="26"/>
                  </a:lnTo>
                  <a:lnTo>
                    <a:pt x="106" y="14"/>
                  </a:lnTo>
                  <a:lnTo>
                    <a:pt x="106" y="14"/>
                  </a:lnTo>
                  <a:lnTo>
                    <a:pt x="98" y="8"/>
                  </a:lnTo>
                  <a:lnTo>
                    <a:pt x="90" y="4"/>
                  </a:lnTo>
                  <a:lnTo>
                    <a:pt x="82" y="2"/>
                  </a:lnTo>
                  <a:lnTo>
                    <a:pt x="72" y="0"/>
                  </a:lnTo>
                  <a:lnTo>
                    <a:pt x="54" y="2"/>
                  </a:lnTo>
                  <a:lnTo>
                    <a:pt x="38" y="6"/>
                  </a:lnTo>
                  <a:lnTo>
                    <a:pt x="22" y="12"/>
                  </a:lnTo>
                  <a:lnTo>
                    <a:pt x="10" y="18"/>
                  </a:lnTo>
                  <a:lnTo>
                    <a:pt x="0" y="24"/>
                  </a:lnTo>
                  <a:lnTo>
                    <a:pt x="0" y="2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2" name="Freeform 12"/>
            <p:cNvSpPr>
              <a:spLocks/>
            </p:cNvSpPr>
            <p:nvPr/>
          </p:nvSpPr>
          <p:spPr bwMode="auto">
            <a:xfrm>
              <a:off x="1496" y="4086"/>
              <a:ext cx="136" cy="84"/>
            </a:xfrm>
            <a:custGeom>
              <a:avLst/>
              <a:gdLst>
                <a:gd name="T0" fmla="*/ 136 w 136"/>
                <a:gd name="T1" fmla="*/ 18 h 84"/>
                <a:gd name="T2" fmla="*/ 136 w 136"/>
                <a:gd name="T3" fmla="*/ 18 h 84"/>
                <a:gd name="T4" fmla="*/ 92 w 136"/>
                <a:gd name="T5" fmla="*/ 72 h 84"/>
                <a:gd name="T6" fmla="*/ 92 w 136"/>
                <a:gd name="T7" fmla="*/ 72 h 84"/>
                <a:gd name="T8" fmla="*/ 86 w 136"/>
                <a:gd name="T9" fmla="*/ 76 h 84"/>
                <a:gd name="T10" fmla="*/ 78 w 136"/>
                <a:gd name="T11" fmla="*/ 76 h 84"/>
                <a:gd name="T12" fmla="*/ 64 w 136"/>
                <a:gd name="T13" fmla="*/ 76 h 84"/>
                <a:gd name="T14" fmla="*/ 48 w 136"/>
                <a:gd name="T15" fmla="*/ 78 h 84"/>
                <a:gd name="T16" fmla="*/ 48 w 136"/>
                <a:gd name="T17" fmla="*/ 78 h 84"/>
                <a:gd name="T18" fmla="*/ 16 w 136"/>
                <a:gd name="T19" fmla="*/ 84 h 84"/>
                <a:gd name="T20" fmla="*/ 0 w 136"/>
                <a:gd name="T21" fmla="*/ 84 h 84"/>
                <a:gd name="T22" fmla="*/ 0 w 136"/>
                <a:gd name="T23" fmla="*/ 84 h 84"/>
                <a:gd name="T24" fmla="*/ 0 w 136"/>
                <a:gd name="T25" fmla="*/ 82 h 84"/>
                <a:gd name="T26" fmla="*/ 2 w 136"/>
                <a:gd name="T27" fmla="*/ 74 h 84"/>
                <a:gd name="T28" fmla="*/ 14 w 136"/>
                <a:gd name="T29" fmla="*/ 52 h 84"/>
                <a:gd name="T30" fmla="*/ 28 w 136"/>
                <a:gd name="T31" fmla="*/ 28 h 84"/>
                <a:gd name="T32" fmla="*/ 42 w 136"/>
                <a:gd name="T33" fmla="*/ 6 h 84"/>
                <a:gd name="T34" fmla="*/ 42 w 136"/>
                <a:gd name="T35" fmla="*/ 6 h 84"/>
                <a:gd name="T36" fmla="*/ 46 w 136"/>
                <a:gd name="T37" fmla="*/ 2 h 84"/>
                <a:gd name="T38" fmla="*/ 52 w 136"/>
                <a:gd name="T39" fmla="*/ 0 h 84"/>
                <a:gd name="T40" fmla="*/ 64 w 136"/>
                <a:gd name="T41" fmla="*/ 0 h 84"/>
                <a:gd name="T42" fmla="*/ 80 w 136"/>
                <a:gd name="T43" fmla="*/ 0 h 84"/>
                <a:gd name="T44" fmla="*/ 96 w 136"/>
                <a:gd name="T45" fmla="*/ 4 h 84"/>
                <a:gd name="T46" fmla="*/ 124 w 136"/>
                <a:gd name="T47" fmla="*/ 12 h 84"/>
                <a:gd name="T48" fmla="*/ 136 w 136"/>
                <a:gd name="T49" fmla="*/ 18 h 84"/>
                <a:gd name="T50" fmla="*/ 136 w 136"/>
                <a:gd name="T51" fmla="*/ 1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6" h="84">
                  <a:moveTo>
                    <a:pt x="136" y="18"/>
                  </a:moveTo>
                  <a:lnTo>
                    <a:pt x="136" y="18"/>
                  </a:lnTo>
                  <a:lnTo>
                    <a:pt x="92" y="72"/>
                  </a:lnTo>
                  <a:lnTo>
                    <a:pt x="92" y="72"/>
                  </a:lnTo>
                  <a:lnTo>
                    <a:pt x="86" y="76"/>
                  </a:lnTo>
                  <a:lnTo>
                    <a:pt x="78" y="76"/>
                  </a:lnTo>
                  <a:lnTo>
                    <a:pt x="64" y="76"/>
                  </a:lnTo>
                  <a:lnTo>
                    <a:pt x="48" y="78"/>
                  </a:lnTo>
                  <a:lnTo>
                    <a:pt x="48" y="78"/>
                  </a:lnTo>
                  <a:lnTo>
                    <a:pt x="16" y="84"/>
                  </a:lnTo>
                  <a:lnTo>
                    <a:pt x="0" y="84"/>
                  </a:lnTo>
                  <a:lnTo>
                    <a:pt x="0" y="84"/>
                  </a:lnTo>
                  <a:lnTo>
                    <a:pt x="0" y="82"/>
                  </a:lnTo>
                  <a:lnTo>
                    <a:pt x="2" y="74"/>
                  </a:lnTo>
                  <a:lnTo>
                    <a:pt x="14" y="52"/>
                  </a:lnTo>
                  <a:lnTo>
                    <a:pt x="28" y="28"/>
                  </a:lnTo>
                  <a:lnTo>
                    <a:pt x="42" y="6"/>
                  </a:lnTo>
                  <a:lnTo>
                    <a:pt x="42" y="6"/>
                  </a:lnTo>
                  <a:lnTo>
                    <a:pt x="46" y="2"/>
                  </a:lnTo>
                  <a:lnTo>
                    <a:pt x="52" y="0"/>
                  </a:lnTo>
                  <a:lnTo>
                    <a:pt x="64" y="0"/>
                  </a:lnTo>
                  <a:lnTo>
                    <a:pt x="80" y="0"/>
                  </a:lnTo>
                  <a:lnTo>
                    <a:pt x="96" y="4"/>
                  </a:lnTo>
                  <a:lnTo>
                    <a:pt x="124" y="12"/>
                  </a:lnTo>
                  <a:lnTo>
                    <a:pt x="136" y="18"/>
                  </a:lnTo>
                  <a:lnTo>
                    <a:pt x="136"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3" name="Freeform 13"/>
            <p:cNvSpPr>
              <a:spLocks/>
            </p:cNvSpPr>
            <p:nvPr/>
          </p:nvSpPr>
          <p:spPr bwMode="auto">
            <a:xfrm>
              <a:off x="1472" y="2838"/>
              <a:ext cx="498" cy="1308"/>
            </a:xfrm>
            <a:custGeom>
              <a:avLst/>
              <a:gdLst>
                <a:gd name="T0" fmla="*/ 454 w 498"/>
                <a:gd name="T1" fmla="*/ 82 h 1308"/>
                <a:gd name="T2" fmla="*/ 276 w 498"/>
                <a:gd name="T3" fmla="*/ 100 h 1308"/>
                <a:gd name="T4" fmla="*/ 150 w 498"/>
                <a:gd name="T5" fmla="*/ 76 h 1308"/>
                <a:gd name="T6" fmla="*/ 20 w 498"/>
                <a:gd name="T7" fmla="*/ 20 h 1308"/>
                <a:gd name="T8" fmla="*/ 16 w 498"/>
                <a:gd name="T9" fmla="*/ 2 h 1308"/>
                <a:gd name="T10" fmla="*/ 4 w 498"/>
                <a:gd name="T11" fmla="*/ 60 h 1308"/>
                <a:gd name="T12" fmla="*/ 6 w 498"/>
                <a:gd name="T13" fmla="*/ 242 h 1308"/>
                <a:gd name="T14" fmla="*/ 28 w 498"/>
                <a:gd name="T15" fmla="*/ 346 h 1308"/>
                <a:gd name="T16" fmla="*/ 66 w 498"/>
                <a:gd name="T17" fmla="*/ 548 h 1308"/>
                <a:gd name="T18" fmla="*/ 64 w 498"/>
                <a:gd name="T19" fmla="*/ 632 h 1308"/>
                <a:gd name="T20" fmla="*/ 62 w 498"/>
                <a:gd name="T21" fmla="*/ 704 h 1308"/>
                <a:gd name="T22" fmla="*/ 50 w 498"/>
                <a:gd name="T23" fmla="*/ 724 h 1308"/>
                <a:gd name="T24" fmla="*/ 44 w 498"/>
                <a:gd name="T25" fmla="*/ 752 h 1308"/>
                <a:gd name="T26" fmla="*/ 46 w 498"/>
                <a:gd name="T27" fmla="*/ 800 h 1308"/>
                <a:gd name="T28" fmla="*/ 52 w 498"/>
                <a:gd name="T29" fmla="*/ 998 h 1308"/>
                <a:gd name="T30" fmla="*/ 52 w 498"/>
                <a:gd name="T31" fmla="*/ 1116 h 1308"/>
                <a:gd name="T32" fmla="*/ 46 w 498"/>
                <a:gd name="T33" fmla="*/ 1218 h 1308"/>
                <a:gd name="T34" fmla="*/ 40 w 498"/>
                <a:gd name="T35" fmla="*/ 1256 h 1308"/>
                <a:gd name="T36" fmla="*/ 62 w 498"/>
                <a:gd name="T37" fmla="*/ 1262 h 1308"/>
                <a:gd name="T38" fmla="*/ 120 w 498"/>
                <a:gd name="T39" fmla="*/ 1254 h 1308"/>
                <a:gd name="T40" fmla="*/ 148 w 498"/>
                <a:gd name="T41" fmla="*/ 1272 h 1308"/>
                <a:gd name="T42" fmla="*/ 200 w 498"/>
                <a:gd name="T43" fmla="*/ 1280 h 1308"/>
                <a:gd name="T44" fmla="*/ 206 w 498"/>
                <a:gd name="T45" fmla="*/ 1196 h 1308"/>
                <a:gd name="T46" fmla="*/ 204 w 498"/>
                <a:gd name="T47" fmla="*/ 1104 h 1308"/>
                <a:gd name="T48" fmla="*/ 206 w 498"/>
                <a:gd name="T49" fmla="*/ 998 h 1308"/>
                <a:gd name="T50" fmla="*/ 220 w 498"/>
                <a:gd name="T51" fmla="*/ 820 h 1308"/>
                <a:gd name="T52" fmla="*/ 212 w 498"/>
                <a:gd name="T53" fmla="*/ 772 h 1308"/>
                <a:gd name="T54" fmla="*/ 224 w 498"/>
                <a:gd name="T55" fmla="*/ 700 h 1308"/>
                <a:gd name="T56" fmla="*/ 236 w 498"/>
                <a:gd name="T57" fmla="*/ 636 h 1308"/>
                <a:gd name="T58" fmla="*/ 238 w 498"/>
                <a:gd name="T59" fmla="*/ 464 h 1308"/>
                <a:gd name="T60" fmla="*/ 248 w 498"/>
                <a:gd name="T61" fmla="*/ 260 h 1308"/>
                <a:gd name="T62" fmla="*/ 254 w 498"/>
                <a:gd name="T63" fmla="*/ 600 h 1308"/>
                <a:gd name="T64" fmla="*/ 260 w 498"/>
                <a:gd name="T65" fmla="*/ 682 h 1308"/>
                <a:gd name="T66" fmla="*/ 262 w 498"/>
                <a:gd name="T67" fmla="*/ 708 h 1308"/>
                <a:gd name="T68" fmla="*/ 252 w 498"/>
                <a:gd name="T69" fmla="*/ 748 h 1308"/>
                <a:gd name="T70" fmla="*/ 264 w 498"/>
                <a:gd name="T71" fmla="*/ 774 h 1308"/>
                <a:gd name="T72" fmla="*/ 268 w 498"/>
                <a:gd name="T73" fmla="*/ 820 h 1308"/>
                <a:gd name="T74" fmla="*/ 268 w 498"/>
                <a:gd name="T75" fmla="*/ 888 h 1308"/>
                <a:gd name="T76" fmla="*/ 286 w 498"/>
                <a:gd name="T77" fmla="*/ 1066 h 1308"/>
                <a:gd name="T78" fmla="*/ 292 w 498"/>
                <a:gd name="T79" fmla="*/ 1176 h 1308"/>
                <a:gd name="T80" fmla="*/ 294 w 498"/>
                <a:gd name="T81" fmla="*/ 1266 h 1308"/>
                <a:gd name="T82" fmla="*/ 302 w 498"/>
                <a:gd name="T83" fmla="*/ 1302 h 1308"/>
                <a:gd name="T84" fmla="*/ 352 w 498"/>
                <a:gd name="T85" fmla="*/ 1286 h 1308"/>
                <a:gd name="T86" fmla="*/ 398 w 498"/>
                <a:gd name="T87" fmla="*/ 1278 h 1308"/>
                <a:gd name="T88" fmla="*/ 442 w 498"/>
                <a:gd name="T89" fmla="*/ 1290 h 1308"/>
                <a:gd name="T90" fmla="*/ 450 w 498"/>
                <a:gd name="T91" fmla="*/ 1178 h 1308"/>
                <a:gd name="T92" fmla="*/ 454 w 498"/>
                <a:gd name="T93" fmla="*/ 1080 h 1308"/>
                <a:gd name="T94" fmla="*/ 440 w 498"/>
                <a:gd name="T95" fmla="*/ 970 h 1308"/>
                <a:gd name="T96" fmla="*/ 444 w 498"/>
                <a:gd name="T97" fmla="*/ 784 h 1308"/>
                <a:gd name="T98" fmla="*/ 434 w 498"/>
                <a:gd name="T99" fmla="*/ 736 h 1308"/>
                <a:gd name="T100" fmla="*/ 424 w 498"/>
                <a:gd name="T101" fmla="*/ 694 h 1308"/>
                <a:gd name="T102" fmla="*/ 424 w 498"/>
                <a:gd name="T103" fmla="*/ 642 h 1308"/>
                <a:gd name="T104" fmla="*/ 432 w 498"/>
                <a:gd name="T105" fmla="*/ 554 h 1308"/>
                <a:gd name="T106" fmla="*/ 454 w 498"/>
                <a:gd name="T107" fmla="*/ 428 h 1308"/>
                <a:gd name="T108" fmla="*/ 494 w 498"/>
                <a:gd name="T109" fmla="*/ 242 h 1308"/>
                <a:gd name="T110" fmla="*/ 496 w 498"/>
                <a:gd name="T111" fmla="*/ 106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8" h="1308">
                  <a:moveTo>
                    <a:pt x="490" y="70"/>
                  </a:moveTo>
                  <a:lnTo>
                    <a:pt x="490" y="70"/>
                  </a:lnTo>
                  <a:lnTo>
                    <a:pt x="472" y="76"/>
                  </a:lnTo>
                  <a:lnTo>
                    <a:pt x="454" y="82"/>
                  </a:lnTo>
                  <a:lnTo>
                    <a:pt x="414" y="92"/>
                  </a:lnTo>
                  <a:lnTo>
                    <a:pt x="370" y="98"/>
                  </a:lnTo>
                  <a:lnTo>
                    <a:pt x="324" y="102"/>
                  </a:lnTo>
                  <a:lnTo>
                    <a:pt x="276" y="100"/>
                  </a:lnTo>
                  <a:lnTo>
                    <a:pt x="230" y="96"/>
                  </a:lnTo>
                  <a:lnTo>
                    <a:pt x="188" y="88"/>
                  </a:lnTo>
                  <a:lnTo>
                    <a:pt x="168" y="82"/>
                  </a:lnTo>
                  <a:lnTo>
                    <a:pt x="150" y="76"/>
                  </a:lnTo>
                  <a:lnTo>
                    <a:pt x="150" y="76"/>
                  </a:lnTo>
                  <a:lnTo>
                    <a:pt x="86" y="52"/>
                  </a:lnTo>
                  <a:lnTo>
                    <a:pt x="44" y="32"/>
                  </a:lnTo>
                  <a:lnTo>
                    <a:pt x="20" y="20"/>
                  </a:lnTo>
                  <a:lnTo>
                    <a:pt x="14" y="14"/>
                  </a:lnTo>
                  <a:lnTo>
                    <a:pt x="14" y="14"/>
                  </a:lnTo>
                  <a:lnTo>
                    <a:pt x="16" y="2"/>
                  </a:lnTo>
                  <a:lnTo>
                    <a:pt x="16" y="2"/>
                  </a:lnTo>
                  <a:lnTo>
                    <a:pt x="12" y="0"/>
                  </a:lnTo>
                  <a:lnTo>
                    <a:pt x="12" y="0"/>
                  </a:lnTo>
                  <a:lnTo>
                    <a:pt x="8" y="28"/>
                  </a:lnTo>
                  <a:lnTo>
                    <a:pt x="4" y="60"/>
                  </a:lnTo>
                  <a:lnTo>
                    <a:pt x="0" y="100"/>
                  </a:lnTo>
                  <a:lnTo>
                    <a:pt x="0" y="152"/>
                  </a:lnTo>
                  <a:lnTo>
                    <a:pt x="4" y="210"/>
                  </a:lnTo>
                  <a:lnTo>
                    <a:pt x="6" y="242"/>
                  </a:lnTo>
                  <a:lnTo>
                    <a:pt x="12" y="276"/>
                  </a:lnTo>
                  <a:lnTo>
                    <a:pt x="20" y="310"/>
                  </a:lnTo>
                  <a:lnTo>
                    <a:pt x="28" y="346"/>
                  </a:lnTo>
                  <a:lnTo>
                    <a:pt x="28" y="346"/>
                  </a:lnTo>
                  <a:lnTo>
                    <a:pt x="46" y="412"/>
                  </a:lnTo>
                  <a:lnTo>
                    <a:pt x="56" y="466"/>
                  </a:lnTo>
                  <a:lnTo>
                    <a:pt x="62" y="512"/>
                  </a:lnTo>
                  <a:lnTo>
                    <a:pt x="66" y="548"/>
                  </a:lnTo>
                  <a:lnTo>
                    <a:pt x="66" y="576"/>
                  </a:lnTo>
                  <a:lnTo>
                    <a:pt x="66" y="600"/>
                  </a:lnTo>
                  <a:lnTo>
                    <a:pt x="64" y="632"/>
                  </a:lnTo>
                  <a:lnTo>
                    <a:pt x="64" y="632"/>
                  </a:lnTo>
                  <a:lnTo>
                    <a:pt x="64" y="668"/>
                  </a:lnTo>
                  <a:lnTo>
                    <a:pt x="62" y="690"/>
                  </a:lnTo>
                  <a:lnTo>
                    <a:pt x="62" y="690"/>
                  </a:lnTo>
                  <a:lnTo>
                    <a:pt x="62" y="704"/>
                  </a:lnTo>
                  <a:lnTo>
                    <a:pt x="60" y="710"/>
                  </a:lnTo>
                  <a:lnTo>
                    <a:pt x="56" y="716"/>
                  </a:lnTo>
                  <a:lnTo>
                    <a:pt x="56" y="716"/>
                  </a:lnTo>
                  <a:lnTo>
                    <a:pt x="50" y="724"/>
                  </a:lnTo>
                  <a:lnTo>
                    <a:pt x="44" y="734"/>
                  </a:lnTo>
                  <a:lnTo>
                    <a:pt x="42" y="744"/>
                  </a:lnTo>
                  <a:lnTo>
                    <a:pt x="42" y="748"/>
                  </a:lnTo>
                  <a:lnTo>
                    <a:pt x="44" y="752"/>
                  </a:lnTo>
                  <a:lnTo>
                    <a:pt x="44" y="752"/>
                  </a:lnTo>
                  <a:lnTo>
                    <a:pt x="48" y="760"/>
                  </a:lnTo>
                  <a:lnTo>
                    <a:pt x="48" y="768"/>
                  </a:lnTo>
                  <a:lnTo>
                    <a:pt x="46" y="800"/>
                  </a:lnTo>
                  <a:lnTo>
                    <a:pt x="46" y="800"/>
                  </a:lnTo>
                  <a:lnTo>
                    <a:pt x="46" y="834"/>
                  </a:lnTo>
                  <a:lnTo>
                    <a:pt x="48" y="886"/>
                  </a:lnTo>
                  <a:lnTo>
                    <a:pt x="52" y="998"/>
                  </a:lnTo>
                  <a:lnTo>
                    <a:pt x="52" y="998"/>
                  </a:lnTo>
                  <a:lnTo>
                    <a:pt x="52" y="1068"/>
                  </a:lnTo>
                  <a:lnTo>
                    <a:pt x="52" y="1116"/>
                  </a:lnTo>
                  <a:lnTo>
                    <a:pt x="52" y="1116"/>
                  </a:lnTo>
                  <a:lnTo>
                    <a:pt x="50" y="1138"/>
                  </a:lnTo>
                  <a:lnTo>
                    <a:pt x="48" y="1182"/>
                  </a:lnTo>
                  <a:lnTo>
                    <a:pt x="48" y="1182"/>
                  </a:lnTo>
                  <a:lnTo>
                    <a:pt x="46" y="1218"/>
                  </a:lnTo>
                  <a:lnTo>
                    <a:pt x="42" y="1238"/>
                  </a:lnTo>
                  <a:lnTo>
                    <a:pt x="40" y="1248"/>
                  </a:lnTo>
                  <a:lnTo>
                    <a:pt x="40" y="1256"/>
                  </a:lnTo>
                  <a:lnTo>
                    <a:pt x="40" y="1256"/>
                  </a:lnTo>
                  <a:lnTo>
                    <a:pt x="40" y="1262"/>
                  </a:lnTo>
                  <a:lnTo>
                    <a:pt x="44" y="1264"/>
                  </a:lnTo>
                  <a:lnTo>
                    <a:pt x="52" y="1264"/>
                  </a:lnTo>
                  <a:lnTo>
                    <a:pt x="62" y="1262"/>
                  </a:lnTo>
                  <a:lnTo>
                    <a:pt x="62" y="1262"/>
                  </a:lnTo>
                  <a:lnTo>
                    <a:pt x="90" y="1256"/>
                  </a:lnTo>
                  <a:lnTo>
                    <a:pt x="106" y="1254"/>
                  </a:lnTo>
                  <a:lnTo>
                    <a:pt x="120" y="1254"/>
                  </a:lnTo>
                  <a:lnTo>
                    <a:pt x="120" y="1254"/>
                  </a:lnTo>
                  <a:lnTo>
                    <a:pt x="132" y="1260"/>
                  </a:lnTo>
                  <a:lnTo>
                    <a:pt x="140" y="1266"/>
                  </a:lnTo>
                  <a:lnTo>
                    <a:pt x="148" y="1272"/>
                  </a:lnTo>
                  <a:lnTo>
                    <a:pt x="160" y="1276"/>
                  </a:lnTo>
                  <a:lnTo>
                    <a:pt x="160" y="1276"/>
                  </a:lnTo>
                  <a:lnTo>
                    <a:pt x="188" y="1280"/>
                  </a:lnTo>
                  <a:lnTo>
                    <a:pt x="200" y="1280"/>
                  </a:lnTo>
                  <a:lnTo>
                    <a:pt x="200" y="1280"/>
                  </a:lnTo>
                  <a:lnTo>
                    <a:pt x="200" y="1254"/>
                  </a:lnTo>
                  <a:lnTo>
                    <a:pt x="202" y="1226"/>
                  </a:lnTo>
                  <a:lnTo>
                    <a:pt x="206" y="1196"/>
                  </a:lnTo>
                  <a:lnTo>
                    <a:pt x="206" y="1196"/>
                  </a:lnTo>
                  <a:lnTo>
                    <a:pt x="208" y="1178"/>
                  </a:lnTo>
                  <a:lnTo>
                    <a:pt x="208" y="1156"/>
                  </a:lnTo>
                  <a:lnTo>
                    <a:pt x="204" y="1104"/>
                  </a:lnTo>
                  <a:lnTo>
                    <a:pt x="202" y="1048"/>
                  </a:lnTo>
                  <a:lnTo>
                    <a:pt x="204" y="1022"/>
                  </a:lnTo>
                  <a:lnTo>
                    <a:pt x="206" y="998"/>
                  </a:lnTo>
                  <a:lnTo>
                    <a:pt x="206" y="998"/>
                  </a:lnTo>
                  <a:lnTo>
                    <a:pt x="212" y="950"/>
                  </a:lnTo>
                  <a:lnTo>
                    <a:pt x="216" y="898"/>
                  </a:lnTo>
                  <a:lnTo>
                    <a:pt x="220" y="852"/>
                  </a:lnTo>
                  <a:lnTo>
                    <a:pt x="220" y="820"/>
                  </a:lnTo>
                  <a:lnTo>
                    <a:pt x="220" y="820"/>
                  </a:lnTo>
                  <a:lnTo>
                    <a:pt x="220" y="798"/>
                  </a:lnTo>
                  <a:lnTo>
                    <a:pt x="216" y="784"/>
                  </a:lnTo>
                  <a:lnTo>
                    <a:pt x="212" y="772"/>
                  </a:lnTo>
                  <a:lnTo>
                    <a:pt x="212" y="772"/>
                  </a:lnTo>
                  <a:lnTo>
                    <a:pt x="214" y="750"/>
                  </a:lnTo>
                  <a:lnTo>
                    <a:pt x="218" y="726"/>
                  </a:lnTo>
                  <a:lnTo>
                    <a:pt x="224" y="700"/>
                  </a:lnTo>
                  <a:lnTo>
                    <a:pt x="224" y="700"/>
                  </a:lnTo>
                  <a:lnTo>
                    <a:pt x="232" y="674"/>
                  </a:lnTo>
                  <a:lnTo>
                    <a:pt x="236" y="654"/>
                  </a:lnTo>
                  <a:lnTo>
                    <a:pt x="236" y="636"/>
                  </a:lnTo>
                  <a:lnTo>
                    <a:pt x="236" y="636"/>
                  </a:lnTo>
                  <a:lnTo>
                    <a:pt x="236" y="570"/>
                  </a:lnTo>
                  <a:lnTo>
                    <a:pt x="236" y="512"/>
                  </a:lnTo>
                  <a:lnTo>
                    <a:pt x="238" y="464"/>
                  </a:lnTo>
                  <a:lnTo>
                    <a:pt x="238" y="464"/>
                  </a:lnTo>
                  <a:lnTo>
                    <a:pt x="246" y="338"/>
                  </a:lnTo>
                  <a:lnTo>
                    <a:pt x="248" y="260"/>
                  </a:lnTo>
                  <a:lnTo>
                    <a:pt x="248" y="260"/>
                  </a:lnTo>
                  <a:lnTo>
                    <a:pt x="252" y="360"/>
                  </a:lnTo>
                  <a:lnTo>
                    <a:pt x="256" y="518"/>
                  </a:lnTo>
                  <a:lnTo>
                    <a:pt x="256" y="518"/>
                  </a:lnTo>
                  <a:lnTo>
                    <a:pt x="254" y="600"/>
                  </a:lnTo>
                  <a:lnTo>
                    <a:pt x="254" y="650"/>
                  </a:lnTo>
                  <a:lnTo>
                    <a:pt x="254" y="650"/>
                  </a:lnTo>
                  <a:lnTo>
                    <a:pt x="256" y="668"/>
                  </a:lnTo>
                  <a:lnTo>
                    <a:pt x="260" y="682"/>
                  </a:lnTo>
                  <a:lnTo>
                    <a:pt x="264" y="694"/>
                  </a:lnTo>
                  <a:lnTo>
                    <a:pt x="264" y="700"/>
                  </a:lnTo>
                  <a:lnTo>
                    <a:pt x="262" y="708"/>
                  </a:lnTo>
                  <a:lnTo>
                    <a:pt x="262" y="708"/>
                  </a:lnTo>
                  <a:lnTo>
                    <a:pt x="258" y="720"/>
                  </a:lnTo>
                  <a:lnTo>
                    <a:pt x="256" y="730"/>
                  </a:lnTo>
                  <a:lnTo>
                    <a:pt x="254" y="736"/>
                  </a:lnTo>
                  <a:lnTo>
                    <a:pt x="252" y="748"/>
                  </a:lnTo>
                  <a:lnTo>
                    <a:pt x="252" y="748"/>
                  </a:lnTo>
                  <a:lnTo>
                    <a:pt x="254" y="756"/>
                  </a:lnTo>
                  <a:lnTo>
                    <a:pt x="256" y="762"/>
                  </a:lnTo>
                  <a:lnTo>
                    <a:pt x="264" y="774"/>
                  </a:lnTo>
                  <a:lnTo>
                    <a:pt x="268" y="782"/>
                  </a:lnTo>
                  <a:lnTo>
                    <a:pt x="270" y="792"/>
                  </a:lnTo>
                  <a:lnTo>
                    <a:pt x="270" y="804"/>
                  </a:lnTo>
                  <a:lnTo>
                    <a:pt x="268" y="820"/>
                  </a:lnTo>
                  <a:lnTo>
                    <a:pt x="268" y="820"/>
                  </a:lnTo>
                  <a:lnTo>
                    <a:pt x="266" y="836"/>
                  </a:lnTo>
                  <a:lnTo>
                    <a:pt x="266" y="854"/>
                  </a:lnTo>
                  <a:lnTo>
                    <a:pt x="268" y="888"/>
                  </a:lnTo>
                  <a:lnTo>
                    <a:pt x="272" y="926"/>
                  </a:lnTo>
                  <a:lnTo>
                    <a:pt x="278" y="972"/>
                  </a:lnTo>
                  <a:lnTo>
                    <a:pt x="278" y="972"/>
                  </a:lnTo>
                  <a:lnTo>
                    <a:pt x="286" y="1066"/>
                  </a:lnTo>
                  <a:lnTo>
                    <a:pt x="288" y="1124"/>
                  </a:lnTo>
                  <a:lnTo>
                    <a:pt x="288" y="1124"/>
                  </a:lnTo>
                  <a:lnTo>
                    <a:pt x="290" y="1156"/>
                  </a:lnTo>
                  <a:lnTo>
                    <a:pt x="292" y="1176"/>
                  </a:lnTo>
                  <a:lnTo>
                    <a:pt x="294" y="1196"/>
                  </a:lnTo>
                  <a:lnTo>
                    <a:pt x="294" y="1196"/>
                  </a:lnTo>
                  <a:lnTo>
                    <a:pt x="292" y="1242"/>
                  </a:lnTo>
                  <a:lnTo>
                    <a:pt x="294" y="1266"/>
                  </a:lnTo>
                  <a:lnTo>
                    <a:pt x="296" y="1284"/>
                  </a:lnTo>
                  <a:lnTo>
                    <a:pt x="296" y="1284"/>
                  </a:lnTo>
                  <a:lnTo>
                    <a:pt x="300" y="1296"/>
                  </a:lnTo>
                  <a:lnTo>
                    <a:pt x="302" y="1302"/>
                  </a:lnTo>
                  <a:lnTo>
                    <a:pt x="306" y="1308"/>
                  </a:lnTo>
                  <a:lnTo>
                    <a:pt x="306" y="1308"/>
                  </a:lnTo>
                  <a:lnTo>
                    <a:pt x="330" y="1296"/>
                  </a:lnTo>
                  <a:lnTo>
                    <a:pt x="352" y="1286"/>
                  </a:lnTo>
                  <a:lnTo>
                    <a:pt x="376" y="1280"/>
                  </a:lnTo>
                  <a:lnTo>
                    <a:pt x="376" y="1280"/>
                  </a:lnTo>
                  <a:lnTo>
                    <a:pt x="386" y="1278"/>
                  </a:lnTo>
                  <a:lnTo>
                    <a:pt x="398" y="1278"/>
                  </a:lnTo>
                  <a:lnTo>
                    <a:pt x="420" y="1282"/>
                  </a:lnTo>
                  <a:lnTo>
                    <a:pt x="436" y="1288"/>
                  </a:lnTo>
                  <a:lnTo>
                    <a:pt x="442" y="1290"/>
                  </a:lnTo>
                  <a:lnTo>
                    <a:pt x="442" y="1290"/>
                  </a:lnTo>
                  <a:lnTo>
                    <a:pt x="442" y="1286"/>
                  </a:lnTo>
                  <a:lnTo>
                    <a:pt x="440" y="1268"/>
                  </a:lnTo>
                  <a:lnTo>
                    <a:pt x="442" y="1234"/>
                  </a:lnTo>
                  <a:lnTo>
                    <a:pt x="450" y="1178"/>
                  </a:lnTo>
                  <a:lnTo>
                    <a:pt x="450" y="1178"/>
                  </a:lnTo>
                  <a:lnTo>
                    <a:pt x="454" y="1144"/>
                  </a:lnTo>
                  <a:lnTo>
                    <a:pt x="456" y="1112"/>
                  </a:lnTo>
                  <a:lnTo>
                    <a:pt x="454" y="1080"/>
                  </a:lnTo>
                  <a:lnTo>
                    <a:pt x="452" y="1050"/>
                  </a:lnTo>
                  <a:lnTo>
                    <a:pt x="444" y="1002"/>
                  </a:lnTo>
                  <a:lnTo>
                    <a:pt x="440" y="970"/>
                  </a:lnTo>
                  <a:lnTo>
                    <a:pt x="440" y="970"/>
                  </a:lnTo>
                  <a:lnTo>
                    <a:pt x="440" y="934"/>
                  </a:lnTo>
                  <a:lnTo>
                    <a:pt x="440" y="878"/>
                  </a:lnTo>
                  <a:lnTo>
                    <a:pt x="444" y="784"/>
                  </a:lnTo>
                  <a:lnTo>
                    <a:pt x="444" y="784"/>
                  </a:lnTo>
                  <a:lnTo>
                    <a:pt x="444" y="772"/>
                  </a:lnTo>
                  <a:lnTo>
                    <a:pt x="444" y="762"/>
                  </a:lnTo>
                  <a:lnTo>
                    <a:pt x="438" y="746"/>
                  </a:lnTo>
                  <a:lnTo>
                    <a:pt x="434" y="736"/>
                  </a:lnTo>
                  <a:lnTo>
                    <a:pt x="432" y="734"/>
                  </a:lnTo>
                  <a:lnTo>
                    <a:pt x="432" y="734"/>
                  </a:lnTo>
                  <a:lnTo>
                    <a:pt x="430" y="720"/>
                  </a:lnTo>
                  <a:lnTo>
                    <a:pt x="424" y="694"/>
                  </a:lnTo>
                  <a:lnTo>
                    <a:pt x="424" y="694"/>
                  </a:lnTo>
                  <a:lnTo>
                    <a:pt x="422" y="684"/>
                  </a:lnTo>
                  <a:lnTo>
                    <a:pt x="422" y="672"/>
                  </a:lnTo>
                  <a:lnTo>
                    <a:pt x="424" y="642"/>
                  </a:lnTo>
                  <a:lnTo>
                    <a:pt x="430" y="604"/>
                  </a:lnTo>
                  <a:lnTo>
                    <a:pt x="430" y="604"/>
                  </a:lnTo>
                  <a:lnTo>
                    <a:pt x="430" y="588"/>
                  </a:lnTo>
                  <a:lnTo>
                    <a:pt x="432" y="554"/>
                  </a:lnTo>
                  <a:lnTo>
                    <a:pt x="440" y="500"/>
                  </a:lnTo>
                  <a:lnTo>
                    <a:pt x="446" y="466"/>
                  </a:lnTo>
                  <a:lnTo>
                    <a:pt x="454" y="428"/>
                  </a:lnTo>
                  <a:lnTo>
                    <a:pt x="454" y="428"/>
                  </a:lnTo>
                  <a:lnTo>
                    <a:pt x="470" y="366"/>
                  </a:lnTo>
                  <a:lnTo>
                    <a:pt x="482" y="328"/>
                  </a:lnTo>
                  <a:lnTo>
                    <a:pt x="490" y="294"/>
                  </a:lnTo>
                  <a:lnTo>
                    <a:pt x="494" y="242"/>
                  </a:lnTo>
                  <a:lnTo>
                    <a:pt x="494" y="242"/>
                  </a:lnTo>
                  <a:lnTo>
                    <a:pt x="498" y="184"/>
                  </a:lnTo>
                  <a:lnTo>
                    <a:pt x="498" y="142"/>
                  </a:lnTo>
                  <a:lnTo>
                    <a:pt x="496" y="106"/>
                  </a:lnTo>
                  <a:lnTo>
                    <a:pt x="490" y="7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4" name="Freeform 14"/>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5" name="Freeform 15"/>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6" name="Freeform 16"/>
            <p:cNvSpPr>
              <a:spLocks/>
            </p:cNvSpPr>
            <p:nvPr/>
          </p:nvSpPr>
          <p:spPr bwMode="auto">
            <a:xfrm>
              <a:off x="1486" y="2562"/>
              <a:ext cx="484" cy="368"/>
            </a:xfrm>
            <a:custGeom>
              <a:avLst/>
              <a:gdLst>
                <a:gd name="T0" fmla="*/ 436 w 484"/>
                <a:gd name="T1" fmla="*/ 12 h 368"/>
                <a:gd name="T2" fmla="*/ 436 w 484"/>
                <a:gd name="T3" fmla="*/ 12 h 368"/>
                <a:gd name="T4" fmla="*/ 442 w 484"/>
                <a:gd name="T5" fmla="*/ 30 h 368"/>
                <a:gd name="T6" fmla="*/ 444 w 484"/>
                <a:gd name="T7" fmla="*/ 42 h 368"/>
                <a:gd name="T8" fmla="*/ 448 w 484"/>
                <a:gd name="T9" fmla="*/ 60 h 368"/>
                <a:gd name="T10" fmla="*/ 456 w 484"/>
                <a:gd name="T11" fmla="*/ 90 h 368"/>
                <a:gd name="T12" fmla="*/ 456 w 484"/>
                <a:gd name="T13" fmla="*/ 90 h 368"/>
                <a:gd name="T14" fmla="*/ 464 w 484"/>
                <a:gd name="T15" fmla="*/ 112 h 368"/>
                <a:gd name="T16" fmla="*/ 470 w 484"/>
                <a:gd name="T17" fmla="*/ 140 h 368"/>
                <a:gd name="T18" fmla="*/ 474 w 484"/>
                <a:gd name="T19" fmla="*/ 172 h 368"/>
                <a:gd name="T20" fmla="*/ 480 w 484"/>
                <a:gd name="T21" fmla="*/ 204 h 368"/>
                <a:gd name="T22" fmla="*/ 482 w 484"/>
                <a:gd name="T23" fmla="*/ 240 h 368"/>
                <a:gd name="T24" fmla="*/ 484 w 484"/>
                <a:gd name="T25" fmla="*/ 272 h 368"/>
                <a:gd name="T26" fmla="*/ 484 w 484"/>
                <a:gd name="T27" fmla="*/ 304 h 368"/>
                <a:gd name="T28" fmla="*/ 482 w 484"/>
                <a:gd name="T29" fmla="*/ 334 h 368"/>
                <a:gd name="T30" fmla="*/ 482 w 484"/>
                <a:gd name="T31" fmla="*/ 334 h 368"/>
                <a:gd name="T32" fmla="*/ 466 w 484"/>
                <a:gd name="T33" fmla="*/ 342 h 368"/>
                <a:gd name="T34" fmla="*/ 448 w 484"/>
                <a:gd name="T35" fmla="*/ 348 h 368"/>
                <a:gd name="T36" fmla="*/ 428 w 484"/>
                <a:gd name="T37" fmla="*/ 354 h 368"/>
                <a:gd name="T38" fmla="*/ 406 w 484"/>
                <a:gd name="T39" fmla="*/ 358 h 368"/>
                <a:gd name="T40" fmla="*/ 362 w 484"/>
                <a:gd name="T41" fmla="*/ 366 h 368"/>
                <a:gd name="T42" fmla="*/ 314 w 484"/>
                <a:gd name="T43" fmla="*/ 368 h 368"/>
                <a:gd name="T44" fmla="*/ 266 w 484"/>
                <a:gd name="T45" fmla="*/ 368 h 368"/>
                <a:gd name="T46" fmla="*/ 220 w 484"/>
                <a:gd name="T47" fmla="*/ 364 h 368"/>
                <a:gd name="T48" fmla="*/ 176 w 484"/>
                <a:gd name="T49" fmla="*/ 356 h 368"/>
                <a:gd name="T50" fmla="*/ 154 w 484"/>
                <a:gd name="T51" fmla="*/ 350 h 368"/>
                <a:gd name="T52" fmla="*/ 136 w 484"/>
                <a:gd name="T53" fmla="*/ 344 h 368"/>
                <a:gd name="T54" fmla="*/ 136 w 484"/>
                <a:gd name="T55" fmla="*/ 344 h 368"/>
                <a:gd name="T56" fmla="*/ 72 w 484"/>
                <a:gd name="T57" fmla="*/ 318 h 368"/>
                <a:gd name="T58" fmla="*/ 30 w 484"/>
                <a:gd name="T59" fmla="*/ 300 h 368"/>
                <a:gd name="T60" fmla="*/ 6 w 484"/>
                <a:gd name="T61" fmla="*/ 286 h 368"/>
                <a:gd name="T62" fmla="*/ 0 w 484"/>
                <a:gd name="T63" fmla="*/ 282 h 368"/>
                <a:gd name="T64" fmla="*/ 0 w 484"/>
                <a:gd name="T65" fmla="*/ 282 h 368"/>
                <a:gd name="T66" fmla="*/ 18 w 484"/>
                <a:gd name="T67" fmla="*/ 170 h 368"/>
                <a:gd name="T68" fmla="*/ 18 w 484"/>
                <a:gd name="T69" fmla="*/ 170 h 368"/>
                <a:gd name="T70" fmla="*/ 24 w 484"/>
                <a:gd name="T71" fmla="*/ 140 h 368"/>
                <a:gd name="T72" fmla="*/ 30 w 484"/>
                <a:gd name="T73" fmla="*/ 120 h 368"/>
                <a:gd name="T74" fmla="*/ 36 w 484"/>
                <a:gd name="T75" fmla="*/ 100 h 368"/>
                <a:gd name="T76" fmla="*/ 44 w 484"/>
                <a:gd name="T77" fmla="*/ 76 h 368"/>
                <a:gd name="T78" fmla="*/ 44 w 484"/>
                <a:gd name="T79" fmla="*/ 76 h 368"/>
                <a:gd name="T80" fmla="*/ 50 w 484"/>
                <a:gd name="T81" fmla="*/ 54 h 368"/>
                <a:gd name="T82" fmla="*/ 54 w 484"/>
                <a:gd name="T83" fmla="*/ 44 h 368"/>
                <a:gd name="T84" fmla="*/ 56 w 484"/>
                <a:gd name="T85" fmla="*/ 38 h 368"/>
                <a:gd name="T86" fmla="*/ 54 w 484"/>
                <a:gd name="T87" fmla="*/ 28 h 368"/>
                <a:gd name="T88" fmla="*/ 50 w 484"/>
                <a:gd name="T89" fmla="*/ 0 h 368"/>
                <a:gd name="T90" fmla="*/ 436 w 484"/>
                <a:gd name="T91" fmla="*/ 1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4" h="368">
                  <a:moveTo>
                    <a:pt x="436" y="12"/>
                  </a:moveTo>
                  <a:lnTo>
                    <a:pt x="436" y="12"/>
                  </a:lnTo>
                  <a:lnTo>
                    <a:pt x="442" y="30"/>
                  </a:lnTo>
                  <a:lnTo>
                    <a:pt x="444" y="42"/>
                  </a:lnTo>
                  <a:lnTo>
                    <a:pt x="448" y="60"/>
                  </a:lnTo>
                  <a:lnTo>
                    <a:pt x="456" y="90"/>
                  </a:lnTo>
                  <a:lnTo>
                    <a:pt x="456" y="90"/>
                  </a:lnTo>
                  <a:lnTo>
                    <a:pt x="464" y="112"/>
                  </a:lnTo>
                  <a:lnTo>
                    <a:pt x="470" y="140"/>
                  </a:lnTo>
                  <a:lnTo>
                    <a:pt x="474" y="172"/>
                  </a:lnTo>
                  <a:lnTo>
                    <a:pt x="480" y="204"/>
                  </a:lnTo>
                  <a:lnTo>
                    <a:pt x="482" y="240"/>
                  </a:lnTo>
                  <a:lnTo>
                    <a:pt x="484" y="272"/>
                  </a:lnTo>
                  <a:lnTo>
                    <a:pt x="484" y="304"/>
                  </a:lnTo>
                  <a:lnTo>
                    <a:pt x="482" y="334"/>
                  </a:lnTo>
                  <a:lnTo>
                    <a:pt x="482" y="334"/>
                  </a:lnTo>
                  <a:lnTo>
                    <a:pt x="466" y="342"/>
                  </a:lnTo>
                  <a:lnTo>
                    <a:pt x="448" y="348"/>
                  </a:lnTo>
                  <a:lnTo>
                    <a:pt x="428" y="354"/>
                  </a:lnTo>
                  <a:lnTo>
                    <a:pt x="406" y="358"/>
                  </a:lnTo>
                  <a:lnTo>
                    <a:pt x="362" y="366"/>
                  </a:lnTo>
                  <a:lnTo>
                    <a:pt x="314" y="368"/>
                  </a:lnTo>
                  <a:lnTo>
                    <a:pt x="266" y="368"/>
                  </a:lnTo>
                  <a:lnTo>
                    <a:pt x="220" y="364"/>
                  </a:lnTo>
                  <a:lnTo>
                    <a:pt x="176" y="356"/>
                  </a:lnTo>
                  <a:lnTo>
                    <a:pt x="154" y="350"/>
                  </a:lnTo>
                  <a:lnTo>
                    <a:pt x="136" y="344"/>
                  </a:lnTo>
                  <a:lnTo>
                    <a:pt x="136" y="344"/>
                  </a:lnTo>
                  <a:lnTo>
                    <a:pt x="72" y="318"/>
                  </a:lnTo>
                  <a:lnTo>
                    <a:pt x="30" y="300"/>
                  </a:lnTo>
                  <a:lnTo>
                    <a:pt x="6" y="286"/>
                  </a:lnTo>
                  <a:lnTo>
                    <a:pt x="0" y="282"/>
                  </a:lnTo>
                  <a:lnTo>
                    <a:pt x="0" y="282"/>
                  </a:lnTo>
                  <a:lnTo>
                    <a:pt x="18" y="170"/>
                  </a:lnTo>
                  <a:lnTo>
                    <a:pt x="18" y="170"/>
                  </a:lnTo>
                  <a:lnTo>
                    <a:pt x="24" y="140"/>
                  </a:lnTo>
                  <a:lnTo>
                    <a:pt x="30" y="120"/>
                  </a:lnTo>
                  <a:lnTo>
                    <a:pt x="36" y="100"/>
                  </a:lnTo>
                  <a:lnTo>
                    <a:pt x="44" y="76"/>
                  </a:lnTo>
                  <a:lnTo>
                    <a:pt x="44" y="76"/>
                  </a:lnTo>
                  <a:lnTo>
                    <a:pt x="50" y="54"/>
                  </a:lnTo>
                  <a:lnTo>
                    <a:pt x="54" y="44"/>
                  </a:lnTo>
                  <a:lnTo>
                    <a:pt x="56" y="38"/>
                  </a:lnTo>
                  <a:lnTo>
                    <a:pt x="54" y="28"/>
                  </a:lnTo>
                  <a:lnTo>
                    <a:pt x="50" y="0"/>
                  </a:lnTo>
                  <a:lnTo>
                    <a:pt x="436" y="12"/>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7" name="Freeform 17"/>
            <p:cNvSpPr>
              <a:spLocks/>
            </p:cNvSpPr>
            <p:nvPr/>
          </p:nvSpPr>
          <p:spPr bwMode="auto">
            <a:xfrm>
              <a:off x="1364" y="2214"/>
              <a:ext cx="224" cy="730"/>
            </a:xfrm>
            <a:custGeom>
              <a:avLst/>
              <a:gdLst>
                <a:gd name="T0" fmla="*/ 118 w 224"/>
                <a:gd name="T1" fmla="*/ 140 h 730"/>
                <a:gd name="T2" fmla="*/ 118 w 224"/>
                <a:gd name="T3" fmla="*/ 196 h 730"/>
                <a:gd name="T4" fmla="*/ 112 w 224"/>
                <a:gd name="T5" fmla="*/ 234 h 730"/>
                <a:gd name="T6" fmla="*/ 102 w 224"/>
                <a:gd name="T7" fmla="*/ 284 h 730"/>
                <a:gd name="T8" fmla="*/ 100 w 224"/>
                <a:gd name="T9" fmla="*/ 308 h 730"/>
                <a:gd name="T10" fmla="*/ 106 w 224"/>
                <a:gd name="T11" fmla="*/ 378 h 730"/>
                <a:gd name="T12" fmla="*/ 110 w 224"/>
                <a:gd name="T13" fmla="*/ 428 h 730"/>
                <a:gd name="T14" fmla="*/ 116 w 224"/>
                <a:gd name="T15" fmla="*/ 538 h 730"/>
                <a:gd name="T16" fmla="*/ 122 w 224"/>
                <a:gd name="T17" fmla="*/ 558 h 730"/>
                <a:gd name="T18" fmla="*/ 126 w 224"/>
                <a:gd name="T19" fmla="*/ 562 h 730"/>
                <a:gd name="T20" fmla="*/ 164 w 224"/>
                <a:gd name="T21" fmla="*/ 582 h 730"/>
                <a:gd name="T22" fmla="*/ 178 w 224"/>
                <a:gd name="T23" fmla="*/ 592 h 730"/>
                <a:gd name="T24" fmla="*/ 206 w 224"/>
                <a:gd name="T25" fmla="*/ 620 h 730"/>
                <a:gd name="T26" fmla="*/ 214 w 224"/>
                <a:gd name="T27" fmla="*/ 626 h 730"/>
                <a:gd name="T28" fmla="*/ 224 w 224"/>
                <a:gd name="T29" fmla="*/ 646 h 730"/>
                <a:gd name="T30" fmla="*/ 224 w 224"/>
                <a:gd name="T31" fmla="*/ 654 h 730"/>
                <a:gd name="T32" fmla="*/ 220 w 224"/>
                <a:gd name="T33" fmla="*/ 656 h 730"/>
                <a:gd name="T34" fmla="*/ 204 w 224"/>
                <a:gd name="T35" fmla="*/ 654 h 730"/>
                <a:gd name="T36" fmla="*/ 188 w 224"/>
                <a:gd name="T37" fmla="*/ 642 h 730"/>
                <a:gd name="T38" fmla="*/ 178 w 224"/>
                <a:gd name="T39" fmla="*/ 638 h 730"/>
                <a:gd name="T40" fmla="*/ 174 w 224"/>
                <a:gd name="T41" fmla="*/ 636 h 730"/>
                <a:gd name="T42" fmla="*/ 172 w 224"/>
                <a:gd name="T43" fmla="*/ 644 h 730"/>
                <a:gd name="T44" fmla="*/ 176 w 224"/>
                <a:gd name="T45" fmla="*/ 656 h 730"/>
                <a:gd name="T46" fmla="*/ 180 w 224"/>
                <a:gd name="T47" fmla="*/ 660 h 730"/>
                <a:gd name="T48" fmla="*/ 194 w 224"/>
                <a:gd name="T49" fmla="*/ 674 h 730"/>
                <a:gd name="T50" fmla="*/ 180 w 224"/>
                <a:gd name="T51" fmla="*/ 700 h 730"/>
                <a:gd name="T52" fmla="*/ 168 w 224"/>
                <a:gd name="T53" fmla="*/ 710 h 730"/>
                <a:gd name="T54" fmla="*/ 142 w 224"/>
                <a:gd name="T55" fmla="*/ 726 h 730"/>
                <a:gd name="T56" fmla="*/ 132 w 224"/>
                <a:gd name="T57" fmla="*/ 730 h 730"/>
                <a:gd name="T58" fmla="*/ 112 w 224"/>
                <a:gd name="T59" fmla="*/ 694 h 730"/>
                <a:gd name="T60" fmla="*/ 104 w 224"/>
                <a:gd name="T61" fmla="*/ 672 h 730"/>
                <a:gd name="T62" fmla="*/ 90 w 224"/>
                <a:gd name="T63" fmla="*/ 634 h 730"/>
                <a:gd name="T64" fmla="*/ 82 w 224"/>
                <a:gd name="T65" fmla="*/ 616 h 730"/>
                <a:gd name="T66" fmla="*/ 66 w 224"/>
                <a:gd name="T67" fmla="*/ 590 h 730"/>
                <a:gd name="T68" fmla="*/ 62 w 224"/>
                <a:gd name="T69" fmla="*/ 574 h 730"/>
                <a:gd name="T70" fmla="*/ 52 w 224"/>
                <a:gd name="T71" fmla="*/ 524 h 730"/>
                <a:gd name="T72" fmla="*/ 30 w 224"/>
                <a:gd name="T73" fmla="*/ 452 h 730"/>
                <a:gd name="T74" fmla="*/ 18 w 224"/>
                <a:gd name="T75" fmla="*/ 418 h 730"/>
                <a:gd name="T76" fmla="*/ 2 w 224"/>
                <a:gd name="T77" fmla="*/ 370 h 730"/>
                <a:gd name="T78" fmla="*/ 0 w 224"/>
                <a:gd name="T79" fmla="*/ 332 h 730"/>
                <a:gd name="T80" fmla="*/ 0 w 224"/>
                <a:gd name="T81" fmla="*/ 310 h 730"/>
                <a:gd name="T82" fmla="*/ 16 w 224"/>
                <a:gd name="T83" fmla="*/ 148 h 730"/>
                <a:gd name="T84" fmla="*/ 30 w 224"/>
                <a:gd name="T85" fmla="*/ 60 h 730"/>
                <a:gd name="T86" fmla="*/ 44 w 224"/>
                <a:gd name="T87" fmla="*/ 14 h 730"/>
                <a:gd name="T88" fmla="*/ 48 w 224"/>
                <a:gd name="T89" fmla="*/ 4 h 730"/>
                <a:gd name="T90" fmla="*/ 60 w 224"/>
                <a:gd name="T91" fmla="*/ 0 h 730"/>
                <a:gd name="T92" fmla="*/ 70 w 224"/>
                <a:gd name="T93" fmla="*/ 10 h 730"/>
                <a:gd name="T94" fmla="*/ 94 w 224"/>
                <a:gd name="T95" fmla="*/ 58 h 730"/>
                <a:gd name="T96" fmla="*/ 110 w 224"/>
                <a:gd name="T97" fmla="*/ 114 h 730"/>
                <a:gd name="T98" fmla="*/ 118 w 224"/>
                <a:gd name="T99" fmla="*/ 14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4" h="730">
                  <a:moveTo>
                    <a:pt x="118" y="140"/>
                  </a:moveTo>
                  <a:lnTo>
                    <a:pt x="118" y="140"/>
                  </a:lnTo>
                  <a:lnTo>
                    <a:pt x="118" y="174"/>
                  </a:lnTo>
                  <a:lnTo>
                    <a:pt x="118" y="196"/>
                  </a:lnTo>
                  <a:lnTo>
                    <a:pt x="116" y="212"/>
                  </a:lnTo>
                  <a:lnTo>
                    <a:pt x="112" y="234"/>
                  </a:lnTo>
                  <a:lnTo>
                    <a:pt x="112" y="234"/>
                  </a:lnTo>
                  <a:lnTo>
                    <a:pt x="102" y="284"/>
                  </a:lnTo>
                  <a:lnTo>
                    <a:pt x="100" y="308"/>
                  </a:lnTo>
                  <a:lnTo>
                    <a:pt x="100" y="308"/>
                  </a:lnTo>
                  <a:lnTo>
                    <a:pt x="104" y="340"/>
                  </a:lnTo>
                  <a:lnTo>
                    <a:pt x="106" y="378"/>
                  </a:lnTo>
                  <a:lnTo>
                    <a:pt x="110" y="428"/>
                  </a:lnTo>
                  <a:lnTo>
                    <a:pt x="110" y="428"/>
                  </a:lnTo>
                  <a:lnTo>
                    <a:pt x="114" y="522"/>
                  </a:lnTo>
                  <a:lnTo>
                    <a:pt x="116" y="538"/>
                  </a:lnTo>
                  <a:lnTo>
                    <a:pt x="118" y="550"/>
                  </a:lnTo>
                  <a:lnTo>
                    <a:pt x="122" y="558"/>
                  </a:lnTo>
                  <a:lnTo>
                    <a:pt x="126" y="562"/>
                  </a:lnTo>
                  <a:lnTo>
                    <a:pt x="126" y="562"/>
                  </a:lnTo>
                  <a:lnTo>
                    <a:pt x="144" y="570"/>
                  </a:lnTo>
                  <a:lnTo>
                    <a:pt x="164" y="582"/>
                  </a:lnTo>
                  <a:lnTo>
                    <a:pt x="164" y="582"/>
                  </a:lnTo>
                  <a:lnTo>
                    <a:pt x="178" y="592"/>
                  </a:lnTo>
                  <a:lnTo>
                    <a:pt x="190" y="602"/>
                  </a:lnTo>
                  <a:lnTo>
                    <a:pt x="206" y="620"/>
                  </a:lnTo>
                  <a:lnTo>
                    <a:pt x="206" y="620"/>
                  </a:lnTo>
                  <a:lnTo>
                    <a:pt x="214" y="626"/>
                  </a:lnTo>
                  <a:lnTo>
                    <a:pt x="220" y="636"/>
                  </a:lnTo>
                  <a:lnTo>
                    <a:pt x="224" y="646"/>
                  </a:lnTo>
                  <a:lnTo>
                    <a:pt x="224" y="650"/>
                  </a:lnTo>
                  <a:lnTo>
                    <a:pt x="224" y="654"/>
                  </a:lnTo>
                  <a:lnTo>
                    <a:pt x="224" y="654"/>
                  </a:lnTo>
                  <a:lnTo>
                    <a:pt x="220" y="656"/>
                  </a:lnTo>
                  <a:lnTo>
                    <a:pt x="214" y="658"/>
                  </a:lnTo>
                  <a:lnTo>
                    <a:pt x="204" y="654"/>
                  </a:lnTo>
                  <a:lnTo>
                    <a:pt x="194" y="648"/>
                  </a:lnTo>
                  <a:lnTo>
                    <a:pt x="188" y="642"/>
                  </a:lnTo>
                  <a:lnTo>
                    <a:pt x="188" y="642"/>
                  </a:lnTo>
                  <a:lnTo>
                    <a:pt x="178" y="638"/>
                  </a:lnTo>
                  <a:lnTo>
                    <a:pt x="174" y="636"/>
                  </a:lnTo>
                  <a:lnTo>
                    <a:pt x="174" y="636"/>
                  </a:lnTo>
                  <a:lnTo>
                    <a:pt x="174" y="638"/>
                  </a:lnTo>
                  <a:lnTo>
                    <a:pt x="172" y="644"/>
                  </a:lnTo>
                  <a:lnTo>
                    <a:pt x="174" y="652"/>
                  </a:lnTo>
                  <a:lnTo>
                    <a:pt x="176" y="656"/>
                  </a:lnTo>
                  <a:lnTo>
                    <a:pt x="180" y="660"/>
                  </a:lnTo>
                  <a:lnTo>
                    <a:pt x="180" y="660"/>
                  </a:lnTo>
                  <a:lnTo>
                    <a:pt x="194" y="674"/>
                  </a:lnTo>
                  <a:lnTo>
                    <a:pt x="194" y="674"/>
                  </a:lnTo>
                  <a:lnTo>
                    <a:pt x="188" y="688"/>
                  </a:lnTo>
                  <a:lnTo>
                    <a:pt x="180" y="700"/>
                  </a:lnTo>
                  <a:lnTo>
                    <a:pt x="168" y="710"/>
                  </a:lnTo>
                  <a:lnTo>
                    <a:pt x="168" y="710"/>
                  </a:lnTo>
                  <a:lnTo>
                    <a:pt x="154" y="720"/>
                  </a:lnTo>
                  <a:lnTo>
                    <a:pt x="142" y="726"/>
                  </a:lnTo>
                  <a:lnTo>
                    <a:pt x="132" y="730"/>
                  </a:lnTo>
                  <a:lnTo>
                    <a:pt x="132" y="730"/>
                  </a:lnTo>
                  <a:lnTo>
                    <a:pt x="122" y="712"/>
                  </a:lnTo>
                  <a:lnTo>
                    <a:pt x="112" y="694"/>
                  </a:lnTo>
                  <a:lnTo>
                    <a:pt x="104" y="672"/>
                  </a:lnTo>
                  <a:lnTo>
                    <a:pt x="104" y="672"/>
                  </a:lnTo>
                  <a:lnTo>
                    <a:pt x="96" y="650"/>
                  </a:lnTo>
                  <a:lnTo>
                    <a:pt x="90" y="634"/>
                  </a:lnTo>
                  <a:lnTo>
                    <a:pt x="82" y="616"/>
                  </a:lnTo>
                  <a:lnTo>
                    <a:pt x="82" y="616"/>
                  </a:lnTo>
                  <a:lnTo>
                    <a:pt x="72" y="602"/>
                  </a:lnTo>
                  <a:lnTo>
                    <a:pt x="66" y="590"/>
                  </a:lnTo>
                  <a:lnTo>
                    <a:pt x="62" y="574"/>
                  </a:lnTo>
                  <a:lnTo>
                    <a:pt x="62" y="574"/>
                  </a:lnTo>
                  <a:lnTo>
                    <a:pt x="58" y="554"/>
                  </a:lnTo>
                  <a:lnTo>
                    <a:pt x="52" y="524"/>
                  </a:lnTo>
                  <a:lnTo>
                    <a:pt x="42" y="490"/>
                  </a:lnTo>
                  <a:lnTo>
                    <a:pt x="30" y="452"/>
                  </a:lnTo>
                  <a:lnTo>
                    <a:pt x="30" y="452"/>
                  </a:lnTo>
                  <a:lnTo>
                    <a:pt x="18" y="418"/>
                  </a:lnTo>
                  <a:lnTo>
                    <a:pt x="6" y="386"/>
                  </a:lnTo>
                  <a:lnTo>
                    <a:pt x="2" y="370"/>
                  </a:lnTo>
                  <a:lnTo>
                    <a:pt x="0" y="352"/>
                  </a:lnTo>
                  <a:lnTo>
                    <a:pt x="0" y="332"/>
                  </a:lnTo>
                  <a:lnTo>
                    <a:pt x="0" y="310"/>
                  </a:lnTo>
                  <a:lnTo>
                    <a:pt x="0" y="310"/>
                  </a:lnTo>
                  <a:lnTo>
                    <a:pt x="6" y="242"/>
                  </a:lnTo>
                  <a:lnTo>
                    <a:pt x="16" y="148"/>
                  </a:lnTo>
                  <a:lnTo>
                    <a:pt x="22" y="100"/>
                  </a:lnTo>
                  <a:lnTo>
                    <a:pt x="30" y="60"/>
                  </a:lnTo>
                  <a:lnTo>
                    <a:pt x="38" y="26"/>
                  </a:lnTo>
                  <a:lnTo>
                    <a:pt x="44" y="14"/>
                  </a:lnTo>
                  <a:lnTo>
                    <a:pt x="48" y="4"/>
                  </a:lnTo>
                  <a:lnTo>
                    <a:pt x="48" y="4"/>
                  </a:lnTo>
                  <a:lnTo>
                    <a:pt x="54" y="0"/>
                  </a:lnTo>
                  <a:lnTo>
                    <a:pt x="60" y="0"/>
                  </a:lnTo>
                  <a:lnTo>
                    <a:pt x="66" y="2"/>
                  </a:lnTo>
                  <a:lnTo>
                    <a:pt x="70" y="10"/>
                  </a:lnTo>
                  <a:lnTo>
                    <a:pt x="82" y="30"/>
                  </a:lnTo>
                  <a:lnTo>
                    <a:pt x="94" y="58"/>
                  </a:lnTo>
                  <a:lnTo>
                    <a:pt x="102" y="86"/>
                  </a:lnTo>
                  <a:lnTo>
                    <a:pt x="110" y="114"/>
                  </a:lnTo>
                  <a:lnTo>
                    <a:pt x="118" y="140"/>
                  </a:lnTo>
                  <a:lnTo>
                    <a:pt x="118" y="14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8" name="Freeform 18"/>
            <p:cNvSpPr>
              <a:spLocks/>
            </p:cNvSpPr>
            <p:nvPr/>
          </p:nvSpPr>
          <p:spPr bwMode="auto">
            <a:xfrm>
              <a:off x="1830" y="2184"/>
              <a:ext cx="254" cy="790"/>
            </a:xfrm>
            <a:custGeom>
              <a:avLst/>
              <a:gdLst>
                <a:gd name="T0" fmla="*/ 112 w 254"/>
                <a:gd name="T1" fmla="*/ 210 h 790"/>
                <a:gd name="T2" fmla="*/ 146 w 254"/>
                <a:gd name="T3" fmla="*/ 322 h 790"/>
                <a:gd name="T4" fmla="*/ 150 w 254"/>
                <a:gd name="T5" fmla="*/ 346 h 790"/>
                <a:gd name="T6" fmla="*/ 158 w 254"/>
                <a:gd name="T7" fmla="*/ 392 h 790"/>
                <a:gd name="T8" fmla="*/ 156 w 254"/>
                <a:gd name="T9" fmla="*/ 424 h 790"/>
                <a:gd name="T10" fmla="*/ 146 w 254"/>
                <a:gd name="T11" fmla="*/ 514 h 790"/>
                <a:gd name="T12" fmla="*/ 142 w 254"/>
                <a:gd name="T13" fmla="*/ 532 h 790"/>
                <a:gd name="T14" fmla="*/ 122 w 254"/>
                <a:gd name="T15" fmla="*/ 602 h 790"/>
                <a:gd name="T16" fmla="*/ 120 w 254"/>
                <a:gd name="T17" fmla="*/ 616 h 790"/>
                <a:gd name="T18" fmla="*/ 110 w 254"/>
                <a:gd name="T19" fmla="*/ 636 h 790"/>
                <a:gd name="T20" fmla="*/ 102 w 254"/>
                <a:gd name="T21" fmla="*/ 644 h 790"/>
                <a:gd name="T22" fmla="*/ 42 w 254"/>
                <a:gd name="T23" fmla="*/ 682 h 790"/>
                <a:gd name="T24" fmla="*/ 30 w 254"/>
                <a:gd name="T25" fmla="*/ 690 h 790"/>
                <a:gd name="T26" fmla="*/ 8 w 254"/>
                <a:gd name="T27" fmla="*/ 710 h 790"/>
                <a:gd name="T28" fmla="*/ 0 w 254"/>
                <a:gd name="T29" fmla="*/ 722 h 790"/>
                <a:gd name="T30" fmla="*/ 2 w 254"/>
                <a:gd name="T31" fmla="*/ 726 h 790"/>
                <a:gd name="T32" fmla="*/ 10 w 254"/>
                <a:gd name="T33" fmla="*/ 730 h 790"/>
                <a:gd name="T34" fmla="*/ 34 w 254"/>
                <a:gd name="T35" fmla="*/ 718 h 790"/>
                <a:gd name="T36" fmla="*/ 48 w 254"/>
                <a:gd name="T37" fmla="*/ 710 h 790"/>
                <a:gd name="T38" fmla="*/ 54 w 254"/>
                <a:gd name="T39" fmla="*/ 706 h 790"/>
                <a:gd name="T40" fmla="*/ 44 w 254"/>
                <a:gd name="T41" fmla="*/ 734 h 790"/>
                <a:gd name="T42" fmla="*/ 40 w 254"/>
                <a:gd name="T43" fmla="*/ 744 h 790"/>
                <a:gd name="T44" fmla="*/ 40 w 254"/>
                <a:gd name="T45" fmla="*/ 748 h 790"/>
                <a:gd name="T46" fmla="*/ 78 w 254"/>
                <a:gd name="T47" fmla="*/ 776 h 790"/>
                <a:gd name="T48" fmla="*/ 96 w 254"/>
                <a:gd name="T49" fmla="*/ 784 h 790"/>
                <a:gd name="T50" fmla="*/ 116 w 254"/>
                <a:gd name="T51" fmla="*/ 788 h 790"/>
                <a:gd name="T52" fmla="*/ 122 w 254"/>
                <a:gd name="T53" fmla="*/ 790 h 790"/>
                <a:gd name="T54" fmla="*/ 136 w 254"/>
                <a:gd name="T55" fmla="*/ 750 h 790"/>
                <a:gd name="T56" fmla="*/ 146 w 254"/>
                <a:gd name="T57" fmla="*/ 732 h 790"/>
                <a:gd name="T58" fmla="*/ 170 w 254"/>
                <a:gd name="T59" fmla="*/ 684 h 790"/>
                <a:gd name="T60" fmla="*/ 176 w 254"/>
                <a:gd name="T61" fmla="*/ 678 h 790"/>
                <a:gd name="T62" fmla="*/ 188 w 254"/>
                <a:gd name="T63" fmla="*/ 656 h 790"/>
                <a:gd name="T64" fmla="*/ 194 w 254"/>
                <a:gd name="T65" fmla="*/ 632 h 790"/>
                <a:gd name="T66" fmla="*/ 202 w 254"/>
                <a:gd name="T67" fmla="*/ 600 h 790"/>
                <a:gd name="T68" fmla="*/ 230 w 254"/>
                <a:gd name="T69" fmla="*/ 524 h 790"/>
                <a:gd name="T70" fmla="*/ 242 w 254"/>
                <a:gd name="T71" fmla="*/ 486 h 790"/>
                <a:gd name="T72" fmla="*/ 254 w 254"/>
                <a:gd name="T73" fmla="*/ 420 h 790"/>
                <a:gd name="T74" fmla="*/ 248 w 254"/>
                <a:gd name="T75" fmla="*/ 360 h 790"/>
                <a:gd name="T76" fmla="*/ 238 w 254"/>
                <a:gd name="T77" fmla="*/ 296 h 790"/>
                <a:gd name="T78" fmla="*/ 212 w 254"/>
                <a:gd name="T79" fmla="*/ 136 h 790"/>
                <a:gd name="T80" fmla="*/ 192 w 254"/>
                <a:gd name="T81" fmla="*/ 42 h 790"/>
                <a:gd name="T82" fmla="*/ 182 w 254"/>
                <a:gd name="T83" fmla="*/ 12 h 790"/>
                <a:gd name="T84" fmla="*/ 172 w 254"/>
                <a:gd name="T85" fmla="*/ 0 h 790"/>
                <a:gd name="T86" fmla="*/ 160 w 254"/>
                <a:gd name="T87" fmla="*/ 4 h 790"/>
                <a:gd name="T88" fmla="*/ 146 w 254"/>
                <a:gd name="T89" fmla="*/ 20 h 790"/>
                <a:gd name="T90" fmla="*/ 134 w 254"/>
                <a:gd name="T91" fmla="*/ 48 h 790"/>
                <a:gd name="T92" fmla="*/ 116 w 254"/>
                <a:gd name="T93" fmla="*/ 124 h 790"/>
                <a:gd name="T94" fmla="*/ 112 w 254"/>
                <a:gd name="T95" fmla="*/ 188 h 790"/>
                <a:gd name="T96" fmla="*/ 112 w 254"/>
                <a:gd name="T97" fmla="*/ 210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4" h="790">
                  <a:moveTo>
                    <a:pt x="112" y="210"/>
                  </a:moveTo>
                  <a:lnTo>
                    <a:pt x="112" y="210"/>
                  </a:lnTo>
                  <a:lnTo>
                    <a:pt x="138" y="296"/>
                  </a:lnTo>
                  <a:lnTo>
                    <a:pt x="146" y="322"/>
                  </a:lnTo>
                  <a:lnTo>
                    <a:pt x="150" y="346"/>
                  </a:lnTo>
                  <a:lnTo>
                    <a:pt x="150" y="346"/>
                  </a:lnTo>
                  <a:lnTo>
                    <a:pt x="158" y="392"/>
                  </a:lnTo>
                  <a:lnTo>
                    <a:pt x="158" y="392"/>
                  </a:lnTo>
                  <a:lnTo>
                    <a:pt x="156" y="424"/>
                  </a:lnTo>
                  <a:lnTo>
                    <a:pt x="156" y="424"/>
                  </a:lnTo>
                  <a:lnTo>
                    <a:pt x="150" y="468"/>
                  </a:lnTo>
                  <a:lnTo>
                    <a:pt x="146" y="514"/>
                  </a:lnTo>
                  <a:lnTo>
                    <a:pt x="146" y="514"/>
                  </a:lnTo>
                  <a:lnTo>
                    <a:pt x="142" y="532"/>
                  </a:lnTo>
                  <a:lnTo>
                    <a:pt x="136" y="558"/>
                  </a:lnTo>
                  <a:lnTo>
                    <a:pt x="122" y="602"/>
                  </a:lnTo>
                  <a:lnTo>
                    <a:pt x="122" y="602"/>
                  </a:lnTo>
                  <a:lnTo>
                    <a:pt x="120" y="616"/>
                  </a:lnTo>
                  <a:lnTo>
                    <a:pt x="114" y="628"/>
                  </a:lnTo>
                  <a:lnTo>
                    <a:pt x="110" y="636"/>
                  </a:lnTo>
                  <a:lnTo>
                    <a:pt x="102" y="644"/>
                  </a:lnTo>
                  <a:lnTo>
                    <a:pt x="102" y="644"/>
                  </a:lnTo>
                  <a:lnTo>
                    <a:pt x="72" y="662"/>
                  </a:lnTo>
                  <a:lnTo>
                    <a:pt x="42" y="682"/>
                  </a:lnTo>
                  <a:lnTo>
                    <a:pt x="42" y="682"/>
                  </a:lnTo>
                  <a:lnTo>
                    <a:pt x="30" y="690"/>
                  </a:lnTo>
                  <a:lnTo>
                    <a:pt x="14" y="704"/>
                  </a:lnTo>
                  <a:lnTo>
                    <a:pt x="8" y="710"/>
                  </a:lnTo>
                  <a:lnTo>
                    <a:pt x="2" y="716"/>
                  </a:lnTo>
                  <a:lnTo>
                    <a:pt x="0" y="722"/>
                  </a:lnTo>
                  <a:lnTo>
                    <a:pt x="2" y="726"/>
                  </a:lnTo>
                  <a:lnTo>
                    <a:pt x="2" y="726"/>
                  </a:lnTo>
                  <a:lnTo>
                    <a:pt x="6" y="728"/>
                  </a:lnTo>
                  <a:lnTo>
                    <a:pt x="10" y="730"/>
                  </a:lnTo>
                  <a:lnTo>
                    <a:pt x="18" y="728"/>
                  </a:lnTo>
                  <a:lnTo>
                    <a:pt x="34" y="718"/>
                  </a:lnTo>
                  <a:lnTo>
                    <a:pt x="34" y="718"/>
                  </a:lnTo>
                  <a:lnTo>
                    <a:pt x="48" y="710"/>
                  </a:lnTo>
                  <a:lnTo>
                    <a:pt x="54" y="706"/>
                  </a:lnTo>
                  <a:lnTo>
                    <a:pt x="54" y="706"/>
                  </a:lnTo>
                  <a:lnTo>
                    <a:pt x="50" y="716"/>
                  </a:lnTo>
                  <a:lnTo>
                    <a:pt x="44" y="734"/>
                  </a:lnTo>
                  <a:lnTo>
                    <a:pt x="44" y="734"/>
                  </a:lnTo>
                  <a:lnTo>
                    <a:pt x="40" y="744"/>
                  </a:lnTo>
                  <a:lnTo>
                    <a:pt x="40" y="748"/>
                  </a:lnTo>
                  <a:lnTo>
                    <a:pt x="40" y="748"/>
                  </a:lnTo>
                  <a:lnTo>
                    <a:pt x="60" y="764"/>
                  </a:lnTo>
                  <a:lnTo>
                    <a:pt x="78" y="776"/>
                  </a:lnTo>
                  <a:lnTo>
                    <a:pt x="88" y="782"/>
                  </a:lnTo>
                  <a:lnTo>
                    <a:pt x="96" y="784"/>
                  </a:lnTo>
                  <a:lnTo>
                    <a:pt x="96" y="784"/>
                  </a:lnTo>
                  <a:lnTo>
                    <a:pt x="116" y="788"/>
                  </a:lnTo>
                  <a:lnTo>
                    <a:pt x="122" y="790"/>
                  </a:lnTo>
                  <a:lnTo>
                    <a:pt x="122" y="790"/>
                  </a:lnTo>
                  <a:lnTo>
                    <a:pt x="128" y="768"/>
                  </a:lnTo>
                  <a:lnTo>
                    <a:pt x="136" y="750"/>
                  </a:lnTo>
                  <a:lnTo>
                    <a:pt x="146" y="732"/>
                  </a:lnTo>
                  <a:lnTo>
                    <a:pt x="146" y="732"/>
                  </a:lnTo>
                  <a:lnTo>
                    <a:pt x="160" y="702"/>
                  </a:lnTo>
                  <a:lnTo>
                    <a:pt x="170" y="684"/>
                  </a:lnTo>
                  <a:lnTo>
                    <a:pt x="170" y="684"/>
                  </a:lnTo>
                  <a:lnTo>
                    <a:pt x="176" y="678"/>
                  </a:lnTo>
                  <a:lnTo>
                    <a:pt x="182" y="670"/>
                  </a:lnTo>
                  <a:lnTo>
                    <a:pt x="188" y="656"/>
                  </a:lnTo>
                  <a:lnTo>
                    <a:pt x="194" y="632"/>
                  </a:lnTo>
                  <a:lnTo>
                    <a:pt x="194" y="632"/>
                  </a:lnTo>
                  <a:lnTo>
                    <a:pt x="196" y="616"/>
                  </a:lnTo>
                  <a:lnTo>
                    <a:pt x="202" y="600"/>
                  </a:lnTo>
                  <a:lnTo>
                    <a:pt x="214" y="562"/>
                  </a:lnTo>
                  <a:lnTo>
                    <a:pt x="230" y="524"/>
                  </a:lnTo>
                  <a:lnTo>
                    <a:pt x="242" y="486"/>
                  </a:lnTo>
                  <a:lnTo>
                    <a:pt x="242" y="486"/>
                  </a:lnTo>
                  <a:lnTo>
                    <a:pt x="252" y="450"/>
                  </a:lnTo>
                  <a:lnTo>
                    <a:pt x="254" y="420"/>
                  </a:lnTo>
                  <a:lnTo>
                    <a:pt x="254" y="390"/>
                  </a:lnTo>
                  <a:lnTo>
                    <a:pt x="248" y="360"/>
                  </a:lnTo>
                  <a:lnTo>
                    <a:pt x="248" y="360"/>
                  </a:lnTo>
                  <a:lnTo>
                    <a:pt x="238" y="296"/>
                  </a:lnTo>
                  <a:lnTo>
                    <a:pt x="222" y="192"/>
                  </a:lnTo>
                  <a:lnTo>
                    <a:pt x="212" y="136"/>
                  </a:lnTo>
                  <a:lnTo>
                    <a:pt x="202" y="84"/>
                  </a:lnTo>
                  <a:lnTo>
                    <a:pt x="192" y="42"/>
                  </a:lnTo>
                  <a:lnTo>
                    <a:pt x="182" y="12"/>
                  </a:lnTo>
                  <a:lnTo>
                    <a:pt x="182" y="12"/>
                  </a:lnTo>
                  <a:lnTo>
                    <a:pt x="178" y="4"/>
                  </a:lnTo>
                  <a:lnTo>
                    <a:pt x="172" y="0"/>
                  </a:lnTo>
                  <a:lnTo>
                    <a:pt x="166" y="0"/>
                  </a:lnTo>
                  <a:lnTo>
                    <a:pt x="160" y="4"/>
                  </a:lnTo>
                  <a:lnTo>
                    <a:pt x="152" y="10"/>
                  </a:lnTo>
                  <a:lnTo>
                    <a:pt x="146" y="20"/>
                  </a:lnTo>
                  <a:lnTo>
                    <a:pt x="140" y="32"/>
                  </a:lnTo>
                  <a:lnTo>
                    <a:pt x="134" y="48"/>
                  </a:lnTo>
                  <a:lnTo>
                    <a:pt x="124" y="82"/>
                  </a:lnTo>
                  <a:lnTo>
                    <a:pt x="116" y="124"/>
                  </a:lnTo>
                  <a:lnTo>
                    <a:pt x="112" y="166"/>
                  </a:lnTo>
                  <a:lnTo>
                    <a:pt x="112" y="188"/>
                  </a:lnTo>
                  <a:lnTo>
                    <a:pt x="112" y="210"/>
                  </a:lnTo>
                  <a:lnTo>
                    <a:pt x="112" y="21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9" name="Freeform 19"/>
            <p:cNvSpPr>
              <a:spLocks/>
            </p:cNvSpPr>
            <p:nvPr/>
          </p:nvSpPr>
          <p:spPr bwMode="auto">
            <a:xfrm>
              <a:off x="1398" y="2082"/>
              <a:ext cx="638" cy="536"/>
            </a:xfrm>
            <a:custGeom>
              <a:avLst/>
              <a:gdLst>
                <a:gd name="T0" fmla="*/ 138 w 638"/>
                <a:gd name="T1" fmla="*/ 480 h 536"/>
                <a:gd name="T2" fmla="*/ 122 w 638"/>
                <a:gd name="T3" fmla="*/ 414 h 536"/>
                <a:gd name="T4" fmla="*/ 114 w 638"/>
                <a:gd name="T5" fmla="*/ 394 h 536"/>
                <a:gd name="T6" fmla="*/ 98 w 638"/>
                <a:gd name="T7" fmla="*/ 336 h 536"/>
                <a:gd name="T8" fmla="*/ 92 w 638"/>
                <a:gd name="T9" fmla="*/ 306 h 536"/>
                <a:gd name="T10" fmla="*/ 94 w 638"/>
                <a:gd name="T11" fmla="*/ 242 h 536"/>
                <a:gd name="T12" fmla="*/ 100 w 638"/>
                <a:gd name="T13" fmla="*/ 202 h 536"/>
                <a:gd name="T14" fmla="*/ 104 w 638"/>
                <a:gd name="T15" fmla="*/ 192 h 536"/>
                <a:gd name="T16" fmla="*/ 104 w 638"/>
                <a:gd name="T17" fmla="*/ 230 h 536"/>
                <a:gd name="T18" fmla="*/ 100 w 638"/>
                <a:gd name="T19" fmla="*/ 314 h 536"/>
                <a:gd name="T20" fmla="*/ 98 w 638"/>
                <a:gd name="T21" fmla="*/ 318 h 536"/>
                <a:gd name="T22" fmla="*/ 74 w 638"/>
                <a:gd name="T23" fmla="*/ 282 h 536"/>
                <a:gd name="T24" fmla="*/ 42 w 638"/>
                <a:gd name="T25" fmla="*/ 224 h 536"/>
                <a:gd name="T26" fmla="*/ 32 w 638"/>
                <a:gd name="T27" fmla="*/ 212 h 536"/>
                <a:gd name="T28" fmla="*/ 16 w 638"/>
                <a:gd name="T29" fmla="*/ 192 h 536"/>
                <a:gd name="T30" fmla="*/ 2 w 638"/>
                <a:gd name="T31" fmla="*/ 156 h 536"/>
                <a:gd name="T32" fmla="*/ 0 w 638"/>
                <a:gd name="T33" fmla="*/ 150 h 536"/>
                <a:gd name="T34" fmla="*/ 32 w 638"/>
                <a:gd name="T35" fmla="*/ 98 h 536"/>
                <a:gd name="T36" fmla="*/ 48 w 638"/>
                <a:gd name="T37" fmla="*/ 68 h 536"/>
                <a:gd name="T38" fmla="*/ 66 w 638"/>
                <a:gd name="T39" fmla="*/ 34 h 536"/>
                <a:gd name="T40" fmla="*/ 88 w 638"/>
                <a:gd name="T41" fmla="*/ 18 h 536"/>
                <a:gd name="T42" fmla="*/ 108 w 638"/>
                <a:gd name="T43" fmla="*/ 10 h 536"/>
                <a:gd name="T44" fmla="*/ 134 w 638"/>
                <a:gd name="T45" fmla="*/ 2 h 536"/>
                <a:gd name="T46" fmla="*/ 162 w 638"/>
                <a:gd name="T47" fmla="*/ 0 h 536"/>
                <a:gd name="T48" fmla="*/ 212 w 638"/>
                <a:gd name="T49" fmla="*/ 4 h 536"/>
                <a:gd name="T50" fmla="*/ 246 w 638"/>
                <a:gd name="T51" fmla="*/ 2 h 536"/>
                <a:gd name="T52" fmla="*/ 252 w 638"/>
                <a:gd name="T53" fmla="*/ 28 h 536"/>
                <a:gd name="T54" fmla="*/ 272 w 638"/>
                <a:gd name="T55" fmla="*/ 60 h 536"/>
                <a:gd name="T56" fmla="*/ 290 w 638"/>
                <a:gd name="T57" fmla="*/ 74 h 536"/>
                <a:gd name="T58" fmla="*/ 312 w 638"/>
                <a:gd name="T59" fmla="*/ 84 h 536"/>
                <a:gd name="T60" fmla="*/ 344 w 638"/>
                <a:gd name="T61" fmla="*/ 90 h 536"/>
                <a:gd name="T62" fmla="*/ 360 w 638"/>
                <a:gd name="T63" fmla="*/ 90 h 536"/>
                <a:gd name="T64" fmla="*/ 390 w 638"/>
                <a:gd name="T65" fmla="*/ 86 h 536"/>
                <a:gd name="T66" fmla="*/ 428 w 638"/>
                <a:gd name="T67" fmla="*/ 72 h 536"/>
                <a:gd name="T68" fmla="*/ 462 w 638"/>
                <a:gd name="T69" fmla="*/ 48 h 536"/>
                <a:gd name="T70" fmla="*/ 482 w 638"/>
                <a:gd name="T71" fmla="*/ 26 h 536"/>
                <a:gd name="T72" fmla="*/ 496 w 638"/>
                <a:gd name="T73" fmla="*/ 28 h 536"/>
                <a:gd name="T74" fmla="*/ 550 w 638"/>
                <a:gd name="T75" fmla="*/ 40 h 536"/>
                <a:gd name="T76" fmla="*/ 586 w 638"/>
                <a:gd name="T77" fmla="*/ 54 h 536"/>
                <a:gd name="T78" fmla="*/ 598 w 638"/>
                <a:gd name="T79" fmla="*/ 62 h 536"/>
                <a:gd name="T80" fmla="*/ 616 w 638"/>
                <a:gd name="T81" fmla="*/ 84 h 536"/>
                <a:gd name="T82" fmla="*/ 628 w 638"/>
                <a:gd name="T83" fmla="*/ 110 h 536"/>
                <a:gd name="T84" fmla="*/ 638 w 638"/>
                <a:gd name="T85" fmla="*/ 154 h 536"/>
                <a:gd name="T86" fmla="*/ 638 w 638"/>
                <a:gd name="T87" fmla="*/ 164 h 536"/>
                <a:gd name="T88" fmla="*/ 628 w 638"/>
                <a:gd name="T89" fmla="*/ 190 h 536"/>
                <a:gd name="T90" fmla="*/ 600 w 638"/>
                <a:gd name="T91" fmla="*/ 230 h 536"/>
                <a:gd name="T92" fmla="*/ 584 w 638"/>
                <a:gd name="T93" fmla="*/ 248 h 536"/>
                <a:gd name="T94" fmla="*/ 558 w 638"/>
                <a:gd name="T95" fmla="*/ 272 h 536"/>
                <a:gd name="T96" fmla="*/ 558 w 638"/>
                <a:gd name="T97" fmla="*/ 298 h 536"/>
                <a:gd name="T98" fmla="*/ 554 w 638"/>
                <a:gd name="T99" fmla="*/ 346 h 536"/>
                <a:gd name="T100" fmla="*/ 548 w 638"/>
                <a:gd name="T101" fmla="*/ 370 h 536"/>
                <a:gd name="T102" fmla="*/ 534 w 638"/>
                <a:gd name="T103" fmla="*/ 422 h 536"/>
                <a:gd name="T104" fmla="*/ 524 w 638"/>
                <a:gd name="T105" fmla="*/ 438 h 536"/>
                <a:gd name="T106" fmla="*/ 516 w 638"/>
                <a:gd name="T107" fmla="*/ 448 h 536"/>
                <a:gd name="T108" fmla="*/ 514 w 638"/>
                <a:gd name="T109" fmla="*/ 458 h 536"/>
                <a:gd name="T110" fmla="*/ 524 w 638"/>
                <a:gd name="T111" fmla="*/ 492 h 536"/>
                <a:gd name="T112" fmla="*/ 138 w 638"/>
                <a:gd name="T113" fmla="*/ 480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8" h="536">
                  <a:moveTo>
                    <a:pt x="138" y="480"/>
                  </a:moveTo>
                  <a:lnTo>
                    <a:pt x="138" y="480"/>
                  </a:lnTo>
                  <a:lnTo>
                    <a:pt x="128" y="430"/>
                  </a:lnTo>
                  <a:lnTo>
                    <a:pt x="122" y="414"/>
                  </a:lnTo>
                  <a:lnTo>
                    <a:pt x="114" y="394"/>
                  </a:lnTo>
                  <a:lnTo>
                    <a:pt x="114" y="394"/>
                  </a:lnTo>
                  <a:lnTo>
                    <a:pt x="104" y="366"/>
                  </a:lnTo>
                  <a:lnTo>
                    <a:pt x="98" y="336"/>
                  </a:lnTo>
                  <a:lnTo>
                    <a:pt x="92" y="306"/>
                  </a:lnTo>
                  <a:lnTo>
                    <a:pt x="92" y="306"/>
                  </a:lnTo>
                  <a:lnTo>
                    <a:pt x="92" y="274"/>
                  </a:lnTo>
                  <a:lnTo>
                    <a:pt x="94" y="242"/>
                  </a:lnTo>
                  <a:lnTo>
                    <a:pt x="100" y="202"/>
                  </a:lnTo>
                  <a:lnTo>
                    <a:pt x="100" y="202"/>
                  </a:lnTo>
                  <a:lnTo>
                    <a:pt x="102" y="192"/>
                  </a:lnTo>
                  <a:lnTo>
                    <a:pt x="104" y="192"/>
                  </a:lnTo>
                  <a:lnTo>
                    <a:pt x="104" y="194"/>
                  </a:lnTo>
                  <a:lnTo>
                    <a:pt x="104" y="230"/>
                  </a:lnTo>
                  <a:lnTo>
                    <a:pt x="100" y="314"/>
                  </a:lnTo>
                  <a:lnTo>
                    <a:pt x="100" y="314"/>
                  </a:lnTo>
                  <a:lnTo>
                    <a:pt x="100" y="316"/>
                  </a:lnTo>
                  <a:lnTo>
                    <a:pt x="98" y="318"/>
                  </a:lnTo>
                  <a:lnTo>
                    <a:pt x="92" y="312"/>
                  </a:lnTo>
                  <a:lnTo>
                    <a:pt x="74" y="282"/>
                  </a:lnTo>
                  <a:lnTo>
                    <a:pt x="52" y="242"/>
                  </a:lnTo>
                  <a:lnTo>
                    <a:pt x="42" y="224"/>
                  </a:lnTo>
                  <a:lnTo>
                    <a:pt x="32" y="212"/>
                  </a:lnTo>
                  <a:lnTo>
                    <a:pt x="32" y="212"/>
                  </a:lnTo>
                  <a:lnTo>
                    <a:pt x="24" y="202"/>
                  </a:lnTo>
                  <a:lnTo>
                    <a:pt x="16" y="192"/>
                  </a:lnTo>
                  <a:lnTo>
                    <a:pt x="6" y="172"/>
                  </a:lnTo>
                  <a:lnTo>
                    <a:pt x="2" y="156"/>
                  </a:lnTo>
                  <a:lnTo>
                    <a:pt x="0" y="150"/>
                  </a:lnTo>
                  <a:lnTo>
                    <a:pt x="0" y="150"/>
                  </a:lnTo>
                  <a:lnTo>
                    <a:pt x="16" y="124"/>
                  </a:lnTo>
                  <a:lnTo>
                    <a:pt x="32" y="98"/>
                  </a:lnTo>
                  <a:lnTo>
                    <a:pt x="48" y="68"/>
                  </a:lnTo>
                  <a:lnTo>
                    <a:pt x="48" y="68"/>
                  </a:lnTo>
                  <a:lnTo>
                    <a:pt x="60" y="44"/>
                  </a:lnTo>
                  <a:lnTo>
                    <a:pt x="66" y="34"/>
                  </a:lnTo>
                  <a:lnTo>
                    <a:pt x="72" y="28"/>
                  </a:lnTo>
                  <a:lnTo>
                    <a:pt x="88" y="18"/>
                  </a:lnTo>
                  <a:lnTo>
                    <a:pt x="108" y="10"/>
                  </a:lnTo>
                  <a:lnTo>
                    <a:pt x="108" y="10"/>
                  </a:lnTo>
                  <a:lnTo>
                    <a:pt x="120" y="4"/>
                  </a:lnTo>
                  <a:lnTo>
                    <a:pt x="134" y="2"/>
                  </a:lnTo>
                  <a:lnTo>
                    <a:pt x="148" y="0"/>
                  </a:lnTo>
                  <a:lnTo>
                    <a:pt x="162" y="0"/>
                  </a:lnTo>
                  <a:lnTo>
                    <a:pt x="212" y="4"/>
                  </a:lnTo>
                  <a:lnTo>
                    <a:pt x="212" y="4"/>
                  </a:lnTo>
                  <a:lnTo>
                    <a:pt x="246" y="2"/>
                  </a:lnTo>
                  <a:lnTo>
                    <a:pt x="246" y="2"/>
                  </a:lnTo>
                  <a:lnTo>
                    <a:pt x="248" y="16"/>
                  </a:lnTo>
                  <a:lnTo>
                    <a:pt x="252" y="28"/>
                  </a:lnTo>
                  <a:lnTo>
                    <a:pt x="260" y="44"/>
                  </a:lnTo>
                  <a:lnTo>
                    <a:pt x="272" y="60"/>
                  </a:lnTo>
                  <a:lnTo>
                    <a:pt x="280" y="66"/>
                  </a:lnTo>
                  <a:lnTo>
                    <a:pt x="290" y="74"/>
                  </a:lnTo>
                  <a:lnTo>
                    <a:pt x="300" y="80"/>
                  </a:lnTo>
                  <a:lnTo>
                    <a:pt x="312" y="84"/>
                  </a:lnTo>
                  <a:lnTo>
                    <a:pt x="328" y="88"/>
                  </a:lnTo>
                  <a:lnTo>
                    <a:pt x="344" y="90"/>
                  </a:lnTo>
                  <a:lnTo>
                    <a:pt x="344" y="90"/>
                  </a:lnTo>
                  <a:lnTo>
                    <a:pt x="360" y="90"/>
                  </a:lnTo>
                  <a:lnTo>
                    <a:pt x="376" y="90"/>
                  </a:lnTo>
                  <a:lnTo>
                    <a:pt x="390" y="86"/>
                  </a:lnTo>
                  <a:lnTo>
                    <a:pt x="404" y="84"/>
                  </a:lnTo>
                  <a:lnTo>
                    <a:pt x="428" y="72"/>
                  </a:lnTo>
                  <a:lnTo>
                    <a:pt x="448" y="60"/>
                  </a:lnTo>
                  <a:lnTo>
                    <a:pt x="462" y="48"/>
                  </a:lnTo>
                  <a:lnTo>
                    <a:pt x="474" y="38"/>
                  </a:lnTo>
                  <a:lnTo>
                    <a:pt x="482" y="26"/>
                  </a:lnTo>
                  <a:lnTo>
                    <a:pt x="482" y="26"/>
                  </a:lnTo>
                  <a:lnTo>
                    <a:pt x="496" y="28"/>
                  </a:lnTo>
                  <a:lnTo>
                    <a:pt x="530" y="36"/>
                  </a:lnTo>
                  <a:lnTo>
                    <a:pt x="550" y="40"/>
                  </a:lnTo>
                  <a:lnTo>
                    <a:pt x="568" y="46"/>
                  </a:lnTo>
                  <a:lnTo>
                    <a:pt x="586" y="54"/>
                  </a:lnTo>
                  <a:lnTo>
                    <a:pt x="598" y="62"/>
                  </a:lnTo>
                  <a:lnTo>
                    <a:pt x="598" y="62"/>
                  </a:lnTo>
                  <a:lnTo>
                    <a:pt x="608" y="74"/>
                  </a:lnTo>
                  <a:lnTo>
                    <a:pt x="616" y="84"/>
                  </a:lnTo>
                  <a:lnTo>
                    <a:pt x="622" y="98"/>
                  </a:lnTo>
                  <a:lnTo>
                    <a:pt x="628" y="110"/>
                  </a:lnTo>
                  <a:lnTo>
                    <a:pt x="634" y="134"/>
                  </a:lnTo>
                  <a:lnTo>
                    <a:pt x="638" y="154"/>
                  </a:lnTo>
                  <a:lnTo>
                    <a:pt x="638" y="154"/>
                  </a:lnTo>
                  <a:lnTo>
                    <a:pt x="638" y="164"/>
                  </a:lnTo>
                  <a:lnTo>
                    <a:pt x="634" y="176"/>
                  </a:lnTo>
                  <a:lnTo>
                    <a:pt x="628" y="190"/>
                  </a:lnTo>
                  <a:lnTo>
                    <a:pt x="618" y="204"/>
                  </a:lnTo>
                  <a:lnTo>
                    <a:pt x="600" y="230"/>
                  </a:lnTo>
                  <a:lnTo>
                    <a:pt x="584" y="248"/>
                  </a:lnTo>
                  <a:lnTo>
                    <a:pt x="584" y="248"/>
                  </a:lnTo>
                  <a:lnTo>
                    <a:pt x="564" y="266"/>
                  </a:lnTo>
                  <a:lnTo>
                    <a:pt x="558" y="272"/>
                  </a:lnTo>
                  <a:lnTo>
                    <a:pt x="558" y="272"/>
                  </a:lnTo>
                  <a:lnTo>
                    <a:pt x="558" y="298"/>
                  </a:lnTo>
                  <a:lnTo>
                    <a:pt x="558" y="320"/>
                  </a:lnTo>
                  <a:lnTo>
                    <a:pt x="554" y="346"/>
                  </a:lnTo>
                  <a:lnTo>
                    <a:pt x="554" y="346"/>
                  </a:lnTo>
                  <a:lnTo>
                    <a:pt x="548" y="370"/>
                  </a:lnTo>
                  <a:lnTo>
                    <a:pt x="542" y="398"/>
                  </a:lnTo>
                  <a:lnTo>
                    <a:pt x="534" y="422"/>
                  </a:lnTo>
                  <a:lnTo>
                    <a:pt x="530" y="432"/>
                  </a:lnTo>
                  <a:lnTo>
                    <a:pt x="524" y="438"/>
                  </a:lnTo>
                  <a:lnTo>
                    <a:pt x="524" y="438"/>
                  </a:lnTo>
                  <a:lnTo>
                    <a:pt x="516" y="448"/>
                  </a:lnTo>
                  <a:lnTo>
                    <a:pt x="514" y="452"/>
                  </a:lnTo>
                  <a:lnTo>
                    <a:pt x="514" y="458"/>
                  </a:lnTo>
                  <a:lnTo>
                    <a:pt x="516" y="470"/>
                  </a:lnTo>
                  <a:lnTo>
                    <a:pt x="524" y="492"/>
                  </a:lnTo>
                  <a:lnTo>
                    <a:pt x="348" y="536"/>
                  </a:lnTo>
                  <a:lnTo>
                    <a:pt x="138" y="480"/>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0" name="Freeform 20"/>
            <p:cNvSpPr>
              <a:spLocks/>
            </p:cNvSpPr>
            <p:nvPr/>
          </p:nvSpPr>
          <p:spPr bwMode="auto">
            <a:xfrm>
              <a:off x="1644" y="2084"/>
              <a:ext cx="236" cy="106"/>
            </a:xfrm>
            <a:custGeom>
              <a:avLst/>
              <a:gdLst>
                <a:gd name="T0" fmla="*/ 0 w 236"/>
                <a:gd name="T1" fmla="*/ 0 h 106"/>
                <a:gd name="T2" fmla="*/ 0 w 236"/>
                <a:gd name="T3" fmla="*/ 0 h 106"/>
                <a:gd name="T4" fmla="*/ 2 w 236"/>
                <a:gd name="T5" fmla="*/ 14 h 106"/>
                <a:gd name="T6" fmla="*/ 6 w 236"/>
                <a:gd name="T7" fmla="*/ 26 h 106"/>
                <a:gd name="T8" fmla="*/ 14 w 236"/>
                <a:gd name="T9" fmla="*/ 42 h 106"/>
                <a:gd name="T10" fmla="*/ 26 w 236"/>
                <a:gd name="T11" fmla="*/ 58 h 106"/>
                <a:gd name="T12" fmla="*/ 34 w 236"/>
                <a:gd name="T13" fmla="*/ 64 h 106"/>
                <a:gd name="T14" fmla="*/ 44 w 236"/>
                <a:gd name="T15" fmla="*/ 72 h 106"/>
                <a:gd name="T16" fmla="*/ 54 w 236"/>
                <a:gd name="T17" fmla="*/ 78 h 106"/>
                <a:gd name="T18" fmla="*/ 66 w 236"/>
                <a:gd name="T19" fmla="*/ 82 h 106"/>
                <a:gd name="T20" fmla="*/ 82 w 236"/>
                <a:gd name="T21" fmla="*/ 86 h 106"/>
                <a:gd name="T22" fmla="*/ 98 w 236"/>
                <a:gd name="T23" fmla="*/ 88 h 106"/>
                <a:gd name="T24" fmla="*/ 98 w 236"/>
                <a:gd name="T25" fmla="*/ 88 h 106"/>
                <a:gd name="T26" fmla="*/ 114 w 236"/>
                <a:gd name="T27" fmla="*/ 88 h 106"/>
                <a:gd name="T28" fmla="*/ 130 w 236"/>
                <a:gd name="T29" fmla="*/ 88 h 106"/>
                <a:gd name="T30" fmla="*/ 144 w 236"/>
                <a:gd name="T31" fmla="*/ 84 h 106"/>
                <a:gd name="T32" fmla="*/ 158 w 236"/>
                <a:gd name="T33" fmla="*/ 82 h 106"/>
                <a:gd name="T34" fmla="*/ 182 w 236"/>
                <a:gd name="T35" fmla="*/ 70 h 106"/>
                <a:gd name="T36" fmla="*/ 202 w 236"/>
                <a:gd name="T37" fmla="*/ 58 h 106"/>
                <a:gd name="T38" fmla="*/ 216 w 236"/>
                <a:gd name="T39" fmla="*/ 46 h 106"/>
                <a:gd name="T40" fmla="*/ 228 w 236"/>
                <a:gd name="T41" fmla="*/ 36 h 106"/>
                <a:gd name="T42" fmla="*/ 236 w 236"/>
                <a:gd name="T43" fmla="*/ 24 h 106"/>
                <a:gd name="T44" fmla="*/ 236 w 236"/>
                <a:gd name="T45" fmla="*/ 24 h 106"/>
                <a:gd name="T46" fmla="*/ 228 w 236"/>
                <a:gd name="T47" fmla="*/ 38 h 106"/>
                <a:gd name="T48" fmla="*/ 220 w 236"/>
                <a:gd name="T49" fmla="*/ 54 h 106"/>
                <a:gd name="T50" fmla="*/ 204 w 236"/>
                <a:gd name="T51" fmla="*/ 70 h 106"/>
                <a:gd name="T52" fmla="*/ 196 w 236"/>
                <a:gd name="T53" fmla="*/ 78 h 106"/>
                <a:gd name="T54" fmla="*/ 186 w 236"/>
                <a:gd name="T55" fmla="*/ 84 h 106"/>
                <a:gd name="T56" fmla="*/ 174 w 236"/>
                <a:gd name="T57" fmla="*/ 92 h 106"/>
                <a:gd name="T58" fmla="*/ 160 w 236"/>
                <a:gd name="T59" fmla="*/ 98 h 106"/>
                <a:gd name="T60" fmla="*/ 146 w 236"/>
                <a:gd name="T61" fmla="*/ 102 h 106"/>
                <a:gd name="T62" fmla="*/ 130 w 236"/>
                <a:gd name="T63" fmla="*/ 104 h 106"/>
                <a:gd name="T64" fmla="*/ 112 w 236"/>
                <a:gd name="T65" fmla="*/ 106 h 106"/>
                <a:gd name="T66" fmla="*/ 92 w 236"/>
                <a:gd name="T67" fmla="*/ 104 h 106"/>
                <a:gd name="T68" fmla="*/ 92 w 236"/>
                <a:gd name="T69" fmla="*/ 104 h 106"/>
                <a:gd name="T70" fmla="*/ 74 w 236"/>
                <a:gd name="T71" fmla="*/ 100 h 106"/>
                <a:gd name="T72" fmla="*/ 58 w 236"/>
                <a:gd name="T73" fmla="*/ 96 h 106"/>
                <a:gd name="T74" fmla="*/ 44 w 236"/>
                <a:gd name="T75" fmla="*/ 90 h 106"/>
                <a:gd name="T76" fmla="*/ 34 w 236"/>
                <a:gd name="T77" fmla="*/ 82 h 106"/>
                <a:gd name="T78" fmla="*/ 24 w 236"/>
                <a:gd name="T79" fmla="*/ 74 h 106"/>
                <a:gd name="T80" fmla="*/ 16 w 236"/>
                <a:gd name="T81" fmla="*/ 66 h 106"/>
                <a:gd name="T82" fmla="*/ 10 w 236"/>
                <a:gd name="T83" fmla="*/ 56 h 106"/>
                <a:gd name="T84" fmla="*/ 6 w 236"/>
                <a:gd name="T85" fmla="*/ 46 h 106"/>
                <a:gd name="T86" fmla="*/ 2 w 236"/>
                <a:gd name="T87" fmla="*/ 30 h 106"/>
                <a:gd name="T88" fmla="*/ 0 w 236"/>
                <a:gd name="T89" fmla="*/ 14 h 106"/>
                <a:gd name="T90" fmla="*/ 0 w 236"/>
                <a:gd name="T91" fmla="*/ 0 h 106"/>
                <a:gd name="T92" fmla="*/ 0 w 236"/>
                <a:gd name="T9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06">
                  <a:moveTo>
                    <a:pt x="0" y="0"/>
                  </a:moveTo>
                  <a:lnTo>
                    <a:pt x="0" y="0"/>
                  </a:lnTo>
                  <a:lnTo>
                    <a:pt x="2" y="14"/>
                  </a:lnTo>
                  <a:lnTo>
                    <a:pt x="6" y="26"/>
                  </a:lnTo>
                  <a:lnTo>
                    <a:pt x="14" y="42"/>
                  </a:lnTo>
                  <a:lnTo>
                    <a:pt x="26" y="58"/>
                  </a:lnTo>
                  <a:lnTo>
                    <a:pt x="34" y="64"/>
                  </a:lnTo>
                  <a:lnTo>
                    <a:pt x="44" y="72"/>
                  </a:lnTo>
                  <a:lnTo>
                    <a:pt x="54" y="78"/>
                  </a:lnTo>
                  <a:lnTo>
                    <a:pt x="66" y="82"/>
                  </a:lnTo>
                  <a:lnTo>
                    <a:pt x="82" y="86"/>
                  </a:lnTo>
                  <a:lnTo>
                    <a:pt x="98" y="88"/>
                  </a:lnTo>
                  <a:lnTo>
                    <a:pt x="98" y="88"/>
                  </a:lnTo>
                  <a:lnTo>
                    <a:pt x="114" y="88"/>
                  </a:lnTo>
                  <a:lnTo>
                    <a:pt x="130" y="88"/>
                  </a:lnTo>
                  <a:lnTo>
                    <a:pt x="144" y="84"/>
                  </a:lnTo>
                  <a:lnTo>
                    <a:pt x="158" y="82"/>
                  </a:lnTo>
                  <a:lnTo>
                    <a:pt x="182" y="70"/>
                  </a:lnTo>
                  <a:lnTo>
                    <a:pt x="202" y="58"/>
                  </a:lnTo>
                  <a:lnTo>
                    <a:pt x="216" y="46"/>
                  </a:lnTo>
                  <a:lnTo>
                    <a:pt x="228" y="36"/>
                  </a:lnTo>
                  <a:lnTo>
                    <a:pt x="236" y="24"/>
                  </a:lnTo>
                  <a:lnTo>
                    <a:pt x="236" y="24"/>
                  </a:lnTo>
                  <a:lnTo>
                    <a:pt x="228" y="38"/>
                  </a:lnTo>
                  <a:lnTo>
                    <a:pt x="220" y="54"/>
                  </a:lnTo>
                  <a:lnTo>
                    <a:pt x="204" y="70"/>
                  </a:lnTo>
                  <a:lnTo>
                    <a:pt x="196" y="78"/>
                  </a:lnTo>
                  <a:lnTo>
                    <a:pt x="186" y="84"/>
                  </a:lnTo>
                  <a:lnTo>
                    <a:pt x="174" y="92"/>
                  </a:lnTo>
                  <a:lnTo>
                    <a:pt x="160" y="98"/>
                  </a:lnTo>
                  <a:lnTo>
                    <a:pt x="146" y="102"/>
                  </a:lnTo>
                  <a:lnTo>
                    <a:pt x="130" y="104"/>
                  </a:lnTo>
                  <a:lnTo>
                    <a:pt x="112" y="106"/>
                  </a:lnTo>
                  <a:lnTo>
                    <a:pt x="92" y="104"/>
                  </a:lnTo>
                  <a:lnTo>
                    <a:pt x="92" y="104"/>
                  </a:lnTo>
                  <a:lnTo>
                    <a:pt x="74" y="100"/>
                  </a:lnTo>
                  <a:lnTo>
                    <a:pt x="58" y="96"/>
                  </a:lnTo>
                  <a:lnTo>
                    <a:pt x="44" y="90"/>
                  </a:lnTo>
                  <a:lnTo>
                    <a:pt x="34" y="82"/>
                  </a:lnTo>
                  <a:lnTo>
                    <a:pt x="24" y="74"/>
                  </a:lnTo>
                  <a:lnTo>
                    <a:pt x="16" y="66"/>
                  </a:lnTo>
                  <a:lnTo>
                    <a:pt x="10" y="56"/>
                  </a:lnTo>
                  <a:lnTo>
                    <a:pt x="6" y="46"/>
                  </a:lnTo>
                  <a:lnTo>
                    <a:pt x="2" y="30"/>
                  </a:lnTo>
                  <a:lnTo>
                    <a:pt x="0" y="14"/>
                  </a:lnTo>
                  <a:lnTo>
                    <a:pt x="0" y="0"/>
                  </a:lnTo>
                  <a:lnTo>
                    <a:pt x="0" y="0"/>
                  </a:lnTo>
                  <a:close/>
                </a:path>
              </a:pathLst>
            </a:custGeom>
            <a:solidFill>
              <a:schemeClr val="accent6">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1" name="Freeform 21"/>
            <p:cNvSpPr>
              <a:spLocks/>
            </p:cNvSpPr>
            <p:nvPr/>
          </p:nvSpPr>
          <p:spPr bwMode="auto">
            <a:xfrm>
              <a:off x="1452" y="1710"/>
              <a:ext cx="506" cy="684"/>
            </a:xfrm>
            <a:custGeom>
              <a:avLst/>
              <a:gdLst>
                <a:gd name="T0" fmla="*/ 488 w 506"/>
                <a:gd name="T1" fmla="*/ 250 h 684"/>
                <a:gd name="T2" fmla="*/ 506 w 506"/>
                <a:gd name="T3" fmla="*/ 254 h 684"/>
                <a:gd name="T4" fmla="*/ 492 w 506"/>
                <a:gd name="T5" fmla="*/ 176 h 684"/>
                <a:gd name="T6" fmla="*/ 486 w 506"/>
                <a:gd name="T7" fmla="*/ 88 h 684"/>
                <a:gd name="T8" fmla="*/ 436 w 506"/>
                <a:gd name="T9" fmla="*/ 42 h 684"/>
                <a:gd name="T10" fmla="*/ 396 w 506"/>
                <a:gd name="T11" fmla="*/ 4 h 684"/>
                <a:gd name="T12" fmla="*/ 312 w 506"/>
                <a:gd name="T13" fmla="*/ 4 h 684"/>
                <a:gd name="T14" fmla="*/ 238 w 506"/>
                <a:gd name="T15" fmla="*/ 66 h 684"/>
                <a:gd name="T16" fmla="*/ 158 w 506"/>
                <a:gd name="T17" fmla="*/ 226 h 684"/>
                <a:gd name="T18" fmla="*/ 114 w 506"/>
                <a:gd name="T19" fmla="*/ 286 h 684"/>
                <a:gd name="T20" fmla="*/ 78 w 506"/>
                <a:gd name="T21" fmla="*/ 370 h 684"/>
                <a:gd name="T22" fmla="*/ 16 w 506"/>
                <a:gd name="T23" fmla="*/ 396 h 684"/>
                <a:gd name="T24" fmla="*/ 48 w 506"/>
                <a:gd name="T25" fmla="*/ 400 h 684"/>
                <a:gd name="T26" fmla="*/ 4 w 506"/>
                <a:gd name="T27" fmla="*/ 440 h 684"/>
                <a:gd name="T28" fmla="*/ 2 w 506"/>
                <a:gd name="T29" fmla="*/ 462 h 684"/>
                <a:gd name="T30" fmla="*/ 26 w 506"/>
                <a:gd name="T31" fmla="*/ 450 h 684"/>
                <a:gd name="T32" fmla="*/ 44 w 506"/>
                <a:gd name="T33" fmla="*/ 478 h 684"/>
                <a:gd name="T34" fmla="*/ 78 w 506"/>
                <a:gd name="T35" fmla="*/ 484 h 684"/>
                <a:gd name="T36" fmla="*/ 104 w 506"/>
                <a:gd name="T37" fmla="*/ 552 h 684"/>
                <a:gd name="T38" fmla="*/ 126 w 506"/>
                <a:gd name="T39" fmla="*/ 528 h 684"/>
                <a:gd name="T40" fmla="*/ 144 w 506"/>
                <a:gd name="T41" fmla="*/ 520 h 684"/>
                <a:gd name="T42" fmla="*/ 204 w 506"/>
                <a:gd name="T43" fmla="*/ 610 h 684"/>
                <a:gd name="T44" fmla="*/ 172 w 506"/>
                <a:gd name="T45" fmla="*/ 498 h 684"/>
                <a:gd name="T46" fmla="*/ 196 w 506"/>
                <a:gd name="T47" fmla="*/ 408 h 684"/>
                <a:gd name="T48" fmla="*/ 234 w 506"/>
                <a:gd name="T49" fmla="*/ 290 h 684"/>
                <a:gd name="T50" fmla="*/ 238 w 506"/>
                <a:gd name="T51" fmla="*/ 200 h 684"/>
                <a:gd name="T52" fmla="*/ 278 w 506"/>
                <a:gd name="T53" fmla="*/ 102 h 684"/>
                <a:gd name="T54" fmla="*/ 288 w 506"/>
                <a:gd name="T55" fmla="*/ 98 h 684"/>
                <a:gd name="T56" fmla="*/ 288 w 506"/>
                <a:gd name="T57" fmla="*/ 138 h 684"/>
                <a:gd name="T58" fmla="*/ 354 w 506"/>
                <a:gd name="T59" fmla="*/ 82 h 684"/>
                <a:gd name="T60" fmla="*/ 412 w 506"/>
                <a:gd name="T61" fmla="*/ 110 h 684"/>
                <a:gd name="T62" fmla="*/ 420 w 506"/>
                <a:gd name="T63" fmla="*/ 78 h 684"/>
                <a:gd name="T64" fmla="*/ 446 w 506"/>
                <a:gd name="T65" fmla="*/ 154 h 684"/>
                <a:gd name="T66" fmla="*/ 422 w 506"/>
                <a:gd name="T67" fmla="*/ 264 h 684"/>
                <a:gd name="T68" fmla="*/ 370 w 506"/>
                <a:gd name="T69" fmla="*/ 332 h 684"/>
                <a:gd name="T70" fmla="*/ 348 w 506"/>
                <a:gd name="T71" fmla="*/ 380 h 684"/>
                <a:gd name="T72" fmla="*/ 348 w 506"/>
                <a:gd name="T73" fmla="*/ 450 h 684"/>
                <a:gd name="T74" fmla="*/ 346 w 506"/>
                <a:gd name="T75" fmla="*/ 468 h 684"/>
                <a:gd name="T76" fmla="*/ 378 w 506"/>
                <a:gd name="T77" fmla="*/ 460 h 684"/>
                <a:gd name="T78" fmla="*/ 304 w 506"/>
                <a:gd name="T79" fmla="*/ 518 h 684"/>
                <a:gd name="T80" fmla="*/ 266 w 506"/>
                <a:gd name="T81" fmla="*/ 632 h 684"/>
                <a:gd name="T82" fmla="*/ 254 w 506"/>
                <a:gd name="T83" fmla="*/ 652 h 684"/>
                <a:gd name="T84" fmla="*/ 284 w 506"/>
                <a:gd name="T85" fmla="*/ 640 h 684"/>
                <a:gd name="T86" fmla="*/ 302 w 506"/>
                <a:gd name="T87" fmla="*/ 678 h 684"/>
                <a:gd name="T88" fmla="*/ 324 w 506"/>
                <a:gd name="T89" fmla="*/ 676 h 684"/>
                <a:gd name="T90" fmla="*/ 332 w 506"/>
                <a:gd name="T91" fmla="*/ 630 h 684"/>
                <a:gd name="T92" fmla="*/ 376 w 506"/>
                <a:gd name="T93" fmla="*/ 634 h 684"/>
                <a:gd name="T94" fmla="*/ 394 w 506"/>
                <a:gd name="T95" fmla="*/ 612 h 684"/>
                <a:gd name="T96" fmla="*/ 384 w 506"/>
                <a:gd name="T97" fmla="*/ 648 h 684"/>
                <a:gd name="T98" fmla="*/ 430 w 506"/>
                <a:gd name="T99" fmla="*/ 612 h 684"/>
                <a:gd name="T100" fmla="*/ 430 w 506"/>
                <a:gd name="T101" fmla="*/ 532 h 684"/>
                <a:gd name="T102" fmla="*/ 440 w 506"/>
                <a:gd name="T103" fmla="*/ 538 h 684"/>
                <a:gd name="T104" fmla="*/ 448 w 506"/>
                <a:gd name="T105" fmla="*/ 502 h 684"/>
                <a:gd name="T106" fmla="*/ 454 w 506"/>
                <a:gd name="T107" fmla="*/ 552 h 684"/>
                <a:gd name="T108" fmla="*/ 472 w 506"/>
                <a:gd name="T109" fmla="*/ 520 h 684"/>
                <a:gd name="T110" fmla="*/ 460 w 506"/>
                <a:gd name="T111" fmla="*/ 436 h 684"/>
                <a:gd name="T112" fmla="*/ 488 w 506"/>
                <a:gd name="T113" fmla="*/ 386 h 684"/>
                <a:gd name="T114" fmla="*/ 486 w 506"/>
                <a:gd name="T115" fmla="*/ 296 h 684"/>
                <a:gd name="T116" fmla="*/ 498 w 506"/>
                <a:gd name="T117" fmla="*/ 300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6" h="684">
                  <a:moveTo>
                    <a:pt x="498" y="300"/>
                  </a:moveTo>
                  <a:lnTo>
                    <a:pt x="498" y="300"/>
                  </a:lnTo>
                  <a:lnTo>
                    <a:pt x="496" y="294"/>
                  </a:lnTo>
                  <a:lnTo>
                    <a:pt x="494" y="286"/>
                  </a:lnTo>
                  <a:lnTo>
                    <a:pt x="490" y="266"/>
                  </a:lnTo>
                  <a:lnTo>
                    <a:pt x="488" y="250"/>
                  </a:lnTo>
                  <a:lnTo>
                    <a:pt x="490" y="246"/>
                  </a:lnTo>
                  <a:lnTo>
                    <a:pt x="490" y="246"/>
                  </a:lnTo>
                  <a:lnTo>
                    <a:pt x="490" y="246"/>
                  </a:lnTo>
                  <a:lnTo>
                    <a:pt x="494" y="252"/>
                  </a:lnTo>
                  <a:lnTo>
                    <a:pt x="500" y="254"/>
                  </a:lnTo>
                  <a:lnTo>
                    <a:pt x="506" y="254"/>
                  </a:lnTo>
                  <a:lnTo>
                    <a:pt x="506" y="254"/>
                  </a:lnTo>
                  <a:lnTo>
                    <a:pt x="504" y="246"/>
                  </a:lnTo>
                  <a:lnTo>
                    <a:pt x="498" y="226"/>
                  </a:lnTo>
                  <a:lnTo>
                    <a:pt x="494" y="210"/>
                  </a:lnTo>
                  <a:lnTo>
                    <a:pt x="492" y="194"/>
                  </a:lnTo>
                  <a:lnTo>
                    <a:pt x="492" y="176"/>
                  </a:lnTo>
                  <a:lnTo>
                    <a:pt x="496" y="158"/>
                  </a:lnTo>
                  <a:lnTo>
                    <a:pt x="496" y="158"/>
                  </a:lnTo>
                  <a:lnTo>
                    <a:pt x="498" y="140"/>
                  </a:lnTo>
                  <a:lnTo>
                    <a:pt x="496" y="122"/>
                  </a:lnTo>
                  <a:lnTo>
                    <a:pt x="492" y="104"/>
                  </a:lnTo>
                  <a:lnTo>
                    <a:pt x="486" y="88"/>
                  </a:lnTo>
                  <a:lnTo>
                    <a:pt x="476" y="74"/>
                  </a:lnTo>
                  <a:lnTo>
                    <a:pt x="464" y="62"/>
                  </a:lnTo>
                  <a:lnTo>
                    <a:pt x="452" y="54"/>
                  </a:lnTo>
                  <a:lnTo>
                    <a:pt x="436" y="50"/>
                  </a:lnTo>
                  <a:lnTo>
                    <a:pt x="436" y="50"/>
                  </a:lnTo>
                  <a:lnTo>
                    <a:pt x="436" y="42"/>
                  </a:lnTo>
                  <a:lnTo>
                    <a:pt x="434" y="32"/>
                  </a:lnTo>
                  <a:lnTo>
                    <a:pt x="430" y="24"/>
                  </a:lnTo>
                  <a:lnTo>
                    <a:pt x="426" y="18"/>
                  </a:lnTo>
                  <a:lnTo>
                    <a:pt x="418" y="12"/>
                  </a:lnTo>
                  <a:lnTo>
                    <a:pt x="408" y="8"/>
                  </a:lnTo>
                  <a:lnTo>
                    <a:pt x="396" y="4"/>
                  </a:lnTo>
                  <a:lnTo>
                    <a:pt x="384" y="2"/>
                  </a:lnTo>
                  <a:lnTo>
                    <a:pt x="384" y="2"/>
                  </a:lnTo>
                  <a:lnTo>
                    <a:pt x="366" y="0"/>
                  </a:lnTo>
                  <a:lnTo>
                    <a:pt x="346" y="0"/>
                  </a:lnTo>
                  <a:lnTo>
                    <a:pt x="324" y="2"/>
                  </a:lnTo>
                  <a:lnTo>
                    <a:pt x="312" y="4"/>
                  </a:lnTo>
                  <a:lnTo>
                    <a:pt x="300" y="8"/>
                  </a:lnTo>
                  <a:lnTo>
                    <a:pt x="288" y="16"/>
                  </a:lnTo>
                  <a:lnTo>
                    <a:pt x="276" y="24"/>
                  </a:lnTo>
                  <a:lnTo>
                    <a:pt x="262" y="36"/>
                  </a:lnTo>
                  <a:lnTo>
                    <a:pt x="250" y="50"/>
                  </a:lnTo>
                  <a:lnTo>
                    <a:pt x="238" y="66"/>
                  </a:lnTo>
                  <a:lnTo>
                    <a:pt x="224" y="86"/>
                  </a:lnTo>
                  <a:lnTo>
                    <a:pt x="212" y="112"/>
                  </a:lnTo>
                  <a:lnTo>
                    <a:pt x="198" y="138"/>
                  </a:lnTo>
                  <a:lnTo>
                    <a:pt x="198" y="138"/>
                  </a:lnTo>
                  <a:lnTo>
                    <a:pt x="176" y="190"/>
                  </a:lnTo>
                  <a:lnTo>
                    <a:pt x="158" y="226"/>
                  </a:lnTo>
                  <a:lnTo>
                    <a:pt x="144" y="250"/>
                  </a:lnTo>
                  <a:lnTo>
                    <a:pt x="134" y="262"/>
                  </a:lnTo>
                  <a:lnTo>
                    <a:pt x="126" y="270"/>
                  </a:lnTo>
                  <a:lnTo>
                    <a:pt x="120" y="274"/>
                  </a:lnTo>
                  <a:lnTo>
                    <a:pt x="116" y="278"/>
                  </a:lnTo>
                  <a:lnTo>
                    <a:pt x="114" y="286"/>
                  </a:lnTo>
                  <a:lnTo>
                    <a:pt x="114" y="286"/>
                  </a:lnTo>
                  <a:lnTo>
                    <a:pt x="108" y="310"/>
                  </a:lnTo>
                  <a:lnTo>
                    <a:pt x="100" y="336"/>
                  </a:lnTo>
                  <a:lnTo>
                    <a:pt x="96" y="348"/>
                  </a:lnTo>
                  <a:lnTo>
                    <a:pt x="88" y="360"/>
                  </a:lnTo>
                  <a:lnTo>
                    <a:pt x="78" y="370"/>
                  </a:lnTo>
                  <a:lnTo>
                    <a:pt x="64" y="376"/>
                  </a:lnTo>
                  <a:lnTo>
                    <a:pt x="64" y="376"/>
                  </a:lnTo>
                  <a:lnTo>
                    <a:pt x="24" y="392"/>
                  </a:lnTo>
                  <a:lnTo>
                    <a:pt x="14" y="394"/>
                  </a:lnTo>
                  <a:lnTo>
                    <a:pt x="14" y="394"/>
                  </a:lnTo>
                  <a:lnTo>
                    <a:pt x="16" y="396"/>
                  </a:lnTo>
                  <a:lnTo>
                    <a:pt x="22" y="400"/>
                  </a:lnTo>
                  <a:lnTo>
                    <a:pt x="30" y="402"/>
                  </a:lnTo>
                  <a:lnTo>
                    <a:pt x="36" y="402"/>
                  </a:lnTo>
                  <a:lnTo>
                    <a:pt x="44" y="402"/>
                  </a:lnTo>
                  <a:lnTo>
                    <a:pt x="44" y="402"/>
                  </a:lnTo>
                  <a:lnTo>
                    <a:pt x="48" y="400"/>
                  </a:lnTo>
                  <a:lnTo>
                    <a:pt x="50" y="402"/>
                  </a:lnTo>
                  <a:lnTo>
                    <a:pt x="44" y="408"/>
                  </a:lnTo>
                  <a:lnTo>
                    <a:pt x="14" y="430"/>
                  </a:lnTo>
                  <a:lnTo>
                    <a:pt x="14" y="430"/>
                  </a:lnTo>
                  <a:lnTo>
                    <a:pt x="8" y="434"/>
                  </a:lnTo>
                  <a:lnTo>
                    <a:pt x="4" y="440"/>
                  </a:lnTo>
                  <a:lnTo>
                    <a:pt x="0" y="446"/>
                  </a:lnTo>
                  <a:lnTo>
                    <a:pt x="0" y="452"/>
                  </a:lnTo>
                  <a:lnTo>
                    <a:pt x="0" y="460"/>
                  </a:lnTo>
                  <a:lnTo>
                    <a:pt x="2" y="464"/>
                  </a:lnTo>
                  <a:lnTo>
                    <a:pt x="2" y="464"/>
                  </a:lnTo>
                  <a:lnTo>
                    <a:pt x="2" y="462"/>
                  </a:lnTo>
                  <a:lnTo>
                    <a:pt x="4" y="456"/>
                  </a:lnTo>
                  <a:lnTo>
                    <a:pt x="10" y="452"/>
                  </a:lnTo>
                  <a:lnTo>
                    <a:pt x="16" y="450"/>
                  </a:lnTo>
                  <a:lnTo>
                    <a:pt x="22" y="448"/>
                  </a:lnTo>
                  <a:lnTo>
                    <a:pt x="22" y="448"/>
                  </a:lnTo>
                  <a:lnTo>
                    <a:pt x="26" y="450"/>
                  </a:lnTo>
                  <a:lnTo>
                    <a:pt x="30" y="452"/>
                  </a:lnTo>
                  <a:lnTo>
                    <a:pt x="38" y="458"/>
                  </a:lnTo>
                  <a:lnTo>
                    <a:pt x="42" y="466"/>
                  </a:lnTo>
                  <a:lnTo>
                    <a:pt x="44" y="474"/>
                  </a:lnTo>
                  <a:lnTo>
                    <a:pt x="44" y="474"/>
                  </a:lnTo>
                  <a:lnTo>
                    <a:pt x="44" y="478"/>
                  </a:lnTo>
                  <a:lnTo>
                    <a:pt x="44" y="478"/>
                  </a:lnTo>
                  <a:lnTo>
                    <a:pt x="54" y="474"/>
                  </a:lnTo>
                  <a:lnTo>
                    <a:pt x="66" y="474"/>
                  </a:lnTo>
                  <a:lnTo>
                    <a:pt x="80" y="476"/>
                  </a:lnTo>
                  <a:lnTo>
                    <a:pt x="80" y="476"/>
                  </a:lnTo>
                  <a:lnTo>
                    <a:pt x="78" y="484"/>
                  </a:lnTo>
                  <a:lnTo>
                    <a:pt x="76" y="494"/>
                  </a:lnTo>
                  <a:lnTo>
                    <a:pt x="78" y="504"/>
                  </a:lnTo>
                  <a:lnTo>
                    <a:pt x="80" y="512"/>
                  </a:lnTo>
                  <a:lnTo>
                    <a:pt x="86" y="528"/>
                  </a:lnTo>
                  <a:lnTo>
                    <a:pt x="94" y="540"/>
                  </a:lnTo>
                  <a:lnTo>
                    <a:pt x="104" y="552"/>
                  </a:lnTo>
                  <a:lnTo>
                    <a:pt x="112" y="560"/>
                  </a:lnTo>
                  <a:lnTo>
                    <a:pt x="120" y="566"/>
                  </a:lnTo>
                  <a:lnTo>
                    <a:pt x="120" y="566"/>
                  </a:lnTo>
                  <a:lnTo>
                    <a:pt x="122" y="552"/>
                  </a:lnTo>
                  <a:lnTo>
                    <a:pt x="124" y="540"/>
                  </a:lnTo>
                  <a:lnTo>
                    <a:pt x="126" y="528"/>
                  </a:lnTo>
                  <a:lnTo>
                    <a:pt x="130" y="518"/>
                  </a:lnTo>
                  <a:lnTo>
                    <a:pt x="138" y="504"/>
                  </a:lnTo>
                  <a:lnTo>
                    <a:pt x="142" y="498"/>
                  </a:lnTo>
                  <a:lnTo>
                    <a:pt x="142" y="498"/>
                  </a:lnTo>
                  <a:lnTo>
                    <a:pt x="142" y="510"/>
                  </a:lnTo>
                  <a:lnTo>
                    <a:pt x="144" y="520"/>
                  </a:lnTo>
                  <a:lnTo>
                    <a:pt x="150" y="540"/>
                  </a:lnTo>
                  <a:lnTo>
                    <a:pt x="160" y="558"/>
                  </a:lnTo>
                  <a:lnTo>
                    <a:pt x="172" y="576"/>
                  </a:lnTo>
                  <a:lnTo>
                    <a:pt x="184" y="590"/>
                  </a:lnTo>
                  <a:lnTo>
                    <a:pt x="194" y="600"/>
                  </a:lnTo>
                  <a:lnTo>
                    <a:pt x="204" y="610"/>
                  </a:lnTo>
                  <a:lnTo>
                    <a:pt x="204" y="610"/>
                  </a:lnTo>
                  <a:lnTo>
                    <a:pt x="196" y="596"/>
                  </a:lnTo>
                  <a:lnTo>
                    <a:pt x="188" y="578"/>
                  </a:lnTo>
                  <a:lnTo>
                    <a:pt x="182" y="556"/>
                  </a:lnTo>
                  <a:lnTo>
                    <a:pt x="176" y="530"/>
                  </a:lnTo>
                  <a:lnTo>
                    <a:pt x="172" y="498"/>
                  </a:lnTo>
                  <a:lnTo>
                    <a:pt x="172" y="480"/>
                  </a:lnTo>
                  <a:lnTo>
                    <a:pt x="172" y="464"/>
                  </a:lnTo>
                  <a:lnTo>
                    <a:pt x="176" y="444"/>
                  </a:lnTo>
                  <a:lnTo>
                    <a:pt x="180" y="426"/>
                  </a:lnTo>
                  <a:lnTo>
                    <a:pt x="180" y="426"/>
                  </a:lnTo>
                  <a:lnTo>
                    <a:pt x="196" y="408"/>
                  </a:lnTo>
                  <a:lnTo>
                    <a:pt x="204" y="398"/>
                  </a:lnTo>
                  <a:lnTo>
                    <a:pt x="208" y="388"/>
                  </a:lnTo>
                  <a:lnTo>
                    <a:pt x="208" y="388"/>
                  </a:lnTo>
                  <a:lnTo>
                    <a:pt x="216" y="362"/>
                  </a:lnTo>
                  <a:lnTo>
                    <a:pt x="226" y="326"/>
                  </a:lnTo>
                  <a:lnTo>
                    <a:pt x="234" y="290"/>
                  </a:lnTo>
                  <a:lnTo>
                    <a:pt x="236" y="272"/>
                  </a:lnTo>
                  <a:lnTo>
                    <a:pt x="236" y="258"/>
                  </a:lnTo>
                  <a:lnTo>
                    <a:pt x="236" y="258"/>
                  </a:lnTo>
                  <a:lnTo>
                    <a:pt x="236" y="242"/>
                  </a:lnTo>
                  <a:lnTo>
                    <a:pt x="236" y="222"/>
                  </a:lnTo>
                  <a:lnTo>
                    <a:pt x="238" y="200"/>
                  </a:lnTo>
                  <a:lnTo>
                    <a:pt x="242" y="176"/>
                  </a:lnTo>
                  <a:lnTo>
                    <a:pt x="248" y="152"/>
                  </a:lnTo>
                  <a:lnTo>
                    <a:pt x="258" y="130"/>
                  </a:lnTo>
                  <a:lnTo>
                    <a:pt x="264" y="118"/>
                  </a:lnTo>
                  <a:lnTo>
                    <a:pt x="270" y="110"/>
                  </a:lnTo>
                  <a:lnTo>
                    <a:pt x="278" y="102"/>
                  </a:lnTo>
                  <a:lnTo>
                    <a:pt x="286" y="94"/>
                  </a:lnTo>
                  <a:lnTo>
                    <a:pt x="286" y="94"/>
                  </a:lnTo>
                  <a:lnTo>
                    <a:pt x="292" y="92"/>
                  </a:lnTo>
                  <a:lnTo>
                    <a:pt x="292" y="92"/>
                  </a:lnTo>
                  <a:lnTo>
                    <a:pt x="288" y="98"/>
                  </a:lnTo>
                  <a:lnTo>
                    <a:pt x="288" y="98"/>
                  </a:lnTo>
                  <a:lnTo>
                    <a:pt x="284" y="120"/>
                  </a:lnTo>
                  <a:lnTo>
                    <a:pt x="284" y="134"/>
                  </a:lnTo>
                  <a:lnTo>
                    <a:pt x="284" y="142"/>
                  </a:lnTo>
                  <a:lnTo>
                    <a:pt x="284" y="146"/>
                  </a:lnTo>
                  <a:lnTo>
                    <a:pt x="284" y="146"/>
                  </a:lnTo>
                  <a:lnTo>
                    <a:pt x="288" y="138"/>
                  </a:lnTo>
                  <a:lnTo>
                    <a:pt x="302" y="120"/>
                  </a:lnTo>
                  <a:lnTo>
                    <a:pt x="310" y="108"/>
                  </a:lnTo>
                  <a:lnTo>
                    <a:pt x="322" y="98"/>
                  </a:lnTo>
                  <a:lnTo>
                    <a:pt x="336" y="90"/>
                  </a:lnTo>
                  <a:lnTo>
                    <a:pt x="354" y="82"/>
                  </a:lnTo>
                  <a:lnTo>
                    <a:pt x="354" y="82"/>
                  </a:lnTo>
                  <a:lnTo>
                    <a:pt x="380" y="76"/>
                  </a:lnTo>
                  <a:lnTo>
                    <a:pt x="380" y="76"/>
                  </a:lnTo>
                  <a:lnTo>
                    <a:pt x="392" y="82"/>
                  </a:lnTo>
                  <a:lnTo>
                    <a:pt x="400" y="92"/>
                  </a:lnTo>
                  <a:lnTo>
                    <a:pt x="408" y="100"/>
                  </a:lnTo>
                  <a:lnTo>
                    <a:pt x="412" y="110"/>
                  </a:lnTo>
                  <a:lnTo>
                    <a:pt x="418" y="126"/>
                  </a:lnTo>
                  <a:lnTo>
                    <a:pt x="418" y="134"/>
                  </a:lnTo>
                  <a:lnTo>
                    <a:pt x="418" y="134"/>
                  </a:lnTo>
                  <a:lnTo>
                    <a:pt x="420" y="116"/>
                  </a:lnTo>
                  <a:lnTo>
                    <a:pt x="422" y="98"/>
                  </a:lnTo>
                  <a:lnTo>
                    <a:pt x="420" y="78"/>
                  </a:lnTo>
                  <a:lnTo>
                    <a:pt x="420" y="78"/>
                  </a:lnTo>
                  <a:lnTo>
                    <a:pt x="428" y="92"/>
                  </a:lnTo>
                  <a:lnTo>
                    <a:pt x="440" y="120"/>
                  </a:lnTo>
                  <a:lnTo>
                    <a:pt x="440" y="120"/>
                  </a:lnTo>
                  <a:lnTo>
                    <a:pt x="444" y="136"/>
                  </a:lnTo>
                  <a:lnTo>
                    <a:pt x="446" y="154"/>
                  </a:lnTo>
                  <a:lnTo>
                    <a:pt x="448" y="170"/>
                  </a:lnTo>
                  <a:lnTo>
                    <a:pt x="446" y="188"/>
                  </a:lnTo>
                  <a:lnTo>
                    <a:pt x="442" y="206"/>
                  </a:lnTo>
                  <a:lnTo>
                    <a:pt x="438" y="224"/>
                  </a:lnTo>
                  <a:lnTo>
                    <a:pt x="430" y="244"/>
                  </a:lnTo>
                  <a:lnTo>
                    <a:pt x="422" y="264"/>
                  </a:lnTo>
                  <a:lnTo>
                    <a:pt x="422" y="264"/>
                  </a:lnTo>
                  <a:lnTo>
                    <a:pt x="412" y="284"/>
                  </a:lnTo>
                  <a:lnTo>
                    <a:pt x="402" y="300"/>
                  </a:lnTo>
                  <a:lnTo>
                    <a:pt x="392" y="312"/>
                  </a:lnTo>
                  <a:lnTo>
                    <a:pt x="384" y="322"/>
                  </a:lnTo>
                  <a:lnTo>
                    <a:pt x="370" y="332"/>
                  </a:lnTo>
                  <a:lnTo>
                    <a:pt x="364" y="336"/>
                  </a:lnTo>
                  <a:lnTo>
                    <a:pt x="364" y="336"/>
                  </a:lnTo>
                  <a:lnTo>
                    <a:pt x="360" y="340"/>
                  </a:lnTo>
                  <a:lnTo>
                    <a:pt x="354" y="356"/>
                  </a:lnTo>
                  <a:lnTo>
                    <a:pt x="350" y="368"/>
                  </a:lnTo>
                  <a:lnTo>
                    <a:pt x="348" y="380"/>
                  </a:lnTo>
                  <a:lnTo>
                    <a:pt x="348" y="396"/>
                  </a:lnTo>
                  <a:lnTo>
                    <a:pt x="350" y="414"/>
                  </a:lnTo>
                  <a:lnTo>
                    <a:pt x="350" y="414"/>
                  </a:lnTo>
                  <a:lnTo>
                    <a:pt x="350" y="430"/>
                  </a:lnTo>
                  <a:lnTo>
                    <a:pt x="350" y="442"/>
                  </a:lnTo>
                  <a:lnTo>
                    <a:pt x="348" y="450"/>
                  </a:lnTo>
                  <a:lnTo>
                    <a:pt x="344" y="456"/>
                  </a:lnTo>
                  <a:lnTo>
                    <a:pt x="338" y="462"/>
                  </a:lnTo>
                  <a:lnTo>
                    <a:pt x="334" y="464"/>
                  </a:lnTo>
                  <a:lnTo>
                    <a:pt x="334" y="468"/>
                  </a:lnTo>
                  <a:lnTo>
                    <a:pt x="334" y="468"/>
                  </a:lnTo>
                  <a:lnTo>
                    <a:pt x="346" y="468"/>
                  </a:lnTo>
                  <a:lnTo>
                    <a:pt x="358" y="464"/>
                  </a:lnTo>
                  <a:lnTo>
                    <a:pt x="374" y="458"/>
                  </a:lnTo>
                  <a:lnTo>
                    <a:pt x="390" y="450"/>
                  </a:lnTo>
                  <a:lnTo>
                    <a:pt x="390" y="450"/>
                  </a:lnTo>
                  <a:lnTo>
                    <a:pt x="384" y="456"/>
                  </a:lnTo>
                  <a:lnTo>
                    <a:pt x="378" y="460"/>
                  </a:lnTo>
                  <a:lnTo>
                    <a:pt x="358" y="472"/>
                  </a:lnTo>
                  <a:lnTo>
                    <a:pt x="336" y="484"/>
                  </a:lnTo>
                  <a:lnTo>
                    <a:pt x="326" y="492"/>
                  </a:lnTo>
                  <a:lnTo>
                    <a:pt x="318" y="500"/>
                  </a:lnTo>
                  <a:lnTo>
                    <a:pt x="318" y="500"/>
                  </a:lnTo>
                  <a:lnTo>
                    <a:pt x="304" y="518"/>
                  </a:lnTo>
                  <a:lnTo>
                    <a:pt x="296" y="534"/>
                  </a:lnTo>
                  <a:lnTo>
                    <a:pt x="290" y="558"/>
                  </a:lnTo>
                  <a:lnTo>
                    <a:pt x="280" y="596"/>
                  </a:lnTo>
                  <a:lnTo>
                    <a:pt x="280" y="596"/>
                  </a:lnTo>
                  <a:lnTo>
                    <a:pt x="272" y="616"/>
                  </a:lnTo>
                  <a:lnTo>
                    <a:pt x="266" y="632"/>
                  </a:lnTo>
                  <a:lnTo>
                    <a:pt x="258" y="642"/>
                  </a:lnTo>
                  <a:lnTo>
                    <a:pt x="252" y="650"/>
                  </a:lnTo>
                  <a:lnTo>
                    <a:pt x="244" y="656"/>
                  </a:lnTo>
                  <a:lnTo>
                    <a:pt x="248" y="656"/>
                  </a:lnTo>
                  <a:lnTo>
                    <a:pt x="248" y="656"/>
                  </a:lnTo>
                  <a:lnTo>
                    <a:pt x="254" y="652"/>
                  </a:lnTo>
                  <a:lnTo>
                    <a:pt x="262" y="646"/>
                  </a:lnTo>
                  <a:lnTo>
                    <a:pt x="276" y="634"/>
                  </a:lnTo>
                  <a:lnTo>
                    <a:pt x="280" y="630"/>
                  </a:lnTo>
                  <a:lnTo>
                    <a:pt x="284" y="628"/>
                  </a:lnTo>
                  <a:lnTo>
                    <a:pt x="286" y="632"/>
                  </a:lnTo>
                  <a:lnTo>
                    <a:pt x="284" y="640"/>
                  </a:lnTo>
                  <a:lnTo>
                    <a:pt x="284" y="640"/>
                  </a:lnTo>
                  <a:lnTo>
                    <a:pt x="284" y="648"/>
                  </a:lnTo>
                  <a:lnTo>
                    <a:pt x="284" y="652"/>
                  </a:lnTo>
                  <a:lnTo>
                    <a:pt x="288" y="664"/>
                  </a:lnTo>
                  <a:lnTo>
                    <a:pt x="294" y="672"/>
                  </a:lnTo>
                  <a:lnTo>
                    <a:pt x="302" y="678"/>
                  </a:lnTo>
                  <a:lnTo>
                    <a:pt x="310" y="682"/>
                  </a:lnTo>
                  <a:lnTo>
                    <a:pt x="318" y="684"/>
                  </a:lnTo>
                  <a:lnTo>
                    <a:pt x="322" y="682"/>
                  </a:lnTo>
                  <a:lnTo>
                    <a:pt x="324" y="680"/>
                  </a:lnTo>
                  <a:lnTo>
                    <a:pt x="324" y="676"/>
                  </a:lnTo>
                  <a:lnTo>
                    <a:pt x="324" y="676"/>
                  </a:lnTo>
                  <a:lnTo>
                    <a:pt x="326" y="658"/>
                  </a:lnTo>
                  <a:lnTo>
                    <a:pt x="328" y="640"/>
                  </a:lnTo>
                  <a:lnTo>
                    <a:pt x="330" y="628"/>
                  </a:lnTo>
                  <a:lnTo>
                    <a:pt x="332" y="628"/>
                  </a:lnTo>
                  <a:lnTo>
                    <a:pt x="332" y="630"/>
                  </a:lnTo>
                  <a:lnTo>
                    <a:pt x="332" y="630"/>
                  </a:lnTo>
                  <a:lnTo>
                    <a:pt x="334" y="636"/>
                  </a:lnTo>
                  <a:lnTo>
                    <a:pt x="338" y="642"/>
                  </a:lnTo>
                  <a:lnTo>
                    <a:pt x="348" y="654"/>
                  </a:lnTo>
                  <a:lnTo>
                    <a:pt x="366" y="664"/>
                  </a:lnTo>
                  <a:lnTo>
                    <a:pt x="366" y="664"/>
                  </a:lnTo>
                  <a:lnTo>
                    <a:pt x="376" y="634"/>
                  </a:lnTo>
                  <a:lnTo>
                    <a:pt x="386" y="616"/>
                  </a:lnTo>
                  <a:lnTo>
                    <a:pt x="390" y="610"/>
                  </a:lnTo>
                  <a:lnTo>
                    <a:pt x="390" y="608"/>
                  </a:lnTo>
                  <a:lnTo>
                    <a:pt x="392" y="608"/>
                  </a:lnTo>
                  <a:lnTo>
                    <a:pt x="392" y="608"/>
                  </a:lnTo>
                  <a:lnTo>
                    <a:pt x="394" y="612"/>
                  </a:lnTo>
                  <a:lnTo>
                    <a:pt x="392" y="618"/>
                  </a:lnTo>
                  <a:lnTo>
                    <a:pt x="388" y="630"/>
                  </a:lnTo>
                  <a:lnTo>
                    <a:pt x="376" y="650"/>
                  </a:lnTo>
                  <a:lnTo>
                    <a:pt x="376" y="650"/>
                  </a:lnTo>
                  <a:lnTo>
                    <a:pt x="378" y="650"/>
                  </a:lnTo>
                  <a:lnTo>
                    <a:pt x="384" y="648"/>
                  </a:lnTo>
                  <a:lnTo>
                    <a:pt x="396" y="644"/>
                  </a:lnTo>
                  <a:lnTo>
                    <a:pt x="414" y="632"/>
                  </a:lnTo>
                  <a:lnTo>
                    <a:pt x="414" y="632"/>
                  </a:lnTo>
                  <a:lnTo>
                    <a:pt x="420" y="628"/>
                  </a:lnTo>
                  <a:lnTo>
                    <a:pt x="424" y="622"/>
                  </a:lnTo>
                  <a:lnTo>
                    <a:pt x="430" y="612"/>
                  </a:lnTo>
                  <a:lnTo>
                    <a:pt x="432" y="598"/>
                  </a:lnTo>
                  <a:lnTo>
                    <a:pt x="432" y="586"/>
                  </a:lnTo>
                  <a:lnTo>
                    <a:pt x="430" y="556"/>
                  </a:lnTo>
                  <a:lnTo>
                    <a:pt x="430" y="544"/>
                  </a:lnTo>
                  <a:lnTo>
                    <a:pt x="430" y="532"/>
                  </a:lnTo>
                  <a:lnTo>
                    <a:pt x="430" y="532"/>
                  </a:lnTo>
                  <a:lnTo>
                    <a:pt x="432" y="524"/>
                  </a:lnTo>
                  <a:lnTo>
                    <a:pt x="434" y="524"/>
                  </a:lnTo>
                  <a:lnTo>
                    <a:pt x="436" y="526"/>
                  </a:lnTo>
                  <a:lnTo>
                    <a:pt x="438" y="530"/>
                  </a:lnTo>
                  <a:lnTo>
                    <a:pt x="440" y="538"/>
                  </a:lnTo>
                  <a:lnTo>
                    <a:pt x="440" y="538"/>
                  </a:lnTo>
                  <a:lnTo>
                    <a:pt x="440" y="534"/>
                  </a:lnTo>
                  <a:lnTo>
                    <a:pt x="440" y="534"/>
                  </a:lnTo>
                  <a:lnTo>
                    <a:pt x="442" y="518"/>
                  </a:lnTo>
                  <a:lnTo>
                    <a:pt x="444" y="508"/>
                  </a:lnTo>
                  <a:lnTo>
                    <a:pt x="446" y="504"/>
                  </a:lnTo>
                  <a:lnTo>
                    <a:pt x="448" y="502"/>
                  </a:lnTo>
                  <a:lnTo>
                    <a:pt x="452" y="502"/>
                  </a:lnTo>
                  <a:lnTo>
                    <a:pt x="454" y="506"/>
                  </a:lnTo>
                  <a:lnTo>
                    <a:pt x="454" y="506"/>
                  </a:lnTo>
                  <a:lnTo>
                    <a:pt x="456" y="512"/>
                  </a:lnTo>
                  <a:lnTo>
                    <a:pt x="456" y="524"/>
                  </a:lnTo>
                  <a:lnTo>
                    <a:pt x="454" y="552"/>
                  </a:lnTo>
                  <a:lnTo>
                    <a:pt x="448" y="592"/>
                  </a:lnTo>
                  <a:lnTo>
                    <a:pt x="448" y="592"/>
                  </a:lnTo>
                  <a:lnTo>
                    <a:pt x="460" y="568"/>
                  </a:lnTo>
                  <a:lnTo>
                    <a:pt x="468" y="544"/>
                  </a:lnTo>
                  <a:lnTo>
                    <a:pt x="470" y="532"/>
                  </a:lnTo>
                  <a:lnTo>
                    <a:pt x="472" y="520"/>
                  </a:lnTo>
                  <a:lnTo>
                    <a:pt x="472" y="520"/>
                  </a:lnTo>
                  <a:lnTo>
                    <a:pt x="470" y="494"/>
                  </a:lnTo>
                  <a:lnTo>
                    <a:pt x="464" y="466"/>
                  </a:lnTo>
                  <a:lnTo>
                    <a:pt x="458" y="438"/>
                  </a:lnTo>
                  <a:lnTo>
                    <a:pt x="458" y="438"/>
                  </a:lnTo>
                  <a:lnTo>
                    <a:pt x="460" y="436"/>
                  </a:lnTo>
                  <a:lnTo>
                    <a:pt x="468" y="430"/>
                  </a:lnTo>
                  <a:lnTo>
                    <a:pt x="474" y="422"/>
                  </a:lnTo>
                  <a:lnTo>
                    <a:pt x="478" y="414"/>
                  </a:lnTo>
                  <a:lnTo>
                    <a:pt x="482" y="402"/>
                  </a:lnTo>
                  <a:lnTo>
                    <a:pt x="488" y="386"/>
                  </a:lnTo>
                  <a:lnTo>
                    <a:pt x="488" y="386"/>
                  </a:lnTo>
                  <a:lnTo>
                    <a:pt x="490" y="368"/>
                  </a:lnTo>
                  <a:lnTo>
                    <a:pt x="492" y="352"/>
                  </a:lnTo>
                  <a:lnTo>
                    <a:pt x="490" y="322"/>
                  </a:lnTo>
                  <a:lnTo>
                    <a:pt x="486" y="300"/>
                  </a:lnTo>
                  <a:lnTo>
                    <a:pt x="486" y="296"/>
                  </a:lnTo>
                  <a:lnTo>
                    <a:pt x="486" y="296"/>
                  </a:lnTo>
                  <a:lnTo>
                    <a:pt x="490" y="300"/>
                  </a:lnTo>
                  <a:lnTo>
                    <a:pt x="496" y="304"/>
                  </a:lnTo>
                  <a:lnTo>
                    <a:pt x="500" y="302"/>
                  </a:lnTo>
                  <a:lnTo>
                    <a:pt x="500" y="302"/>
                  </a:lnTo>
                  <a:lnTo>
                    <a:pt x="498" y="300"/>
                  </a:lnTo>
                  <a:lnTo>
                    <a:pt x="498" y="30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2" name="Freeform 22"/>
            <p:cNvSpPr>
              <a:spLocks/>
            </p:cNvSpPr>
            <p:nvPr/>
          </p:nvSpPr>
          <p:spPr bwMode="auto">
            <a:xfrm>
              <a:off x="1870" y="2932"/>
              <a:ext cx="96" cy="50"/>
            </a:xfrm>
            <a:custGeom>
              <a:avLst/>
              <a:gdLst>
                <a:gd name="T0" fmla="*/ 86 w 96"/>
                <a:gd name="T1" fmla="*/ 42 h 50"/>
                <a:gd name="T2" fmla="*/ 86 w 96"/>
                <a:gd name="T3" fmla="*/ 42 h 50"/>
                <a:gd name="T4" fmla="*/ 70 w 96"/>
                <a:gd name="T5" fmla="*/ 38 h 50"/>
                <a:gd name="T6" fmla="*/ 60 w 96"/>
                <a:gd name="T7" fmla="*/ 34 h 50"/>
                <a:gd name="T8" fmla="*/ 34 w 96"/>
                <a:gd name="T9" fmla="*/ 18 h 50"/>
                <a:gd name="T10" fmla="*/ 34 w 96"/>
                <a:gd name="T11" fmla="*/ 18 h 50"/>
                <a:gd name="T12" fmla="*/ 6 w 96"/>
                <a:gd name="T13" fmla="*/ 4 h 50"/>
                <a:gd name="T14" fmla="*/ 0 w 96"/>
                <a:gd name="T15" fmla="*/ 0 h 50"/>
                <a:gd name="T16" fmla="*/ 0 w 96"/>
                <a:gd name="T17" fmla="*/ 0 h 50"/>
                <a:gd name="T18" fmla="*/ 0 w 96"/>
                <a:gd name="T19" fmla="*/ 4 h 50"/>
                <a:gd name="T20" fmla="*/ 2 w 96"/>
                <a:gd name="T21" fmla="*/ 10 h 50"/>
                <a:gd name="T22" fmla="*/ 6 w 96"/>
                <a:gd name="T23" fmla="*/ 16 h 50"/>
                <a:gd name="T24" fmla="*/ 12 w 96"/>
                <a:gd name="T25" fmla="*/ 22 h 50"/>
                <a:gd name="T26" fmla="*/ 22 w 96"/>
                <a:gd name="T27" fmla="*/ 28 h 50"/>
                <a:gd name="T28" fmla="*/ 34 w 96"/>
                <a:gd name="T29" fmla="*/ 34 h 50"/>
                <a:gd name="T30" fmla="*/ 34 w 96"/>
                <a:gd name="T31" fmla="*/ 34 h 50"/>
                <a:gd name="T32" fmla="*/ 60 w 96"/>
                <a:gd name="T33" fmla="*/ 44 h 50"/>
                <a:gd name="T34" fmla="*/ 80 w 96"/>
                <a:gd name="T35" fmla="*/ 50 h 50"/>
                <a:gd name="T36" fmla="*/ 92 w 96"/>
                <a:gd name="T37" fmla="*/ 50 h 50"/>
                <a:gd name="T38" fmla="*/ 96 w 96"/>
                <a:gd name="T39" fmla="*/ 50 h 50"/>
                <a:gd name="T40" fmla="*/ 86 w 96"/>
                <a:gd name="T41"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50">
                  <a:moveTo>
                    <a:pt x="86" y="42"/>
                  </a:moveTo>
                  <a:lnTo>
                    <a:pt x="86" y="42"/>
                  </a:lnTo>
                  <a:lnTo>
                    <a:pt x="70" y="38"/>
                  </a:lnTo>
                  <a:lnTo>
                    <a:pt x="60" y="34"/>
                  </a:lnTo>
                  <a:lnTo>
                    <a:pt x="34" y="18"/>
                  </a:lnTo>
                  <a:lnTo>
                    <a:pt x="34" y="18"/>
                  </a:lnTo>
                  <a:lnTo>
                    <a:pt x="6" y="4"/>
                  </a:lnTo>
                  <a:lnTo>
                    <a:pt x="0" y="0"/>
                  </a:lnTo>
                  <a:lnTo>
                    <a:pt x="0" y="0"/>
                  </a:lnTo>
                  <a:lnTo>
                    <a:pt x="0" y="4"/>
                  </a:lnTo>
                  <a:lnTo>
                    <a:pt x="2" y="10"/>
                  </a:lnTo>
                  <a:lnTo>
                    <a:pt x="6" y="16"/>
                  </a:lnTo>
                  <a:lnTo>
                    <a:pt x="12" y="22"/>
                  </a:lnTo>
                  <a:lnTo>
                    <a:pt x="22" y="28"/>
                  </a:lnTo>
                  <a:lnTo>
                    <a:pt x="34" y="34"/>
                  </a:lnTo>
                  <a:lnTo>
                    <a:pt x="34" y="34"/>
                  </a:lnTo>
                  <a:lnTo>
                    <a:pt x="60" y="44"/>
                  </a:lnTo>
                  <a:lnTo>
                    <a:pt x="80" y="50"/>
                  </a:lnTo>
                  <a:lnTo>
                    <a:pt x="92" y="50"/>
                  </a:lnTo>
                  <a:lnTo>
                    <a:pt x="96" y="50"/>
                  </a:lnTo>
                  <a:lnTo>
                    <a:pt x="86" y="42"/>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3" name="Freeform 23"/>
            <p:cNvSpPr>
              <a:spLocks/>
            </p:cNvSpPr>
            <p:nvPr/>
          </p:nvSpPr>
          <p:spPr bwMode="auto">
            <a:xfrm>
              <a:off x="1478" y="2888"/>
              <a:ext cx="84" cy="64"/>
            </a:xfrm>
            <a:custGeom>
              <a:avLst/>
              <a:gdLst>
                <a:gd name="T0" fmla="*/ 84 w 84"/>
                <a:gd name="T1" fmla="*/ 4 h 64"/>
                <a:gd name="T2" fmla="*/ 84 w 84"/>
                <a:gd name="T3" fmla="*/ 4 h 64"/>
                <a:gd name="T4" fmla="*/ 76 w 84"/>
                <a:gd name="T5" fmla="*/ 22 h 64"/>
                <a:gd name="T6" fmla="*/ 68 w 84"/>
                <a:gd name="T7" fmla="*/ 36 h 64"/>
                <a:gd name="T8" fmla="*/ 56 w 84"/>
                <a:gd name="T9" fmla="*/ 46 h 64"/>
                <a:gd name="T10" fmla="*/ 38 w 84"/>
                <a:gd name="T11" fmla="*/ 54 h 64"/>
                <a:gd name="T12" fmla="*/ 38 w 84"/>
                <a:gd name="T13" fmla="*/ 54 h 64"/>
                <a:gd name="T14" fmla="*/ 20 w 84"/>
                <a:gd name="T15" fmla="*/ 60 h 64"/>
                <a:gd name="T16" fmla="*/ 8 w 84"/>
                <a:gd name="T17" fmla="*/ 64 h 64"/>
                <a:gd name="T18" fmla="*/ 0 w 84"/>
                <a:gd name="T19" fmla="*/ 64 h 64"/>
                <a:gd name="T20" fmla="*/ 0 w 84"/>
                <a:gd name="T21" fmla="*/ 64 h 64"/>
                <a:gd name="T22" fmla="*/ 18 w 84"/>
                <a:gd name="T23" fmla="*/ 54 h 64"/>
                <a:gd name="T24" fmla="*/ 50 w 84"/>
                <a:gd name="T25" fmla="*/ 34 h 64"/>
                <a:gd name="T26" fmla="*/ 50 w 84"/>
                <a:gd name="T27" fmla="*/ 34 h 64"/>
                <a:gd name="T28" fmla="*/ 62 w 84"/>
                <a:gd name="T29" fmla="*/ 24 h 64"/>
                <a:gd name="T30" fmla="*/ 72 w 84"/>
                <a:gd name="T31" fmla="*/ 12 h 64"/>
                <a:gd name="T32" fmla="*/ 80 w 84"/>
                <a:gd name="T33" fmla="*/ 0 h 64"/>
                <a:gd name="T34" fmla="*/ 84 w 84"/>
                <a:gd name="T35" fmla="*/ 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 h="64">
                  <a:moveTo>
                    <a:pt x="84" y="4"/>
                  </a:moveTo>
                  <a:lnTo>
                    <a:pt x="84" y="4"/>
                  </a:lnTo>
                  <a:lnTo>
                    <a:pt x="76" y="22"/>
                  </a:lnTo>
                  <a:lnTo>
                    <a:pt x="68" y="36"/>
                  </a:lnTo>
                  <a:lnTo>
                    <a:pt x="56" y="46"/>
                  </a:lnTo>
                  <a:lnTo>
                    <a:pt x="38" y="54"/>
                  </a:lnTo>
                  <a:lnTo>
                    <a:pt x="38" y="54"/>
                  </a:lnTo>
                  <a:lnTo>
                    <a:pt x="20" y="60"/>
                  </a:lnTo>
                  <a:lnTo>
                    <a:pt x="8" y="64"/>
                  </a:lnTo>
                  <a:lnTo>
                    <a:pt x="0" y="64"/>
                  </a:lnTo>
                  <a:lnTo>
                    <a:pt x="0" y="64"/>
                  </a:lnTo>
                  <a:lnTo>
                    <a:pt x="18" y="54"/>
                  </a:lnTo>
                  <a:lnTo>
                    <a:pt x="50" y="34"/>
                  </a:lnTo>
                  <a:lnTo>
                    <a:pt x="50" y="34"/>
                  </a:lnTo>
                  <a:lnTo>
                    <a:pt x="62" y="24"/>
                  </a:lnTo>
                  <a:lnTo>
                    <a:pt x="72" y="12"/>
                  </a:lnTo>
                  <a:lnTo>
                    <a:pt x="80" y="0"/>
                  </a:lnTo>
                  <a:lnTo>
                    <a:pt x="84" y="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4" name="Freeform 24"/>
            <p:cNvSpPr>
              <a:spLocks/>
            </p:cNvSpPr>
            <p:nvPr/>
          </p:nvSpPr>
          <p:spPr bwMode="auto">
            <a:xfrm>
              <a:off x="1408" y="2220"/>
              <a:ext cx="92" cy="158"/>
            </a:xfrm>
            <a:custGeom>
              <a:avLst/>
              <a:gdLst>
                <a:gd name="T0" fmla="*/ 90 w 92"/>
                <a:gd name="T1" fmla="*/ 158 h 158"/>
                <a:gd name="T2" fmla="*/ 90 w 92"/>
                <a:gd name="T3" fmla="*/ 158 h 158"/>
                <a:gd name="T4" fmla="*/ 90 w 92"/>
                <a:gd name="T5" fmla="*/ 158 h 158"/>
                <a:gd name="T6" fmla="*/ 90 w 92"/>
                <a:gd name="T7" fmla="*/ 158 h 158"/>
                <a:gd name="T8" fmla="*/ 64 w 92"/>
                <a:gd name="T9" fmla="*/ 118 h 158"/>
                <a:gd name="T10" fmla="*/ 64 w 92"/>
                <a:gd name="T11" fmla="*/ 118 h 158"/>
                <a:gd name="T12" fmla="*/ 42 w 92"/>
                <a:gd name="T13" fmla="*/ 76 h 158"/>
                <a:gd name="T14" fmla="*/ 42 w 92"/>
                <a:gd name="T15" fmla="*/ 76 h 158"/>
                <a:gd name="T16" fmla="*/ 0 w 92"/>
                <a:gd name="T17" fmla="*/ 2 h 158"/>
                <a:gd name="T18" fmla="*/ 0 w 92"/>
                <a:gd name="T19" fmla="*/ 2 h 158"/>
                <a:gd name="T20" fmla="*/ 2 w 92"/>
                <a:gd name="T21" fmla="*/ 0 h 158"/>
                <a:gd name="T22" fmla="*/ 2 w 92"/>
                <a:gd name="T23" fmla="*/ 0 h 158"/>
                <a:gd name="T24" fmla="*/ 4 w 92"/>
                <a:gd name="T25" fmla="*/ 0 h 158"/>
                <a:gd name="T26" fmla="*/ 4 w 92"/>
                <a:gd name="T27" fmla="*/ 0 h 158"/>
                <a:gd name="T28" fmla="*/ 46 w 92"/>
                <a:gd name="T29" fmla="*/ 74 h 158"/>
                <a:gd name="T30" fmla="*/ 46 w 92"/>
                <a:gd name="T31" fmla="*/ 74 h 158"/>
                <a:gd name="T32" fmla="*/ 68 w 92"/>
                <a:gd name="T33" fmla="*/ 116 h 158"/>
                <a:gd name="T34" fmla="*/ 68 w 92"/>
                <a:gd name="T35" fmla="*/ 116 h 158"/>
                <a:gd name="T36" fmla="*/ 92 w 92"/>
                <a:gd name="T37" fmla="*/ 156 h 158"/>
                <a:gd name="T38" fmla="*/ 92 w 92"/>
                <a:gd name="T39" fmla="*/ 156 h 158"/>
                <a:gd name="T40" fmla="*/ 92 w 92"/>
                <a:gd name="T41" fmla="*/ 158 h 158"/>
                <a:gd name="T42" fmla="*/ 92 w 92"/>
                <a:gd name="T43" fmla="*/ 158 h 158"/>
                <a:gd name="T44" fmla="*/ 90 w 92"/>
                <a:gd name="T45" fmla="*/ 158 h 158"/>
                <a:gd name="T46" fmla="*/ 90 w 92"/>
                <a:gd name="T4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58">
                  <a:moveTo>
                    <a:pt x="90" y="158"/>
                  </a:moveTo>
                  <a:lnTo>
                    <a:pt x="90" y="158"/>
                  </a:lnTo>
                  <a:lnTo>
                    <a:pt x="90" y="158"/>
                  </a:lnTo>
                  <a:lnTo>
                    <a:pt x="90" y="158"/>
                  </a:lnTo>
                  <a:lnTo>
                    <a:pt x="64" y="118"/>
                  </a:lnTo>
                  <a:lnTo>
                    <a:pt x="64" y="118"/>
                  </a:lnTo>
                  <a:lnTo>
                    <a:pt x="42" y="76"/>
                  </a:lnTo>
                  <a:lnTo>
                    <a:pt x="42" y="76"/>
                  </a:lnTo>
                  <a:lnTo>
                    <a:pt x="0" y="2"/>
                  </a:lnTo>
                  <a:lnTo>
                    <a:pt x="0" y="2"/>
                  </a:lnTo>
                  <a:lnTo>
                    <a:pt x="2" y="0"/>
                  </a:lnTo>
                  <a:lnTo>
                    <a:pt x="2" y="0"/>
                  </a:lnTo>
                  <a:lnTo>
                    <a:pt x="4" y="0"/>
                  </a:lnTo>
                  <a:lnTo>
                    <a:pt x="4" y="0"/>
                  </a:lnTo>
                  <a:lnTo>
                    <a:pt x="46" y="74"/>
                  </a:lnTo>
                  <a:lnTo>
                    <a:pt x="46" y="74"/>
                  </a:lnTo>
                  <a:lnTo>
                    <a:pt x="68" y="116"/>
                  </a:lnTo>
                  <a:lnTo>
                    <a:pt x="68" y="116"/>
                  </a:lnTo>
                  <a:lnTo>
                    <a:pt x="92" y="156"/>
                  </a:lnTo>
                  <a:lnTo>
                    <a:pt x="92" y="156"/>
                  </a:lnTo>
                  <a:lnTo>
                    <a:pt x="92" y="158"/>
                  </a:lnTo>
                  <a:lnTo>
                    <a:pt x="92" y="158"/>
                  </a:lnTo>
                  <a:lnTo>
                    <a:pt x="90" y="158"/>
                  </a:lnTo>
                  <a:lnTo>
                    <a:pt x="90" y="158"/>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5" name="Freeform 25"/>
            <p:cNvSpPr>
              <a:spLocks/>
            </p:cNvSpPr>
            <p:nvPr/>
          </p:nvSpPr>
          <p:spPr bwMode="auto">
            <a:xfrm>
              <a:off x="1946" y="2226"/>
              <a:ext cx="82" cy="106"/>
            </a:xfrm>
            <a:custGeom>
              <a:avLst/>
              <a:gdLst>
                <a:gd name="T0" fmla="*/ 2 w 82"/>
                <a:gd name="T1" fmla="*/ 106 h 106"/>
                <a:gd name="T2" fmla="*/ 2 w 82"/>
                <a:gd name="T3" fmla="*/ 106 h 106"/>
                <a:gd name="T4" fmla="*/ 0 w 82"/>
                <a:gd name="T5" fmla="*/ 104 h 106"/>
                <a:gd name="T6" fmla="*/ 0 w 82"/>
                <a:gd name="T7" fmla="*/ 104 h 106"/>
                <a:gd name="T8" fmla="*/ 0 w 82"/>
                <a:gd name="T9" fmla="*/ 102 h 106"/>
                <a:gd name="T10" fmla="*/ 0 w 82"/>
                <a:gd name="T11" fmla="*/ 102 h 106"/>
                <a:gd name="T12" fmla="*/ 10 w 82"/>
                <a:gd name="T13" fmla="*/ 92 h 106"/>
                <a:gd name="T14" fmla="*/ 36 w 82"/>
                <a:gd name="T15" fmla="*/ 66 h 106"/>
                <a:gd name="T16" fmla="*/ 48 w 82"/>
                <a:gd name="T17" fmla="*/ 50 h 106"/>
                <a:gd name="T18" fmla="*/ 62 w 82"/>
                <a:gd name="T19" fmla="*/ 34 h 106"/>
                <a:gd name="T20" fmla="*/ 72 w 82"/>
                <a:gd name="T21" fmla="*/ 16 h 106"/>
                <a:gd name="T22" fmla="*/ 78 w 82"/>
                <a:gd name="T23" fmla="*/ 0 h 106"/>
                <a:gd name="T24" fmla="*/ 78 w 82"/>
                <a:gd name="T25" fmla="*/ 0 h 106"/>
                <a:gd name="T26" fmla="*/ 80 w 82"/>
                <a:gd name="T27" fmla="*/ 0 h 106"/>
                <a:gd name="T28" fmla="*/ 80 w 82"/>
                <a:gd name="T29" fmla="*/ 0 h 106"/>
                <a:gd name="T30" fmla="*/ 82 w 82"/>
                <a:gd name="T31" fmla="*/ 2 h 106"/>
                <a:gd name="T32" fmla="*/ 82 w 82"/>
                <a:gd name="T33" fmla="*/ 2 h 106"/>
                <a:gd name="T34" fmla="*/ 76 w 82"/>
                <a:gd name="T35" fmla="*/ 18 h 106"/>
                <a:gd name="T36" fmla="*/ 66 w 82"/>
                <a:gd name="T37" fmla="*/ 36 h 106"/>
                <a:gd name="T38" fmla="*/ 52 w 82"/>
                <a:gd name="T39" fmla="*/ 52 h 106"/>
                <a:gd name="T40" fmla="*/ 40 w 82"/>
                <a:gd name="T41" fmla="*/ 68 h 106"/>
                <a:gd name="T42" fmla="*/ 14 w 82"/>
                <a:gd name="T43" fmla="*/ 94 h 106"/>
                <a:gd name="T44" fmla="*/ 2 w 82"/>
                <a:gd name="T45" fmla="*/ 104 h 106"/>
                <a:gd name="T46" fmla="*/ 2 w 82"/>
                <a:gd name="T47" fmla="*/ 104 h 106"/>
                <a:gd name="T48" fmla="*/ 2 w 82"/>
                <a:gd name="T49" fmla="*/ 106 h 106"/>
                <a:gd name="T50" fmla="*/ 2 w 82"/>
                <a:gd name="T51"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106">
                  <a:moveTo>
                    <a:pt x="2" y="106"/>
                  </a:moveTo>
                  <a:lnTo>
                    <a:pt x="2" y="106"/>
                  </a:lnTo>
                  <a:lnTo>
                    <a:pt x="0" y="104"/>
                  </a:lnTo>
                  <a:lnTo>
                    <a:pt x="0" y="104"/>
                  </a:lnTo>
                  <a:lnTo>
                    <a:pt x="0" y="102"/>
                  </a:lnTo>
                  <a:lnTo>
                    <a:pt x="0" y="102"/>
                  </a:lnTo>
                  <a:lnTo>
                    <a:pt x="10" y="92"/>
                  </a:lnTo>
                  <a:lnTo>
                    <a:pt x="36" y="66"/>
                  </a:lnTo>
                  <a:lnTo>
                    <a:pt x="48" y="50"/>
                  </a:lnTo>
                  <a:lnTo>
                    <a:pt x="62" y="34"/>
                  </a:lnTo>
                  <a:lnTo>
                    <a:pt x="72" y="16"/>
                  </a:lnTo>
                  <a:lnTo>
                    <a:pt x="78" y="0"/>
                  </a:lnTo>
                  <a:lnTo>
                    <a:pt x="78" y="0"/>
                  </a:lnTo>
                  <a:lnTo>
                    <a:pt x="80" y="0"/>
                  </a:lnTo>
                  <a:lnTo>
                    <a:pt x="80" y="0"/>
                  </a:lnTo>
                  <a:lnTo>
                    <a:pt x="82" y="2"/>
                  </a:lnTo>
                  <a:lnTo>
                    <a:pt x="82" y="2"/>
                  </a:lnTo>
                  <a:lnTo>
                    <a:pt x="76" y="18"/>
                  </a:lnTo>
                  <a:lnTo>
                    <a:pt x="66" y="36"/>
                  </a:lnTo>
                  <a:lnTo>
                    <a:pt x="52" y="52"/>
                  </a:lnTo>
                  <a:lnTo>
                    <a:pt x="40" y="68"/>
                  </a:lnTo>
                  <a:lnTo>
                    <a:pt x="14" y="94"/>
                  </a:lnTo>
                  <a:lnTo>
                    <a:pt x="2" y="104"/>
                  </a:lnTo>
                  <a:lnTo>
                    <a:pt x="2" y="104"/>
                  </a:lnTo>
                  <a:lnTo>
                    <a:pt x="2" y="106"/>
                  </a:lnTo>
                  <a:lnTo>
                    <a:pt x="2" y="106"/>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86" name="Group 28"/>
          <p:cNvGrpSpPr>
            <a:grpSpLocks noChangeAspect="1"/>
          </p:cNvGrpSpPr>
          <p:nvPr/>
        </p:nvGrpSpPr>
        <p:grpSpPr bwMode="auto">
          <a:xfrm flipH="1">
            <a:off x="5195423" y="2840421"/>
            <a:ext cx="1165132" cy="3515789"/>
            <a:chOff x="948" y="2233"/>
            <a:chExt cx="400" cy="1207"/>
          </a:xfrm>
        </p:grpSpPr>
        <p:sp>
          <p:nvSpPr>
            <p:cNvPr id="87" name="Freeform 29"/>
            <p:cNvSpPr>
              <a:spLocks/>
            </p:cNvSpPr>
            <p:nvPr/>
          </p:nvSpPr>
          <p:spPr bwMode="auto">
            <a:xfrm>
              <a:off x="973" y="3384"/>
              <a:ext cx="112" cy="56"/>
            </a:xfrm>
            <a:custGeom>
              <a:avLst/>
              <a:gdLst>
                <a:gd name="T0" fmla="*/ 222 w 226"/>
                <a:gd name="T1" fmla="*/ 0 h 112"/>
                <a:gd name="T2" fmla="*/ 222 w 226"/>
                <a:gd name="T3" fmla="*/ 0 h 112"/>
                <a:gd name="T4" fmla="*/ 226 w 226"/>
                <a:gd name="T5" fmla="*/ 37 h 112"/>
                <a:gd name="T6" fmla="*/ 226 w 226"/>
                <a:gd name="T7" fmla="*/ 47 h 112"/>
                <a:gd name="T8" fmla="*/ 226 w 226"/>
                <a:gd name="T9" fmla="*/ 52 h 112"/>
                <a:gd name="T10" fmla="*/ 226 w 226"/>
                <a:gd name="T11" fmla="*/ 52 h 112"/>
                <a:gd name="T12" fmla="*/ 222 w 226"/>
                <a:gd name="T13" fmla="*/ 54 h 112"/>
                <a:gd name="T14" fmla="*/ 217 w 226"/>
                <a:gd name="T15" fmla="*/ 58 h 112"/>
                <a:gd name="T16" fmla="*/ 208 w 226"/>
                <a:gd name="T17" fmla="*/ 61 h 112"/>
                <a:gd name="T18" fmla="*/ 196 w 226"/>
                <a:gd name="T19" fmla="*/ 65 h 112"/>
                <a:gd name="T20" fmla="*/ 196 w 226"/>
                <a:gd name="T21" fmla="*/ 65 h 112"/>
                <a:gd name="T22" fmla="*/ 173 w 226"/>
                <a:gd name="T23" fmla="*/ 68 h 112"/>
                <a:gd name="T24" fmla="*/ 166 w 226"/>
                <a:gd name="T25" fmla="*/ 68 h 112"/>
                <a:gd name="T26" fmla="*/ 166 w 226"/>
                <a:gd name="T27" fmla="*/ 68 h 112"/>
                <a:gd name="T28" fmla="*/ 154 w 226"/>
                <a:gd name="T29" fmla="*/ 79 h 112"/>
                <a:gd name="T30" fmla="*/ 145 w 226"/>
                <a:gd name="T31" fmla="*/ 87 h 112"/>
                <a:gd name="T32" fmla="*/ 140 w 226"/>
                <a:gd name="T33" fmla="*/ 94 h 112"/>
                <a:gd name="T34" fmla="*/ 140 w 226"/>
                <a:gd name="T35" fmla="*/ 94 h 112"/>
                <a:gd name="T36" fmla="*/ 137 w 226"/>
                <a:gd name="T37" fmla="*/ 100 h 112"/>
                <a:gd name="T38" fmla="*/ 128 w 226"/>
                <a:gd name="T39" fmla="*/ 105 h 112"/>
                <a:gd name="T40" fmla="*/ 114 w 226"/>
                <a:gd name="T41" fmla="*/ 110 h 112"/>
                <a:gd name="T42" fmla="*/ 93 w 226"/>
                <a:gd name="T43" fmla="*/ 112 h 112"/>
                <a:gd name="T44" fmla="*/ 93 w 226"/>
                <a:gd name="T45" fmla="*/ 112 h 112"/>
                <a:gd name="T46" fmla="*/ 67 w 226"/>
                <a:gd name="T47" fmla="*/ 112 h 112"/>
                <a:gd name="T48" fmla="*/ 39 w 226"/>
                <a:gd name="T49" fmla="*/ 112 h 112"/>
                <a:gd name="T50" fmla="*/ 26 w 226"/>
                <a:gd name="T51" fmla="*/ 110 h 112"/>
                <a:gd name="T52" fmla="*/ 16 w 226"/>
                <a:gd name="T53" fmla="*/ 108 h 112"/>
                <a:gd name="T54" fmla="*/ 9 w 226"/>
                <a:gd name="T55" fmla="*/ 107 h 112"/>
                <a:gd name="T56" fmla="*/ 4 w 226"/>
                <a:gd name="T57" fmla="*/ 103 h 112"/>
                <a:gd name="T58" fmla="*/ 4 w 226"/>
                <a:gd name="T59" fmla="*/ 103 h 112"/>
                <a:gd name="T60" fmla="*/ 0 w 226"/>
                <a:gd name="T61" fmla="*/ 98 h 112"/>
                <a:gd name="T62" fmla="*/ 0 w 226"/>
                <a:gd name="T63" fmla="*/ 91 h 112"/>
                <a:gd name="T64" fmla="*/ 0 w 226"/>
                <a:gd name="T65" fmla="*/ 82 h 112"/>
                <a:gd name="T66" fmla="*/ 2 w 226"/>
                <a:gd name="T67" fmla="*/ 75 h 112"/>
                <a:gd name="T68" fmla="*/ 5 w 226"/>
                <a:gd name="T69" fmla="*/ 68 h 112"/>
                <a:gd name="T70" fmla="*/ 11 w 226"/>
                <a:gd name="T71" fmla="*/ 59 h 112"/>
                <a:gd name="T72" fmla="*/ 16 w 226"/>
                <a:gd name="T73" fmla="*/ 54 h 112"/>
                <a:gd name="T74" fmla="*/ 23 w 226"/>
                <a:gd name="T75" fmla="*/ 49 h 112"/>
                <a:gd name="T76" fmla="*/ 23 w 226"/>
                <a:gd name="T77" fmla="*/ 49 h 112"/>
                <a:gd name="T78" fmla="*/ 37 w 226"/>
                <a:gd name="T79" fmla="*/ 44 h 112"/>
                <a:gd name="T80" fmla="*/ 61 w 226"/>
                <a:gd name="T81" fmla="*/ 37 h 112"/>
                <a:gd name="T82" fmla="*/ 130 w 226"/>
                <a:gd name="T83" fmla="*/ 21 h 112"/>
                <a:gd name="T84" fmla="*/ 222 w 226"/>
                <a:gd name="T85" fmla="*/ 0 h 112"/>
                <a:gd name="T86" fmla="*/ 222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222" y="0"/>
                  </a:moveTo>
                  <a:lnTo>
                    <a:pt x="222" y="0"/>
                  </a:lnTo>
                  <a:lnTo>
                    <a:pt x="226" y="37"/>
                  </a:lnTo>
                  <a:lnTo>
                    <a:pt x="226" y="47"/>
                  </a:lnTo>
                  <a:lnTo>
                    <a:pt x="226" y="52"/>
                  </a:lnTo>
                  <a:lnTo>
                    <a:pt x="226" y="52"/>
                  </a:lnTo>
                  <a:lnTo>
                    <a:pt x="222" y="54"/>
                  </a:lnTo>
                  <a:lnTo>
                    <a:pt x="217" y="58"/>
                  </a:lnTo>
                  <a:lnTo>
                    <a:pt x="208" y="61"/>
                  </a:lnTo>
                  <a:lnTo>
                    <a:pt x="196" y="65"/>
                  </a:lnTo>
                  <a:lnTo>
                    <a:pt x="196" y="65"/>
                  </a:lnTo>
                  <a:lnTo>
                    <a:pt x="173" y="68"/>
                  </a:lnTo>
                  <a:lnTo>
                    <a:pt x="166" y="68"/>
                  </a:lnTo>
                  <a:lnTo>
                    <a:pt x="166" y="68"/>
                  </a:lnTo>
                  <a:lnTo>
                    <a:pt x="154" y="79"/>
                  </a:lnTo>
                  <a:lnTo>
                    <a:pt x="145" y="87"/>
                  </a:lnTo>
                  <a:lnTo>
                    <a:pt x="140" y="94"/>
                  </a:lnTo>
                  <a:lnTo>
                    <a:pt x="140" y="94"/>
                  </a:lnTo>
                  <a:lnTo>
                    <a:pt x="137" y="100"/>
                  </a:lnTo>
                  <a:lnTo>
                    <a:pt x="128" y="105"/>
                  </a:lnTo>
                  <a:lnTo>
                    <a:pt x="114" y="110"/>
                  </a:lnTo>
                  <a:lnTo>
                    <a:pt x="93" y="112"/>
                  </a:lnTo>
                  <a:lnTo>
                    <a:pt x="93" y="112"/>
                  </a:lnTo>
                  <a:lnTo>
                    <a:pt x="67" y="112"/>
                  </a:lnTo>
                  <a:lnTo>
                    <a:pt x="39" y="112"/>
                  </a:lnTo>
                  <a:lnTo>
                    <a:pt x="26" y="110"/>
                  </a:lnTo>
                  <a:lnTo>
                    <a:pt x="16" y="108"/>
                  </a:lnTo>
                  <a:lnTo>
                    <a:pt x="9" y="107"/>
                  </a:lnTo>
                  <a:lnTo>
                    <a:pt x="4" y="103"/>
                  </a:lnTo>
                  <a:lnTo>
                    <a:pt x="4" y="103"/>
                  </a:lnTo>
                  <a:lnTo>
                    <a:pt x="0" y="98"/>
                  </a:lnTo>
                  <a:lnTo>
                    <a:pt x="0" y="91"/>
                  </a:lnTo>
                  <a:lnTo>
                    <a:pt x="0" y="82"/>
                  </a:lnTo>
                  <a:lnTo>
                    <a:pt x="2" y="75"/>
                  </a:lnTo>
                  <a:lnTo>
                    <a:pt x="5" y="68"/>
                  </a:lnTo>
                  <a:lnTo>
                    <a:pt x="11" y="59"/>
                  </a:lnTo>
                  <a:lnTo>
                    <a:pt x="16" y="54"/>
                  </a:lnTo>
                  <a:lnTo>
                    <a:pt x="23" y="49"/>
                  </a:lnTo>
                  <a:lnTo>
                    <a:pt x="23" y="49"/>
                  </a:lnTo>
                  <a:lnTo>
                    <a:pt x="37" y="44"/>
                  </a:lnTo>
                  <a:lnTo>
                    <a:pt x="61" y="37"/>
                  </a:lnTo>
                  <a:lnTo>
                    <a:pt x="130" y="21"/>
                  </a:lnTo>
                  <a:lnTo>
                    <a:pt x="222" y="0"/>
                  </a:lnTo>
                  <a:lnTo>
                    <a:pt x="222"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8" name="Freeform 30"/>
            <p:cNvSpPr>
              <a:spLocks/>
            </p:cNvSpPr>
            <p:nvPr/>
          </p:nvSpPr>
          <p:spPr bwMode="auto">
            <a:xfrm>
              <a:off x="975" y="3352"/>
              <a:ext cx="111" cy="73"/>
            </a:xfrm>
            <a:custGeom>
              <a:avLst/>
              <a:gdLst>
                <a:gd name="T0" fmla="*/ 44 w 223"/>
                <a:gd name="T1" fmla="*/ 84 h 145"/>
                <a:gd name="T2" fmla="*/ 44 w 223"/>
                <a:gd name="T3" fmla="*/ 84 h 145"/>
                <a:gd name="T4" fmla="*/ 53 w 223"/>
                <a:gd name="T5" fmla="*/ 73 h 145"/>
                <a:gd name="T6" fmla="*/ 60 w 223"/>
                <a:gd name="T7" fmla="*/ 65 h 145"/>
                <a:gd name="T8" fmla="*/ 69 w 223"/>
                <a:gd name="T9" fmla="*/ 47 h 145"/>
                <a:gd name="T10" fmla="*/ 69 w 223"/>
                <a:gd name="T11" fmla="*/ 47 h 145"/>
                <a:gd name="T12" fmla="*/ 81 w 223"/>
                <a:gd name="T13" fmla="*/ 47 h 145"/>
                <a:gd name="T14" fmla="*/ 90 w 223"/>
                <a:gd name="T15" fmla="*/ 45 h 145"/>
                <a:gd name="T16" fmla="*/ 98 w 223"/>
                <a:gd name="T17" fmla="*/ 40 h 145"/>
                <a:gd name="T18" fmla="*/ 105 w 223"/>
                <a:gd name="T19" fmla="*/ 33 h 145"/>
                <a:gd name="T20" fmla="*/ 118 w 223"/>
                <a:gd name="T21" fmla="*/ 16 h 145"/>
                <a:gd name="T22" fmla="*/ 125 w 223"/>
                <a:gd name="T23" fmla="*/ 7 h 145"/>
                <a:gd name="T24" fmla="*/ 132 w 223"/>
                <a:gd name="T25" fmla="*/ 0 h 145"/>
                <a:gd name="T26" fmla="*/ 132 w 223"/>
                <a:gd name="T27" fmla="*/ 0 h 145"/>
                <a:gd name="T28" fmla="*/ 142 w 223"/>
                <a:gd name="T29" fmla="*/ 2 h 145"/>
                <a:gd name="T30" fmla="*/ 142 w 223"/>
                <a:gd name="T31" fmla="*/ 2 h 145"/>
                <a:gd name="T32" fmla="*/ 142 w 223"/>
                <a:gd name="T33" fmla="*/ 26 h 145"/>
                <a:gd name="T34" fmla="*/ 142 w 223"/>
                <a:gd name="T35" fmla="*/ 42 h 145"/>
                <a:gd name="T36" fmla="*/ 144 w 223"/>
                <a:gd name="T37" fmla="*/ 49 h 145"/>
                <a:gd name="T38" fmla="*/ 146 w 223"/>
                <a:gd name="T39" fmla="*/ 52 h 145"/>
                <a:gd name="T40" fmla="*/ 149 w 223"/>
                <a:gd name="T41" fmla="*/ 54 h 145"/>
                <a:gd name="T42" fmla="*/ 153 w 223"/>
                <a:gd name="T43" fmla="*/ 56 h 145"/>
                <a:gd name="T44" fmla="*/ 153 w 223"/>
                <a:gd name="T45" fmla="*/ 56 h 145"/>
                <a:gd name="T46" fmla="*/ 165 w 223"/>
                <a:gd name="T47" fmla="*/ 56 h 145"/>
                <a:gd name="T48" fmla="*/ 184 w 223"/>
                <a:gd name="T49" fmla="*/ 54 h 145"/>
                <a:gd name="T50" fmla="*/ 203 w 223"/>
                <a:gd name="T51" fmla="*/ 51 h 145"/>
                <a:gd name="T52" fmla="*/ 221 w 223"/>
                <a:gd name="T53" fmla="*/ 45 h 145"/>
                <a:gd name="T54" fmla="*/ 221 w 223"/>
                <a:gd name="T55" fmla="*/ 45 h 145"/>
                <a:gd name="T56" fmla="*/ 223 w 223"/>
                <a:gd name="T57" fmla="*/ 58 h 145"/>
                <a:gd name="T58" fmla="*/ 223 w 223"/>
                <a:gd name="T59" fmla="*/ 66 h 145"/>
                <a:gd name="T60" fmla="*/ 223 w 223"/>
                <a:gd name="T61" fmla="*/ 72 h 145"/>
                <a:gd name="T62" fmla="*/ 219 w 223"/>
                <a:gd name="T63" fmla="*/ 75 h 145"/>
                <a:gd name="T64" fmla="*/ 219 w 223"/>
                <a:gd name="T65" fmla="*/ 75 h 145"/>
                <a:gd name="T66" fmla="*/ 214 w 223"/>
                <a:gd name="T67" fmla="*/ 77 h 145"/>
                <a:gd name="T68" fmla="*/ 207 w 223"/>
                <a:gd name="T69" fmla="*/ 80 h 145"/>
                <a:gd name="T70" fmla="*/ 196 w 223"/>
                <a:gd name="T71" fmla="*/ 84 h 145"/>
                <a:gd name="T72" fmla="*/ 184 w 223"/>
                <a:gd name="T73" fmla="*/ 91 h 145"/>
                <a:gd name="T74" fmla="*/ 184 w 223"/>
                <a:gd name="T75" fmla="*/ 91 h 145"/>
                <a:gd name="T76" fmla="*/ 170 w 223"/>
                <a:gd name="T77" fmla="*/ 101 h 145"/>
                <a:gd name="T78" fmla="*/ 160 w 223"/>
                <a:gd name="T79" fmla="*/ 112 h 145"/>
                <a:gd name="T80" fmla="*/ 146 w 223"/>
                <a:gd name="T81" fmla="*/ 131 h 145"/>
                <a:gd name="T82" fmla="*/ 146 w 223"/>
                <a:gd name="T83" fmla="*/ 131 h 145"/>
                <a:gd name="T84" fmla="*/ 140 w 223"/>
                <a:gd name="T85" fmla="*/ 135 h 145"/>
                <a:gd name="T86" fmla="*/ 133 w 223"/>
                <a:gd name="T87" fmla="*/ 138 h 145"/>
                <a:gd name="T88" fmla="*/ 116 w 223"/>
                <a:gd name="T89" fmla="*/ 142 h 145"/>
                <a:gd name="T90" fmla="*/ 91 w 223"/>
                <a:gd name="T91" fmla="*/ 145 h 145"/>
                <a:gd name="T92" fmla="*/ 69 w 223"/>
                <a:gd name="T93" fmla="*/ 145 h 145"/>
                <a:gd name="T94" fmla="*/ 69 w 223"/>
                <a:gd name="T95" fmla="*/ 145 h 145"/>
                <a:gd name="T96" fmla="*/ 46 w 223"/>
                <a:gd name="T97" fmla="*/ 143 h 145"/>
                <a:gd name="T98" fmla="*/ 27 w 223"/>
                <a:gd name="T99" fmla="*/ 142 h 145"/>
                <a:gd name="T100" fmla="*/ 18 w 223"/>
                <a:gd name="T101" fmla="*/ 140 h 145"/>
                <a:gd name="T102" fmla="*/ 11 w 223"/>
                <a:gd name="T103" fmla="*/ 136 h 145"/>
                <a:gd name="T104" fmla="*/ 6 w 223"/>
                <a:gd name="T105" fmla="*/ 133 h 145"/>
                <a:gd name="T106" fmla="*/ 2 w 223"/>
                <a:gd name="T107" fmla="*/ 129 h 145"/>
                <a:gd name="T108" fmla="*/ 2 w 223"/>
                <a:gd name="T109" fmla="*/ 129 h 145"/>
                <a:gd name="T110" fmla="*/ 0 w 223"/>
                <a:gd name="T111" fmla="*/ 124 h 145"/>
                <a:gd name="T112" fmla="*/ 2 w 223"/>
                <a:gd name="T113" fmla="*/ 117 h 145"/>
                <a:gd name="T114" fmla="*/ 7 w 223"/>
                <a:gd name="T115" fmla="*/ 112 h 145"/>
                <a:gd name="T116" fmla="*/ 14 w 223"/>
                <a:gd name="T117" fmla="*/ 107 h 145"/>
                <a:gd name="T118" fmla="*/ 44 w 223"/>
                <a:gd name="T119" fmla="*/ 84 h 145"/>
                <a:gd name="T120" fmla="*/ 44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44" y="84"/>
                  </a:moveTo>
                  <a:lnTo>
                    <a:pt x="44" y="84"/>
                  </a:lnTo>
                  <a:lnTo>
                    <a:pt x="53" y="73"/>
                  </a:lnTo>
                  <a:lnTo>
                    <a:pt x="60" y="65"/>
                  </a:lnTo>
                  <a:lnTo>
                    <a:pt x="69" y="47"/>
                  </a:lnTo>
                  <a:lnTo>
                    <a:pt x="69" y="47"/>
                  </a:lnTo>
                  <a:lnTo>
                    <a:pt x="81" y="47"/>
                  </a:lnTo>
                  <a:lnTo>
                    <a:pt x="90" y="45"/>
                  </a:lnTo>
                  <a:lnTo>
                    <a:pt x="98" y="40"/>
                  </a:lnTo>
                  <a:lnTo>
                    <a:pt x="105" y="33"/>
                  </a:lnTo>
                  <a:lnTo>
                    <a:pt x="118" y="16"/>
                  </a:lnTo>
                  <a:lnTo>
                    <a:pt x="125" y="7"/>
                  </a:lnTo>
                  <a:lnTo>
                    <a:pt x="132" y="0"/>
                  </a:lnTo>
                  <a:lnTo>
                    <a:pt x="132" y="0"/>
                  </a:lnTo>
                  <a:lnTo>
                    <a:pt x="142" y="2"/>
                  </a:lnTo>
                  <a:lnTo>
                    <a:pt x="142" y="2"/>
                  </a:lnTo>
                  <a:lnTo>
                    <a:pt x="142" y="26"/>
                  </a:lnTo>
                  <a:lnTo>
                    <a:pt x="142" y="42"/>
                  </a:lnTo>
                  <a:lnTo>
                    <a:pt x="144" y="49"/>
                  </a:lnTo>
                  <a:lnTo>
                    <a:pt x="146" y="52"/>
                  </a:lnTo>
                  <a:lnTo>
                    <a:pt x="149" y="54"/>
                  </a:lnTo>
                  <a:lnTo>
                    <a:pt x="153" y="56"/>
                  </a:lnTo>
                  <a:lnTo>
                    <a:pt x="153" y="56"/>
                  </a:lnTo>
                  <a:lnTo>
                    <a:pt x="165" y="56"/>
                  </a:lnTo>
                  <a:lnTo>
                    <a:pt x="184" y="54"/>
                  </a:lnTo>
                  <a:lnTo>
                    <a:pt x="203" y="51"/>
                  </a:lnTo>
                  <a:lnTo>
                    <a:pt x="221" y="45"/>
                  </a:lnTo>
                  <a:lnTo>
                    <a:pt x="221" y="45"/>
                  </a:lnTo>
                  <a:lnTo>
                    <a:pt x="223" y="58"/>
                  </a:lnTo>
                  <a:lnTo>
                    <a:pt x="223" y="66"/>
                  </a:lnTo>
                  <a:lnTo>
                    <a:pt x="223" y="72"/>
                  </a:lnTo>
                  <a:lnTo>
                    <a:pt x="219" y="75"/>
                  </a:lnTo>
                  <a:lnTo>
                    <a:pt x="219" y="75"/>
                  </a:lnTo>
                  <a:lnTo>
                    <a:pt x="214" y="77"/>
                  </a:lnTo>
                  <a:lnTo>
                    <a:pt x="207" y="80"/>
                  </a:lnTo>
                  <a:lnTo>
                    <a:pt x="196" y="84"/>
                  </a:lnTo>
                  <a:lnTo>
                    <a:pt x="184" y="91"/>
                  </a:lnTo>
                  <a:lnTo>
                    <a:pt x="184" y="91"/>
                  </a:lnTo>
                  <a:lnTo>
                    <a:pt x="170" y="101"/>
                  </a:lnTo>
                  <a:lnTo>
                    <a:pt x="160" y="112"/>
                  </a:lnTo>
                  <a:lnTo>
                    <a:pt x="146" y="131"/>
                  </a:lnTo>
                  <a:lnTo>
                    <a:pt x="146" y="131"/>
                  </a:lnTo>
                  <a:lnTo>
                    <a:pt x="140" y="135"/>
                  </a:lnTo>
                  <a:lnTo>
                    <a:pt x="133" y="138"/>
                  </a:lnTo>
                  <a:lnTo>
                    <a:pt x="116" y="142"/>
                  </a:lnTo>
                  <a:lnTo>
                    <a:pt x="91" y="145"/>
                  </a:lnTo>
                  <a:lnTo>
                    <a:pt x="69" y="145"/>
                  </a:lnTo>
                  <a:lnTo>
                    <a:pt x="69" y="145"/>
                  </a:lnTo>
                  <a:lnTo>
                    <a:pt x="46" y="143"/>
                  </a:lnTo>
                  <a:lnTo>
                    <a:pt x="27" y="142"/>
                  </a:lnTo>
                  <a:lnTo>
                    <a:pt x="18" y="140"/>
                  </a:lnTo>
                  <a:lnTo>
                    <a:pt x="11" y="136"/>
                  </a:lnTo>
                  <a:lnTo>
                    <a:pt x="6" y="133"/>
                  </a:lnTo>
                  <a:lnTo>
                    <a:pt x="2" y="129"/>
                  </a:lnTo>
                  <a:lnTo>
                    <a:pt x="2" y="129"/>
                  </a:lnTo>
                  <a:lnTo>
                    <a:pt x="0" y="124"/>
                  </a:lnTo>
                  <a:lnTo>
                    <a:pt x="2" y="117"/>
                  </a:lnTo>
                  <a:lnTo>
                    <a:pt x="7" y="112"/>
                  </a:lnTo>
                  <a:lnTo>
                    <a:pt x="14" y="107"/>
                  </a:lnTo>
                  <a:lnTo>
                    <a:pt x="44" y="84"/>
                  </a:lnTo>
                  <a:lnTo>
                    <a:pt x="44"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9" name="Freeform 31"/>
            <p:cNvSpPr>
              <a:spLocks/>
            </p:cNvSpPr>
            <p:nvPr/>
          </p:nvSpPr>
          <p:spPr bwMode="auto">
            <a:xfrm>
              <a:off x="1009" y="3351"/>
              <a:ext cx="32" cy="25"/>
            </a:xfrm>
            <a:custGeom>
              <a:avLst/>
              <a:gdLst>
                <a:gd name="T0" fmla="*/ 0 w 63"/>
                <a:gd name="T1" fmla="*/ 51 h 51"/>
                <a:gd name="T2" fmla="*/ 0 w 63"/>
                <a:gd name="T3" fmla="*/ 51 h 51"/>
                <a:gd name="T4" fmla="*/ 3 w 63"/>
                <a:gd name="T5" fmla="*/ 48 h 51"/>
                <a:gd name="T6" fmla="*/ 3 w 63"/>
                <a:gd name="T7" fmla="*/ 48 h 51"/>
                <a:gd name="T8" fmla="*/ 10 w 63"/>
                <a:gd name="T9" fmla="*/ 35 h 51"/>
                <a:gd name="T10" fmla="*/ 17 w 63"/>
                <a:gd name="T11" fmla="*/ 20 h 51"/>
                <a:gd name="T12" fmla="*/ 24 w 63"/>
                <a:gd name="T13" fmla="*/ 0 h 51"/>
                <a:gd name="T14" fmla="*/ 24 w 63"/>
                <a:gd name="T15" fmla="*/ 0 h 51"/>
                <a:gd name="T16" fmla="*/ 36 w 63"/>
                <a:gd name="T17" fmla="*/ 0 h 51"/>
                <a:gd name="T18" fmla="*/ 63 w 63"/>
                <a:gd name="T19" fmla="*/ 4 h 51"/>
                <a:gd name="T20" fmla="*/ 63 w 63"/>
                <a:gd name="T21" fmla="*/ 4 h 51"/>
                <a:gd name="T22" fmla="*/ 56 w 63"/>
                <a:gd name="T23" fmla="*/ 11 h 51"/>
                <a:gd name="T24" fmla="*/ 49 w 63"/>
                <a:gd name="T25" fmla="*/ 20 h 51"/>
                <a:gd name="T26" fmla="*/ 36 w 63"/>
                <a:gd name="T27" fmla="*/ 37 h 51"/>
                <a:gd name="T28" fmla="*/ 29 w 63"/>
                <a:gd name="T29" fmla="*/ 44 h 51"/>
                <a:gd name="T30" fmla="*/ 21 w 63"/>
                <a:gd name="T31" fmla="*/ 49 h 51"/>
                <a:gd name="T32" fmla="*/ 12 w 63"/>
                <a:gd name="T33" fmla="*/ 51 h 51"/>
                <a:gd name="T34" fmla="*/ 0 w 63"/>
                <a:gd name="T35" fmla="*/ 51 h 51"/>
                <a:gd name="T36" fmla="*/ 0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0" y="51"/>
                  </a:moveTo>
                  <a:lnTo>
                    <a:pt x="0" y="51"/>
                  </a:lnTo>
                  <a:lnTo>
                    <a:pt x="3" y="48"/>
                  </a:lnTo>
                  <a:lnTo>
                    <a:pt x="3" y="48"/>
                  </a:lnTo>
                  <a:lnTo>
                    <a:pt x="10" y="35"/>
                  </a:lnTo>
                  <a:lnTo>
                    <a:pt x="17" y="20"/>
                  </a:lnTo>
                  <a:lnTo>
                    <a:pt x="24" y="0"/>
                  </a:lnTo>
                  <a:lnTo>
                    <a:pt x="24" y="0"/>
                  </a:lnTo>
                  <a:lnTo>
                    <a:pt x="36" y="0"/>
                  </a:lnTo>
                  <a:lnTo>
                    <a:pt x="63" y="4"/>
                  </a:lnTo>
                  <a:lnTo>
                    <a:pt x="63" y="4"/>
                  </a:lnTo>
                  <a:lnTo>
                    <a:pt x="56" y="11"/>
                  </a:lnTo>
                  <a:lnTo>
                    <a:pt x="49" y="20"/>
                  </a:lnTo>
                  <a:lnTo>
                    <a:pt x="36" y="37"/>
                  </a:lnTo>
                  <a:lnTo>
                    <a:pt x="29" y="44"/>
                  </a:lnTo>
                  <a:lnTo>
                    <a:pt x="21" y="49"/>
                  </a:lnTo>
                  <a:lnTo>
                    <a:pt x="12" y="51"/>
                  </a:lnTo>
                  <a:lnTo>
                    <a:pt x="0" y="51"/>
                  </a:lnTo>
                  <a:lnTo>
                    <a:pt x="0"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0" name="Freeform 32"/>
            <p:cNvSpPr>
              <a:spLocks/>
            </p:cNvSpPr>
            <p:nvPr/>
          </p:nvSpPr>
          <p:spPr bwMode="auto">
            <a:xfrm>
              <a:off x="1046" y="3353"/>
              <a:ext cx="39" cy="27"/>
            </a:xfrm>
            <a:custGeom>
              <a:avLst/>
              <a:gdLst>
                <a:gd name="T0" fmla="*/ 11 w 79"/>
                <a:gd name="T1" fmla="*/ 54 h 54"/>
                <a:gd name="T2" fmla="*/ 11 w 79"/>
                <a:gd name="T3" fmla="*/ 54 h 54"/>
                <a:gd name="T4" fmla="*/ 7 w 79"/>
                <a:gd name="T5" fmla="*/ 52 h 54"/>
                <a:gd name="T6" fmla="*/ 4 w 79"/>
                <a:gd name="T7" fmla="*/ 50 h 54"/>
                <a:gd name="T8" fmla="*/ 2 w 79"/>
                <a:gd name="T9" fmla="*/ 47 h 54"/>
                <a:gd name="T10" fmla="*/ 0 w 79"/>
                <a:gd name="T11" fmla="*/ 40 h 54"/>
                <a:gd name="T12" fmla="*/ 0 w 79"/>
                <a:gd name="T13" fmla="*/ 24 h 54"/>
                <a:gd name="T14" fmla="*/ 0 w 79"/>
                <a:gd name="T15" fmla="*/ 0 h 54"/>
                <a:gd name="T16" fmla="*/ 0 w 79"/>
                <a:gd name="T17" fmla="*/ 0 h 54"/>
                <a:gd name="T18" fmla="*/ 23 w 79"/>
                <a:gd name="T19" fmla="*/ 3 h 54"/>
                <a:gd name="T20" fmla="*/ 44 w 79"/>
                <a:gd name="T21" fmla="*/ 8 h 54"/>
                <a:gd name="T22" fmla="*/ 61 w 79"/>
                <a:gd name="T23" fmla="*/ 17 h 54"/>
                <a:gd name="T24" fmla="*/ 68 w 79"/>
                <a:gd name="T25" fmla="*/ 21 h 54"/>
                <a:gd name="T26" fmla="*/ 74 w 79"/>
                <a:gd name="T27" fmla="*/ 26 h 54"/>
                <a:gd name="T28" fmla="*/ 74 w 79"/>
                <a:gd name="T29" fmla="*/ 26 h 54"/>
                <a:gd name="T30" fmla="*/ 79 w 79"/>
                <a:gd name="T31" fmla="*/ 43 h 54"/>
                <a:gd name="T32" fmla="*/ 79 w 79"/>
                <a:gd name="T33" fmla="*/ 43 h 54"/>
                <a:gd name="T34" fmla="*/ 61 w 79"/>
                <a:gd name="T35" fmla="*/ 49 h 54"/>
                <a:gd name="T36" fmla="*/ 42 w 79"/>
                <a:gd name="T37" fmla="*/ 52 h 54"/>
                <a:gd name="T38" fmla="*/ 23 w 79"/>
                <a:gd name="T39" fmla="*/ 54 h 54"/>
                <a:gd name="T40" fmla="*/ 11 w 79"/>
                <a:gd name="T41" fmla="*/ 54 h 54"/>
                <a:gd name="T42" fmla="*/ 11 w 79"/>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 h="54">
                  <a:moveTo>
                    <a:pt x="11" y="54"/>
                  </a:moveTo>
                  <a:lnTo>
                    <a:pt x="11" y="54"/>
                  </a:lnTo>
                  <a:lnTo>
                    <a:pt x="7" y="52"/>
                  </a:lnTo>
                  <a:lnTo>
                    <a:pt x="4" y="50"/>
                  </a:lnTo>
                  <a:lnTo>
                    <a:pt x="2" y="47"/>
                  </a:lnTo>
                  <a:lnTo>
                    <a:pt x="0" y="40"/>
                  </a:lnTo>
                  <a:lnTo>
                    <a:pt x="0" y="24"/>
                  </a:lnTo>
                  <a:lnTo>
                    <a:pt x="0" y="0"/>
                  </a:lnTo>
                  <a:lnTo>
                    <a:pt x="0" y="0"/>
                  </a:lnTo>
                  <a:lnTo>
                    <a:pt x="23" y="3"/>
                  </a:lnTo>
                  <a:lnTo>
                    <a:pt x="44" y="8"/>
                  </a:lnTo>
                  <a:lnTo>
                    <a:pt x="61" y="17"/>
                  </a:lnTo>
                  <a:lnTo>
                    <a:pt x="68" y="21"/>
                  </a:lnTo>
                  <a:lnTo>
                    <a:pt x="74" y="26"/>
                  </a:lnTo>
                  <a:lnTo>
                    <a:pt x="74" y="26"/>
                  </a:lnTo>
                  <a:lnTo>
                    <a:pt x="79" y="43"/>
                  </a:lnTo>
                  <a:lnTo>
                    <a:pt x="79" y="43"/>
                  </a:lnTo>
                  <a:lnTo>
                    <a:pt x="61" y="49"/>
                  </a:lnTo>
                  <a:lnTo>
                    <a:pt x="42" y="52"/>
                  </a:lnTo>
                  <a:lnTo>
                    <a:pt x="23" y="54"/>
                  </a:lnTo>
                  <a:lnTo>
                    <a:pt x="11" y="54"/>
                  </a:lnTo>
                  <a:lnTo>
                    <a:pt x="11"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1" name="Freeform 33"/>
            <p:cNvSpPr>
              <a:spLocks/>
            </p:cNvSpPr>
            <p:nvPr/>
          </p:nvSpPr>
          <p:spPr bwMode="auto">
            <a:xfrm>
              <a:off x="1235" y="3384"/>
              <a:ext cx="113" cy="56"/>
            </a:xfrm>
            <a:custGeom>
              <a:avLst/>
              <a:gdLst>
                <a:gd name="T0" fmla="*/ 5 w 226"/>
                <a:gd name="T1" fmla="*/ 0 h 112"/>
                <a:gd name="T2" fmla="*/ 5 w 226"/>
                <a:gd name="T3" fmla="*/ 0 h 112"/>
                <a:gd name="T4" fmla="*/ 0 w 226"/>
                <a:gd name="T5" fmla="*/ 37 h 112"/>
                <a:gd name="T6" fmla="*/ 0 w 226"/>
                <a:gd name="T7" fmla="*/ 47 h 112"/>
                <a:gd name="T8" fmla="*/ 0 w 226"/>
                <a:gd name="T9" fmla="*/ 52 h 112"/>
                <a:gd name="T10" fmla="*/ 0 w 226"/>
                <a:gd name="T11" fmla="*/ 52 h 112"/>
                <a:gd name="T12" fmla="*/ 4 w 226"/>
                <a:gd name="T13" fmla="*/ 54 h 112"/>
                <a:gd name="T14" fmla="*/ 9 w 226"/>
                <a:gd name="T15" fmla="*/ 58 h 112"/>
                <a:gd name="T16" fmla="*/ 18 w 226"/>
                <a:gd name="T17" fmla="*/ 61 h 112"/>
                <a:gd name="T18" fmla="*/ 30 w 226"/>
                <a:gd name="T19" fmla="*/ 65 h 112"/>
                <a:gd name="T20" fmla="*/ 30 w 226"/>
                <a:gd name="T21" fmla="*/ 65 h 112"/>
                <a:gd name="T22" fmla="*/ 53 w 226"/>
                <a:gd name="T23" fmla="*/ 68 h 112"/>
                <a:gd name="T24" fmla="*/ 60 w 226"/>
                <a:gd name="T25" fmla="*/ 68 h 112"/>
                <a:gd name="T26" fmla="*/ 60 w 226"/>
                <a:gd name="T27" fmla="*/ 68 h 112"/>
                <a:gd name="T28" fmla="*/ 72 w 226"/>
                <a:gd name="T29" fmla="*/ 79 h 112"/>
                <a:gd name="T30" fmla="*/ 81 w 226"/>
                <a:gd name="T31" fmla="*/ 87 h 112"/>
                <a:gd name="T32" fmla="*/ 86 w 226"/>
                <a:gd name="T33" fmla="*/ 94 h 112"/>
                <a:gd name="T34" fmla="*/ 86 w 226"/>
                <a:gd name="T35" fmla="*/ 94 h 112"/>
                <a:gd name="T36" fmla="*/ 89 w 226"/>
                <a:gd name="T37" fmla="*/ 100 h 112"/>
                <a:gd name="T38" fmla="*/ 98 w 226"/>
                <a:gd name="T39" fmla="*/ 105 h 112"/>
                <a:gd name="T40" fmla="*/ 114 w 226"/>
                <a:gd name="T41" fmla="*/ 110 h 112"/>
                <a:gd name="T42" fmla="*/ 133 w 226"/>
                <a:gd name="T43" fmla="*/ 112 h 112"/>
                <a:gd name="T44" fmla="*/ 133 w 226"/>
                <a:gd name="T45" fmla="*/ 112 h 112"/>
                <a:gd name="T46" fmla="*/ 159 w 226"/>
                <a:gd name="T47" fmla="*/ 112 h 112"/>
                <a:gd name="T48" fmla="*/ 187 w 226"/>
                <a:gd name="T49" fmla="*/ 112 h 112"/>
                <a:gd name="T50" fmla="*/ 200 w 226"/>
                <a:gd name="T51" fmla="*/ 110 h 112"/>
                <a:gd name="T52" fmla="*/ 210 w 226"/>
                <a:gd name="T53" fmla="*/ 108 h 112"/>
                <a:gd name="T54" fmla="*/ 219 w 226"/>
                <a:gd name="T55" fmla="*/ 107 h 112"/>
                <a:gd name="T56" fmla="*/ 222 w 226"/>
                <a:gd name="T57" fmla="*/ 103 h 112"/>
                <a:gd name="T58" fmla="*/ 222 w 226"/>
                <a:gd name="T59" fmla="*/ 103 h 112"/>
                <a:gd name="T60" fmla="*/ 226 w 226"/>
                <a:gd name="T61" fmla="*/ 98 h 112"/>
                <a:gd name="T62" fmla="*/ 226 w 226"/>
                <a:gd name="T63" fmla="*/ 91 h 112"/>
                <a:gd name="T64" fmla="*/ 226 w 226"/>
                <a:gd name="T65" fmla="*/ 82 h 112"/>
                <a:gd name="T66" fmla="*/ 224 w 226"/>
                <a:gd name="T67" fmla="*/ 75 h 112"/>
                <a:gd name="T68" fmla="*/ 221 w 226"/>
                <a:gd name="T69" fmla="*/ 68 h 112"/>
                <a:gd name="T70" fmla="*/ 217 w 226"/>
                <a:gd name="T71" fmla="*/ 59 h 112"/>
                <a:gd name="T72" fmla="*/ 210 w 226"/>
                <a:gd name="T73" fmla="*/ 54 h 112"/>
                <a:gd name="T74" fmla="*/ 203 w 226"/>
                <a:gd name="T75" fmla="*/ 49 h 112"/>
                <a:gd name="T76" fmla="*/ 203 w 226"/>
                <a:gd name="T77" fmla="*/ 49 h 112"/>
                <a:gd name="T78" fmla="*/ 189 w 226"/>
                <a:gd name="T79" fmla="*/ 44 h 112"/>
                <a:gd name="T80" fmla="*/ 165 w 226"/>
                <a:gd name="T81" fmla="*/ 37 h 112"/>
                <a:gd name="T82" fmla="*/ 96 w 226"/>
                <a:gd name="T83" fmla="*/ 21 h 112"/>
                <a:gd name="T84" fmla="*/ 5 w 226"/>
                <a:gd name="T85" fmla="*/ 0 h 112"/>
                <a:gd name="T86" fmla="*/ 5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5" y="0"/>
                  </a:moveTo>
                  <a:lnTo>
                    <a:pt x="5" y="0"/>
                  </a:lnTo>
                  <a:lnTo>
                    <a:pt x="0" y="37"/>
                  </a:lnTo>
                  <a:lnTo>
                    <a:pt x="0" y="47"/>
                  </a:lnTo>
                  <a:lnTo>
                    <a:pt x="0" y="52"/>
                  </a:lnTo>
                  <a:lnTo>
                    <a:pt x="0" y="52"/>
                  </a:lnTo>
                  <a:lnTo>
                    <a:pt x="4" y="54"/>
                  </a:lnTo>
                  <a:lnTo>
                    <a:pt x="9" y="58"/>
                  </a:lnTo>
                  <a:lnTo>
                    <a:pt x="18" y="61"/>
                  </a:lnTo>
                  <a:lnTo>
                    <a:pt x="30" y="65"/>
                  </a:lnTo>
                  <a:lnTo>
                    <a:pt x="30" y="65"/>
                  </a:lnTo>
                  <a:lnTo>
                    <a:pt x="53" y="68"/>
                  </a:lnTo>
                  <a:lnTo>
                    <a:pt x="60" y="68"/>
                  </a:lnTo>
                  <a:lnTo>
                    <a:pt x="60" y="68"/>
                  </a:lnTo>
                  <a:lnTo>
                    <a:pt x="72" y="79"/>
                  </a:lnTo>
                  <a:lnTo>
                    <a:pt x="81" y="87"/>
                  </a:lnTo>
                  <a:lnTo>
                    <a:pt x="86" y="94"/>
                  </a:lnTo>
                  <a:lnTo>
                    <a:pt x="86" y="94"/>
                  </a:lnTo>
                  <a:lnTo>
                    <a:pt x="89" y="100"/>
                  </a:lnTo>
                  <a:lnTo>
                    <a:pt x="98" y="105"/>
                  </a:lnTo>
                  <a:lnTo>
                    <a:pt x="114" y="110"/>
                  </a:lnTo>
                  <a:lnTo>
                    <a:pt x="133" y="112"/>
                  </a:lnTo>
                  <a:lnTo>
                    <a:pt x="133" y="112"/>
                  </a:lnTo>
                  <a:lnTo>
                    <a:pt x="159" y="112"/>
                  </a:lnTo>
                  <a:lnTo>
                    <a:pt x="187" y="112"/>
                  </a:lnTo>
                  <a:lnTo>
                    <a:pt x="200" y="110"/>
                  </a:lnTo>
                  <a:lnTo>
                    <a:pt x="210" y="108"/>
                  </a:lnTo>
                  <a:lnTo>
                    <a:pt x="219" y="107"/>
                  </a:lnTo>
                  <a:lnTo>
                    <a:pt x="222" y="103"/>
                  </a:lnTo>
                  <a:lnTo>
                    <a:pt x="222" y="103"/>
                  </a:lnTo>
                  <a:lnTo>
                    <a:pt x="226" y="98"/>
                  </a:lnTo>
                  <a:lnTo>
                    <a:pt x="226" y="91"/>
                  </a:lnTo>
                  <a:lnTo>
                    <a:pt x="226" y="82"/>
                  </a:lnTo>
                  <a:lnTo>
                    <a:pt x="224" y="75"/>
                  </a:lnTo>
                  <a:lnTo>
                    <a:pt x="221" y="68"/>
                  </a:lnTo>
                  <a:lnTo>
                    <a:pt x="217" y="59"/>
                  </a:lnTo>
                  <a:lnTo>
                    <a:pt x="210" y="54"/>
                  </a:lnTo>
                  <a:lnTo>
                    <a:pt x="203" y="49"/>
                  </a:lnTo>
                  <a:lnTo>
                    <a:pt x="203" y="49"/>
                  </a:lnTo>
                  <a:lnTo>
                    <a:pt x="189" y="44"/>
                  </a:lnTo>
                  <a:lnTo>
                    <a:pt x="165" y="37"/>
                  </a:lnTo>
                  <a:lnTo>
                    <a:pt x="96" y="21"/>
                  </a:lnTo>
                  <a:lnTo>
                    <a:pt x="5" y="0"/>
                  </a:lnTo>
                  <a:lnTo>
                    <a:pt x="5"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2" name="Freeform 34"/>
            <p:cNvSpPr>
              <a:spLocks/>
            </p:cNvSpPr>
            <p:nvPr/>
          </p:nvSpPr>
          <p:spPr bwMode="auto">
            <a:xfrm>
              <a:off x="1234" y="3352"/>
              <a:ext cx="111" cy="73"/>
            </a:xfrm>
            <a:custGeom>
              <a:avLst/>
              <a:gdLst>
                <a:gd name="T0" fmla="*/ 179 w 223"/>
                <a:gd name="T1" fmla="*/ 84 h 145"/>
                <a:gd name="T2" fmla="*/ 179 w 223"/>
                <a:gd name="T3" fmla="*/ 84 h 145"/>
                <a:gd name="T4" fmla="*/ 170 w 223"/>
                <a:gd name="T5" fmla="*/ 73 h 145"/>
                <a:gd name="T6" fmla="*/ 163 w 223"/>
                <a:gd name="T7" fmla="*/ 65 h 145"/>
                <a:gd name="T8" fmla="*/ 154 w 223"/>
                <a:gd name="T9" fmla="*/ 47 h 145"/>
                <a:gd name="T10" fmla="*/ 154 w 223"/>
                <a:gd name="T11" fmla="*/ 47 h 145"/>
                <a:gd name="T12" fmla="*/ 144 w 223"/>
                <a:gd name="T13" fmla="*/ 47 h 145"/>
                <a:gd name="T14" fmla="*/ 133 w 223"/>
                <a:gd name="T15" fmla="*/ 45 h 145"/>
                <a:gd name="T16" fmla="*/ 126 w 223"/>
                <a:gd name="T17" fmla="*/ 40 h 145"/>
                <a:gd name="T18" fmla="*/ 119 w 223"/>
                <a:gd name="T19" fmla="*/ 33 h 145"/>
                <a:gd name="T20" fmla="*/ 105 w 223"/>
                <a:gd name="T21" fmla="*/ 16 h 145"/>
                <a:gd name="T22" fmla="*/ 100 w 223"/>
                <a:gd name="T23" fmla="*/ 7 h 145"/>
                <a:gd name="T24" fmla="*/ 91 w 223"/>
                <a:gd name="T25" fmla="*/ 0 h 145"/>
                <a:gd name="T26" fmla="*/ 91 w 223"/>
                <a:gd name="T27" fmla="*/ 0 h 145"/>
                <a:gd name="T28" fmla="*/ 81 w 223"/>
                <a:gd name="T29" fmla="*/ 2 h 145"/>
                <a:gd name="T30" fmla="*/ 81 w 223"/>
                <a:gd name="T31" fmla="*/ 2 h 145"/>
                <a:gd name="T32" fmla="*/ 81 w 223"/>
                <a:gd name="T33" fmla="*/ 26 h 145"/>
                <a:gd name="T34" fmla="*/ 81 w 223"/>
                <a:gd name="T35" fmla="*/ 42 h 145"/>
                <a:gd name="T36" fmla="*/ 79 w 223"/>
                <a:gd name="T37" fmla="*/ 49 h 145"/>
                <a:gd name="T38" fmla="*/ 77 w 223"/>
                <a:gd name="T39" fmla="*/ 52 h 145"/>
                <a:gd name="T40" fmla="*/ 76 w 223"/>
                <a:gd name="T41" fmla="*/ 54 h 145"/>
                <a:gd name="T42" fmla="*/ 70 w 223"/>
                <a:gd name="T43" fmla="*/ 56 h 145"/>
                <a:gd name="T44" fmla="*/ 70 w 223"/>
                <a:gd name="T45" fmla="*/ 56 h 145"/>
                <a:gd name="T46" fmla="*/ 58 w 223"/>
                <a:gd name="T47" fmla="*/ 56 h 145"/>
                <a:gd name="T48" fmla="*/ 41 w 223"/>
                <a:gd name="T49" fmla="*/ 54 h 145"/>
                <a:gd name="T50" fmla="*/ 21 w 223"/>
                <a:gd name="T51" fmla="*/ 51 h 145"/>
                <a:gd name="T52" fmla="*/ 4 w 223"/>
                <a:gd name="T53" fmla="*/ 45 h 145"/>
                <a:gd name="T54" fmla="*/ 4 w 223"/>
                <a:gd name="T55" fmla="*/ 45 h 145"/>
                <a:gd name="T56" fmla="*/ 0 w 223"/>
                <a:gd name="T57" fmla="*/ 58 h 145"/>
                <a:gd name="T58" fmla="*/ 0 w 223"/>
                <a:gd name="T59" fmla="*/ 66 h 145"/>
                <a:gd name="T60" fmla="*/ 2 w 223"/>
                <a:gd name="T61" fmla="*/ 72 h 145"/>
                <a:gd name="T62" fmla="*/ 4 w 223"/>
                <a:gd name="T63" fmla="*/ 75 h 145"/>
                <a:gd name="T64" fmla="*/ 4 w 223"/>
                <a:gd name="T65" fmla="*/ 75 h 145"/>
                <a:gd name="T66" fmla="*/ 9 w 223"/>
                <a:gd name="T67" fmla="*/ 77 h 145"/>
                <a:gd name="T68" fmla="*/ 16 w 223"/>
                <a:gd name="T69" fmla="*/ 80 h 145"/>
                <a:gd name="T70" fmla="*/ 27 w 223"/>
                <a:gd name="T71" fmla="*/ 84 h 145"/>
                <a:gd name="T72" fmla="*/ 41 w 223"/>
                <a:gd name="T73" fmla="*/ 91 h 145"/>
                <a:gd name="T74" fmla="*/ 41 w 223"/>
                <a:gd name="T75" fmla="*/ 91 h 145"/>
                <a:gd name="T76" fmla="*/ 53 w 223"/>
                <a:gd name="T77" fmla="*/ 101 h 145"/>
                <a:gd name="T78" fmla="*/ 63 w 223"/>
                <a:gd name="T79" fmla="*/ 112 h 145"/>
                <a:gd name="T80" fmla="*/ 79 w 223"/>
                <a:gd name="T81" fmla="*/ 131 h 145"/>
                <a:gd name="T82" fmla="*/ 79 w 223"/>
                <a:gd name="T83" fmla="*/ 131 h 145"/>
                <a:gd name="T84" fmla="*/ 83 w 223"/>
                <a:gd name="T85" fmla="*/ 135 h 145"/>
                <a:gd name="T86" fmla="*/ 90 w 223"/>
                <a:gd name="T87" fmla="*/ 138 h 145"/>
                <a:gd name="T88" fmla="*/ 109 w 223"/>
                <a:gd name="T89" fmla="*/ 142 h 145"/>
                <a:gd name="T90" fmla="*/ 132 w 223"/>
                <a:gd name="T91" fmla="*/ 145 h 145"/>
                <a:gd name="T92" fmla="*/ 154 w 223"/>
                <a:gd name="T93" fmla="*/ 145 h 145"/>
                <a:gd name="T94" fmla="*/ 154 w 223"/>
                <a:gd name="T95" fmla="*/ 145 h 145"/>
                <a:gd name="T96" fmla="*/ 177 w 223"/>
                <a:gd name="T97" fmla="*/ 143 h 145"/>
                <a:gd name="T98" fmla="*/ 196 w 223"/>
                <a:gd name="T99" fmla="*/ 142 h 145"/>
                <a:gd name="T100" fmla="*/ 205 w 223"/>
                <a:gd name="T101" fmla="*/ 140 h 145"/>
                <a:gd name="T102" fmla="*/ 212 w 223"/>
                <a:gd name="T103" fmla="*/ 136 h 145"/>
                <a:gd name="T104" fmla="*/ 217 w 223"/>
                <a:gd name="T105" fmla="*/ 133 h 145"/>
                <a:gd name="T106" fmla="*/ 223 w 223"/>
                <a:gd name="T107" fmla="*/ 129 h 145"/>
                <a:gd name="T108" fmla="*/ 223 w 223"/>
                <a:gd name="T109" fmla="*/ 129 h 145"/>
                <a:gd name="T110" fmla="*/ 223 w 223"/>
                <a:gd name="T111" fmla="*/ 124 h 145"/>
                <a:gd name="T112" fmla="*/ 221 w 223"/>
                <a:gd name="T113" fmla="*/ 117 h 145"/>
                <a:gd name="T114" fmla="*/ 216 w 223"/>
                <a:gd name="T115" fmla="*/ 112 h 145"/>
                <a:gd name="T116" fmla="*/ 210 w 223"/>
                <a:gd name="T117" fmla="*/ 107 h 145"/>
                <a:gd name="T118" fmla="*/ 179 w 223"/>
                <a:gd name="T119" fmla="*/ 84 h 145"/>
                <a:gd name="T120" fmla="*/ 179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179" y="84"/>
                  </a:moveTo>
                  <a:lnTo>
                    <a:pt x="179" y="84"/>
                  </a:lnTo>
                  <a:lnTo>
                    <a:pt x="170" y="73"/>
                  </a:lnTo>
                  <a:lnTo>
                    <a:pt x="163" y="65"/>
                  </a:lnTo>
                  <a:lnTo>
                    <a:pt x="154" y="47"/>
                  </a:lnTo>
                  <a:lnTo>
                    <a:pt x="154" y="47"/>
                  </a:lnTo>
                  <a:lnTo>
                    <a:pt x="144" y="47"/>
                  </a:lnTo>
                  <a:lnTo>
                    <a:pt x="133" y="45"/>
                  </a:lnTo>
                  <a:lnTo>
                    <a:pt x="126" y="40"/>
                  </a:lnTo>
                  <a:lnTo>
                    <a:pt x="119" y="33"/>
                  </a:lnTo>
                  <a:lnTo>
                    <a:pt x="105" y="16"/>
                  </a:lnTo>
                  <a:lnTo>
                    <a:pt x="100" y="7"/>
                  </a:lnTo>
                  <a:lnTo>
                    <a:pt x="91" y="0"/>
                  </a:lnTo>
                  <a:lnTo>
                    <a:pt x="91" y="0"/>
                  </a:lnTo>
                  <a:lnTo>
                    <a:pt x="81" y="2"/>
                  </a:lnTo>
                  <a:lnTo>
                    <a:pt x="81" y="2"/>
                  </a:lnTo>
                  <a:lnTo>
                    <a:pt x="81" y="26"/>
                  </a:lnTo>
                  <a:lnTo>
                    <a:pt x="81" y="42"/>
                  </a:lnTo>
                  <a:lnTo>
                    <a:pt x="79" y="49"/>
                  </a:lnTo>
                  <a:lnTo>
                    <a:pt x="77" y="52"/>
                  </a:lnTo>
                  <a:lnTo>
                    <a:pt x="76" y="54"/>
                  </a:lnTo>
                  <a:lnTo>
                    <a:pt x="70" y="56"/>
                  </a:lnTo>
                  <a:lnTo>
                    <a:pt x="70" y="56"/>
                  </a:lnTo>
                  <a:lnTo>
                    <a:pt x="58" y="56"/>
                  </a:lnTo>
                  <a:lnTo>
                    <a:pt x="41" y="54"/>
                  </a:lnTo>
                  <a:lnTo>
                    <a:pt x="21" y="51"/>
                  </a:lnTo>
                  <a:lnTo>
                    <a:pt x="4" y="45"/>
                  </a:lnTo>
                  <a:lnTo>
                    <a:pt x="4" y="45"/>
                  </a:lnTo>
                  <a:lnTo>
                    <a:pt x="0" y="58"/>
                  </a:lnTo>
                  <a:lnTo>
                    <a:pt x="0" y="66"/>
                  </a:lnTo>
                  <a:lnTo>
                    <a:pt x="2" y="72"/>
                  </a:lnTo>
                  <a:lnTo>
                    <a:pt x="4" y="75"/>
                  </a:lnTo>
                  <a:lnTo>
                    <a:pt x="4" y="75"/>
                  </a:lnTo>
                  <a:lnTo>
                    <a:pt x="9" y="77"/>
                  </a:lnTo>
                  <a:lnTo>
                    <a:pt x="16" y="80"/>
                  </a:lnTo>
                  <a:lnTo>
                    <a:pt x="27" y="84"/>
                  </a:lnTo>
                  <a:lnTo>
                    <a:pt x="41" y="91"/>
                  </a:lnTo>
                  <a:lnTo>
                    <a:pt x="41" y="91"/>
                  </a:lnTo>
                  <a:lnTo>
                    <a:pt x="53" y="101"/>
                  </a:lnTo>
                  <a:lnTo>
                    <a:pt x="63" y="112"/>
                  </a:lnTo>
                  <a:lnTo>
                    <a:pt x="79" y="131"/>
                  </a:lnTo>
                  <a:lnTo>
                    <a:pt x="79" y="131"/>
                  </a:lnTo>
                  <a:lnTo>
                    <a:pt x="83" y="135"/>
                  </a:lnTo>
                  <a:lnTo>
                    <a:pt x="90" y="138"/>
                  </a:lnTo>
                  <a:lnTo>
                    <a:pt x="109" y="142"/>
                  </a:lnTo>
                  <a:lnTo>
                    <a:pt x="132" y="145"/>
                  </a:lnTo>
                  <a:lnTo>
                    <a:pt x="154" y="145"/>
                  </a:lnTo>
                  <a:lnTo>
                    <a:pt x="154" y="145"/>
                  </a:lnTo>
                  <a:lnTo>
                    <a:pt x="177" y="143"/>
                  </a:lnTo>
                  <a:lnTo>
                    <a:pt x="196" y="142"/>
                  </a:lnTo>
                  <a:lnTo>
                    <a:pt x="205" y="140"/>
                  </a:lnTo>
                  <a:lnTo>
                    <a:pt x="212" y="136"/>
                  </a:lnTo>
                  <a:lnTo>
                    <a:pt x="217" y="133"/>
                  </a:lnTo>
                  <a:lnTo>
                    <a:pt x="223" y="129"/>
                  </a:lnTo>
                  <a:lnTo>
                    <a:pt x="223" y="129"/>
                  </a:lnTo>
                  <a:lnTo>
                    <a:pt x="223" y="124"/>
                  </a:lnTo>
                  <a:lnTo>
                    <a:pt x="221" y="117"/>
                  </a:lnTo>
                  <a:lnTo>
                    <a:pt x="216" y="112"/>
                  </a:lnTo>
                  <a:lnTo>
                    <a:pt x="210" y="107"/>
                  </a:lnTo>
                  <a:lnTo>
                    <a:pt x="179" y="84"/>
                  </a:lnTo>
                  <a:lnTo>
                    <a:pt x="179"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3" name="Freeform 35"/>
            <p:cNvSpPr>
              <a:spLocks/>
            </p:cNvSpPr>
            <p:nvPr/>
          </p:nvSpPr>
          <p:spPr bwMode="auto">
            <a:xfrm>
              <a:off x="1280" y="3351"/>
              <a:ext cx="31" cy="25"/>
            </a:xfrm>
            <a:custGeom>
              <a:avLst/>
              <a:gdLst>
                <a:gd name="T0" fmla="*/ 63 w 63"/>
                <a:gd name="T1" fmla="*/ 51 h 51"/>
                <a:gd name="T2" fmla="*/ 63 w 63"/>
                <a:gd name="T3" fmla="*/ 51 h 51"/>
                <a:gd name="T4" fmla="*/ 62 w 63"/>
                <a:gd name="T5" fmla="*/ 48 h 51"/>
                <a:gd name="T6" fmla="*/ 62 w 63"/>
                <a:gd name="T7" fmla="*/ 48 h 51"/>
                <a:gd name="T8" fmla="*/ 55 w 63"/>
                <a:gd name="T9" fmla="*/ 35 h 51"/>
                <a:gd name="T10" fmla="*/ 46 w 63"/>
                <a:gd name="T11" fmla="*/ 20 h 51"/>
                <a:gd name="T12" fmla="*/ 39 w 63"/>
                <a:gd name="T13" fmla="*/ 0 h 51"/>
                <a:gd name="T14" fmla="*/ 39 w 63"/>
                <a:gd name="T15" fmla="*/ 0 h 51"/>
                <a:gd name="T16" fmla="*/ 28 w 63"/>
                <a:gd name="T17" fmla="*/ 0 h 51"/>
                <a:gd name="T18" fmla="*/ 0 w 63"/>
                <a:gd name="T19" fmla="*/ 4 h 51"/>
                <a:gd name="T20" fmla="*/ 0 w 63"/>
                <a:gd name="T21" fmla="*/ 4 h 51"/>
                <a:gd name="T22" fmla="*/ 9 w 63"/>
                <a:gd name="T23" fmla="*/ 11 h 51"/>
                <a:gd name="T24" fmla="*/ 14 w 63"/>
                <a:gd name="T25" fmla="*/ 20 h 51"/>
                <a:gd name="T26" fmla="*/ 28 w 63"/>
                <a:gd name="T27" fmla="*/ 37 h 51"/>
                <a:gd name="T28" fmla="*/ 35 w 63"/>
                <a:gd name="T29" fmla="*/ 44 h 51"/>
                <a:gd name="T30" fmla="*/ 42 w 63"/>
                <a:gd name="T31" fmla="*/ 49 h 51"/>
                <a:gd name="T32" fmla="*/ 53 w 63"/>
                <a:gd name="T33" fmla="*/ 51 h 51"/>
                <a:gd name="T34" fmla="*/ 63 w 63"/>
                <a:gd name="T35" fmla="*/ 51 h 51"/>
                <a:gd name="T36" fmla="*/ 63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63" y="51"/>
                  </a:moveTo>
                  <a:lnTo>
                    <a:pt x="63" y="51"/>
                  </a:lnTo>
                  <a:lnTo>
                    <a:pt x="62" y="48"/>
                  </a:lnTo>
                  <a:lnTo>
                    <a:pt x="62" y="48"/>
                  </a:lnTo>
                  <a:lnTo>
                    <a:pt x="55" y="35"/>
                  </a:lnTo>
                  <a:lnTo>
                    <a:pt x="46" y="20"/>
                  </a:lnTo>
                  <a:lnTo>
                    <a:pt x="39" y="0"/>
                  </a:lnTo>
                  <a:lnTo>
                    <a:pt x="39" y="0"/>
                  </a:lnTo>
                  <a:lnTo>
                    <a:pt x="28" y="0"/>
                  </a:lnTo>
                  <a:lnTo>
                    <a:pt x="0" y="4"/>
                  </a:lnTo>
                  <a:lnTo>
                    <a:pt x="0" y="4"/>
                  </a:lnTo>
                  <a:lnTo>
                    <a:pt x="9" y="11"/>
                  </a:lnTo>
                  <a:lnTo>
                    <a:pt x="14" y="20"/>
                  </a:lnTo>
                  <a:lnTo>
                    <a:pt x="28" y="37"/>
                  </a:lnTo>
                  <a:lnTo>
                    <a:pt x="35" y="44"/>
                  </a:lnTo>
                  <a:lnTo>
                    <a:pt x="42" y="49"/>
                  </a:lnTo>
                  <a:lnTo>
                    <a:pt x="53" y="51"/>
                  </a:lnTo>
                  <a:lnTo>
                    <a:pt x="63" y="51"/>
                  </a:lnTo>
                  <a:lnTo>
                    <a:pt x="63"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4" name="Freeform 36"/>
            <p:cNvSpPr>
              <a:spLocks/>
            </p:cNvSpPr>
            <p:nvPr/>
          </p:nvSpPr>
          <p:spPr bwMode="auto">
            <a:xfrm>
              <a:off x="1236" y="3353"/>
              <a:ext cx="38" cy="27"/>
            </a:xfrm>
            <a:custGeom>
              <a:avLst/>
              <a:gdLst>
                <a:gd name="T0" fmla="*/ 66 w 77"/>
                <a:gd name="T1" fmla="*/ 54 h 54"/>
                <a:gd name="T2" fmla="*/ 66 w 77"/>
                <a:gd name="T3" fmla="*/ 54 h 54"/>
                <a:gd name="T4" fmla="*/ 72 w 77"/>
                <a:gd name="T5" fmla="*/ 52 h 54"/>
                <a:gd name="T6" fmla="*/ 73 w 77"/>
                <a:gd name="T7" fmla="*/ 50 h 54"/>
                <a:gd name="T8" fmla="*/ 75 w 77"/>
                <a:gd name="T9" fmla="*/ 47 h 54"/>
                <a:gd name="T10" fmla="*/ 77 w 77"/>
                <a:gd name="T11" fmla="*/ 40 h 54"/>
                <a:gd name="T12" fmla="*/ 77 w 77"/>
                <a:gd name="T13" fmla="*/ 24 h 54"/>
                <a:gd name="T14" fmla="*/ 77 w 77"/>
                <a:gd name="T15" fmla="*/ 0 h 54"/>
                <a:gd name="T16" fmla="*/ 77 w 77"/>
                <a:gd name="T17" fmla="*/ 0 h 54"/>
                <a:gd name="T18" fmla="*/ 56 w 77"/>
                <a:gd name="T19" fmla="*/ 3 h 54"/>
                <a:gd name="T20" fmla="*/ 33 w 77"/>
                <a:gd name="T21" fmla="*/ 8 h 54"/>
                <a:gd name="T22" fmla="*/ 16 w 77"/>
                <a:gd name="T23" fmla="*/ 17 h 54"/>
                <a:gd name="T24" fmla="*/ 9 w 77"/>
                <a:gd name="T25" fmla="*/ 21 h 54"/>
                <a:gd name="T26" fmla="*/ 3 w 77"/>
                <a:gd name="T27" fmla="*/ 26 h 54"/>
                <a:gd name="T28" fmla="*/ 3 w 77"/>
                <a:gd name="T29" fmla="*/ 26 h 54"/>
                <a:gd name="T30" fmla="*/ 0 w 77"/>
                <a:gd name="T31" fmla="*/ 43 h 54"/>
                <a:gd name="T32" fmla="*/ 0 w 77"/>
                <a:gd name="T33" fmla="*/ 43 h 54"/>
                <a:gd name="T34" fmla="*/ 17 w 77"/>
                <a:gd name="T35" fmla="*/ 49 h 54"/>
                <a:gd name="T36" fmla="*/ 37 w 77"/>
                <a:gd name="T37" fmla="*/ 52 h 54"/>
                <a:gd name="T38" fmla="*/ 54 w 77"/>
                <a:gd name="T39" fmla="*/ 54 h 54"/>
                <a:gd name="T40" fmla="*/ 66 w 77"/>
                <a:gd name="T41" fmla="*/ 54 h 54"/>
                <a:gd name="T42" fmla="*/ 66 w 77"/>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54">
                  <a:moveTo>
                    <a:pt x="66" y="54"/>
                  </a:moveTo>
                  <a:lnTo>
                    <a:pt x="66" y="54"/>
                  </a:lnTo>
                  <a:lnTo>
                    <a:pt x="72" y="52"/>
                  </a:lnTo>
                  <a:lnTo>
                    <a:pt x="73" y="50"/>
                  </a:lnTo>
                  <a:lnTo>
                    <a:pt x="75" y="47"/>
                  </a:lnTo>
                  <a:lnTo>
                    <a:pt x="77" y="40"/>
                  </a:lnTo>
                  <a:lnTo>
                    <a:pt x="77" y="24"/>
                  </a:lnTo>
                  <a:lnTo>
                    <a:pt x="77" y="0"/>
                  </a:lnTo>
                  <a:lnTo>
                    <a:pt x="77" y="0"/>
                  </a:lnTo>
                  <a:lnTo>
                    <a:pt x="56" y="3"/>
                  </a:lnTo>
                  <a:lnTo>
                    <a:pt x="33" y="8"/>
                  </a:lnTo>
                  <a:lnTo>
                    <a:pt x="16" y="17"/>
                  </a:lnTo>
                  <a:lnTo>
                    <a:pt x="9" y="21"/>
                  </a:lnTo>
                  <a:lnTo>
                    <a:pt x="3" y="26"/>
                  </a:lnTo>
                  <a:lnTo>
                    <a:pt x="3" y="26"/>
                  </a:lnTo>
                  <a:lnTo>
                    <a:pt x="0" y="43"/>
                  </a:lnTo>
                  <a:lnTo>
                    <a:pt x="0" y="43"/>
                  </a:lnTo>
                  <a:lnTo>
                    <a:pt x="17" y="49"/>
                  </a:lnTo>
                  <a:lnTo>
                    <a:pt x="37" y="52"/>
                  </a:lnTo>
                  <a:lnTo>
                    <a:pt x="54" y="54"/>
                  </a:lnTo>
                  <a:lnTo>
                    <a:pt x="66" y="54"/>
                  </a:lnTo>
                  <a:lnTo>
                    <a:pt x="66"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5" name="Freeform 37"/>
            <p:cNvSpPr>
              <a:spLocks/>
            </p:cNvSpPr>
            <p:nvPr/>
          </p:nvSpPr>
          <p:spPr bwMode="auto">
            <a:xfrm>
              <a:off x="1010" y="2812"/>
              <a:ext cx="299" cy="568"/>
            </a:xfrm>
            <a:custGeom>
              <a:avLst/>
              <a:gdLst>
                <a:gd name="T0" fmla="*/ 296 w 597"/>
                <a:gd name="T1" fmla="*/ 339 h 1136"/>
                <a:gd name="T2" fmla="*/ 328 w 597"/>
                <a:gd name="T3" fmla="*/ 457 h 1136"/>
                <a:gd name="T4" fmla="*/ 343 w 597"/>
                <a:gd name="T5" fmla="*/ 553 h 1136"/>
                <a:gd name="T6" fmla="*/ 371 w 597"/>
                <a:gd name="T7" fmla="*/ 613 h 1136"/>
                <a:gd name="T8" fmla="*/ 382 w 597"/>
                <a:gd name="T9" fmla="*/ 655 h 1136"/>
                <a:gd name="T10" fmla="*/ 387 w 597"/>
                <a:gd name="T11" fmla="*/ 753 h 1136"/>
                <a:gd name="T12" fmla="*/ 401 w 597"/>
                <a:gd name="T13" fmla="*/ 875 h 1136"/>
                <a:gd name="T14" fmla="*/ 412 w 597"/>
                <a:gd name="T15" fmla="*/ 940 h 1136"/>
                <a:gd name="T16" fmla="*/ 406 w 597"/>
                <a:gd name="T17" fmla="*/ 985 h 1136"/>
                <a:gd name="T18" fmla="*/ 440 w 597"/>
                <a:gd name="T19" fmla="*/ 1041 h 1136"/>
                <a:gd name="T20" fmla="*/ 438 w 597"/>
                <a:gd name="T21" fmla="*/ 1083 h 1136"/>
                <a:gd name="T22" fmla="*/ 457 w 597"/>
                <a:gd name="T23" fmla="*/ 1124 h 1136"/>
                <a:gd name="T24" fmla="*/ 532 w 597"/>
                <a:gd name="T25" fmla="*/ 1083 h 1136"/>
                <a:gd name="T26" fmla="*/ 585 w 597"/>
                <a:gd name="T27" fmla="*/ 1089 h 1136"/>
                <a:gd name="T28" fmla="*/ 594 w 597"/>
                <a:gd name="T29" fmla="*/ 1062 h 1136"/>
                <a:gd name="T30" fmla="*/ 590 w 597"/>
                <a:gd name="T31" fmla="*/ 1040 h 1136"/>
                <a:gd name="T32" fmla="*/ 566 w 597"/>
                <a:gd name="T33" fmla="*/ 1020 h 1136"/>
                <a:gd name="T34" fmla="*/ 566 w 597"/>
                <a:gd name="T35" fmla="*/ 996 h 1136"/>
                <a:gd name="T36" fmla="*/ 590 w 597"/>
                <a:gd name="T37" fmla="*/ 947 h 1136"/>
                <a:gd name="T38" fmla="*/ 571 w 597"/>
                <a:gd name="T39" fmla="*/ 900 h 1136"/>
                <a:gd name="T40" fmla="*/ 562 w 597"/>
                <a:gd name="T41" fmla="*/ 676 h 1136"/>
                <a:gd name="T42" fmla="*/ 536 w 597"/>
                <a:gd name="T43" fmla="*/ 649 h 1136"/>
                <a:gd name="T44" fmla="*/ 524 w 597"/>
                <a:gd name="T45" fmla="*/ 630 h 1136"/>
                <a:gd name="T46" fmla="*/ 520 w 597"/>
                <a:gd name="T47" fmla="*/ 571 h 1136"/>
                <a:gd name="T48" fmla="*/ 532 w 597"/>
                <a:gd name="T49" fmla="*/ 501 h 1136"/>
                <a:gd name="T50" fmla="*/ 520 w 597"/>
                <a:gd name="T51" fmla="*/ 341 h 1136"/>
                <a:gd name="T52" fmla="*/ 506 w 597"/>
                <a:gd name="T53" fmla="*/ 236 h 1136"/>
                <a:gd name="T54" fmla="*/ 501 w 597"/>
                <a:gd name="T55" fmla="*/ 117 h 1136"/>
                <a:gd name="T56" fmla="*/ 462 w 597"/>
                <a:gd name="T57" fmla="*/ 21 h 1136"/>
                <a:gd name="T58" fmla="*/ 25 w 597"/>
                <a:gd name="T59" fmla="*/ 224 h 1136"/>
                <a:gd name="T60" fmla="*/ 25 w 597"/>
                <a:gd name="T61" fmla="*/ 437 h 1136"/>
                <a:gd name="T62" fmla="*/ 27 w 597"/>
                <a:gd name="T63" fmla="*/ 543 h 1136"/>
                <a:gd name="T64" fmla="*/ 32 w 597"/>
                <a:gd name="T65" fmla="*/ 646 h 1136"/>
                <a:gd name="T66" fmla="*/ 18 w 597"/>
                <a:gd name="T67" fmla="*/ 648 h 1136"/>
                <a:gd name="T68" fmla="*/ 18 w 597"/>
                <a:gd name="T69" fmla="*/ 674 h 1136"/>
                <a:gd name="T70" fmla="*/ 20 w 597"/>
                <a:gd name="T71" fmla="*/ 728 h 1136"/>
                <a:gd name="T72" fmla="*/ 23 w 597"/>
                <a:gd name="T73" fmla="*/ 851 h 1136"/>
                <a:gd name="T74" fmla="*/ 21 w 597"/>
                <a:gd name="T75" fmla="*/ 917 h 1136"/>
                <a:gd name="T76" fmla="*/ 0 w 597"/>
                <a:gd name="T77" fmla="*/ 940 h 1136"/>
                <a:gd name="T78" fmla="*/ 27 w 597"/>
                <a:gd name="T79" fmla="*/ 994 h 1136"/>
                <a:gd name="T80" fmla="*/ 13 w 597"/>
                <a:gd name="T81" fmla="*/ 1022 h 1136"/>
                <a:gd name="T82" fmla="*/ 14 w 597"/>
                <a:gd name="T83" fmla="*/ 1110 h 1136"/>
                <a:gd name="T84" fmla="*/ 62 w 597"/>
                <a:gd name="T85" fmla="*/ 1111 h 1136"/>
                <a:gd name="T86" fmla="*/ 95 w 597"/>
                <a:gd name="T87" fmla="*/ 1117 h 1136"/>
                <a:gd name="T88" fmla="*/ 123 w 597"/>
                <a:gd name="T89" fmla="*/ 1136 h 1136"/>
                <a:gd name="T90" fmla="*/ 140 w 597"/>
                <a:gd name="T91" fmla="*/ 1108 h 1136"/>
                <a:gd name="T92" fmla="*/ 147 w 597"/>
                <a:gd name="T93" fmla="*/ 1057 h 1136"/>
                <a:gd name="T94" fmla="*/ 172 w 597"/>
                <a:gd name="T95" fmla="*/ 1001 h 1136"/>
                <a:gd name="T96" fmla="*/ 165 w 597"/>
                <a:gd name="T97" fmla="*/ 971 h 1136"/>
                <a:gd name="T98" fmla="*/ 175 w 597"/>
                <a:gd name="T99" fmla="*/ 924 h 1136"/>
                <a:gd name="T100" fmla="*/ 193 w 597"/>
                <a:gd name="T101" fmla="*/ 800 h 1136"/>
                <a:gd name="T102" fmla="*/ 191 w 597"/>
                <a:gd name="T103" fmla="*/ 676 h 1136"/>
                <a:gd name="T104" fmla="*/ 191 w 597"/>
                <a:gd name="T105" fmla="*/ 604 h 1136"/>
                <a:gd name="T106" fmla="*/ 207 w 597"/>
                <a:gd name="T107" fmla="*/ 459 h 1136"/>
                <a:gd name="T108" fmla="*/ 228 w 597"/>
                <a:gd name="T109" fmla="*/ 306 h 1136"/>
                <a:gd name="T110" fmla="*/ 249 w 597"/>
                <a:gd name="T111" fmla="*/ 245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97" h="1136">
                  <a:moveTo>
                    <a:pt x="279" y="220"/>
                  </a:moveTo>
                  <a:lnTo>
                    <a:pt x="279" y="220"/>
                  </a:lnTo>
                  <a:lnTo>
                    <a:pt x="284" y="234"/>
                  </a:lnTo>
                  <a:lnTo>
                    <a:pt x="286" y="252"/>
                  </a:lnTo>
                  <a:lnTo>
                    <a:pt x="291" y="296"/>
                  </a:lnTo>
                  <a:lnTo>
                    <a:pt x="296" y="339"/>
                  </a:lnTo>
                  <a:lnTo>
                    <a:pt x="300" y="359"/>
                  </a:lnTo>
                  <a:lnTo>
                    <a:pt x="301" y="374"/>
                  </a:lnTo>
                  <a:lnTo>
                    <a:pt x="301" y="374"/>
                  </a:lnTo>
                  <a:lnTo>
                    <a:pt x="308" y="397"/>
                  </a:lnTo>
                  <a:lnTo>
                    <a:pt x="315" y="418"/>
                  </a:lnTo>
                  <a:lnTo>
                    <a:pt x="328" y="457"/>
                  </a:lnTo>
                  <a:lnTo>
                    <a:pt x="333" y="474"/>
                  </a:lnTo>
                  <a:lnTo>
                    <a:pt x="338" y="492"/>
                  </a:lnTo>
                  <a:lnTo>
                    <a:pt x="342" y="509"/>
                  </a:lnTo>
                  <a:lnTo>
                    <a:pt x="342" y="527"/>
                  </a:lnTo>
                  <a:lnTo>
                    <a:pt x="342" y="527"/>
                  </a:lnTo>
                  <a:lnTo>
                    <a:pt x="343" y="553"/>
                  </a:lnTo>
                  <a:lnTo>
                    <a:pt x="347" y="572"/>
                  </a:lnTo>
                  <a:lnTo>
                    <a:pt x="350" y="586"/>
                  </a:lnTo>
                  <a:lnTo>
                    <a:pt x="356" y="597"/>
                  </a:lnTo>
                  <a:lnTo>
                    <a:pt x="361" y="604"/>
                  </a:lnTo>
                  <a:lnTo>
                    <a:pt x="366" y="609"/>
                  </a:lnTo>
                  <a:lnTo>
                    <a:pt x="371" y="613"/>
                  </a:lnTo>
                  <a:lnTo>
                    <a:pt x="375" y="618"/>
                  </a:lnTo>
                  <a:lnTo>
                    <a:pt x="375" y="618"/>
                  </a:lnTo>
                  <a:lnTo>
                    <a:pt x="380" y="627"/>
                  </a:lnTo>
                  <a:lnTo>
                    <a:pt x="384" y="632"/>
                  </a:lnTo>
                  <a:lnTo>
                    <a:pt x="384" y="641"/>
                  </a:lnTo>
                  <a:lnTo>
                    <a:pt x="382" y="655"/>
                  </a:lnTo>
                  <a:lnTo>
                    <a:pt x="382" y="655"/>
                  </a:lnTo>
                  <a:lnTo>
                    <a:pt x="380" y="676"/>
                  </a:lnTo>
                  <a:lnTo>
                    <a:pt x="382" y="700"/>
                  </a:lnTo>
                  <a:lnTo>
                    <a:pt x="384" y="726"/>
                  </a:lnTo>
                  <a:lnTo>
                    <a:pt x="387" y="753"/>
                  </a:lnTo>
                  <a:lnTo>
                    <a:pt x="387" y="753"/>
                  </a:lnTo>
                  <a:lnTo>
                    <a:pt x="389" y="781"/>
                  </a:lnTo>
                  <a:lnTo>
                    <a:pt x="391" y="812"/>
                  </a:lnTo>
                  <a:lnTo>
                    <a:pt x="394" y="845"/>
                  </a:lnTo>
                  <a:lnTo>
                    <a:pt x="398" y="861"/>
                  </a:lnTo>
                  <a:lnTo>
                    <a:pt x="401" y="875"/>
                  </a:lnTo>
                  <a:lnTo>
                    <a:pt x="401" y="875"/>
                  </a:lnTo>
                  <a:lnTo>
                    <a:pt x="413" y="910"/>
                  </a:lnTo>
                  <a:lnTo>
                    <a:pt x="415" y="919"/>
                  </a:lnTo>
                  <a:lnTo>
                    <a:pt x="413" y="929"/>
                  </a:lnTo>
                  <a:lnTo>
                    <a:pt x="413" y="929"/>
                  </a:lnTo>
                  <a:lnTo>
                    <a:pt x="413" y="936"/>
                  </a:lnTo>
                  <a:lnTo>
                    <a:pt x="412" y="940"/>
                  </a:lnTo>
                  <a:lnTo>
                    <a:pt x="406" y="947"/>
                  </a:lnTo>
                  <a:lnTo>
                    <a:pt x="405" y="956"/>
                  </a:lnTo>
                  <a:lnTo>
                    <a:pt x="403" y="963"/>
                  </a:lnTo>
                  <a:lnTo>
                    <a:pt x="405" y="970"/>
                  </a:lnTo>
                  <a:lnTo>
                    <a:pt x="405" y="970"/>
                  </a:lnTo>
                  <a:lnTo>
                    <a:pt x="406" y="985"/>
                  </a:lnTo>
                  <a:lnTo>
                    <a:pt x="410" y="996"/>
                  </a:lnTo>
                  <a:lnTo>
                    <a:pt x="417" y="1008"/>
                  </a:lnTo>
                  <a:lnTo>
                    <a:pt x="429" y="1024"/>
                  </a:lnTo>
                  <a:lnTo>
                    <a:pt x="429" y="1024"/>
                  </a:lnTo>
                  <a:lnTo>
                    <a:pt x="434" y="1034"/>
                  </a:lnTo>
                  <a:lnTo>
                    <a:pt x="440" y="1041"/>
                  </a:lnTo>
                  <a:lnTo>
                    <a:pt x="441" y="1050"/>
                  </a:lnTo>
                  <a:lnTo>
                    <a:pt x="441" y="1055"/>
                  </a:lnTo>
                  <a:lnTo>
                    <a:pt x="441" y="1066"/>
                  </a:lnTo>
                  <a:lnTo>
                    <a:pt x="438" y="1073"/>
                  </a:lnTo>
                  <a:lnTo>
                    <a:pt x="438" y="1073"/>
                  </a:lnTo>
                  <a:lnTo>
                    <a:pt x="438" y="1083"/>
                  </a:lnTo>
                  <a:lnTo>
                    <a:pt x="440" y="1094"/>
                  </a:lnTo>
                  <a:lnTo>
                    <a:pt x="445" y="1113"/>
                  </a:lnTo>
                  <a:lnTo>
                    <a:pt x="445" y="1113"/>
                  </a:lnTo>
                  <a:lnTo>
                    <a:pt x="448" y="1118"/>
                  </a:lnTo>
                  <a:lnTo>
                    <a:pt x="452" y="1122"/>
                  </a:lnTo>
                  <a:lnTo>
                    <a:pt x="457" y="1124"/>
                  </a:lnTo>
                  <a:lnTo>
                    <a:pt x="462" y="1124"/>
                  </a:lnTo>
                  <a:lnTo>
                    <a:pt x="462" y="1124"/>
                  </a:lnTo>
                  <a:lnTo>
                    <a:pt x="476" y="1118"/>
                  </a:lnTo>
                  <a:lnTo>
                    <a:pt x="499" y="1104"/>
                  </a:lnTo>
                  <a:lnTo>
                    <a:pt x="532" y="1083"/>
                  </a:lnTo>
                  <a:lnTo>
                    <a:pt x="532" y="1083"/>
                  </a:lnTo>
                  <a:lnTo>
                    <a:pt x="536" y="1085"/>
                  </a:lnTo>
                  <a:lnTo>
                    <a:pt x="548" y="1087"/>
                  </a:lnTo>
                  <a:lnTo>
                    <a:pt x="548" y="1087"/>
                  </a:lnTo>
                  <a:lnTo>
                    <a:pt x="567" y="1089"/>
                  </a:lnTo>
                  <a:lnTo>
                    <a:pt x="585" y="1089"/>
                  </a:lnTo>
                  <a:lnTo>
                    <a:pt x="585" y="1089"/>
                  </a:lnTo>
                  <a:lnTo>
                    <a:pt x="587" y="1089"/>
                  </a:lnTo>
                  <a:lnTo>
                    <a:pt x="590" y="1085"/>
                  </a:lnTo>
                  <a:lnTo>
                    <a:pt x="595" y="1076"/>
                  </a:lnTo>
                  <a:lnTo>
                    <a:pt x="597" y="1068"/>
                  </a:lnTo>
                  <a:lnTo>
                    <a:pt x="597" y="1064"/>
                  </a:lnTo>
                  <a:lnTo>
                    <a:pt x="594" y="1062"/>
                  </a:lnTo>
                  <a:lnTo>
                    <a:pt x="594" y="1062"/>
                  </a:lnTo>
                  <a:lnTo>
                    <a:pt x="592" y="1062"/>
                  </a:lnTo>
                  <a:lnTo>
                    <a:pt x="590" y="1061"/>
                  </a:lnTo>
                  <a:lnTo>
                    <a:pt x="590" y="1054"/>
                  </a:lnTo>
                  <a:lnTo>
                    <a:pt x="592" y="1045"/>
                  </a:lnTo>
                  <a:lnTo>
                    <a:pt x="590" y="1040"/>
                  </a:lnTo>
                  <a:lnTo>
                    <a:pt x="588" y="1033"/>
                  </a:lnTo>
                  <a:lnTo>
                    <a:pt x="588" y="1033"/>
                  </a:lnTo>
                  <a:lnTo>
                    <a:pt x="587" y="1027"/>
                  </a:lnTo>
                  <a:lnTo>
                    <a:pt x="581" y="1026"/>
                  </a:lnTo>
                  <a:lnTo>
                    <a:pt x="571" y="1022"/>
                  </a:lnTo>
                  <a:lnTo>
                    <a:pt x="566" y="1020"/>
                  </a:lnTo>
                  <a:lnTo>
                    <a:pt x="560" y="1019"/>
                  </a:lnTo>
                  <a:lnTo>
                    <a:pt x="559" y="1015"/>
                  </a:lnTo>
                  <a:lnTo>
                    <a:pt x="559" y="1010"/>
                  </a:lnTo>
                  <a:lnTo>
                    <a:pt x="559" y="1010"/>
                  </a:lnTo>
                  <a:lnTo>
                    <a:pt x="560" y="1003"/>
                  </a:lnTo>
                  <a:lnTo>
                    <a:pt x="566" y="996"/>
                  </a:lnTo>
                  <a:lnTo>
                    <a:pt x="580" y="978"/>
                  </a:lnTo>
                  <a:lnTo>
                    <a:pt x="585" y="971"/>
                  </a:lnTo>
                  <a:lnTo>
                    <a:pt x="590" y="963"/>
                  </a:lnTo>
                  <a:lnTo>
                    <a:pt x="592" y="954"/>
                  </a:lnTo>
                  <a:lnTo>
                    <a:pt x="590" y="947"/>
                  </a:lnTo>
                  <a:lnTo>
                    <a:pt x="590" y="947"/>
                  </a:lnTo>
                  <a:lnTo>
                    <a:pt x="583" y="935"/>
                  </a:lnTo>
                  <a:lnTo>
                    <a:pt x="578" y="924"/>
                  </a:lnTo>
                  <a:lnTo>
                    <a:pt x="573" y="914"/>
                  </a:lnTo>
                  <a:lnTo>
                    <a:pt x="571" y="908"/>
                  </a:lnTo>
                  <a:lnTo>
                    <a:pt x="571" y="900"/>
                  </a:lnTo>
                  <a:lnTo>
                    <a:pt x="571" y="900"/>
                  </a:lnTo>
                  <a:lnTo>
                    <a:pt x="571" y="872"/>
                  </a:lnTo>
                  <a:lnTo>
                    <a:pt x="569" y="826"/>
                  </a:lnTo>
                  <a:lnTo>
                    <a:pt x="566" y="716"/>
                  </a:lnTo>
                  <a:lnTo>
                    <a:pt x="566" y="716"/>
                  </a:lnTo>
                  <a:lnTo>
                    <a:pt x="564" y="693"/>
                  </a:lnTo>
                  <a:lnTo>
                    <a:pt x="562" y="676"/>
                  </a:lnTo>
                  <a:lnTo>
                    <a:pt x="557" y="663"/>
                  </a:lnTo>
                  <a:lnTo>
                    <a:pt x="553" y="655"/>
                  </a:lnTo>
                  <a:lnTo>
                    <a:pt x="548" y="651"/>
                  </a:lnTo>
                  <a:lnTo>
                    <a:pt x="543" y="648"/>
                  </a:lnTo>
                  <a:lnTo>
                    <a:pt x="539" y="648"/>
                  </a:lnTo>
                  <a:lnTo>
                    <a:pt x="536" y="649"/>
                  </a:lnTo>
                  <a:lnTo>
                    <a:pt x="536" y="649"/>
                  </a:lnTo>
                  <a:lnTo>
                    <a:pt x="534" y="649"/>
                  </a:lnTo>
                  <a:lnTo>
                    <a:pt x="532" y="648"/>
                  </a:lnTo>
                  <a:lnTo>
                    <a:pt x="529" y="646"/>
                  </a:lnTo>
                  <a:lnTo>
                    <a:pt x="527" y="642"/>
                  </a:lnTo>
                  <a:lnTo>
                    <a:pt x="524" y="630"/>
                  </a:lnTo>
                  <a:lnTo>
                    <a:pt x="524" y="614"/>
                  </a:lnTo>
                  <a:lnTo>
                    <a:pt x="524" y="614"/>
                  </a:lnTo>
                  <a:lnTo>
                    <a:pt x="525" y="586"/>
                  </a:lnTo>
                  <a:lnTo>
                    <a:pt x="524" y="578"/>
                  </a:lnTo>
                  <a:lnTo>
                    <a:pt x="520" y="571"/>
                  </a:lnTo>
                  <a:lnTo>
                    <a:pt x="520" y="571"/>
                  </a:lnTo>
                  <a:lnTo>
                    <a:pt x="518" y="565"/>
                  </a:lnTo>
                  <a:lnTo>
                    <a:pt x="518" y="558"/>
                  </a:lnTo>
                  <a:lnTo>
                    <a:pt x="524" y="537"/>
                  </a:lnTo>
                  <a:lnTo>
                    <a:pt x="531" y="516"/>
                  </a:lnTo>
                  <a:lnTo>
                    <a:pt x="532" y="508"/>
                  </a:lnTo>
                  <a:lnTo>
                    <a:pt x="532" y="501"/>
                  </a:lnTo>
                  <a:lnTo>
                    <a:pt x="532" y="501"/>
                  </a:lnTo>
                  <a:lnTo>
                    <a:pt x="531" y="480"/>
                  </a:lnTo>
                  <a:lnTo>
                    <a:pt x="527" y="443"/>
                  </a:lnTo>
                  <a:lnTo>
                    <a:pt x="522" y="395"/>
                  </a:lnTo>
                  <a:lnTo>
                    <a:pt x="520" y="369"/>
                  </a:lnTo>
                  <a:lnTo>
                    <a:pt x="520" y="341"/>
                  </a:lnTo>
                  <a:lnTo>
                    <a:pt x="520" y="341"/>
                  </a:lnTo>
                  <a:lnTo>
                    <a:pt x="518" y="317"/>
                  </a:lnTo>
                  <a:lnTo>
                    <a:pt x="517" y="297"/>
                  </a:lnTo>
                  <a:lnTo>
                    <a:pt x="511" y="269"/>
                  </a:lnTo>
                  <a:lnTo>
                    <a:pt x="506" y="247"/>
                  </a:lnTo>
                  <a:lnTo>
                    <a:pt x="506" y="236"/>
                  </a:lnTo>
                  <a:lnTo>
                    <a:pt x="506" y="220"/>
                  </a:lnTo>
                  <a:lnTo>
                    <a:pt x="506" y="220"/>
                  </a:lnTo>
                  <a:lnTo>
                    <a:pt x="508" y="189"/>
                  </a:lnTo>
                  <a:lnTo>
                    <a:pt x="506" y="154"/>
                  </a:lnTo>
                  <a:lnTo>
                    <a:pt x="504" y="135"/>
                  </a:lnTo>
                  <a:lnTo>
                    <a:pt x="501" y="117"/>
                  </a:lnTo>
                  <a:lnTo>
                    <a:pt x="497" y="98"/>
                  </a:lnTo>
                  <a:lnTo>
                    <a:pt x="492" y="79"/>
                  </a:lnTo>
                  <a:lnTo>
                    <a:pt x="492" y="79"/>
                  </a:lnTo>
                  <a:lnTo>
                    <a:pt x="485" y="61"/>
                  </a:lnTo>
                  <a:lnTo>
                    <a:pt x="478" y="45"/>
                  </a:lnTo>
                  <a:lnTo>
                    <a:pt x="462" y="21"/>
                  </a:lnTo>
                  <a:lnTo>
                    <a:pt x="452" y="5"/>
                  </a:lnTo>
                  <a:lnTo>
                    <a:pt x="447" y="0"/>
                  </a:lnTo>
                  <a:lnTo>
                    <a:pt x="21" y="28"/>
                  </a:lnTo>
                  <a:lnTo>
                    <a:pt x="21" y="28"/>
                  </a:lnTo>
                  <a:lnTo>
                    <a:pt x="23" y="114"/>
                  </a:lnTo>
                  <a:lnTo>
                    <a:pt x="25" y="224"/>
                  </a:lnTo>
                  <a:lnTo>
                    <a:pt x="25" y="224"/>
                  </a:lnTo>
                  <a:lnTo>
                    <a:pt x="27" y="247"/>
                  </a:lnTo>
                  <a:lnTo>
                    <a:pt x="25" y="269"/>
                  </a:lnTo>
                  <a:lnTo>
                    <a:pt x="25" y="339"/>
                  </a:lnTo>
                  <a:lnTo>
                    <a:pt x="25" y="339"/>
                  </a:lnTo>
                  <a:lnTo>
                    <a:pt x="25" y="437"/>
                  </a:lnTo>
                  <a:lnTo>
                    <a:pt x="25" y="476"/>
                  </a:lnTo>
                  <a:lnTo>
                    <a:pt x="25" y="502"/>
                  </a:lnTo>
                  <a:lnTo>
                    <a:pt x="25" y="502"/>
                  </a:lnTo>
                  <a:lnTo>
                    <a:pt x="23" y="511"/>
                  </a:lnTo>
                  <a:lnTo>
                    <a:pt x="25" y="522"/>
                  </a:lnTo>
                  <a:lnTo>
                    <a:pt x="27" y="543"/>
                  </a:lnTo>
                  <a:lnTo>
                    <a:pt x="30" y="567"/>
                  </a:lnTo>
                  <a:lnTo>
                    <a:pt x="34" y="593"/>
                  </a:lnTo>
                  <a:lnTo>
                    <a:pt x="34" y="593"/>
                  </a:lnTo>
                  <a:lnTo>
                    <a:pt x="34" y="618"/>
                  </a:lnTo>
                  <a:lnTo>
                    <a:pt x="34" y="637"/>
                  </a:lnTo>
                  <a:lnTo>
                    <a:pt x="32" y="646"/>
                  </a:lnTo>
                  <a:lnTo>
                    <a:pt x="30" y="648"/>
                  </a:lnTo>
                  <a:lnTo>
                    <a:pt x="27" y="646"/>
                  </a:lnTo>
                  <a:lnTo>
                    <a:pt x="27" y="646"/>
                  </a:lnTo>
                  <a:lnTo>
                    <a:pt x="25" y="644"/>
                  </a:lnTo>
                  <a:lnTo>
                    <a:pt x="21" y="646"/>
                  </a:lnTo>
                  <a:lnTo>
                    <a:pt x="18" y="648"/>
                  </a:lnTo>
                  <a:lnTo>
                    <a:pt x="16" y="651"/>
                  </a:lnTo>
                  <a:lnTo>
                    <a:pt x="14" y="656"/>
                  </a:lnTo>
                  <a:lnTo>
                    <a:pt x="14" y="662"/>
                  </a:lnTo>
                  <a:lnTo>
                    <a:pt x="16" y="669"/>
                  </a:lnTo>
                  <a:lnTo>
                    <a:pt x="18" y="674"/>
                  </a:lnTo>
                  <a:lnTo>
                    <a:pt x="18" y="674"/>
                  </a:lnTo>
                  <a:lnTo>
                    <a:pt x="23" y="683"/>
                  </a:lnTo>
                  <a:lnTo>
                    <a:pt x="23" y="691"/>
                  </a:lnTo>
                  <a:lnTo>
                    <a:pt x="21" y="700"/>
                  </a:lnTo>
                  <a:lnTo>
                    <a:pt x="21" y="712"/>
                  </a:lnTo>
                  <a:lnTo>
                    <a:pt x="21" y="712"/>
                  </a:lnTo>
                  <a:lnTo>
                    <a:pt x="20" y="728"/>
                  </a:lnTo>
                  <a:lnTo>
                    <a:pt x="18" y="744"/>
                  </a:lnTo>
                  <a:lnTo>
                    <a:pt x="16" y="767"/>
                  </a:lnTo>
                  <a:lnTo>
                    <a:pt x="16" y="796"/>
                  </a:lnTo>
                  <a:lnTo>
                    <a:pt x="16" y="796"/>
                  </a:lnTo>
                  <a:lnTo>
                    <a:pt x="20" y="826"/>
                  </a:lnTo>
                  <a:lnTo>
                    <a:pt x="23" y="851"/>
                  </a:lnTo>
                  <a:lnTo>
                    <a:pt x="28" y="873"/>
                  </a:lnTo>
                  <a:lnTo>
                    <a:pt x="30" y="898"/>
                  </a:lnTo>
                  <a:lnTo>
                    <a:pt x="30" y="898"/>
                  </a:lnTo>
                  <a:lnTo>
                    <a:pt x="30" y="907"/>
                  </a:lnTo>
                  <a:lnTo>
                    <a:pt x="27" y="914"/>
                  </a:lnTo>
                  <a:lnTo>
                    <a:pt x="21" y="917"/>
                  </a:lnTo>
                  <a:lnTo>
                    <a:pt x="16" y="919"/>
                  </a:lnTo>
                  <a:lnTo>
                    <a:pt x="11" y="922"/>
                  </a:lnTo>
                  <a:lnTo>
                    <a:pt x="6" y="924"/>
                  </a:lnTo>
                  <a:lnTo>
                    <a:pt x="2" y="931"/>
                  </a:lnTo>
                  <a:lnTo>
                    <a:pt x="0" y="940"/>
                  </a:lnTo>
                  <a:lnTo>
                    <a:pt x="0" y="940"/>
                  </a:lnTo>
                  <a:lnTo>
                    <a:pt x="2" y="950"/>
                  </a:lnTo>
                  <a:lnTo>
                    <a:pt x="6" y="959"/>
                  </a:lnTo>
                  <a:lnTo>
                    <a:pt x="9" y="968"/>
                  </a:lnTo>
                  <a:lnTo>
                    <a:pt x="14" y="975"/>
                  </a:lnTo>
                  <a:lnTo>
                    <a:pt x="23" y="989"/>
                  </a:lnTo>
                  <a:lnTo>
                    <a:pt x="27" y="994"/>
                  </a:lnTo>
                  <a:lnTo>
                    <a:pt x="27" y="999"/>
                  </a:lnTo>
                  <a:lnTo>
                    <a:pt x="27" y="999"/>
                  </a:lnTo>
                  <a:lnTo>
                    <a:pt x="27" y="1003"/>
                  </a:lnTo>
                  <a:lnTo>
                    <a:pt x="23" y="1008"/>
                  </a:lnTo>
                  <a:lnTo>
                    <a:pt x="16" y="1017"/>
                  </a:lnTo>
                  <a:lnTo>
                    <a:pt x="13" y="1022"/>
                  </a:lnTo>
                  <a:lnTo>
                    <a:pt x="11" y="1027"/>
                  </a:lnTo>
                  <a:lnTo>
                    <a:pt x="9" y="1036"/>
                  </a:lnTo>
                  <a:lnTo>
                    <a:pt x="9" y="1045"/>
                  </a:lnTo>
                  <a:lnTo>
                    <a:pt x="9" y="1045"/>
                  </a:lnTo>
                  <a:lnTo>
                    <a:pt x="13" y="1085"/>
                  </a:lnTo>
                  <a:lnTo>
                    <a:pt x="14" y="1110"/>
                  </a:lnTo>
                  <a:lnTo>
                    <a:pt x="14" y="1110"/>
                  </a:lnTo>
                  <a:lnTo>
                    <a:pt x="16" y="1111"/>
                  </a:lnTo>
                  <a:lnTo>
                    <a:pt x="20" y="1113"/>
                  </a:lnTo>
                  <a:lnTo>
                    <a:pt x="34" y="1113"/>
                  </a:lnTo>
                  <a:lnTo>
                    <a:pt x="48" y="1113"/>
                  </a:lnTo>
                  <a:lnTo>
                    <a:pt x="62" y="1111"/>
                  </a:lnTo>
                  <a:lnTo>
                    <a:pt x="62" y="1111"/>
                  </a:lnTo>
                  <a:lnTo>
                    <a:pt x="72" y="1110"/>
                  </a:lnTo>
                  <a:lnTo>
                    <a:pt x="81" y="1110"/>
                  </a:lnTo>
                  <a:lnTo>
                    <a:pt x="90" y="1111"/>
                  </a:lnTo>
                  <a:lnTo>
                    <a:pt x="93" y="1113"/>
                  </a:lnTo>
                  <a:lnTo>
                    <a:pt x="95" y="1117"/>
                  </a:lnTo>
                  <a:lnTo>
                    <a:pt x="95" y="1117"/>
                  </a:lnTo>
                  <a:lnTo>
                    <a:pt x="100" y="1124"/>
                  </a:lnTo>
                  <a:lnTo>
                    <a:pt x="109" y="1132"/>
                  </a:lnTo>
                  <a:lnTo>
                    <a:pt x="114" y="1134"/>
                  </a:lnTo>
                  <a:lnTo>
                    <a:pt x="118" y="1136"/>
                  </a:lnTo>
                  <a:lnTo>
                    <a:pt x="123" y="1136"/>
                  </a:lnTo>
                  <a:lnTo>
                    <a:pt x="130" y="1134"/>
                  </a:lnTo>
                  <a:lnTo>
                    <a:pt x="130" y="1134"/>
                  </a:lnTo>
                  <a:lnTo>
                    <a:pt x="133" y="1129"/>
                  </a:lnTo>
                  <a:lnTo>
                    <a:pt x="137" y="1124"/>
                  </a:lnTo>
                  <a:lnTo>
                    <a:pt x="139" y="1117"/>
                  </a:lnTo>
                  <a:lnTo>
                    <a:pt x="140" y="1108"/>
                  </a:lnTo>
                  <a:lnTo>
                    <a:pt x="139" y="1090"/>
                  </a:lnTo>
                  <a:lnTo>
                    <a:pt x="139" y="1073"/>
                  </a:lnTo>
                  <a:lnTo>
                    <a:pt x="139" y="1073"/>
                  </a:lnTo>
                  <a:lnTo>
                    <a:pt x="139" y="1068"/>
                  </a:lnTo>
                  <a:lnTo>
                    <a:pt x="140" y="1062"/>
                  </a:lnTo>
                  <a:lnTo>
                    <a:pt x="147" y="1057"/>
                  </a:lnTo>
                  <a:lnTo>
                    <a:pt x="151" y="1054"/>
                  </a:lnTo>
                  <a:lnTo>
                    <a:pt x="156" y="1050"/>
                  </a:lnTo>
                  <a:lnTo>
                    <a:pt x="160" y="1045"/>
                  </a:lnTo>
                  <a:lnTo>
                    <a:pt x="161" y="1036"/>
                  </a:lnTo>
                  <a:lnTo>
                    <a:pt x="161" y="1036"/>
                  </a:lnTo>
                  <a:lnTo>
                    <a:pt x="172" y="1001"/>
                  </a:lnTo>
                  <a:lnTo>
                    <a:pt x="172" y="994"/>
                  </a:lnTo>
                  <a:lnTo>
                    <a:pt x="172" y="987"/>
                  </a:lnTo>
                  <a:lnTo>
                    <a:pt x="170" y="982"/>
                  </a:lnTo>
                  <a:lnTo>
                    <a:pt x="168" y="977"/>
                  </a:lnTo>
                  <a:lnTo>
                    <a:pt x="168" y="977"/>
                  </a:lnTo>
                  <a:lnTo>
                    <a:pt x="165" y="971"/>
                  </a:lnTo>
                  <a:lnTo>
                    <a:pt x="163" y="966"/>
                  </a:lnTo>
                  <a:lnTo>
                    <a:pt x="163" y="963"/>
                  </a:lnTo>
                  <a:lnTo>
                    <a:pt x="165" y="957"/>
                  </a:lnTo>
                  <a:lnTo>
                    <a:pt x="168" y="945"/>
                  </a:lnTo>
                  <a:lnTo>
                    <a:pt x="175" y="924"/>
                  </a:lnTo>
                  <a:lnTo>
                    <a:pt x="175" y="924"/>
                  </a:lnTo>
                  <a:lnTo>
                    <a:pt x="182" y="898"/>
                  </a:lnTo>
                  <a:lnTo>
                    <a:pt x="189" y="868"/>
                  </a:lnTo>
                  <a:lnTo>
                    <a:pt x="193" y="835"/>
                  </a:lnTo>
                  <a:lnTo>
                    <a:pt x="195" y="817"/>
                  </a:lnTo>
                  <a:lnTo>
                    <a:pt x="193" y="800"/>
                  </a:lnTo>
                  <a:lnTo>
                    <a:pt x="193" y="800"/>
                  </a:lnTo>
                  <a:lnTo>
                    <a:pt x="193" y="763"/>
                  </a:lnTo>
                  <a:lnTo>
                    <a:pt x="193" y="725"/>
                  </a:lnTo>
                  <a:lnTo>
                    <a:pt x="193" y="693"/>
                  </a:lnTo>
                  <a:lnTo>
                    <a:pt x="193" y="683"/>
                  </a:lnTo>
                  <a:lnTo>
                    <a:pt x="191" y="676"/>
                  </a:lnTo>
                  <a:lnTo>
                    <a:pt x="191" y="676"/>
                  </a:lnTo>
                  <a:lnTo>
                    <a:pt x="188" y="665"/>
                  </a:lnTo>
                  <a:lnTo>
                    <a:pt x="186" y="646"/>
                  </a:lnTo>
                  <a:lnTo>
                    <a:pt x="186" y="627"/>
                  </a:lnTo>
                  <a:lnTo>
                    <a:pt x="188" y="614"/>
                  </a:lnTo>
                  <a:lnTo>
                    <a:pt x="191" y="604"/>
                  </a:lnTo>
                  <a:lnTo>
                    <a:pt x="191" y="604"/>
                  </a:lnTo>
                  <a:lnTo>
                    <a:pt x="195" y="592"/>
                  </a:lnTo>
                  <a:lnTo>
                    <a:pt x="198" y="576"/>
                  </a:lnTo>
                  <a:lnTo>
                    <a:pt x="203" y="537"/>
                  </a:lnTo>
                  <a:lnTo>
                    <a:pt x="207" y="495"/>
                  </a:lnTo>
                  <a:lnTo>
                    <a:pt x="207" y="459"/>
                  </a:lnTo>
                  <a:lnTo>
                    <a:pt x="207" y="459"/>
                  </a:lnTo>
                  <a:lnTo>
                    <a:pt x="209" y="427"/>
                  </a:lnTo>
                  <a:lnTo>
                    <a:pt x="212" y="397"/>
                  </a:lnTo>
                  <a:lnTo>
                    <a:pt x="219" y="345"/>
                  </a:lnTo>
                  <a:lnTo>
                    <a:pt x="219" y="345"/>
                  </a:lnTo>
                  <a:lnTo>
                    <a:pt x="224" y="325"/>
                  </a:lnTo>
                  <a:lnTo>
                    <a:pt x="228" y="306"/>
                  </a:lnTo>
                  <a:lnTo>
                    <a:pt x="233" y="290"/>
                  </a:lnTo>
                  <a:lnTo>
                    <a:pt x="235" y="273"/>
                  </a:lnTo>
                  <a:lnTo>
                    <a:pt x="235" y="273"/>
                  </a:lnTo>
                  <a:lnTo>
                    <a:pt x="237" y="262"/>
                  </a:lnTo>
                  <a:lnTo>
                    <a:pt x="242" y="254"/>
                  </a:lnTo>
                  <a:lnTo>
                    <a:pt x="249" y="245"/>
                  </a:lnTo>
                  <a:lnTo>
                    <a:pt x="256" y="236"/>
                  </a:lnTo>
                  <a:lnTo>
                    <a:pt x="272" y="224"/>
                  </a:lnTo>
                  <a:lnTo>
                    <a:pt x="279" y="220"/>
                  </a:lnTo>
                  <a:lnTo>
                    <a:pt x="279" y="22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6" name="Freeform 38"/>
            <p:cNvSpPr>
              <a:spLocks/>
            </p:cNvSpPr>
            <p:nvPr/>
          </p:nvSpPr>
          <p:spPr bwMode="auto">
            <a:xfrm>
              <a:off x="1089" y="2346"/>
              <a:ext cx="85" cy="130"/>
            </a:xfrm>
            <a:custGeom>
              <a:avLst/>
              <a:gdLst>
                <a:gd name="T0" fmla="*/ 168 w 170"/>
                <a:gd name="T1" fmla="*/ 40 h 261"/>
                <a:gd name="T2" fmla="*/ 168 w 170"/>
                <a:gd name="T3" fmla="*/ 40 h 261"/>
                <a:gd name="T4" fmla="*/ 166 w 170"/>
                <a:gd name="T5" fmla="*/ 82 h 261"/>
                <a:gd name="T6" fmla="*/ 166 w 170"/>
                <a:gd name="T7" fmla="*/ 110 h 261"/>
                <a:gd name="T8" fmla="*/ 166 w 170"/>
                <a:gd name="T9" fmla="*/ 140 h 261"/>
                <a:gd name="T10" fmla="*/ 166 w 170"/>
                <a:gd name="T11" fmla="*/ 140 h 261"/>
                <a:gd name="T12" fmla="*/ 168 w 170"/>
                <a:gd name="T13" fmla="*/ 159 h 261"/>
                <a:gd name="T14" fmla="*/ 170 w 170"/>
                <a:gd name="T15" fmla="*/ 192 h 261"/>
                <a:gd name="T16" fmla="*/ 168 w 170"/>
                <a:gd name="T17" fmla="*/ 210 h 261"/>
                <a:gd name="T18" fmla="*/ 164 w 170"/>
                <a:gd name="T19" fmla="*/ 226 h 261"/>
                <a:gd name="T20" fmla="*/ 157 w 170"/>
                <a:gd name="T21" fmla="*/ 240 h 261"/>
                <a:gd name="T22" fmla="*/ 154 w 170"/>
                <a:gd name="T23" fmla="*/ 247 h 261"/>
                <a:gd name="T24" fmla="*/ 149 w 170"/>
                <a:gd name="T25" fmla="*/ 252 h 261"/>
                <a:gd name="T26" fmla="*/ 149 w 170"/>
                <a:gd name="T27" fmla="*/ 252 h 261"/>
                <a:gd name="T28" fmla="*/ 142 w 170"/>
                <a:gd name="T29" fmla="*/ 255 h 261"/>
                <a:gd name="T30" fmla="*/ 133 w 170"/>
                <a:gd name="T31" fmla="*/ 259 h 261"/>
                <a:gd name="T32" fmla="*/ 122 w 170"/>
                <a:gd name="T33" fmla="*/ 261 h 261"/>
                <a:gd name="T34" fmla="*/ 112 w 170"/>
                <a:gd name="T35" fmla="*/ 261 h 261"/>
                <a:gd name="T36" fmla="*/ 89 w 170"/>
                <a:gd name="T37" fmla="*/ 261 h 261"/>
                <a:gd name="T38" fmla="*/ 65 w 170"/>
                <a:gd name="T39" fmla="*/ 259 h 261"/>
                <a:gd name="T40" fmla="*/ 21 w 170"/>
                <a:gd name="T41" fmla="*/ 252 h 261"/>
                <a:gd name="T42" fmla="*/ 3 w 170"/>
                <a:gd name="T43" fmla="*/ 247 h 261"/>
                <a:gd name="T44" fmla="*/ 0 w 170"/>
                <a:gd name="T45" fmla="*/ 157 h 261"/>
                <a:gd name="T46" fmla="*/ 0 w 170"/>
                <a:gd name="T47" fmla="*/ 157 h 261"/>
                <a:gd name="T48" fmla="*/ 2 w 170"/>
                <a:gd name="T49" fmla="*/ 156 h 261"/>
                <a:gd name="T50" fmla="*/ 5 w 170"/>
                <a:gd name="T51" fmla="*/ 152 h 261"/>
                <a:gd name="T52" fmla="*/ 9 w 170"/>
                <a:gd name="T53" fmla="*/ 145 h 261"/>
                <a:gd name="T54" fmla="*/ 12 w 170"/>
                <a:gd name="T55" fmla="*/ 135 h 261"/>
                <a:gd name="T56" fmla="*/ 14 w 170"/>
                <a:gd name="T57" fmla="*/ 119 h 261"/>
                <a:gd name="T58" fmla="*/ 17 w 170"/>
                <a:gd name="T59" fmla="*/ 96 h 261"/>
                <a:gd name="T60" fmla="*/ 17 w 170"/>
                <a:gd name="T61" fmla="*/ 68 h 261"/>
                <a:gd name="T62" fmla="*/ 17 w 170"/>
                <a:gd name="T63" fmla="*/ 68 h 261"/>
                <a:gd name="T64" fmla="*/ 19 w 170"/>
                <a:gd name="T65" fmla="*/ 21 h 261"/>
                <a:gd name="T66" fmla="*/ 23 w 170"/>
                <a:gd name="T67" fmla="*/ 3 h 261"/>
                <a:gd name="T68" fmla="*/ 23 w 170"/>
                <a:gd name="T69" fmla="*/ 0 h 261"/>
                <a:gd name="T70" fmla="*/ 24 w 170"/>
                <a:gd name="T71" fmla="*/ 2 h 261"/>
                <a:gd name="T72" fmla="*/ 24 w 170"/>
                <a:gd name="T73" fmla="*/ 3 h 261"/>
                <a:gd name="T74" fmla="*/ 168 w 170"/>
                <a:gd name="T75" fmla="*/ 4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0" h="261">
                  <a:moveTo>
                    <a:pt x="168" y="40"/>
                  </a:moveTo>
                  <a:lnTo>
                    <a:pt x="168" y="40"/>
                  </a:lnTo>
                  <a:lnTo>
                    <a:pt x="166" y="82"/>
                  </a:lnTo>
                  <a:lnTo>
                    <a:pt x="166" y="110"/>
                  </a:lnTo>
                  <a:lnTo>
                    <a:pt x="166" y="140"/>
                  </a:lnTo>
                  <a:lnTo>
                    <a:pt x="166" y="140"/>
                  </a:lnTo>
                  <a:lnTo>
                    <a:pt x="168" y="159"/>
                  </a:lnTo>
                  <a:lnTo>
                    <a:pt x="170" y="192"/>
                  </a:lnTo>
                  <a:lnTo>
                    <a:pt x="168" y="210"/>
                  </a:lnTo>
                  <a:lnTo>
                    <a:pt x="164" y="226"/>
                  </a:lnTo>
                  <a:lnTo>
                    <a:pt x="157" y="240"/>
                  </a:lnTo>
                  <a:lnTo>
                    <a:pt x="154" y="247"/>
                  </a:lnTo>
                  <a:lnTo>
                    <a:pt x="149" y="252"/>
                  </a:lnTo>
                  <a:lnTo>
                    <a:pt x="149" y="252"/>
                  </a:lnTo>
                  <a:lnTo>
                    <a:pt x="142" y="255"/>
                  </a:lnTo>
                  <a:lnTo>
                    <a:pt x="133" y="259"/>
                  </a:lnTo>
                  <a:lnTo>
                    <a:pt x="122" y="261"/>
                  </a:lnTo>
                  <a:lnTo>
                    <a:pt x="112" y="261"/>
                  </a:lnTo>
                  <a:lnTo>
                    <a:pt x="89" y="261"/>
                  </a:lnTo>
                  <a:lnTo>
                    <a:pt x="65" y="259"/>
                  </a:lnTo>
                  <a:lnTo>
                    <a:pt x="21" y="252"/>
                  </a:lnTo>
                  <a:lnTo>
                    <a:pt x="3" y="247"/>
                  </a:lnTo>
                  <a:lnTo>
                    <a:pt x="0" y="157"/>
                  </a:lnTo>
                  <a:lnTo>
                    <a:pt x="0" y="157"/>
                  </a:lnTo>
                  <a:lnTo>
                    <a:pt x="2" y="156"/>
                  </a:lnTo>
                  <a:lnTo>
                    <a:pt x="5" y="152"/>
                  </a:lnTo>
                  <a:lnTo>
                    <a:pt x="9" y="145"/>
                  </a:lnTo>
                  <a:lnTo>
                    <a:pt x="12" y="135"/>
                  </a:lnTo>
                  <a:lnTo>
                    <a:pt x="14" y="119"/>
                  </a:lnTo>
                  <a:lnTo>
                    <a:pt x="17" y="96"/>
                  </a:lnTo>
                  <a:lnTo>
                    <a:pt x="17" y="68"/>
                  </a:lnTo>
                  <a:lnTo>
                    <a:pt x="17" y="68"/>
                  </a:lnTo>
                  <a:lnTo>
                    <a:pt x="19" y="21"/>
                  </a:lnTo>
                  <a:lnTo>
                    <a:pt x="23" y="3"/>
                  </a:lnTo>
                  <a:lnTo>
                    <a:pt x="23" y="0"/>
                  </a:lnTo>
                  <a:lnTo>
                    <a:pt x="24" y="2"/>
                  </a:lnTo>
                  <a:lnTo>
                    <a:pt x="24" y="3"/>
                  </a:lnTo>
                  <a:lnTo>
                    <a:pt x="168" y="40"/>
                  </a:lnTo>
                  <a:close/>
                </a:path>
              </a:pathLst>
            </a:cu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7" name="Freeform 39"/>
            <p:cNvSpPr>
              <a:spLocks/>
            </p:cNvSpPr>
            <p:nvPr/>
          </p:nvSpPr>
          <p:spPr bwMode="auto">
            <a:xfrm>
              <a:off x="1043" y="2440"/>
              <a:ext cx="184" cy="409"/>
            </a:xfrm>
            <a:custGeom>
              <a:avLst/>
              <a:gdLst>
                <a:gd name="T0" fmla="*/ 275 w 369"/>
                <a:gd name="T1" fmla="*/ 0 h 817"/>
                <a:gd name="T2" fmla="*/ 275 w 369"/>
                <a:gd name="T3" fmla="*/ 0 h 817"/>
                <a:gd name="T4" fmla="*/ 257 w 369"/>
                <a:gd name="T5" fmla="*/ 7 h 817"/>
                <a:gd name="T6" fmla="*/ 242 w 369"/>
                <a:gd name="T7" fmla="*/ 14 h 817"/>
                <a:gd name="T8" fmla="*/ 224 w 369"/>
                <a:gd name="T9" fmla="*/ 17 h 817"/>
                <a:gd name="T10" fmla="*/ 208 w 369"/>
                <a:gd name="T11" fmla="*/ 19 h 817"/>
                <a:gd name="T12" fmla="*/ 177 w 369"/>
                <a:gd name="T13" fmla="*/ 21 h 817"/>
                <a:gd name="T14" fmla="*/ 149 w 369"/>
                <a:gd name="T15" fmla="*/ 21 h 817"/>
                <a:gd name="T16" fmla="*/ 124 w 369"/>
                <a:gd name="T17" fmla="*/ 17 h 817"/>
                <a:gd name="T18" fmla="*/ 105 w 369"/>
                <a:gd name="T19" fmla="*/ 12 h 817"/>
                <a:gd name="T20" fmla="*/ 89 w 369"/>
                <a:gd name="T21" fmla="*/ 9 h 817"/>
                <a:gd name="T22" fmla="*/ 33 w 369"/>
                <a:gd name="T23" fmla="*/ 438 h 817"/>
                <a:gd name="T24" fmla="*/ 0 w 369"/>
                <a:gd name="T25" fmla="*/ 686 h 817"/>
                <a:gd name="T26" fmla="*/ 16 w 369"/>
                <a:gd name="T27" fmla="*/ 782 h 817"/>
                <a:gd name="T28" fmla="*/ 16 w 369"/>
                <a:gd name="T29" fmla="*/ 782 h 817"/>
                <a:gd name="T30" fmla="*/ 37 w 369"/>
                <a:gd name="T31" fmla="*/ 793 h 817"/>
                <a:gd name="T32" fmla="*/ 60 w 369"/>
                <a:gd name="T33" fmla="*/ 802 h 817"/>
                <a:gd name="T34" fmla="*/ 89 w 369"/>
                <a:gd name="T35" fmla="*/ 810 h 817"/>
                <a:gd name="T36" fmla="*/ 105 w 369"/>
                <a:gd name="T37" fmla="*/ 814 h 817"/>
                <a:gd name="T38" fmla="*/ 123 w 369"/>
                <a:gd name="T39" fmla="*/ 816 h 817"/>
                <a:gd name="T40" fmla="*/ 142 w 369"/>
                <a:gd name="T41" fmla="*/ 817 h 817"/>
                <a:gd name="T42" fmla="*/ 159 w 369"/>
                <a:gd name="T43" fmla="*/ 817 h 817"/>
                <a:gd name="T44" fmla="*/ 179 w 369"/>
                <a:gd name="T45" fmla="*/ 816 h 817"/>
                <a:gd name="T46" fmla="*/ 198 w 369"/>
                <a:gd name="T47" fmla="*/ 812 h 817"/>
                <a:gd name="T48" fmla="*/ 217 w 369"/>
                <a:gd name="T49" fmla="*/ 807 h 817"/>
                <a:gd name="T50" fmla="*/ 236 w 369"/>
                <a:gd name="T51" fmla="*/ 798 h 817"/>
                <a:gd name="T52" fmla="*/ 236 w 369"/>
                <a:gd name="T53" fmla="*/ 798 h 817"/>
                <a:gd name="T54" fmla="*/ 247 w 369"/>
                <a:gd name="T55" fmla="*/ 793 h 817"/>
                <a:gd name="T56" fmla="*/ 256 w 369"/>
                <a:gd name="T57" fmla="*/ 786 h 817"/>
                <a:gd name="T58" fmla="*/ 264 w 369"/>
                <a:gd name="T59" fmla="*/ 775 h 817"/>
                <a:gd name="T60" fmla="*/ 271 w 369"/>
                <a:gd name="T61" fmla="*/ 765 h 817"/>
                <a:gd name="T62" fmla="*/ 287 w 369"/>
                <a:gd name="T63" fmla="*/ 739 h 817"/>
                <a:gd name="T64" fmla="*/ 299 w 369"/>
                <a:gd name="T65" fmla="*/ 709 h 817"/>
                <a:gd name="T66" fmla="*/ 312 w 369"/>
                <a:gd name="T67" fmla="*/ 676 h 817"/>
                <a:gd name="T68" fmla="*/ 324 w 369"/>
                <a:gd name="T69" fmla="*/ 639 h 817"/>
                <a:gd name="T70" fmla="*/ 333 w 369"/>
                <a:gd name="T71" fmla="*/ 600 h 817"/>
                <a:gd name="T72" fmla="*/ 341 w 369"/>
                <a:gd name="T73" fmla="*/ 562 h 817"/>
                <a:gd name="T74" fmla="*/ 354 w 369"/>
                <a:gd name="T75" fmla="*/ 487 h 817"/>
                <a:gd name="T76" fmla="*/ 362 w 369"/>
                <a:gd name="T77" fmla="*/ 424 h 817"/>
                <a:gd name="T78" fmla="*/ 369 w 369"/>
                <a:gd name="T79" fmla="*/ 364 h 817"/>
                <a:gd name="T80" fmla="*/ 275 w 369"/>
                <a:gd name="T81" fmla="*/ 0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9" h="817">
                  <a:moveTo>
                    <a:pt x="275" y="0"/>
                  </a:moveTo>
                  <a:lnTo>
                    <a:pt x="275" y="0"/>
                  </a:lnTo>
                  <a:lnTo>
                    <a:pt x="257" y="7"/>
                  </a:lnTo>
                  <a:lnTo>
                    <a:pt x="242" y="14"/>
                  </a:lnTo>
                  <a:lnTo>
                    <a:pt x="224" y="17"/>
                  </a:lnTo>
                  <a:lnTo>
                    <a:pt x="208" y="19"/>
                  </a:lnTo>
                  <a:lnTo>
                    <a:pt x="177" y="21"/>
                  </a:lnTo>
                  <a:lnTo>
                    <a:pt x="149" y="21"/>
                  </a:lnTo>
                  <a:lnTo>
                    <a:pt x="124" y="17"/>
                  </a:lnTo>
                  <a:lnTo>
                    <a:pt x="105" y="12"/>
                  </a:lnTo>
                  <a:lnTo>
                    <a:pt x="89" y="9"/>
                  </a:lnTo>
                  <a:lnTo>
                    <a:pt x="33" y="438"/>
                  </a:lnTo>
                  <a:lnTo>
                    <a:pt x="0" y="686"/>
                  </a:lnTo>
                  <a:lnTo>
                    <a:pt x="16" y="782"/>
                  </a:lnTo>
                  <a:lnTo>
                    <a:pt x="16" y="782"/>
                  </a:lnTo>
                  <a:lnTo>
                    <a:pt x="37" y="793"/>
                  </a:lnTo>
                  <a:lnTo>
                    <a:pt x="60" y="802"/>
                  </a:lnTo>
                  <a:lnTo>
                    <a:pt x="89" y="810"/>
                  </a:lnTo>
                  <a:lnTo>
                    <a:pt x="105" y="814"/>
                  </a:lnTo>
                  <a:lnTo>
                    <a:pt x="123" y="816"/>
                  </a:lnTo>
                  <a:lnTo>
                    <a:pt x="142" y="817"/>
                  </a:lnTo>
                  <a:lnTo>
                    <a:pt x="159" y="817"/>
                  </a:lnTo>
                  <a:lnTo>
                    <a:pt x="179" y="816"/>
                  </a:lnTo>
                  <a:lnTo>
                    <a:pt x="198" y="812"/>
                  </a:lnTo>
                  <a:lnTo>
                    <a:pt x="217" y="807"/>
                  </a:lnTo>
                  <a:lnTo>
                    <a:pt x="236" y="798"/>
                  </a:lnTo>
                  <a:lnTo>
                    <a:pt x="236" y="798"/>
                  </a:lnTo>
                  <a:lnTo>
                    <a:pt x="247" y="793"/>
                  </a:lnTo>
                  <a:lnTo>
                    <a:pt x="256" y="786"/>
                  </a:lnTo>
                  <a:lnTo>
                    <a:pt x="264" y="775"/>
                  </a:lnTo>
                  <a:lnTo>
                    <a:pt x="271" y="765"/>
                  </a:lnTo>
                  <a:lnTo>
                    <a:pt x="287" y="739"/>
                  </a:lnTo>
                  <a:lnTo>
                    <a:pt x="299" y="709"/>
                  </a:lnTo>
                  <a:lnTo>
                    <a:pt x="312" y="676"/>
                  </a:lnTo>
                  <a:lnTo>
                    <a:pt x="324" y="639"/>
                  </a:lnTo>
                  <a:lnTo>
                    <a:pt x="333" y="600"/>
                  </a:lnTo>
                  <a:lnTo>
                    <a:pt x="341" y="562"/>
                  </a:lnTo>
                  <a:lnTo>
                    <a:pt x="354" y="487"/>
                  </a:lnTo>
                  <a:lnTo>
                    <a:pt x="362" y="424"/>
                  </a:lnTo>
                  <a:lnTo>
                    <a:pt x="369" y="364"/>
                  </a:lnTo>
                  <a:lnTo>
                    <a:pt x="2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8" name="Freeform 40"/>
            <p:cNvSpPr>
              <a:spLocks/>
            </p:cNvSpPr>
            <p:nvPr/>
          </p:nvSpPr>
          <p:spPr bwMode="auto">
            <a:xfrm>
              <a:off x="1130" y="2416"/>
              <a:ext cx="181" cy="441"/>
            </a:xfrm>
            <a:custGeom>
              <a:avLst/>
              <a:gdLst>
                <a:gd name="T0" fmla="*/ 84 w 362"/>
                <a:gd name="T1" fmla="*/ 0 h 882"/>
                <a:gd name="T2" fmla="*/ 109 w 362"/>
                <a:gd name="T3" fmla="*/ 30 h 882"/>
                <a:gd name="T4" fmla="*/ 138 w 362"/>
                <a:gd name="T5" fmla="*/ 51 h 882"/>
                <a:gd name="T6" fmla="*/ 159 w 362"/>
                <a:gd name="T7" fmla="*/ 58 h 882"/>
                <a:gd name="T8" fmla="*/ 208 w 362"/>
                <a:gd name="T9" fmla="*/ 70 h 882"/>
                <a:gd name="T10" fmla="*/ 226 w 362"/>
                <a:gd name="T11" fmla="*/ 79 h 882"/>
                <a:gd name="T12" fmla="*/ 278 w 362"/>
                <a:gd name="T13" fmla="*/ 107 h 882"/>
                <a:gd name="T14" fmla="*/ 287 w 362"/>
                <a:gd name="T15" fmla="*/ 119 h 882"/>
                <a:gd name="T16" fmla="*/ 310 w 362"/>
                <a:gd name="T17" fmla="*/ 196 h 882"/>
                <a:gd name="T18" fmla="*/ 334 w 362"/>
                <a:gd name="T19" fmla="*/ 278 h 882"/>
                <a:gd name="T20" fmla="*/ 338 w 362"/>
                <a:gd name="T21" fmla="*/ 301 h 882"/>
                <a:gd name="T22" fmla="*/ 350 w 362"/>
                <a:gd name="T23" fmla="*/ 378 h 882"/>
                <a:gd name="T24" fmla="*/ 355 w 362"/>
                <a:gd name="T25" fmla="*/ 436 h 882"/>
                <a:gd name="T26" fmla="*/ 362 w 362"/>
                <a:gd name="T27" fmla="*/ 488 h 882"/>
                <a:gd name="T28" fmla="*/ 361 w 362"/>
                <a:gd name="T29" fmla="*/ 539 h 882"/>
                <a:gd name="T30" fmla="*/ 359 w 362"/>
                <a:gd name="T31" fmla="*/ 558 h 882"/>
                <a:gd name="T32" fmla="*/ 354 w 362"/>
                <a:gd name="T33" fmla="*/ 572 h 882"/>
                <a:gd name="T34" fmla="*/ 354 w 362"/>
                <a:gd name="T35" fmla="*/ 574 h 882"/>
                <a:gd name="T36" fmla="*/ 320 w 362"/>
                <a:gd name="T37" fmla="*/ 567 h 882"/>
                <a:gd name="T38" fmla="*/ 301 w 362"/>
                <a:gd name="T39" fmla="*/ 567 h 882"/>
                <a:gd name="T40" fmla="*/ 263 w 362"/>
                <a:gd name="T41" fmla="*/ 574 h 882"/>
                <a:gd name="T42" fmla="*/ 245 w 362"/>
                <a:gd name="T43" fmla="*/ 579 h 882"/>
                <a:gd name="T44" fmla="*/ 243 w 362"/>
                <a:gd name="T45" fmla="*/ 714 h 882"/>
                <a:gd name="T46" fmla="*/ 245 w 362"/>
                <a:gd name="T47" fmla="*/ 765 h 882"/>
                <a:gd name="T48" fmla="*/ 247 w 362"/>
                <a:gd name="T49" fmla="*/ 828 h 882"/>
                <a:gd name="T50" fmla="*/ 208 w 362"/>
                <a:gd name="T51" fmla="*/ 835 h 882"/>
                <a:gd name="T52" fmla="*/ 152 w 362"/>
                <a:gd name="T53" fmla="*/ 849 h 882"/>
                <a:gd name="T54" fmla="*/ 135 w 362"/>
                <a:gd name="T55" fmla="*/ 854 h 882"/>
                <a:gd name="T56" fmla="*/ 100 w 362"/>
                <a:gd name="T57" fmla="*/ 868 h 882"/>
                <a:gd name="T58" fmla="*/ 33 w 362"/>
                <a:gd name="T59" fmla="*/ 880 h 882"/>
                <a:gd name="T60" fmla="*/ 21 w 362"/>
                <a:gd name="T61" fmla="*/ 882 h 882"/>
                <a:gd name="T62" fmla="*/ 12 w 362"/>
                <a:gd name="T63" fmla="*/ 826 h 882"/>
                <a:gd name="T64" fmla="*/ 2 w 362"/>
                <a:gd name="T65" fmla="*/ 735 h 882"/>
                <a:gd name="T66" fmla="*/ 0 w 362"/>
                <a:gd name="T67" fmla="*/ 698 h 882"/>
                <a:gd name="T68" fmla="*/ 2 w 362"/>
                <a:gd name="T69" fmla="*/ 539 h 882"/>
                <a:gd name="T70" fmla="*/ 18 w 362"/>
                <a:gd name="T71" fmla="*/ 371 h 882"/>
                <a:gd name="T72" fmla="*/ 37 w 362"/>
                <a:gd name="T73" fmla="*/ 226 h 882"/>
                <a:gd name="T74" fmla="*/ 51 w 362"/>
                <a:gd name="T75" fmla="*/ 126 h 882"/>
                <a:gd name="T76" fmla="*/ 56 w 362"/>
                <a:gd name="T77" fmla="*/ 108 h 882"/>
                <a:gd name="T78" fmla="*/ 72 w 362"/>
                <a:gd name="T79" fmla="*/ 61 h 882"/>
                <a:gd name="T80" fmla="*/ 81 w 362"/>
                <a:gd name="T81" fmla="*/ 31 h 882"/>
                <a:gd name="T82" fmla="*/ 84 w 362"/>
                <a:gd name="T83" fmla="*/ 0 h 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2" h="882">
                  <a:moveTo>
                    <a:pt x="84" y="0"/>
                  </a:moveTo>
                  <a:lnTo>
                    <a:pt x="84" y="0"/>
                  </a:lnTo>
                  <a:lnTo>
                    <a:pt x="96" y="16"/>
                  </a:lnTo>
                  <a:lnTo>
                    <a:pt x="109" y="30"/>
                  </a:lnTo>
                  <a:lnTo>
                    <a:pt x="124" y="42"/>
                  </a:lnTo>
                  <a:lnTo>
                    <a:pt x="138" y="51"/>
                  </a:lnTo>
                  <a:lnTo>
                    <a:pt x="138" y="51"/>
                  </a:lnTo>
                  <a:lnTo>
                    <a:pt x="159" y="58"/>
                  </a:lnTo>
                  <a:lnTo>
                    <a:pt x="184" y="63"/>
                  </a:lnTo>
                  <a:lnTo>
                    <a:pt x="208" y="70"/>
                  </a:lnTo>
                  <a:lnTo>
                    <a:pt x="226" y="79"/>
                  </a:lnTo>
                  <a:lnTo>
                    <a:pt x="226" y="79"/>
                  </a:lnTo>
                  <a:lnTo>
                    <a:pt x="263" y="96"/>
                  </a:lnTo>
                  <a:lnTo>
                    <a:pt x="278" y="107"/>
                  </a:lnTo>
                  <a:lnTo>
                    <a:pt x="285" y="112"/>
                  </a:lnTo>
                  <a:lnTo>
                    <a:pt x="287" y="119"/>
                  </a:lnTo>
                  <a:lnTo>
                    <a:pt x="287" y="119"/>
                  </a:lnTo>
                  <a:lnTo>
                    <a:pt x="310" y="196"/>
                  </a:lnTo>
                  <a:lnTo>
                    <a:pt x="327" y="252"/>
                  </a:lnTo>
                  <a:lnTo>
                    <a:pt x="334" y="278"/>
                  </a:lnTo>
                  <a:lnTo>
                    <a:pt x="338" y="301"/>
                  </a:lnTo>
                  <a:lnTo>
                    <a:pt x="338" y="301"/>
                  </a:lnTo>
                  <a:lnTo>
                    <a:pt x="345" y="341"/>
                  </a:lnTo>
                  <a:lnTo>
                    <a:pt x="350" y="378"/>
                  </a:lnTo>
                  <a:lnTo>
                    <a:pt x="355" y="436"/>
                  </a:lnTo>
                  <a:lnTo>
                    <a:pt x="355" y="436"/>
                  </a:lnTo>
                  <a:lnTo>
                    <a:pt x="361" y="473"/>
                  </a:lnTo>
                  <a:lnTo>
                    <a:pt x="362" y="488"/>
                  </a:lnTo>
                  <a:lnTo>
                    <a:pt x="362" y="488"/>
                  </a:lnTo>
                  <a:lnTo>
                    <a:pt x="361" y="539"/>
                  </a:lnTo>
                  <a:lnTo>
                    <a:pt x="361" y="539"/>
                  </a:lnTo>
                  <a:lnTo>
                    <a:pt x="359" y="558"/>
                  </a:lnTo>
                  <a:lnTo>
                    <a:pt x="357" y="569"/>
                  </a:lnTo>
                  <a:lnTo>
                    <a:pt x="354" y="572"/>
                  </a:lnTo>
                  <a:lnTo>
                    <a:pt x="354" y="574"/>
                  </a:lnTo>
                  <a:lnTo>
                    <a:pt x="354" y="574"/>
                  </a:lnTo>
                  <a:lnTo>
                    <a:pt x="338" y="569"/>
                  </a:lnTo>
                  <a:lnTo>
                    <a:pt x="320" y="567"/>
                  </a:lnTo>
                  <a:lnTo>
                    <a:pt x="301" y="567"/>
                  </a:lnTo>
                  <a:lnTo>
                    <a:pt x="301" y="567"/>
                  </a:lnTo>
                  <a:lnTo>
                    <a:pt x="280" y="569"/>
                  </a:lnTo>
                  <a:lnTo>
                    <a:pt x="263" y="574"/>
                  </a:lnTo>
                  <a:lnTo>
                    <a:pt x="245" y="579"/>
                  </a:lnTo>
                  <a:lnTo>
                    <a:pt x="245" y="579"/>
                  </a:lnTo>
                  <a:lnTo>
                    <a:pt x="245" y="653"/>
                  </a:lnTo>
                  <a:lnTo>
                    <a:pt x="243" y="714"/>
                  </a:lnTo>
                  <a:lnTo>
                    <a:pt x="245" y="765"/>
                  </a:lnTo>
                  <a:lnTo>
                    <a:pt x="245" y="765"/>
                  </a:lnTo>
                  <a:lnTo>
                    <a:pt x="247" y="828"/>
                  </a:lnTo>
                  <a:lnTo>
                    <a:pt x="247" y="828"/>
                  </a:lnTo>
                  <a:lnTo>
                    <a:pt x="236" y="830"/>
                  </a:lnTo>
                  <a:lnTo>
                    <a:pt x="208" y="835"/>
                  </a:lnTo>
                  <a:lnTo>
                    <a:pt x="172" y="842"/>
                  </a:lnTo>
                  <a:lnTo>
                    <a:pt x="152" y="849"/>
                  </a:lnTo>
                  <a:lnTo>
                    <a:pt x="135" y="854"/>
                  </a:lnTo>
                  <a:lnTo>
                    <a:pt x="135" y="854"/>
                  </a:lnTo>
                  <a:lnTo>
                    <a:pt x="117" y="861"/>
                  </a:lnTo>
                  <a:lnTo>
                    <a:pt x="100" y="868"/>
                  </a:lnTo>
                  <a:lnTo>
                    <a:pt x="61" y="875"/>
                  </a:lnTo>
                  <a:lnTo>
                    <a:pt x="33" y="880"/>
                  </a:lnTo>
                  <a:lnTo>
                    <a:pt x="21" y="882"/>
                  </a:lnTo>
                  <a:lnTo>
                    <a:pt x="21" y="882"/>
                  </a:lnTo>
                  <a:lnTo>
                    <a:pt x="18" y="866"/>
                  </a:lnTo>
                  <a:lnTo>
                    <a:pt x="12" y="826"/>
                  </a:lnTo>
                  <a:lnTo>
                    <a:pt x="5" y="768"/>
                  </a:lnTo>
                  <a:lnTo>
                    <a:pt x="2" y="735"/>
                  </a:lnTo>
                  <a:lnTo>
                    <a:pt x="0" y="698"/>
                  </a:lnTo>
                  <a:lnTo>
                    <a:pt x="0" y="698"/>
                  </a:lnTo>
                  <a:lnTo>
                    <a:pt x="0" y="621"/>
                  </a:lnTo>
                  <a:lnTo>
                    <a:pt x="2" y="539"/>
                  </a:lnTo>
                  <a:lnTo>
                    <a:pt x="9" y="453"/>
                  </a:lnTo>
                  <a:lnTo>
                    <a:pt x="18" y="371"/>
                  </a:lnTo>
                  <a:lnTo>
                    <a:pt x="18" y="371"/>
                  </a:lnTo>
                  <a:lnTo>
                    <a:pt x="37" y="226"/>
                  </a:lnTo>
                  <a:lnTo>
                    <a:pt x="44" y="170"/>
                  </a:lnTo>
                  <a:lnTo>
                    <a:pt x="51" y="126"/>
                  </a:lnTo>
                  <a:lnTo>
                    <a:pt x="51" y="126"/>
                  </a:lnTo>
                  <a:lnTo>
                    <a:pt x="56" y="108"/>
                  </a:lnTo>
                  <a:lnTo>
                    <a:pt x="61" y="93"/>
                  </a:lnTo>
                  <a:lnTo>
                    <a:pt x="72" y="61"/>
                  </a:lnTo>
                  <a:lnTo>
                    <a:pt x="77" y="45"/>
                  </a:lnTo>
                  <a:lnTo>
                    <a:pt x="81" y="31"/>
                  </a:lnTo>
                  <a:lnTo>
                    <a:pt x="84" y="16"/>
                  </a:lnTo>
                  <a:lnTo>
                    <a:pt x="84" y="0"/>
                  </a:lnTo>
                  <a:lnTo>
                    <a:pt x="84"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9" name="Freeform 41"/>
            <p:cNvSpPr>
              <a:spLocks/>
            </p:cNvSpPr>
            <p:nvPr/>
          </p:nvSpPr>
          <p:spPr bwMode="auto">
            <a:xfrm>
              <a:off x="1139" y="2416"/>
              <a:ext cx="69" cy="185"/>
            </a:xfrm>
            <a:custGeom>
              <a:avLst/>
              <a:gdLst>
                <a:gd name="T0" fmla="*/ 0 w 138"/>
                <a:gd name="T1" fmla="*/ 371 h 371"/>
                <a:gd name="T2" fmla="*/ 0 w 138"/>
                <a:gd name="T3" fmla="*/ 371 h 371"/>
                <a:gd name="T4" fmla="*/ 19 w 138"/>
                <a:gd name="T5" fmla="*/ 226 h 371"/>
                <a:gd name="T6" fmla="*/ 26 w 138"/>
                <a:gd name="T7" fmla="*/ 170 h 371"/>
                <a:gd name="T8" fmla="*/ 33 w 138"/>
                <a:gd name="T9" fmla="*/ 126 h 371"/>
                <a:gd name="T10" fmla="*/ 33 w 138"/>
                <a:gd name="T11" fmla="*/ 126 h 371"/>
                <a:gd name="T12" fmla="*/ 38 w 138"/>
                <a:gd name="T13" fmla="*/ 108 h 371"/>
                <a:gd name="T14" fmla="*/ 43 w 138"/>
                <a:gd name="T15" fmla="*/ 93 h 371"/>
                <a:gd name="T16" fmla="*/ 54 w 138"/>
                <a:gd name="T17" fmla="*/ 61 h 371"/>
                <a:gd name="T18" fmla="*/ 59 w 138"/>
                <a:gd name="T19" fmla="*/ 45 h 371"/>
                <a:gd name="T20" fmla="*/ 63 w 138"/>
                <a:gd name="T21" fmla="*/ 31 h 371"/>
                <a:gd name="T22" fmla="*/ 66 w 138"/>
                <a:gd name="T23" fmla="*/ 16 h 371"/>
                <a:gd name="T24" fmla="*/ 66 w 138"/>
                <a:gd name="T25" fmla="*/ 0 h 371"/>
                <a:gd name="T26" fmla="*/ 66 w 138"/>
                <a:gd name="T27" fmla="*/ 0 h 371"/>
                <a:gd name="T28" fmla="*/ 78 w 138"/>
                <a:gd name="T29" fmla="*/ 16 h 371"/>
                <a:gd name="T30" fmla="*/ 91 w 138"/>
                <a:gd name="T31" fmla="*/ 30 h 371"/>
                <a:gd name="T32" fmla="*/ 106 w 138"/>
                <a:gd name="T33" fmla="*/ 42 h 371"/>
                <a:gd name="T34" fmla="*/ 120 w 138"/>
                <a:gd name="T35" fmla="*/ 51 h 371"/>
                <a:gd name="T36" fmla="*/ 120 w 138"/>
                <a:gd name="T37" fmla="*/ 51 h 371"/>
                <a:gd name="T38" fmla="*/ 122 w 138"/>
                <a:gd name="T39" fmla="*/ 61 h 371"/>
                <a:gd name="T40" fmla="*/ 124 w 138"/>
                <a:gd name="T41" fmla="*/ 73 h 371"/>
                <a:gd name="T42" fmla="*/ 127 w 138"/>
                <a:gd name="T43" fmla="*/ 89 h 371"/>
                <a:gd name="T44" fmla="*/ 127 w 138"/>
                <a:gd name="T45" fmla="*/ 89 h 371"/>
                <a:gd name="T46" fmla="*/ 133 w 138"/>
                <a:gd name="T47" fmla="*/ 107 h 371"/>
                <a:gd name="T48" fmla="*/ 136 w 138"/>
                <a:gd name="T49" fmla="*/ 124 h 371"/>
                <a:gd name="T50" fmla="*/ 138 w 138"/>
                <a:gd name="T51" fmla="*/ 142 h 371"/>
                <a:gd name="T52" fmla="*/ 138 w 138"/>
                <a:gd name="T53" fmla="*/ 142 h 371"/>
                <a:gd name="T54" fmla="*/ 129 w 138"/>
                <a:gd name="T55" fmla="*/ 135 h 371"/>
                <a:gd name="T56" fmla="*/ 119 w 138"/>
                <a:gd name="T57" fmla="*/ 124 h 371"/>
                <a:gd name="T58" fmla="*/ 105 w 138"/>
                <a:gd name="T59" fmla="*/ 107 h 371"/>
                <a:gd name="T60" fmla="*/ 105 w 138"/>
                <a:gd name="T61" fmla="*/ 107 h 371"/>
                <a:gd name="T62" fmla="*/ 92 w 138"/>
                <a:gd name="T63" fmla="*/ 87 h 371"/>
                <a:gd name="T64" fmla="*/ 85 w 138"/>
                <a:gd name="T65" fmla="*/ 75 h 371"/>
                <a:gd name="T66" fmla="*/ 82 w 138"/>
                <a:gd name="T67" fmla="*/ 66 h 371"/>
                <a:gd name="T68" fmla="*/ 82 w 138"/>
                <a:gd name="T69" fmla="*/ 66 h 371"/>
                <a:gd name="T70" fmla="*/ 78 w 138"/>
                <a:gd name="T71" fmla="*/ 70 h 371"/>
                <a:gd name="T72" fmla="*/ 75 w 138"/>
                <a:gd name="T73" fmla="*/ 73 h 371"/>
                <a:gd name="T74" fmla="*/ 70 w 138"/>
                <a:gd name="T75" fmla="*/ 82 h 371"/>
                <a:gd name="T76" fmla="*/ 64 w 138"/>
                <a:gd name="T77" fmla="*/ 93 h 371"/>
                <a:gd name="T78" fmla="*/ 57 w 138"/>
                <a:gd name="T79" fmla="*/ 110 h 371"/>
                <a:gd name="T80" fmla="*/ 52 w 138"/>
                <a:gd name="T81" fmla="*/ 131 h 371"/>
                <a:gd name="T82" fmla="*/ 45 w 138"/>
                <a:gd name="T83" fmla="*/ 161 h 371"/>
                <a:gd name="T84" fmla="*/ 45 w 138"/>
                <a:gd name="T85" fmla="*/ 161 h 371"/>
                <a:gd name="T86" fmla="*/ 31 w 138"/>
                <a:gd name="T87" fmla="*/ 222 h 371"/>
                <a:gd name="T88" fmla="*/ 17 w 138"/>
                <a:gd name="T89" fmla="*/ 280 h 371"/>
                <a:gd name="T90" fmla="*/ 7 w 138"/>
                <a:gd name="T91" fmla="*/ 331 h 371"/>
                <a:gd name="T92" fmla="*/ 0 w 138"/>
                <a:gd name="T93" fmla="*/ 371 h 371"/>
                <a:gd name="T94" fmla="*/ 0 w 138"/>
                <a:gd name="T95" fmla="*/ 37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8" h="371">
                  <a:moveTo>
                    <a:pt x="0" y="371"/>
                  </a:moveTo>
                  <a:lnTo>
                    <a:pt x="0" y="371"/>
                  </a:lnTo>
                  <a:lnTo>
                    <a:pt x="19" y="226"/>
                  </a:lnTo>
                  <a:lnTo>
                    <a:pt x="26" y="170"/>
                  </a:lnTo>
                  <a:lnTo>
                    <a:pt x="33" y="126"/>
                  </a:lnTo>
                  <a:lnTo>
                    <a:pt x="33" y="126"/>
                  </a:lnTo>
                  <a:lnTo>
                    <a:pt x="38" y="108"/>
                  </a:lnTo>
                  <a:lnTo>
                    <a:pt x="43" y="93"/>
                  </a:lnTo>
                  <a:lnTo>
                    <a:pt x="54" y="61"/>
                  </a:lnTo>
                  <a:lnTo>
                    <a:pt x="59" y="45"/>
                  </a:lnTo>
                  <a:lnTo>
                    <a:pt x="63" y="31"/>
                  </a:lnTo>
                  <a:lnTo>
                    <a:pt x="66" y="16"/>
                  </a:lnTo>
                  <a:lnTo>
                    <a:pt x="66" y="0"/>
                  </a:lnTo>
                  <a:lnTo>
                    <a:pt x="66" y="0"/>
                  </a:lnTo>
                  <a:lnTo>
                    <a:pt x="78" y="16"/>
                  </a:lnTo>
                  <a:lnTo>
                    <a:pt x="91" y="30"/>
                  </a:lnTo>
                  <a:lnTo>
                    <a:pt x="106" y="42"/>
                  </a:lnTo>
                  <a:lnTo>
                    <a:pt x="120" y="51"/>
                  </a:lnTo>
                  <a:lnTo>
                    <a:pt x="120" y="51"/>
                  </a:lnTo>
                  <a:lnTo>
                    <a:pt x="122" y="61"/>
                  </a:lnTo>
                  <a:lnTo>
                    <a:pt x="124" y="73"/>
                  </a:lnTo>
                  <a:lnTo>
                    <a:pt x="127" y="89"/>
                  </a:lnTo>
                  <a:lnTo>
                    <a:pt x="127" y="89"/>
                  </a:lnTo>
                  <a:lnTo>
                    <a:pt x="133" y="107"/>
                  </a:lnTo>
                  <a:lnTo>
                    <a:pt x="136" y="124"/>
                  </a:lnTo>
                  <a:lnTo>
                    <a:pt x="138" y="142"/>
                  </a:lnTo>
                  <a:lnTo>
                    <a:pt x="138" y="142"/>
                  </a:lnTo>
                  <a:lnTo>
                    <a:pt x="129" y="135"/>
                  </a:lnTo>
                  <a:lnTo>
                    <a:pt x="119" y="124"/>
                  </a:lnTo>
                  <a:lnTo>
                    <a:pt x="105" y="107"/>
                  </a:lnTo>
                  <a:lnTo>
                    <a:pt x="105" y="107"/>
                  </a:lnTo>
                  <a:lnTo>
                    <a:pt x="92" y="87"/>
                  </a:lnTo>
                  <a:lnTo>
                    <a:pt x="85" y="75"/>
                  </a:lnTo>
                  <a:lnTo>
                    <a:pt x="82" y="66"/>
                  </a:lnTo>
                  <a:lnTo>
                    <a:pt x="82" y="66"/>
                  </a:lnTo>
                  <a:lnTo>
                    <a:pt x="78" y="70"/>
                  </a:lnTo>
                  <a:lnTo>
                    <a:pt x="75" y="73"/>
                  </a:lnTo>
                  <a:lnTo>
                    <a:pt x="70" y="82"/>
                  </a:lnTo>
                  <a:lnTo>
                    <a:pt x="64" y="93"/>
                  </a:lnTo>
                  <a:lnTo>
                    <a:pt x="57" y="110"/>
                  </a:lnTo>
                  <a:lnTo>
                    <a:pt x="52" y="131"/>
                  </a:lnTo>
                  <a:lnTo>
                    <a:pt x="45" y="161"/>
                  </a:lnTo>
                  <a:lnTo>
                    <a:pt x="45" y="161"/>
                  </a:lnTo>
                  <a:lnTo>
                    <a:pt x="31" y="222"/>
                  </a:lnTo>
                  <a:lnTo>
                    <a:pt x="17" y="280"/>
                  </a:lnTo>
                  <a:lnTo>
                    <a:pt x="7" y="331"/>
                  </a:lnTo>
                  <a:lnTo>
                    <a:pt x="0" y="371"/>
                  </a:lnTo>
                  <a:lnTo>
                    <a:pt x="0" y="371"/>
                  </a:ln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0" name="Freeform 42"/>
            <p:cNvSpPr>
              <a:spLocks/>
            </p:cNvSpPr>
            <p:nvPr/>
          </p:nvSpPr>
          <p:spPr bwMode="auto">
            <a:xfrm>
              <a:off x="964" y="2413"/>
              <a:ext cx="157" cy="432"/>
            </a:xfrm>
            <a:custGeom>
              <a:avLst/>
              <a:gdLst>
                <a:gd name="T0" fmla="*/ 255 w 315"/>
                <a:gd name="T1" fmla="*/ 0 h 863"/>
                <a:gd name="T2" fmla="*/ 262 w 315"/>
                <a:gd name="T3" fmla="*/ 59 h 863"/>
                <a:gd name="T4" fmla="*/ 281 w 315"/>
                <a:gd name="T5" fmla="*/ 98 h 863"/>
                <a:gd name="T6" fmla="*/ 304 w 315"/>
                <a:gd name="T7" fmla="*/ 138 h 863"/>
                <a:gd name="T8" fmla="*/ 315 w 315"/>
                <a:gd name="T9" fmla="*/ 155 h 863"/>
                <a:gd name="T10" fmla="*/ 281 w 315"/>
                <a:gd name="T11" fmla="*/ 407 h 863"/>
                <a:gd name="T12" fmla="*/ 266 w 315"/>
                <a:gd name="T13" fmla="*/ 507 h 863"/>
                <a:gd name="T14" fmla="*/ 250 w 315"/>
                <a:gd name="T15" fmla="*/ 569 h 863"/>
                <a:gd name="T16" fmla="*/ 234 w 315"/>
                <a:gd name="T17" fmla="*/ 633 h 863"/>
                <a:gd name="T18" fmla="*/ 229 w 315"/>
                <a:gd name="T19" fmla="*/ 684 h 863"/>
                <a:gd name="T20" fmla="*/ 229 w 315"/>
                <a:gd name="T21" fmla="*/ 717 h 863"/>
                <a:gd name="T22" fmla="*/ 224 w 315"/>
                <a:gd name="T23" fmla="*/ 828 h 863"/>
                <a:gd name="T24" fmla="*/ 220 w 315"/>
                <a:gd name="T25" fmla="*/ 863 h 863"/>
                <a:gd name="T26" fmla="*/ 183 w 315"/>
                <a:gd name="T27" fmla="*/ 863 h 863"/>
                <a:gd name="T28" fmla="*/ 134 w 315"/>
                <a:gd name="T29" fmla="*/ 856 h 863"/>
                <a:gd name="T30" fmla="*/ 119 w 315"/>
                <a:gd name="T31" fmla="*/ 850 h 863"/>
                <a:gd name="T32" fmla="*/ 92 w 315"/>
                <a:gd name="T33" fmla="*/ 838 h 863"/>
                <a:gd name="T34" fmla="*/ 91 w 315"/>
                <a:gd name="T35" fmla="*/ 835 h 863"/>
                <a:gd name="T36" fmla="*/ 92 w 315"/>
                <a:gd name="T37" fmla="*/ 833 h 863"/>
                <a:gd name="T38" fmla="*/ 98 w 315"/>
                <a:gd name="T39" fmla="*/ 773 h 863"/>
                <a:gd name="T40" fmla="*/ 110 w 315"/>
                <a:gd name="T41" fmla="*/ 663 h 863"/>
                <a:gd name="T42" fmla="*/ 113 w 315"/>
                <a:gd name="T43" fmla="*/ 637 h 863"/>
                <a:gd name="T44" fmla="*/ 119 w 315"/>
                <a:gd name="T45" fmla="*/ 551 h 863"/>
                <a:gd name="T46" fmla="*/ 117 w 315"/>
                <a:gd name="T47" fmla="*/ 492 h 863"/>
                <a:gd name="T48" fmla="*/ 98 w 315"/>
                <a:gd name="T49" fmla="*/ 558 h 863"/>
                <a:gd name="T50" fmla="*/ 0 w 315"/>
                <a:gd name="T51" fmla="*/ 546 h 863"/>
                <a:gd name="T52" fmla="*/ 0 w 315"/>
                <a:gd name="T53" fmla="*/ 474 h 863"/>
                <a:gd name="T54" fmla="*/ 8 w 315"/>
                <a:gd name="T55" fmla="*/ 362 h 863"/>
                <a:gd name="T56" fmla="*/ 14 w 315"/>
                <a:gd name="T57" fmla="*/ 322 h 863"/>
                <a:gd name="T58" fmla="*/ 36 w 315"/>
                <a:gd name="T59" fmla="*/ 210 h 863"/>
                <a:gd name="T60" fmla="*/ 50 w 315"/>
                <a:gd name="T61" fmla="*/ 159 h 863"/>
                <a:gd name="T62" fmla="*/ 54 w 315"/>
                <a:gd name="T63" fmla="*/ 143 h 863"/>
                <a:gd name="T64" fmla="*/ 64 w 315"/>
                <a:gd name="T65" fmla="*/ 124 h 863"/>
                <a:gd name="T66" fmla="*/ 70 w 315"/>
                <a:gd name="T67" fmla="*/ 119 h 863"/>
                <a:gd name="T68" fmla="*/ 96 w 315"/>
                <a:gd name="T69" fmla="*/ 98 h 863"/>
                <a:gd name="T70" fmla="*/ 133 w 315"/>
                <a:gd name="T71" fmla="*/ 78 h 863"/>
                <a:gd name="T72" fmla="*/ 157 w 315"/>
                <a:gd name="T73" fmla="*/ 68 h 863"/>
                <a:gd name="T74" fmla="*/ 204 w 315"/>
                <a:gd name="T75" fmla="*/ 43 h 863"/>
                <a:gd name="T76" fmla="*/ 227 w 315"/>
                <a:gd name="T77" fmla="*/ 26 h 863"/>
                <a:gd name="T78" fmla="*/ 255 w 315"/>
                <a:gd name="T79" fmla="*/ 0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5" h="863">
                  <a:moveTo>
                    <a:pt x="255" y="0"/>
                  </a:moveTo>
                  <a:lnTo>
                    <a:pt x="255" y="0"/>
                  </a:lnTo>
                  <a:lnTo>
                    <a:pt x="259" y="36"/>
                  </a:lnTo>
                  <a:lnTo>
                    <a:pt x="262" y="59"/>
                  </a:lnTo>
                  <a:lnTo>
                    <a:pt x="269" y="78"/>
                  </a:lnTo>
                  <a:lnTo>
                    <a:pt x="281" y="98"/>
                  </a:lnTo>
                  <a:lnTo>
                    <a:pt x="281" y="98"/>
                  </a:lnTo>
                  <a:lnTo>
                    <a:pt x="304" y="138"/>
                  </a:lnTo>
                  <a:lnTo>
                    <a:pt x="315" y="155"/>
                  </a:lnTo>
                  <a:lnTo>
                    <a:pt x="315" y="155"/>
                  </a:lnTo>
                  <a:lnTo>
                    <a:pt x="297" y="292"/>
                  </a:lnTo>
                  <a:lnTo>
                    <a:pt x="281" y="407"/>
                  </a:lnTo>
                  <a:lnTo>
                    <a:pt x="274" y="462"/>
                  </a:lnTo>
                  <a:lnTo>
                    <a:pt x="266" y="507"/>
                  </a:lnTo>
                  <a:lnTo>
                    <a:pt x="266" y="507"/>
                  </a:lnTo>
                  <a:lnTo>
                    <a:pt x="250" y="569"/>
                  </a:lnTo>
                  <a:lnTo>
                    <a:pt x="239" y="612"/>
                  </a:lnTo>
                  <a:lnTo>
                    <a:pt x="234" y="633"/>
                  </a:lnTo>
                  <a:lnTo>
                    <a:pt x="231" y="656"/>
                  </a:lnTo>
                  <a:lnTo>
                    <a:pt x="229" y="684"/>
                  </a:lnTo>
                  <a:lnTo>
                    <a:pt x="229" y="717"/>
                  </a:lnTo>
                  <a:lnTo>
                    <a:pt x="229" y="717"/>
                  </a:lnTo>
                  <a:lnTo>
                    <a:pt x="227" y="782"/>
                  </a:lnTo>
                  <a:lnTo>
                    <a:pt x="224" y="828"/>
                  </a:lnTo>
                  <a:lnTo>
                    <a:pt x="220" y="863"/>
                  </a:lnTo>
                  <a:lnTo>
                    <a:pt x="220" y="863"/>
                  </a:lnTo>
                  <a:lnTo>
                    <a:pt x="210" y="863"/>
                  </a:lnTo>
                  <a:lnTo>
                    <a:pt x="183" y="863"/>
                  </a:lnTo>
                  <a:lnTo>
                    <a:pt x="150" y="857"/>
                  </a:lnTo>
                  <a:lnTo>
                    <a:pt x="134" y="856"/>
                  </a:lnTo>
                  <a:lnTo>
                    <a:pt x="119" y="850"/>
                  </a:lnTo>
                  <a:lnTo>
                    <a:pt x="119" y="850"/>
                  </a:lnTo>
                  <a:lnTo>
                    <a:pt x="98" y="842"/>
                  </a:lnTo>
                  <a:lnTo>
                    <a:pt x="92" y="838"/>
                  </a:lnTo>
                  <a:lnTo>
                    <a:pt x="91" y="836"/>
                  </a:lnTo>
                  <a:lnTo>
                    <a:pt x="91" y="835"/>
                  </a:lnTo>
                  <a:lnTo>
                    <a:pt x="91" y="835"/>
                  </a:lnTo>
                  <a:lnTo>
                    <a:pt x="92" y="833"/>
                  </a:lnTo>
                  <a:lnTo>
                    <a:pt x="92" y="833"/>
                  </a:lnTo>
                  <a:lnTo>
                    <a:pt x="98" y="773"/>
                  </a:lnTo>
                  <a:lnTo>
                    <a:pt x="103" y="719"/>
                  </a:lnTo>
                  <a:lnTo>
                    <a:pt x="110" y="663"/>
                  </a:lnTo>
                  <a:lnTo>
                    <a:pt x="110" y="663"/>
                  </a:lnTo>
                  <a:lnTo>
                    <a:pt x="113" y="637"/>
                  </a:lnTo>
                  <a:lnTo>
                    <a:pt x="115" y="607"/>
                  </a:lnTo>
                  <a:lnTo>
                    <a:pt x="119" y="551"/>
                  </a:lnTo>
                  <a:lnTo>
                    <a:pt x="117" y="509"/>
                  </a:lnTo>
                  <a:lnTo>
                    <a:pt x="117" y="492"/>
                  </a:lnTo>
                  <a:lnTo>
                    <a:pt x="105" y="544"/>
                  </a:lnTo>
                  <a:lnTo>
                    <a:pt x="98" y="558"/>
                  </a:lnTo>
                  <a:lnTo>
                    <a:pt x="0" y="546"/>
                  </a:lnTo>
                  <a:lnTo>
                    <a:pt x="0" y="546"/>
                  </a:lnTo>
                  <a:lnTo>
                    <a:pt x="0" y="527"/>
                  </a:lnTo>
                  <a:lnTo>
                    <a:pt x="0" y="474"/>
                  </a:lnTo>
                  <a:lnTo>
                    <a:pt x="5" y="402"/>
                  </a:lnTo>
                  <a:lnTo>
                    <a:pt x="8" y="362"/>
                  </a:lnTo>
                  <a:lnTo>
                    <a:pt x="14" y="322"/>
                  </a:lnTo>
                  <a:lnTo>
                    <a:pt x="14" y="322"/>
                  </a:lnTo>
                  <a:lnTo>
                    <a:pt x="26" y="255"/>
                  </a:lnTo>
                  <a:lnTo>
                    <a:pt x="36" y="210"/>
                  </a:lnTo>
                  <a:lnTo>
                    <a:pt x="45" y="180"/>
                  </a:lnTo>
                  <a:lnTo>
                    <a:pt x="50" y="159"/>
                  </a:lnTo>
                  <a:lnTo>
                    <a:pt x="50" y="159"/>
                  </a:lnTo>
                  <a:lnTo>
                    <a:pt x="54" y="143"/>
                  </a:lnTo>
                  <a:lnTo>
                    <a:pt x="59" y="133"/>
                  </a:lnTo>
                  <a:lnTo>
                    <a:pt x="64" y="124"/>
                  </a:lnTo>
                  <a:lnTo>
                    <a:pt x="64" y="124"/>
                  </a:lnTo>
                  <a:lnTo>
                    <a:pt x="70" y="119"/>
                  </a:lnTo>
                  <a:lnTo>
                    <a:pt x="84" y="106"/>
                  </a:lnTo>
                  <a:lnTo>
                    <a:pt x="96" y="98"/>
                  </a:lnTo>
                  <a:lnTo>
                    <a:pt x="112" y="89"/>
                  </a:lnTo>
                  <a:lnTo>
                    <a:pt x="133" y="78"/>
                  </a:lnTo>
                  <a:lnTo>
                    <a:pt x="157" y="68"/>
                  </a:lnTo>
                  <a:lnTo>
                    <a:pt x="157" y="68"/>
                  </a:lnTo>
                  <a:lnTo>
                    <a:pt x="183" y="56"/>
                  </a:lnTo>
                  <a:lnTo>
                    <a:pt x="204" y="43"/>
                  </a:lnTo>
                  <a:lnTo>
                    <a:pt x="204" y="43"/>
                  </a:lnTo>
                  <a:lnTo>
                    <a:pt x="227" y="26"/>
                  </a:lnTo>
                  <a:lnTo>
                    <a:pt x="243" y="12"/>
                  </a:lnTo>
                  <a:lnTo>
                    <a:pt x="255" y="0"/>
                  </a:lnTo>
                  <a:lnTo>
                    <a:pt x="255"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1" name="Freeform 43"/>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 name="T110" fmla="*/ 58 w 107"/>
                <a:gd name="T111" fmla="*/ 516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lnTo>
                    <a:pt x="58" y="516"/>
                  </a:ln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2" name="Freeform 44"/>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3" name="Freeform 45"/>
            <p:cNvSpPr>
              <a:spLocks/>
            </p:cNvSpPr>
            <p:nvPr/>
          </p:nvSpPr>
          <p:spPr bwMode="auto">
            <a:xfrm>
              <a:off x="1072" y="2233"/>
              <a:ext cx="129" cy="137"/>
            </a:xfrm>
            <a:custGeom>
              <a:avLst/>
              <a:gdLst>
                <a:gd name="T0" fmla="*/ 250 w 257"/>
                <a:gd name="T1" fmla="*/ 208 h 273"/>
                <a:gd name="T2" fmla="*/ 253 w 257"/>
                <a:gd name="T3" fmla="*/ 184 h 273"/>
                <a:gd name="T4" fmla="*/ 253 w 257"/>
                <a:gd name="T5" fmla="*/ 138 h 273"/>
                <a:gd name="T6" fmla="*/ 255 w 257"/>
                <a:gd name="T7" fmla="*/ 116 h 273"/>
                <a:gd name="T8" fmla="*/ 255 w 257"/>
                <a:gd name="T9" fmla="*/ 79 h 273"/>
                <a:gd name="T10" fmla="*/ 253 w 257"/>
                <a:gd name="T11" fmla="*/ 72 h 273"/>
                <a:gd name="T12" fmla="*/ 245 w 257"/>
                <a:gd name="T13" fmla="*/ 60 h 273"/>
                <a:gd name="T14" fmla="*/ 238 w 257"/>
                <a:gd name="T15" fmla="*/ 54 h 273"/>
                <a:gd name="T16" fmla="*/ 229 w 257"/>
                <a:gd name="T17" fmla="*/ 47 h 273"/>
                <a:gd name="T18" fmla="*/ 213 w 257"/>
                <a:gd name="T19" fmla="*/ 28 h 273"/>
                <a:gd name="T20" fmla="*/ 204 w 257"/>
                <a:gd name="T21" fmla="*/ 21 h 273"/>
                <a:gd name="T22" fmla="*/ 201 w 257"/>
                <a:gd name="T23" fmla="*/ 23 h 273"/>
                <a:gd name="T24" fmla="*/ 164 w 257"/>
                <a:gd name="T25" fmla="*/ 2 h 273"/>
                <a:gd name="T26" fmla="*/ 49 w 257"/>
                <a:gd name="T27" fmla="*/ 25 h 273"/>
                <a:gd name="T28" fmla="*/ 45 w 257"/>
                <a:gd name="T29" fmla="*/ 26 h 273"/>
                <a:gd name="T30" fmla="*/ 28 w 257"/>
                <a:gd name="T31" fmla="*/ 39 h 273"/>
                <a:gd name="T32" fmla="*/ 19 w 257"/>
                <a:gd name="T33" fmla="*/ 58 h 273"/>
                <a:gd name="T34" fmla="*/ 15 w 257"/>
                <a:gd name="T35" fmla="*/ 72 h 273"/>
                <a:gd name="T36" fmla="*/ 8 w 257"/>
                <a:gd name="T37" fmla="*/ 112 h 273"/>
                <a:gd name="T38" fmla="*/ 1 w 257"/>
                <a:gd name="T39" fmla="*/ 142 h 273"/>
                <a:gd name="T40" fmla="*/ 0 w 257"/>
                <a:gd name="T41" fmla="*/ 170 h 273"/>
                <a:gd name="T42" fmla="*/ 5 w 257"/>
                <a:gd name="T43" fmla="*/ 200 h 273"/>
                <a:gd name="T44" fmla="*/ 10 w 257"/>
                <a:gd name="T45" fmla="*/ 207 h 273"/>
                <a:gd name="T46" fmla="*/ 28 w 257"/>
                <a:gd name="T47" fmla="*/ 226 h 273"/>
                <a:gd name="T48" fmla="*/ 56 w 257"/>
                <a:gd name="T49" fmla="*/ 245 h 273"/>
                <a:gd name="T50" fmla="*/ 91 w 257"/>
                <a:gd name="T51" fmla="*/ 261 h 273"/>
                <a:gd name="T52" fmla="*/ 129 w 257"/>
                <a:gd name="T53" fmla="*/ 271 h 273"/>
                <a:gd name="T54" fmla="*/ 169 w 257"/>
                <a:gd name="T55" fmla="*/ 271 h 273"/>
                <a:gd name="T56" fmla="*/ 197 w 257"/>
                <a:gd name="T57" fmla="*/ 264 h 273"/>
                <a:gd name="T58" fmla="*/ 215 w 257"/>
                <a:gd name="T59" fmla="*/ 254 h 273"/>
                <a:gd name="T60" fmla="*/ 231 w 257"/>
                <a:gd name="T61" fmla="*/ 240 h 273"/>
                <a:gd name="T62" fmla="*/ 243 w 257"/>
                <a:gd name="T63" fmla="*/ 219 h 273"/>
                <a:gd name="T64" fmla="*/ 250 w 257"/>
                <a:gd name="T65" fmla="*/ 20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7" h="273">
                  <a:moveTo>
                    <a:pt x="250" y="208"/>
                  </a:moveTo>
                  <a:lnTo>
                    <a:pt x="250" y="208"/>
                  </a:lnTo>
                  <a:lnTo>
                    <a:pt x="252" y="196"/>
                  </a:lnTo>
                  <a:lnTo>
                    <a:pt x="253" y="184"/>
                  </a:lnTo>
                  <a:lnTo>
                    <a:pt x="255" y="161"/>
                  </a:lnTo>
                  <a:lnTo>
                    <a:pt x="253" y="138"/>
                  </a:lnTo>
                  <a:lnTo>
                    <a:pt x="253" y="138"/>
                  </a:lnTo>
                  <a:lnTo>
                    <a:pt x="255" y="116"/>
                  </a:lnTo>
                  <a:lnTo>
                    <a:pt x="257" y="96"/>
                  </a:lnTo>
                  <a:lnTo>
                    <a:pt x="255" y="79"/>
                  </a:lnTo>
                  <a:lnTo>
                    <a:pt x="255" y="79"/>
                  </a:lnTo>
                  <a:lnTo>
                    <a:pt x="253" y="72"/>
                  </a:lnTo>
                  <a:lnTo>
                    <a:pt x="252" y="67"/>
                  </a:lnTo>
                  <a:lnTo>
                    <a:pt x="245" y="60"/>
                  </a:lnTo>
                  <a:lnTo>
                    <a:pt x="239" y="56"/>
                  </a:lnTo>
                  <a:lnTo>
                    <a:pt x="238" y="54"/>
                  </a:lnTo>
                  <a:lnTo>
                    <a:pt x="238" y="54"/>
                  </a:lnTo>
                  <a:lnTo>
                    <a:pt x="229" y="47"/>
                  </a:lnTo>
                  <a:lnTo>
                    <a:pt x="213" y="28"/>
                  </a:lnTo>
                  <a:lnTo>
                    <a:pt x="213" y="28"/>
                  </a:lnTo>
                  <a:lnTo>
                    <a:pt x="206" y="21"/>
                  </a:lnTo>
                  <a:lnTo>
                    <a:pt x="204" y="21"/>
                  </a:lnTo>
                  <a:lnTo>
                    <a:pt x="203" y="21"/>
                  </a:lnTo>
                  <a:lnTo>
                    <a:pt x="201" y="23"/>
                  </a:lnTo>
                  <a:lnTo>
                    <a:pt x="199" y="25"/>
                  </a:lnTo>
                  <a:lnTo>
                    <a:pt x="164" y="2"/>
                  </a:lnTo>
                  <a:lnTo>
                    <a:pt x="112" y="0"/>
                  </a:lnTo>
                  <a:lnTo>
                    <a:pt x="49" y="25"/>
                  </a:lnTo>
                  <a:lnTo>
                    <a:pt x="49" y="25"/>
                  </a:lnTo>
                  <a:lnTo>
                    <a:pt x="45" y="26"/>
                  </a:lnTo>
                  <a:lnTo>
                    <a:pt x="35" y="33"/>
                  </a:lnTo>
                  <a:lnTo>
                    <a:pt x="28" y="39"/>
                  </a:lnTo>
                  <a:lnTo>
                    <a:pt x="22" y="47"/>
                  </a:lnTo>
                  <a:lnTo>
                    <a:pt x="19" y="58"/>
                  </a:lnTo>
                  <a:lnTo>
                    <a:pt x="15" y="72"/>
                  </a:lnTo>
                  <a:lnTo>
                    <a:pt x="15" y="72"/>
                  </a:lnTo>
                  <a:lnTo>
                    <a:pt x="8" y="112"/>
                  </a:lnTo>
                  <a:lnTo>
                    <a:pt x="8" y="112"/>
                  </a:lnTo>
                  <a:lnTo>
                    <a:pt x="7" y="121"/>
                  </a:lnTo>
                  <a:lnTo>
                    <a:pt x="1" y="142"/>
                  </a:lnTo>
                  <a:lnTo>
                    <a:pt x="0" y="156"/>
                  </a:lnTo>
                  <a:lnTo>
                    <a:pt x="0" y="170"/>
                  </a:lnTo>
                  <a:lnTo>
                    <a:pt x="1" y="186"/>
                  </a:lnTo>
                  <a:lnTo>
                    <a:pt x="5" y="200"/>
                  </a:lnTo>
                  <a:lnTo>
                    <a:pt x="5" y="200"/>
                  </a:lnTo>
                  <a:lnTo>
                    <a:pt x="10" y="207"/>
                  </a:lnTo>
                  <a:lnTo>
                    <a:pt x="17" y="215"/>
                  </a:lnTo>
                  <a:lnTo>
                    <a:pt x="28" y="226"/>
                  </a:lnTo>
                  <a:lnTo>
                    <a:pt x="40" y="235"/>
                  </a:lnTo>
                  <a:lnTo>
                    <a:pt x="56" y="245"/>
                  </a:lnTo>
                  <a:lnTo>
                    <a:pt x="73" y="254"/>
                  </a:lnTo>
                  <a:lnTo>
                    <a:pt x="91" y="261"/>
                  </a:lnTo>
                  <a:lnTo>
                    <a:pt x="110" y="268"/>
                  </a:lnTo>
                  <a:lnTo>
                    <a:pt x="129" y="271"/>
                  </a:lnTo>
                  <a:lnTo>
                    <a:pt x="150" y="273"/>
                  </a:lnTo>
                  <a:lnTo>
                    <a:pt x="169" y="271"/>
                  </a:lnTo>
                  <a:lnTo>
                    <a:pt x="189" y="268"/>
                  </a:lnTo>
                  <a:lnTo>
                    <a:pt x="197" y="264"/>
                  </a:lnTo>
                  <a:lnTo>
                    <a:pt x="206" y="259"/>
                  </a:lnTo>
                  <a:lnTo>
                    <a:pt x="215" y="254"/>
                  </a:lnTo>
                  <a:lnTo>
                    <a:pt x="222" y="247"/>
                  </a:lnTo>
                  <a:lnTo>
                    <a:pt x="231" y="240"/>
                  </a:lnTo>
                  <a:lnTo>
                    <a:pt x="238" y="229"/>
                  </a:lnTo>
                  <a:lnTo>
                    <a:pt x="243" y="219"/>
                  </a:lnTo>
                  <a:lnTo>
                    <a:pt x="250" y="208"/>
                  </a:lnTo>
                  <a:lnTo>
                    <a:pt x="250" y="208"/>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4" name="Freeform 46"/>
            <p:cNvSpPr>
              <a:spLocks/>
            </p:cNvSpPr>
            <p:nvPr/>
          </p:nvSpPr>
          <p:spPr bwMode="auto">
            <a:xfrm>
              <a:off x="1068" y="2257"/>
              <a:ext cx="136" cy="163"/>
            </a:xfrm>
            <a:custGeom>
              <a:avLst/>
              <a:gdLst>
                <a:gd name="T0" fmla="*/ 261 w 273"/>
                <a:gd name="T1" fmla="*/ 132 h 328"/>
                <a:gd name="T2" fmla="*/ 255 w 273"/>
                <a:gd name="T3" fmla="*/ 135 h 328"/>
                <a:gd name="T4" fmla="*/ 248 w 273"/>
                <a:gd name="T5" fmla="*/ 151 h 328"/>
                <a:gd name="T6" fmla="*/ 247 w 273"/>
                <a:gd name="T7" fmla="*/ 163 h 328"/>
                <a:gd name="T8" fmla="*/ 245 w 273"/>
                <a:gd name="T9" fmla="*/ 172 h 328"/>
                <a:gd name="T10" fmla="*/ 240 w 273"/>
                <a:gd name="T11" fmla="*/ 179 h 328"/>
                <a:gd name="T12" fmla="*/ 236 w 273"/>
                <a:gd name="T13" fmla="*/ 67 h 328"/>
                <a:gd name="T14" fmla="*/ 234 w 273"/>
                <a:gd name="T15" fmla="*/ 56 h 328"/>
                <a:gd name="T16" fmla="*/ 224 w 273"/>
                <a:gd name="T17" fmla="*/ 34 h 328"/>
                <a:gd name="T18" fmla="*/ 201 w 273"/>
                <a:gd name="T19" fmla="*/ 14 h 328"/>
                <a:gd name="T20" fmla="*/ 164 w 273"/>
                <a:gd name="T21" fmla="*/ 2 h 328"/>
                <a:gd name="T22" fmla="*/ 140 w 273"/>
                <a:gd name="T23" fmla="*/ 0 h 328"/>
                <a:gd name="T24" fmla="*/ 93 w 273"/>
                <a:gd name="T25" fmla="*/ 7 h 328"/>
                <a:gd name="T26" fmla="*/ 59 w 273"/>
                <a:gd name="T27" fmla="*/ 25 h 328"/>
                <a:gd name="T28" fmla="*/ 38 w 273"/>
                <a:gd name="T29" fmla="*/ 49 h 328"/>
                <a:gd name="T30" fmla="*/ 31 w 273"/>
                <a:gd name="T31" fmla="*/ 77 h 328"/>
                <a:gd name="T32" fmla="*/ 33 w 273"/>
                <a:gd name="T33" fmla="*/ 165 h 328"/>
                <a:gd name="T34" fmla="*/ 24 w 273"/>
                <a:gd name="T35" fmla="*/ 154 h 328"/>
                <a:gd name="T36" fmla="*/ 17 w 273"/>
                <a:gd name="T37" fmla="*/ 146 h 328"/>
                <a:gd name="T38" fmla="*/ 12 w 273"/>
                <a:gd name="T39" fmla="*/ 142 h 328"/>
                <a:gd name="T40" fmla="*/ 5 w 273"/>
                <a:gd name="T41" fmla="*/ 146 h 328"/>
                <a:gd name="T42" fmla="*/ 2 w 273"/>
                <a:gd name="T43" fmla="*/ 156 h 328"/>
                <a:gd name="T44" fmla="*/ 0 w 273"/>
                <a:gd name="T45" fmla="*/ 170 h 328"/>
                <a:gd name="T46" fmla="*/ 5 w 273"/>
                <a:gd name="T47" fmla="*/ 184 h 328"/>
                <a:gd name="T48" fmla="*/ 21 w 273"/>
                <a:gd name="T49" fmla="*/ 216 h 328"/>
                <a:gd name="T50" fmla="*/ 30 w 273"/>
                <a:gd name="T51" fmla="*/ 230 h 328"/>
                <a:gd name="T52" fmla="*/ 38 w 273"/>
                <a:gd name="T53" fmla="*/ 235 h 328"/>
                <a:gd name="T54" fmla="*/ 42 w 273"/>
                <a:gd name="T55" fmla="*/ 235 h 328"/>
                <a:gd name="T56" fmla="*/ 52 w 273"/>
                <a:gd name="T57" fmla="*/ 256 h 328"/>
                <a:gd name="T58" fmla="*/ 86 w 273"/>
                <a:gd name="T59" fmla="*/ 298 h 328"/>
                <a:gd name="T60" fmla="*/ 105 w 273"/>
                <a:gd name="T61" fmla="*/ 315 h 328"/>
                <a:gd name="T62" fmla="*/ 128 w 273"/>
                <a:gd name="T63" fmla="*/ 326 h 328"/>
                <a:gd name="T64" fmla="*/ 149 w 273"/>
                <a:gd name="T65" fmla="*/ 326 h 328"/>
                <a:gd name="T66" fmla="*/ 166 w 273"/>
                <a:gd name="T67" fmla="*/ 321 h 328"/>
                <a:gd name="T68" fmla="*/ 177 w 273"/>
                <a:gd name="T69" fmla="*/ 310 h 328"/>
                <a:gd name="T70" fmla="*/ 189 w 273"/>
                <a:gd name="T71" fmla="*/ 298 h 328"/>
                <a:gd name="T72" fmla="*/ 224 w 273"/>
                <a:gd name="T73" fmla="*/ 256 h 328"/>
                <a:gd name="T74" fmla="*/ 236 w 273"/>
                <a:gd name="T75" fmla="*/ 233 h 328"/>
                <a:gd name="T76" fmla="*/ 241 w 273"/>
                <a:gd name="T77" fmla="*/ 233 h 328"/>
                <a:gd name="T78" fmla="*/ 254 w 273"/>
                <a:gd name="T79" fmla="*/ 226 h 328"/>
                <a:gd name="T80" fmla="*/ 259 w 273"/>
                <a:gd name="T81" fmla="*/ 216 h 328"/>
                <a:gd name="T82" fmla="*/ 268 w 273"/>
                <a:gd name="T83" fmla="*/ 186 h 328"/>
                <a:gd name="T84" fmla="*/ 271 w 273"/>
                <a:gd name="T85" fmla="*/ 156 h 328"/>
                <a:gd name="T86" fmla="*/ 271 w 273"/>
                <a:gd name="T87" fmla="*/ 137 h 328"/>
                <a:gd name="T88" fmla="*/ 261 w 273"/>
                <a:gd name="T89" fmla="*/ 132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3" h="328">
                  <a:moveTo>
                    <a:pt x="261" y="132"/>
                  </a:moveTo>
                  <a:lnTo>
                    <a:pt x="261" y="132"/>
                  </a:lnTo>
                  <a:lnTo>
                    <a:pt x="259" y="133"/>
                  </a:lnTo>
                  <a:lnTo>
                    <a:pt x="255" y="135"/>
                  </a:lnTo>
                  <a:lnTo>
                    <a:pt x="252" y="142"/>
                  </a:lnTo>
                  <a:lnTo>
                    <a:pt x="248" y="151"/>
                  </a:lnTo>
                  <a:lnTo>
                    <a:pt x="247" y="163"/>
                  </a:lnTo>
                  <a:lnTo>
                    <a:pt x="247" y="163"/>
                  </a:lnTo>
                  <a:lnTo>
                    <a:pt x="247" y="168"/>
                  </a:lnTo>
                  <a:lnTo>
                    <a:pt x="245" y="172"/>
                  </a:lnTo>
                  <a:lnTo>
                    <a:pt x="240" y="179"/>
                  </a:lnTo>
                  <a:lnTo>
                    <a:pt x="240" y="179"/>
                  </a:lnTo>
                  <a:lnTo>
                    <a:pt x="238" y="114"/>
                  </a:lnTo>
                  <a:lnTo>
                    <a:pt x="236" y="67"/>
                  </a:lnTo>
                  <a:lnTo>
                    <a:pt x="236" y="67"/>
                  </a:lnTo>
                  <a:lnTo>
                    <a:pt x="234" y="56"/>
                  </a:lnTo>
                  <a:lnTo>
                    <a:pt x="231" y="46"/>
                  </a:lnTo>
                  <a:lnTo>
                    <a:pt x="224" y="34"/>
                  </a:lnTo>
                  <a:lnTo>
                    <a:pt x="213" y="23"/>
                  </a:lnTo>
                  <a:lnTo>
                    <a:pt x="201" y="14"/>
                  </a:lnTo>
                  <a:lnTo>
                    <a:pt x="184" y="7"/>
                  </a:lnTo>
                  <a:lnTo>
                    <a:pt x="164" y="2"/>
                  </a:lnTo>
                  <a:lnTo>
                    <a:pt x="140" y="0"/>
                  </a:lnTo>
                  <a:lnTo>
                    <a:pt x="140" y="0"/>
                  </a:lnTo>
                  <a:lnTo>
                    <a:pt x="114" y="2"/>
                  </a:lnTo>
                  <a:lnTo>
                    <a:pt x="93" y="7"/>
                  </a:lnTo>
                  <a:lnTo>
                    <a:pt x="73" y="16"/>
                  </a:lnTo>
                  <a:lnTo>
                    <a:pt x="59" y="25"/>
                  </a:lnTo>
                  <a:lnTo>
                    <a:pt x="47" y="37"/>
                  </a:lnTo>
                  <a:lnTo>
                    <a:pt x="38" y="49"/>
                  </a:lnTo>
                  <a:lnTo>
                    <a:pt x="33" y="63"/>
                  </a:lnTo>
                  <a:lnTo>
                    <a:pt x="31" y="77"/>
                  </a:lnTo>
                  <a:lnTo>
                    <a:pt x="31" y="77"/>
                  </a:lnTo>
                  <a:lnTo>
                    <a:pt x="33" y="165"/>
                  </a:lnTo>
                  <a:lnTo>
                    <a:pt x="33" y="165"/>
                  </a:lnTo>
                  <a:lnTo>
                    <a:pt x="24" y="154"/>
                  </a:lnTo>
                  <a:lnTo>
                    <a:pt x="17" y="146"/>
                  </a:lnTo>
                  <a:lnTo>
                    <a:pt x="17" y="146"/>
                  </a:lnTo>
                  <a:lnTo>
                    <a:pt x="16" y="142"/>
                  </a:lnTo>
                  <a:lnTo>
                    <a:pt x="12" y="142"/>
                  </a:lnTo>
                  <a:lnTo>
                    <a:pt x="9" y="144"/>
                  </a:lnTo>
                  <a:lnTo>
                    <a:pt x="5" y="146"/>
                  </a:lnTo>
                  <a:lnTo>
                    <a:pt x="3" y="149"/>
                  </a:lnTo>
                  <a:lnTo>
                    <a:pt x="2" y="156"/>
                  </a:lnTo>
                  <a:lnTo>
                    <a:pt x="0" y="161"/>
                  </a:lnTo>
                  <a:lnTo>
                    <a:pt x="0" y="170"/>
                  </a:lnTo>
                  <a:lnTo>
                    <a:pt x="0" y="170"/>
                  </a:lnTo>
                  <a:lnTo>
                    <a:pt x="5" y="184"/>
                  </a:lnTo>
                  <a:lnTo>
                    <a:pt x="10" y="196"/>
                  </a:lnTo>
                  <a:lnTo>
                    <a:pt x="21" y="216"/>
                  </a:lnTo>
                  <a:lnTo>
                    <a:pt x="21" y="216"/>
                  </a:lnTo>
                  <a:lnTo>
                    <a:pt x="30" y="230"/>
                  </a:lnTo>
                  <a:lnTo>
                    <a:pt x="35" y="233"/>
                  </a:lnTo>
                  <a:lnTo>
                    <a:pt x="38" y="235"/>
                  </a:lnTo>
                  <a:lnTo>
                    <a:pt x="42" y="235"/>
                  </a:lnTo>
                  <a:lnTo>
                    <a:pt x="42" y="235"/>
                  </a:lnTo>
                  <a:lnTo>
                    <a:pt x="45" y="245"/>
                  </a:lnTo>
                  <a:lnTo>
                    <a:pt x="52" y="256"/>
                  </a:lnTo>
                  <a:lnTo>
                    <a:pt x="66" y="277"/>
                  </a:lnTo>
                  <a:lnTo>
                    <a:pt x="86" y="298"/>
                  </a:lnTo>
                  <a:lnTo>
                    <a:pt x="105" y="315"/>
                  </a:lnTo>
                  <a:lnTo>
                    <a:pt x="105" y="315"/>
                  </a:lnTo>
                  <a:lnTo>
                    <a:pt x="117" y="322"/>
                  </a:lnTo>
                  <a:lnTo>
                    <a:pt x="128" y="326"/>
                  </a:lnTo>
                  <a:lnTo>
                    <a:pt x="138" y="328"/>
                  </a:lnTo>
                  <a:lnTo>
                    <a:pt x="149" y="326"/>
                  </a:lnTo>
                  <a:lnTo>
                    <a:pt x="157" y="324"/>
                  </a:lnTo>
                  <a:lnTo>
                    <a:pt x="166" y="321"/>
                  </a:lnTo>
                  <a:lnTo>
                    <a:pt x="171" y="315"/>
                  </a:lnTo>
                  <a:lnTo>
                    <a:pt x="177" y="310"/>
                  </a:lnTo>
                  <a:lnTo>
                    <a:pt x="177" y="310"/>
                  </a:lnTo>
                  <a:lnTo>
                    <a:pt x="189" y="298"/>
                  </a:lnTo>
                  <a:lnTo>
                    <a:pt x="206" y="279"/>
                  </a:lnTo>
                  <a:lnTo>
                    <a:pt x="224" y="256"/>
                  </a:lnTo>
                  <a:lnTo>
                    <a:pt x="231" y="244"/>
                  </a:lnTo>
                  <a:lnTo>
                    <a:pt x="236" y="233"/>
                  </a:lnTo>
                  <a:lnTo>
                    <a:pt x="236" y="233"/>
                  </a:lnTo>
                  <a:lnTo>
                    <a:pt x="241" y="233"/>
                  </a:lnTo>
                  <a:lnTo>
                    <a:pt x="248" y="231"/>
                  </a:lnTo>
                  <a:lnTo>
                    <a:pt x="254" y="226"/>
                  </a:lnTo>
                  <a:lnTo>
                    <a:pt x="259" y="216"/>
                  </a:lnTo>
                  <a:lnTo>
                    <a:pt x="259" y="216"/>
                  </a:lnTo>
                  <a:lnTo>
                    <a:pt x="264" y="200"/>
                  </a:lnTo>
                  <a:lnTo>
                    <a:pt x="268" y="186"/>
                  </a:lnTo>
                  <a:lnTo>
                    <a:pt x="271" y="156"/>
                  </a:lnTo>
                  <a:lnTo>
                    <a:pt x="271" y="156"/>
                  </a:lnTo>
                  <a:lnTo>
                    <a:pt x="273" y="144"/>
                  </a:lnTo>
                  <a:lnTo>
                    <a:pt x="271" y="137"/>
                  </a:lnTo>
                  <a:lnTo>
                    <a:pt x="266" y="133"/>
                  </a:lnTo>
                  <a:lnTo>
                    <a:pt x="261" y="132"/>
                  </a:lnTo>
                  <a:lnTo>
                    <a:pt x="261" y="1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5" name="Freeform 47"/>
            <p:cNvSpPr>
              <a:spLocks/>
            </p:cNvSpPr>
            <p:nvPr/>
          </p:nvSpPr>
          <p:spPr bwMode="auto">
            <a:xfrm>
              <a:off x="1096" y="2266"/>
              <a:ext cx="101" cy="38"/>
            </a:xfrm>
            <a:custGeom>
              <a:avLst/>
              <a:gdLst>
                <a:gd name="T0" fmla="*/ 201 w 201"/>
                <a:gd name="T1" fmla="*/ 64 h 75"/>
                <a:gd name="T2" fmla="*/ 201 w 201"/>
                <a:gd name="T3" fmla="*/ 64 h 75"/>
                <a:gd name="T4" fmla="*/ 189 w 201"/>
                <a:gd name="T5" fmla="*/ 47 h 75"/>
                <a:gd name="T6" fmla="*/ 175 w 201"/>
                <a:gd name="T7" fmla="*/ 35 h 75"/>
                <a:gd name="T8" fmla="*/ 161 w 201"/>
                <a:gd name="T9" fmla="*/ 22 h 75"/>
                <a:gd name="T10" fmla="*/ 145 w 201"/>
                <a:gd name="T11" fmla="*/ 15 h 75"/>
                <a:gd name="T12" fmla="*/ 128 w 201"/>
                <a:gd name="T13" fmla="*/ 8 h 75"/>
                <a:gd name="T14" fmla="*/ 112 w 201"/>
                <a:gd name="T15" fmla="*/ 5 h 75"/>
                <a:gd name="T16" fmla="*/ 94 w 201"/>
                <a:gd name="T17" fmla="*/ 1 h 75"/>
                <a:gd name="T18" fmla="*/ 79 w 201"/>
                <a:gd name="T19" fmla="*/ 0 h 75"/>
                <a:gd name="T20" fmla="*/ 47 w 201"/>
                <a:gd name="T21" fmla="*/ 1 h 75"/>
                <a:gd name="T22" fmla="*/ 23 w 201"/>
                <a:gd name="T23" fmla="*/ 3 h 75"/>
                <a:gd name="T24" fmla="*/ 0 w 201"/>
                <a:gd name="T25" fmla="*/ 8 h 75"/>
                <a:gd name="T26" fmla="*/ 0 w 201"/>
                <a:gd name="T27" fmla="*/ 8 h 75"/>
                <a:gd name="T28" fmla="*/ 17 w 201"/>
                <a:gd name="T29" fmla="*/ 24 h 75"/>
                <a:gd name="T30" fmla="*/ 37 w 201"/>
                <a:gd name="T31" fmla="*/ 38 h 75"/>
                <a:gd name="T32" fmla="*/ 63 w 201"/>
                <a:gd name="T33" fmla="*/ 54 h 75"/>
                <a:gd name="T34" fmla="*/ 79 w 201"/>
                <a:gd name="T35" fmla="*/ 61 h 75"/>
                <a:gd name="T36" fmla="*/ 94 w 201"/>
                <a:gd name="T37" fmla="*/ 66 h 75"/>
                <a:gd name="T38" fmla="*/ 110 w 201"/>
                <a:gd name="T39" fmla="*/ 71 h 75"/>
                <a:gd name="T40" fmla="*/ 128 w 201"/>
                <a:gd name="T41" fmla="*/ 75 h 75"/>
                <a:gd name="T42" fmla="*/ 145 w 201"/>
                <a:gd name="T43" fmla="*/ 75 h 75"/>
                <a:gd name="T44" fmla="*/ 164 w 201"/>
                <a:gd name="T45" fmla="*/ 75 h 75"/>
                <a:gd name="T46" fmla="*/ 182 w 201"/>
                <a:gd name="T47" fmla="*/ 71 h 75"/>
                <a:gd name="T48" fmla="*/ 201 w 201"/>
                <a:gd name="T49" fmla="*/ 64 h 75"/>
                <a:gd name="T50" fmla="*/ 201 w 201"/>
                <a:gd name="T51" fmla="*/ 6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1" h="75">
                  <a:moveTo>
                    <a:pt x="201" y="64"/>
                  </a:moveTo>
                  <a:lnTo>
                    <a:pt x="201" y="64"/>
                  </a:lnTo>
                  <a:lnTo>
                    <a:pt x="189" y="47"/>
                  </a:lnTo>
                  <a:lnTo>
                    <a:pt x="175" y="35"/>
                  </a:lnTo>
                  <a:lnTo>
                    <a:pt x="161" y="22"/>
                  </a:lnTo>
                  <a:lnTo>
                    <a:pt x="145" y="15"/>
                  </a:lnTo>
                  <a:lnTo>
                    <a:pt x="128" y="8"/>
                  </a:lnTo>
                  <a:lnTo>
                    <a:pt x="112" y="5"/>
                  </a:lnTo>
                  <a:lnTo>
                    <a:pt x="94" y="1"/>
                  </a:lnTo>
                  <a:lnTo>
                    <a:pt x="79" y="0"/>
                  </a:lnTo>
                  <a:lnTo>
                    <a:pt x="47" y="1"/>
                  </a:lnTo>
                  <a:lnTo>
                    <a:pt x="23" y="3"/>
                  </a:lnTo>
                  <a:lnTo>
                    <a:pt x="0" y="8"/>
                  </a:lnTo>
                  <a:lnTo>
                    <a:pt x="0" y="8"/>
                  </a:lnTo>
                  <a:lnTo>
                    <a:pt x="17" y="24"/>
                  </a:lnTo>
                  <a:lnTo>
                    <a:pt x="37" y="38"/>
                  </a:lnTo>
                  <a:lnTo>
                    <a:pt x="63" y="54"/>
                  </a:lnTo>
                  <a:lnTo>
                    <a:pt x="79" y="61"/>
                  </a:lnTo>
                  <a:lnTo>
                    <a:pt x="94" y="66"/>
                  </a:lnTo>
                  <a:lnTo>
                    <a:pt x="110" y="71"/>
                  </a:lnTo>
                  <a:lnTo>
                    <a:pt x="128" y="75"/>
                  </a:lnTo>
                  <a:lnTo>
                    <a:pt x="145" y="75"/>
                  </a:lnTo>
                  <a:lnTo>
                    <a:pt x="164" y="75"/>
                  </a:lnTo>
                  <a:lnTo>
                    <a:pt x="182" y="71"/>
                  </a:lnTo>
                  <a:lnTo>
                    <a:pt x="201" y="64"/>
                  </a:lnTo>
                  <a:lnTo>
                    <a:pt x="201" y="64"/>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6" name="Freeform 48"/>
            <p:cNvSpPr>
              <a:spLocks/>
            </p:cNvSpPr>
            <p:nvPr/>
          </p:nvSpPr>
          <p:spPr bwMode="auto">
            <a:xfrm>
              <a:off x="1091" y="2247"/>
              <a:ext cx="99" cy="47"/>
            </a:xfrm>
            <a:custGeom>
              <a:avLst/>
              <a:gdLst>
                <a:gd name="T0" fmla="*/ 200 w 200"/>
                <a:gd name="T1" fmla="*/ 95 h 95"/>
                <a:gd name="T2" fmla="*/ 200 w 200"/>
                <a:gd name="T3" fmla="*/ 95 h 95"/>
                <a:gd name="T4" fmla="*/ 193 w 200"/>
                <a:gd name="T5" fmla="*/ 72 h 95"/>
                <a:gd name="T6" fmla="*/ 182 w 200"/>
                <a:gd name="T7" fmla="*/ 51 h 95"/>
                <a:gd name="T8" fmla="*/ 170 w 200"/>
                <a:gd name="T9" fmla="*/ 33 h 95"/>
                <a:gd name="T10" fmla="*/ 156 w 200"/>
                <a:gd name="T11" fmla="*/ 21 h 95"/>
                <a:gd name="T12" fmla="*/ 140 w 200"/>
                <a:gd name="T13" fmla="*/ 11 h 95"/>
                <a:gd name="T14" fmla="*/ 125 w 200"/>
                <a:gd name="T15" fmla="*/ 4 h 95"/>
                <a:gd name="T16" fmla="*/ 107 w 200"/>
                <a:gd name="T17" fmla="*/ 0 h 95"/>
                <a:gd name="T18" fmla="*/ 91 w 200"/>
                <a:gd name="T19" fmla="*/ 0 h 95"/>
                <a:gd name="T20" fmla="*/ 91 w 200"/>
                <a:gd name="T21" fmla="*/ 0 h 95"/>
                <a:gd name="T22" fmla="*/ 74 w 200"/>
                <a:gd name="T23" fmla="*/ 4 h 95"/>
                <a:gd name="T24" fmla="*/ 58 w 200"/>
                <a:gd name="T25" fmla="*/ 9 h 95"/>
                <a:gd name="T26" fmla="*/ 44 w 200"/>
                <a:gd name="T27" fmla="*/ 14 h 95"/>
                <a:gd name="T28" fmla="*/ 30 w 200"/>
                <a:gd name="T29" fmla="*/ 23 h 95"/>
                <a:gd name="T30" fmla="*/ 9 w 200"/>
                <a:gd name="T31" fmla="*/ 35 h 95"/>
                <a:gd name="T32" fmla="*/ 2 w 200"/>
                <a:gd name="T33" fmla="*/ 40 h 95"/>
                <a:gd name="T34" fmla="*/ 2 w 200"/>
                <a:gd name="T35" fmla="*/ 40 h 95"/>
                <a:gd name="T36" fmla="*/ 0 w 200"/>
                <a:gd name="T37" fmla="*/ 42 h 95"/>
                <a:gd name="T38" fmla="*/ 0 w 200"/>
                <a:gd name="T39" fmla="*/ 42 h 95"/>
                <a:gd name="T40" fmla="*/ 0 w 200"/>
                <a:gd name="T41" fmla="*/ 44 h 95"/>
                <a:gd name="T42" fmla="*/ 9 w 200"/>
                <a:gd name="T43" fmla="*/ 47 h 95"/>
                <a:gd name="T44" fmla="*/ 30 w 200"/>
                <a:gd name="T45" fmla="*/ 54 h 95"/>
                <a:gd name="T46" fmla="*/ 30 w 200"/>
                <a:gd name="T47" fmla="*/ 54 h 95"/>
                <a:gd name="T48" fmla="*/ 130 w 200"/>
                <a:gd name="T49" fmla="*/ 79 h 95"/>
                <a:gd name="T50" fmla="*/ 200 w 200"/>
                <a:gd name="T51" fmla="*/ 95 h 95"/>
                <a:gd name="T52" fmla="*/ 200 w 200"/>
                <a:gd name="T53"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0" h="95">
                  <a:moveTo>
                    <a:pt x="200" y="95"/>
                  </a:moveTo>
                  <a:lnTo>
                    <a:pt x="200" y="95"/>
                  </a:lnTo>
                  <a:lnTo>
                    <a:pt x="193" y="72"/>
                  </a:lnTo>
                  <a:lnTo>
                    <a:pt x="182" y="51"/>
                  </a:lnTo>
                  <a:lnTo>
                    <a:pt x="170" y="33"/>
                  </a:lnTo>
                  <a:lnTo>
                    <a:pt x="156" y="21"/>
                  </a:lnTo>
                  <a:lnTo>
                    <a:pt x="140" y="11"/>
                  </a:lnTo>
                  <a:lnTo>
                    <a:pt x="125" y="4"/>
                  </a:lnTo>
                  <a:lnTo>
                    <a:pt x="107" y="0"/>
                  </a:lnTo>
                  <a:lnTo>
                    <a:pt x="91" y="0"/>
                  </a:lnTo>
                  <a:lnTo>
                    <a:pt x="91" y="0"/>
                  </a:lnTo>
                  <a:lnTo>
                    <a:pt x="74" y="4"/>
                  </a:lnTo>
                  <a:lnTo>
                    <a:pt x="58" y="9"/>
                  </a:lnTo>
                  <a:lnTo>
                    <a:pt x="44" y="14"/>
                  </a:lnTo>
                  <a:lnTo>
                    <a:pt x="30" y="23"/>
                  </a:lnTo>
                  <a:lnTo>
                    <a:pt x="9" y="35"/>
                  </a:lnTo>
                  <a:lnTo>
                    <a:pt x="2" y="40"/>
                  </a:lnTo>
                  <a:lnTo>
                    <a:pt x="2" y="40"/>
                  </a:lnTo>
                  <a:lnTo>
                    <a:pt x="0" y="42"/>
                  </a:lnTo>
                  <a:lnTo>
                    <a:pt x="0" y="42"/>
                  </a:lnTo>
                  <a:lnTo>
                    <a:pt x="0" y="44"/>
                  </a:lnTo>
                  <a:lnTo>
                    <a:pt x="9" y="47"/>
                  </a:lnTo>
                  <a:lnTo>
                    <a:pt x="30" y="54"/>
                  </a:lnTo>
                  <a:lnTo>
                    <a:pt x="30" y="54"/>
                  </a:lnTo>
                  <a:lnTo>
                    <a:pt x="130" y="79"/>
                  </a:lnTo>
                  <a:lnTo>
                    <a:pt x="200" y="95"/>
                  </a:lnTo>
                  <a:lnTo>
                    <a:pt x="200" y="95"/>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7" name="Freeform 49"/>
            <p:cNvSpPr>
              <a:spLocks/>
            </p:cNvSpPr>
            <p:nvPr/>
          </p:nvSpPr>
          <p:spPr bwMode="auto">
            <a:xfrm>
              <a:off x="1079" y="2264"/>
              <a:ext cx="15" cy="73"/>
            </a:xfrm>
            <a:custGeom>
              <a:avLst/>
              <a:gdLst>
                <a:gd name="T0" fmla="*/ 28 w 29"/>
                <a:gd name="T1" fmla="*/ 0 h 147"/>
                <a:gd name="T2" fmla="*/ 28 w 29"/>
                <a:gd name="T3" fmla="*/ 0 h 147"/>
                <a:gd name="T4" fmla="*/ 29 w 29"/>
                <a:gd name="T5" fmla="*/ 11 h 147"/>
                <a:gd name="T6" fmla="*/ 29 w 29"/>
                <a:gd name="T7" fmla="*/ 21 h 147"/>
                <a:gd name="T8" fmla="*/ 29 w 29"/>
                <a:gd name="T9" fmla="*/ 44 h 147"/>
                <a:gd name="T10" fmla="*/ 28 w 29"/>
                <a:gd name="T11" fmla="*/ 69 h 147"/>
                <a:gd name="T12" fmla="*/ 22 w 29"/>
                <a:gd name="T13" fmla="*/ 93 h 147"/>
                <a:gd name="T14" fmla="*/ 14 w 29"/>
                <a:gd name="T15" fmla="*/ 132 h 147"/>
                <a:gd name="T16" fmla="*/ 10 w 29"/>
                <a:gd name="T17" fmla="*/ 147 h 147"/>
                <a:gd name="T18" fmla="*/ 10 w 29"/>
                <a:gd name="T19" fmla="*/ 147 h 147"/>
                <a:gd name="T20" fmla="*/ 5 w 29"/>
                <a:gd name="T21" fmla="*/ 128 h 147"/>
                <a:gd name="T22" fmla="*/ 1 w 29"/>
                <a:gd name="T23" fmla="*/ 109 h 147"/>
                <a:gd name="T24" fmla="*/ 0 w 29"/>
                <a:gd name="T25" fmla="*/ 86 h 147"/>
                <a:gd name="T26" fmla="*/ 0 w 29"/>
                <a:gd name="T27" fmla="*/ 62 h 147"/>
                <a:gd name="T28" fmla="*/ 1 w 29"/>
                <a:gd name="T29" fmla="*/ 49 h 147"/>
                <a:gd name="T30" fmla="*/ 3 w 29"/>
                <a:gd name="T31" fmla="*/ 37 h 147"/>
                <a:gd name="T32" fmla="*/ 7 w 29"/>
                <a:gd name="T33" fmla="*/ 27 h 147"/>
                <a:gd name="T34" fmla="*/ 12 w 29"/>
                <a:gd name="T35" fmla="*/ 16 h 147"/>
                <a:gd name="T36" fmla="*/ 19 w 29"/>
                <a:gd name="T37" fmla="*/ 7 h 147"/>
                <a:gd name="T38" fmla="*/ 28 w 29"/>
                <a:gd name="T39" fmla="*/ 0 h 147"/>
                <a:gd name="T40" fmla="*/ 28 w 29"/>
                <a:gd name="T41"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147">
                  <a:moveTo>
                    <a:pt x="28" y="0"/>
                  </a:moveTo>
                  <a:lnTo>
                    <a:pt x="28" y="0"/>
                  </a:lnTo>
                  <a:lnTo>
                    <a:pt x="29" y="11"/>
                  </a:lnTo>
                  <a:lnTo>
                    <a:pt x="29" y="21"/>
                  </a:lnTo>
                  <a:lnTo>
                    <a:pt x="29" y="44"/>
                  </a:lnTo>
                  <a:lnTo>
                    <a:pt x="28" y="69"/>
                  </a:lnTo>
                  <a:lnTo>
                    <a:pt x="22" y="93"/>
                  </a:lnTo>
                  <a:lnTo>
                    <a:pt x="14" y="132"/>
                  </a:lnTo>
                  <a:lnTo>
                    <a:pt x="10" y="147"/>
                  </a:lnTo>
                  <a:lnTo>
                    <a:pt x="10" y="147"/>
                  </a:lnTo>
                  <a:lnTo>
                    <a:pt x="5" y="128"/>
                  </a:lnTo>
                  <a:lnTo>
                    <a:pt x="1" y="109"/>
                  </a:lnTo>
                  <a:lnTo>
                    <a:pt x="0" y="86"/>
                  </a:lnTo>
                  <a:lnTo>
                    <a:pt x="0" y="62"/>
                  </a:lnTo>
                  <a:lnTo>
                    <a:pt x="1" y="49"/>
                  </a:lnTo>
                  <a:lnTo>
                    <a:pt x="3" y="37"/>
                  </a:lnTo>
                  <a:lnTo>
                    <a:pt x="7" y="27"/>
                  </a:lnTo>
                  <a:lnTo>
                    <a:pt x="12" y="16"/>
                  </a:lnTo>
                  <a:lnTo>
                    <a:pt x="19" y="7"/>
                  </a:lnTo>
                  <a:lnTo>
                    <a:pt x="28" y="0"/>
                  </a:lnTo>
                  <a:lnTo>
                    <a:pt x="28" y="0"/>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8" name="Freeform 50"/>
            <p:cNvSpPr>
              <a:spLocks/>
            </p:cNvSpPr>
            <p:nvPr/>
          </p:nvSpPr>
          <p:spPr bwMode="auto">
            <a:xfrm>
              <a:off x="961" y="2692"/>
              <a:ext cx="112" cy="208"/>
            </a:xfrm>
            <a:custGeom>
              <a:avLst/>
              <a:gdLst>
                <a:gd name="T0" fmla="*/ 121 w 224"/>
                <a:gd name="T1" fmla="*/ 35 h 417"/>
                <a:gd name="T2" fmla="*/ 123 w 224"/>
                <a:gd name="T3" fmla="*/ 60 h 417"/>
                <a:gd name="T4" fmla="*/ 132 w 224"/>
                <a:gd name="T5" fmla="*/ 109 h 417"/>
                <a:gd name="T6" fmla="*/ 135 w 224"/>
                <a:gd name="T7" fmla="*/ 156 h 417"/>
                <a:gd name="T8" fmla="*/ 139 w 224"/>
                <a:gd name="T9" fmla="*/ 230 h 417"/>
                <a:gd name="T10" fmla="*/ 144 w 224"/>
                <a:gd name="T11" fmla="*/ 268 h 417"/>
                <a:gd name="T12" fmla="*/ 158 w 224"/>
                <a:gd name="T13" fmla="*/ 303 h 417"/>
                <a:gd name="T14" fmla="*/ 168 w 224"/>
                <a:gd name="T15" fmla="*/ 321 h 417"/>
                <a:gd name="T16" fmla="*/ 182 w 224"/>
                <a:gd name="T17" fmla="*/ 317 h 417"/>
                <a:gd name="T18" fmla="*/ 202 w 224"/>
                <a:gd name="T19" fmla="*/ 312 h 417"/>
                <a:gd name="T20" fmla="*/ 212 w 224"/>
                <a:gd name="T21" fmla="*/ 314 h 417"/>
                <a:gd name="T22" fmla="*/ 221 w 224"/>
                <a:gd name="T23" fmla="*/ 319 h 417"/>
                <a:gd name="T24" fmla="*/ 223 w 224"/>
                <a:gd name="T25" fmla="*/ 321 h 417"/>
                <a:gd name="T26" fmla="*/ 207 w 224"/>
                <a:gd name="T27" fmla="*/ 336 h 417"/>
                <a:gd name="T28" fmla="*/ 216 w 224"/>
                <a:gd name="T29" fmla="*/ 343 h 417"/>
                <a:gd name="T30" fmla="*/ 223 w 224"/>
                <a:gd name="T31" fmla="*/ 356 h 417"/>
                <a:gd name="T32" fmla="*/ 224 w 224"/>
                <a:gd name="T33" fmla="*/ 370 h 417"/>
                <a:gd name="T34" fmla="*/ 221 w 224"/>
                <a:gd name="T35" fmla="*/ 380 h 417"/>
                <a:gd name="T36" fmla="*/ 217 w 224"/>
                <a:gd name="T37" fmla="*/ 382 h 417"/>
                <a:gd name="T38" fmla="*/ 196 w 224"/>
                <a:gd name="T39" fmla="*/ 384 h 417"/>
                <a:gd name="T40" fmla="*/ 196 w 224"/>
                <a:gd name="T41" fmla="*/ 392 h 417"/>
                <a:gd name="T42" fmla="*/ 191 w 224"/>
                <a:gd name="T43" fmla="*/ 403 h 417"/>
                <a:gd name="T44" fmla="*/ 184 w 224"/>
                <a:gd name="T45" fmla="*/ 405 h 417"/>
                <a:gd name="T46" fmla="*/ 168 w 224"/>
                <a:gd name="T47" fmla="*/ 408 h 417"/>
                <a:gd name="T48" fmla="*/ 161 w 224"/>
                <a:gd name="T49" fmla="*/ 413 h 417"/>
                <a:gd name="T50" fmla="*/ 149 w 224"/>
                <a:gd name="T51" fmla="*/ 417 h 417"/>
                <a:gd name="T52" fmla="*/ 142 w 224"/>
                <a:gd name="T53" fmla="*/ 417 h 417"/>
                <a:gd name="T54" fmla="*/ 133 w 224"/>
                <a:gd name="T55" fmla="*/ 415 h 417"/>
                <a:gd name="T56" fmla="*/ 125 w 224"/>
                <a:gd name="T57" fmla="*/ 412 h 417"/>
                <a:gd name="T58" fmla="*/ 111 w 224"/>
                <a:gd name="T59" fmla="*/ 405 h 417"/>
                <a:gd name="T60" fmla="*/ 105 w 224"/>
                <a:gd name="T61" fmla="*/ 401 h 417"/>
                <a:gd name="T62" fmla="*/ 93 w 224"/>
                <a:gd name="T63" fmla="*/ 363 h 417"/>
                <a:gd name="T64" fmla="*/ 72 w 224"/>
                <a:gd name="T65" fmla="*/ 284 h 417"/>
                <a:gd name="T66" fmla="*/ 41 w 224"/>
                <a:gd name="T67" fmla="*/ 177 h 417"/>
                <a:gd name="T68" fmla="*/ 30 w 224"/>
                <a:gd name="T69" fmla="*/ 149 h 417"/>
                <a:gd name="T70" fmla="*/ 7 w 224"/>
                <a:gd name="T71" fmla="*/ 84 h 417"/>
                <a:gd name="T72" fmla="*/ 0 w 224"/>
                <a:gd name="T73" fmla="*/ 39 h 417"/>
                <a:gd name="T74" fmla="*/ 2 w 224"/>
                <a:gd name="T75" fmla="*/ 18 h 417"/>
                <a:gd name="T76" fmla="*/ 6 w 224"/>
                <a:gd name="T77" fmla="*/ 11 h 417"/>
                <a:gd name="T78" fmla="*/ 16 w 224"/>
                <a:gd name="T79" fmla="*/ 2 h 417"/>
                <a:gd name="T80" fmla="*/ 34 w 224"/>
                <a:gd name="T81" fmla="*/ 0 h 417"/>
                <a:gd name="T82" fmla="*/ 65 w 224"/>
                <a:gd name="T83" fmla="*/ 7 h 417"/>
                <a:gd name="T84" fmla="*/ 104 w 224"/>
                <a:gd name="T85" fmla="*/ 25 h 417"/>
                <a:gd name="T86" fmla="*/ 121 w 224"/>
                <a:gd name="T87" fmla="*/ 35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4" h="417">
                  <a:moveTo>
                    <a:pt x="121" y="35"/>
                  </a:moveTo>
                  <a:lnTo>
                    <a:pt x="121" y="35"/>
                  </a:lnTo>
                  <a:lnTo>
                    <a:pt x="121" y="49"/>
                  </a:lnTo>
                  <a:lnTo>
                    <a:pt x="123" y="60"/>
                  </a:lnTo>
                  <a:lnTo>
                    <a:pt x="126" y="81"/>
                  </a:lnTo>
                  <a:lnTo>
                    <a:pt x="132" y="109"/>
                  </a:lnTo>
                  <a:lnTo>
                    <a:pt x="135" y="156"/>
                  </a:lnTo>
                  <a:lnTo>
                    <a:pt x="135" y="156"/>
                  </a:lnTo>
                  <a:lnTo>
                    <a:pt x="137" y="209"/>
                  </a:lnTo>
                  <a:lnTo>
                    <a:pt x="139" y="230"/>
                  </a:lnTo>
                  <a:lnTo>
                    <a:pt x="140" y="249"/>
                  </a:lnTo>
                  <a:lnTo>
                    <a:pt x="144" y="268"/>
                  </a:lnTo>
                  <a:lnTo>
                    <a:pt x="149" y="286"/>
                  </a:lnTo>
                  <a:lnTo>
                    <a:pt x="158" y="303"/>
                  </a:lnTo>
                  <a:lnTo>
                    <a:pt x="168" y="321"/>
                  </a:lnTo>
                  <a:lnTo>
                    <a:pt x="168" y="321"/>
                  </a:lnTo>
                  <a:lnTo>
                    <a:pt x="174" y="321"/>
                  </a:lnTo>
                  <a:lnTo>
                    <a:pt x="182" y="317"/>
                  </a:lnTo>
                  <a:lnTo>
                    <a:pt x="193" y="314"/>
                  </a:lnTo>
                  <a:lnTo>
                    <a:pt x="202" y="312"/>
                  </a:lnTo>
                  <a:lnTo>
                    <a:pt x="202" y="312"/>
                  </a:lnTo>
                  <a:lnTo>
                    <a:pt x="212" y="314"/>
                  </a:lnTo>
                  <a:lnTo>
                    <a:pt x="217" y="315"/>
                  </a:lnTo>
                  <a:lnTo>
                    <a:pt x="221" y="319"/>
                  </a:lnTo>
                  <a:lnTo>
                    <a:pt x="223" y="321"/>
                  </a:lnTo>
                  <a:lnTo>
                    <a:pt x="223" y="321"/>
                  </a:lnTo>
                  <a:lnTo>
                    <a:pt x="217" y="324"/>
                  </a:lnTo>
                  <a:lnTo>
                    <a:pt x="207" y="336"/>
                  </a:lnTo>
                  <a:lnTo>
                    <a:pt x="207" y="336"/>
                  </a:lnTo>
                  <a:lnTo>
                    <a:pt x="216" y="343"/>
                  </a:lnTo>
                  <a:lnTo>
                    <a:pt x="221" y="350"/>
                  </a:lnTo>
                  <a:lnTo>
                    <a:pt x="223" y="356"/>
                  </a:lnTo>
                  <a:lnTo>
                    <a:pt x="223" y="356"/>
                  </a:lnTo>
                  <a:lnTo>
                    <a:pt x="224" y="370"/>
                  </a:lnTo>
                  <a:lnTo>
                    <a:pt x="223" y="377"/>
                  </a:lnTo>
                  <a:lnTo>
                    <a:pt x="221" y="380"/>
                  </a:lnTo>
                  <a:lnTo>
                    <a:pt x="217" y="382"/>
                  </a:lnTo>
                  <a:lnTo>
                    <a:pt x="217" y="382"/>
                  </a:lnTo>
                  <a:lnTo>
                    <a:pt x="202" y="384"/>
                  </a:lnTo>
                  <a:lnTo>
                    <a:pt x="196" y="384"/>
                  </a:lnTo>
                  <a:lnTo>
                    <a:pt x="196" y="384"/>
                  </a:lnTo>
                  <a:lnTo>
                    <a:pt x="196" y="392"/>
                  </a:lnTo>
                  <a:lnTo>
                    <a:pt x="195" y="398"/>
                  </a:lnTo>
                  <a:lnTo>
                    <a:pt x="191" y="403"/>
                  </a:lnTo>
                  <a:lnTo>
                    <a:pt x="191" y="403"/>
                  </a:lnTo>
                  <a:lnTo>
                    <a:pt x="184" y="405"/>
                  </a:lnTo>
                  <a:lnTo>
                    <a:pt x="177" y="406"/>
                  </a:lnTo>
                  <a:lnTo>
                    <a:pt x="168" y="408"/>
                  </a:lnTo>
                  <a:lnTo>
                    <a:pt x="168" y="408"/>
                  </a:lnTo>
                  <a:lnTo>
                    <a:pt x="161" y="413"/>
                  </a:lnTo>
                  <a:lnTo>
                    <a:pt x="156" y="417"/>
                  </a:lnTo>
                  <a:lnTo>
                    <a:pt x="149" y="417"/>
                  </a:lnTo>
                  <a:lnTo>
                    <a:pt x="149" y="417"/>
                  </a:lnTo>
                  <a:lnTo>
                    <a:pt x="142" y="417"/>
                  </a:lnTo>
                  <a:lnTo>
                    <a:pt x="137" y="417"/>
                  </a:lnTo>
                  <a:lnTo>
                    <a:pt x="133" y="415"/>
                  </a:lnTo>
                  <a:lnTo>
                    <a:pt x="133" y="415"/>
                  </a:lnTo>
                  <a:lnTo>
                    <a:pt x="125" y="412"/>
                  </a:lnTo>
                  <a:lnTo>
                    <a:pt x="118" y="410"/>
                  </a:lnTo>
                  <a:lnTo>
                    <a:pt x="111" y="405"/>
                  </a:lnTo>
                  <a:lnTo>
                    <a:pt x="111" y="405"/>
                  </a:lnTo>
                  <a:lnTo>
                    <a:pt x="105" y="401"/>
                  </a:lnTo>
                  <a:lnTo>
                    <a:pt x="102" y="391"/>
                  </a:lnTo>
                  <a:lnTo>
                    <a:pt x="93" y="363"/>
                  </a:lnTo>
                  <a:lnTo>
                    <a:pt x="72" y="284"/>
                  </a:lnTo>
                  <a:lnTo>
                    <a:pt x="72" y="284"/>
                  </a:lnTo>
                  <a:lnTo>
                    <a:pt x="51" y="219"/>
                  </a:lnTo>
                  <a:lnTo>
                    <a:pt x="41" y="177"/>
                  </a:lnTo>
                  <a:lnTo>
                    <a:pt x="41" y="177"/>
                  </a:lnTo>
                  <a:lnTo>
                    <a:pt x="30" y="149"/>
                  </a:lnTo>
                  <a:lnTo>
                    <a:pt x="14" y="107"/>
                  </a:lnTo>
                  <a:lnTo>
                    <a:pt x="7" y="84"/>
                  </a:lnTo>
                  <a:lnTo>
                    <a:pt x="2" y="62"/>
                  </a:lnTo>
                  <a:lnTo>
                    <a:pt x="0" y="39"/>
                  </a:lnTo>
                  <a:lnTo>
                    <a:pt x="0" y="28"/>
                  </a:lnTo>
                  <a:lnTo>
                    <a:pt x="2" y="18"/>
                  </a:lnTo>
                  <a:lnTo>
                    <a:pt x="2" y="18"/>
                  </a:lnTo>
                  <a:lnTo>
                    <a:pt x="6" y="11"/>
                  </a:lnTo>
                  <a:lnTo>
                    <a:pt x="9" y="6"/>
                  </a:lnTo>
                  <a:lnTo>
                    <a:pt x="16" y="2"/>
                  </a:lnTo>
                  <a:lnTo>
                    <a:pt x="25" y="0"/>
                  </a:lnTo>
                  <a:lnTo>
                    <a:pt x="34" y="0"/>
                  </a:lnTo>
                  <a:lnTo>
                    <a:pt x="44" y="2"/>
                  </a:lnTo>
                  <a:lnTo>
                    <a:pt x="65" y="7"/>
                  </a:lnTo>
                  <a:lnTo>
                    <a:pt x="86" y="16"/>
                  </a:lnTo>
                  <a:lnTo>
                    <a:pt x="104" y="25"/>
                  </a:lnTo>
                  <a:lnTo>
                    <a:pt x="121" y="35"/>
                  </a:lnTo>
                  <a:lnTo>
                    <a:pt x="121" y="35"/>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9" name="Freeform 51"/>
            <p:cNvSpPr>
              <a:spLocks/>
            </p:cNvSpPr>
            <p:nvPr/>
          </p:nvSpPr>
          <p:spPr bwMode="auto">
            <a:xfrm>
              <a:off x="948" y="2668"/>
              <a:ext cx="79" cy="63"/>
            </a:xfrm>
            <a:custGeom>
              <a:avLst/>
              <a:gdLst>
                <a:gd name="T0" fmla="*/ 151 w 158"/>
                <a:gd name="T1" fmla="*/ 28 h 126"/>
                <a:gd name="T2" fmla="*/ 151 w 158"/>
                <a:gd name="T3" fmla="*/ 28 h 126"/>
                <a:gd name="T4" fmla="*/ 149 w 158"/>
                <a:gd name="T5" fmla="*/ 21 h 126"/>
                <a:gd name="T6" fmla="*/ 145 w 158"/>
                <a:gd name="T7" fmla="*/ 14 h 126"/>
                <a:gd name="T8" fmla="*/ 142 w 158"/>
                <a:gd name="T9" fmla="*/ 9 h 126"/>
                <a:gd name="T10" fmla="*/ 135 w 158"/>
                <a:gd name="T11" fmla="*/ 5 h 126"/>
                <a:gd name="T12" fmla="*/ 128 w 158"/>
                <a:gd name="T13" fmla="*/ 4 h 126"/>
                <a:gd name="T14" fmla="*/ 121 w 158"/>
                <a:gd name="T15" fmla="*/ 2 h 126"/>
                <a:gd name="T16" fmla="*/ 103 w 158"/>
                <a:gd name="T17" fmla="*/ 0 h 126"/>
                <a:gd name="T18" fmla="*/ 84 w 158"/>
                <a:gd name="T19" fmla="*/ 2 h 126"/>
                <a:gd name="T20" fmla="*/ 67 w 158"/>
                <a:gd name="T21" fmla="*/ 5 h 126"/>
                <a:gd name="T22" fmla="*/ 42 w 158"/>
                <a:gd name="T23" fmla="*/ 9 h 126"/>
                <a:gd name="T24" fmla="*/ 42 w 158"/>
                <a:gd name="T25" fmla="*/ 9 h 126"/>
                <a:gd name="T26" fmla="*/ 26 w 158"/>
                <a:gd name="T27" fmla="*/ 14 h 126"/>
                <a:gd name="T28" fmla="*/ 19 w 158"/>
                <a:gd name="T29" fmla="*/ 18 h 126"/>
                <a:gd name="T30" fmla="*/ 12 w 158"/>
                <a:gd name="T31" fmla="*/ 23 h 126"/>
                <a:gd name="T32" fmla="*/ 7 w 158"/>
                <a:gd name="T33" fmla="*/ 28 h 126"/>
                <a:gd name="T34" fmla="*/ 4 w 158"/>
                <a:gd name="T35" fmla="*/ 35 h 126"/>
                <a:gd name="T36" fmla="*/ 0 w 158"/>
                <a:gd name="T37" fmla="*/ 42 h 126"/>
                <a:gd name="T38" fmla="*/ 0 w 158"/>
                <a:gd name="T39" fmla="*/ 49 h 126"/>
                <a:gd name="T40" fmla="*/ 0 w 158"/>
                <a:gd name="T41" fmla="*/ 49 h 126"/>
                <a:gd name="T42" fmla="*/ 2 w 158"/>
                <a:gd name="T43" fmla="*/ 68 h 126"/>
                <a:gd name="T44" fmla="*/ 9 w 158"/>
                <a:gd name="T45" fmla="*/ 93 h 126"/>
                <a:gd name="T46" fmla="*/ 18 w 158"/>
                <a:gd name="T47" fmla="*/ 114 h 126"/>
                <a:gd name="T48" fmla="*/ 21 w 158"/>
                <a:gd name="T49" fmla="*/ 121 h 126"/>
                <a:gd name="T50" fmla="*/ 26 w 158"/>
                <a:gd name="T51" fmla="*/ 124 h 126"/>
                <a:gd name="T52" fmla="*/ 26 w 158"/>
                <a:gd name="T53" fmla="*/ 124 h 126"/>
                <a:gd name="T54" fmla="*/ 35 w 158"/>
                <a:gd name="T55" fmla="*/ 126 h 126"/>
                <a:gd name="T56" fmla="*/ 49 w 158"/>
                <a:gd name="T57" fmla="*/ 126 h 126"/>
                <a:gd name="T58" fmla="*/ 88 w 158"/>
                <a:gd name="T59" fmla="*/ 123 h 126"/>
                <a:gd name="T60" fmla="*/ 152 w 158"/>
                <a:gd name="T61" fmla="*/ 116 h 126"/>
                <a:gd name="T62" fmla="*/ 152 w 158"/>
                <a:gd name="T63" fmla="*/ 116 h 126"/>
                <a:gd name="T64" fmla="*/ 154 w 158"/>
                <a:gd name="T65" fmla="*/ 116 h 126"/>
                <a:gd name="T66" fmla="*/ 156 w 158"/>
                <a:gd name="T67" fmla="*/ 112 h 126"/>
                <a:gd name="T68" fmla="*/ 158 w 158"/>
                <a:gd name="T69" fmla="*/ 105 h 126"/>
                <a:gd name="T70" fmla="*/ 158 w 158"/>
                <a:gd name="T71" fmla="*/ 93 h 126"/>
                <a:gd name="T72" fmla="*/ 156 w 158"/>
                <a:gd name="T73" fmla="*/ 79 h 126"/>
                <a:gd name="T74" fmla="*/ 152 w 158"/>
                <a:gd name="T75" fmla="*/ 49 h 126"/>
                <a:gd name="T76" fmla="*/ 151 w 158"/>
                <a:gd name="T77" fmla="*/ 28 h 126"/>
                <a:gd name="T78" fmla="*/ 151 w 158"/>
                <a:gd name="T79" fmla="*/ 2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 h="126">
                  <a:moveTo>
                    <a:pt x="151" y="28"/>
                  </a:moveTo>
                  <a:lnTo>
                    <a:pt x="151" y="28"/>
                  </a:lnTo>
                  <a:lnTo>
                    <a:pt x="149" y="21"/>
                  </a:lnTo>
                  <a:lnTo>
                    <a:pt x="145" y="14"/>
                  </a:lnTo>
                  <a:lnTo>
                    <a:pt x="142" y="9"/>
                  </a:lnTo>
                  <a:lnTo>
                    <a:pt x="135" y="5"/>
                  </a:lnTo>
                  <a:lnTo>
                    <a:pt x="128" y="4"/>
                  </a:lnTo>
                  <a:lnTo>
                    <a:pt x="121" y="2"/>
                  </a:lnTo>
                  <a:lnTo>
                    <a:pt x="103" y="0"/>
                  </a:lnTo>
                  <a:lnTo>
                    <a:pt x="84" y="2"/>
                  </a:lnTo>
                  <a:lnTo>
                    <a:pt x="67" y="5"/>
                  </a:lnTo>
                  <a:lnTo>
                    <a:pt x="42" y="9"/>
                  </a:lnTo>
                  <a:lnTo>
                    <a:pt x="42" y="9"/>
                  </a:lnTo>
                  <a:lnTo>
                    <a:pt x="26" y="14"/>
                  </a:lnTo>
                  <a:lnTo>
                    <a:pt x="19" y="18"/>
                  </a:lnTo>
                  <a:lnTo>
                    <a:pt x="12" y="23"/>
                  </a:lnTo>
                  <a:lnTo>
                    <a:pt x="7" y="28"/>
                  </a:lnTo>
                  <a:lnTo>
                    <a:pt x="4" y="35"/>
                  </a:lnTo>
                  <a:lnTo>
                    <a:pt x="0" y="42"/>
                  </a:lnTo>
                  <a:lnTo>
                    <a:pt x="0" y="49"/>
                  </a:lnTo>
                  <a:lnTo>
                    <a:pt x="0" y="49"/>
                  </a:lnTo>
                  <a:lnTo>
                    <a:pt x="2" y="68"/>
                  </a:lnTo>
                  <a:lnTo>
                    <a:pt x="9" y="93"/>
                  </a:lnTo>
                  <a:lnTo>
                    <a:pt x="18" y="114"/>
                  </a:lnTo>
                  <a:lnTo>
                    <a:pt x="21" y="121"/>
                  </a:lnTo>
                  <a:lnTo>
                    <a:pt x="26" y="124"/>
                  </a:lnTo>
                  <a:lnTo>
                    <a:pt x="26" y="124"/>
                  </a:lnTo>
                  <a:lnTo>
                    <a:pt x="35" y="126"/>
                  </a:lnTo>
                  <a:lnTo>
                    <a:pt x="49" y="126"/>
                  </a:lnTo>
                  <a:lnTo>
                    <a:pt x="88" y="123"/>
                  </a:lnTo>
                  <a:lnTo>
                    <a:pt x="152" y="116"/>
                  </a:lnTo>
                  <a:lnTo>
                    <a:pt x="152" y="116"/>
                  </a:lnTo>
                  <a:lnTo>
                    <a:pt x="154" y="116"/>
                  </a:lnTo>
                  <a:lnTo>
                    <a:pt x="156" y="112"/>
                  </a:lnTo>
                  <a:lnTo>
                    <a:pt x="158" y="105"/>
                  </a:lnTo>
                  <a:lnTo>
                    <a:pt x="158" y="93"/>
                  </a:lnTo>
                  <a:lnTo>
                    <a:pt x="156" y="79"/>
                  </a:lnTo>
                  <a:lnTo>
                    <a:pt x="152" y="49"/>
                  </a:lnTo>
                  <a:lnTo>
                    <a:pt x="151" y="28"/>
                  </a:lnTo>
                  <a:lnTo>
                    <a:pt x="151" y="28"/>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0" name="Freeform 52"/>
            <p:cNvSpPr>
              <a:spLocks/>
            </p:cNvSpPr>
            <p:nvPr/>
          </p:nvSpPr>
          <p:spPr bwMode="auto">
            <a:xfrm>
              <a:off x="1198" y="2686"/>
              <a:ext cx="110" cy="215"/>
            </a:xfrm>
            <a:custGeom>
              <a:avLst/>
              <a:gdLst>
                <a:gd name="T0" fmla="*/ 218 w 218"/>
                <a:gd name="T1" fmla="*/ 32 h 431"/>
                <a:gd name="T2" fmla="*/ 206 w 218"/>
                <a:gd name="T3" fmla="*/ 88 h 431"/>
                <a:gd name="T4" fmla="*/ 190 w 218"/>
                <a:gd name="T5" fmla="*/ 140 h 431"/>
                <a:gd name="T6" fmla="*/ 161 w 218"/>
                <a:gd name="T7" fmla="*/ 215 h 431"/>
                <a:gd name="T8" fmla="*/ 154 w 218"/>
                <a:gd name="T9" fmla="*/ 238 h 431"/>
                <a:gd name="T10" fmla="*/ 148 w 218"/>
                <a:gd name="T11" fmla="*/ 278 h 431"/>
                <a:gd name="T12" fmla="*/ 145 w 218"/>
                <a:gd name="T13" fmla="*/ 298 h 431"/>
                <a:gd name="T14" fmla="*/ 129 w 218"/>
                <a:gd name="T15" fmla="*/ 368 h 431"/>
                <a:gd name="T16" fmla="*/ 127 w 218"/>
                <a:gd name="T17" fmla="*/ 380 h 431"/>
                <a:gd name="T18" fmla="*/ 119 w 218"/>
                <a:gd name="T19" fmla="*/ 408 h 431"/>
                <a:gd name="T20" fmla="*/ 108 w 218"/>
                <a:gd name="T21" fmla="*/ 422 h 431"/>
                <a:gd name="T22" fmla="*/ 103 w 218"/>
                <a:gd name="T23" fmla="*/ 427 h 431"/>
                <a:gd name="T24" fmla="*/ 92 w 218"/>
                <a:gd name="T25" fmla="*/ 431 h 431"/>
                <a:gd name="T26" fmla="*/ 82 w 218"/>
                <a:gd name="T27" fmla="*/ 425 h 431"/>
                <a:gd name="T28" fmla="*/ 80 w 218"/>
                <a:gd name="T29" fmla="*/ 424 h 431"/>
                <a:gd name="T30" fmla="*/ 73 w 218"/>
                <a:gd name="T31" fmla="*/ 429 h 431"/>
                <a:gd name="T32" fmla="*/ 66 w 218"/>
                <a:gd name="T33" fmla="*/ 431 h 431"/>
                <a:gd name="T34" fmla="*/ 52 w 218"/>
                <a:gd name="T35" fmla="*/ 427 h 431"/>
                <a:gd name="T36" fmla="*/ 47 w 218"/>
                <a:gd name="T37" fmla="*/ 422 h 431"/>
                <a:gd name="T38" fmla="*/ 35 w 218"/>
                <a:gd name="T39" fmla="*/ 425 h 431"/>
                <a:gd name="T40" fmla="*/ 28 w 218"/>
                <a:gd name="T41" fmla="*/ 424 h 431"/>
                <a:gd name="T42" fmla="*/ 24 w 218"/>
                <a:gd name="T43" fmla="*/ 418 h 431"/>
                <a:gd name="T44" fmla="*/ 22 w 218"/>
                <a:gd name="T45" fmla="*/ 404 h 431"/>
                <a:gd name="T46" fmla="*/ 19 w 218"/>
                <a:gd name="T47" fmla="*/ 404 h 431"/>
                <a:gd name="T48" fmla="*/ 5 w 218"/>
                <a:gd name="T49" fmla="*/ 399 h 431"/>
                <a:gd name="T50" fmla="*/ 1 w 218"/>
                <a:gd name="T51" fmla="*/ 390 h 431"/>
                <a:gd name="T52" fmla="*/ 0 w 218"/>
                <a:gd name="T53" fmla="*/ 382 h 431"/>
                <a:gd name="T54" fmla="*/ 5 w 218"/>
                <a:gd name="T55" fmla="*/ 368 h 431"/>
                <a:gd name="T56" fmla="*/ 8 w 218"/>
                <a:gd name="T57" fmla="*/ 364 h 431"/>
                <a:gd name="T58" fmla="*/ 29 w 218"/>
                <a:gd name="T59" fmla="*/ 348 h 431"/>
                <a:gd name="T60" fmla="*/ 35 w 218"/>
                <a:gd name="T61" fmla="*/ 343 h 431"/>
                <a:gd name="T62" fmla="*/ 38 w 218"/>
                <a:gd name="T63" fmla="*/ 329 h 431"/>
                <a:gd name="T64" fmla="*/ 38 w 218"/>
                <a:gd name="T65" fmla="*/ 322 h 431"/>
                <a:gd name="T66" fmla="*/ 31 w 218"/>
                <a:gd name="T67" fmla="*/ 317 h 431"/>
                <a:gd name="T68" fmla="*/ 26 w 218"/>
                <a:gd name="T69" fmla="*/ 315 h 431"/>
                <a:gd name="T70" fmla="*/ 28 w 218"/>
                <a:gd name="T71" fmla="*/ 305 h 431"/>
                <a:gd name="T72" fmla="*/ 38 w 218"/>
                <a:gd name="T73" fmla="*/ 291 h 431"/>
                <a:gd name="T74" fmla="*/ 42 w 218"/>
                <a:gd name="T75" fmla="*/ 285 h 431"/>
                <a:gd name="T76" fmla="*/ 63 w 218"/>
                <a:gd name="T77" fmla="*/ 277 h 431"/>
                <a:gd name="T78" fmla="*/ 70 w 218"/>
                <a:gd name="T79" fmla="*/ 270 h 431"/>
                <a:gd name="T80" fmla="*/ 77 w 218"/>
                <a:gd name="T81" fmla="*/ 254 h 431"/>
                <a:gd name="T82" fmla="*/ 80 w 218"/>
                <a:gd name="T83" fmla="*/ 242 h 431"/>
                <a:gd name="T84" fmla="*/ 84 w 218"/>
                <a:gd name="T85" fmla="*/ 184 h 431"/>
                <a:gd name="T86" fmla="*/ 89 w 218"/>
                <a:gd name="T87" fmla="*/ 123 h 431"/>
                <a:gd name="T88" fmla="*/ 91 w 218"/>
                <a:gd name="T89" fmla="*/ 109 h 431"/>
                <a:gd name="T90" fmla="*/ 115 w 218"/>
                <a:gd name="T91" fmla="*/ 2 h 431"/>
                <a:gd name="T92" fmla="*/ 143 w 218"/>
                <a:gd name="T93" fmla="*/ 0 h 431"/>
                <a:gd name="T94" fmla="*/ 178 w 218"/>
                <a:gd name="T95" fmla="*/ 4 h 431"/>
                <a:gd name="T96" fmla="*/ 203 w 218"/>
                <a:gd name="T97" fmla="*/ 14 h 431"/>
                <a:gd name="T98" fmla="*/ 215 w 218"/>
                <a:gd name="T99" fmla="*/ 25 h 431"/>
                <a:gd name="T100" fmla="*/ 218 w 218"/>
                <a:gd name="T101" fmla="*/ 32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8" h="431">
                  <a:moveTo>
                    <a:pt x="218" y="32"/>
                  </a:moveTo>
                  <a:lnTo>
                    <a:pt x="218" y="32"/>
                  </a:lnTo>
                  <a:lnTo>
                    <a:pt x="213" y="61"/>
                  </a:lnTo>
                  <a:lnTo>
                    <a:pt x="206" y="88"/>
                  </a:lnTo>
                  <a:lnTo>
                    <a:pt x="199" y="116"/>
                  </a:lnTo>
                  <a:lnTo>
                    <a:pt x="190" y="140"/>
                  </a:lnTo>
                  <a:lnTo>
                    <a:pt x="175" y="184"/>
                  </a:lnTo>
                  <a:lnTo>
                    <a:pt x="161" y="215"/>
                  </a:lnTo>
                  <a:lnTo>
                    <a:pt x="161" y="215"/>
                  </a:lnTo>
                  <a:lnTo>
                    <a:pt x="154" y="238"/>
                  </a:lnTo>
                  <a:lnTo>
                    <a:pt x="150" y="259"/>
                  </a:lnTo>
                  <a:lnTo>
                    <a:pt x="148" y="278"/>
                  </a:lnTo>
                  <a:lnTo>
                    <a:pt x="145" y="298"/>
                  </a:lnTo>
                  <a:lnTo>
                    <a:pt x="145" y="298"/>
                  </a:lnTo>
                  <a:lnTo>
                    <a:pt x="136" y="336"/>
                  </a:lnTo>
                  <a:lnTo>
                    <a:pt x="129" y="368"/>
                  </a:lnTo>
                  <a:lnTo>
                    <a:pt x="129" y="368"/>
                  </a:lnTo>
                  <a:lnTo>
                    <a:pt x="127" y="380"/>
                  </a:lnTo>
                  <a:lnTo>
                    <a:pt x="126" y="394"/>
                  </a:lnTo>
                  <a:lnTo>
                    <a:pt x="119" y="408"/>
                  </a:lnTo>
                  <a:lnTo>
                    <a:pt x="115" y="415"/>
                  </a:lnTo>
                  <a:lnTo>
                    <a:pt x="108" y="422"/>
                  </a:lnTo>
                  <a:lnTo>
                    <a:pt x="108" y="422"/>
                  </a:lnTo>
                  <a:lnTo>
                    <a:pt x="103" y="427"/>
                  </a:lnTo>
                  <a:lnTo>
                    <a:pt x="96" y="429"/>
                  </a:lnTo>
                  <a:lnTo>
                    <a:pt x="92" y="431"/>
                  </a:lnTo>
                  <a:lnTo>
                    <a:pt x="87" y="429"/>
                  </a:lnTo>
                  <a:lnTo>
                    <a:pt x="82" y="425"/>
                  </a:lnTo>
                  <a:lnTo>
                    <a:pt x="80" y="424"/>
                  </a:lnTo>
                  <a:lnTo>
                    <a:pt x="80" y="424"/>
                  </a:lnTo>
                  <a:lnTo>
                    <a:pt x="77" y="427"/>
                  </a:lnTo>
                  <a:lnTo>
                    <a:pt x="73" y="429"/>
                  </a:lnTo>
                  <a:lnTo>
                    <a:pt x="66" y="431"/>
                  </a:lnTo>
                  <a:lnTo>
                    <a:pt x="66" y="431"/>
                  </a:lnTo>
                  <a:lnTo>
                    <a:pt x="59" y="431"/>
                  </a:lnTo>
                  <a:lnTo>
                    <a:pt x="52" y="427"/>
                  </a:lnTo>
                  <a:lnTo>
                    <a:pt x="47" y="422"/>
                  </a:lnTo>
                  <a:lnTo>
                    <a:pt x="47" y="422"/>
                  </a:lnTo>
                  <a:lnTo>
                    <a:pt x="40" y="425"/>
                  </a:lnTo>
                  <a:lnTo>
                    <a:pt x="35" y="425"/>
                  </a:lnTo>
                  <a:lnTo>
                    <a:pt x="31" y="425"/>
                  </a:lnTo>
                  <a:lnTo>
                    <a:pt x="28" y="424"/>
                  </a:lnTo>
                  <a:lnTo>
                    <a:pt x="28" y="424"/>
                  </a:lnTo>
                  <a:lnTo>
                    <a:pt x="24" y="418"/>
                  </a:lnTo>
                  <a:lnTo>
                    <a:pt x="22" y="411"/>
                  </a:lnTo>
                  <a:lnTo>
                    <a:pt x="22" y="404"/>
                  </a:lnTo>
                  <a:lnTo>
                    <a:pt x="22" y="404"/>
                  </a:lnTo>
                  <a:lnTo>
                    <a:pt x="19" y="404"/>
                  </a:lnTo>
                  <a:lnTo>
                    <a:pt x="12" y="403"/>
                  </a:lnTo>
                  <a:lnTo>
                    <a:pt x="5" y="399"/>
                  </a:lnTo>
                  <a:lnTo>
                    <a:pt x="3" y="396"/>
                  </a:lnTo>
                  <a:lnTo>
                    <a:pt x="1" y="390"/>
                  </a:lnTo>
                  <a:lnTo>
                    <a:pt x="1" y="390"/>
                  </a:lnTo>
                  <a:lnTo>
                    <a:pt x="0" y="382"/>
                  </a:lnTo>
                  <a:lnTo>
                    <a:pt x="1" y="375"/>
                  </a:lnTo>
                  <a:lnTo>
                    <a:pt x="5" y="368"/>
                  </a:lnTo>
                  <a:lnTo>
                    <a:pt x="8" y="364"/>
                  </a:lnTo>
                  <a:lnTo>
                    <a:pt x="8" y="364"/>
                  </a:lnTo>
                  <a:lnTo>
                    <a:pt x="21" y="354"/>
                  </a:lnTo>
                  <a:lnTo>
                    <a:pt x="29" y="348"/>
                  </a:lnTo>
                  <a:lnTo>
                    <a:pt x="35" y="343"/>
                  </a:lnTo>
                  <a:lnTo>
                    <a:pt x="35" y="343"/>
                  </a:lnTo>
                  <a:lnTo>
                    <a:pt x="38" y="336"/>
                  </a:lnTo>
                  <a:lnTo>
                    <a:pt x="38" y="329"/>
                  </a:lnTo>
                  <a:lnTo>
                    <a:pt x="38" y="322"/>
                  </a:lnTo>
                  <a:lnTo>
                    <a:pt x="38" y="322"/>
                  </a:lnTo>
                  <a:lnTo>
                    <a:pt x="36" y="320"/>
                  </a:lnTo>
                  <a:lnTo>
                    <a:pt x="31" y="317"/>
                  </a:lnTo>
                  <a:lnTo>
                    <a:pt x="26" y="315"/>
                  </a:lnTo>
                  <a:lnTo>
                    <a:pt x="26" y="315"/>
                  </a:lnTo>
                  <a:lnTo>
                    <a:pt x="26" y="312"/>
                  </a:lnTo>
                  <a:lnTo>
                    <a:pt x="28" y="305"/>
                  </a:lnTo>
                  <a:lnTo>
                    <a:pt x="33" y="294"/>
                  </a:lnTo>
                  <a:lnTo>
                    <a:pt x="38" y="291"/>
                  </a:lnTo>
                  <a:lnTo>
                    <a:pt x="42" y="285"/>
                  </a:lnTo>
                  <a:lnTo>
                    <a:pt x="42" y="285"/>
                  </a:lnTo>
                  <a:lnTo>
                    <a:pt x="52" y="282"/>
                  </a:lnTo>
                  <a:lnTo>
                    <a:pt x="63" y="277"/>
                  </a:lnTo>
                  <a:lnTo>
                    <a:pt x="66" y="273"/>
                  </a:lnTo>
                  <a:lnTo>
                    <a:pt x="70" y="270"/>
                  </a:lnTo>
                  <a:lnTo>
                    <a:pt x="73" y="263"/>
                  </a:lnTo>
                  <a:lnTo>
                    <a:pt x="77" y="254"/>
                  </a:lnTo>
                  <a:lnTo>
                    <a:pt x="77" y="254"/>
                  </a:lnTo>
                  <a:lnTo>
                    <a:pt x="80" y="242"/>
                  </a:lnTo>
                  <a:lnTo>
                    <a:pt x="82" y="224"/>
                  </a:lnTo>
                  <a:lnTo>
                    <a:pt x="84" y="184"/>
                  </a:lnTo>
                  <a:lnTo>
                    <a:pt x="87" y="142"/>
                  </a:lnTo>
                  <a:lnTo>
                    <a:pt x="89" y="123"/>
                  </a:lnTo>
                  <a:lnTo>
                    <a:pt x="91" y="109"/>
                  </a:lnTo>
                  <a:lnTo>
                    <a:pt x="91" y="109"/>
                  </a:lnTo>
                  <a:lnTo>
                    <a:pt x="115" y="2"/>
                  </a:lnTo>
                  <a:lnTo>
                    <a:pt x="115" y="2"/>
                  </a:lnTo>
                  <a:lnTo>
                    <a:pt x="129" y="2"/>
                  </a:lnTo>
                  <a:lnTo>
                    <a:pt x="143" y="0"/>
                  </a:lnTo>
                  <a:lnTo>
                    <a:pt x="161" y="2"/>
                  </a:lnTo>
                  <a:lnTo>
                    <a:pt x="178" y="4"/>
                  </a:lnTo>
                  <a:lnTo>
                    <a:pt x="196" y="9"/>
                  </a:lnTo>
                  <a:lnTo>
                    <a:pt x="203" y="14"/>
                  </a:lnTo>
                  <a:lnTo>
                    <a:pt x="210" y="19"/>
                  </a:lnTo>
                  <a:lnTo>
                    <a:pt x="215" y="25"/>
                  </a:lnTo>
                  <a:lnTo>
                    <a:pt x="218" y="32"/>
                  </a:lnTo>
                  <a:lnTo>
                    <a:pt x="218" y="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1" name="Freeform 53"/>
            <p:cNvSpPr>
              <a:spLocks/>
            </p:cNvSpPr>
            <p:nvPr/>
          </p:nvSpPr>
          <p:spPr bwMode="auto">
            <a:xfrm>
              <a:off x="1244" y="2653"/>
              <a:ext cx="75" cy="68"/>
            </a:xfrm>
            <a:custGeom>
              <a:avLst/>
              <a:gdLst>
                <a:gd name="T0" fmla="*/ 117 w 150"/>
                <a:gd name="T1" fmla="*/ 0 h 137"/>
                <a:gd name="T2" fmla="*/ 117 w 150"/>
                <a:gd name="T3" fmla="*/ 0 h 137"/>
                <a:gd name="T4" fmla="*/ 78 w 150"/>
                <a:gd name="T5" fmla="*/ 6 h 137"/>
                <a:gd name="T6" fmla="*/ 47 w 150"/>
                <a:gd name="T7" fmla="*/ 11 h 137"/>
                <a:gd name="T8" fmla="*/ 17 w 150"/>
                <a:gd name="T9" fmla="*/ 18 h 137"/>
                <a:gd name="T10" fmla="*/ 17 w 150"/>
                <a:gd name="T11" fmla="*/ 18 h 137"/>
                <a:gd name="T12" fmla="*/ 8 w 150"/>
                <a:gd name="T13" fmla="*/ 62 h 137"/>
                <a:gd name="T14" fmla="*/ 3 w 150"/>
                <a:gd name="T15" fmla="*/ 93 h 137"/>
                <a:gd name="T16" fmla="*/ 0 w 150"/>
                <a:gd name="T17" fmla="*/ 114 h 137"/>
                <a:gd name="T18" fmla="*/ 0 w 150"/>
                <a:gd name="T19" fmla="*/ 114 h 137"/>
                <a:gd name="T20" fmla="*/ 1 w 150"/>
                <a:gd name="T21" fmla="*/ 116 h 137"/>
                <a:gd name="T22" fmla="*/ 3 w 150"/>
                <a:gd name="T23" fmla="*/ 118 h 137"/>
                <a:gd name="T24" fmla="*/ 15 w 150"/>
                <a:gd name="T25" fmla="*/ 121 h 137"/>
                <a:gd name="T26" fmla="*/ 52 w 150"/>
                <a:gd name="T27" fmla="*/ 125 h 137"/>
                <a:gd name="T28" fmla="*/ 92 w 150"/>
                <a:gd name="T29" fmla="*/ 130 h 137"/>
                <a:gd name="T30" fmla="*/ 108 w 150"/>
                <a:gd name="T31" fmla="*/ 133 h 137"/>
                <a:gd name="T32" fmla="*/ 119 w 150"/>
                <a:gd name="T33" fmla="*/ 137 h 137"/>
                <a:gd name="T34" fmla="*/ 119 w 150"/>
                <a:gd name="T35" fmla="*/ 137 h 137"/>
                <a:gd name="T36" fmla="*/ 122 w 150"/>
                <a:gd name="T37" fmla="*/ 137 h 137"/>
                <a:gd name="T38" fmla="*/ 126 w 150"/>
                <a:gd name="T39" fmla="*/ 137 h 137"/>
                <a:gd name="T40" fmla="*/ 129 w 150"/>
                <a:gd name="T41" fmla="*/ 135 h 137"/>
                <a:gd name="T42" fmla="*/ 131 w 150"/>
                <a:gd name="T43" fmla="*/ 133 h 137"/>
                <a:gd name="T44" fmla="*/ 136 w 150"/>
                <a:gd name="T45" fmla="*/ 123 h 137"/>
                <a:gd name="T46" fmla="*/ 141 w 150"/>
                <a:gd name="T47" fmla="*/ 111 h 137"/>
                <a:gd name="T48" fmla="*/ 145 w 150"/>
                <a:gd name="T49" fmla="*/ 95 h 137"/>
                <a:gd name="T50" fmla="*/ 147 w 150"/>
                <a:gd name="T51" fmla="*/ 77 h 137"/>
                <a:gd name="T52" fmla="*/ 150 w 150"/>
                <a:gd name="T53" fmla="*/ 41 h 137"/>
                <a:gd name="T54" fmla="*/ 150 w 150"/>
                <a:gd name="T55" fmla="*/ 41 h 137"/>
                <a:gd name="T56" fmla="*/ 150 w 150"/>
                <a:gd name="T57" fmla="*/ 25 h 137"/>
                <a:gd name="T58" fmla="*/ 148 w 150"/>
                <a:gd name="T59" fmla="*/ 13 h 137"/>
                <a:gd name="T60" fmla="*/ 145 w 150"/>
                <a:gd name="T61" fmla="*/ 6 h 137"/>
                <a:gd name="T62" fmla="*/ 140 w 150"/>
                <a:gd name="T63" fmla="*/ 2 h 137"/>
                <a:gd name="T64" fmla="*/ 136 w 150"/>
                <a:gd name="T65" fmla="*/ 0 h 137"/>
                <a:gd name="T66" fmla="*/ 129 w 150"/>
                <a:gd name="T67" fmla="*/ 0 h 137"/>
                <a:gd name="T68" fmla="*/ 117 w 150"/>
                <a:gd name="T69" fmla="*/ 0 h 137"/>
                <a:gd name="T70" fmla="*/ 117 w 150"/>
                <a:gd name="T71"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0" h="137">
                  <a:moveTo>
                    <a:pt x="117" y="0"/>
                  </a:moveTo>
                  <a:lnTo>
                    <a:pt x="117" y="0"/>
                  </a:lnTo>
                  <a:lnTo>
                    <a:pt x="78" y="6"/>
                  </a:lnTo>
                  <a:lnTo>
                    <a:pt x="47" y="11"/>
                  </a:lnTo>
                  <a:lnTo>
                    <a:pt x="17" y="18"/>
                  </a:lnTo>
                  <a:lnTo>
                    <a:pt x="17" y="18"/>
                  </a:lnTo>
                  <a:lnTo>
                    <a:pt x="8" y="62"/>
                  </a:lnTo>
                  <a:lnTo>
                    <a:pt x="3" y="93"/>
                  </a:lnTo>
                  <a:lnTo>
                    <a:pt x="0" y="114"/>
                  </a:lnTo>
                  <a:lnTo>
                    <a:pt x="0" y="114"/>
                  </a:lnTo>
                  <a:lnTo>
                    <a:pt x="1" y="116"/>
                  </a:lnTo>
                  <a:lnTo>
                    <a:pt x="3" y="118"/>
                  </a:lnTo>
                  <a:lnTo>
                    <a:pt x="15" y="121"/>
                  </a:lnTo>
                  <a:lnTo>
                    <a:pt x="52" y="125"/>
                  </a:lnTo>
                  <a:lnTo>
                    <a:pt x="92" y="130"/>
                  </a:lnTo>
                  <a:lnTo>
                    <a:pt x="108" y="133"/>
                  </a:lnTo>
                  <a:lnTo>
                    <a:pt x="119" y="137"/>
                  </a:lnTo>
                  <a:lnTo>
                    <a:pt x="119" y="137"/>
                  </a:lnTo>
                  <a:lnTo>
                    <a:pt x="122" y="137"/>
                  </a:lnTo>
                  <a:lnTo>
                    <a:pt x="126" y="137"/>
                  </a:lnTo>
                  <a:lnTo>
                    <a:pt x="129" y="135"/>
                  </a:lnTo>
                  <a:lnTo>
                    <a:pt x="131" y="133"/>
                  </a:lnTo>
                  <a:lnTo>
                    <a:pt x="136" y="123"/>
                  </a:lnTo>
                  <a:lnTo>
                    <a:pt x="141" y="111"/>
                  </a:lnTo>
                  <a:lnTo>
                    <a:pt x="145" y="95"/>
                  </a:lnTo>
                  <a:lnTo>
                    <a:pt x="147" y="77"/>
                  </a:lnTo>
                  <a:lnTo>
                    <a:pt x="150" y="41"/>
                  </a:lnTo>
                  <a:lnTo>
                    <a:pt x="150" y="41"/>
                  </a:lnTo>
                  <a:lnTo>
                    <a:pt x="150" y="25"/>
                  </a:lnTo>
                  <a:lnTo>
                    <a:pt x="148" y="13"/>
                  </a:lnTo>
                  <a:lnTo>
                    <a:pt x="145" y="6"/>
                  </a:lnTo>
                  <a:lnTo>
                    <a:pt x="140" y="2"/>
                  </a:lnTo>
                  <a:lnTo>
                    <a:pt x="136" y="0"/>
                  </a:lnTo>
                  <a:lnTo>
                    <a:pt x="129" y="0"/>
                  </a:lnTo>
                  <a:lnTo>
                    <a:pt x="117" y="0"/>
                  </a:lnTo>
                  <a:lnTo>
                    <a:pt x="117"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12" name="Group 28"/>
          <p:cNvGrpSpPr>
            <a:grpSpLocks noChangeAspect="1"/>
          </p:cNvGrpSpPr>
          <p:nvPr/>
        </p:nvGrpSpPr>
        <p:grpSpPr bwMode="auto">
          <a:xfrm>
            <a:off x="6942435" y="2326917"/>
            <a:ext cx="1335308" cy="4029293"/>
            <a:chOff x="948" y="2233"/>
            <a:chExt cx="400" cy="1207"/>
          </a:xfrm>
        </p:grpSpPr>
        <p:sp>
          <p:nvSpPr>
            <p:cNvPr id="113" name="Freeform 29"/>
            <p:cNvSpPr>
              <a:spLocks/>
            </p:cNvSpPr>
            <p:nvPr/>
          </p:nvSpPr>
          <p:spPr bwMode="auto">
            <a:xfrm>
              <a:off x="973" y="3384"/>
              <a:ext cx="112" cy="56"/>
            </a:xfrm>
            <a:custGeom>
              <a:avLst/>
              <a:gdLst>
                <a:gd name="T0" fmla="*/ 222 w 226"/>
                <a:gd name="T1" fmla="*/ 0 h 112"/>
                <a:gd name="T2" fmla="*/ 222 w 226"/>
                <a:gd name="T3" fmla="*/ 0 h 112"/>
                <a:gd name="T4" fmla="*/ 226 w 226"/>
                <a:gd name="T5" fmla="*/ 37 h 112"/>
                <a:gd name="T6" fmla="*/ 226 w 226"/>
                <a:gd name="T7" fmla="*/ 47 h 112"/>
                <a:gd name="T8" fmla="*/ 226 w 226"/>
                <a:gd name="T9" fmla="*/ 52 h 112"/>
                <a:gd name="T10" fmla="*/ 226 w 226"/>
                <a:gd name="T11" fmla="*/ 52 h 112"/>
                <a:gd name="T12" fmla="*/ 222 w 226"/>
                <a:gd name="T13" fmla="*/ 54 h 112"/>
                <a:gd name="T14" fmla="*/ 217 w 226"/>
                <a:gd name="T15" fmla="*/ 58 h 112"/>
                <a:gd name="T16" fmla="*/ 208 w 226"/>
                <a:gd name="T17" fmla="*/ 61 h 112"/>
                <a:gd name="T18" fmla="*/ 196 w 226"/>
                <a:gd name="T19" fmla="*/ 65 h 112"/>
                <a:gd name="T20" fmla="*/ 196 w 226"/>
                <a:gd name="T21" fmla="*/ 65 h 112"/>
                <a:gd name="T22" fmla="*/ 173 w 226"/>
                <a:gd name="T23" fmla="*/ 68 h 112"/>
                <a:gd name="T24" fmla="*/ 166 w 226"/>
                <a:gd name="T25" fmla="*/ 68 h 112"/>
                <a:gd name="T26" fmla="*/ 166 w 226"/>
                <a:gd name="T27" fmla="*/ 68 h 112"/>
                <a:gd name="T28" fmla="*/ 154 w 226"/>
                <a:gd name="T29" fmla="*/ 79 h 112"/>
                <a:gd name="T30" fmla="*/ 145 w 226"/>
                <a:gd name="T31" fmla="*/ 87 h 112"/>
                <a:gd name="T32" fmla="*/ 140 w 226"/>
                <a:gd name="T33" fmla="*/ 94 h 112"/>
                <a:gd name="T34" fmla="*/ 140 w 226"/>
                <a:gd name="T35" fmla="*/ 94 h 112"/>
                <a:gd name="T36" fmla="*/ 137 w 226"/>
                <a:gd name="T37" fmla="*/ 100 h 112"/>
                <a:gd name="T38" fmla="*/ 128 w 226"/>
                <a:gd name="T39" fmla="*/ 105 h 112"/>
                <a:gd name="T40" fmla="*/ 114 w 226"/>
                <a:gd name="T41" fmla="*/ 110 h 112"/>
                <a:gd name="T42" fmla="*/ 93 w 226"/>
                <a:gd name="T43" fmla="*/ 112 h 112"/>
                <a:gd name="T44" fmla="*/ 93 w 226"/>
                <a:gd name="T45" fmla="*/ 112 h 112"/>
                <a:gd name="T46" fmla="*/ 67 w 226"/>
                <a:gd name="T47" fmla="*/ 112 h 112"/>
                <a:gd name="T48" fmla="*/ 39 w 226"/>
                <a:gd name="T49" fmla="*/ 112 h 112"/>
                <a:gd name="T50" fmla="*/ 26 w 226"/>
                <a:gd name="T51" fmla="*/ 110 h 112"/>
                <a:gd name="T52" fmla="*/ 16 w 226"/>
                <a:gd name="T53" fmla="*/ 108 h 112"/>
                <a:gd name="T54" fmla="*/ 9 w 226"/>
                <a:gd name="T55" fmla="*/ 107 h 112"/>
                <a:gd name="T56" fmla="*/ 4 w 226"/>
                <a:gd name="T57" fmla="*/ 103 h 112"/>
                <a:gd name="T58" fmla="*/ 4 w 226"/>
                <a:gd name="T59" fmla="*/ 103 h 112"/>
                <a:gd name="T60" fmla="*/ 0 w 226"/>
                <a:gd name="T61" fmla="*/ 98 h 112"/>
                <a:gd name="T62" fmla="*/ 0 w 226"/>
                <a:gd name="T63" fmla="*/ 91 h 112"/>
                <a:gd name="T64" fmla="*/ 0 w 226"/>
                <a:gd name="T65" fmla="*/ 82 h 112"/>
                <a:gd name="T66" fmla="*/ 2 w 226"/>
                <a:gd name="T67" fmla="*/ 75 h 112"/>
                <a:gd name="T68" fmla="*/ 5 w 226"/>
                <a:gd name="T69" fmla="*/ 68 h 112"/>
                <a:gd name="T70" fmla="*/ 11 w 226"/>
                <a:gd name="T71" fmla="*/ 59 h 112"/>
                <a:gd name="T72" fmla="*/ 16 w 226"/>
                <a:gd name="T73" fmla="*/ 54 h 112"/>
                <a:gd name="T74" fmla="*/ 23 w 226"/>
                <a:gd name="T75" fmla="*/ 49 h 112"/>
                <a:gd name="T76" fmla="*/ 23 w 226"/>
                <a:gd name="T77" fmla="*/ 49 h 112"/>
                <a:gd name="T78" fmla="*/ 37 w 226"/>
                <a:gd name="T79" fmla="*/ 44 h 112"/>
                <a:gd name="T80" fmla="*/ 61 w 226"/>
                <a:gd name="T81" fmla="*/ 37 h 112"/>
                <a:gd name="T82" fmla="*/ 130 w 226"/>
                <a:gd name="T83" fmla="*/ 21 h 112"/>
                <a:gd name="T84" fmla="*/ 222 w 226"/>
                <a:gd name="T85" fmla="*/ 0 h 112"/>
                <a:gd name="T86" fmla="*/ 222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222" y="0"/>
                  </a:moveTo>
                  <a:lnTo>
                    <a:pt x="222" y="0"/>
                  </a:lnTo>
                  <a:lnTo>
                    <a:pt x="226" y="37"/>
                  </a:lnTo>
                  <a:lnTo>
                    <a:pt x="226" y="47"/>
                  </a:lnTo>
                  <a:lnTo>
                    <a:pt x="226" y="52"/>
                  </a:lnTo>
                  <a:lnTo>
                    <a:pt x="226" y="52"/>
                  </a:lnTo>
                  <a:lnTo>
                    <a:pt x="222" y="54"/>
                  </a:lnTo>
                  <a:lnTo>
                    <a:pt x="217" y="58"/>
                  </a:lnTo>
                  <a:lnTo>
                    <a:pt x="208" y="61"/>
                  </a:lnTo>
                  <a:lnTo>
                    <a:pt x="196" y="65"/>
                  </a:lnTo>
                  <a:lnTo>
                    <a:pt x="196" y="65"/>
                  </a:lnTo>
                  <a:lnTo>
                    <a:pt x="173" y="68"/>
                  </a:lnTo>
                  <a:lnTo>
                    <a:pt x="166" y="68"/>
                  </a:lnTo>
                  <a:lnTo>
                    <a:pt x="166" y="68"/>
                  </a:lnTo>
                  <a:lnTo>
                    <a:pt x="154" y="79"/>
                  </a:lnTo>
                  <a:lnTo>
                    <a:pt x="145" y="87"/>
                  </a:lnTo>
                  <a:lnTo>
                    <a:pt x="140" y="94"/>
                  </a:lnTo>
                  <a:lnTo>
                    <a:pt x="140" y="94"/>
                  </a:lnTo>
                  <a:lnTo>
                    <a:pt x="137" y="100"/>
                  </a:lnTo>
                  <a:lnTo>
                    <a:pt x="128" y="105"/>
                  </a:lnTo>
                  <a:lnTo>
                    <a:pt x="114" y="110"/>
                  </a:lnTo>
                  <a:lnTo>
                    <a:pt x="93" y="112"/>
                  </a:lnTo>
                  <a:lnTo>
                    <a:pt x="93" y="112"/>
                  </a:lnTo>
                  <a:lnTo>
                    <a:pt x="67" y="112"/>
                  </a:lnTo>
                  <a:lnTo>
                    <a:pt x="39" y="112"/>
                  </a:lnTo>
                  <a:lnTo>
                    <a:pt x="26" y="110"/>
                  </a:lnTo>
                  <a:lnTo>
                    <a:pt x="16" y="108"/>
                  </a:lnTo>
                  <a:lnTo>
                    <a:pt x="9" y="107"/>
                  </a:lnTo>
                  <a:lnTo>
                    <a:pt x="4" y="103"/>
                  </a:lnTo>
                  <a:lnTo>
                    <a:pt x="4" y="103"/>
                  </a:lnTo>
                  <a:lnTo>
                    <a:pt x="0" y="98"/>
                  </a:lnTo>
                  <a:lnTo>
                    <a:pt x="0" y="91"/>
                  </a:lnTo>
                  <a:lnTo>
                    <a:pt x="0" y="82"/>
                  </a:lnTo>
                  <a:lnTo>
                    <a:pt x="2" y="75"/>
                  </a:lnTo>
                  <a:lnTo>
                    <a:pt x="5" y="68"/>
                  </a:lnTo>
                  <a:lnTo>
                    <a:pt x="11" y="59"/>
                  </a:lnTo>
                  <a:lnTo>
                    <a:pt x="16" y="54"/>
                  </a:lnTo>
                  <a:lnTo>
                    <a:pt x="23" y="49"/>
                  </a:lnTo>
                  <a:lnTo>
                    <a:pt x="23" y="49"/>
                  </a:lnTo>
                  <a:lnTo>
                    <a:pt x="37" y="44"/>
                  </a:lnTo>
                  <a:lnTo>
                    <a:pt x="61" y="37"/>
                  </a:lnTo>
                  <a:lnTo>
                    <a:pt x="130" y="21"/>
                  </a:lnTo>
                  <a:lnTo>
                    <a:pt x="222" y="0"/>
                  </a:lnTo>
                  <a:lnTo>
                    <a:pt x="222"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4" name="Freeform 30"/>
            <p:cNvSpPr>
              <a:spLocks/>
            </p:cNvSpPr>
            <p:nvPr/>
          </p:nvSpPr>
          <p:spPr bwMode="auto">
            <a:xfrm>
              <a:off x="975" y="3352"/>
              <a:ext cx="111" cy="73"/>
            </a:xfrm>
            <a:custGeom>
              <a:avLst/>
              <a:gdLst>
                <a:gd name="T0" fmla="*/ 44 w 223"/>
                <a:gd name="T1" fmla="*/ 84 h 145"/>
                <a:gd name="T2" fmla="*/ 44 w 223"/>
                <a:gd name="T3" fmla="*/ 84 h 145"/>
                <a:gd name="T4" fmla="*/ 53 w 223"/>
                <a:gd name="T5" fmla="*/ 73 h 145"/>
                <a:gd name="T6" fmla="*/ 60 w 223"/>
                <a:gd name="T7" fmla="*/ 65 h 145"/>
                <a:gd name="T8" fmla="*/ 69 w 223"/>
                <a:gd name="T9" fmla="*/ 47 h 145"/>
                <a:gd name="T10" fmla="*/ 69 w 223"/>
                <a:gd name="T11" fmla="*/ 47 h 145"/>
                <a:gd name="T12" fmla="*/ 81 w 223"/>
                <a:gd name="T13" fmla="*/ 47 h 145"/>
                <a:gd name="T14" fmla="*/ 90 w 223"/>
                <a:gd name="T15" fmla="*/ 45 h 145"/>
                <a:gd name="T16" fmla="*/ 98 w 223"/>
                <a:gd name="T17" fmla="*/ 40 h 145"/>
                <a:gd name="T18" fmla="*/ 105 w 223"/>
                <a:gd name="T19" fmla="*/ 33 h 145"/>
                <a:gd name="T20" fmla="*/ 118 w 223"/>
                <a:gd name="T21" fmla="*/ 16 h 145"/>
                <a:gd name="T22" fmla="*/ 125 w 223"/>
                <a:gd name="T23" fmla="*/ 7 h 145"/>
                <a:gd name="T24" fmla="*/ 132 w 223"/>
                <a:gd name="T25" fmla="*/ 0 h 145"/>
                <a:gd name="T26" fmla="*/ 132 w 223"/>
                <a:gd name="T27" fmla="*/ 0 h 145"/>
                <a:gd name="T28" fmla="*/ 142 w 223"/>
                <a:gd name="T29" fmla="*/ 2 h 145"/>
                <a:gd name="T30" fmla="*/ 142 w 223"/>
                <a:gd name="T31" fmla="*/ 2 h 145"/>
                <a:gd name="T32" fmla="*/ 142 w 223"/>
                <a:gd name="T33" fmla="*/ 26 h 145"/>
                <a:gd name="T34" fmla="*/ 142 w 223"/>
                <a:gd name="T35" fmla="*/ 42 h 145"/>
                <a:gd name="T36" fmla="*/ 144 w 223"/>
                <a:gd name="T37" fmla="*/ 49 h 145"/>
                <a:gd name="T38" fmla="*/ 146 w 223"/>
                <a:gd name="T39" fmla="*/ 52 h 145"/>
                <a:gd name="T40" fmla="*/ 149 w 223"/>
                <a:gd name="T41" fmla="*/ 54 h 145"/>
                <a:gd name="T42" fmla="*/ 153 w 223"/>
                <a:gd name="T43" fmla="*/ 56 h 145"/>
                <a:gd name="T44" fmla="*/ 153 w 223"/>
                <a:gd name="T45" fmla="*/ 56 h 145"/>
                <a:gd name="T46" fmla="*/ 165 w 223"/>
                <a:gd name="T47" fmla="*/ 56 h 145"/>
                <a:gd name="T48" fmla="*/ 184 w 223"/>
                <a:gd name="T49" fmla="*/ 54 h 145"/>
                <a:gd name="T50" fmla="*/ 203 w 223"/>
                <a:gd name="T51" fmla="*/ 51 h 145"/>
                <a:gd name="T52" fmla="*/ 221 w 223"/>
                <a:gd name="T53" fmla="*/ 45 h 145"/>
                <a:gd name="T54" fmla="*/ 221 w 223"/>
                <a:gd name="T55" fmla="*/ 45 h 145"/>
                <a:gd name="T56" fmla="*/ 223 w 223"/>
                <a:gd name="T57" fmla="*/ 58 h 145"/>
                <a:gd name="T58" fmla="*/ 223 w 223"/>
                <a:gd name="T59" fmla="*/ 66 h 145"/>
                <a:gd name="T60" fmla="*/ 223 w 223"/>
                <a:gd name="T61" fmla="*/ 72 h 145"/>
                <a:gd name="T62" fmla="*/ 219 w 223"/>
                <a:gd name="T63" fmla="*/ 75 h 145"/>
                <a:gd name="T64" fmla="*/ 219 w 223"/>
                <a:gd name="T65" fmla="*/ 75 h 145"/>
                <a:gd name="T66" fmla="*/ 214 w 223"/>
                <a:gd name="T67" fmla="*/ 77 h 145"/>
                <a:gd name="T68" fmla="*/ 207 w 223"/>
                <a:gd name="T69" fmla="*/ 80 h 145"/>
                <a:gd name="T70" fmla="*/ 196 w 223"/>
                <a:gd name="T71" fmla="*/ 84 h 145"/>
                <a:gd name="T72" fmla="*/ 184 w 223"/>
                <a:gd name="T73" fmla="*/ 91 h 145"/>
                <a:gd name="T74" fmla="*/ 184 w 223"/>
                <a:gd name="T75" fmla="*/ 91 h 145"/>
                <a:gd name="T76" fmla="*/ 170 w 223"/>
                <a:gd name="T77" fmla="*/ 101 h 145"/>
                <a:gd name="T78" fmla="*/ 160 w 223"/>
                <a:gd name="T79" fmla="*/ 112 h 145"/>
                <a:gd name="T80" fmla="*/ 146 w 223"/>
                <a:gd name="T81" fmla="*/ 131 h 145"/>
                <a:gd name="T82" fmla="*/ 146 w 223"/>
                <a:gd name="T83" fmla="*/ 131 h 145"/>
                <a:gd name="T84" fmla="*/ 140 w 223"/>
                <a:gd name="T85" fmla="*/ 135 h 145"/>
                <a:gd name="T86" fmla="*/ 133 w 223"/>
                <a:gd name="T87" fmla="*/ 138 h 145"/>
                <a:gd name="T88" fmla="*/ 116 w 223"/>
                <a:gd name="T89" fmla="*/ 142 h 145"/>
                <a:gd name="T90" fmla="*/ 91 w 223"/>
                <a:gd name="T91" fmla="*/ 145 h 145"/>
                <a:gd name="T92" fmla="*/ 69 w 223"/>
                <a:gd name="T93" fmla="*/ 145 h 145"/>
                <a:gd name="T94" fmla="*/ 69 w 223"/>
                <a:gd name="T95" fmla="*/ 145 h 145"/>
                <a:gd name="T96" fmla="*/ 46 w 223"/>
                <a:gd name="T97" fmla="*/ 143 h 145"/>
                <a:gd name="T98" fmla="*/ 27 w 223"/>
                <a:gd name="T99" fmla="*/ 142 h 145"/>
                <a:gd name="T100" fmla="*/ 18 w 223"/>
                <a:gd name="T101" fmla="*/ 140 h 145"/>
                <a:gd name="T102" fmla="*/ 11 w 223"/>
                <a:gd name="T103" fmla="*/ 136 h 145"/>
                <a:gd name="T104" fmla="*/ 6 w 223"/>
                <a:gd name="T105" fmla="*/ 133 h 145"/>
                <a:gd name="T106" fmla="*/ 2 w 223"/>
                <a:gd name="T107" fmla="*/ 129 h 145"/>
                <a:gd name="T108" fmla="*/ 2 w 223"/>
                <a:gd name="T109" fmla="*/ 129 h 145"/>
                <a:gd name="T110" fmla="*/ 0 w 223"/>
                <a:gd name="T111" fmla="*/ 124 h 145"/>
                <a:gd name="T112" fmla="*/ 2 w 223"/>
                <a:gd name="T113" fmla="*/ 117 h 145"/>
                <a:gd name="T114" fmla="*/ 7 w 223"/>
                <a:gd name="T115" fmla="*/ 112 h 145"/>
                <a:gd name="T116" fmla="*/ 14 w 223"/>
                <a:gd name="T117" fmla="*/ 107 h 145"/>
                <a:gd name="T118" fmla="*/ 44 w 223"/>
                <a:gd name="T119" fmla="*/ 84 h 145"/>
                <a:gd name="T120" fmla="*/ 44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44" y="84"/>
                  </a:moveTo>
                  <a:lnTo>
                    <a:pt x="44" y="84"/>
                  </a:lnTo>
                  <a:lnTo>
                    <a:pt x="53" y="73"/>
                  </a:lnTo>
                  <a:lnTo>
                    <a:pt x="60" y="65"/>
                  </a:lnTo>
                  <a:lnTo>
                    <a:pt x="69" y="47"/>
                  </a:lnTo>
                  <a:lnTo>
                    <a:pt x="69" y="47"/>
                  </a:lnTo>
                  <a:lnTo>
                    <a:pt x="81" y="47"/>
                  </a:lnTo>
                  <a:lnTo>
                    <a:pt x="90" y="45"/>
                  </a:lnTo>
                  <a:lnTo>
                    <a:pt x="98" y="40"/>
                  </a:lnTo>
                  <a:lnTo>
                    <a:pt x="105" y="33"/>
                  </a:lnTo>
                  <a:lnTo>
                    <a:pt x="118" y="16"/>
                  </a:lnTo>
                  <a:lnTo>
                    <a:pt x="125" y="7"/>
                  </a:lnTo>
                  <a:lnTo>
                    <a:pt x="132" y="0"/>
                  </a:lnTo>
                  <a:lnTo>
                    <a:pt x="132" y="0"/>
                  </a:lnTo>
                  <a:lnTo>
                    <a:pt x="142" y="2"/>
                  </a:lnTo>
                  <a:lnTo>
                    <a:pt x="142" y="2"/>
                  </a:lnTo>
                  <a:lnTo>
                    <a:pt x="142" y="26"/>
                  </a:lnTo>
                  <a:lnTo>
                    <a:pt x="142" y="42"/>
                  </a:lnTo>
                  <a:lnTo>
                    <a:pt x="144" y="49"/>
                  </a:lnTo>
                  <a:lnTo>
                    <a:pt x="146" y="52"/>
                  </a:lnTo>
                  <a:lnTo>
                    <a:pt x="149" y="54"/>
                  </a:lnTo>
                  <a:lnTo>
                    <a:pt x="153" y="56"/>
                  </a:lnTo>
                  <a:lnTo>
                    <a:pt x="153" y="56"/>
                  </a:lnTo>
                  <a:lnTo>
                    <a:pt x="165" y="56"/>
                  </a:lnTo>
                  <a:lnTo>
                    <a:pt x="184" y="54"/>
                  </a:lnTo>
                  <a:lnTo>
                    <a:pt x="203" y="51"/>
                  </a:lnTo>
                  <a:lnTo>
                    <a:pt x="221" y="45"/>
                  </a:lnTo>
                  <a:lnTo>
                    <a:pt x="221" y="45"/>
                  </a:lnTo>
                  <a:lnTo>
                    <a:pt x="223" y="58"/>
                  </a:lnTo>
                  <a:lnTo>
                    <a:pt x="223" y="66"/>
                  </a:lnTo>
                  <a:lnTo>
                    <a:pt x="223" y="72"/>
                  </a:lnTo>
                  <a:lnTo>
                    <a:pt x="219" y="75"/>
                  </a:lnTo>
                  <a:lnTo>
                    <a:pt x="219" y="75"/>
                  </a:lnTo>
                  <a:lnTo>
                    <a:pt x="214" y="77"/>
                  </a:lnTo>
                  <a:lnTo>
                    <a:pt x="207" y="80"/>
                  </a:lnTo>
                  <a:lnTo>
                    <a:pt x="196" y="84"/>
                  </a:lnTo>
                  <a:lnTo>
                    <a:pt x="184" y="91"/>
                  </a:lnTo>
                  <a:lnTo>
                    <a:pt x="184" y="91"/>
                  </a:lnTo>
                  <a:lnTo>
                    <a:pt x="170" y="101"/>
                  </a:lnTo>
                  <a:lnTo>
                    <a:pt x="160" y="112"/>
                  </a:lnTo>
                  <a:lnTo>
                    <a:pt x="146" y="131"/>
                  </a:lnTo>
                  <a:lnTo>
                    <a:pt x="146" y="131"/>
                  </a:lnTo>
                  <a:lnTo>
                    <a:pt x="140" y="135"/>
                  </a:lnTo>
                  <a:lnTo>
                    <a:pt x="133" y="138"/>
                  </a:lnTo>
                  <a:lnTo>
                    <a:pt x="116" y="142"/>
                  </a:lnTo>
                  <a:lnTo>
                    <a:pt x="91" y="145"/>
                  </a:lnTo>
                  <a:lnTo>
                    <a:pt x="69" y="145"/>
                  </a:lnTo>
                  <a:lnTo>
                    <a:pt x="69" y="145"/>
                  </a:lnTo>
                  <a:lnTo>
                    <a:pt x="46" y="143"/>
                  </a:lnTo>
                  <a:lnTo>
                    <a:pt x="27" y="142"/>
                  </a:lnTo>
                  <a:lnTo>
                    <a:pt x="18" y="140"/>
                  </a:lnTo>
                  <a:lnTo>
                    <a:pt x="11" y="136"/>
                  </a:lnTo>
                  <a:lnTo>
                    <a:pt x="6" y="133"/>
                  </a:lnTo>
                  <a:lnTo>
                    <a:pt x="2" y="129"/>
                  </a:lnTo>
                  <a:lnTo>
                    <a:pt x="2" y="129"/>
                  </a:lnTo>
                  <a:lnTo>
                    <a:pt x="0" y="124"/>
                  </a:lnTo>
                  <a:lnTo>
                    <a:pt x="2" y="117"/>
                  </a:lnTo>
                  <a:lnTo>
                    <a:pt x="7" y="112"/>
                  </a:lnTo>
                  <a:lnTo>
                    <a:pt x="14" y="107"/>
                  </a:lnTo>
                  <a:lnTo>
                    <a:pt x="44" y="84"/>
                  </a:lnTo>
                  <a:lnTo>
                    <a:pt x="44"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5" name="Freeform 31"/>
            <p:cNvSpPr>
              <a:spLocks/>
            </p:cNvSpPr>
            <p:nvPr/>
          </p:nvSpPr>
          <p:spPr bwMode="auto">
            <a:xfrm>
              <a:off x="1009" y="3351"/>
              <a:ext cx="32" cy="25"/>
            </a:xfrm>
            <a:custGeom>
              <a:avLst/>
              <a:gdLst>
                <a:gd name="T0" fmla="*/ 0 w 63"/>
                <a:gd name="T1" fmla="*/ 51 h 51"/>
                <a:gd name="T2" fmla="*/ 0 w 63"/>
                <a:gd name="T3" fmla="*/ 51 h 51"/>
                <a:gd name="T4" fmla="*/ 3 w 63"/>
                <a:gd name="T5" fmla="*/ 48 h 51"/>
                <a:gd name="T6" fmla="*/ 3 w 63"/>
                <a:gd name="T7" fmla="*/ 48 h 51"/>
                <a:gd name="T8" fmla="*/ 10 w 63"/>
                <a:gd name="T9" fmla="*/ 35 h 51"/>
                <a:gd name="T10" fmla="*/ 17 w 63"/>
                <a:gd name="T11" fmla="*/ 20 h 51"/>
                <a:gd name="T12" fmla="*/ 24 w 63"/>
                <a:gd name="T13" fmla="*/ 0 h 51"/>
                <a:gd name="T14" fmla="*/ 24 w 63"/>
                <a:gd name="T15" fmla="*/ 0 h 51"/>
                <a:gd name="T16" fmla="*/ 36 w 63"/>
                <a:gd name="T17" fmla="*/ 0 h 51"/>
                <a:gd name="T18" fmla="*/ 63 w 63"/>
                <a:gd name="T19" fmla="*/ 4 h 51"/>
                <a:gd name="T20" fmla="*/ 63 w 63"/>
                <a:gd name="T21" fmla="*/ 4 h 51"/>
                <a:gd name="T22" fmla="*/ 56 w 63"/>
                <a:gd name="T23" fmla="*/ 11 h 51"/>
                <a:gd name="T24" fmla="*/ 49 w 63"/>
                <a:gd name="T25" fmla="*/ 20 h 51"/>
                <a:gd name="T26" fmla="*/ 36 w 63"/>
                <a:gd name="T27" fmla="*/ 37 h 51"/>
                <a:gd name="T28" fmla="*/ 29 w 63"/>
                <a:gd name="T29" fmla="*/ 44 h 51"/>
                <a:gd name="T30" fmla="*/ 21 w 63"/>
                <a:gd name="T31" fmla="*/ 49 h 51"/>
                <a:gd name="T32" fmla="*/ 12 w 63"/>
                <a:gd name="T33" fmla="*/ 51 h 51"/>
                <a:gd name="T34" fmla="*/ 0 w 63"/>
                <a:gd name="T35" fmla="*/ 51 h 51"/>
                <a:gd name="T36" fmla="*/ 0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0" y="51"/>
                  </a:moveTo>
                  <a:lnTo>
                    <a:pt x="0" y="51"/>
                  </a:lnTo>
                  <a:lnTo>
                    <a:pt x="3" y="48"/>
                  </a:lnTo>
                  <a:lnTo>
                    <a:pt x="3" y="48"/>
                  </a:lnTo>
                  <a:lnTo>
                    <a:pt x="10" y="35"/>
                  </a:lnTo>
                  <a:lnTo>
                    <a:pt x="17" y="20"/>
                  </a:lnTo>
                  <a:lnTo>
                    <a:pt x="24" y="0"/>
                  </a:lnTo>
                  <a:lnTo>
                    <a:pt x="24" y="0"/>
                  </a:lnTo>
                  <a:lnTo>
                    <a:pt x="36" y="0"/>
                  </a:lnTo>
                  <a:lnTo>
                    <a:pt x="63" y="4"/>
                  </a:lnTo>
                  <a:lnTo>
                    <a:pt x="63" y="4"/>
                  </a:lnTo>
                  <a:lnTo>
                    <a:pt x="56" y="11"/>
                  </a:lnTo>
                  <a:lnTo>
                    <a:pt x="49" y="20"/>
                  </a:lnTo>
                  <a:lnTo>
                    <a:pt x="36" y="37"/>
                  </a:lnTo>
                  <a:lnTo>
                    <a:pt x="29" y="44"/>
                  </a:lnTo>
                  <a:lnTo>
                    <a:pt x="21" y="49"/>
                  </a:lnTo>
                  <a:lnTo>
                    <a:pt x="12" y="51"/>
                  </a:lnTo>
                  <a:lnTo>
                    <a:pt x="0" y="51"/>
                  </a:lnTo>
                  <a:lnTo>
                    <a:pt x="0"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6" name="Freeform 32"/>
            <p:cNvSpPr>
              <a:spLocks/>
            </p:cNvSpPr>
            <p:nvPr/>
          </p:nvSpPr>
          <p:spPr bwMode="auto">
            <a:xfrm>
              <a:off x="1046" y="3353"/>
              <a:ext cx="39" cy="27"/>
            </a:xfrm>
            <a:custGeom>
              <a:avLst/>
              <a:gdLst>
                <a:gd name="T0" fmla="*/ 11 w 79"/>
                <a:gd name="T1" fmla="*/ 54 h 54"/>
                <a:gd name="T2" fmla="*/ 11 w 79"/>
                <a:gd name="T3" fmla="*/ 54 h 54"/>
                <a:gd name="T4" fmla="*/ 7 w 79"/>
                <a:gd name="T5" fmla="*/ 52 h 54"/>
                <a:gd name="T6" fmla="*/ 4 w 79"/>
                <a:gd name="T7" fmla="*/ 50 h 54"/>
                <a:gd name="T8" fmla="*/ 2 w 79"/>
                <a:gd name="T9" fmla="*/ 47 h 54"/>
                <a:gd name="T10" fmla="*/ 0 w 79"/>
                <a:gd name="T11" fmla="*/ 40 h 54"/>
                <a:gd name="T12" fmla="*/ 0 w 79"/>
                <a:gd name="T13" fmla="*/ 24 h 54"/>
                <a:gd name="T14" fmla="*/ 0 w 79"/>
                <a:gd name="T15" fmla="*/ 0 h 54"/>
                <a:gd name="T16" fmla="*/ 0 w 79"/>
                <a:gd name="T17" fmla="*/ 0 h 54"/>
                <a:gd name="T18" fmla="*/ 23 w 79"/>
                <a:gd name="T19" fmla="*/ 3 h 54"/>
                <a:gd name="T20" fmla="*/ 44 w 79"/>
                <a:gd name="T21" fmla="*/ 8 h 54"/>
                <a:gd name="T22" fmla="*/ 61 w 79"/>
                <a:gd name="T23" fmla="*/ 17 h 54"/>
                <a:gd name="T24" fmla="*/ 68 w 79"/>
                <a:gd name="T25" fmla="*/ 21 h 54"/>
                <a:gd name="T26" fmla="*/ 74 w 79"/>
                <a:gd name="T27" fmla="*/ 26 h 54"/>
                <a:gd name="T28" fmla="*/ 74 w 79"/>
                <a:gd name="T29" fmla="*/ 26 h 54"/>
                <a:gd name="T30" fmla="*/ 79 w 79"/>
                <a:gd name="T31" fmla="*/ 43 h 54"/>
                <a:gd name="T32" fmla="*/ 79 w 79"/>
                <a:gd name="T33" fmla="*/ 43 h 54"/>
                <a:gd name="T34" fmla="*/ 61 w 79"/>
                <a:gd name="T35" fmla="*/ 49 h 54"/>
                <a:gd name="T36" fmla="*/ 42 w 79"/>
                <a:gd name="T37" fmla="*/ 52 h 54"/>
                <a:gd name="T38" fmla="*/ 23 w 79"/>
                <a:gd name="T39" fmla="*/ 54 h 54"/>
                <a:gd name="T40" fmla="*/ 11 w 79"/>
                <a:gd name="T41" fmla="*/ 54 h 54"/>
                <a:gd name="T42" fmla="*/ 11 w 79"/>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 h="54">
                  <a:moveTo>
                    <a:pt x="11" y="54"/>
                  </a:moveTo>
                  <a:lnTo>
                    <a:pt x="11" y="54"/>
                  </a:lnTo>
                  <a:lnTo>
                    <a:pt x="7" y="52"/>
                  </a:lnTo>
                  <a:lnTo>
                    <a:pt x="4" y="50"/>
                  </a:lnTo>
                  <a:lnTo>
                    <a:pt x="2" y="47"/>
                  </a:lnTo>
                  <a:lnTo>
                    <a:pt x="0" y="40"/>
                  </a:lnTo>
                  <a:lnTo>
                    <a:pt x="0" y="24"/>
                  </a:lnTo>
                  <a:lnTo>
                    <a:pt x="0" y="0"/>
                  </a:lnTo>
                  <a:lnTo>
                    <a:pt x="0" y="0"/>
                  </a:lnTo>
                  <a:lnTo>
                    <a:pt x="23" y="3"/>
                  </a:lnTo>
                  <a:lnTo>
                    <a:pt x="44" y="8"/>
                  </a:lnTo>
                  <a:lnTo>
                    <a:pt x="61" y="17"/>
                  </a:lnTo>
                  <a:lnTo>
                    <a:pt x="68" y="21"/>
                  </a:lnTo>
                  <a:lnTo>
                    <a:pt x="74" y="26"/>
                  </a:lnTo>
                  <a:lnTo>
                    <a:pt x="74" y="26"/>
                  </a:lnTo>
                  <a:lnTo>
                    <a:pt x="79" y="43"/>
                  </a:lnTo>
                  <a:lnTo>
                    <a:pt x="79" y="43"/>
                  </a:lnTo>
                  <a:lnTo>
                    <a:pt x="61" y="49"/>
                  </a:lnTo>
                  <a:lnTo>
                    <a:pt x="42" y="52"/>
                  </a:lnTo>
                  <a:lnTo>
                    <a:pt x="23" y="54"/>
                  </a:lnTo>
                  <a:lnTo>
                    <a:pt x="11" y="54"/>
                  </a:lnTo>
                  <a:lnTo>
                    <a:pt x="11"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7" name="Freeform 33"/>
            <p:cNvSpPr>
              <a:spLocks/>
            </p:cNvSpPr>
            <p:nvPr/>
          </p:nvSpPr>
          <p:spPr bwMode="auto">
            <a:xfrm>
              <a:off x="1235" y="3384"/>
              <a:ext cx="113" cy="56"/>
            </a:xfrm>
            <a:custGeom>
              <a:avLst/>
              <a:gdLst>
                <a:gd name="T0" fmla="*/ 5 w 226"/>
                <a:gd name="T1" fmla="*/ 0 h 112"/>
                <a:gd name="T2" fmla="*/ 5 w 226"/>
                <a:gd name="T3" fmla="*/ 0 h 112"/>
                <a:gd name="T4" fmla="*/ 0 w 226"/>
                <a:gd name="T5" fmla="*/ 37 h 112"/>
                <a:gd name="T6" fmla="*/ 0 w 226"/>
                <a:gd name="T7" fmla="*/ 47 h 112"/>
                <a:gd name="T8" fmla="*/ 0 w 226"/>
                <a:gd name="T9" fmla="*/ 52 h 112"/>
                <a:gd name="T10" fmla="*/ 0 w 226"/>
                <a:gd name="T11" fmla="*/ 52 h 112"/>
                <a:gd name="T12" fmla="*/ 4 w 226"/>
                <a:gd name="T13" fmla="*/ 54 h 112"/>
                <a:gd name="T14" fmla="*/ 9 w 226"/>
                <a:gd name="T15" fmla="*/ 58 h 112"/>
                <a:gd name="T16" fmla="*/ 18 w 226"/>
                <a:gd name="T17" fmla="*/ 61 h 112"/>
                <a:gd name="T18" fmla="*/ 30 w 226"/>
                <a:gd name="T19" fmla="*/ 65 h 112"/>
                <a:gd name="T20" fmla="*/ 30 w 226"/>
                <a:gd name="T21" fmla="*/ 65 h 112"/>
                <a:gd name="T22" fmla="*/ 53 w 226"/>
                <a:gd name="T23" fmla="*/ 68 h 112"/>
                <a:gd name="T24" fmla="*/ 60 w 226"/>
                <a:gd name="T25" fmla="*/ 68 h 112"/>
                <a:gd name="T26" fmla="*/ 60 w 226"/>
                <a:gd name="T27" fmla="*/ 68 h 112"/>
                <a:gd name="T28" fmla="*/ 72 w 226"/>
                <a:gd name="T29" fmla="*/ 79 h 112"/>
                <a:gd name="T30" fmla="*/ 81 w 226"/>
                <a:gd name="T31" fmla="*/ 87 h 112"/>
                <a:gd name="T32" fmla="*/ 86 w 226"/>
                <a:gd name="T33" fmla="*/ 94 h 112"/>
                <a:gd name="T34" fmla="*/ 86 w 226"/>
                <a:gd name="T35" fmla="*/ 94 h 112"/>
                <a:gd name="T36" fmla="*/ 89 w 226"/>
                <a:gd name="T37" fmla="*/ 100 h 112"/>
                <a:gd name="T38" fmla="*/ 98 w 226"/>
                <a:gd name="T39" fmla="*/ 105 h 112"/>
                <a:gd name="T40" fmla="*/ 114 w 226"/>
                <a:gd name="T41" fmla="*/ 110 h 112"/>
                <a:gd name="T42" fmla="*/ 133 w 226"/>
                <a:gd name="T43" fmla="*/ 112 h 112"/>
                <a:gd name="T44" fmla="*/ 133 w 226"/>
                <a:gd name="T45" fmla="*/ 112 h 112"/>
                <a:gd name="T46" fmla="*/ 159 w 226"/>
                <a:gd name="T47" fmla="*/ 112 h 112"/>
                <a:gd name="T48" fmla="*/ 187 w 226"/>
                <a:gd name="T49" fmla="*/ 112 h 112"/>
                <a:gd name="T50" fmla="*/ 200 w 226"/>
                <a:gd name="T51" fmla="*/ 110 h 112"/>
                <a:gd name="T52" fmla="*/ 210 w 226"/>
                <a:gd name="T53" fmla="*/ 108 h 112"/>
                <a:gd name="T54" fmla="*/ 219 w 226"/>
                <a:gd name="T55" fmla="*/ 107 h 112"/>
                <a:gd name="T56" fmla="*/ 222 w 226"/>
                <a:gd name="T57" fmla="*/ 103 h 112"/>
                <a:gd name="T58" fmla="*/ 222 w 226"/>
                <a:gd name="T59" fmla="*/ 103 h 112"/>
                <a:gd name="T60" fmla="*/ 226 w 226"/>
                <a:gd name="T61" fmla="*/ 98 h 112"/>
                <a:gd name="T62" fmla="*/ 226 w 226"/>
                <a:gd name="T63" fmla="*/ 91 h 112"/>
                <a:gd name="T64" fmla="*/ 226 w 226"/>
                <a:gd name="T65" fmla="*/ 82 h 112"/>
                <a:gd name="T66" fmla="*/ 224 w 226"/>
                <a:gd name="T67" fmla="*/ 75 h 112"/>
                <a:gd name="T68" fmla="*/ 221 w 226"/>
                <a:gd name="T69" fmla="*/ 68 h 112"/>
                <a:gd name="T70" fmla="*/ 217 w 226"/>
                <a:gd name="T71" fmla="*/ 59 h 112"/>
                <a:gd name="T72" fmla="*/ 210 w 226"/>
                <a:gd name="T73" fmla="*/ 54 h 112"/>
                <a:gd name="T74" fmla="*/ 203 w 226"/>
                <a:gd name="T75" fmla="*/ 49 h 112"/>
                <a:gd name="T76" fmla="*/ 203 w 226"/>
                <a:gd name="T77" fmla="*/ 49 h 112"/>
                <a:gd name="T78" fmla="*/ 189 w 226"/>
                <a:gd name="T79" fmla="*/ 44 h 112"/>
                <a:gd name="T80" fmla="*/ 165 w 226"/>
                <a:gd name="T81" fmla="*/ 37 h 112"/>
                <a:gd name="T82" fmla="*/ 96 w 226"/>
                <a:gd name="T83" fmla="*/ 21 h 112"/>
                <a:gd name="T84" fmla="*/ 5 w 226"/>
                <a:gd name="T85" fmla="*/ 0 h 112"/>
                <a:gd name="T86" fmla="*/ 5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5" y="0"/>
                  </a:moveTo>
                  <a:lnTo>
                    <a:pt x="5" y="0"/>
                  </a:lnTo>
                  <a:lnTo>
                    <a:pt x="0" y="37"/>
                  </a:lnTo>
                  <a:lnTo>
                    <a:pt x="0" y="47"/>
                  </a:lnTo>
                  <a:lnTo>
                    <a:pt x="0" y="52"/>
                  </a:lnTo>
                  <a:lnTo>
                    <a:pt x="0" y="52"/>
                  </a:lnTo>
                  <a:lnTo>
                    <a:pt x="4" y="54"/>
                  </a:lnTo>
                  <a:lnTo>
                    <a:pt x="9" y="58"/>
                  </a:lnTo>
                  <a:lnTo>
                    <a:pt x="18" y="61"/>
                  </a:lnTo>
                  <a:lnTo>
                    <a:pt x="30" y="65"/>
                  </a:lnTo>
                  <a:lnTo>
                    <a:pt x="30" y="65"/>
                  </a:lnTo>
                  <a:lnTo>
                    <a:pt x="53" y="68"/>
                  </a:lnTo>
                  <a:lnTo>
                    <a:pt x="60" y="68"/>
                  </a:lnTo>
                  <a:lnTo>
                    <a:pt x="60" y="68"/>
                  </a:lnTo>
                  <a:lnTo>
                    <a:pt x="72" y="79"/>
                  </a:lnTo>
                  <a:lnTo>
                    <a:pt x="81" y="87"/>
                  </a:lnTo>
                  <a:lnTo>
                    <a:pt x="86" y="94"/>
                  </a:lnTo>
                  <a:lnTo>
                    <a:pt x="86" y="94"/>
                  </a:lnTo>
                  <a:lnTo>
                    <a:pt x="89" y="100"/>
                  </a:lnTo>
                  <a:lnTo>
                    <a:pt x="98" y="105"/>
                  </a:lnTo>
                  <a:lnTo>
                    <a:pt x="114" y="110"/>
                  </a:lnTo>
                  <a:lnTo>
                    <a:pt x="133" y="112"/>
                  </a:lnTo>
                  <a:lnTo>
                    <a:pt x="133" y="112"/>
                  </a:lnTo>
                  <a:lnTo>
                    <a:pt x="159" y="112"/>
                  </a:lnTo>
                  <a:lnTo>
                    <a:pt x="187" y="112"/>
                  </a:lnTo>
                  <a:lnTo>
                    <a:pt x="200" y="110"/>
                  </a:lnTo>
                  <a:lnTo>
                    <a:pt x="210" y="108"/>
                  </a:lnTo>
                  <a:lnTo>
                    <a:pt x="219" y="107"/>
                  </a:lnTo>
                  <a:lnTo>
                    <a:pt x="222" y="103"/>
                  </a:lnTo>
                  <a:lnTo>
                    <a:pt x="222" y="103"/>
                  </a:lnTo>
                  <a:lnTo>
                    <a:pt x="226" y="98"/>
                  </a:lnTo>
                  <a:lnTo>
                    <a:pt x="226" y="91"/>
                  </a:lnTo>
                  <a:lnTo>
                    <a:pt x="226" y="82"/>
                  </a:lnTo>
                  <a:lnTo>
                    <a:pt x="224" y="75"/>
                  </a:lnTo>
                  <a:lnTo>
                    <a:pt x="221" y="68"/>
                  </a:lnTo>
                  <a:lnTo>
                    <a:pt x="217" y="59"/>
                  </a:lnTo>
                  <a:lnTo>
                    <a:pt x="210" y="54"/>
                  </a:lnTo>
                  <a:lnTo>
                    <a:pt x="203" y="49"/>
                  </a:lnTo>
                  <a:lnTo>
                    <a:pt x="203" y="49"/>
                  </a:lnTo>
                  <a:lnTo>
                    <a:pt x="189" y="44"/>
                  </a:lnTo>
                  <a:lnTo>
                    <a:pt x="165" y="37"/>
                  </a:lnTo>
                  <a:lnTo>
                    <a:pt x="96" y="21"/>
                  </a:lnTo>
                  <a:lnTo>
                    <a:pt x="5" y="0"/>
                  </a:lnTo>
                  <a:lnTo>
                    <a:pt x="5"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8" name="Freeform 34"/>
            <p:cNvSpPr>
              <a:spLocks/>
            </p:cNvSpPr>
            <p:nvPr/>
          </p:nvSpPr>
          <p:spPr bwMode="auto">
            <a:xfrm>
              <a:off x="1234" y="3352"/>
              <a:ext cx="111" cy="73"/>
            </a:xfrm>
            <a:custGeom>
              <a:avLst/>
              <a:gdLst>
                <a:gd name="T0" fmla="*/ 179 w 223"/>
                <a:gd name="T1" fmla="*/ 84 h 145"/>
                <a:gd name="T2" fmla="*/ 179 w 223"/>
                <a:gd name="T3" fmla="*/ 84 h 145"/>
                <a:gd name="T4" fmla="*/ 170 w 223"/>
                <a:gd name="T5" fmla="*/ 73 h 145"/>
                <a:gd name="T6" fmla="*/ 163 w 223"/>
                <a:gd name="T7" fmla="*/ 65 h 145"/>
                <a:gd name="T8" fmla="*/ 154 w 223"/>
                <a:gd name="T9" fmla="*/ 47 h 145"/>
                <a:gd name="T10" fmla="*/ 154 w 223"/>
                <a:gd name="T11" fmla="*/ 47 h 145"/>
                <a:gd name="T12" fmla="*/ 144 w 223"/>
                <a:gd name="T13" fmla="*/ 47 h 145"/>
                <a:gd name="T14" fmla="*/ 133 w 223"/>
                <a:gd name="T15" fmla="*/ 45 h 145"/>
                <a:gd name="T16" fmla="*/ 126 w 223"/>
                <a:gd name="T17" fmla="*/ 40 h 145"/>
                <a:gd name="T18" fmla="*/ 119 w 223"/>
                <a:gd name="T19" fmla="*/ 33 h 145"/>
                <a:gd name="T20" fmla="*/ 105 w 223"/>
                <a:gd name="T21" fmla="*/ 16 h 145"/>
                <a:gd name="T22" fmla="*/ 100 w 223"/>
                <a:gd name="T23" fmla="*/ 7 h 145"/>
                <a:gd name="T24" fmla="*/ 91 w 223"/>
                <a:gd name="T25" fmla="*/ 0 h 145"/>
                <a:gd name="T26" fmla="*/ 91 w 223"/>
                <a:gd name="T27" fmla="*/ 0 h 145"/>
                <a:gd name="T28" fmla="*/ 81 w 223"/>
                <a:gd name="T29" fmla="*/ 2 h 145"/>
                <a:gd name="T30" fmla="*/ 81 w 223"/>
                <a:gd name="T31" fmla="*/ 2 h 145"/>
                <a:gd name="T32" fmla="*/ 81 w 223"/>
                <a:gd name="T33" fmla="*/ 26 h 145"/>
                <a:gd name="T34" fmla="*/ 81 w 223"/>
                <a:gd name="T35" fmla="*/ 42 h 145"/>
                <a:gd name="T36" fmla="*/ 79 w 223"/>
                <a:gd name="T37" fmla="*/ 49 h 145"/>
                <a:gd name="T38" fmla="*/ 77 w 223"/>
                <a:gd name="T39" fmla="*/ 52 h 145"/>
                <a:gd name="T40" fmla="*/ 76 w 223"/>
                <a:gd name="T41" fmla="*/ 54 h 145"/>
                <a:gd name="T42" fmla="*/ 70 w 223"/>
                <a:gd name="T43" fmla="*/ 56 h 145"/>
                <a:gd name="T44" fmla="*/ 70 w 223"/>
                <a:gd name="T45" fmla="*/ 56 h 145"/>
                <a:gd name="T46" fmla="*/ 58 w 223"/>
                <a:gd name="T47" fmla="*/ 56 h 145"/>
                <a:gd name="T48" fmla="*/ 41 w 223"/>
                <a:gd name="T49" fmla="*/ 54 h 145"/>
                <a:gd name="T50" fmla="*/ 21 w 223"/>
                <a:gd name="T51" fmla="*/ 51 h 145"/>
                <a:gd name="T52" fmla="*/ 4 w 223"/>
                <a:gd name="T53" fmla="*/ 45 h 145"/>
                <a:gd name="T54" fmla="*/ 4 w 223"/>
                <a:gd name="T55" fmla="*/ 45 h 145"/>
                <a:gd name="T56" fmla="*/ 0 w 223"/>
                <a:gd name="T57" fmla="*/ 58 h 145"/>
                <a:gd name="T58" fmla="*/ 0 w 223"/>
                <a:gd name="T59" fmla="*/ 66 h 145"/>
                <a:gd name="T60" fmla="*/ 2 w 223"/>
                <a:gd name="T61" fmla="*/ 72 h 145"/>
                <a:gd name="T62" fmla="*/ 4 w 223"/>
                <a:gd name="T63" fmla="*/ 75 h 145"/>
                <a:gd name="T64" fmla="*/ 4 w 223"/>
                <a:gd name="T65" fmla="*/ 75 h 145"/>
                <a:gd name="T66" fmla="*/ 9 w 223"/>
                <a:gd name="T67" fmla="*/ 77 h 145"/>
                <a:gd name="T68" fmla="*/ 16 w 223"/>
                <a:gd name="T69" fmla="*/ 80 h 145"/>
                <a:gd name="T70" fmla="*/ 27 w 223"/>
                <a:gd name="T71" fmla="*/ 84 h 145"/>
                <a:gd name="T72" fmla="*/ 41 w 223"/>
                <a:gd name="T73" fmla="*/ 91 h 145"/>
                <a:gd name="T74" fmla="*/ 41 w 223"/>
                <a:gd name="T75" fmla="*/ 91 h 145"/>
                <a:gd name="T76" fmla="*/ 53 w 223"/>
                <a:gd name="T77" fmla="*/ 101 h 145"/>
                <a:gd name="T78" fmla="*/ 63 w 223"/>
                <a:gd name="T79" fmla="*/ 112 h 145"/>
                <a:gd name="T80" fmla="*/ 79 w 223"/>
                <a:gd name="T81" fmla="*/ 131 h 145"/>
                <a:gd name="T82" fmla="*/ 79 w 223"/>
                <a:gd name="T83" fmla="*/ 131 h 145"/>
                <a:gd name="T84" fmla="*/ 83 w 223"/>
                <a:gd name="T85" fmla="*/ 135 h 145"/>
                <a:gd name="T86" fmla="*/ 90 w 223"/>
                <a:gd name="T87" fmla="*/ 138 h 145"/>
                <a:gd name="T88" fmla="*/ 109 w 223"/>
                <a:gd name="T89" fmla="*/ 142 h 145"/>
                <a:gd name="T90" fmla="*/ 132 w 223"/>
                <a:gd name="T91" fmla="*/ 145 h 145"/>
                <a:gd name="T92" fmla="*/ 154 w 223"/>
                <a:gd name="T93" fmla="*/ 145 h 145"/>
                <a:gd name="T94" fmla="*/ 154 w 223"/>
                <a:gd name="T95" fmla="*/ 145 h 145"/>
                <a:gd name="T96" fmla="*/ 177 w 223"/>
                <a:gd name="T97" fmla="*/ 143 h 145"/>
                <a:gd name="T98" fmla="*/ 196 w 223"/>
                <a:gd name="T99" fmla="*/ 142 h 145"/>
                <a:gd name="T100" fmla="*/ 205 w 223"/>
                <a:gd name="T101" fmla="*/ 140 h 145"/>
                <a:gd name="T102" fmla="*/ 212 w 223"/>
                <a:gd name="T103" fmla="*/ 136 h 145"/>
                <a:gd name="T104" fmla="*/ 217 w 223"/>
                <a:gd name="T105" fmla="*/ 133 h 145"/>
                <a:gd name="T106" fmla="*/ 223 w 223"/>
                <a:gd name="T107" fmla="*/ 129 h 145"/>
                <a:gd name="T108" fmla="*/ 223 w 223"/>
                <a:gd name="T109" fmla="*/ 129 h 145"/>
                <a:gd name="T110" fmla="*/ 223 w 223"/>
                <a:gd name="T111" fmla="*/ 124 h 145"/>
                <a:gd name="T112" fmla="*/ 221 w 223"/>
                <a:gd name="T113" fmla="*/ 117 h 145"/>
                <a:gd name="T114" fmla="*/ 216 w 223"/>
                <a:gd name="T115" fmla="*/ 112 h 145"/>
                <a:gd name="T116" fmla="*/ 210 w 223"/>
                <a:gd name="T117" fmla="*/ 107 h 145"/>
                <a:gd name="T118" fmla="*/ 179 w 223"/>
                <a:gd name="T119" fmla="*/ 84 h 145"/>
                <a:gd name="T120" fmla="*/ 179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179" y="84"/>
                  </a:moveTo>
                  <a:lnTo>
                    <a:pt x="179" y="84"/>
                  </a:lnTo>
                  <a:lnTo>
                    <a:pt x="170" y="73"/>
                  </a:lnTo>
                  <a:lnTo>
                    <a:pt x="163" y="65"/>
                  </a:lnTo>
                  <a:lnTo>
                    <a:pt x="154" y="47"/>
                  </a:lnTo>
                  <a:lnTo>
                    <a:pt x="154" y="47"/>
                  </a:lnTo>
                  <a:lnTo>
                    <a:pt x="144" y="47"/>
                  </a:lnTo>
                  <a:lnTo>
                    <a:pt x="133" y="45"/>
                  </a:lnTo>
                  <a:lnTo>
                    <a:pt x="126" y="40"/>
                  </a:lnTo>
                  <a:lnTo>
                    <a:pt x="119" y="33"/>
                  </a:lnTo>
                  <a:lnTo>
                    <a:pt x="105" y="16"/>
                  </a:lnTo>
                  <a:lnTo>
                    <a:pt x="100" y="7"/>
                  </a:lnTo>
                  <a:lnTo>
                    <a:pt x="91" y="0"/>
                  </a:lnTo>
                  <a:lnTo>
                    <a:pt x="91" y="0"/>
                  </a:lnTo>
                  <a:lnTo>
                    <a:pt x="81" y="2"/>
                  </a:lnTo>
                  <a:lnTo>
                    <a:pt x="81" y="2"/>
                  </a:lnTo>
                  <a:lnTo>
                    <a:pt x="81" y="26"/>
                  </a:lnTo>
                  <a:lnTo>
                    <a:pt x="81" y="42"/>
                  </a:lnTo>
                  <a:lnTo>
                    <a:pt x="79" y="49"/>
                  </a:lnTo>
                  <a:lnTo>
                    <a:pt x="77" y="52"/>
                  </a:lnTo>
                  <a:lnTo>
                    <a:pt x="76" y="54"/>
                  </a:lnTo>
                  <a:lnTo>
                    <a:pt x="70" y="56"/>
                  </a:lnTo>
                  <a:lnTo>
                    <a:pt x="70" y="56"/>
                  </a:lnTo>
                  <a:lnTo>
                    <a:pt x="58" y="56"/>
                  </a:lnTo>
                  <a:lnTo>
                    <a:pt x="41" y="54"/>
                  </a:lnTo>
                  <a:lnTo>
                    <a:pt x="21" y="51"/>
                  </a:lnTo>
                  <a:lnTo>
                    <a:pt x="4" y="45"/>
                  </a:lnTo>
                  <a:lnTo>
                    <a:pt x="4" y="45"/>
                  </a:lnTo>
                  <a:lnTo>
                    <a:pt x="0" y="58"/>
                  </a:lnTo>
                  <a:lnTo>
                    <a:pt x="0" y="66"/>
                  </a:lnTo>
                  <a:lnTo>
                    <a:pt x="2" y="72"/>
                  </a:lnTo>
                  <a:lnTo>
                    <a:pt x="4" y="75"/>
                  </a:lnTo>
                  <a:lnTo>
                    <a:pt x="4" y="75"/>
                  </a:lnTo>
                  <a:lnTo>
                    <a:pt x="9" y="77"/>
                  </a:lnTo>
                  <a:lnTo>
                    <a:pt x="16" y="80"/>
                  </a:lnTo>
                  <a:lnTo>
                    <a:pt x="27" y="84"/>
                  </a:lnTo>
                  <a:lnTo>
                    <a:pt x="41" y="91"/>
                  </a:lnTo>
                  <a:lnTo>
                    <a:pt x="41" y="91"/>
                  </a:lnTo>
                  <a:lnTo>
                    <a:pt x="53" y="101"/>
                  </a:lnTo>
                  <a:lnTo>
                    <a:pt x="63" y="112"/>
                  </a:lnTo>
                  <a:lnTo>
                    <a:pt x="79" y="131"/>
                  </a:lnTo>
                  <a:lnTo>
                    <a:pt x="79" y="131"/>
                  </a:lnTo>
                  <a:lnTo>
                    <a:pt x="83" y="135"/>
                  </a:lnTo>
                  <a:lnTo>
                    <a:pt x="90" y="138"/>
                  </a:lnTo>
                  <a:lnTo>
                    <a:pt x="109" y="142"/>
                  </a:lnTo>
                  <a:lnTo>
                    <a:pt x="132" y="145"/>
                  </a:lnTo>
                  <a:lnTo>
                    <a:pt x="154" y="145"/>
                  </a:lnTo>
                  <a:lnTo>
                    <a:pt x="154" y="145"/>
                  </a:lnTo>
                  <a:lnTo>
                    <a:pt x="177" y="143"/>
                  </a:lnTo>
                  <a:lnTo>
                    <a:pt x="196" y="142"/>
                  </a:lnTo>
                  <a:lnTo>
                    <a:pt x="205" y="140"/>
                  </a:lnTo>
                  <a:lnTo>
                    <a:pt x="212" y="136"/>
                  </a:lnTo>
                  <a:lnTo>
                    <a:pt x="217" y="133"/>
                  </a:lnTo>
                  <a:lnTo>
                    <a:pt x="223" y="129"/>
                  </a:lnTo>
                  <a:lnTo>
                    <a:pt x="223" y="129"/>
                  </a:lnTo>
                  <a:lnTo>
                    <a:pt x="223" y="124"/>
                  </a:lnTo>
                  <a:lnTo>
                    <a:pt x="221" y="117"/>
                  </a:lnTo>
                  <a:lnTo>
                    <a:pt x="216" y="112"/>
                  </a:lnTo>
                  <a:lnTo>
                    <a:pt x="210" y="107"/>
                  </a:lnTo>
                  <a:lnTo>
                    <a:pt x="179" y="84"/>
                  </a:lnTo>
                  <a:lnTo>
                    <a:pt x="179"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9" name="Freeform 35"/>
            <p:cNvSpPr>
              <a:spLocks/>
            </p:cNvSpPr>
            <p:nvPr/>
          </p:nvSpPr>
          <p:spPr bwMode="auto">
            <a:xfrm>
              <a:off x="1280" y="3351"/>
              <a:ext cx="31" cy="25"/>
            </a:xfrm>
            <a:custGeom>
              <a:avLst/>
              <a:gdLst>
                <a:gd name="T0" fmla="*/ 63 w 63"/>
                <a:gd name="T1" fmla="*/ 51 h 51"/>
                <a:gd name="T2" fmla="*/ 63 w 63"/>
                <a:gd name="T3" fmla="*/ 51 h 51"/>
                <a:gd name="T4" fmla="*/ 62 w 63"/>
                <a:gd name="T5" fmla="*/ 48 h 51"/>
                <a:gd name="T6" fmla="*/ 62 w 63"/>
                <a:gd name="T7" fmla="*/ 48 h 51"/>
                <a:gd name="T8" fmla="*/ 55 w 63"/>
                <a:gd name="T9" fmla="*/ 35 h 51"/>
                <a:gd name="T10" fmla="*/ 46 w 63"/>
                <a:gd name="T11" fmla="*/ 20 h 51"/>
                <a:gd name="T12" fmla="*/ 39 w 63"/>
                <a:gd name="T13" fmla="*/ 0 h 51"/>
                <a:gd name="T14" fmla="*/ 39 w 63"/>
                <a:gd name="T15" fmla="*/ 0 h 51"/>
                <a:gd name="T16" fmla="*/ 28 w 63"/>
                <a:gd name="T17" fmla="*/ 0 h 51"/>
                <a:gd name="T18" fmla="*/ 0 w 63"/>
                <a:gd name="T19" fmla="*/ 4 h 51"/>
                <a:gd name="T20" fmla="*/ 0 w 63"/>
                <a:gd name="T21" fmla="*/ 4 h 51"/>
                <a:gd name="T22" fmla="*/ 9 w 63"/>
                <a:gd name="T23" fmla="*/ 11 h 51"/>
                <a:gd name="T24" fmla="*/ 14 w 63"/>
                <a:gd name="T25" fmla="*/ 20 h 51"/>
                <a:gd name="T26" fmla="*/ 28 w 63"/>
                <a:gd name="T27" fmla="*/ 37 h 51"/>
                <a:gd name="T28" fmla="*/ 35 w 63"/>
                <a:gd name="T29" fmla="*/ 44 h 51"/>
                <a:gd name="T30" fmla="*/ 42 w 63"/>
                <a:gd name="T31" fmla="*/ 49 h 51"/>
                <a:gd name="T32" fmla="*/ 53 w 63"/>
                <a:gd name="T33" fmla="*/ 51 h 51"/>
                <a:gd name="T34" fmla="*/ 63 w 63"/>
                <a:gd name="T35" fmla="*/ 51 h 51"/>
                <a:gd name="T36" fmla="*/ 63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63" y="51"/>
                  </a:moveTo>
                  <a:lnTo>
                    <a:pt x="63" y="51"/>
                  </a:lnTo>
                  <a:lnTo>
                    <a:pt x="62" y="48"/>
                  </a:lnTo>
                  <a:lnTo>
                    <a:pt x="62" y="48"/>
                  </a:lnTo>
                  <a:lnTo>
                    <a:pt x="55" y="35"/>
                  </a:lnTo>
                  <a:lnTo>
                    <a:pt x="46" y="20"/>
                  </a:lnTo>
                  <a:lnTo>
                    <a:pt x="39" y="0"/>
                  </a:lnTo>
                  <a:lnTo>
                    <a:pt x="39" y="0"/>
                  </a:lnTo>
                  <a:lnTo>
                    <a:pt x="28" y="0"/>
                  </a:lnTo>
                  <a:lnTo>
                    <a:pt x="0" y="4"/>
                  </a:lnTo>
                  <a:lnTo>
                    <a:pt x="0" y="4"/>
                  </a:lnTo>
                  <a:lnTo>
                    <a:pt x="9" y="11"/>
                  </a:lnTo>
                  <a:lnTo>
                    <a:pt x="14" y="20"/>
                  </a:lnTo>
                  <a:lnTo>
                    <a:pt x="28" y="37"/>
                  </a:lnTo>
                  <a:lnTo>
                    <a:pt x="35" y="44"/>
                  </a:lnTo>
                  <a:lnTo>
                    <a:pt x="42" y="49"/>
                  </a:lnTo>
                  <a:lnTo>
                    <a:pt x="53" y="51"/>
                  </a:lnTo>
                  <a:lnTo>
                    <a:pt x="63" y="51"/>
                  </a:lnTo>
                  <a:lnTo>
                    <a:pt x="63"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0" name="Freeform 36"/>
            <p:cNvSpPr>
              <a:spLocks/>
            </p:cNvSpPr>
            <p:nvPr/>
          </p:nvSpPr>
          <p:spPr bwMode="auto">
            <a:xfrm>
              <a:off x="1236" y="3353"/>
              <a:ext cx="38" cy="27"/>
            </a:xfrm>
            <a:custGeom>
              <a:avLst/>
              <a:gdLst>
                <a:gd name="T0" fmla="*/ 66 w 77"/>
                <a:gd name="T1" fmla="*/ 54 h 54"/>
                <a:gd name="T2" fmla="*/ 66 w 77"/>
                <a:gd name="T3" fmla="*/ 54 h 54"/>
                <a:gd name="T4" fmla="*/ 72 w 77"/>
                <a:gd name="T5" fmla="*/ 52 h 54"/>
                <a:gd name="T6" fmla="*/ 73 w 77"/>
                <a:gd name="T7" fmla="*/ 50 h 54"/>
                <a:gd name="T8" fmla="*/ 75 w 77"/>
                <a:gd name="T9" fmla="*/ 47 h 54"/>
                <a:gd name="T10" fmla="*/ 77 w 77"/>
                <a:gd name="T11" fmla="*/ 40 h 54"/>
                <a:gd name="T12" fmla="*/ 77 w 77"/>
                <a:gd name="T13" fmla="*/ 24 h 54"/>
                <a:gd name="T14" fmla="*/ 77 w 77"/>
                <a:gd name="T15" fmla="*/ 0 h 54"/>
                <a:gd name="T16" fmla="*/ 77 w 77"/>
                <a:gd name="T17" fmla="*/ 0 h 54"/>
                <a:gd name="T18" fmla="*/ 56 w 77"/>
                <a:gd name="T19" fmla="*/ 3 h 54"/>
                <a:gd name="T20" fmla="*/ 33 w 77"/>
                <a:gd name="T21" fmla="*/ 8 h 54"/>
                <a:gd name="T22" fmla="*/ 16 w 77"/>
                <a:gd name="T23" fmla="*/ 17 h 54"/>
                <a:gd name="T24" fmla="*/ 9 w 77"/>
                <a:gd name="T25" fmla="*/ 21 h 54"/>
                <a:gd name="T26" fmla="*/ 3 w 77"/>
                <a:gd name="T27" fmla="*/ 26 h 54"/>
                <a:gd name="T28" fmla="*/ 3 w 77"/>
                <a:gd name="T29" fmla="*/ 26 h 54"/>
                <a:gd name="T30" fmla="*/ 0 w 77"/>
                <a:gd name="T31" fmla="*/ 43 h 54"/>
                <a:gd name="T32" fmla="*/ 0 w 77"/>
                <a:gd name="T33" fmla="*/ 43 h 54"/>
                <a:gd name="T34" fmla="*/ 17 w 77"/>
                <a:gd name="T35" fmla="*/ 49 h 54"/>
                <a:gd name="T36" fmla="*/ 37 w 77"/>
                <a:gd name="T37" fmla="*/ 52 h 54"/>
                <a:gd name="T38" fmla="*/ 54 w 77"/>
                <a:gd name="T39" fmla="*/ 54 h 54"/>
                <a:gd name="T40" fmla="*/ 66 w 77"/>
                <a:gd name="T41" fmla="*/ 54 h 54"/>
                <a:gd name="T42" fmla="*/ 66 w 77"/>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54">
                  <a:moveTo>
                    <a:pt x="66" y="54"/>
                  </a:moveTo>
                  <a:lnTo>
                    <a:pt x="66" y="54"/>
                  </a:lnTo>
                  <a:lnTo>
                    <a:pt x="72" y="52"/>
                  </a:lnTo>
                  <a:lnTo>
                    <a:pt x="73" y="50"/>
                  </a:lnTo>
                  <a:lnTo>
                    <a:pt x="75" y="47"/>
                  </a:lnTo>
                  <a:lnTo>
                    <a:pt x="77" y="40"/>
                  </a:lnTo>
                  <a:lnTo>
                    <a:pt x="77" y="24"/>
                  </a:lnTo>
                  <a:lnTo>
                    <a:pt x="77" y="0"/>
                  </a:lnTo>
                  <a:lnTo>
                    <a:pt x="77" y="0"/>
                  </a:lnTo>
                  <a:lnTo>
                    <a:pt x="56" y="3"/>
                  </a:lnTo>
                  <a:lnTo>
                    <a:pt x="33" y="8"/>
                  </a:lnTo>
                  <a:lnTo>
                    <a:pt x="16" y="17"/>
                  </a:lnTo>
                  <a:lnTo>
                    <a:pt x="9" y="21"/>
                  </a:lnTo>
                  <a:lnTo>
                    <a:pt x="3" y="26"/>
                  </a:lnTo>
                  <a:lnTo>
                    <a:pt x="3" y="26"/>
                  </a:lnTo>
                  <a:lnTo>
                    <a:pt x="0" y="43"/>
                  </a:lnTo>
                  <a:lnTo>
                    <a:pt x="0" y="43"/>
                  </a:lnTo>
                  <a:lnTo>
                    <a:pt x="17" y="49"/>
                  </a:lnTo>
                  <a:lnTo>
                    <a:pt x="37" y="52"/>
                  </a:lnTo>
                  <a:lnTo>
                    <a:pt x="54" y="54"/>
                  </a:lnTo>
                  <a:lnTo>
                    <a:pt x="66" y="54"/>
                  </a:lnTo>
                  <a:lnTo>
                    <a:pt x="66"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1" name="Freeform 37"/>
            <p:cNvSpPr>
              <a:spLocks/>
            </p:cNvSpPr>
            <p:nvPr/>
          </p:nvSpPr>
          <p:spPr bwMode="auto">
            <a:xfrm>
              <a:off x="1010" y="2812"/>
              <a:ext cx="299" cy="568"/>
            </a:xfrm>
            <a:custGeom>
              <a:avLst/>
              <a:gdLst>
                <a:gd name="T0" fmla="*/ 296 w 597"/>
                <a:gd name="T1" fmla="*/ 339 h 1136"/>
                <a:gd name="T2" fmla="*/ 328 w 597"/>
                <a:gd name="T3" fmla="*/ 457 h 1136"/>
                <a:gd name="T4" fmla="*/ 343 w 597"/>
                <a:gd name="T5" fmla="*/ 553 h 1136"/>
                <a:gd name="T6" fmla="*/ 371 w 597"/>
                <a:gd name="T7" fmla="*/ 613 h 1136"/>
                <a:gd name="T8" fmla="*/ 382 w 597"/>
                <a:gd name="T9" fmla="*/ 655 h 1136"/>
                <a:gd name="T10" fmla="*/ 387 w 597"/>
                <a:gd name="T11" fmla="*/ 753 h 1136"/>
                <a:gd name="T12" fmla="*/ 401 w 597"/>
                <a:gd name="T13" fmla="*/ 875 h 1136"/>
                <a:gd name="T14" fmla="*/ 412 w 597"/>
                <a:gd name="T15" fmla="*/ 940 h 1136"/>
                <a:gd name="T16" fmla="*/ 406 w 597"/>
                <a:gd name="T17" fmla="*/ 985 h 1136"/>
                <a:gd name="T18" fmla="*/ 440 w 597"/>
                <a:gd name="T19" fmla="*/ 1041 h 1136"/>
                <a:gd name="T20" fmla="*/ 438 w 597"/>
                <a:gd name="T21" fmla="*/ 1083 h 1136"/>
                <a:gd name="T22" fmla="*/ 457 w 597"/>
                <a:gd name="T23" fmla="*/ 1124 h 1136"/>
                <a:gd name="T24" fmla="*/ 532 w 597"/>
                <a:gd name="T25" fmla="*/ 1083 h 1136"/>
                <a:gd name="T26" fmla="*/ 585 w 597"/>
                <a:gd name="T27" fmla="*/ 1089 h 1136"/>
                <a:gd name="T28" fmla="*/ 594 w 597"/>
                <a:gd name="T29" fmla="*/ 1062 h 1136"/>
                <a:gd name="T30" fmla="*/ 590 w 597"/>
                <a:gd name="T31" fmla="*/ 1040 h 1136"/>
                <a:gd name="T32" fmla="*/ 566 w 597"/>
                <a:gd name="T33" fmla="*/ 1020 h 1136"/>
                <a:gd name="T34" fmla="*/ 566 w 597"/>
                <a:gd name="T35" fmla="*/ 996 h 1136"/>
                <a:gd name="T36" fmla="*/ 590 w 597"/>
                <a:gd name="T37" fmla="*/ 947 h 1136"/>
                <a:gd name="T38" fmla="*/ 571 w 597"/>
                <a:gd name="T39" fmla="*/ 900 h 1136"/>
                <a:gd name="T40" fmla="*/ 562 w 597"/>
                <a:gd name="T41" fmla="*/ 676 h 1136"/>
                <a:gd name="T42" fmla="*/ 536 w 597"/>
                <a:gd name="T43" fmla="*/ 649 h 1136"/>
                <a:gd name="T44" fmla="*/ 524 w 597"/>
                <a:gd name="T45" fmla="*/ 630 h 1136"/>
                <a:gd name="T46" fmla="*/ 520 w 597"/>
                <a:gd name="T47" fmla="*/ 571 h 1136"/>
                <a:gd name="T48" fmla="*/ 532 w 597"/>
                <a:gd name="T49" fmla="*/ 501 h 1136"/>
                <a:gd name="T50" fmla="*/ 520 w 597"/>
                <a:gd name="T51" fmla="*/ 341 h 1136"/>
                <a:gd name="T52" fmla="*/ 506 w 597"/>
                <a:gd name="T53" fmla="*/ 236 h 1136"/>
                <a:gd name="T54" fmla="*/ 501 w 597"/>
                <a:gd name="T55" fmla="*/ 117 h 1136"/>
                <a:gd name="T56" fmla="*/ 462 w 597"/>
                <a:gd name="T57" fmla="*/ 21 h 1136"/>
                <a:gd name="T58" fmla="*/ 25 w 597"/>
                <a:gd name="T59" fmla="*/ 224 h 1136"/>
                <a:gd name="T60" fmla="*/ 25 w 597"/>
                <a:gd name="T61" fmla="*/ 437 h 1136"/>
                <a:gd name="T62" fmla="*/ 27 w 597"/>
                <a:gd name="T63" fmla="*/ 543 h 1136"/>
                <a:gd name="T64" fmla="*/ 32 w 597"/>
                <a:gd name="T65" fmla="*/ 646 h 1136"/>
                <a:gd name="T66" fmla="*/ 18 w 597"/>
                <a:gd name="T67" fmla="*/ 648 h 1136"/>
                <a:gd name="T68" fmla="*/ 18 w 597"/>
                <a:gd name="T69" fmla="*/ 674 h 1136"/>
                <a:gd name="T70" fmla="*/ 20 w 597"/>
                <a:gd name="T71" fmla="*/ 728 h 1136"/>
                <a:gd name="T72" fmla="*/ 23 w 597"/>
                <a:gd name="T73" fmla="*/ 851 h 1136"/>
                <a:gd name="T74" fmla="*/ 21 w 597"/>
                <a:gd name="T75" fmla="*/ 917 h 1136"/>
                <a:gd name="T76" fmla="*/ 0 w 597"/>
                <a:gd name="T77" fmla="*/ 940 h 1136"/>
                <a:gd name="T78" fmla="*/ 27 w 597"/>
                <a:gd name="T79" fmla="*/ 994 h 1136"/>
                <a:gd name="T80" fmla="*/ 13 w 597"/>
                <a:gd name="T81" fmla="*/ 1022 h 1136"/>
                <a:gd name="T82" fmla="*/ 14 w 597"/>
                <a:gd name="T83" fmla="*/ 1110 h 1136"/>
                <a:gd name="T84" fmla="*/ 62 w 597"/>
                <a:gd name="T85" fmla="*/ 1111 h 1136"/>
                <a:gd name="T86" fmla="*/ 95 w 597"/>
                <a:gd name="T87" fmla="*/ 1117 h 1136"/>
                <a:gd name="T88" fmla="*/ 123 w 597"/>
                <a:gd name="T89" fmla="*/ 1136 h 1136"/>
                <a:gd name="T90" fmla="*/ 140 w 597"/>
                <a:gd name="T91" fmla="*/ 1108 h 1136"/>
                <a:gd name="T92" fmla="*/ 147 w 597"/>
                <a:gd name="T93" fmla="*/ 1057 h 1136"/>
                <a:gd name="T94" fmla="*/ 172 w 597"/>
                <a:gd name="T95" fmla="*/ 1001 h 1136"/>
                <a:gd name="T96" fmla="*/ 165 w 597"/>
                <a:gd name="T97" fmla="*/ 971 h 1136"/>
                <a:gd name="T98" fmla="*/ 175 w 597"/>
                <a:gd name="T99" fmla="*/ 924 h 1136"/>
                <a:gd name="T100" fmla="*/ 193 w 597"/>
                <a:gd name="T101" fmla="*/ 800 h 1136"/>
                <a:gd name="T102" fmla="*/ 191 w 597"/>
                <a:gd name="T103" fmla="*/ 676 h 1136"/>
                <a:gd name="T104" fmla="*/ 191 w 597"/>
                <a:gd name="T105" fmla="*/ 604 h 1136"/>
                <a:gd name="T106" fmla="*/ 207 w 597"/>
                <a:gd name="T107" fmla="*/ 459 h 1136"/>
                <a:gd name="T108" fmla="*/ 228 w 597"/>
                <a:gd name="T109" fmla="*/ 306 h 1136"/>
                <a:gd name="T110" fmla="*/ 249 w 597"/>
                <a:gd name="T111" fmla="*/ 245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97" h="1136">
                  <a:moveTo>
                    <a:pt x="279" y="220"/>
                  </a:moveTo>
                  <a:lnTo>
                    <a:pt x="279" y="220"/>
                  </a:lnTo>
                  <a:lnTo>
                    <a:pt x="284" y="234"/>
                  </a:lnTo>
                  <a:lnTo>
                    <a:pt x="286" y="252"/>
                  </a:lnTo>
                  <a:lnTo>
                    <a:pt x="291" y="296"/>
                  </a:lnTo>
                  <a:lnTo>
                    <a:pt x="296" y="339"/>
                  </a:lnTo>
                  <a:lnTo>
                    <a:pt x="300" y="359"/>
                  </a:lnTo>
                  <a:lnTo>
                    <a:pt x="301" y="374"/>
                  </a:lnTo>
                  <a:lnTo>
                    <a:pt x="301" y="374"/>
                  </a:lnTo>
                  <a:lnTo>
                    <a:pt x="308" y="397"/>
                  </a:lnTo>
                  <a:lnTo>
                    <a:pt x="315" y="418"/>
                  </a:lnTo>
                  <a:lnTo>
                    <a:pt x="328" y="457"/>
                  </a:lnTo>
                  <a:lnTo>
                    <a:pt x="333" y="474"/>
                  </a:lnTo>
                  <a:lnTo>
                    <a:pt x="338" y="492"/>
                  </a:lnTo>
                  <a:lnTo>
                    <a:pt x="342" y="509"/>
                  </a:lnTo>
                  <a:lnTo>
                    <a:pt x="342" y="527"/>
                  </a:lnTo>
                  <a:lnTo>
                    <a:pt x="342" y="527"/>
                  </a:lnTo>
                  <a:lnTo>
                    <a:pt x="343" y="553"/>
                  </a:lnTo>
                  <a:lnTo>
                    <a:pt x="347" y="572"/>
                  </a:lnTo>
                  <a:lnTo>
                    <a:pt x="350" y="586"/>
                  </a:lnTo>
                  <a:lnTo>
                    <a:pt x="356" y="597"/>
                  </a:lnTo>
                  <a:lnTo>
                    <a:pt x="361" y="604"/>
                  </a:lnTo>
                  <a:lnTo>
                    <a:pt x="366" y="609"/>
                  </a:lnTo>
                  <a:lnTo>
                    <a:pt x="371" y="613"/>
                  </a:lnTo>
                  <a:lnTo>
                    <a:pt x="375" y="618"/>
                  </a:lnTo>
                  <a:lnTo>
                    <a:pt x="375" y="618"/>
                  </a:lnTo>
                  <a:lnTo>
                    <a:pt x="380" y="627"/>
                  </a:lnTo>
                  <a:lnTo>
                    <a:pt x="384" y="632"/>
                  </a:lnTo>
                  <a:lnTo>
                    <a:pt x="384" y="641"/>
                  </a:lnTo>
                  <a:lnTo>
                    <a:pt x="382" y="655"/>
                  </a:lnTo>
                  <a:lnTo>
                    <a:pt x="382" y="655"/>
                  </a:lnTo>
                  <a:lnTo>
                    <a:pt x="380" y="676"/>
                  </a:lnTo>
                  <a:lnTo>
                    <a:pt x="382" y="700"/>
                  </a:lnTo>
                  <a:lnTo>
                    <a:pt x="384" y="726"/>
                  </a:lnTo>
                  <a:lnTo>
                    <a:pt x="387" y="753"/>
                  </a:lnTo>
                  <a:lnTo>
                    <a:pt x="387" y="753"/>
                  </a:lnTo>
                  <a:lnTo>
                    <a:pt x="389" y="781"/>
                  </a:lnTo>
                  <a:lnTo>
                    <a:pt x="391" y="812"/>
                  </a:lnTo>
                  <a:lnTo>
                    <a:pt x="394" y="845"/>
                  </a:lnTo>
                  <a:lnTo>
                    <a:pt x="398" y="861"/>
                  </a:lnTo>
                  <a:lnTo>
                    <a:pt x="401" y="875"/>
                  </a:lnTo>
                  <a:lnTo>
                    <a:pt x="401" y="875"/>
                  </a:lnTo>
                  <a:lnTo>
                    <a:pt x="413" y="910"/>
                  </a:lnTo>
                  <a:lnTo>
                    <a:pt x="415" y="919"/>
                  </a:lnTo>
                  <a:lnTo>
                    <a:pt x="413" y="929"/>
                  </a:lnTo>
                  <a:lnTo>
                    <a:pt x="413" y="929"/>
                  </a:lnTo>
                  <a:lnTo>
                    <a:pt x="413" y="936"/>
                  </a:lnTo>
                  <a:lnTo>
                    <a:pt x="412" y="940"/>
                  </a:lnTo>
                  <a:lnTo>
                    <a:pt x="406" y="947"/>
                  </a:lnTo>
                  <a:lnTo>
                    <a:pt x="405" y="956"/>
                  </a:lnTo>
                  <a:lnTo>
                    <a:pt x="403" y="963"/>
                  </a:lnTo>
                  <a:lnTo>
                    <a:pt x="405" y="970"/>
                  </a:lnTo>
                  <a:lnTo>
                    <a:pt x="405" y="970"/>
                  </a:lnTo>
                  <a:lnTo>
                    <a:pt x="406" y="985"/>
                  </a:lnTo>
                  <a:lnTo>
                    <a:pt x="410" y="996"/>
                  </a:lnTo>
                  <a:lnTo>
                    <a:pt x="417" y="1008"/>
                  </a:lnTo>
                  <a:lnTo>
                    <a:pt x="429" y="1024"/>
                  </a:lnTo>
                  <a:lnTo>
                    <a:pt x="429" y="1024"/>
                  </a:lnTo>
                  <a:lnTo>
                    <a:pt x="434" y="1034"/>
                  </a:lnTo>
                  <a:lnTo>
                    <a:pt x="440" y="1041"/>
                  </a:lnTo>
                  <a:lnTo>
                    <a:pt x="441" y="1050"/>
                  </a:lnTo>
                  <a:lnTo>
                    <a:pt x="441" y="1055"/>
                  </a:lnTo>
                  <a:lnTo>
                    <a:pt x="441" y="1066"/>
                  </a:lnTo>
                  <a:lnTo>
                    <a:pt x="438" y="1073"/>
                  </a:lnTo>
                  <a:lnTo>
                    <a:pt x="438" y="1073"/>
                  </a:lnTo>
                  <a:lnTo>
                    <a:pt x="438" y="1083"/>
                  </a:lnTo>
                  <a:lnTo>
                    <a:pt x="440" y="1094"/>
                  </a:lnTo>
                  <a:lnTo>
                    <a:pt x="445" y="1113"/>
                  </a:lnTo>
                  <a:lnTo>
                    <a:pt x="445" y="1113"/>
                  </a:lnTo>
                  <a:lnTo>
                    <a:pt x="448" y="1118"/>
                  </a:lnTo>
                  <a:lnTo>
                    <a:pt x="452" y="1122"/>
                  </a:lnTo>
                  <a:lnTo>
                    <a:pt x="457" y="1124"/>
                  </a:lnTo>
                  <a:lnTo>
                    <a:pt x="462" y="1124"/>
                  </a:lnTo>
                  <a:lnTo>
                    <a:pt x="462" y="1124"/>
                  </a:lnTo>
                  <a:lnTo>
                    <a:pt x="476" y="1118"/>
                  </a:lnTo>
                  <a:lnTo>
                    <a:pt x="499" y="1104"/>
                  </a:lnTo>
                  <a:lnTo>
                    <a:pt x="532" y="1083"/>
                  </a:lnTo>
                  <a:lnTo>
                    <a:pt x="532" y="1083"/>
                  </a:lnTo>
                  <a:lnTo>
                    <a:pt x="536" y="1085"/>
                  </a:lnTo>
                  <a:lnTo>
                    <a:pt x="548" y="1087"/>
                  </a:lnTo>
                  <a:lnTo>
                    <a:pt x="548" y="1087"/>
                  </a:lnTo>
                  <a:lnTo>
                    <a:pt x="567" y="1089"/>
                  </a:lnTo>
                  <a:lnTo>
                    <a:pt x="585" y="1089"/>
                  </a:lnTo>
                  <a:lnTo>
                    <a:pt x="585" y="1089"/>
                  </a:lnTo>
                  <a:lnTo>
                    <a:pt x="587" y="1089"/>
                  </a:lnTo>
                  <a:lnTo>
                    <a:pt x="590" y="1085"/>
                  </a:lnTo>
                  <a:lnTo>
                    <a:pt x="595" y="1076"/>
                  </a:lnTo>
                  <a:lnTo>
                    <a:pt x="597" y="1068"/>
                  </a:lnTo>
                  <a:lnTo>
                    <a:pt x="597" y="1064"/>
                  </a:lnTo>
                  <a:lnTo>
                    <a:pt x="594" y="1062"/>
                  </a:lnTo>
                  <a:lnTo>
                    <a:pt x="594" y="1062"/>
                  </a:lnTo>
                  <a:lnTo>
                    <a:pt x="592" y="1062"/>
                  </a:lnTo>
                  <a:lnTo>
                    <a:pt x="590" y="1061"/>
                  </a:lnTo>
                  <a:lnTo>
                    <a:pt x="590" y="1054"/>
                  </a:lnTo>
                  <a:lnTo>
                    <a:pt x="592" y="1045"/>
                  </a:lnTo>
                  <a:lnTo>
                    <a:pt x="590" y="1040"/>
                  </a:lnTo>
                  <a:lnTo>
                    <a:pt x="588" y="1033"/>
                  </a:lnTo>
                  <a:lnTo>
                    <a:pt x="588" y="1033"/>
                  </a:lnTo>
                  <a:lnTo>
                    <a:pt x="587" y="1027"/>
                  </a:lnTo>
                  <a:lnTo>
                    <a:pt x="581" y="1026"/>
                  </a:lnTo>
                  <a:lnTo>
                    <a:pt x="571" y="1022"/>
                  </a:lnTo>
                  <a:lnTo>
                    <a:pt x="566" y="1020"/>
                  </a:lnTo>
                  <a:lnTo>
                    <a:pt x="560" y="1019"/>
                  </a:lnTo>
                  <a:lnTo>
                    <a:pt x="559" y="1015"/>
                  </a:lnTo>
                  <a:lnTo>
                    <a:pt x="559" y="1010"/>
                  </a:lnTo>
                  <a:lnTo>
                    <a:pt x="559" y="1010"/>
                  </a:lnTo>
                  <a:lnTo>
                    <a:pt x="560" y="1003"/>
                  </a:lnTo>
                  <a:lnTo>
                    <a:pt x="566" y="996"/>
                  </a:lnTo>
                  <a:lnTo>
                    <a:pt x="580" y="978"/>
                  </a:lnTo>
                  <a:lnTo>
                    <a:pt x="585" y="971"/>
                  </a:lnTo>
                  <a:lnTo>
                    <a:pt x="590" y="963"/>
                  </a:lnTo>
                  <a:lnTo>
                    <a:pt x="592" y="954"/>
                  </a:lnTo>
                  <a:lnTo>
                    <a:pt x="590" y="947"/>
                  </a:lnTo>
                  <a:lnTo>
                    <a:pt x="590" y="947"/>
                  </a:lnTo>
                  <a:lnTo>
                    <a:pt x="583" y="935"/>
                  </a:lnTo>
                  <a:lnTo>
                    <a:pt x="578" y="924"/>
                  </a:lnTo>
                  <a:lnTo>
                    <a:pt x="573" y="914"/>
                  </a:lnTo>
                  <a:lnTo>
                    <a:pt x="571" y="908"/>
                  </a:lnTo>
                  <a:lnTo>
                    <a:pt x="571" y="900"/>
                  </a:lnTo>
                  <a:lnTo>
                    <a:pt x="571" y="900"/>
                  </a:lnTo>
                  <a:lnTo>
                    <a:pt x="571" y="872"/>
                  </a:lnTo>
                  <a:lnTo>
                    <a:pt x="569" y="826"/>
                  </a:lnTo>
                  <a:lnTo>
                    <a:pt x="566" y="716"/>
                  </a:lnTo>
                  <a:lnTo>
                    <a:pt x="566" y="716"/>
                  </a:lnTo>
                  <a:lnTo>
                    <a:pt x="564" y="693"/>
                  </a:lnTo>
                  <a:lnTo>
                    <a:pt x="562" y="676"/>
                  </a:lnTo>
                  <a:lnTo>
                    <a:pt x="557" y="663"/>
                  </a:lnTo>
                  <a:lnTo>
                    <a:pt x="553" y="655"/>
                  </a:lnTo>
                  <a:lnTo>
                    <a:pt x="548" y="651"/>
                  </a:lnTo>
                  <a:lnTo>
                    <a:pt x="543" y="648"/>
                  </a:lnTo>
                  <a:lnTo>
                    <a:pt x="539" y="648"/>
                  </a:lnTo>
                  <a:lnTo>
                    <a:pt x="536" y="649"/>
                  </a:lnTo>
                  <a:lnTo>
                    <a:pt x="536" y="649"/>
                  </a:lnTo>
                  <a:lnTo>
                    <a:pt x="534" y="649"/>
                  </a:lnTo>
                  <a:lnTo>
                    <a:pt x="532" y="648"/>
                  </a:lnTo>
                  <a:lnTo>
                    <a:pt x="529" y="646"/>
                  </a:lnTo>
                  <a:lnTo>
                    <a:pt x="527" y="642"/>
                  </a:lnTo>
                  <a:lnTo>
                    <a:pt x="524" y="630"/>
                  </a:lnTo>
                  <a:lnTo>
                    <a:pt x="524" y="614"/>
                  </a:lnTo>
                  <a:lnTo>
                    <a:pt x="524" y="614"/>
                  </a:lnTo>
                  <a:lnTo>
                    <a:pt x="525" y="586"/>
                  </a:lnTo>
                  <a:lnTo>
                    <a:pt x="524" y="578"/>
                  </a:lnTo>
                  <a:lnTo>
                    <a:pt x="520" y="571"/>
                  </a:lnTo>
                  <a:lnTo>
                    <a:pt x="520" y="571"/>
                  </a:lnTo>
                  <a:lnTo>
                    <a:pt x="518" y="565"/>
                  </a:lnTo>
                  <a:lnTo>
                    <a:pt x="518" y="558"/>
                  </a:lnTo>
                  <a:lnTo>
                    <a:pt x="524" y="537"/>
                  </a:lnTo>
                  <a:lnTo>
                    <a:pt x="531" y="516"/>
                  </a:lnTo>
                  <a:lnTo>
                    <a:pt x="532" y="508"/>
                  </a:lnTo>
                  <a:lnTo>
                    <a:pt x="532" y="501"/>
                  </a:lnTo>
                  <a:lnTo>
                    <a:pt x="532" y="501"/>
                  </a:lnTo>
                  <a:lnTo>
                    <a:pt x="531" y="480"/>
                  </a:lnTo>
                  <a:lnTo>
                    <a:pt x="527" y="443"/>
                  </a:lnTo>
                  <a:lnTo>
                    <a:pt x="522" y="395"/>
                  </a:lnTo>
                  <a:lnTo>
                    <a:pt x="520" y="369"/>
                  </a:lnTo>
                  <a:lnTo>
                    <a:pt x="520" y="341"/>
                  </a:lnTo>
                  <a:lnTo>
                    <a:pt x="520" y="341"/>
                  </a:lnTo>
                  <a:lnTo>
                    <a:pt x="518" y="317"/>
                  </a:lnTo>
                  <a:lnTo>
                    <a:pt x="517" y="297"/>
                  </a:lnTo>
                  <a:lnTo>
                    <a:pt x="511" y="269"/>
                  </a:lnTo>
                  <a:lnTo>
                    <a:pt x="506" y="247"/>
                  </a:lnTo>
                  <a:lnTo>
                    <a:pt x="506" y="236"/>
                  </a:lnTo>
                  <a:lnTo>
                    <a:pt x="506" y="220"/>
                  </a:lnTo>
                  <a:lnTo>
                    <a:pt x="506" y="220"/>
                  </a:lnTo>
                  <a:lnTo>
                    <a:pt x="508" y="189"/>
                  </a:lnTo>
                  <a:lnTo>
                    <a:pt x="506" y="154"/>
                  </a:lnTo>
                  <a:lnTo>
                    <a:pt x="504" y="135"/>
                  </a:lnTo>
                  <a:lnTo>
                    <a:pt x="501" y="117"/>
                  </a:lnTo>
                  <a:lnTo>
                    <a:pt x="497" y="98"/>
                  </a:lnTo>
                  <a:lnTo>
                    <a:pt x="492" y="79"/>
                  </a:lnTo>
                  <a:lnTo>
                    <a:pt x="492" y="79"/>
                  </a:lnTo>
                  <a:lnTo>
                    <a:pt x="485" y="61"/>
                  </a:lnTo>
                  <a:lnTo>
                    <a:pt x="478" y="45"/>
                  </a:lnTo>
                  <a:lnTo>
                    <a:pt x="462" y="21"/>
                  </a:lnTo>
                  <a:lnTo>
                    <a:pt x="452" y="5"/>
                  </a:lnTo>
                  <a:lnTo>
                    <a:pt x="447" y="0"/>
                  </a:lnTo>
                  <a:lnTo>
                    <a:pt x="21" y="28"/>
                  </a:lnTo>
                  <a:lnTo>
                    <a:pt x="21" y="28"/>
                  </a:lnTo>
                  <a:lnTo>
                    <a:pt x="23" y="114"/>
                  </a:lnTo>
                  <a:lnTo>
                    <a:pt x="25" y="224"/>
                  </a:lnTo>
                  <a:lnTo>
                    <a:pt x="25" y="224"/>
                  </a:lnTo>
                  <a:lnTo>
                    <a:pt x="27" y="247"/>
                  </a:lnTo>
                  <a:lnTo>
                    <a:pt x="25" y="269"/>
                  </a:lnTo>
                  <a:lnTo>
                    <a:pt x="25" y="339"/>
                  </a:lnTo>
                  <a:lnTo>
                    <a:pt x="25" y="339"/>
                  </a:lnTo>
                  <a:lnTo>
                    <a:pt x="25" y="437"/>
                  </a:lnTo>
                  <a:lnTo>
                    <a:pt x="25" y="476"/>
                  </a:lnTo>
                  <a:lnTo>
                    <a:pt x="25" y="502"/>
                  </a:lnTo>
                  <a:lnTo>
                    <a:pt x="25" y="502"/>
                  </a:lnTo>
                  <a:lnTo>
                    <a:pt x="23" y="511"/>
                  </a:lnTo>
                  <a:lnTo>
                    <a:pt x="25" y="522"/>
                  </a:lnTo>
                  <a:lnTo>
                    <a:pt x="27" y="543"/>
                  </a:lnTo>
                  <a:lnTo>
                    <a:pt x="30" y="567"/>
                  </a:lnTo>
                  <a:lnTo>
                    <a:pt x="34" y="593"/>
                  </a:lnTo>
                  <a:lnTo>
                    <a:pt x="34" y="593"/>
                  </a:lnTo>
                  <a:lnTo>
                    <a:pt x="34" y="618"/>
                  </a:lnTo>
                  <a:lnTo>
                    <a:pt x="34" y="637"/>
                  </a:lnTo>
                  <a:lnTo>
                    <a:pt x="32" y="646"/>
                  </a:lnTo>
                  <a:lnTo>
                    <a:pt x="30" y="648"/>
                  </a:lnTo>
                  <a:lnTo>
                    <a:pt x="27" y="646"/>
                  </a:lnTo>
                  <a:lnTo>
                    <a:pt x="27" y="646"/>
                  </a:lnTo>
                  <a:lnTo>
                    <a:pt x="25" y="644"/>
                  </a:lnTo>
                  <a:lnTo>
                    <a:pt x="21" y="646"/>
                  </a:lnTo>
                  <a:lnTo>
                    <a:pt x="18" y="648"/>
                  </a:lnTo>
                  <a:lnTo>
                    <a:pt x="16" y="651"/>
                  </a:lnTo>
                  <a:lnTo>
                    <a:pt x="14" y="656"/>
                  </a:lnTo>
                  <a:lnTo>
                    <a:pt x="14" y="662"/>
                  </a:lnTo>
                  <a:lnTo>
                    <a:pt x="16" y="669"/>
                  </a:lnTo>
                  <a:lnTo>
                    <a:pt x="18" y="674"/>
                  </a:lnTo>
                  <a:lnTo>
                    <a:pt x="18" y="674"/>
                  </a:lnTo>
                  <a:lnTo>
                    <a:pt x="23" y="683"/>
                  </a:lnTo>
                  <a:lnTo>
                    <a:pt x="23" y="691"/>
                  </a:lnTo>
                  <a:lnTo>
                    <a:pt x="21" y="700"/>
                  </a:lnTo>
                  <a:lnTo>
                    <a:pt x="21" y="712"/>
                  </a:lnTo>
                  <a:lnTo>
                    <a:pt x="21" y="712"/>
                  </a:lnTo>
                  <a:lnTo>
                    <a:pt x="20" y="728"/>
                  </a:lnTo>
                  <a:lnTo>
                    <a:pt x="18" y="744"/>
                  </a:lnTo>
                  <a:lnTo>
                    <a:pt x="16" y="767"/>
                  </a:lnTo>
                  <a:lnTo>
                    <a:pt x="16" y="796"/>
                  </a:lnTo>
                  <a:lnTo>
                    <a:pt x="16" y="796"/>
                  </a:lnTo>
                  <a:lnTo>
                    <a:pt x="20" y="826"/>
                  </a:lnTo>
                  <a:lnTo>
                    <a:pt x="23" y="851"/>
                  </a:lnTo>
                  <a:lnTo>
                    <a:pt x="28" y="873"/>
                  </a:lnTo>
                  <a:lnTo>
                    <a:pt x="30" y="898"/>
                  </a:lnTo>
                  <a:lnTo>
                    <a:pt x="30" y="898"/>
                  </a:lnTo>
                  <a:lnTo>
                    <a:pt x="30" y="907"/>
                  </a:lnTo>
                  <a:lnTo>
                    <a:pt x="27" y="914"/>
                  </a:lnTo>
                  <a:lnTo>
                    <a:pt x="21" y="917"/>
                  </a:lnTo>
                  <a:lnTo>
                    <a:pt x="16" y="919"/>
                  </a:lnTo>
                  <a:lnTo>
                    <a:pt x="11" y="922"/>
                  </a:lnTo>
                  <a:lnTo>
                    <a:pt x="6" y="924"/>
                  </a:lnTo>
                  <a:lnTo>
                    <a:pt x="2" y="931"/>
                  </a:lnTo>
                  <a:lnTo>
                    <a:pt x="0" y="940"/>
                  </a:lnTo>
                  <a:lnTo>
                    <a:pt x="0" y="940"/>
                  </a:lnTo>
                  <a:lnTo>
                    <a:pt x="2" y="950"/>
                  </a:lnTo>
                  <a:lnTo>
                    <a:pt x="6" y="959"/>
                  </a:lnTo>
                  <a:lnTo>
                    <a:pt x="9" y="968"/>
                  </a:lnTo>
                  <a:lnTo>
                    <a:pt x="14" y="975"/>
                  </a:lnTo>
                  <a:lnTo>
                    <a:pt x="23" y="989"/>
                  </a:lnTo>
                  <a:lnTo>
                    <a:pt x="27" y="994"/>
                  </a:lnTo>
                  <a:lnTo>
                    <a:pt x="27" y="999"/>
                  </a:lnTo>
                  <a:lnTo>
                    <a:pt x="27" y="999"/>
                  </a:lnTo>
                  <a:lnTo>
                    <a:pt x="27" y="1003"/>
                  </a:lnTo>
                  <a:lnTo>
                    <a:pt x="23" y="1008"/>
                  </a:lnTo>
                  <a:lnTo>
                    <a:pt x="16" y="1017"/>
                  </a:lnTo>
                  <a:lnTo>
                    <a:pt x="13" y="1022"/>
                  </a:lnTo>
                  <a:lnTo>
                    <a:pt x="11" y="1027"/>
                  </a:lnTo>
                  <a:lnTo>
                    <a:pt x="9" y="1036"/>
                  </a:lnTo>
                  <a:lnTo>
                    <a:pt x="9" y="1045"/>
                  </a:lnTo>
                  <a:lnTo>
                    <a:pt x="9" y="1045"/>
                  </a:lnTo>
                  <a:lnTo>
                    <a:pt x="13" y="1085"/>
                  </a:lnTo>
                  <a:lnTo>
                    <a:pt x="14" y="1110"/>
                  </a:lnTo>
                  <a:lnTo>
                    <a:pt x="14" y="1110"/>
                  </a:lnTo>
                  <a:lnTo>
                    <a:pt x="16" y="1111"/>
                  </a:lnTo>
                  <a:lnTo>
                    <a:pt x="20" y="1113"/>
                  </a:lnTo>
                  <a:lnTo>
                    <a:pt x="34" y="1113"/>
                  </a:lnTo>
                  <a:lnTo>
                    <a:pt x="48" y="1113"/>
                  </a:lnTo>
                  <a:lnTo>
                    <a:pt x="62" y="1111"/>
                  </a:lnTo>
                  <a:lnTo>
                    <a:pt x="62" y="1111"/>
                  </a:lnTo>
                  <a:lnTo>
                    <a:pt x="72" y="1110"/>
                  </a:lnTo>
                  <a:lnTo>
                    <a:pt x="81" y="1110"/>
                  </a:lnTo>
                  <a:lnTo>
                    <a:pt x="90" y="1111"/>
                  </a:lnTo>
                  <a:lnTo>
                    <a:pt x="93" y="1113"/>
                  </a:lnTo>
                  <a:lnTo>
                    <a:pt x="95" y="1117"/>
                  </a:lnTo>
                  <a:lnTo>
                    <a:pt x="95" y="1117"/>
                  </a:lnTo>
                  <a:lnTo>
                    <a:pt x="100" y="1124"/>
                  </a:lnTo>
                  <a:lnTo>
                    <a:pt x="109" y="1132"/>
                  </a:lnTo>
                  <a:lnTo>
                    <a:pt x="114" y="1134"/>
                  </a:lnTo>
                  <a:lnTo>
                    <a:pt x="118" y="1136"/>
                  </a:lnTo>
                  <a:lnTo>
                    <a:pt x="123" y="1136"/>
                  </a:lnTo>
                  <a:lnTo>
                    <a:pt x="130" y="1134"/>
                  </a:lnTo>
                  <a:lnTo>
                    <a:pt x="130" y="1134"/>
                  </a:lnTo>
                  <a:lnTo>
                    <a:pt x="133" y="1129"/>
                  </a:lnTo>
                  <a:lnTo>
                    <a:pt x="137" y="1124"/>
                  </a:lnTo>
                  <a:lnTo>
                    <a:pt x="139" y="1117"/>
                  </a:lnTo>
                  <a:lnTo>
                    <a:pt x="140" y="1108"/>
                  </a:lnTo>
                  <a:lnTo>
                    <a:pt x="139" y="1090"/>
                  </a:lnTo>
                  <a:lnTo>
                    <a:pt x="139" y="1073"/>
                  </a:lnTo>
                  <a:lnTo>
                    <a:pt x="139" y="1073"/>
                  </a:lnTo>
                  <a:lnTo>
                    <a:pt x="139" y="1068"/>
                  </a:lnTo>
                  <a:lnTo>
                    <a:pt x="140" y="1062"/>
                  </a:lnTo>
                  <a:lnTo>
                    <a:pt x="147" y="1057"/>
                  </a:lnTo>
                  <a:lnTo>
                    <a:pt x="151" y="1054"/>
                  </a:lnTo>
                  <a:lnTo>
                    <a:pt x="156" y="1050"/>
                  </a:lnTo>
                  <a:lnTo>
                    <a:pt x="160" y="1045"/>
                  </a:lnTo>
                  <a:lnTo>
                    <a:pt x="161" y="1036"/>
                  </a:lnTo>
                  <a:lnTo>
                    <a:pt x="161" y="1036"/>
                  </a:lnTo>
                  <a:lnTo>
                    <a:pt x="172" y="1001"/>
                  </a:lnTo>
                  <a:lnTo>
                    <a:pt x="172" y="994"/>
                  </a:lnTo>
                  <a:lnTo>
                    <a:pt x="172" y="987"/>
                  </a:lnTo>
                  <a:lnTo>
                    <a:pt x="170" y="982"/>
                  </a:lnTo>
                  <a:lnTo>
                    <a:pt x="168" y="977"/>
                  </a:lnTo>
                  <a:lnTo>
                    <a:pt x="168" y="977"/>
                  </a:lnTo>
                  <a:lnTo>
                    <a:pt x="165" y="971"/>
                  </a:lnTo>
                  <a:lnTo>
                    <a:pt x="163" y="966"/>
                  </a:lnTo>
                  <a:lnTo>
                    <a:pt x="163" y="963"/>
                  </a:lnTo>
                  <a:lnTo>
                    <a:pt x="165" y="957"/>
                  </a:lnTo>
                  <a:lnTo>
                    <a:pt x="168" y="945"/>
                  </a:lnTo>
                  <a:lnTo>
                    <a:pt x="175" y="924"/>
                  </a:lnTo>
                  <a:lnTo>
                    <a:pt x="175" y="924"/>
                  </a:lnTo>
                  <a:lnTo>
                    <a:pt x="182" y="898"/>
                  </a:lnTo>
                  <a:lnTo>
                    <a:pt x="189" y="868"/>
                  </a:lnTo>
                  <a:lnTo>
                    <a:pt x="193" y="835"/>
                  </a:lnTo>
                  <a:lnTo>
                    <a:pt x="195" y="817"/>
                  </a:lnTo>
                  <a:lnTo>
                    <a:pt x="193" y="800"/>
                  </a:lnTo>
                  <a:lnTo>
                    <a:pt x="193" y="800"/>
                  </a:lnTo>
                  <a:lnTo>
                    <a:pt x="193" y="763"/>
                  </a:lnTo>
                  <a:lnTo>
                    <a:pt x="193" y="725"/>
                  </a:lnTo>
                  <a:lnTo>
                    <a:pt x="193" y="693"/>
                  </a:lnTo>
                  <a:lnTo>
                    <a:pt x="193" y="683"/>
                  </a:lnTo>
                  <a:lnTo>
                    <a:pt x="191" y="676"/>
                  </a:lnTo>
                  <a:lnTo>
                    <a:pt x="191" y="676"/>
                  </a:lnTo>
                  <a:lnTo>
                    <a:pt x="188" y="665"/>
                  </a:lnTo>
                  <a:lnTo>
                    <a:pt x="186" y="646"/>
                  </a:lnTo>
                  <a:lnTo>
                    <a:pt x="186" y="627"/>
                  </a:lnTo>
                  <a:lnTo>
                    <a:pt x="188" y="614"/>
                  </a:lnTo>
                  <a:lnTo>
                    <a:pt x="191" y="604"/>
                  </a:lnTo>
                  <a:lnTo>
                    <a:pt x="191" y="604"/>
                  </a:lnTo>
                  <a:lnTo>
                    <a:pt x="195" y="592"/>
                  </a:lnTo>
                  <a:lnTo>
                    <a:pt x="198" y="576"/>
                  </a:lnTo>
                  <a:lnTo>
                    <a:pt x="203" y="537"/>
                  </a:lnTo>
                  <a:lnTo>
                    <a:pt x="207" y="495"/>
                  </a:lnTo>
                  <a:lnTo>
                    <a:pt x="207" y="459"/>
                  </a:lnTo>
                  <a:lnTo>
                    <a:pt x="207" y="459"/>
                  </a:lnTo>
                  <a:lnTo>
                    <a:pt x="209" y="427"/>
                  </a:lnTo>
                  <a:lnTo>
                    <a:pt x="212" y="397"/>
                  </a:lnTo>
                  <a:lnTo>
                    <a:pt x="219" y="345"/>
                  </a:lnTo>
                  <a:lnTo>
                    <a:pt x="219" y="345"/>
                  </a:lnTo>
                  <a:lnTo>
                    <a:pt x="224" y="325"/>
                  </a:lnTo>
                  <a:lnTo>
                    <a:pt x="228" y="306"/>
                  </a:lnTo>
                  <a:lnTo>
                    <a:pt x="233" y="290"/>
                  </a:lnTo>
                  <a:lnTo>
                    <a:pt x="235" y="273"/>
                  </a:lnTo>
                  <a:lnTo>
                    <a:pt x="235" y="273"/>
                  </a:lnTo>
                  <a:lnTo>
                    <a:pt x="237" y="262"/>
                  </a:lnTo>
                  <a:lnTo>
                    <a:pt x="242" y="254"/>
                  </a:lnTo>
                  <a:lnTo>
                    <a:pt x="249" y="245"/>
                  </a:lnTo>
                  <a:lnTo>
                    <a:pt x="256" y="236"/>
                  </a:lnTo>
                  <a:lnTo>
                    <a:pt x="272" y="224"/>
                  </a:lnTo>
                  <a:lnTo>
                    <a:pt x="279" y="220"/>
                  </a:lnTo>
                  <a:lnTo>
                    <a:pt x="279" y="22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2" name="Freeform 38"/>
            <p:cNvSpPr>
              <a:spLocks/>
            </p:cNvSpPr>
            <p:nvPr/>
          </p:nvSpPr>
          <p:spPr bwMode="auto">
            <a:xfrm>
              <a:off x="1089" y="2346"/>
              <a:ext cx="85" cy="130"/>
            </a:xfrm>
            <a:custGeom>
              <a:avLst/>
              <a:gdLst>
                <a:gd name="T0" fmla="*/ 168 w 170"/>
                <a:gd name="T1" fmla="*/ 40 h 261"/>
                <a:gd name="T2" fmla="*/ 168 w 170"/>
                <a:gd name="T3" fmla="*/ 40 h 261"/>
                <a:gd name="T4" fmla="*/ 166 w 170"/>
                <a:gd name="T5" fmla="*/ 82 h 261"/>
                <a:gd name="T6" fmla="*/ 166 w 170"/>
                <a:gd name="T7" fmla="*/ 110 h 261"/>
                <a:gd name="T8" fmla="*/ 166 w 170"/>
                <a:gd name="T9" fmla="*/ 140 h 261"/>
                <a:gd name="T10" fmla="*/ 166 w 170"/>
                <a:gd name="T11" fmla="*/ 140 h 261"/>
                <a:gd name="T12" fmla="*/ 168 w 170"/>
                <a:gd name="T13" fmla="*/ 159 h 261"/>
                <a:gd name="T14" fmla="*/ 170 w 170"/>
                <a:gd name="T15" fmla="*/ 192 h 261"/>
                <a:gd name="T16" fmla="*/ 168 w 170"/>
                <a:gd name="T17" fmla="*/ 210 h 261"/>
                <a:gd name="T18" fmla="*/ 164 w 170"/>
                <a:gd name="T19" fmla="*/ 226 h 261"/>
                <a:gd name="T20" fmla="*/ 157 w 170"/>
                <a:gd name="T21" fmla="*/ 240 h 261"/>
                <a:gd name="T22" fmla="*/ 154 w 170"/>
                <a:gd name="T23" fmla="*/ 247 h 261"/>
                <a:gd name="T24" fmla="*/ 149 w 170"/>
                <a:gd name="T25" fmla="*/ 252 h 261"/>
                <a:gd name="T26" fmla="*/ 149 w 170"/>
                <a:gd name="T27" fmla="*/ 252 h 261"/>
                <a:gd name="T28" fmla="*/ 142 w 170"/>
                <a:gd name="T29" fmla="*/ 255 h 261"/>
                <a:gd name="T30" fmla="*/ 133 w 170"/>
                <a:gd name="T31" fmla="*/ 259 h 261"/>
                <a:gd name="T32" fmla="*/ 122 w 170"/>
                <a:gd name="T33" fmla="*/ 261 h 261"/>
                <a:gd name="T34" fmla="*/ 112 w 170"/>
                <a:gd name="T35" fmla="*/ 261 h 261"/>
                <a:gd name="T36" fmla="*/ 89 w 170"/>
                <a:gd name="T37" fmla="*/ 261 h 261"/>
                <a:gd name="T38" fmla="*/ 65 w 170"/>
                <a:gd name="T39" fmla="*/ 259 h 261"/>
                <a:gd name="T40" fmla="*/ 21 w 170"/>
                <a:gd name="T41" fmla="*/ 252 h 261"/>
                <a:gd name="T42" fmla="*/ 3 w 170"/>
                <a:gd name="T43" fmla="*/ 247 h 261"/>
                <a:gd name="T44" fmla="*/ 0 w 170"/>
                <a:gd name="T45" fmla="*/ 157 h 261"/>
                <a:gd name="T46" fmla="*/ 0 w 170"/>
                <a:gd name="T47" fmla="*/ 157 h 261"/>
                <a:gd name="T48" fmla="*/ 2 w 170"/>
                <a:gd name="T49" fmla="*/ 156 h 261"/>
                <a:gd name="T50" fmla="*/ 5 w 170"/>
                <a:gd name="T51" fmla="*/ 152 h 261"/>
                <a:gd name="T52" fmla="*/ 9 w 170"/>
                <a:gd name="T53" fmla="*/ 145 h 261"/>
                <a:gd name="T54" fmla="*/ 12 w 170"/>
                <a:gd name="T55" fmla="*/ 135 h 261"/>
                <a:gd name="T56" fmla="*/ 14 w 170"/>
                <a:gd name="T57" fmla="*/ 119 h 261"/>
                <a:gd name="T58" fmla="*/ 17 w 170"/>
                <a:gd name="T59" fmla="*/ 96 h 261"/>
                <a:gd name="T60" fmla="*/ 17 w 170"/>
                <a:gd name="T61" fmla="*/ 68 h 261"/>
                <a:gd name="T62" fmla="*/ 17 w 170"/>
                <a:gd name="T63" fmla="*/ 68 h 261"/>
                <a:gd name="T64" fmla="*/ 19 w 170"/>
                <a:gd name="T65" fmla="*/ 21 h 261"/>
                <a:gd name="T66" fmla="*/ 23 w 170"/>
                <a:gd name="T67" fmla="*/ 3 h 261"/>
                <a:gd name="T68" fmla="*/ 23 w 170"/>
                <a:gd name="T69" fmla="*/ 0 h 261"/>
                <a:gd name="T70" fmla="*/ 24 w 170"/>
                <a:gd name="T71" fmla="*/ 2 h 261"/>
                <a:gd name="T72" fmla="*/ 24 w 170"/>
                <a:gd name="T73" fmla="*/ 3 h 261"/>
                <a:gd name="T74" fmla="*/ 168 w 170"/>
                <a:gd name="T75" fmla="*/ 4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0" h="261">
                  <a:moveTo>
                    <a:pt x="168" y="40"/>
                  </a:moveTo>
                  <a:lnTo>
                    <a:pt x="168" y="40"/>
                  </a:lnTo>
                  <a:lnTo>
                    <a:pt x="166" y="82"/>
                  </a:lnTo>
                  <a:lnTo>
                    <a:pt x="166" y="110"/>
                  </a:lnTo>
                  <a:lnTo>
                    <a:pt x="166" y="140"/>
                  </a:lnTo>
                  <a:lnTo>
                    <a:pt x="166" y="140"/>
                  </a:lnTo>
                  <a:lnTo>
                    <a:pt x="168" y="159"/>
                  </a:lnTo>
                  <a:lnTo>
                    <a:pt x="170" y="192"/>
                  </a:lnTo>
                  <a:lnTo>
                    <a:pt x="168" y="210"/>
                  </a:lnTo>
                  <a:lnTo>
                    <a:pt x="164" y="226"/>
                  </a:lnTo>
                  <a:lnTo>
                    <a:pt x="157" y="240"/>
                  </a:lnTo>
                  <a:lnTo>
                    <a:pt x="154" y="247"/>
                  </a:lnTo>
                  <a:lnTo>
                    <a:pt x="149" y="252"/>
                  </a:lnTo>
                  <a:lnTo>
                    <a:pt x="149" y="252"/>
                  </a:lnTo>
                  <a:lnTo>
                    <a:pt x="142" y="255"/>
                  </a:lnTo>
                  <a:lnTo>
                    <a:pt x="133" y="259"/>
                  </a:lnTo>
                  <a:lnTo>
                    <a:pt x="122" y="261"/>
                  </a:lnTo>
                  <a:lnTo>
                    <a:pt x="112" y="261"/>
                  </a:lnTo>
                  <a:lnTo>
                    <a:pt x="89" y="261"/>
                  </a:lnTo>
                  <a:lnTo>
                    <a:pt x="65" y="259"/>
                  </a:lnTo>
                  <a:lnTo>
                    <a:pt x="21" y="252"/>
                  </a:lnTo>
                  <a:lnTo>
                    <a:pt x="3" y="247"/>
                  </a:lnTo>
                  <a:lnTo>
                    <a:pt x="0" y="157"/>
                  </a:lnTo>
                  <a:lnTo>
                    <a:pt x="0" y="157"/>
                  </a:lnTo>
                  <a:lnTo>
                    <a:pt x="2" y="156"/>
                  </a:lnTo>
                  <a:lnTo>
                    <a:pt x="5" y="152"/>
                  </a:lnTo>
                  <a:lnTo>
                    <a:pt x="9" y="145"/>
                  </a:lnTo>
                  <a:lnTo>
                    <a:pt x="12" y="135"/>
                  </a:lnTo>
                  <a:lnTo>
                    <a:pt x="14" y="119"/>
                  </a:lnTo>
                  <a:lnTo>
                    <a:pt x="17" y="96"/>
                  </a:lnTo>
                  <a:lnTo>
                    <a:pt x="17" y="68"/>
                  </a:lnTo>
                  <a:lnTo>
                    <a:pt x="17" y="68"/>
                  </a:lnTo>
                  <a:lnTo>
                    <a:pt x="19" y="21"/>
                  </a:lnTo>
                  <a:lnTo>
                    <a:pt x="23" y="3"/>
                  </a:lnTo>
                  <a:lnTo>
                    <a:pt x="23" y="0"/>
                  </a:lnTo>
                  <a:lnTo>
                    <a:pt x="24" y="2"/>
                  </a:lnTo>
                  <a:lnTo>
                    <a:pt x="24" y="3"/>
                  </a:lnTo>
                  <a:lnTo>
                    <a:pt x="168" y="40"/>
                  </a:lnTo>
                  <a:close/>
                </a:path>
              </a:pathLst>
            </a:cu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3" name="Freeform 39"/>
            <p:cNvSpPr>
              <a:spLocks/>
            </p:cNvSpPr>
            <p:nvPr/>
          </p:nvSpPr>
          <p:spPr bwMode="auto">
            <a:xfrm>
              <a:off x="1043" y="2440"/>
              <a:ext cx="184" cy="409"/>
            </a:xfrm>
            <a:custGeom>
              <a:avLst/>
              <a:gdLst>
                <a:gd name="T0" fmla="*/ 275 w 369"/>
                <a:gd name="T1" fmla="*/ 0 h 817"/>
                <a:gd name="T2" fmla="*/ 275 w 369"/>
                <a:gd name="T3" fmla="*/ 0 h 817"/>
                <a:gd name="T4" fmla="*/ 257 w 369"/>
                <a:gd name="T5" fmla="*/ 7 h 817"/>
                <a:gd name="T6" fmla="*/ 242 w 369"/>
                <a:gd name="T7" fmla="*/ 14 h 817"/>
                <a:gd name="T8" fmla="*/ 224 w 369"/>
                <a:gd name="T9" fmla="*/ 17 h 817"/>
                <a:gd name="T10" fmla="*/ 208 w 369"/>
                <a:gd name="T11" fmla="*/ 19 h 817"/>
                <a:gd name="T12" fmla="*/ 177 w 369"/>
                <a:gd name="T13" fmla="*/ 21 h 817"/>
                <a:gd name="T14" fmla="*/ 149 w 369"/>
                <a:gd name="T15" fmla="*/ 21 h 817"/>
                <a:gd name="T16" fmla="*/ 124 w 369"/>
                <a:gd name="T17" fmla="*/ 17 h 817"/>
                <a:gd name="T18" fmla="*/ 105 w 369"/>
                <a:gd name="T19" fmla="*/ 12 h 817"/>
                <a:gd name="T20" fmla="*/ 89 w 369"/>
                <a:gd name="T21" fmla="*/ 9 h 817"/>
                <a:gd name="T22" fmla="*/ 33 w 369"/>
                <a:gd name="T23" fmla="*/ 438 h 817"/>
                <a:gd name="T24" fmla="*/ 0 w 369"/>
                <a:gd name="T25" fmla="*/ 686 h 817"/>
                <a:gd name="T26" fmla="*/ 16 w 369"/>
                <a:gd name="T27" fmla="*/ 782 h 817"/>
                <a:gd name="T28" fmla="*/ 16 w 369"/>
                <a:gd name="T29" fmla="*/ 782 h 817"/>
                <a:gd name="T30" fmla="*/ 37 w 369"/>
                <a:gd name="T31" fmla="*/ 793 h 817"/>
                <a:gd name="T32" fmla="*/ 60 w 369"/>
                <a:gd name="T33" fmla="*/ 802 h 817"/>
                <a:gd name="T34" fmla="*/ 89 w 369"/>
                <a:gd name="T35" fmla="*/ 810 h 817"/>
                <a:gd name="T36" fmla="*/ 105 w 369"/>
                <a:gd name="T37" fmla="*/ 814 h 817"/>
                <a:gd name="T38" fmla="*/ 123 w 369"/>
                <a:gd name="T39" fmla="*/ 816 h 817"/>
                <a:gd name="T40" fmla="*/ 142 w 369"/>
                <a:gd name="T41" fmla="*/ 817 h 817"/>
                <a:gd name="T42" fmla="*/ 159 w 369"/>
                <a:gd name="T43" fmla="*/ 817 h 817"/>
                <a:gd name="T44" fmla="*/ 179 w 369"/>
                <a:gd name="T45" fmla="*/ 816 h 817"/>
                <a:gd name="T46" fmla="*/ 198 w 369"/>
                <a:gd name="T47" fmla="*/ 812 h 817"/>
                <a:gd name="T48" fmla="*/ 217 w 369"/>
                <a:gd name="T49" fmla="*/ 807 h 817"/>
                <a:gd name="T50" fmla="*/ 236 w 369"/>
                <a:gd name="T51" fmla="*/ 798 h 817"/>
                <a:gd name="T52" fmla="*/ 236 w 369"/>
                <a:gd name="T53" fmla="*/ 798 h 817"/>
                <a:gd name="T54" fmla="*/ 247 w 369"/>
                <a:gd name="T55" fmla="*/ 793 h 817"/>
                <a:gd name="T56" fmla="*/ 256 w 369"/>
                <a:gd name="T57" fmla="*/ 786 h 817"/>
                <a:gd name="T58" fmla="*/ 264 w 369"/>
                <a:gd name="T59" fmla="*/ 775 h 817"/>
                <a:gd name="T60" fmla="*/ 271 w 369"/>
                <a:gd name="T61" fmla="*/ 765 h 817"/>
                <a:gd name="T62" fmla="*/ 287 w 369"/>
                <a:gd name="T63" fmla="*/ 739 h 817"/>
                <a:gd name="T64" fmla="*/ 299 w 369"/>
                <a:gd name="T65" fmla="*/ 709 h 817"/>
                <a:gd name="T66" fmla="*/ 312 w 369"/>
                <a:gd name="T67" fmla="*/ 676 h 817"/>
                <a:gd name="T68" fmla="*/ 324 w 369"/>
                <a:gd name="T69" fmla="*/ 639 h 817"/>
                <a:gd name="T70" fmla="*/ 333 w 369"/>
                <a:gd name="T71" fmla="*/ 600 h 817"/>
                <a:gd name="T72" fmla="*/ 341 w 369"/>
                <a:gd name="T73" fmla="*/ 562 h 817"/>
                <a:gd name="T74" fmla="*/ 354 w 369"/>
                <a:gd name="T75" fmla="*/ 487 h 817"/>
                <a:gd name="T76" fmla="*/ 362 w 369"/>
                <a:gd name="T77" fmla="*/ 424 h 817"/>
                <a:gd name="T78" fmla="*/ 369 w 369"/>
                <a:gd name="T79" fmla="*/ 364 h 817"/>
                <a:gd name="T80" fmla="*/ 275 w 369"/>
                <a:gd name="T81" fmla="*/ 0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9" h="817">
                  <a:moveTo>
                    <a:pt x="275" y="0"/>
                  </a:moveTo>
                  <a:lnTo>
                    <a:pt x="275" y="0"/>
                  </a:lnTo>
                  <a:lnTo>
                    <a:pt x="257" y="7"/>
                  </a:lnTo>
                  <a:lnTo>
                    <a:pt x="242" y="14"/>
                  </a:lnTo>
                  <a:lnTo>
                    <a:pt x="224" y="17"/>
                  </a:lnTo>
                  <a:lnTo>
                    <a:pt x="208" y="19"/>
                  </a:lnTo>
                  <a:lnTo>
                    <a:pt x="177" y="21"/>
                  </a:lnTo>
                  <a:lnTo>
                    <a:pt x="149" y="21"/>
                  </a:lnTo>
                  <a:lnTo>
                    <a:pt x="124" y="17"/>
                  </a:lnTo>
                  <a:lnTo>
                    <a:pt x="105" y="12"/>
                  </a:lnTo>
                  <a:lnTo>
                    <a:pt x="89" y="9"/>
                  </a:lnTo>
                  <a:lnTo>
                    <a:pt x="33" y="438"/>
                  </a:lnTo>
                  <a:lnTo>
                    <a:pt x="0" y="686"/>
                  </a:lnTo>
                  <a:lnTo>
                    <a:pt x="16" y="782"/>
                  </a:lnTo>
                  <a:lnTo>
                    <a:pt x="16" y="782"/>
                  </a:lnTo>
                  <a:lnTo>
                    <a:pt x="37" y="793"/>
                  </a:lnTo>
                  <a:lnTo>
                    <a:pt x="60" y="802"/>
                  </a:lnTo>
                  <a:lnTo>
                    <a:pt x="89" y="810"/>
                  </a:lnTo>
                  <a:lnTo>
                    <a:pt x="105" y="814"/>
                  </a:lnTo>
                  <a:lnTo>
                    <a:pt x="123" y="816"/>
                  </a:lnTo>
                  <a:lnTo>
                    <a:pt x="142" y="817"/>
                  </a:lnTo>
                  <a:lnTo>
                    <a:pt x="159" y="817"/>
                  </a:lnTo>
                  <a:lnTo>
                    <a:pt x="179" y="816"/>
                  </a:lnTo>
                  <a:lnTo>
                    <a:pt x="198" y="812"/>
                  </a:lnTo>
                  <a:lnTo>
                    <a:pt x="217" y="807"/>
                  </a:lnTo>
                  <a:lnTo>
                    <a:pt x="236" y="798"/>
                  </a:lnTo>
                  <a:lnTo>
                    <a:pt x="236" y="798"/>
                  </a:lnTo>
                  <a:lnTo>
                    <a:pt x="247" y="793"/>
                  </a:lnTo>
                  <a:lnTo>
                    <a:pt x="256" y="786"/>
                  </a:lnTo>
                  <a:lnTo>
                    <a:pt x="264" y="775"/>
                  </a:lnTo>
                  <a:lnTo>
                    <a:pt x="271" y="765"/>
                  </a:lnTo>
                  <a:lnTo>
                    <a:pt x="287" y="739"/>
                  </a:lnTo>
                  <a:lnTo>
                    <a:pt x="299" y="709"/>
                  </a:lnTo>
                  <a:lnTo>
                    <a:pt x="312" y="676"/>
                  </a:lnTo>
                  <a:lnTo>
                    <a:pt x="324" y="639"/>
                  </a:lnTo>
                  <a:lnTo>
                    <a:pt x="333" y="600"/>
                  </a:lnTo>
                  <a:lnTo>
                    <a:pt x="341" y="562"/>
                  </a:lnTo>
                  <a:lnTo>
                    <a:pt x="354" y="487"/>
                  </a:lnTo>
                  <a:lnTo>
                    <a:pt x="362" y="424"/>
                  </a:lnTo>
                  <a:lnTo>
                    <a:pt x="369" y="364"/>
                  </a:lnTo>
                  <a:lnTo>
                    <a:pt x="2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4" name="Freeform 40"/>
            <p:cNvSpPr>
              <a:spLocks/>
            </p:cNvSpPr>
            <p:nvPr/>
          </p:nvSpPr>
          <p:spPr bwMode="auto">
            <a:xfrm>
              <a:off x="1130" y="2416"/>
              <a:ext cx="181" cy="441"/>
            </a:xfrm>
            <a:custGeom>
              <a:avLst/>
              <a:gdLst>
                <a:gd name="T0" fmla="*/ 84 w 362"/>
                <a:gd name="T1" fmla="*/ 0 h 882"/>
                <a:gd name="T2" fmla="*/ 109 w 362"/>
                <a:gd name="T3" fmla="*/ 30 h 882"/>
                <a:gd name="T4" fmla="*/ 138 w 362"/>
                <a:gd name="T5" fmla="*/ 51 h 882"/>
                <a:gd name="T6" fmla="*/ 159 w 362"/>
                <a:gd name="T7" fmla="*/ 58 h 882"/>
                <a:gd name="T8" fmla="*/ 208 w 362"/>
                <a:gd name="T9" fmla="*/ 70 h 882"/>
                <a:gd name="T10" fmla="*/ 226 w 362"/>
                <a:gd name="T11" fmla="*/ 79 h 882"/>
                <a:gd name="T12" fmla="*/ 278 w 362"/>
                <a:gd name="T13" fmla="*/ 107 h 882"/>
                <a:gd name="T14" fmla="*/ 287 w 362"/>
                <a:gd name="T15" fmla="*/ 119 h 882"/>
                <a:gd name="T16" fmla="*/ 310 w 362"/>
                <a:gd name="T17" fmla="*/ 196 h 882"/>
                <a:gd name="T18" fmla="*/ 334 w 362"/>
                <a:gd name="T19" fmla="*/ 278 h 882"/>
                <a:gd name="T20" fmla="*/ 338 w 362"/>
                <a:gd name="T21" fmla="*/ 301 h 882"/>
                <a:gd name="T22" fmla="*/ 350 w 362"/>
                <a:gd name="T23" fmla="*/ 378 h 882"/>
                <a:gd name="T24" fmla="*/ 355 w 362"/>
                <a:gd name="T25" fmla="*/ 436 h 882"/>
                <a:gd name="T26" fmla="*/ 362 w 362"/>
                <a:gd name="T27" fmla="*/ 488 h 882"/>
                <a:gd name="T28" fmla="*/ 361 w 362"/>
                <a:gd name="T29" fmla="*/ 539 h 882"/>
                <a:gd name="T30" fmla="*/ 359 w 362"/>
                <a:gd name="T31" fmla="*/ 558 h 882"/>
                <a:gd name="T32" fmla="*/ 354 w 362"/>
                <a:gd name="T33" fmla="*/ 572 h 882"/>
                <a:gd name="T34" fmla="*/ 354 w 362"/>
                <a:gd name="T35" fmla="*/ 574 h 882"/>
                <a:gd name="T36" fmla="*/ 320 w 362"/>
                <a:gd name="T37" fmla="*/ 567 h 882"/>
                <a:gd name="T38" fmla="*/ 301 w 362"/>
                <a:gd name="T39" fmla="*/ 567 h 882"/>
                <a:gd name="T40" fmla="*/ 263 w 362"/>
                <a:gd name="T41" fmla="*/ 574 h 882"/>
                <a:gd name="T42" fmla="*/ 245 w 362"/>
                <a:gd name="T43" fmla="*/ 579 h 882"/>
                <a:gd name="T44" fmla="*/ 243 w 362"/>
                <a:gd name="T45" fmla="*/ 714 h 882"/>
                <a:gd name="T46" fmla="*/ 245 w 362"/>
                <a:gd name="T47" fmla="*/ 765 h 882"/>
                <a:gd name="T48" fmla="*/ 247 w 362"/>
                <a:gd name="T49" fmla="*/ 828 h 882"/>
                <a:gd name="T50" fmla="*/ 208 w 362"/>
                <a:gd name="T51" fmla="*/ 835 h 882"/>
                <a:gd name="T52" fmla="*/ 152 w 362"/>
                <a:gd name="T53" fmla="*/ 849 h 882"/>
                <a:gd name="T54" fmla="*/ 135 w 362"/>
                <a:gd name="T55" fmla="*/ 854 h 882"/>
                <a:gd name="T56" fmla="*/ 100 w 362"/>
                <a:gd name="T57" fmla="*/ 868 h 882"/>
                <a:gd name="T58" fmla="*/ 33 w 362"/>
                <a:gd name="T59" fmla="*/ 880 h 882"/>
                <a:gd name="T60" fmla="*/ 21 w 362"/>
                <a:gd name="T61" fmla="*/ 882 h 882"/>
                <a:gd name="T62" fmla="*/ 12 w 362"/>
                <a:gd name="T63" fmla="*/ 826 h 882"/>
                <a:gd name="T64" fmla="*/ 2 w 362"/>
                <a:gd name="T65" fmla="*/ 735 h 882"/>
                <a:gd name="T66" fmla="*/ 0 w 362"/>
                <a:gd name="T67" fmla="*/ 698 h 882"/>
                <a:gd name="T68" fmla="*/ 2 w 362"/>
                <a:gd name="T69" fmla="*/ 539 h 882"/>
                <a:gd name="T70" fmla="*/ 18 w 362"/>
                <a:gd name="T71" fmla="*/ 371 h 882"/>
                <a:gd name="T72" fmla="*/ 37 w 362"/>
                <a:gd name="T73" fmla="*/ 226 h 882"/>
                <a:gd name="T74" fmla="*/ 51 w 362"/>
                <a:gd name="T75" fmla="*/ 126 h 882"/>
                <a:gd name="T76" fmla="*/ 56 w 362"/>
                <a:gd name="T77" fmla="*/ 108 h 882"/>
                <a:gd name="T78" fmla="*/ 72 w 362"/>
                <a:gd name="T79" fmla="*/ 61 h 882"/>
                <a:gd name="T80" fmla="*/ 81 w 362"/>
                <a:gd name="T81" fmla="*/ 31 h 882"/>
                <a:gd name="T82" fmla="*/ 84 w 362"/>
                <a:gd name="T83" fmla="*/ 0 h 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2" h="882">
                  <a:moveTo>
                    <a:pt x="84" y="0"/>
                  </a:moveTo>
                  <a:lnTo>
                    <a:pt x="84" y="0"/>
                  </a:lnTo>
                  <a:lnTo>
                    <a:pt x="96" y="16"/>
                  </a:lnTo>
                  <a:lnTo>
                    <a:pt x="109" y="30"/>
                  </a:lnTo>
                  <a:lnTo>
                    <a:pt x="124" y="42"/>
                  </a:lnTo>
                  <a:lnTo>
                    <a:pt x="138" y="51"/>
                  </a:lnTo>
                  <a:lnTo>
                    <a:pt x="138" y="51"/>
                  </a:lnTo>
                  <a:lnTo>
                    <a:pt x="159" y="58"/>
                  </a:lnTo>
                  <a:lnTo>
                    <a:pt x="184" y="63"/>
                  </a:lnTo>
                  <a:lnTo>
                    <a:pt x="208" y="70"/>
                  </a:lnTo>
                  <a:lnTo>
                    <a:pt x="226" y="79"/>
                  </a:lnTo>
                  <a:lnTo>
                    <a:pt x="226" y="79"/>
                  </a:lnTo>
                  <a:lnTo>
                    <a:pt x="263" y="96"/>
                  </a:lnTo>
                  <a:lnTo>
                    <a:pt x="278" y="107"/>
                  </a:lnTo>
                  <a:lnTo>
                    <a:pt x="285" y="112"/>
                  </a:lnTo>
                  <a:lnTo>
                    <a:pt x="287" y="119"/>
                  </a:lnTo>
                  <a:lnTo>
                    <a:pt x="287" y="119"/>
                  </a:lnTo>
                  <a:lnTo>
                    <a:pt x="310" y="196"/>
                  </a:lnTo>
                  <a:lnTo>
                    <a:pt x="327" y="252"/>
                  </a:lnTo>
                  <a:lnTo>
                    <a:pt x="334" y="278"/>
                  </a:lnTo>
                  <a:lnTo>
                    <a:pt x="338" y="301"/>
                  </a:lnTo>
                  <a:lnTo>
                    <a:pt x="338" y="301"/>
                  </a:lnTo>
                  <a:lnTo>
                    <a:pt x="345" y="341"/>
                  </a:lnTo>
                  <a:lnTo>
                    <a:pt x="350" y="378"/>
                  </a:lnTo>
                  <a:lnTo>
                    <a:pt x="355" y="436"/>
                  </a:lnTo>
                  <a:lnTo>
                    <a:pt x="355" y="436"/>
                  </a:lnTo>
                  <a:lnTo>
                    <a:pt x="361" y="473"/>
                  </a:lnTo>
                  <a:lnTo>
                    <a:pt x="362" y="488"/>
                  </a:lnTo>
                  <a:lnTo>
                    <a:pt x="362" y="488"/>
                  </a:lnTo>
                  <a:lnTo>
                    <a:pt x="361" y="539"/>
                  </a:lnTo>
                  <a:lnTo>
                    <a:pt x="361" y="539"/>
                  </a:lnTo>
                  <a:lnTo>
                    <a:pt x="359" y="558"/>
                  </a:lnTo>
                  <a:lnTo>
                    <a:pt x="357" y="569"/>
                  </a:lnTo>
                  <a:lnTo>
                    <a:pt x="354" y="572"/>
                  </a:lnTo>
                  <a:lnTo>
                    <a:pt x="354" y="574"/>
                  </a:lnTo>
                  <a:lnTo>
                    <a:pt x="354" y="574"/>
                  </a:lnTo>
                  <a:lnTo>
                    <a:pt x="338" y="569"/>
                  </a:lnTo>
                  <a:lnTo>
                    <a:pt x="320" y="567"/>
                  </a:lnTo>
                  <a:lnTo>
                    <a:pt x="301" y="567"/>
                  </a:lnTo>
                  <a:lnTo>
                    <a:pt x="301" y="567"/>
                  </a:lnTo>
                  <a:lnTo>
                    <a:pt x="280" y="569"/>
                  </a:lnTo>
                  <a:lnTo>
                    <a:pt x="263" y="574"/>
                  </a:lnTo>
                  <a:lnTo>
                    <a:pt x="245" y="579"/>
                  </a:lnTo>
                  <a:lnTo>
                    <a:pt x="245" y="579"/>
                  </a:lnTo>
                  <a:lnTo>
                    <a:pt x="245" y="653"/>
                  </a:lnTo>
                  <a:lnTo>
                    <a:pt x="243" y="714"/>
                  </a:lnTo>
                  <a:lnTo>
                    <a:pt x="245" y="765"/>
                  </a:lnTo>
                  <a:lnTo>
                    <a:pt x="245" y="765"/>
                  </a:lnTo>
                  <a:lnTo>
                    <a:pt x="247" y="828"/>
                  </a:lnTo>
                  <a:lnTo>
                    <a:pt x="247" y="828"/>
                  </a:lnTo>
                  <a:lnTo>
                    <a:pt x="236" y="830"/>
                  </a:lnTo>
                  <a:lnTo>
                    <a:pt x="208" y="835"/>
                  </a:lnTo>
                  <a:lnTo>
                    <a:pt x="172" y="842"/>
                  </a:lnTo>
                  <a:lnTo>
                    <a:pt x="152" y="849"/>
                  </a:lnTo>
                  <a:lnTo>
                    <a:pt x="135" y="854"/>
                  </a:lnTo>
                  <a:lnTo>
                    <a:pt x="135" y="854"/>
                  </a:lnTo>
                  <a:lnTo>
                    <a:pt x="117" y="861"/>
                  </a:lnTo>
                  <a:lnTo>
                    <a:pt x="100" y="868"/>
                  </a:lnTo>
                  <a:lnTo>
                    <a:pt x="61" y="875"/>
                  </a:lnTo>
                  <a:lnTo>
                    <a:pt x="33" y="880"/>
                  </a:lnTo>
                  <a:lnTo>
                    <a:pt x="21" y="882"/>
                  </a:lnTo>
                  <a:lnTo>
                    <a:pt x="21" y="882"/>
                  </a:lnTo>
                  <a:lnTo>
                    <a:pt x="18" y="866"/>
                  </a:lnTo>
                  <a:lnTo>
                    <a:pt x="12" y="826"/>
                  </a:lnTo>
                  <a:lnTo>
                    <a:pt x="5" y="768"/>
                  </a:lnTo>
                  <a:lnTo>
                    <a:pt x="2" y="735"/>
                  </a:lnTo>
                  <a:lnTo>
                    <a:pt x="0" y="698"/>
                  </a:lnTo>
                  <a:lnTo>
                    <a:pt x="0" y="698"/>
                  </a:lnTo>
                  <a:lnTo>
                    <a:pt x="0" y="621"/>
                  </a:lnTo>
                  <a:lnTo>
                    <a:pt x="2" y="539"/>
                  </a:lnTo>
                  <a:lnTo>
                    <a:pt x="9" y="453"/>
                  </a:lnTo>
                  <a:lnTo>
                    <a:pt x="18" y="371"/>
                  </a:lnTo>
                  <a:lnTo>
                    <a:pt x="18" y="371"/>
                  </a:lnTo>
                  <a:lnTo>
                    <a:pt x="37" y="226"/>
                  </a:lnTo>
                  <a:lnTo>
                    <a:pt x="44" y="170"/>
                  </a:lnTo>
                  <a:lnTo>
                    <a:pt x="51" y="126"/>
                  </a:lnTo>
                  <a:lnTo>
                    <a:pt x="51" y="126"/>
                  </a:lnTo>
                  <a:lnTo>
                    <a:pt x="56" y="108"/>
                  </a:lnTo>
                  <a:lnTo>
                    <a:pt x="61" y="93"/>
                  </a:lnTo>
                  <a:lnTo>
                    <a:pt x="72" y="61"/>
                  </a:lnTo>
                  <a:lnTo>
                    <a:pt x="77" y="45"/>
                  </a:lnTo>
                  <a:lnTo>
                    <a:pt x="81" y="31"/>
                  </a:lnTo>
                  <a:lnTo>
                    <a:pt x="84" y="16"/>
                  </a:lnTo>
                  <a:lnTo>
                    <a:pt x="84" y="0"/>
                  </a:lnTo>
                  <a:lnTo>
                    <a:pt x="84"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5" name="Freeform 41"/>
            <p:cNvSpPr>
              <a:spLocks/>
            </p:cNvSpPr>
            <p:nvPr/>
          </p:nvSpPr>
          <p:spPr bwMode="auto">
            <a:xfrm>
              <a:off x="1139" y="2416"/>
              <a:ext cx="69" cy="185"/>
            </a:xfrm>
            <a:custGeom>
              <a:avLst/>
              <a:gdLst>
                <a:gd name="T0" fmla="*/ 0 w 138"/>
                <a:gd name="T1" fmla="*/ 371 h 371"/>
                <a:gd name="T2" fmla="*/ 0 w 138"/>
                <a:gd name="T3" fmla="*/ 371 h 371"/>
                <a:gd name="T4" fmla="*/ 19 w 138"/>
                <a:gd name="T5" fmla="*/ 226 h 371"/>
                <a:gd name="T6" fmla="*/ 26 w 138"/>
                <a:gd name="T7" fmla="*/ 170 h 371"/>
                <a:gd name="T8" fmla="*/ 33 w 138"/>
                <a:gd name="T9" fmla="*/ 126 h 371"/>
                <a:gd name="T10" fmla="*/ 33 w 138"/>
                <a:gd name="T11" fmla="*/ 126 h 371"/>
                <a:gd name="T12" fmla="*/ 38 w 138"/>
                <a:gd name="T13" fmla="*/ 108 h 371"/>
                <a:gd name="T14" fmla="*/ 43 w 138"/>
                <a:gd name="T15" fmla="*/ 93 h 371"/>
                <a:gd name="T16" fmla="*/ 54 w 138"/>
                <a:gd name="T17" fmla="*/ 61 h 371"/>
                <a:gd name="T18" fmla="*/ 59 w 138"/>
                <a:gd name="T19" fmla="*/ 45 h 371"/>
                <a:gd name="T20" fmla="*/ 63 w 138"/>
                <a:gd name="T21" fmla="*/ 31 h 371"/>
                <a:gd name="T22" fmla="*/ 66 w 138"/>
                <a:gd name="T23" fmla="*/ 16 h 371"/>
                <a:gd name="T24" fmla="*/ 66 w 138"/>
                <a:gd name="T25" fmla="*/ 0 h 371"/>
                <a:gd name="T26" fmla="*/ 66 w 138"/>
                <a:gd name="T27" fmla="*/ 0 h 371"/>
                <a:gd name="T28" fmla="*/ 78 w 138"/>
                <a:gd name="T29" fmla="*/ 16 h 371"/>
                <a:gd name="T30" fmla="*/ 91 w 138"/>
                <a:gd name="T31" fmla="*/ 30 h 371"/>
                <a:gd name="T32" fmla="*/ 106 w 138"/>
                <a:gd name="T33" fmla="*/ 42 h 371"/>
                <a:gd name="T34" fmla="*/ 120 w 138"/>
                <a:gd name="T35" fmla="*/ 51 h 371"/>
                <a:gd name="T36" fmla="*/ 120 w 138"/>
                <a:gd name="T37" fmla="*/ 51 h 371"/>
                <a:gd name="T38" fmla="*/ 122 w 138"/>
                <a:gd name="T39" fmla="*/ 61 h 371"/>
                <a:gd name="T40" fmla="*/ 124 w 138"/>
                <a:gd name="T41" fmla="*/ 73 h 371"/>
                <a:gd name="T42" fmla="*/ 127 w 138"/>
                <a:gd name="T43" fmla="*/ 89 h 371"/>
                <a:gd name="T44" fmla="*/ 127 w 138"/>
                <a:gd name="T45" fmla="*/ 89 h 371"/>
                <a:gd name="T46" fmla="*/ 133 w 138"/>
                <a:gd name="T47" fmla="*/ 107 h 371"/>
                <a:gd name="T48" fmla="*/ 136 w 138"/>
                <a:gd name="T49" fmla="*/ 124 h 371"/>
                <a:gd name="T50" fmla="*/ 138 w 138"/>
                <a:gd name="T51" fmla="*/ 142 h 371"/>
                <a:gd name="T52" fmla="*/ 138 w 138"/>
                <a:gd name="T53" fmla="*/ 142 h 371"/>
                <a:gd name="T54" fmla="*/ 129 w 138"/>
                <a:gd name="T55" fmla="*/ 135 h 371"/>
                <a:gd name="T56" fmla="*/ 119 w 138"/>
                <a:gd name="T57" fmla="*/ 124 h 371"/>
                <a:gd name="T58" fmla="*/ 105 w 138"/>
                <a:gd name="T59" fmla="*/ 107 h 371"/>
                <a:gd name="T60" fmla="*/ 105 w 138"/>
                <a:gd name="T61" fmla="*/ 107 h 371"/>
                <a:gd name="T62" fmla="*/ 92 w 138"/>
                <a:gd name="T63" fmla="*/ 87 h 371"/>
                <a:gd name="T64" fmla="*/ 85 w 138"/>
                <a:gd name="T65" fmla="*/ 75 h 371"/>
                <a:gd name="T66" fmla="*/ 82 w 138"/>
                <a:gd name="T67" fmla="*/ 66 h 371"/>
                <a:gd name="T68" fmla="*/ 82 w 138"/>
                <a:gd name="T69" fmla="*/ 66 h 371"/>
                <a:gd name="T70" fmla="*/ 78 w 138"/>
                <a:gd name="T71" fmla="*/ 70 h 371"/>
                <a:gd name="T72" fmla="*/ 75 w 138"/>
                <a:gd name="T73" fmla="*/ 73 h 371"/>
                <a:gd name="T74" fmla="*/ 70 w 138"/>
                <a:gd name="T75" fmla="*/ 82 h 371"/>
                <a:gd name="T76" fmla="*/ 64 w 138"/>
                <a:gd name="T77" fmla="*/ 93 h 371"/>
                <a:gd name="T78" fmla="*/ 57 w 138"/>
                <a:gd name="T79" fmla="*/ 110 h 371"/>
                <a:gd name="T80" fmla="*/ 52 w 138"/>
                <a:gd name="T81" fmla="*/ 131 h 371"/>
                <a:gd name="T82" fmla="*/ 45 w 138"/>
                <a:gd name="T83" fmla="*/ 161 h 371"/>
                <a:gd name="T84" fmla="*/ 45 w 138"/>
                <a:gd name="T85" fmla="*/ 161 h 371"/>
                <a:gd name="T86" fmla="*/ 31 w 138"/>
                <a:gd name="T87" fmla="*/ 222 h 371"/>
                <a:gd name="T88" fmla="*/ 17 w 138"/>
                <a:gd name="T89" fmla="*/ 280 h 371"/>
                <a:gd name="T90" fmla="*/ 7 w 138"/>
                <a:gd name="T91" fmla="*/ 331 h 371"/>
                <a:gd name="T92" fmla="*/ 0 w 138"/>
                <a:gd name="T93" fmla="*/ 371 h 371"/>
                <a:gd name="T94" fmla="*/ 0 w 138"/>
                <a:gd name="T95" fmla="*/ 37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8" h="371">
                  <a:moveTo>
                    <a:pt x="0" y="371"/>
                  </a:moveTo>
                  <a:lnTo>
                    <a:pt x="0" y="371"/>
                  </a:lnTo>
                  <a:lnTo>
                    <a:pt x="19" y="226"/>
                  </a:lnTo>
                  <a:lnTo>
                    <a:pt x="26" y="170"/>
                  </a:lnTo>
                  <a:lnTo>
                    <a:pt x="33" y="126"/>
                  </a:lnTo>
                  <a:lnTo>
                    <a:pt x="33" y="126"/>
                  </a:lnTo>
                  <a:lnTo>
                    <a:pt x="38" y="108"/>
                  </a:lnTo>
                  <a:lnTo>
                    <a:pt x="43" y="93"/>
                  </a:lnTo>
                  <a:lnTo>
                    <a:pt x="54" y="61"/>
                  </a:lnTo>
                  <a:lnTo>
                    <a:pt x="59" y="45"/>
                  </a:lnTo>
                  <a:lnTo>
                    <a:pt x="63" y="31"/>
                  </a:lnTo>
                  <a:lnTo>
                    <a:pt x="66" y="16"/>
                  </a:lnTo>
                  <a:lnTo>
                    <a:pt x="66" y="0"/>
                  </a:lnTo>
                  <a:lnTo>
                    <a:pt x="66" y="0"/>
                  </a:lnTo>
                  <a:lnTo>
                    <a:pt x="78" y="16"/>
                  </a:lnTo>
                  <a:lnTo>
                    <a:pt x="91" y="30"/>
                  </a:lnTo>
                  <a:lnTo>
                    <a:pt x="106" y="42"/>
                  </a:lnTo>
                  <a:lnTo>
                    <a:pt x="120" y="51"/>
                  </a:lnTo>
                  <a:lnTo>
                    <a:pt x="120" y="51"/>
                  </a:lnTo>
                  <a:lnTo>
                    <a:pt x="122" y="61"/>
                  </a:lnTo>
                  <a:lnTo>
                    <a:pt x="124" y="73"/>
                  </a:lnTo>
                  <a:lnTo>
                    <a:pt x="127" y="89"/>
                  </a:lnTo>
                  <a:lnTo>
                    <a:pt x="127" y="89"/>
                  </a:lnTo>
                  <a:lnTo>
                    <a:pt x="133" y="107"/>
                  </a:lnTo>
                  <a:lnTo>
                    <a:pt x="136" y="124"/>
                  </a:lnTo>
                  <a:lnTo>
                    <a:pt x="138" y="142"/>
                  </a:lnTo>
                  <a:lnTo>
                    <a:pt x="138" y="142"/>
                  </a:lnTo>
                  <a:lnTo>
                    <a:pt x="129" y="135"/>
                  </a:lnTo>
                  <a:lnTo>
                    <a:pt x="119" y="124"/>
                  </a:lnTo>
                  <a:lnTo>
                    <a:pt x="105" y="107"/>
                  </a:lnTo>
                  <a:lnTo>
                    <a:pt x="105" y="107"/>
                  </a:lnTo>
                  <a:lnTo>
                    <a:pt x="92" y="87"/>
                  </a:lnTo>
                  <a:lnTo>
                    <a:pt x="85" y="75"/>
                  </a:lnTo>
                  <a:lnTo>
                    <a:pt x="82" y="66"/>
                  </a:lnTo>
                  <a:lnTo>
                    <a:pt x="82" y="66"/>
                  </a:lnTo>
                  <a:lnTo>
                    <a:pt x="78" y="70"/>
                  </a:lnTo>
                  <a:lnTo>
                    <a:pt x="75" y="73"/>
                  </a:lnTo>
                  <a:lnTo>
                    <a:pt x="70" y="82"/>
                  </a:lnTo>
                  <a:lnTo>
                    <a:pt x="64" y="93"/>
                  </a:lnTo>
                  <a:lnTo>
                    <a:pt x="57" y="110"/>
                  </a:lnTo>
                  <a:lnTo>
                    <a:pt x="52" y="131"/>
                  </a:lnTo>
                  <a:lnTo>
                    <a:pt x="45" y="161"/>
                  </a:lnTo>
                  <a:lnTo>
                    <a:pt x="45" y="161"/>
                  </a:lnTo>
                  <a:lnTo>
                    <a:pt x="31" y="222"/>
                  </a:lnTo>
                  <a:lnTo>
                    <a:pt x="17" y="280"/>
                  </a:lnTo>
                  <a:lnTo>
                    <a:pt x="7" y="331"/>
                  </a:lnTo>
                  <a:lnTo>
                    <a:pt x="0" y="371"/>
                  </a:lnTo>
                  <a:lnTo>
                    <a:pt x="0" y="371"/>
                  </a:lnTo>
                  <a:close/>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6" name="Freeform 42"/>
            <p:cNvSpPr>
              <a:spLocks/>
            </p:cNvSpPr>
            <p:nvPr/>
          </p:nvSpPr>
          <p:spPr bwMode="auto">
            <a:xfrm>
              <a:off x="964" y="2413"/>
              <a:ext cx="157" cy="432"/>
            </a:xfrm>
            <a:custGeom>
              <a:avLst/>
              <a:gdLst>
                <a:gd name="T0" fmla="*/ 255 w 315"/>
                <a:gd name="T1" fmla="*/ 0 h 863"/>
                <a:gd name="T2" fmla="*/ 262 w 315"/>
                <a:gd name="T3" fmla="*/ 59 h 863"/>
                <a:gd name="T4" fmla="*/ 281 w 315"/>
                <a:gd name="T5" fmla="*/ 98 h 863"/>
                <a:gd name="T6" fmla="*/ 304 w 315"/>
                <a:gd name="T7" fmla="*/ 138 h 863"/>
                <a:gd name="T8" fmla="*/ 315 w 315"/>
                <a:gd name="T9" fmla="*/ 155 h 863"/>
                <a:gd name="T10" fmla="*/ 281 w 315"/>
                <a:gd name="T11" fmla="*/ 407 h 863"/>
                <a:gd name="T12" fmla="*/ 266 w 315"/>
                <a:gd name="T13" fmla="*/ 507 h 863"/>
                <a:gd name="T14" fmla="*/ 250 w 315"/>
                <a:gd name="T15" fmla="*/ 569 h 863"/>
                <a:gd name="T16" fmla="*/ 234 w 315"/>
                <a:gd name="T17" fmla="*/ 633 h 863"/>
                <a:gd name="T18" fmla="*/ 229 w 315"/>
                <a:gd name="T19" fmla="*/ 684 h 863"/>
                <a:gd name="T20" fmla="*/ 229 w 315"/>
                <a:gd name="T21" fmla="*/ 717 h 863"/>
                <a:gd name="T22" fmla="*/ 224 w 315"/>
                <a:gd name="T23" fmla="*/ 828 h 863"/>
                <a:gd name="T24" fmla="*/ 220 w 315"/>
                <a:gd name="T25" fmla="*/ 863 h 863"/>
                <a:gd name="T26" fmla="*/ 183 w 315"/>
                <a:gd name="T27" fmla="*/ 863 h 863"/>
                <a:gd name="T28" fmla="*/ 134 w 315"/>
                <a:gd name="T29" fmla="*/ 856 h 863"/>
                <a:gd name="T30" fmla="*/ 119 w 315"/>
                <a:gd name="T31" fmla="*/ 850 h 863"/>
                <a:gd name="T32" fmla="*/ 92 w 315"/>
                <a:gd name="T33" fmla="*/ 838 h 863"/>
                <a:gd name="T34" fmla="*/ 91 w 315"/>
                <a:gd name="T35" fmla="*/ 835 h 863"/>
                <a:gd name="T36" fmla="*/ 92 w 315"/>
                <a:gd name="T37" fmla="*/ 833 h 863"/>
                <a:gd name="T38" fmla="*/ 98 w 315"/>
                <a:gd name="T39" fmla="*/ 773 h 863"/>
                <a:gd name="T40" fmla="*/ 110 w 315"/>
                <a:gd name="T41" fmla="*/ 663 h 863"/>
                <a:gd name="T42" fmla="*/ 113 w 315"/>
                <a:gd name="T43" fmla="*/ 637 h 863"/>
                <a:gd name="T44" fmla="*/ 119 w 315"/>
                <a:gd name="T45" fmla="*/ 551 h 863"/>
                <a:gd name="T46" fmla="*/ 117 w 315"/>
                <a:gd name="T47" fmla="*/ 492 h 863"/>
                <a:gd name="T48" fmla="*/ 98 w 315"/>
                <a:gd name="T49" fmla="*/ 558 h 863"/>
                <a:gd name="T50" fmla="*/ 0 w 315"/>
                <a:gd name="T51" fmla="*/ 546 h 863"/>
                <a:gd name="T52" fmla="*/ 0 w 315"/>
                <a:gd name="T53" fmla="*/ 474 h 863"/>
                <a:gd name="T54" fmla="*/ 8 w 315"/>
                <a:gd name="T55" fmla="*/ 362 h 863"/>
                <a:gd name="T56" fmla="*/ 14 w 315"/>
                <a:gd name="T57" fmla="*/ 322 h 863"/>
                <a:gd name="T58" fmla="*/ 36 w 315"/>
                <a:gd name="T59" fmla="*/ 210 h 863"/>
                <a:gd name="T60" fmla="*/ 50 w 315"/>
                <a:gd name="T61" fmla="*/ 159 h 863"/>
                <a:gd name="T62" fmla="*/ 54 w 315"/>
                <a:gd name="T63" fmla="*/ 143 h 863"/>
                <a:gd name="T64" fmla="*/ 64 w 315"/>
                <a:gd name="T65" fmla="*/ 124 h 863"/>
                <a:gd name="T66" fmla="*/ 70 w 315"/>
                <a:gd name="T67" fmla="*/ 119 h 863"/>
                <a:gd name="T68" fmla="*/ 96 w 315"/>
                <a:gd name="T69" fmla="*/ 98 h 863"/>
                <a:gd name="T70" fmla="*/ 133 w 315"/>
                <a:gd name="T71" fmla="*/ 78 h 863"/>
                <a:gd name="T72" fmla="*/ 157 w 315"/>
                <a:gd name="T73" fmla="*/ 68 h 863"/>
                <a:gd name="T74" fmla="*/ 204 w 315"/>
                <a:gd name="T75" fmla="*/ 43 h 863"/>
                <a:gd name="T76" fmla="*/ 227 w 315"/>
                <a:gd name="T77" fmla="*/ 26 h 863"/>
                <a:gd name="T78" fmla="*/ 255 w 315"/>
                <a:gd name="T79" fmla="*/ 0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5" h="863">
                  <a:moveTo>
                    <a:pt x="255" y="0"/>
                  </a:moveTo>
                  <a:lnTo>
                    <a:pt x="255" y="0"/>
                  </a:lnTo>
                  <a:lnTo>
                    <a:pt x="259" y="36"/>
                  </a:lnTo>
                  <a:lnTo>
                    <a:pt x="262" y="59"/>
                  </a:lnTo>
                  <a:lnTo>
                    <a:pt x="269" y="78"/>
                  </a:lnTo>
                  <a:lnTo>
                    <a:pt x="281" y="98"/>
                  </a:lnTo>
                  <a:lnTo>
                    <a:pt x="281" y="98"/>
                  </a:lnTo>
                  <a:lnTo>
                    <a:pt x="304" y="138"/>
                  </a:lnTo>
                  <a:lnTo>
                    <a:pt x="315" y="155"/>
                  </a:lnTo>
                  <a:lnTo>
                    <a:pt x="315" y="155"/>
                  </a:lnTo>
                  <a:lnTo>
                    <a:pt x="297" y="292"/>
                  </a:lnTo>
                  <a:lnTo>
                    <a:pt x="281" y="407"/>
                  </a:lnTo>
                  <a:lnTo>
                    <a:pt x="274" y="462"/>
                  </a:lnTo>
                  <a:lnTo>
                    <a:pt x="266" y="507"/>
                  </a:lnTo>
                  <a:lnTo>
                    <a:pt x="266" y="507"/>
                  </a:lnTo>
                  <a:lnTo>
                    <a:pt x="250" y="569"/>
                  </a:lnTo>
                  <a:lnTo>
                    <a:pt x="239" y="612"/>
                  </a:lnTo>
                  <a:lnTo>
                    <a:pt x="234" y="633"/>
                  </a:lnTo>
                  <a:lnTo>
                    <a:pt x="231" y="656"/>
                  </a:lnTo>
                  <a:lnTo>
                    <a:pt x="229" y="684"/>
                  </a:lnTo>
                  <a:lnTo>
                    <a:pt x="229" y="717"/>
                  </a:lnTo>
                  <a:lnTo>
                    <a:pt x="229" y="717"/>
                  </a:lnTo>
                  <a:lnTo>
                    <a:pt x="227" y="782"/>
                  </a:lnTo>
                  <a:lnTo>
                    <a:pt x="224" y="828"/>
                  </a:lnTo>
                  <a:lnTo>
                    <a:pt x="220" y="863"/>
                  </a:lnTo>
                  <a:lnTo>
                    <a:pt x="220" y="863"/>
                  </a:lnTo>
                  <a:lnTo>
                    <a:pt x="210" y="863"/>
                  </a:lnTo>
                  <a:lnTo>
                    <a:pt x="183" y="863"/>
                  </a:lnTo>
                  <a:lnTo>
                    <a:pt x="150" y="857"/>
                  </a:lnTo>
                  <a:lnTo>
                    <a:pt x="134" y="856"/>
                  </a:lnTo>
                  <a:lnTo>
                    <a:pt x="119" y="850"/>
                  </a:lnTo>
                  <a:lnTo>
                    <a:pt x="119" y="850"/>
                  </a:lnTo>
                  <a:lnTo>
                    <a:pt x="98" y="842"/>
                  </a:lnTo>
                  <a:lnTo>
                    <a:pt x="92" y="838"/>
                  </a:lnTo>
                  <a:lnTo>
                    <a:pt x="91" y="836"/>
                  </a:lnTo>
                  <a:lnTo>
                    <a:pt x="91" y="835"/>
                  </a:lnTo>
                  <a:lnTo>
                    <a:pt x="91" y="835"/>
                  </a:lnTo>
                  <a:lnTo>
                    <a:pt x="92" y="833"/>
                  </a:lnTo>
                  <a:lnTo>
                    <a:pt x="92" y="833"/>
                  </a:lnTo>
                  <a:lnTo>
                    <a:pt x="98" y="773"/>
                  </a:lnTo>
                  <a:lnTo>
                    <a:pt x="103" y="719"/>
                  </a:lnTo>
                  <a:lnTo>
                    <a:pt x="110" y="663"/>
                  </a:lnTo>
                  <a:lnTo>
                    <a:pt x="110" y="663"/>
                  </a:lnTo>
                  <a:lnTo>
                    <a:pt x="113" y="637"/>
                  </a:lnTo>
                  <a:lnTo>
                    <a:pt x="115" y="607"/>
                  </a:lnTo>
                  <a:lnTo>
                    <a:pt x="119" y="551"/>
                  </a:lnTo>
                  <a:lnTo>
                    <a:pt x="117" y="509"/>
                  </a:lnTo>
                  <a:lnTo>
                    <a:pt x="117" y="492"/>
                  </a:lnTo>
                  <a:lnTo>
                    <a:pt x="105" y="544"/>
                  </a:lnTo>
                  <a:lnTo>
                    <a:pt x="98" y="558"/>
                  </a:lnTo>
                  <a:lnTo>
                    <a:pt x="0" y="546"/>
                  </a:lnTo>
                  <a:lnTo>
                    <a:pt x="0" y="546"/>
                  </a:lnTo>
                  <a:lnTo>
                    <a:pt x="0" y="527"/>
                  </a:lnTo>
                  <a:lnTo>
                    <a:pt x="0" y="474"/>
                  </a:lnTo>
                  <a:lnTo>
                    <a:pt x="5" y="402"/>
                  </a:lnTo>
                  <a:lnTo>
                    <a:pt x="8" y="362"/>
                  </a:lnTo>
                  <a:lnTo>
                    <a:pt x="14" y="322"/>
                  </a:lnTo>
                  <a:lnTo>
                    <a:pt x="14" y="322"/>
                  </a:lnTo>
                  <a:lnTo>
                    <a:pt x="26" y="255"/>
                  </a:lnTo>
                  <a:lnTo>
                    <a:pt x="36" y="210"/>
                  </a:lnTo>
                  <a:lnTo>
                    <a:pt x="45" y="180"/>
                  </a:lnTo>
                  <a:lnTo>
                    <a:pt x="50" y="159"/>
                  </a:lnTo>
                  <a:lnTo>
                    <a:pt x="50" y="159"/>
                  </a:lnTo>
                  <a:lnTo>
                    <a:pt x="54" y="143"/>
                  </a:lnTo>
                  <a:lnTo>
                    <a:pt x="59" y="133"/>
                  </a:lnTo>
                  <a:lnTo>
                    <a:pt x="64" y="124"/>
                  </a:lnTo>
                  <a:lnTo>
                    <a:pt x="64" y="124"/>
                  </a:lnTo>
                  <a:lnTo>
                    <a:pt x="70" y="119"/>
                  </a:lnTo>
                  <a:lnTo>
                    <a:pt x="84" y="106"/>
                  </a:lnTo>
                  <a:lnTo>
                    <a:pt x="96" y="98"/>
                  </a:lnTo>
                  <a:lnTo>
                    <a:pt x="112" y="89"/>
                  </a:lnTo>
                  <a:lnTo>
                    <a:pt x="133" y="78"/>
                  </a:lnTo>
                  <a:lnTo>
                    <a:pt x="157" y="68"/>
                  </a:lnTo>
                  <a:lnTo>
                    <a:pt x="157" y="68"/>
                  </a:lnTo>
                  <a:lnTo>
                    <a:pt x="183" y="56"/>
                  </a:lnTo>
                  <a:lnTo>
                    <a:pt x="204" y="43"/>
                  </a:lnTo>
                  <a:lnTo>
                    <a:pt x="204" y="43"/>
                  </a:lnTo>
                  <a:lnTo>
                    <a:pt x="227" y="26"/>
                  </a:lnTo>
                  <a:lnTo>
                    <a:pt x="243" y="12"/>
                  </a:lnTo>
                  <a:lnTo>
                    <a:pt x="255" y="0"/>
                  </a:lnTo>
                  <a:lnTo>
                    <a:pt x="255"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7" name="Freeform 43"/>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 name="T110" fmla="*/ 58 w 107"/>
                <a:gd name="T111" fmla="*/ 516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lnTo>
                    <a:pt x="58" y="516"/>
                  </a:lnTo>
                  <a:close/>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8" name="Freeform 44"/>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9" name="Freeform 45"/>
            <p:cNvSpPr>
              <a:spLocks/>
            </p:cNvSpPr>
            <p:nvPr/>
          </p:nvSpPr>
          <p:spPr bwMode="auto">
            <a:xfrm>
              <a:off x="1072" y="2233"/>
              <a:ext cx="129" cy="137"/>
            </a:xfrm>
            <a:custGeom>
              <a:avLst/>
              <a:gdLst>
                <a:gd name="T0" fmla="*/ 250 w 257"/>
                <a:gd name="T1" fmla="*/ 208 h 273"/>
                <a:gd name="T2" fmla="*/ 253 w 257"/>
                <a:gd name="T3" fmla="*/ 184 h 273"/>
                <a:gd name="T4" fmla="*/ 253 w 257"/>
                <a:gd name="T5" fmla="*/ 138 h 273"/>
                <a:gd name="T6" fmla="*/ 255 w 257"/>
                <a:gd name="T7" fmla="*/ 116 h 273"/>
                <a:gd name="T8" fmla="*/ 255 w 257"/>
                <a:gd name="T9" fmla="*/ 79 h 273"/>
                <a:gd name="T10" fmla="*/ 253 w 257"/>
                <a:gd name="T11" fmla="*/ 72 h 273"/>
                <a:gd name="T12" fmla="*/ 245 w 257"/>
                <a:gd name="T13" fmla="*/ 60 h 273"/>
                <a:gd name="T14" fmla="*/ 238 w 257"/>
                <a:gd name="T15" fmla="*/ 54 h 273"/>
                <a:gd name="T16" fmla="*/ 229 w 257"/>
                <a:gd name="T17" fmla="*/ 47 h 273"/>
                <a:gd name="T18" fmla="*/ 213 w 257"/>
                <a:gd name="T19" fmla="*/ 28 h 273"/>
                <a:gd name="T20" fmla="*/ 204 w 257"/>
                <a:gd name="T21" fmla="*/ 21 h 273"/>
                <a:gd name="T22" fmla="*/ 201 w 257"/>
                <a:gd name="T23" fmla="*/ 23 h 273"/>
                <a:gd name="T24" fmla="*/ 164 w 257"/>
                <a:gd name="T25" fmla="*/ 2 h 273"/>
                <a:gd name="T26" fmla="*/ 49 w 257"/>
                <a:gd name="T27" fmla="*/ 25 h 273"/>
                <a:gd name="T28" fmla="*/ 45 w 257"/>
                <a:gd name="T29" fmla="*/ 26 h 273"/>
                <a:gd name="T30" fmla="*/ 28 w 257"/>
                <a:gd name="T31" fmla="*/ 39 h 273"/>
                <a:gd name="T32" fmla="*/ 19 w 257"/>
                <a:gd name="T33" fmla="*/ 58 h 273"/>
                <a:gd name="T34" fmla="*/ 15 w 257"/>
                <a:gd name="T35" fmla="*/ 72 h 273"/>
                <a:gd name="T36" fmla="*/ 8 w 257"/>
                <a:gd name="T37" fmla="*/ 112 h 273"/>
                <a:gd name="T38" fmla="*/ 1 w 257"/>
                <a:gd name="T39" fmla="*/ 142 h 273"/>
                <a:gd name="T40" fmla="*/ 0 w 257"/>
                <a:gd name="T41" fmla="*/ 170 h 273"/>
                <a:gd name="T42" fmla="*/ 5 w 257"/>
                <a:gd name="T43" fmla="*/ 200 h 273"/>
                <a:gd name="T44" fmla="*/ 10 w 257"/>
                <a:gd name="T45" fmla="*/ 207 h 273"/>
                <a:gd name="T46" fmla="*/ 28 w 257"/>
                <a:gd name="T47" fmla="*/ 226 h 273"/>
                <a:gd name="T48" fmla="*/ 56 w 257"/>
                <a:gd name="T49" fmla="*/ 245 h 273"/>
                <a:gd name="T50" fmla="*/ 91 w 257"/>
                <a:gd name="T51" fmla="*/ 261 h 273"/>
                <a:gd name="T52" fmla="*/ 129 w 257"/>
                <a:gd name="T53" fmla="*/ 271 h 273"/>
                <a:gd name="T54" fmla="*/ 169 w 257"/>
                <a:gd name="T55" fmla="*/ 271 h 273"/>
                <a:gd name="T56" fmla="*/ 197 w 257"/>
                <a:gd name="T57" fmla="*/ 264 h 273"/>
                <a:gd name="T58" fmla="*/ 215 w 257"/>
                <a:gd name="T59" fmla="*/ 254 h 273"/>
                <a:gd name="T60" fmla="*/ 231 w 257"/>
                <a:gd name="T61" fmla="*/ 240 h 273"/>
                <a:gd name="T62" fmla="*/ 243 w 257"/>
                <a:gd name="T63" fmla="*/ 219 h 273"/>
                <a:gd name="T64" fmla="*/ 250 w 257"/>
                <a:gd name="T65" fmla="*/ 20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7" h="273">
                  <a:moveTo>
                    <a:pt x="250" y="208"/>
                  </a:moveTo>
                  <a:lnTo>
                    <a:pt x="250" y="208"/>
                  </a:lnTo>
                  <a:lnTo>
                    <a:pt x="252" y="196"/>
                  </a:lnTo>
                  <a:lnTo>
                    <a:pt x="253" y="184"/>
                  </a:lnTo>
                  <a:lnTo>
                    <a:pt x="255" y="161"/>
                  </a:lnTo>
                  <a:lnTo>
                    <a:pt x="253" y="138"/>
                  </a:lnTo>
                  <a:lnTo>
                    <a:pt x="253" y="138"/>
                  </a:lnTo>
                  <a:lnTo>
                    <a:pt x="255" y="116"/>
                  </a:lnTo>
                  <a:lnTo>
                    <a:pt x="257" y="96"/>
                  </a:lnTo>
                  <a:lnTo>
                    <a:pt x="255" y="79"/>
                  </a:lnTo>
                  <a:lnTo>
                    <a:pt x="255" y="79"/>
                  </a:lnTo>
                  <a:lnTo>
                    <a:pt x="253" y="72"/>
                  </a:lnTo>
                  <a:lnTo>
                    <a:pt x="252" y="67"/>
                  </a:lnTo>
                  <a:lnTo>
                    <a:pt x="245" y="60"/>
                  </a:lnTo>
                  <a:lnTo>
                    <a:pt x="239" y="56"/>
                  </a:lnTo>
                  <a:lnTo>
                    <a:pt x="238" y="54"/>
                  </a:lnTo>
                  <a:lnTo>
                    <a:pt x="238" y="54"/>
                  </a:lnTo>
                  <a:lnTo>
                    <a:pt x="229" y="47"/>
                  </a:lnTo>
                  <a:lnTo>
                    <a:pt x="213" y="28"/>
                  </a:lnTo>
                  <a:lnTo>
                    <a:pt x="213" y="28"/>
                  </a:lnTo>
                  <a:lnTo>
                    <a:pt x="206" y="21"/>
                  </a:lnTo>
                  <a:lnTo>
                    <a:pt x="204" y="21"/>
                  </a:lnTo>
                  <a:lnTo>
                    <a:pt x="203" y="21"/>
                  </a:lnTo>
                  <a:lnTo>
                    <a:pt x="201" y="23"/>
                  </a:lnTo>
                  <a:lnTo>
                    <a:pt x="199" y="25"/>
                  </a:lnTo>
                  <a:lnTo>
                    <a:pt x="164" y="2"/>
                  </a:lnTo>
                  <a:lnTo>
                    <a:pt x="112" y="0"/>
                  </a:lnTo>
                  <a:lnTo>
                    <a:pt x="49" y="25"/>
                  </a:lnTo>
                  <a:lnTo>
                    <a:pt x="49" y="25"/>
                  </a:lnTo>
                  <a:lnTo>
                    <a:pt x="45" y="26"/>
                  </a:lnTo>
                  <a:lnTo>
                    <a:pt x="35" y="33"/>
                  </a:lnTo>
                  <a:lnTo>
                    <a:pt x="28" y="39"/>
                  </a:lnTo>
                  <a:lnTo>
                    <a:pt x="22" y="47"/>
                  </a:lnTo>
                  <a:lnTo>
                    <a:pt x="19" y="58"/>
                  </a:lnTo>
                  <a:lnTo>
                    <a:pt x="15" y="72"/>
                  </a:lnTo>
                  <a:lnTo>
                    <a:pt x="15" y="72"/>
                  </a:lnTo>
                  <a:lnTo>
                    <a:pt x="8" y="112"/>
                  </a:lnTo>
                  <a:lnTo>
                    <a:pt x="8" y="112"/>
                  </a:lnTo>
                  <a:lnTo>
                    <a:pt x="7" y="121"/>
                  </a:lnTo>
                  <a:lnTo>
                    <a:pt x="1" y="142"/>
                  </a:lnTo>
                  <a:lnTo>
                    <a:pt x="0" y="156"/>
                  </a:lnTo>
                  <a:lnTo>
                    <a:pt x="0" y="170"/>
                  </a:lnTo>
                  <a:lnTo>
                    <a:pt x="1" y="186"/>
                  </a:lnTo>
                  <a:lnTo>
                    <a:pt x="5" y="200"/>
                  </a:lnTo>
                  <a:lnTo>
                    <a:pt x="5" y="200"/>
                  </a:lnTo>
                  <a:lnTo>
                    <a:pt x="10" y="207"/>
                  </a:lnTo>
                  <a:lnTo>
                    <a:pt x="17" y="215"/>
                  </a:lnTo>
                  <a:lnTo>
                    <a:pt x="28" y="226"/>
                  </a:lnTo>
                  <a:lnTo>
                    <a:pt x="40" y="235"/>
                  </a:lnTo>
                  <a:lnTo>
                    <a:pt x="56" y="245"/>
                  </a:lnTo>
                  <a:lnTo>
                    <a:pt x="73" y="254"/>
                  </a:lnTo>
                  <a:lnTo>
                    <a:pt x="91" y="261"/>
                  </a:lnTo>
                  <a:lnTo>
                    <a:pt x="110" y="268"/>
                  </a:lnTo>
                  <a:lnTo>
                    <a:pt x="129" y="271"/>
                  </a:lnTo>
                  <a:lnTo>
                    <a:pt x="150" y="273"/>
                  </a:lnTo>
                  <a:lnTo>
                    <a:pt x="169" y="271"/>
                  </a:lnTo>
                  <a:lnTo>
                    <a:pt x="189" y="268"/>
                  </a:lnTo>
                  <a:lnTo>
                    <a:pt x="197" y="264"/>
                  </a:lnTo>
                  <a:lnTo>
                    <a:pt x="206" y="259"/>
                  </a:lnTo>
                  <a:lnTo>
                    <a:pt x="215" y="254"/>
                  </a:lnTo>
                  <a:lnTo>
                    <a:pt x="222" y="247"/>
                  </a:lnTo>
                  <a:lnTo>
                    <a:pt x="231" y="240"/>
                  </a:lnTo>
                  <a:lnTo>
                    <a:pt x="238" y="229"/>
                  </a:lnTo>
                  <a:lnTo>
                    <a:pt x="243" y="219"/>
                  </a:lnTo>
                  <a:lnTo>
                    <a:pt x="250" y="208"/>
                  </a:lnTo>
                  <a:lnTo>
                    <a:pt x="250" y="208"/>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0" name="Freeform 46"/>
            <p:cNvSpPr>
              <a:spLocks/>
            </p:cNvSpPr>
            <p:nvPr/>
          </p:nvSpPr>
          <p:spPr bwMode="auto">
            <a:xfrm>
              <a:off x="1068" y="2257"/>
              <a:ext cx="136" cy="163"/>
            </a:xfrm>
            <a:custGeom>
              <a:avLst/>
              <a:gdLst>
                <a:gd name="T0" fmla="*/ 261 w 273"/>
                <a:gd name="T1" fmla="*/ 132 h 328"/>
                <a:gd name="T2" fmla="*/ 255 w 273"/>
                <a:gd name="T3" fmla="*/ 135 h 328"/>
                <a:gd name="T4" fmla="*/ 248 w 273"/>
                <a:gd name="T5" fmla="*/ 151 h 328"/>
                <a:gd name="T6" fmla="*/ 247 w 273"/>
                <a:gd name="T7" fmla="*/ 163 h 328"/>
                <a:gd name="T8" fmla="*/ 245 w 273"/>
                <a:gd name="T9" fmla="*/ 172 h 328"/>
                <a:gd name="T10" fmla="*/ 240 w 273"/>
                <a:gd name="T11" fmla="*/ 179 h 328"/>
                <a:gd name="T12" fmla="*/ 236 w 273"/>
                <a:gd name="T13" fmla="*/ 67 h 328"/>
                <a:gd name="T14" fmla="*/ 234 w 273"/>
                <a:gd name="T15" fmla="*/ 56 h 328"/>
                <a:gd name="T16" fmla="*/ 224 w 273"/>
                <a:gd name="T17" fmla="*/ 34 h 328"/>
                <a:gd name="T18" fmla="*/ 201 w 273"/>
                <a:gd name="T19" fmla="*/ 14 h 328"/>
                <a:gd name="T20" fmla="*/ 164 w 273"/>
                <a:gd name="T21" fmla="*/ 2 h 328"/>
                <a:gd name="T22" fmla="*/ 140 w 273"/>
                <a:gd name="T23" fmla="*/ 0 h 328"/>
                <a:gd name="T24" fmla="*/ 93 w 273"/>
                <a:gd name="T25" fmla="*/ 7 h 328"/>
                <a:gd name="T26" fmla="*/ 59 w 273"/>
                <a:gd name="T27" fmla="*/ 25 h 328"/>
                <a:gd name="T28" fmla="*/ 38 w 273"/>
                <a:gd name="T29" fmla="*/ 49 h 328"/>
                <a:gd name="T30" fmla="*/ 31 w 273"/>
                <a:gd name="T31" fmla="*/ 77 h 328"/>
                <a:gd name="T32" fmla="*/ 33 w 273"/>
                <a:gd name="T33" fmla="*/ 165 h 328"/>
                <a:gd name="T34" fmla="*/ 24 w 273"/>
                <a:gd name="T35" fmla="*/ 154 h 328"/>
                <a:gd name="T36" fmla="*/ 17 w 273"/>
                <a:gd name="T37" fmla="*/ 146 h 328"/>
                <a:gd name="T38" fmla="*/ 12 w 273"/>
                <a:gd name="T39" fmla="*/ 142 h 328"/>
                <a:gd name="T40" fmla="*/ 5 w 273"/>
                <a:gd name="T41" fmla="*/ 146 h 328"/>
                <a:gd name="T42" fmla="*/ 2 w 273"/>
                <a:gd name="T43" fmla="*/ 156 h 328"/>
                <a:gd name="T44" fmla="*/ 0 w 273"/>
                <a:gd name="T45" fmla="*/ 170 h 328"/>
                <a:gd name="T46" fmla="*/ 5 w 273"/>
                <a:gd name="T47" fmla="*/ 184 h 328"/>
                <a:gd name="T48" fmla="*/ 21 w 273"/>
                <a:gd name="T49" fmla="*/ 216 h 328"/>
                <a:gd name="T50" fmla="*/ 30 w 273"/>
                <a:gd name="T51" fmla="*/ 230 h 328"/>
                <a:gd name="T52" fmla="*/ 38 w 273"/>
                <a:gd name="T53" fmla="*/ 235 h 328"/>
                <a:gd name="T54" fmla="*/ 42 w 273"/>
                <a:gd name="T55" fmla="*/ 235 h 328"/>
                <a:gd name="T56" fmla="*/ 52 w 273"/>
                <a:gd name="T57" fmla="*/ 256 h 328"/>
                <a:gd name="T58" fmla="*/ 86 w 273"/>
                <a:gd name="T59" fmla="*/ 298 h 328"/>
                <a:gd name="T60" fmla="*/ 105 w 273"/>
                <a:gd name="T61" fmla="*/ 315 h 328"/>
                <a:gd name="T62" fmla="*/ 128 w 273"/>
                <a:gd name="T63" fmla="*/ 326 h 328"/>
                <a:gd name="T64" fmla="*/ 149 w 273"/>
                <a:gd name="T65" fmla="*/ 326 h 328"/>
                <a:gd name="T66" fmla="*/ 166 w 273"/>
                <a:gd name="T67" fmla="*/ 321 h 328"/>
                <a:gd name="T68" fmla="*/ 177 w 273"/>
                <a:gd name="T69" fmla="*/ 310 h 328"/>
                <a:gd name="T70" fmla="*/ 189 w 273"/>
                <a:gd name="T71" fmla="*/ 298 h 328"/>
                <a:gd name="T72" fmla="*/ 224 w 273"/>
                <a:gd name="T73" fmla="*/ 256 h 328"/>
                <a:gd name="T74" fmla="*/ 236 w 273"/>
                <a:gd name="T75" fmla="*/ 233 h 328"/>
                <a:gd name="T76" fmla="*/ 241 w 273"/>
                <a:gd name="T77" fmla="*/ 233 h 328"/>
                <a:gd name="T78" fmla="*/ 254 w 273"/>
                <a:gd name="T79" fmla="*/ 226 h 328"/>
                <a:gd name="T80" fmla="*/ 259 w 273"/>
                <a:gd name="T81" fmla="*/ 216 h 328"/>
                <a:gd name="T82" fmla="*/ 268 w 273"/>
                <a:gd name="T83" fmla="*/ 186 h 328"/>
                <a:gd name="T84" fmla="*/ 271 w 273"/>
                <a:gd name="T85" fmla="*/ 156 h 328"/>
                <a:gd name="T86" fmla="*/ 271 w 273"/>
                <a:gd name="T87" fmla="*/ 137 h 328"/>
                <a:gd name="T88" fmla="*/ 261 w 273"/>
                <a:gd name="T89" fmla="*/ 132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3" h="328">
                  <a:moveTo>
                    <a:pt x="261" y="132"/>
                  </a:moveTo>
                  <a:lnTo>
                    <a:pt x="261" y="132"/>
                  </a:lnTo>
                  <a:lnTo>
                    <a:pt x="259" y="133"/>
                  </a:lnTo>
                  <a:lnTo>
                    <a:pt x="255" y="135"/>
                  </a:lnTo>
                  <a:lnTo>
                    <a:pt x="252" y="142"/>
                  </a:lnTo>
                  <a:lnTo>
                    <a:pt x="248" y="151"/>
                  </a:lnTo>
                  <a:lnTo>
                    <a:pt x="247" y="163"/>
                  </a:lnTo>
                  <a:lnTo>
                    <a:pt x="247" y="163"/>
                  </a:lnTo>
                  <a:lnTo>
                    <a:pt x="247" y="168"/>
                  </a:lnTo>
                  <a:lnTo>
                    <a:pt x="245" y="172"/>
                  </a:lnTo>
                  <a:lnTo>
                    <a:pt x="240" y="179"/>
                  </a:lnTo>
                  <a:lnTo>
                    <a:pt x="240" y="179"/>
                  </a:lnTo>
                  <a:lnTo>
                    <a:pt x="238" y="114"/>
                  </a:lnTo>
                  <a:lnTo>
                    <a:pt x="236" y="67"/>
                  </a:lnTo>
                  <a:lnTo>
                    <a:pt x="236" y="67"/>
                  </a:lnTo>
                  <a:lnTo>
                    <a:pt x="234" y="56"/>
                  </a:lnTo>
                  <a:lnTo>
                    <a:pt x="231" y="46"/>
                  </a:lnTo>
                  <a:lnTo>
                    <a:pt x="224" y="34"/>
                  </a:lnTo>
                  <a:lnTo>
                    <a:pt x="213" y="23"/>
                  </a:lnTo>
                  <a:lnTo>
                    <a:pt x="201" y="14"/>
                  </a:lnTo>
                  <a:lnTo>
                    <a:pt x="184" y="7"/>
                  </a:lnTo>
                  <a:lnTo>
                    <a:pt x="164" y="2"/>
                  </a:lnTo>
                  <a:lnTo>
                    <a:pt x="140" y="0"/>
                  </a:lnTo>
                  <a:lnTo>
                    <a:pt x="140" y="0"/>
                  </a:lnTo>
                  <a:lnTo>
                    <a:pt x="114" y="2"/>
                  </a:lnTo>
                  <a:lnTo>
                    <a:pt x="93" y="7"/>
                  </a:lnTo>
                  <a:lnTo>
                    <a:pt x="73" y="16"/>
                  </a:lnTo>
                  <a:lnTo>
                    <a:pt x="59" y="25"/>
                  </a:lnTo>
                  <a:lnTo>
                    <a:pt x="47" y="37"/>
                  </a:lnTo>
                  <a:lnTo>
                    <a:pt x="38" y="49"/>
                  </a:lnTo>
                  <a:lnTo>
                    <a:pt x="33" y="63"/>
                  </a:lnTo>
                  <a:lnTo>
                    <a:pt x="31" y="77"/>
                  </a:lnTo>
                  <a:lnTo>
                    <a:pt x="31" y="77"/>
                  </a:lnTo>
                  <a:lnTo>
                    <a:pt x="33" y="165"/>
                  </a:lnTo>
                  <a:lnTo>
                    <a:pt x="33" y="165"/>
                  </a:lnTo>
                  <a:lnTo>
                    <a:pt x="24" y="154"/>
                  </a:lnTo>
                  <a:lnTo>
                    <a:pt x="17" y="146"/>
                  </a:lnTo>
                  <a:lnTo>
                    <a:pt x="17" y="146"/>
                  </a:lnTo>
                  <a:lnTo>
                    <a:pt x="16" y="142"/>
                  </a:lnTo>
                  <a:lnTo>
                    <a:pt x="12" y="142"/>
                  </a:lnTo>
                  <a:lnTo>
                    <a:pt x="9" y="144"/>
                  </a:lnTo>
                  <a:lnTo>
                    <a:pt x="5" y="146"/>
                  </a:lnTo>
                  <a:lnTo>
                    <a:pt x="3" y="149"/>
                  </a:lnTo>
                  <a:lnTo>
                    <a:pt x="2" y="156"/>
                  </a:lnTo>
                  <a:lnTo>
                    <a:pt x="0" y="161"/>
                  </a:lnTo>
                  <a:lnTo>
                    <a:pt x="0" y="170"/>
                  </a:lnTo>
                  <a:lnTo>
                    <a:pt x="0" y="170"/>
                  </a:lnTo>
                  <a:lnTo>
                    <a:pt x="5" y="184"/>
                  </a:lnTo>
                  <a:lnTo>
                    <a:pt x="10" y="196"/>
                  </a:lnTo>
                  <a:lnTo>
                    <a:pt x="21" y="216"/>
                  </a:lnTo>
                  <a:lnTo>
                    <a:pt x="21" y="216"/>
                  </a:lnTo>
                  <a:lnTo>
                    <a:pt x="30" y="230"/>
                  </a:lnTo>
                  <a:lnTo>
                    <a:pt x="35" y="233"/>
                  </a:lnTo>
                  <a:lnTo>
                    <a:pt x="38" y="235"/>
                  </a:lnTo>
                  <a:lnTo>
                    <a:pt x="42" y="235"/>
                  </a:lnTo>
                  <a:lnTo>
                    <a:pt x="42" y="235"/>
                  </a:lnTo>
                  <a:lnTo>
                    <a:pt x="45" y="245"/>
                  </a:lnTo>
                  <a:lnTo>
                    <a:pt x="52" y="256"/>
                  </a:lnTo>
                  <a:lnTo>
                    <a:pt x="66" y="277"/>
                  </a:lnTo>
                  <a:lnTo>
                    <a:pt x="86" y="298"/>
                  </a:lnTo>
                  <a:lnTo>
                    <a:pt x="105" y="315"/>
                  </a:lnTo>
                  <a:lnTo>
                    <a:pt x="105" y="315"/>
                  </a:lnTo>
                  <a:lnTo>
                    <a:pt x="117" y="322"/>
                  </a:lnTo>
                  <a:lnTo>
                    <a:pt x="128" y="326"/>
                  </a:lnTo>
                  <a:lnTo>
                    <a:pt x="138" y="328"/>
                  </a:lnTo>
                  <a:lnTo>
                    <a:pt x="149" y="326"/>
                  </a:lnTo>
                  <a:lnTo>
                    <a:pt x="157" y="324"/>
                  </a:lnTo>
                  <a:lnTo>
                    <a:pt x="166" y="321"/>
                  </a:lnTo>
                  <a:lnTo>
                    <a:pt x="171" y="315"/>
                  </a:lnTo>
                  <a:lnTo>
                    <a:pt x="177" y="310"/>
                  </a:lnTo>
                  <a:lnTo>
                    <a:pt x="177" y="310"/>
                  </a:lnTo>
                  <a:lnTo>
                    <a:pt x="189" y="298"/>
                  </a:lnTo>
                  <a:lnTo>
                    <a:pt x="206" y="279"/>
                  </a:lnTo>
                  <a:lnTo>
                    <a:pt x="224" y="256"/>
                  </a:lnTo>
                  <a:lnTo>
                    <a:pt x="231" y="244"/>
                  </a:lnTo>
                  <a:lnTo>
                    <a:pt x="236" y="233"/>
                  </a:lnTo>
                  <a:lnTo>
                    <a:pt x="236" y="233"/>
                  </a:lnTo>
                  <a:lnTo>
                    <a:pt x="241" y="233"/>
                  </a:lnTo>
                  <a:lnTo>
                    <a:pt x="248" y="231"/>
                  </a:lnTo>
                  <a:lnTo>
                    <a:pt x="254" y="226"/>
                  </a:lnTo>
                  <a:lnTo>
                    <a:pt x="259" y="216"/>
                  </a:lnTo>
                  <a:lnTo>
                    <a:pt x="259" y="216"/>
                  </a:lnTo>
                  <a:lnTo>
                    <a:pt x="264" y="200"/>
                  </a:lnTo>
                  <a:lnTo>
                    <a:pt x="268" y="186"/>
                  </a:lnTo>
                  <a:lnTo>
                    <a:pt x="271" y="156"/>
                  </a:lnTo>
                  <a:lnTo>
                    <a:pt x="271" y="156"/>
                  </a:lnTo>
                  <a:lnTo>
                    <a:pt x="273" y="144"/>
                  </a:lnTo>
                  <a:lnTo>
                    <a:pt x="271" y="137"/>
                  </a:lnTo>
                  <a:lnTo>
                    <a:pt x="266" y="133"/>
                  </a:lnTo>
                  <a:lnTo>
                    <a:pt x="261" y="132"/>
                  </a:lnTo>
                  <a:lnTo>
                    <a:pt x="261" y="1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1" name="Freeform 47"/>
            <p:cNvSpPr>
              <a:spLocks/>
            </p:cNvSpPr>
            <p:nvPr/>
          </p:nvSpPr>
          <p:spPr bwMode="auto">
            <a:xfrm>
              <a:off x="1096" y="2266"/>
              <a:ext cx="101" cy="38"/>
            </a:xfrm>
            <a:custGeom>
              <a:avLst/>
              <a:gdLst>
                <a:gd name="T0" fmla="*/ 201 w 201"/>
                <a:gd name="T1" fmla="*/ 64 h 75"/>
                <a:gd name="T2" fmla="*/ 201 w 201"/>
                <a:gd name="T3" fmla="*/ 64 h 75"/>
                <a:gd name="T4" fmla="*/ 189 w 201"/>
                <a:gd name="T5" fmla="*/ 47 h 75"/>
                <a:gd name="T6" fmla="*/ 175 w 201"/>
                <a:gd name="T7" fmla="*/ 35 h 75"/>
                <a:gd name="T8" fmla="*/ 161 w 201"/>
                <a:gd name="T9" fmla="*/ 22 h 75"/>
                <a:gd name="T10" fmla="*/ 145 w 201"/>
                <a:gd name="T11" fmla="*/ 15 h 75"/>
                <a:gd name="T12" fmla="*/ 128 w 201"/>
                <a:gd name="T13" fmla="*/ 8 h 75"/>
                <a:gd name="T14" fmla="*/ 112 w 201"/>
                <a:gd name="T15" fmla="*/ 5 h 75"/>
                <a:gd name="T16" fmla="*/ 94 w 201"/>
                <a:gd name="T17" fmla="*/ 1 h 75"/>
                <a:gd name="T18" fmla="*/ 79 w 201"/>
                <a:gd name="T19" fmla="*/ 0 h 75"/>
                <a:gd name="T20" fmla="*/ 47 w 201"/>
                <a:gd name="T21" fmla="*/ 1 h 75"/>
                <a:gd name="T22" fmla="*/ 23 w 201"/>
                <a:gd name="T23" fmla="*/ 3 h 75"/>
                <a:gd name="T24" fmla="*/ 0 w 201"/>
                <a:gd name="T25" fmla="*/ 8 h 75"/>
                <a:gd name="T26" fmla="*/ 0 w 201"/>
                <a:gd name="T27" fmla="*/ 8 h 75"/>
                <a:gd name="T28" fmla="*/ 17 w 201"/>
                <a:gd name="T29" fmla="*/ 24 h 75"/>
                <a:gd name="T30" fmla="*/ 37 w 201"/>
                <a:gd name="T31" fmla="*/ 38 h 75"/>
                <a:gd name="T32" fmla="*/ 63 w 201"/>
                <a:gd name="T33" fmla="*/ 54 h 75"/>
                <a:gd name="T34" fmla="*/ 79 w 201"/>
                <a:gd name="T35" fmla="*/ 61 h 75"/>
                <a:gd name="T36" fmla="*/ 94 w 201"/>
                <a:gd name="T37" fmla="*/ 66 h 75"/>
                <a:gd name="T38" fmla="*/ 110 w 201"/>
                <a:gd name="T39" fmla="*/ 71 h 75"/>
                <a:gd name="T40" fmla="*/ 128 w 201"/>
                <a:gd name="T41" fmla="*/ 75 h 75"/>
                <a:gd name="T42" fmla="*/ 145 w 201"/>
                <a:gd name="T43" fmla="*/ 75 h 75"/>
                <a:gd name="T44" fmla="*/ 164 w 201"/>
                <a:gd name="T45" fmla="*/ 75 h 75"/>
                <a:gd name="T46" fmla="*/ 182 w 201"/>
                <a:gd name="T47" fmla="*/ 71 h 75"/>
                <a:gd name="T48" fmla="*/ 201 w 201"/>
                <a:gd name="T49" fmla="*/ 64 h 75"/>
                <a:gd name="T50" fmla="*/ 201 w 201"/>
                <a:gd name="T51" fmla="*/ 6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1" h="75">
                  <a:moveTo>
                    <a:pt x="201" y="64"/>
                  </a:moveTo>
                  <a:lnTo>
                    <a:pt x="201" y="64"/>
                  </a:lnTo>
                  <a:lnTo>
                    <a:pt x="189" y="47"/>
                  </a:lnTo>
                  <a:lnTo>
                    <a:pt x="175" y="35"/>
                  </a:lnTo>
                  <a:lnTo>
                    <a:pt x="161" y="22"/>
                  </a:lnTo>
                  <a:lnTo>
                    <a:pt x="145" y="15"/>
                  </a:lnTo>
                  <a:lnTo>
                    <a:pt x="128" y="8"/>
                  </a:lnTo>
                  <a:lnTo>
                    <a:pt x="112" y="5"/>
                  </a:lnTo>
                  <a:lnTo>
                    <a:pt x="94" y="1"/>
                  </a:lnTo>
                  <a:lnTo>
                    <a:pt x="79" y="0"/>
                  </a:lnTo>
                  <a:lnTo>
                    <a:pt x="47" y="1"/>
                  </a:lnTo>
                  <a:lnTo>
                    <a:pt x="23" y="3"/>
                  </a:lnTo>
                  <a:lnTo>
                    <a:pt x="0" y="8"/>
                  </a:lnTo>
                  <a:lnTo>
                    <a:pt x="0" y="8"/>
                  </a:lnTo>
                  <a:lnTo>
                    <a:pt x="17" y="24"/>
                  </a:lnTo>
                  <a:lnTo>
                    <a:pt x="37" y="38"/>
                  </a:lnTo>
                  <a:lnTo>
                    <a:pt x="63" y="54"/>
                  </a:lnTo>
                  <a:lnTo>
                    <a:pt x="79" y="61"/>
                  </a:lnTo>
                  <a:lnTo>
                    <a:pt x="94" y="66"/>
                  </a:lnTo>
                  <a:lnTo>
                    <a:pt x="110" y="71"/>
                  </a:lnTo>
                  <a:lnTo>
                    <a:pt x="128" y="75"/>
                  </a:lnTo>
                  <a:lnTo>
                    <a:pt x="145" y="75"/>
                  </a:lnTo>
                  <a:lnTo>
                    <a:pt x="164" y="75"/>
                  </a:lnTo>
                  <a:lnTo>
                    <a:pt x="182" y="71"/>
                  </a:lnTo>
                  <a:lnTo>
                    <a:pt x="201" y="64"/>
                  </a:lnTo>
                  <a:lnTo>
                    <a:pt x="201" y="64"/>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2" name="Freeform 48"/>
            <p:cNvSpPr>
              <a:spLocks/>
            </p:cNvSpPr>
            <p:nvPr/>
          </p:nvSpPr>
          <p:spPr bwMode="auto">
            <a:xfrm>
              <a:off x="1091" y="2247"/>
              <a:ext cx="99" cy="47"/>
            </a:xfrm>
            <a:custGeom>
              <a:avLst/>
              <a:gdLst>
                <a:gd name="T0" fmla="*/ 200 w 200"/>
                <a:gd name="T1" fmla="*/ 95 h 95"/>
                <a:gd name="T2" fmla="*/ 200 w 200"/>
                <a:gd name="T3" fmla="*/ 95 h 95"/>
                <a:gd name="T4" fmla="*/ 193 w 200"/>
                <a:gd name="T5" fmla="*/ 72 h 95"/>
                <a:gd name="T6" fmla="*/ 182 w 200"/>
                <a:gd name="T7" fmla="*/ 51 h 95"/>
                <a:gd name="T8" fmla="*/ 170 w 200"/>
                <a:gd name="T9" fmla="*/ 33 h 95"/>
                <a:gd name="T10" fmla="*/ 156 w 200"/>
                <a:gd name="T11" fmla="*/ 21 h 95"/>
                <a:gd name="T12" fmla="*/ 140 w 200"/>
                <a:gd name="T13" fmla="*/ 11 h 95"/>
                <a:gd name="T14" fmla="*/ 125 w 200"/>
                <a:gd name="T15" fmla="*/ 4 h 95"/>
                <a:gd name="T16" fmla="*/ 107 w 200"/>
                <a:gd name="T17" fmla="*/ 0 h 95"/>
                <a:gd name="T18" fmla="*/ 91 w 200"/>
                <a:gd name="T19" fmla="*/ 0 h 95"/>
                <a:gd name="T20" fmla="*/ 91 w 200"/>
                <a:gd name="T21" fmla="*/ 0 h 95"/>
                <a:gd name="T22" fmla="*/ 74 w 200"/>
                <a:gd name="T23" fmla="*/ 4 h 95"/>
                <a:gd name="T24" fmla="*/ 58 w 200"/>
                <a:gd name="T25" fmla="*/ 9 h 95"/>
                <a:gd name="T26" fmla="*/ 44 w 200"/>
                <a:gd name="T27" fmla="*/ 14 h 95"/>
                <a:gd name="T28" fmla="*/ 30 w 200"/>
                <a:gd name="T29" fmla="*/ 23 h 95"/>
                <a:gd name="T30" fmla="*/ 9 w 200"/>
                <a:gd name="T31" fmla="*/ 35 h 95"/>
                <a:gd name="T32" fmla="*/ 2 w 200"/>
                <a:gd name="T33" fmla="*/ 40 h 95"/>
                <a:gd name="T34" fmla="*/ 2 w 200"/>
                <a:gd name="T35" fmla="*/ 40 h 95"/>
                <a:gd name="T36" fmla="*/ 0 w 200"/>
                <a:gd name="T37" fmla="*/ 42 h 95"/>
                <a:gd name="T38" fmla="*/ 0 w 200"/>
                <a:gd name="T39" fmla="*/ 42 h 95"/>
                <a:gd name="T40" fmla="*/ 0 w 200"/>
                <a:gd name="T41" fmla="*/ 44 h 95"/>
                <a:gd name="T42" fmla="*/ 9 w 200"/>
                <a:gd name="T43" fmla="*/ 47 h 95"/>
                <a:gd name="T44" fmla="*/ 30 w 200"/>
                <a:gd name="T45" fmla="*/ 54 h 95"/>
                <a:gd name="T46" fmla="*/ 30 w 200"/>
                <a:gd name="T47" fmla="*/ 54 h 95"/>
                <a:gd name="T48" fmla="*/ 130 w 200"/>
                <a:gd name="T49" fmla="*/ 79 h 95"/>
                <a:gd name="T50" fmla="*/ 200 w 200"/>
                <a:gd name="T51" fmla="*/ 95 h 95"/>
                <a:gd name="T52" fmla="*/ 200 w 200"/>
                <a:gd name="T53"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0" h="95">
                  <a:moveTo>
                    <a:pt x="200" y="95"/>
                  </a:moveTo>
                  <a:lnTo>
                    <a:pt x="200" y="95"/>
                  </a:lnTo>
                  <a:lnTo>
                    <a:pt x="193" y="72"/>
                  </a:lnTo>
                  <a:lnTo>
                    <a:pt x="182" y="51"/>
                  </a:lnTo>
                  <a:lnTo>
                    <a:pt x="170" y="33"/>
                  </a:lnTo>
                  <a:lnTo>
                    <a:pt x="156" y="21"/>
                  </a:lnTo>
                  <a:lnTo>
                    <a:pt x="140" y="11"/>
                  </a:lnTo>
                  <a:lnTo>
                    <a:pt x="125" y="4"/>
                  </a:lnTo>
                  <a:lnTo>
                    <a:pt x="107" y="0"/>
                  </a:lnTo>
                  <a:lnTo>
                    <a:pt x="91" y="0"/>
                  </a:lnTo>
                  <a:lnTo>
                    <a:pt x="91" y="0"/>
                  </a:lnTo>
                  <a:lnTo>
                    <a:pt x="74" y="4"/>
                  </a:lnTo>
                  <a:lnTo>
                    <a:pt x="58" y="9"/>
                  </a:lnTo>
                  <a:lnTo>
                    <a:pt x="44" y="14"/>
                  </a:lnTo>
                  <a:lnTo>
                    <a:pt x="30" y="23"/>
                  </a:lnTo>
                  <a:lnTo>
                    <a:pt x="9" y="35"/>
                  </a:lnTo>
                  <a:lnTo>
                    <a:pt x="2" y="40"/>
                  </a:lnTo>
                  <a:lnTo>
                    <a:pt x="2" y="40"/>
                  </a:lnTo>
                  <a:lnTo>
                    <a:pt x="0" y="42"/>
                  </a:lnTo>
                  <a:lnTo>
                    <a:pt x="0" y="42"/>
                  </a:lnTo>
                  <a:lnTo>
                    <a:pt x="0" y="44"/>
                  </a:lnTo>
                  <a:lnTo>
                    <a:pt x="9" y="47"/>
                  </a:lnTo>
                  <a:lnTo>
                    <a:pt x="30" y="54"/>
                  </a:lnTo>
                  <a:lnTo>
                    <a:pt x="30" y="54"/>
                  </a:lnTo>
                  <a:lnTo>
                    <a:pt x="130" y="79"/>
                  </a:lnTo>
                  <a:lnTo>
                    <a:pt x="200" y="95"/>
                  </a:lnTo>
                  <a:lnTo>
                    <a:pt x="200" y="95"/>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3" name="Freeform 49"/>
            <p:cNvSpPr>
              <a:spLocks/>
            </p:cNvSpPr>
            <p:nvPr/>
          </p:nvSpPr>
          <p:spPr bwMode="auto">
            <a:xfrm>
              <a:off x="1079" y="2264"/>
              <a:ext cx="15" cy="73"/>
            </a:xfrm>
            <a:custGeom>
              <a:avLst/>
              <a:gdLst>
                <a:gd name="T0" fmla="*/ 28 w 29"/>
                <a:gd name="T1" fmla="*/ 0 h 147"/>
                <a:gd name="T2" fmla="*/ 28 w 29"/>
                <a:gd name="T3" fmla="*/ 0 h 147"/>
                <a:gd name="T4" fmla="*/ 29 w 29"/>
                <a:gd name="T5" fmla="*/ 11 h 147"/>
                <a:gd name="T6" fmla="*/ 29 w 29"/>
                <a:gd name="T7" fmla="*/ 21 h 147"/>
                <a:gd name="T8" fmla="*/ 29 w 29"/>
                <a:gd name="T9" fmla="*/ 44 h 147"/>
                <a:gd name="T10" fmla="*/ 28 w 29"/>
                <a:gd name="T11" fmla="*/ 69 h 147"/>
                <a:gd name="T12" fmla="*/ 22 w 29"/>
                <a:gd name="T13" fmla="*/ 93 h 147"/>
                <a:gd name="T14" fmla="*/ 14 w 29"/>
                <a:gd name="T15" fmla="*/ 132 h 147"/>
                <a:gd name="T16" fmla="*/ 10 w 29"/>
                <a:gd name="T17" fmla="*/ 147 h 147"/>
                <a:gd name="T18" fmla="*/ 10 w 29"/>
                <a:gd name="T19" fmla="*/ 147 h 147"/>
                <a:gd name="T20" fmla="*/ 5 w 29"/>
                <a:gd name="T21" fmla="*/ 128 h 147"/>
                <a:gd name="T22" fmla="*/ 1 w 29"/>
                <a:gd name="T23" fmla="*/ 109 h 147"/>
                <a:gd name="T24" fmla="*/ 0 w 29"/>
                <a:gd name="T25" fmla="*/ 86 h 147"/>
                <a:gd name="T26" fmla="*/ 0 w 29"/>
                <a:gd name="T27" fmla="*/ 62 h 147"/>
                <a:gd name="T28" fmla="*/ 1 w 29"/>
                <a:gd name="T29" fmla="*/ 49 h 147"/>
                <a:gd name="T30" fmla="*/ 3 w 29"/>
                <a:gd name="T31" fmla="*/ 37 h 147"/>
                <a:gd name="T32" fmla="*/ 7 w 29"/>
                <a:gd name="T33" fmla="*/ 27 h 147"/>
                <a:gd name="T34" fmla="*/ 12 w 29"/>
                <a:gd name="T35" fmla="*/ 16 h 147"/>
                <a:gd name="T36" fmla="*/ 19 w 29"/>
                <a:gd name="T37" fmla="*/ 7 h 147"/>
                <a:gd name="T38" fmla="*/ 28 w 29"/>
                <a:gd name="T39" fmla="*/ 0 h 147"/>
                <a:gd name="T40" fmla="*/ 28 w 29"/>
                <a:gd name="T41"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147">
                  <a:moveTo>
                    <a:pt x="28" y="0"/>
                  </a:moveTo>
                  <a:lnTo>
                    <a:pt x="28" y="0"/>
                  </a:lnTo>
                  <a:lnTo>
                    <a:pt x="29" y="11"/>
                  </a:lnTo>
                  <a:lnTo>
                    <a:pt x="29" y="21"/>
                  </a:lnTo>
                  <a:lnTo>
                    <a:pt x="29" y="44"/>
                  </a:lnTo>
                  <a:lnTo>
                    <a:pt x="28" y="69"/>
                  </a:lnTo>
                  <a:lnTo>
                    <a:pt x="22" y="93"/>
                  </a:lnTo>
                  <a:lnTo>
                    <a:pt x="14" y="132"/>
                  </a:lnTo>
                  <a:lnTo>
                    <a:pt x="10" y="147"/>
                  </a:lnTo>
                  <a:lnTo>
                    <a:pt x="10" y="147"/>
                  </a:lnTo>
                  <a:lnTo>
                    <a:pt x="5" y="128"/>
                  </a:lnTo>
                  <a:lnTo>
                    <a:pt x="1" y="109"/>
                  </a:lnTo>
                  <a:lnTo>
                    <a:pt x="0" y="86"/>
                  </a:lnTo>
                  <a:lnTo>
                    <a:pt x="0" y="62"/>
                  </a:lnTo>
                  <a:lnTo>
                    <a:pt x="1" y="49"/>
                  </a:lnTo>
                  <a:lnTo>
                    <a:pt x="3" y="37"/>
                  </a:lnTo>
                  <a:lnTo>
                    <a:pt x="7" y="27"/>
                  </a:lnTo>
                  <a:lnTo>
                    <a:pt x="12" y="16"/>
                  </a:lnTo>
                  <a:lnTo>
                    <a:pt x="19" y="7"/>
                  </a:lnTo>
                  <a:lnTo>
                    <a:pt x="28" y="0"/>
                  </a:lnTo>
                  <a:lnTo>
                    <a:pt x="28" y="0"/>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4" name="Freeform 50"/>
            <p:cNvSpPr>
              <a:spLocks/>
            </p:cNvSpPr>
            <p:nvPr/>
          </p:nvSpPr>
          <p:spPr bwMode="auto">
            <a:xfrm>
              <a:off x="961" y="2692"/>
              <a:ext cx="112" cy="208"/>
            </a:xfrm>
            <a:custGeom>
              <a:avLst/>
              <a:gdLst>
                <a:gd name="T0" fmla="*/ 121 w 224"/>
                <a:gd name="T1" fmla="*/ 35 h 417"/>
                <a:gd name="T2" fmla="*/ 123 w 224"/>
                <a:gd name="T3" fmla="*/ 60 h 417"/>
                <a:gd name="T4" fmla="*/ 132 w 224"/>
                <a:gd name="T5" fmla="*/ 109 h 417"/>
                <a:gd name="T6" fmla="*/ 135 w 224"/>
                <a:gd name="T7" fmla="*/ 156 h 417"/>
                <a:gd name="T8" fmla="*/ 139 w 224"/>
                <a:gd name="T9" fmla="*/ 230 h 417"/>
                <a:gd name="T10" fmla="*/ 144 w 224"/>
                <a:gd name="T11" fmla="*/ 268 h 417"/>
                <a:gd name="T12" fmla="*/ 158 w 224"/>
                <a:gd name="T13" fmla="*/ 303 h 417"/>
                <a:gd name="T14" fmla="*/ 168 w 224"/>
                <a:gd name="T15" fmla="*/ 321 h 417"/>
                <a:gd name="T16" fmla="*/ 182 w 224"/>
                <a:gd name="T17" fmla="*/ 317 h 417"/>
                <a:gd name="T18" fmla="*/ 202 w 224"/>
                <a:gd name="T19" fmla="*/ 312 h 417"/>
                <a:gd name="T20" fmla="*/ 212 w 224"/>
                <a:gd name="T21" fmla="*/ 314 h 417"/>
                <a:gd name="T22" fmla="*/ 221 w 224"/>
                <a:gd name="T23" fmla="*/ 319 h 417"/>
                <a:gd name="T24" fmla="*/ 223 w 224"/>
                <a:gd name="T25" fmla="*/ 321 h 417"/>
                <a:gd name="T26" fmla="*/ 207 w 224"/>
                <a:gd name="T27" fmla="*/ 336 h 417"/>
                <a:gd name="T28" fmla="*/ 216 w 224"/>
                <a:gd name="T29" fmla="*/ 343 h 417"/>
                <a:gd name="T30" fmla="*/ 223 w 224"/>
                <a:gd name="T31" fmla="*/ 356 h 417"/>
                <a:gd name="T32" fmla="*/ 224 w 224"/>
                <a:gd name="T33" fmla="*/ 370 h 417"/>
                <a:gd name="T34" fmla="*/ 221 w 224"/>
                <a:gd name="T35" fmla="*/ 380 h 417"/>
                <a:gd name="T36" fmla="*/ 217 w 224"/>
                <a:gd name="T37" fmla="*/ 382 h 417"/>
                <a:gd name="T38" fmla="*/ 196 w 224"/>
                <a:gd name="T39" fmla="*/ 384 h 417"/>
                <a:gd name="T40" fmla="*/ 196 w 224"/>
                <a:gd name="T41" fmla="*/ 392 h 417"/>
                <a:gd name="T42" fmla="*/ 191 w 224"/>
                <a:gd name="T43" fmla="*/ 403 h 417"/>
                <a:gd name="T44" fmla="*/ 184 w 224"/>
                <a:gd name="T45" fmla="*/ 405 h 417"/>
                <a:gd name="T46" fmla="*/ 168 w 224"/>
                <a:gd name="T47" fmla="*/ 408 h 417"/>
                <a:gd name="T48" fmla="*/ 161 w 224"/>
                <a:gd name="T49" fmla="*/ 413 h 417"/>
                <a:gd name="T50" fmla="*/ 149 w 224"/>
                <a:gd name="T51" fmla="*/ 417 h 417"/>
                <a:gd name="T52" fmla="*/ 142 w 224"/>
                <a:gd name="T53" fmla="*/ 417 h 417"/>
                <a:gd name="T54" fmla="*/ 133 w 224"/>
                <a:gd name="T55" fmla="*/ 415 h 417"/>
                <a:gd name="T56" fmla="*/ 125 w 224"/>
                <a:gd name="T57" fmla="*/ 412 h 417"/>
                <a:gd name="T58" fmla="*/ 111 w 224"/>
                <a:gd name="T59" fmla="*/ 405 h 417"/>
                <a:gd name="T60" fmla="*/ 105 w 224"/>
                <a:gd name="T61" fmla="*/ 401 h 417"/>
                <a:gd name="T62" fmla="*/ 93 w 224"/>
                <a:gd name="T63" fmla="*/ 363 h 417"/>
                <a:gd name="T64" fmla="*/ 72 w 224"/>
                <a:gd name="T65" fmla="*/ 284 h 417"/>
                <a:gd name="T66" fmla="*/ 41 w 224"/>
                <a:gd name="T67" fmla="*/ 177 h 417"/>
                <a:gd name="T68" fmla="*/ 30 w 224"/>
                <a:gd name="T69" fmla="*/ 149 h 417"/>
                <a:gd name="T70" fmla="*/ 7 w 224"/>
                <a:gd name="T71" fmla="*/ 84 h 417"/>
                <a:gd name="T72" fmla="*/ 0 w 224"/>
                <a:gd name="T73" fmla="*/ 39 h 417"/>
                <a:gd name="T74" fmla="*/ 2 w 224"/>
                <a:gd name="T75" fmla="*/ 18 h 417"/>
                <a:gd name="T76" fmla="*/ 6 w 224"/>
                <a:gd name="T77" fmla="*/ 11 h 417"/>
                <a:gd name="T78" fmla="*/ 16 w 224"/>
                <a:gd name="T79" fmla="*/ 2 h 417"/>
                <a:gd name="T80" fmla="*/ 34 w 224"/>
                <a:gd name="T81" fmla="*/ 0 h 417"/>
                <a:gd name="T82" fmla="*/ 65 w 224"/>
                <a:gd name="T83" fmla="*/ 7 h 417"/>
                <a:gd name="T84" fmla="*/ 104 w 224"/>
                <a:gd name="T85" fmla="*/ 25 h 417"/>
                <a:gd name="T86" fmla="*/ 121 w 224"/>
                <a:gd name="T87" fmla="*/ 35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4" h="417">
                  <a:moveTo>
                    <a:pt x="121" y="35"/>
                  </a:moveTo>
                  <a:lnTo>
                    <a:pt x="121" y="35"/>
                  </a:lnTo>
                  <a:lnTo>
                    <a:pt x="121" y="49"/>
                  </a:lnTo>
                  <a:lnTo>
                    <a:pt x="123" y="60"/>
                  </a:lnTo>
                  <a:lnTo>
                    <a:pt x="126" y="81"/>
                  </a:lnTo>
                  <a:lnTo>
                    <a:pt x="132" y="109"/>
                  </a:lnTo>
                  <a:lnTo>
                    <a:pt x="135" y="156"/>
                  </a:lnTo>
                  <a:lnTo>
                    <a:pt x="135" y="156"/>
                  </a:lnTo>
                  <a:lnTo>
                    <a:pt x="137" y="209"/>
                  </a:lnTo>
                  <a:lnTo>
                    <a:pt x="139" y="230"/>
                  </a:lnTo>
                  <a:lnTo>
                    <a:pt x="140" y="249"/>
                  </a:lnTo>
                  <a:lnTo>
                    <a:pt x="144" y="268"/>
                  </a:lnTo>
                  <a:lnTo>
                    <a:pt x="149" y="286"/>
                  </a:lnTo>
                  <a:lnTo>
                    <a:pt x="158" y="303"/>
                  </a:lnTo>
                  <a:lnTo>
                    <a:pt x="168" y="321"/>
                  </a:lnTo>
                  <a:lnTo>
                    <a:pt x="168" y="321"/>
                  </a:lnTo>
                  <a:lnTo>
                    <a:pt x="174" y="321"/>
                  </a:lnTo>
                  <a:lnTo>
                    <a:pt x="182" y="317"/>
                  </a:lnTo>
                  <a:lnTo>
                    <a:pt x="193" y="314"/>
                  </a:lnTo>
                  <a:lnTo>
                    <a:pt x="202" y="312"/>
                  </a:lnTo>
                  <a:lnTo>
                    <a:pt x="202" y="312"/>
                  </a:lnTo>
                  <a:lnTo>
                    <a:pt x="212" y="314"/>
                  </a:lnTo>
                  <a:lnTo>
                    <a:pt x="217" y="315"/>
                  </a:lnTo>
                  <a:lnTo>
                    <a:pt x="221" y="319"/>
                  </a:lnTo>
                  <a:lnTo>
                    <a:pt x="223" y="321"/>
                  </a:lnTo>
                  <a:lnTo>
                    <a:pt x="223" y="321"/>
                  </a:lnTo>
                  <a:lnTo>
                    <a:pt x="217" y="324"/>
                  </a:lnTo>
                  <a:lnTo>
                    <a:pt x="207" y="336"/>
                  </a:lnTo>
                  <a:lnTo>
                    <a:pt x="207" y="336"/>
                  </a:lnTo>
                  <a:lnTo>
                    <a:pt x="216" y="343"/>
                  </a:lnTo>
                  <a:lnTo>
                    <a:pt x="221" y="350"/>
                  </a:lnTo>
                  <a:lnTo>
                    <a:pt x="223" y="356"/>
                  </a:lnTo>
                  <a:lnTo>
                    <a:pt x="223" y="356"/>
                  </a:lnTo>
                  <a:lnTo>
                    <a:pt x="224" y="370"/>
                  </a:lnTo>
                  <a:lnTo>
                    <a:pt x="223" y="377"/>
                  </a:lnTo>
                  <a:lnTo>
                    <a:pt x="221" y="380"/>
                  </a:lnTo>
                  <a:lnTo>
                    <a:pt x="217" y="382"/>
                  </a:lnTo>
                  <a:lnTo>
                    <a:pt x="217" y="382"/>
                  </a:lnTo>
                  <a:lnTo>
                    <a:pt x="202" y="384"/>
                  </a:lnTo>
                  <a:lnTo>
                    <a:pt x="196" y="384"/>
                  </a:lnTo>
                  <a:lnTo>
                    <a:pt x="196" y="384"/>
                  </a:lnTo>
                  <a:lnTo>
                    <a:pt x="196" y="392"/>
                  </a:lnTo>
                  <a:lnTo>
                    <a:pt x="195" y="398"/>
                  </a:lnTo>
                  <a:lnTo>
                    <a:pt x="191" y="403"/>
                  </a:lnTo>
                  <a:lnTo>
                    <a:pt x="191" y="403"/>
                  </a:lnTo>
                  <a:lnTo>
                    <a:pt x="184" y="405"/>
                  </a:lnTo>
                  <a:lnTo>
                    <a:pt x="177" y="406"/>
                  </a:lnTo>
                  <a:lnTo>
                    <a:pt x="168" y="408"/>
                  </a:lnTo>
                  <a:lnTo>
                    <a:pt x="168" y="408"/>
                  </a:lnTo>
                  <a:lnTo>
                    <a:pt x="161" y="413"/>
                  </a:lnTo>
                  <a:lnTo>
                    <a:pt x="156" y="417"/>
                  </a:lnTo>
                  <a:lnTo>
                    <a:pt x="149" y="417"/>
                  </a:lnTo>
                  <a:lnTo>
                    <a:pt x="149" y="417"/>
                  </a:lnTo>
                  <a:lnTo>
                    <a:pt x="142" y="417"/>
                  </a:lnTo>
                  <a:lnTo>
                    <a:pt x="137" y="417"/>
                  </a:lnTo>
                  <a:lnTo>
                    <a:pt x="133" y="415"/>
                  </a:lnTo>
                  <a:lnTo>
                    <a:pt x="133" y="415"/>
                  </a:lnTo>
                  <a:lnTo>
                    <a:pt x="125" y="412"/>
                  </a:lnTo>
                  <a:lnTo>
                    <a:pt x="118" y="410"/>
                  </a:lnTo>
                  <a:lnTo>
                    <a:pt x="111" y="405"/>
                  </a:lnTo>
                  <a:lnTo>
                    <a:pt x="111" y="405"/>
                  </a:lnTo>
                  <a:lnTo>
                    <a:pt x="105" y="401"/>
                  </a:lnTo>
                  <a:lnTo>
                    <a:pt x="102" y="391"/>
                  </a:lnTo>
                  <a:lnTo>
                    <a:pt x="93" y="363"/>
                  </a:lnTo>
                  <a:lnTo>
                    <a:pt x="72" y="284"/>
                  </a:lnTo>
                  <a:lnTo>
                    <a:pt x="72" y="284"/>
                  </a:lnTo>
                  <a:lnTo>
                    <a:pt x="51" y="219"/>
                  </a:lnTo>
                  <a:lnTo>
                    <a:pt x="41" y="177"/>
                  </a:lnTo>
                  <a:lnTo>
                    <a:pt x="41" y="177"/>
                  </a:lnTo>
                  <a:lnTo>
                    <a:pt x="30" y="149"/>
                  </a:lnTo>
                  <a:lnTo>
                    <a:pt x="14" y="107"/>
                  </a:lnTo>
                  <a:lnTo>
                    <a:pt x="7" y="84"/>
                  </a:lnTo>
                  <a:lnTo>
                    <a:pt x="2" y="62"/>
                  </a:lnTo>
                  <a:lnTo>
                    <a:pt x="0" y="39"/>
                  </a:lnTo>
                  <a:lnTo>
                    <a:pt x="0" y="28"/>
                  </a:lnTo>
                  <a:lnTo>
                    <a:pt x="2" y="18"/>
                  </a:lnTo>
                  <a:lnTo>
                    <a:pt x="2" y="18"/>
                  </a:lnTo>
                  <a:lnTo>
                    <a:pt x="6" y="11"/>
                  </a:lnTo>
                  <a:lnTo>
                    <a:pt x="9" y="6"/>
                  </a:lnTo>
                  <a:lnTo>
                    <a:pt x="16" y="2"/>
                  </a:lnTo>
                  <a:lnTo>
                    <a:pt x="25" y="0"/>
                  </a:lnTo>
                  <a:lnTo>
                    <a:pt x="34" y="0"/>
                  </a:lnTo>
                  <a:lnTo>
                    <a:pt x="44" y="2"/>
                  </a:lnTo>
                  <a:lnTo>
                    <a:pt x="65" y="7"/>
                  </a:lnTo>
                  <a:lnTo>
                    <a:pt x="86" y="16"/>
                  </a:lnTo>
                  <a:lnTo>
                    <a:pt x="104" y="25"/>
                  </a:lnTo>
                  <a:lnTo>
                    <a:pt x="121" y="35"/>
                  </a:lnTo>
                  <a:lnTo>
                    <a:pt x="121" y="35"/>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5" name="Freeform 51"/>
            <p:cNvSpPr>
              <a:spLocks/>
            </p:cNvSpPr>
            <p:nvPr/>
          </p:nvSpPr>
          <p:spPr bwMode="auto">
            <a:xfrm>
              <a:off x="948" y="2668"/>
              <a:ext cx="79" cy="63"/>
            </a:xfrm>
            <a:custGeom>
              <a:avLst/>
              <a:gdLst>
                <a:gd name="T0" fmla="*/ 151 w 158"/>
                <a:gd name="T1" fmla="*/ 28 h 126"/>
                <a:gd name="T2" fmla="*/ 151 w 158"/>
                <a:gd name="T3" fmla="*/ 28 h 126"/>
                <a:gd name="T4" fmla="*/ 149 w 158"/>
                <a:gd name="T5" fmla="*/ 21 h 126"/>
                <a:gd name="T6" fmla="*/ 145 w 158"/>
                <a:gd name="T7" fmla="*/ 14 h 126"/>
                <a:gd name="T8" fmla="*/ 142 w 158"/>
                <a:gd name="T9" fmla="*/ 9 h 126"/>
                <a:gd name="T10" fmla="*/ 135 w 158"/>
                <a:gd name="T11" fmla="*/ 5 h 126"/>
                <a:gd name="T12" fmla="*/ 128 w 158"/>
                <a:gd name="T13" fmla="*/ 4 h 126"/>
                <a:gd name="T14" fmla="*/ 121 w 158"/>
                <a:gd name="T15" fmla="*/ 2 h 126"/>
                <a:gd name="T16" fmla="*/ 103 w 158"/>
                <a:gd name="T17" fmla="*/ 0 h 126"/>
                <a:gd name="T18" fmla="*/ 84 w 158"/>
                <a:gd name="T19" fmla="*/ 2 h 126"/>
                <a:gd name="T20" fmla="*/ 67 w 158"/>
                <a:gd name="T21" fmla="*/ 5 h 126"/>
                <a:gd name="T22" fmla="*/ 42 w 158"/>
                <a:gd name="T23" fmla="*/ 9 h 126"/>
                <a:gd name="T24" fmla="*/ 42 w 158"/>
                <a:gd name="T25" fmla="*/ 9 h 126"/>
                <a:gd name="T26" fmla="*/ 26 w 158"/>
                <a:gd name="T27" fmla="*/ 14 h 126"/>
                <a:gd name="T28" fmla="*/ 19 w 158"/>
                <a:gd name="T29" fmla="*/ 18 h 126"/>
                <a:gd name="T30" fmla="*/ 12 w 158"/>
                <a:gd name="T31" fmla="*/ 23 h 126"/>
                <a:gd name="T32" fmla="*/ 7 w 158"/>
                <a:gd name="T33" fmla="*/ 28 h 126"/>
                <a:gd name="T34" fmla="*/ 4 w 158"/>
                <a:gd name="T35" fmla="*/ 35 h 126"/>
                <a:gd name="T36" fmla="*/ 0 w 158"/>
                <a:gd name="T37" fmla="*/ 42 h 126"/>
                <a:gd name="T38" fmla="*/ 0 w 158"/>
                <a:gd name="T39" fmla="*/ 49 h 126"/>
                <a:gd name="T40" fmla="*/ 0 w 158"/>
                <a:gd name="T41" fmla="*/ 49 h 126"/>
                <a:gd name="T42" fmla="*/ 2 w 158"/>
                <a:gd name="T43" fmla="*/ 68 h 126"/>
                <a:gd name="T44" fmla="*/ 9 w 158"/>
                <a:gd name="T45" fmla="*/ 93 h 126"/>
                <a:gd name="T46" fmla="*/ 18 w 158"/>
                <a:gd name="T47" fmla="*/ 114 h 126"/>
                <a:gd name="T48" fmla="*/ 21 w 158"/>
                <a:gd name="T49" fmla="*/ 121 h 126"/>
                <a:gd name="T50" fmla="*/ 26 w 158"/>
                <a:gd name="T51" fmla="*/ 124 h 126"/>
                <a:gd name="T52" fmla="*/ 26 w 158"/>
                <a:gd name="T53" fmla="*/ 124 h 126"/>
                <a:gd name="T54" fmla="*/ 35 w 158"/>
                <a:gd name="T55" fmla="*/ 126 h 126"/>
                <a:gd name="T56" fmla="*/ 49 w 158"/>
                <a:gd name="T57" fmla="*/ 126 h 126"/>
                <a:gd name="T58" fmla="*/ 88 w 158"/>
                <a:gd name="T59" fmla="*/ 123 h 126"/>
                <a:gd name="T60" fmla="*/ 152 w 158"/>
                <a:gd name="T61" fmla="*/ 116 h 126"/>
                <a:gd name="T62" fmla="*/ 152 w 158"/>
                <a:gd name="T63" fmla="*/ 116 h 126"/>
                <a:gd name="T64" fmla="*/ 154 w 158"/>
                <a:gd name="T65" fmla="*/ 116 h 126"/>
                <a:gd name="T66" fmla="*/ 156 w 158"/>
                <a:gd name="T67" fmla="*/ 112 h 126"/>
                <a:gd name="T68" fmla="*/ 158 w 158"/>
                <a:gd name="T69" fmla="*/ 105 h 126"/>
                <a:gd name="T70" fmla="*/ 158 w 158"/>
                <a:gd name="T71" fmla="*/ 93 h 126"/>
                <a:gd name="T72" fmla="*/ 156 w 158"/>
                <a:gd name="T73" fmla="*/ 79 h 126"/>
                <a:gd name="T74" fmla="*/ 152 w 158"/>
                <a:gd name="T75" fmla="*/ 49 h 126"/>
                <a:gd name="T76" fmla="*/ 151 w 158"/>
                <a:gd name="T77" fmla="*/ 28 h 126"/>
                <a:gd name="T78" fmla="*/ 151 w 158"/>
                <a:gd name="T79" fmla="*/ 2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 h="126">
                  <a:moveTo>
                    <a:pt x="151" y="28"/>
                  </a:moveTo>
                  <a:lnTo>
                    <a:pt x="151" y="28"/>
                  </a:lnTo>
                  <a:lnTo>
                    <a:pt x="149" y="21"/>
                  </a:lnTo>
                  <a:lnTo>
                    <a:pt x="145" y="14"/>
                  </a:lnTo>
                  <a:lnTo>
                    <a:pt x="142" y="9"/>
                  </a:lnTo>
                  <a:lnTo>
                    <a:pt x="135" y="5"/>
                  </a:lnTo>
                  <a:lnTo>
                    <a:pt x="128" y="4"/>
                  </a:lnTo>
                  <a:lnTo>
                    <a:pt x="121" y="2"/>
                  </a:lnTo>
                  <a:lnTo>
                    <a:pt x="103" y="0"/>
                  </a:lnTo>
                  <a:lnTo>
                    <a:pt x="84" y="2"/>
                  </a:lnTo>
                  <a:lnTo>
                    <a:pt x="67" y="5"/>
                  </a:lnTo>
                  <a:lnTo>
                    <a:pt x="42" y="9"/>
                  </a:lnTo>
                  <a:lnTo>
                    <a:pt x="42" y="9"/>
                  </a:lnTo>
                  <a:lnTo>
                    <a:pt x="26" y="14"/>
                  </a:lnTo>
                  <a:lnTo>
                    <a:pt x="19" y="18"/>
                  </a:lnTo>
                  <a:lnTo>
                    <a:pt x="12" y="23"/>
                  </a:lnTo>
                  <a:lnTo>
                    <a:pt x="7" y="28"/>
                  </a:lnTo>
                  <a:lnTo>
                    <a:pt x="4" y="35"/>
                  </a:lnTo>
                  <a:lnTo>
                    <a:pt x="0" y="42"/>
                  </a:lnTo>
                  <a:lnTo>
                    <a:pt x="0" y="49"/>
                  </a:lnTo>
                  <a:lnTo>
                    <a:pt x="0" y="49"/>
                  </a:lnTo>
                  <a:lnTo>
                    <a:pt x="2" y="68"/>
                  </a:lnTo>
                  <a:lnTo>
                    <a:pt x="9" y="93"/>
                  </a:lnTo>
                  <a:lnTo>
                    <a:pt x="18" y="114"/>
                  </a:lnTo>
                  <a:lnTo>
                    <a:pt x="21" y="121"/>
                  </a:lnTo>
                  <a:lnTo>
                    <a:pt x="26" y="124"/>
                  </a:lnTo>
                  <a:lnTo>
                    <a:pt x="26" y="124"/>
                  </a:lnTo>
                  <a:lnTo>
                    <a:pt x="35" y="126"/>
                  </a:lnTo>
                  <a:lnTo>
                    <a:pt x="49" y="126"/>
                  </a:lnTo>
                  <a:lnTo>
                    <a:pt x="88" y="123"/>
                  </a:lnTo>
                  <a:lnTo>
                    <a:pt x="152" y="116"/>
                  </a:lnTo>
                  <a:lnTo>
                    <a:pt x="152" y="116"/>
                  </a:lnTo>
                  <a:lnTo>
                    <a:pt x="154" y="116"/>
                  </a:lnTo>
                  <a:lnTo>
                    <a:pt x="156" y="112"/>
                  </a:lnTo>
                  <a:lnTo>
                    <a:pt x="158" y="105"/>
                  </a:lnTo>
                  <a:lnTo>
                    <a:pt x="158" y="93"/>
                  </a:lnTo>
                  <a:lnTo>
                    <a:pt x="156" y="79"/>
                  </a:lnTo>
                  <a:lnTo>
                    <a:pt x="152" y="49"/>
                  </a:lnTo>
                  <a:lnTo>
                    <a:pt x="151" y="28"/>
                  </a:lnTo>
                  <a:lnTo>
                    <a:pt x="151" y="28"/>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6" name="Freeform 52"/>
            <p:cNvSpPr>
              <a:spLocks/>
            </p:cNvSpPr>
            <p:nvPr/>
          </p:nvSpPr>
          <p:spPr bwMode="auto">
            <a:xfrm>
              <a:off x="1198" y="2686"/>
              <a:ext cx="110" cy="215"/>
            </a:xfrm>
            <a:custGeom>
              <a:avLst/>
              <a:gdLst>
                <a:gd name="T0" fmla="*/ 218 w 218"/>
                <a:gd name="T1" fmla="*/ 32 h 431"/>
                <a:gd name="T2" fmla="*/ 206 w 218"/>
                <a:gd name="T3" fmla="*/ 88 h 431"/>
                <a:gd name="T4" fmla="*/ 190 w 218"/>
                <a:gd name="T5" fmla="*/ 140 h 431"/>
                <a:gd name="T6" fmla="*/ 161 w 218"/>
                <a:gd name="T7" fmla="*/ 215 h 431"/>
                <a:gd name="T8" fmla="*/ 154 w 218"/>
                <a:gd name="T9" fmla="*/ 238 h 431"/>
                <a:gd name="T10" fmla="*/ 148 w 218"/>
                <a:gd name="T11" fmla="*/ 278 h 431"/>
                <a:gd name="T12" fmla="*/ 145 w 218"/>
                <a:gd name="T13" fmla="*/ 298 h 431"/>
                <a:gd name="T14" fmla="*/ 129 w 218"/>
                <a:gd name="T15" fmla="*/ 368 h 431"/>
                <a:gd name="T16" fmla="*/ 127 w 218"/>
                <a:gd name="T17" fmla="*/ 380 h 431"/>
                <a:gd name="T18" fmla="*/ 119 w 218"/>
                <a:gd name="T19" fmla="*/ 408 h 431"/>
                <a:gd name="T20" fmla="*/ 108 w 218"/>
                <a:gd name="T21" fmla="*/ 422 h 431"/>
                <a:gd name="T22" fmla="*/ 103 w 218"/>
                <a:gd name="T23" fmla="*/ 427 h 431"/>
                <a:gd name="T24" fmla="*/ 92 w 218"/>
                <a:gd name="T25" fmla="*/ 431 h 431"/>
                <a:gd name="T26" fmla="*/ 82 w 218"/>
                <a:gd name="T27" fmla="*/ 425 h 431"/>
                <a:gd name="T28" fmla="*/ 80 w 218"/>
                <a:gd name="T29" fmla="*/ 424 h 431"/>
                <a:gd name="T30" fmla="*/ 73 w 218"/>
                <a:gd name="T31" fmla="*/ 429 h 431"/>
                <a:gd name="T32" fmla="*/ 66 w 218"/>
                <a:gd name="T33" fmla="*/ 431 h 431"/>
                <a:gd name="T34" fmla="*/ 52 w 218"/>
                <a:gd name="T35" fmla="*/ 427 h 431"/>
                <a:gd name="T36" fmla="*/ 47 w 218"/>
                <a:gd name="T37" fmla="*/ 422 h 431"/>
                <a:gd name="T38" fmla="*/ 35 w 218"/>
                <a:gd name="T39" fmla="*/ 425 h 431"/>
                <a:gd name="T40" fmla="*/ 28 w 218"/>
                <a:gd name="T41" fmla="*/ 424 h 431"/>
                <a:gd name="T42" fmla="*/ 24 w 218"/>
                <a:gd name="T43" fmla="*/ 418 h 431"/>
                <a:gd name="T44" fmla="*/ 22 w 218"/>
                <a:gd name="T45" fmla="*/ 404 h 431"/>
                <a:gd name="T46" fmla="*/ 19 w 218"/>
                <a:gd name="T47" fmla="*/ 404 h 431"/>
                <a:gd name="T48" fmla="*/ 5 w 218"/>
                <a:gd name="T49" fmla="*/ 399 h 431"/>
                <a:gd name="T50" fmla="*/ 1 w 218"/>
                <a:gd name="T51" fmla="*/ 390 h 431"/>
                <a:gd name="T52" fmla="*/ 0 w 218"/>
                <a:gd name="T53" fmla="*/ 382 h 431"/>
                <a:gd name="T54" fmla="*/ 5 w 218"/>
                <a:gd name="T55" fmla="*/ 368 h 431"/>
                <a:gd name="T56" fmla="*/ 8 w 218"/>
                <a:gd name="T57" fmla="*/ 364 h 431"/>
                <a:gd name="T58" fmla="*/ 29 w 218"/>
                <a:gd name="T59" fmla="*/ 348 h 431"/>
                <a:gd name="T60" fmla="*/ 35 w 218"/>
                <a:gd name="T61" fmla="*/ 343 h 431"/>
                <a:gd name="T62" fmla="*/ 38 w 218"/>
                <a:gd name="T63" fmla="*/ 329 h 431"/>
                <a:gd name="T64" fmla="*/ 38 w 218"/>
                <a:gd name="T65" fmla="*/ 322 h 431"/>
                <a:gd name="T66" fmla="*/ 31 w 218"/>
                <a:gd name="T67" fmla="*/ 317 h 431"/>
                <a:gd name="T68" fmla="*/ 26 w 218"/>
                <a:gd name="T69" fmla="*/ 315 h 431"/>
                <a:gd name="T70" fmla="*/ 28 w 218"/>
                <a:gd name="T71" fmla="*/ 305 h 431"/>
                <a:gd name="T72" fmla="*/ 38 w 218"/>
                <a:gd name="T73" fmla="*/ 291 h 431"/>
                <a:gd name="T74" fmla="*/ 42 w 218"/>
                <a:gd name="T75" fmla="*/ 285 h 431"/>
                <a:gd name="T76" fmla="*/ 63 w 218"/>
                <a:gd name="T77" fmla="*/ 277 h 431"/>
                <a:gd name="T78" fmla="*/ 70 w 218"/>
                <a:gd name="T79" fmla="*/ 270 h 431"/>
                <a:gd name="T80" fmla="*/ 77 w 218"/>
                <a:gd name="T81" fmla="*/ 254 h 431"/>
                <a:gd name="T82" fmla="*/ 80 w 218"/>
                <a:gd name="T83" fmla="*/ 242 h 431"/>
                <a:gd name="T84" fmla="*/ 84 w 218"/>
                <a:gd name="T85" fmla="*/ 184 h 431"/>
                <a:gd name="T86" fmla="*/ 89 w 218"/>
                <a:gd name="T87" fmla="*/ 123 h 431"/>
                <a:gd name="T88" fmla="*/ 91 w 218"/>
                <a:gd name="T89" fmla="*/ 109 h 431"/>
                <a:gd name="T90" fmla="*/ 115 w 218"/>
                <a:gd name="T91" fmla="*/ 2 h 431"/>
                <a:gd name="T92" fmla="*/ 143 w 218"/>
                <a:gd name="T93" fmla="*/ 0 h 431"/>
                <a:gd name="T94" fmla="*/ 178 w 218"/>
                <a:gd name="T95" fmla="*/ 4 h 431"/>
                <a:gd name="T96" fmla="*/ 203 w 218"/>
                <a:gd name="T97" fmla="*/ 14 h 431"/>
                <a:gd name="T98" fmla="*/ 215 w 218"/>
                <a:gd name="T99" fmla="*/ 25 h 431"/>
                <a:gd name="T100" fmla="*/ 218 w 218"/>
                <a:gd name="T101" fmla="*/ 32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8" h="431">
                  <a:moveTo>
                    <a:pt x="218" y="32"/>
                  </a:moveTo>
                  <a:lnTo>
                    <a:pt x="218" y="32"/>
                  </a:lnTo>
                  <a:lnTo>
                    <a:pt x="213" y="61"/>
                  </a:lnTo>
                  <a:lnTo>
                    <a:pt x="206" y="88"/>
                  </a:lnTo>
                  <a:lnTo>
                    <a:pt x="199" y="116"/>
                  </a:lnTo>
                  <a:lnTo>
                    <a:pt x="190" y="140"/>
                  </a:lnTo>
                  <a:lnTo>
                    <a:pt x="175" y="184"/>
                  </a:lnTo>
                  <a:lnTo>
                    <a:pt x="161" y="215"/>
                  </a:lnTo>
                  <a:lnTo>
                    <a:pt x="161" y="215"/>
                  </a:lnTo>
                  <a:lnTo>
                    <a:pt x="154" y="238"/>
                  </a:lnTo>
                  <a:lnTo>
                    <a:pt x="150" y="259"/>
                  </a:lnTo>
                  <a:lnTo>
                    <a:pt x="148" y="278"/>
                  </a:lnTo>
                  <a:lnTo>
                    <a:pt x="145" y="298"/>
                  </a:lnTo>
                  <a:lnTo>
                    <a:pt x="145" y="298"/>
                  </a:lnTo>
                  <a:lnTo>
                    <a:pt x="136" y="336"/>
                  </a:lnTo>
                  <a:lnTo>
                    <a:pt x="129" y="368"/>
                  </a:lnTo>
                  <a:lnTo>
                    <a:pt x="129" y="368"/>
                  </a:lnTo>
                  <a:lnTo>
                    <a:pt x="127" y="380"/>
                  </a:lnTo>
                  <a:lnTo>
                    <a:pt x="126" y="394"/>
                  </a:lnTo>
                  <a:lnTo>
                    <a:pt x="119" y="408"/>
                  </a:lnTo>
                  <a:lnTo>
                    <a:pt x="115" y="415"/>
                  </a:lnTo>
                  <a:lnTo>
                    <a:pt x="108" y="422"/>
                  </a:lnTo>
                  <a:lnTo>
                    <a:pt x="108" y="422"/>
                  </a:lnTo>
                  <a:lnTo>
                    <a:pt x="103" y="427"/>
                  </a:lnTo>
                  <a:lnTo>
                    <a:pt x="96" y="429"/>
                  </a:lnTo>
                  <a:lnTo>
                    <a:pt x="92" y="431"/>
                  </a:lnTo>
                  <a:lnTo>
                    <a:pt x="87" y="429"/>
                  </a:lnTo>
                  <a:lnTo>
                    <a:pt x="82" y="425"/>
                  </a:lnTo>
                  <a:lnTo>
                    <a:pt x="80" y="424"/>
                  </a:lnTo>
                  <a:lnTo>
                    <a:pt x="80" y="424"/>
                  </a:lnTo>
                  <a:lnTo>
                    <a:pt x="77" y="427"/>
                  </a:lnTo>
                  <a:lnTo>
                    <a:pt x="73" y="429"/>
                  </a:lnTo>
                  <a:lnTo>
                    <a:pt x="66" y="431"/>
                  </a:lnTo>
                  <a:lnTo>
                    <a:pt x="66" y="431"/>
                  </a:lnTo>
                  <a:lnTo>
                    <a:pt x="59" y="431"/>
                  </a:lnTo>
                  <a:lnTo>
                    <a:pt x="52" y="427"/>
                  </a:lnTo>
                  <a:lnTo>
                    <a:pt x="47" y="422"/>
                  </a:lnTo>
                  <a:lnTo>
                    <a:pt x="47" y="422"/>
                  </a:lnTo>
                  <a:lnTo>
                    <a:pt x="40" y="425"/>
                  </a:lnTo>
                  <a:lnTo>
                    <a:pt x="35" y="425"/>
                  </a:lnTo>
                  <a:lnTo>
                    <a:pt x="31" y="425"/>
                  </a:lnTo>
                  <a:lnTo>
                    <a:pt x="28" y="424"/>
                  </a:lnTo>
                  <a:lnTo>
                    <a:pt x="28" y="424"/>
                  </a:lnTo>
                  <a:lnTo>
                    <a:pt x="24" y="418"/>
                  </a:lnTo>
                  <a:lnTo>
                    <a:pt x="22" y="411"/>
                  </a:lnTo>
                  <a:lnTo>
                    <a:pt x="22" y="404"/>
                  </a:lnTo>
                  <a:lnTo>
                    <a:pt x="22" y="404"/>
                  </a:lnTo>
                  <a:lnTo>
                    <a:pt x="19" y="404"/>
                  </a:lnTo>
                  <a:lnTo>
                    <a:pt x="12" y="403"/>
                  </a:lnTo>
                  <a:lnTo>
                    <a:pt x="5" y="399"/>
                  </a:lnTo>
                  <a:lnTo>
                    <a:pt x="3" y="396"/>
                  </a:lnTo>
                  <a:lnTo>
                    <a:pt x="1" y="390"/>
                  </a:lnTo>
                  <a:lnTo>
                    <a:pt x="1" y="390"/>
                  </a:lnTo>
                  <a:lnTo>
                    <a:pt x="0" y="382"/>
                  </a:lnTo>
                  <a:lnTo>
                    <a:pt x="1" y="375"/>
                  </a:lnTo>
                  <a:lnTo>
                    <a:pt x="5" y="368"/>
                  </a:lnTo>
                  <a:lnTo>
                    <a:pt x="8" y="364"/>
                  </a:lnTo>
                  <a:lnTo>
                    <a:pt x="8" y="364"/>
                  </a:lnTo>
                  <a:lnTo>
                    <a:pt x="21" y="354"/>
                  </a:lnTo>
                  <a:lnTo>
                    <a:pt x="29" y="348"/>
                  </a:lnTo>
                  <a:lnTo>
                    <a:pt x="35" y="343"/>
                  </a:lnTo>
                  <a:lnTo>
                    <a:pt x="35" y="343"/>
                  </a:lnTo>
                  <a:lnTo>
                    <a:pt x="38" y="336"/>
                  </a:lnTo>
                  <a:lnTo>
                    <a:pt x="38" y="329"/>
                  </a:lnTo>
                  <a:lnTo>
                    <a:pt x="38" y="322"/>
                  </a:lnTo>
                  <a:lnTo>
                    <a:pt x="38" y="322"/>
                  </a:lnTo>
                  <a:lnTo>
                    <a:pt x="36" y="320"/>
                  </a:lnTo>
                  <a:lnTo>
                    <a:pt x="31" y="317"/>
                  </a:lnTo>
                  <a:lnTo>
                    <a:pt x="26" y="315"/>
                  </a:lnTo>
                  <a:lnTo>
                    <a:pt x="26" y="315"/>
                  </a:lnTo>
                  <a:lnTo>
                    <a:pt x="26" y="312"/>
                  </a:lnTo>
                  <a:lnTo>
                    <a:pt x="28" y="305"/>
                  </a:lnTo>
                  <a:lnTo>
                    <a:pt x="33" y="294"/>
                  </a:lnTo>
                  <a:lnTo>
                    <a:pt x="38" y="291"/>
                  </a:lnTo>
                  <a:lnTo>
                    <a:pt x="42" y="285"/>
                  </a:lnTo>
                  <a:lnTo>
                    <a:pt x="42" y="285"/>
                  </a:lnTo>
                  <a:lnTo>
                    <a:pt x="52" y="282"/>
                  </a:lnTo>
                  <a:lnTo>
                    <a:pt x="63" y="277"/>
                  </a:lnTo>
                  <a:lnTo>
                    <a:pt x="66" y="273"/>
                  </a:lnTo>
                  <a:lnTo>
                    <a:pt x="70" y="270"/>
                  </a:lnTo>
                  <a:lnTo>
                    <a:pt x="73" y="263"/>
                  </a:lnTo>
                  <a:lnTo>
                    <a:pt x="77" y="254"/>
                  </a:lnTo>
                  <a:lnTo>
                    <a:pt x="77" y="254"/>
                  </a:lnTo>
                  <a:lnTo>
                    <a:pt x="80" y="242"/>
                  </a:lnTo>
                  <a:lnTo>
                    <a:pt x="82" y="224"/>
                  </a:lnTo>
                  <a:lnTo>
                    <a:pt x="84" y="184"/>
                  </a:lnTo>
                  <a:lnTo>
                    <a:pt x="87" y="142"/>
                  </a:lnTo>
                  <a:lnTo>
                    <a:pt x="89" y="123"/>
                  </a:lnTo>
                  <a:lnTo>
                    <a:pt x="91" y="109"/>
                  </a:lnTo>
                  <a:lnTo>
                    <a:pt x="91" y="109"/>
                  </a:lnTo>
                  <a:lnTo>
                    <a:pt x="115" y="2"/>
                  </a:lnTo>
                  <a:lnTo>
                    <a:pt x="115" y="2"/>
                  </a:lnTo>
                  <a:lnTo>
                    <a:pt x="129" y="2"/>
                  </a:lnTo>
                  <a:lnTo>
                    <a:pt x="143" y="0"/>
                  </a:lnTo>
                  <a:lnTo>
                    <a:pt x="161" y="2"/>
                  </a:lnTo>
                  <a:lnTo>
                    <a:pt x="178" y="4"/>
                  </a:lnTo>
                  <a:lnTo>
                    <a:pt x="196" y="9"/>
                  </a:lnTo>
                  <a:lnTo>
                    <a:pt x="203" y="14"/>
                  </a:lnTo>
                  <a:lnTo>
                    <a:pt x="210" y="19"/>
                  </a:lnTo>
                  <a:lnTo>
                    <a:pt x="215" y="25"/>
                  </a:lnTo>
                  <a:lnTo>
                    <a:pt x="218" y="32"/>
                  </a:lnTo>
                  <a:lnTo>
                    <a:pt x="218" y="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7" name="Freeform 53"/>
            <p:cNvSpPr>
              <a:spLocks/>
            </p:cNvSpPr>
            <p:nvPr/>
          </p:nvSpPr>
          <p:spPr bwMode="auto">
            <a:xfrm>
              <a:off x="1244" y="2653"/>
              <a:ext cx="75" cy="68"/>
            </a:xfrm>
            <a:custGeom>
              <a:avLst/>
              <a:gdLst>
                <a:gd name="T0" fmla="*/ 117 w 150"/>
                <a:gd name="T1" fmla="*/ 0 h 137"/>
                <a:gd name="T2" fmla="*/ 117 w 150"/>
                <a:gd name="T3" fmla="*/ 0 h 137"/>
                <a:gd name="T4" fmla="*/ 78 w 150"/>
                <a:gd name="T5" fmla="*/ 6 h 137"/>
                <a:gd name="T6" fmla="*/ 47 w 150"/>
                <a:gd name="T7" fmla="*/ 11 h 137"/>
                <a:gd name="T8" fmla="*/ 17 w 150"/>
                <a:gd name="T9" fmla="*/ 18 h 137"/>
                <a:gd name="T10" fmla="*/ 17 w 150"/>
                <a:gd name="T11" fmla="*/ 18 h 137"/>
                <a:gd name="T12" fmla="*/ 8 w 150"/>
                <a:gd name="T13" fmla="*/ 62 h 137"/>
                <a:gd name="T14" fmla="*/ 3 w 150"/>
                <a:gd name="T15" fmla="*/ 93 h 137"/>
                <a:gd name="T16" fmla="*/ 0 w 150"/>
                <a:gd name="T17" fmla="*/ 114 h 137"/>
                <a:gd name="T18" fmla="*/ 0 w 150"/>
                <a:gd name="T19" fmla="*/ 114 h 137"/>
                <a:gd name="T20" fmla="*/ 1 w 150"/>
                <a:gd name="T21" fmla="*/ 116 h 137"/>
                <a:gd name="T22" fmla="*/ 3 w 150"/>
                <a:gd name="T23" fmla="*/ 118 h 137"/>
                <a:gd name="T24" fmla="*/ 15 w 150"/>
                <a:gd name="T25" fmla="*/ 121 h 137"/>
                <a:gd name="T26" fmla="*/ 52 w 150"/>
                <a:gd name="T27" fmla="*/ 125 h 137"/>
                <a:gd name="T28" fmla="*/ 92 w 150"/>
                <a:gd name="T29" fmla="*/ 130 h 137"/>
                <a:gd name="T30" fmla="*/ 108 w 150"/>
                <a:gd name="T31" fmla="*/ 133 h 137"/>
                <a:gd name="T32" fmla="*/ 119 w 150"/>
                <a:gd name="T33" fmla="*/ 137 h 137"/>
                <a:gd name="T34" fmla="*/ 119 w 150"/>
                <a:gd name="T35" fmla="*/ 137 h 137"/>
                <a:gd name="T36" fmla="*/ 122 w 150"/>
                <a:gd name="T37" fmla="*/ 137 h 137"/>
                <a:gd name="T38" fmla="*/ 126 w 150"/>
                <a:gd name="T39" fmla="*/ 137 h 137"/>
                <a:gd name="T40" fmla="*/ 129 w 150"/>
                <a:gd name="T41" fmla="*/ 135 h 137"/>
                <a:gd name="T42" fmla="*/ 131 w 150"/>
                <a:gd name="T43" fmla="*/ 133 h 137"/>
                <a:gd name="T44" fmla="*/ 136 w 150"/>
                <a:gd name="T45" fmla="*/ 123 h 137"/>
                <a:gd name="T46" fmla="*/ 141 w 150"/>
                <a:gd name="T47" fmla="*/ 111 h 137"/>
                <a:gd name="T48" fmla="*/ 145 w 150"/>
                <a:gd name="T49" fmla="*/ 95 h 137"/>
                <a:gd name="T50" fmla="*/ 147 w 150"/>
                <a:gd name="T51" fmla="*/ 77 h 137"/>
                <a:gd name="T52" fmla="*/ 150 w 150"/>
                <a:gd name="T53" fmla="*/ 41 h 137"/>
                <a:gd name="T54" fmla="*/ 150 w 150"/>
                <a:gd name="T55" fmla="*/ 41 h 137"/>
                <a:gd name="T56" fmla="*/ 150 w 150"/>
                <a:gd name="T57" fmla="*/ 25 h 137"/>
                <a:gd name="T58" fmla="*/ 148 w 150"/>
                <a:gd name="T59" fmla="*/ 13 h 137"/>
                <a:gd name="T60" fmla="*/ 145 w 150"/>
                <a:gd name="T61" fmla="*/ 6 h 137"/>
                <a:gd name="T62" fmla="*/ 140 w 150"/>
                <a:gd name="T63" fmla="*/ 2 h 137"/>
                <a:gd name="T64" fmla="*/ 136 w 150"/>
                <a:gd name="T65" fmla="*/ 0 h 137"/>
                <a:gd name="T66" fmla="*/ 129 w 150"/>
                <a:gd name="T67" fmla="*/ 0 h 137"/>
                <a:gd name="T68" fmla="*/ 117 w 150"/>
                <a:gd name="T69" fmla="*/ 0 h 137"/>
                <a:gd name="T70" fmla="*/ 117 w 150"/>
                <a:gd name="T71"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0" h="137">
                  <a:moveTo>
                    <a:pt x="117" y="0"/>
                  </a:moveTo>
                  <a:lnTo>
                    <a:pt x="117" y="0"/>
                  </a:lnTo>
                  <a:lnTo>
                    <a:pt x="78" y="6"/>
                  </a:lnTo>
                  <a:lnTo>
                    <a:pt x="47" y="11"/>
                  </a:lnTo>
                  <a:lnTo>
                    <a:pt x="17" y="18"/>
                  </a:lnTo>
                  <a:lnTo>
                    <a:pt x="17" y="18"/>
                  </a:lnTo>
                  <a:lnTo>
                    <a:pt x="8" y="62"/>
                  </a:lnTo>
                  <a:lnTo>
                    <a:pt x="3" y="93"/>
                  </a:lnTo>
                  <a:lnTo>
                    <a:pt x="0" y="114"/>
                  </a:lnTo>
                  <a:lnTo>
                    <a:pt x="0" y="114"/>
                  </a:lnTo>
                  <a:lnTo>
                    <a:pt x="1" y="116"/>
                  </a:lnTo>
                  <a:lnTo>
                    <a:pt x="3" y="118"/>
                  </a:lnTo>
                  <a:lnTo>
                    <a:pt x="15" y="121"/>
                  </a:lnTo>
                  <a:lnTo>
                    <a:pt x="52" y="125"/>
                  </a:lnTo>
                  <a:lnTo>
                    <a:pt x="92" y="130"/>
                  </a:lnTo>
                  <a:lnTo>
                    <a:pt x="108" y="133"/>
                  </a:lnTo>
                  <a:lnTo>
                    <a:pt x="119" y="137"/>
                  </a:lnTo>
                  <a:lnTo>
                    <a:pt x="119" y="137"/>
                  </a:lnTo>
                  <a:lnTo>
                    <a:pt x="122" y="137"/>
                  </a:lnTo>
                  <a:lnTo>
                    <a:pt x="126" y="137"/>
                  </a:lnTo>
                  <a:lnTo>
                    <a:pt x="129" y="135"/>
                  </a:lnTo>
                  <a:lnTo>
                    <a:pt x="131" y="133"/>
                  </a:lnTo>
                  <a:lnTo>
                    <a:pt x="136" y="123"/>
                  </a:lnTo>
                  <a:lnTo>
                    <a:pt x="141" y="111"/>
                  </a:lnTo>
                  <a:lnTo>
                    <a:pt x="145" y="95"/>
                  </a:lnTo>
                  <a:lnTo>
                    <a:pt x="147" y="77"/>
                  </a:lnTo>
                  <a:lnTo>
                    <a:pt x="150" y="41"/>
                  </a:lnTo>
                  <a:lnTo>
                    <a:pt x="150" y="41"/>
                  </a:lnTo>
                  <a:lnTo>
                    <a:pt x="150" y="25"/>
                  </a:lnTo>
                  <a:lnTo>
                    <a:pt x="148" y="13"/>
                  </a:lnTo>
                  <a:lnTo>
                    <a:pt x="145" y="6"/>
                  </a:lnTo>
                  <a:lnTo>
                    <a:pt x="140" y="2"/>
                  </a:lnTo>
                  <a:lnTo>
                    <a:pt x="136" y="0"/>
                  </a:lnTo>
                  <a:lnTo>
                    <a:pt x="129" y="0"/>
                  </a:lnTo>
                  <a:lnTo>
                    <a:pt x="117" y="0"/>
                  </a:lnTo>
                  <a:lnTo>
                    <a:pt x="117"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38" name="Group 4"/>
          <p:cNvGrpSpPr>
            <a:grpSpLocks noChangeAspect="1"/>
          </p:cNvGrpSpPr>
          <p:nvPr/>
        </p:nvGrpSpPr>
        <p:grpSpPr bwMode="auto">
          <a:xfrm flipH="1">
            <a:off x="7816445" y="2422985"/>
            <a:ext cx="1145288" cy="4046693"/>
            <a:chOff x="1364" y="1710"/>
            <a:chExt cx="720" cy="2544"/>
          </a:xfrm>
        </p:grpSpPr>
        <p:sp>
          <p:nvSpPr>
            <p:cNvPr id="139" name="Freeform 5"/>
            <p:cNvSpPr>
              <a:spLocks/>
            </p:cNvSpPr>
            <p:nvPr/>
          </p:nvSpPr>
          <p:spPr bwMode="auto">
            <a:xfrm>
              <a:off x="1760" y="4082"/>
              <a:ext cx="226" cy="170"/>
            </a:xfrm>
            <a:custGeom>
              <a:avLst/>
              <a:gdLst>
                <a:gd name="T0" fmla="*/ 12 w 226"/>
                <a:gd name="T1" fmla="*/ 30 h 170"/>
                <a:gd name="T2" fmla="*/ 12 w 226"/>
                <a:gd name="T3" fmla="*/ 30 h 170"/>
                <a:gd name="T4" fmla="*/ 6 w 226"/>
                <a:gd name="T5" fmla="*/ 36 h 170"/>
                <a:gd name="T6" fmla="*/ 4 w 226"/>
                <a:gd name="T7" fmla="*/ 42 h 170"/>
                <a:gd name="T8" fmla="*/ 0 w 226"/>
                <a:gd name="T9" fmla="*/ 54 h 170"/>
                <a:gd name="T10" fmla="*/ 0 w 226"/>
                <a:gd name="T11" fmla="*/ 54 h 170"/>
                <a:gd name="T12" fmla="*/ 0 w 226"/>
                <a:gd name="T13" fmla="*/ 62 h 170"/>
                <a:gd name="T14" fmla="*/ 2 w 226"/>
                <a:gd name="T15" fmla="*/ 70 h 170"/>
                <a:gd name="T16" fmla="*/ 8 w 226"/>
                <a:gd name="T17" fmla="*/ 76 h 170"/>
                <a:gd name="T18" fmla="*/ 14 w 226"/>
                <a:gd name="T19" fmla="*/ 80 h 170"/>
                <a:gd name="T20" fmla="*/ 14 w 226"/>
                <a:gd name="T21" fmla="*/ 80 h 170"/>
                <a:gd name="T22" fmla="*/ 42 w 226"/>
                <a:gd name="T23" fmla="*/ 90 h 170"/>
                <a:gd name="T24" fmla="*/ 58 w 226"/>
                <a:gd name="T25" fmla="*/ 98 h 170"/>
                <a:gd name="T26" fmla="*/ 64 w 226"/>
                <a:gd name="T27" fmla="*/ 102 h 170"/>
                <a:gd name="T28" fmla="*/ 70 w 226"/>
                <a:gd name="T29" fmla="*/ 106 h 170"/>
                <a:gd name="T30" fmla="*/ 70 w 226"/>
                <a:gd name="T31" fmla="*/ 106 h 170"/>
                <a:gd name="T32" fmla="*/ 82 w 226"/>
                <a:gd name="T33" fmla="*/ 120 h 170"/>
                <a:gd name="T34" fmla="*/ 98 w 226"/>
                <a:gd name="T35" fmla="*/ 136 h 170"/>
                <a:gd name="T36" fmla="*/ 114 w 226"/>
                <a:gd name="T37" fmla="*/ 150 h 170"/>
                <a:gd name="T38" fmla="*/ 122 w 226"/>
                <a:gd name="T39" fmla="*/ 154 h 170"/>
                <a:gd name="T40" fmla="*/ 130 w 226"/>
                <a:gd name="T41" fmla="*/ 158 h 170"/>
                <a:gd name="T42" fmla="*/ 130 w 226"/>
                <a:gd name="T43" fmla="*/ 158 h 170"/>
                <a:gd name="T44" fmla="*/ 148 w 226"/>
                <a:gd name="T45" fmla="*/ 164 h 170"/>
                <a:gd name="T46" fmla="*/ 166 w 226"/>
                <a:gd name="T47" fmla="*/ 168 h 170"/>
                <a:gd name="T48" fmla="*/ 184 w 226"/>
                <a:gd name="T49" fmla="*/ 170 h 170"/>
                <a:gd name="T50" fmla="*/ 196 w 226"/>
                <a:gd name="T51" fmla="*/ 168 h 170"/>
                <a:gd name="T52" fmla="*/ 196 w 226"/>
                <a:gd name="T53" fmla="*/ 168 h 170"/>
                <a:gd name="T54" fmla="*/ 214 w 226"/>
                <a:gd name="T55" fmla="*/ 162 h 170"/>
                <a:gd name="T56" fmla="*/ 222 w 226"/>
                <a:gd name="T57" fmla="*/ 156 h 170"/>
                <a:gd name="T58" fmla="*/ 226 w 226"/>
                <a:gd name="T59" fmla="*/ 150 h 170"/>
                <a:gd name="T60" fmla="*/ 226 w 226"/>
                <a:gd name="T61" fmla="*/ 150 h 170"/>
                <a:gd name="T62" fmla="*/ 226 w 226"/>
                <a:gd name="T63" fmla="*/ 146 h 170"/>
                <a:gd name="T64" fmla="*/ 224 w 226"/>
                <a:gd name="T65" fmla="*/ 138 h 170"/>
                <a:gd name="T66" fmla="*/ 214 w 226"/>
                <a:gd name="T67" fmla="*/ 122 h 170"/>
                <a:gd name="T68" fmla="*/ 192 w 226"/>
                <a:gd name="T69" fmla="*/ 92 h 170"/>
                <a:gd name="T70" fmla="*/ 192 w 226"/>
                <a:gd name="T71" fmla="*/ 92 h 170"/>
                <a:gd name="T72" fmla="*/ 160 w 226"/>
                <a:gd name="T73" fmla="*/ 50 h 170"/>
                <a:gd name="T74" fmla="*/ 124 w 226"/>
                <a:gd name="T75" fmla="*/ 4 h 170"/>
                <a:gd name="T76" fmla="*/ 124 w 226"/>
                <a:gd name="T77" fmla="*/ 4 h 170"/>
                <a:gd name="T78" fmla="*/ 120 w 226"/>
                <a:gd name="T79" fmla="*/ 0 h 170"/>
                <a:gd name="T80" fmla="*/ 116 w 226"/>
                <a:gd name="T81" fmla="*/ 0 h 170"/>
                <a:gd name="T82" fmla="*/ 102 w 226"/>
                <a:gd name="T83" fmla="*/ 0 h 170"/>
                <a:gd name="T84" fmla="*/ 82 w 226"/>
                <a:gd name="T85" fmla="*/ 4 h 170"/>
                <a:gd name="T86" fmla="*/ 62 w 226"/>
                <a:gd name="T87" fmla="*/ 10 h 170"/>
                <a:gd name="T88" fmla="*/ 28 w 226"/>
                <a:gd name="T89" fmla="*/ 24 h 170"/>
                <a:gd name="T90" fmla="*/ 12 w 226"/>
                <a:gd name="T91" fmla="*/ 30 h 170"/>
                <a:gd name="T92" fmla="*/ 12 w 226"/>
                <a:gd name="T93" fmla="*/ 3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6" h="170">
                  <a:moveTo>
                    <a:pt x="12" y="30"/>
                  </a:moveTo>
                  <a:lnTo>
                    <a:pt x="12" y="30"/>
                  </a:lnTo>
                  <a:lnTo>
                    <a:pt x="6" y="36"/>
                  </a:lnTo>
                  <a:lnTo>
                    <a:pt x="4" y="42"/>
                  </a:lnTo>
                  <a:lnTo>
                    <a:pt x="0" y="54"/>
                  </a:lnTo>
                  <a:lnTo>
                    <a:pt x="0" y="54"/>
                  </a:lnTo>
                  <a:lnTo>
                    <a:pt x="0" y="62"/>
                  </a:lnTo>
                  <a:lnTo>
                    <a:pt x="2" y="70"/>
                  </a:lnTo>
                  <a:lnTo>
                    <a:pt x="8" y="76"/>
                  </a:lnTo>
                  <a:lnTo>
                    <a:pt x="14" y="80"/>
                  </a:lnTo>
                  <a:lnTo>
                    <a:pt x="14" y="80"/>
                  </a:lnTo>
                  <a:lnTo>
                    <a:pt x="42" y="90"/>
                  </a:lnTo>
                  <a:lnTo>
                    <a:pt x="58" y="98"/>
                  </a:lnTo>
                  <a:lnTo>
                    <a:pt x="64" y="102"/>
                  </a:lnTo>
                  <a:lnTo>
                    <a:pt x="70" y="106"/>
                  </a:lnTo>
                  <a:lnTo>
                    <a:pt x="70" y="106"/>
                  </a:lnTo>
                  <a:lnTo>
                    <a:pt x="82" y="120"/>
                  </a:lnTo>
                  <a:lnTo>
                    <a:pt x="98" y="136"/>
                  </a:lnTo>
                  <a:lnTo>
                    <a:pt x="114" y="150"/>
                  </a:lnTo>
                  <a:lnTo>
                    <a:pt x="122" y="154"/>
                  </a:lnTo>
                  <a:lnTo>
                    <a:pt x="130" y="158"/>
                  </a:lnTo>
                  <a:lnTo>
                    <a:pt x="130" y="158"/>
                  </a:lnTo>
                  <a:lnTo>
                    <a:pt x="148" y="164"/>
                  </a:lnTo>
                  <a:lnTo>
                    <a:pt x="166" y="168"/>
                  </a:lnTo>
                  <a:lnTo>
                    <a:pt x="184" y="170"/>
                  </a:lnTo>
                  <a:lnTo>
                    <a:pt x="196" y="168"/>
                  </a:lnTo>
                  <a:lnTo>
                    <a:pt x="196" y="168"/>
                  </a:lnTo>
                  <a:lnTo>
                    <a:pt x="214" y="162"/>
                  </a:lnTo>
                  <a:lnTo>
                    <a:pt x="222" y="156"/>
                  </a:lnTo>
                  <a:lnTo>
                    <a:pt x="226" y="150"/>
                  </a:lnTo>
                  <a:lnTo>
                    <a:pt x="226" y="150"/>
                  </a:lnTo>
                  <a:lnTo>
                    <a:pt x="226" y="146"/>
                  </a:lnTo>
                  <a:lnTo>
                    <a:pt x="224" y="138"/>
                  </a:lnTo>
                  <a:lnTo>
                    <a:pt x="214" y="122"/>
                  </a:lnTo>
                  <a:lnTo>
                    <a:pt x="192" y="92"/>
                  </a:lnTo>
                  <a:lnTo>
                    <a:pt x="192" y="92"/>
                  </a:lnTo>
                  <a:lnTo>
                    <a:pt x="160" y="50"/>
                  </a:lnTo>
                  <a:lnTo>
                    <a:pt x="124" y="4"/>
                  </a:lnTo>
                  <a:lnTo>
                    <a:pt x="124" y="4"/>
                  </a:lnTo>
                  <a:lnTo>
                    <a:pt x="120" y="0"/>
                  </a:lnTo>
                  <a:lnTo>
                    <a:pt x="116" y="0"/>
                  </a:lnTo>
                  <a:lnTo>
                    <a:pt x="102" y="0"/>
                  </a:lnTo>
                  <a:lnTo>
                    <a:pt x="82" y="4"/>
                  </a:lnTo>
                  <a:lnTo>
                    <a:pt x="62" y="10"/>
                  </a:lnTo>
                  <a:lnTo>
                    <a:pt x="28" y="24"/>
                  </a:lnTo>
                  <a:lnTo>
                    <a:pt x="12" y="30"/>
                  </a:lnTo>
                  <a:lnTo>
                    <a:pt x="12" y="3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0" name="Freeform 6"/>
            <p:cNvSpPr>
              <a:spLocks/>
            </p:cNvSpPr>
            <p:nvPr/>
          </p:nvSpPr>
          <p:spPr bwMode="auto">
            <a:xfrm>
              <a:off x="1760" y="4136"/>
              <a:ext cx="226" cy="116"/>
            </a:xfrm>
            <a:custGeom>
              <a:avLst/>
              <a:gdLst>
                <a:gd name="T0" fmla="*/ 0 w 226"/>
                <a:gd name="T1" fmla="*/ 0 h 116"/>
                <a:gd name="T2" fmla="*/ 0 w 226"/>
                <a:gd name="T3" fmla="*/ 0 h 116"/>
                <a:gd name="T4" fmla="*/ 0 w 226"/>
                <a:gd name="T5" fmla="*/ 8 h 116"/>
                <a:gd name="T6" fmla="*/ 2 w 226"/>
                <a:gd name="T7" fmla="*/ 16 h 116"/>
                <a:gd name="T8" fmla="*/ 8 w 226"/>
                <a:gd name="T9" fmla="*/ 22 h 116"/>
                <a:gd name="T10" fmla="*/ 14 w 226"/>
                <a:gd name="T11" fmla="*/ 26 h 116"/>
                <a:gd name="T12" fmla="*/ 14 w 226"/>
                <a:gd name="T13" fmla="*/ 26 h 116"/>
                <a:gd name="T14" fmla="*/ 42 w 226"/>
                <a:gd name="T15" fmla="*/ 36 h 116"/>
                <a:gd name="T16" fmla="*/ 58 w 226"/>
                <a:gd name="T17" fmla="*/ 44 h 116"/>
                <a:gd name="T18" fmla="*/ 64 w 226"/>
                <a:gd name="T19" fmla="*/ 48 h 116"/>
                <a:gd name="T20" fmla="*/ 70 w 226"/>
                <a:gd name="T21" fmla="*/ 52 h 116"/>
                <a:gd name="T22" fmla="*/ 70 w 226"/>
                <a:gd name="T23" fmla="*/ 52 h 116"/>
                <a:gd name="T24" fmla="*/ 82 w 226"/>
                <a:gd name="T25" fmla="*/ 66 h 116"/>
                <a:gd name="T26" fmla="*/ 98 w 226"/>
                <a:gd name="T27" fmla="*/ 82 h 116"/>
                <a:gd name="T28" fmla="*/ 114 w 226"/>
                <a:gd name="T29" fmla="*/ 96 h 116"/>
                <a:gd name="T30" fmla="*/ 122 w 226"/>
                <a:gd name="T31" fmla="*/ 100 h 116"/>
                <a:gd name="T32" fmla="*/ 130 w 226"/>
                <a:gd name="T33" fmla="*/ 104 h 116"/>
                <a:gd name="T34" fmla="*/ 130 w 226"/>
                <a:gd name="T35" fmla="*/ 104 h 116"/>
                <a:gd name="T36" fmla="*/ 146 w 226"/>
                <a:gd name="T37" fmla="*/ 110 h 116"/>
                <a:gd name="T38" fmla="*/ 160 w 226"/>
                <a:gd name="T39" fmla="*/ 114 h 116"/>
                <a:gd name="T40" fmla="*/ 176 w 226"/>
                <a:gd name="T41" fmla="*/ 116 h 116"/>
                <a:gd name="T42" fmla="*/ 196 w 226"/>
                <a:gd name="T43" fmla="*/ 114 h 116"/>
                <a:gd name="T44" fmla="*/ 196 w 226"/>
                <a:gd name="T45" fmla="*/ 114 h 116"/>
                <a:gd name="T46" fmla="*/ 206 w 226"/>
                <a:gd name="T47" fmla="*/ 112 h 116"/>
                <a:gd name="T48" fmla="*/ 214 w 226"/>
                <a:gd name="T49" fmla="*/ 108 h 116"/>
                <a:gd name="T50" fmla="*/ 222 w 226"/>
                <a:gd name="T51" fmla="*/ 104 h 116"/>
                <a:gd name="T52" fmla="*/ 226 w 226"/>
                <a:gd name="T53" fmla="*/ 96 h 116"/>
                <a:gd name="T54" fmla="*/ 226 w 226"/>
                <a:gd name="T55" fmla="*/ 96 h 116"/>
                <a:gd name="T56" fmla="*/ 216 w 226"/>
                <a:gd name="T57" fmla="*/ 100 h 116"/>
                <a:gd name="T58" fmla="*/ 204 w 226"/>
                <a:gd name="T59" fmla="*/ 102 h 116"/>
                <a:gd name="T60" fmla="*/ 192 w 226"/>
                <a:gd name="T61" fmla="*/ 102 h 116"/>
                <a:gd name="T62" fmla="*/ 192 w 226"/>
                <a:gd name="T63" fmla="*/ 102 h 116"/>
                <a:gd name="T64" fmla="*/ 180 w 226"/>
                <a:gd name="T65" fmla="*/ 104 h 116"/>
                <a:gd name="T66" fmla="*/ 164 w 226"/>
                <a:gd name="T67" fmla="*/ 102 h 116"/>
                <a:gd name="T68" fmla="*/ 154 w 226"/>
                <a:gd name="T69" fmla="*/ 100 h 116"/>
                <a:gd name="T70" fmla="*/ 146 w 226"/>
                <a:gd name="T71" fmla="*/ 98 h 116"/>
                <a:gd name="T72" fmla="*/ 136 w 226"/>
                <a:gd name="T73" fmla="*/ 92 h 116"/>
                <a:gd name="T74" fmla="*/ 126 w 226"/>
                <a:gd name="T75" fmla="*/ 86 h 116"/>
                <a:gd name="T76" fmla="*/ 126 w 226"/>
                <a:gd name="T77" fmla="*/ 86 h 116"/>
                <a:gd name="T78" fmla="*/ 116 w 226"/>
                <a:gd name="T79" fmla="*/ 78 h 116"/>
                <a:gd name="T80" fmla="*/ 108 w 226"/>
                <a:gd name="T81" fmla="*/ 70 h 116"/>
                <a:gd name="T82" fmla="*/ 92 w 226"/>
                <a:gd name="T83" fmla="*/ 52 h 116"/>
                <a:gd name="T84" fmla="*/ 84 w 226"/>
                <a:gd name="T85" fmla="*/ 44 h 116"/>
                <a:gd name="T86" fmla="*/ 74 w 226"/>
                <a:gd name="T87" fmla="*/ 36 h 116"/>
                <a:gd name="T88" fmla="*/ 62 w 226"/>
                <a:gd name="T89" fmla="*/ 30 h 116"/>
                <a:gd name="T90" fmla="*/ 46 w 226"/>
                <a:gd name="T91" fmla="*/ 26 h 116"/>
                <a:gd name="T92" fmla="*/ 46 w 226"/>
                <a:gd name="T93" fmla="*/ 26 h 116"/>
                <a:gd name="T94" fmla="*/ 32 w 226"/>
                <a:gd name="T95" fmla="*/ 22 h 116"/>
                <a:gd name="T96" fmla="*/ 20 w 226"/>
                <a:gd name="T97" fmla="*/ 18 h 116"/>
                <a:gd name="T98" fmla="*/ 6 w 226"/>
                <a:gd name="T99" fmla="*/ 8 h 116"/>
                <a:gd name="T100" fmla="*/ 2 w 226"/>
                <a:gd name="T101" fmla="*/ 2 h 116"/>
                <a:gd name="T102" fmla="*/ 0 w 226"/>
                <a:gd name="T103" fmla="*/ 0 h 116"/>
                <a:gd name="T104" fmla="*/ 0 w 226"/>
                <a:gd name="T10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6" h="116">
                  <a:moveTo>
                    <a:pt x="0" y="0"/>
                  </a:moveTo>
                  <a:lnTo>
                    <a:pt x="0" y="0"/>
                  </a:lnTo>
                  <a:lnTo>
                    <a:pt x="0" y="8"/>
                  </a:lnTo>
                  <a:lnTo>
                    <a:pt x="2" y="16"/>
                  </a:lnTo>
                  <a:lnTo>
                    <a:pt x="8" y="22"/>
                  </a:lnTo>
                  <a:lnTo>
                    <a:pt x="14" y="26"/>
                  </a:lnTo>
                  <a:lnTo>
                    <a:pt x="14" y="26"/>
                  </a:lnTo>
                  <a:lnTo>
                    <a:pt x="42" y="36"/>
                  </a:lnTo>
                  <a:lnTo>
                    <a:pt x="58" y="44"/>
                  </a:lnTo>
                  <a:lnTo>
                    <a:pt x="64" y="48"/>
                  </a:lnTo>
                  <a:lnTo>
                    <a:pt x="70" y="52"/>
                  </a:lnTo>
                  <a:lnTo>
                    <a:pt x="70" y="52"/>
                  </a:lnTo>
                  <a:lnTo>
                    <a:pt x="82" y="66"/>
                  </a:lnTo>
                  <a:lnTo>
                    <a:pt x="98" y="82"/>
                  </a:lnTo>
                  <a:lnTo>
                    <a:pt x="114" y="96"/>
                  </a:lnTo>
                  <a:lnTo>
                    <a:pt x="122" y="100"/>
                  </a:lnTo>
                  <a:lnTo>
                    <a:pt x="130" y="104"/>
                  </a:lnTo>
                  <a:lnTo>
                    <a:pt x="130" y="104"/>
                  </a:lnTo>
                  <a:lnTo>
                    <a:pt x="146" y="110"/>
                  </a:lnTo>
                  <a:lnTo>
                    <a:pt x="160" y="114"/>
                  </a:lnTo>
                  <a:lnTo>
                    <a:pt x="176" y="116"/>
                  </a:lnTo>
                  <a:lnTo>
                    <a:pt x="196" y="114"/>
                  </a:lnTo>
                  <a:lnTo>
                    <a:pt x="196" y="114"/>
                  </a:lnTo>
                  <a:lnTo>
                    <a:pt x="206" y="112"/>
                  </a:lnTo>
                  <a:lnTo>
                    <a:pt x="214" y="108"/>
                  </a:lnTo>
                  <a:lnTo>
                    <a:pt x="222" y="104"/>
                  </a:lnTo>
                  <a:lnTo>
                    <a:pt x="226" y="96"/>
                  </a:lnTo>
                  <a:lnTo>
                    <a:pt x="226" y="96"/>
                  </a:lnTo>
                  <a:lnTo>
                    <a:pt x="216" y="100"/>
                  </a:lnTo>
                  <a:lnTo>
                    <a:pt x="204" y="102"/>
                  </a:lnTo>
                  <a:lnTo>
                    <a:pt x="192" y="102"/>
                  </a:lnTo>
                  <a:lnTo>
                    <a:pt x="192" y="102"/>
                  </a:lnTo>
                  <a:lnTo>
                    <a:pt x="180" y="104"/>
                  </a:lnTo>
                  <a:lnTo>
                    <a:pt x="164" y="102"/>
                  </a:lnTo>
                  <a:lnTo>
                    <a:pt x="154" y="100"/>
                  </a:lnTo>
                  <a:lnTo>
                    <a:pt x="146" y="98"/>
                  </a:lnTo>
                  <a:lnTo>
                    <a:pt x="136" y="92"/>
                  </a:lnTo>
                  <a:lnTo>
                    <a:pt x="126" y="86"/>
                  </a:lnTo>
                  <a:lnTo>
                    <a:pt x="126" y="86"/>
                  </a:lnTo>
                  <a:lnTo>
                    <a:pt x="116" y="78"/>
                  </a:lnTo>
                  <a:lnTo>
                    <a:pt x="108" y="70"/>
                  </a:lnTo>
                  <a:lnTo>
                    <a:pt x="92" y="52"/>
                  </a:lnTo>
                  <a:lnTo>
                    <a:pt x="84" y="44"/>
                  </a:lnTo>
                  <a:lnTo>
                    <a:pt x="74" y="36"/>
                  </a:lnTo>
                  <a:lnTo>
                    <a:pt x="62" y="30"/>
                  </a:lnTo>
                  <a:lnTo>
                    <a:pt x="46" y="26"/>
                  </a:lnTo>
                  <a:lnTo>
                    <a:pt x="46" y="26"/>
                  </a:lnTo>
                  <a:lnTo>
                    <a:pt x="32" y="22"/>
                  </a:lnTo>
                  <a:lnTo>
                    <a:pt x="20" y="18"/>
                  </a:lnTo>
                  <a:lnTo>
                    <a:pt x="6" y="8"/>
                  </a:lnTo>
                  <a:lnTo>
                    <a:pt x="2" y="2"/>
                  </a:lnTo>
                  <a:lnTo>
                    <a:pt x="0" y="0"/>
                  </a:lnTo>
                  <a:lnTo>
                    <a:pt x="0" y="0"/>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1" name="Freeform 7"/>
            <p:cNvSpPr>
              <a:spLocks/>
            </p:cNvSpPr>
            <p:nvPr/>
          </p:nvSpPr>
          <p:spPr bwMode="auto">
            <a:xfrm>
              <a:off x="1470" y="4036"/>
              <a:ext cx="180" cy="218"/>
            </a:xfrm>
            <a:custGeom>
              <a:avLst/>
              <a:gdLst>
                <a:gd name="T0" fmla="*/ 178 w 180"/>
                <a:gd name="T1" fmla="*/ 64 h 218"/>
                <a:gd name="T2" fmla="*/ 178 w 180"/>
                <a:gd name="T3" fmla="*/ 64 h 218"/>
                <a:gd name="T4" fmla="*/ 180 w 180"/>
                <a:gd name="T5" fmla="*/ 78 h 218"/>
                <a:gd name="T6" fmla="*/ 180 w 180"/>
                <a:gd name="T7" fmla="*/ 90 h 218"/>
                <a:gd name="T8" fmla="*/ 180 w 180"/>
                <a:gd name="T9" fmla="*/ 90 h 218"/>
                <a:gd name="T10" fmla="*/ 178 w 180"/>
                <a:gd name="T11" fmla="*/ 100 h 218"/>
                <a:gd name="T12" fmla="*/ 174 w 180"/>
                <a:gd name="T13" fmla="*/ 108 h 218"/>
                <a:gd name="T14" fmla="*/ 174 w 180"/>
                <a:gd name="T15" fmla="*/ 108 h 218"/>
                <a:gd name="T16" fmla="*/ 166 w 180"/>
                <a:gd name="T17" fmla="*/ 116 h 218"/>
                <a:gd name="T18" fmla="*/ 154 w 180"/>
                <a:gd name="T19" fmla="*/ 124 h 218"/>
                <a:gd name="T20" fmla="*/ 144 w 180"/>
                <a:gd name="T21" fmla="*/ 134 h 218"/>
                <a:gd name="T22" fmla="*/ 140 w 180"/>
                <a:gd name="T23" fmla="*/ 140 h 218"/>
                <a:gd name="T24" fmla="*/ 138 w 180"/>
                <a:gd name="T25" fmla="*/ 146 h 218"/>
                <a:gd name="T26" fmla="*/ 138 w 180"/>
                <a:gd name="T27" fmla="*/ 146 h 218"/>
                <a:gd name="T28" fmla="*/ 134 w 180"/>
                <a:gd name="T29" fmla="*/ 160 h 218"/>
                <a:gd name="T30" fmla="*/ 130 w 180"/>
                <a:gd name="T31" fmla="*/ 172 h 218"/>
                <a:gd name="T32" fmla="*/ 126 w 180"/>
                <a:gd name="T33" fmla="*/ 180 h 218"/>
                <a:gd name="T34" fmla="*/ 122 w 180"/>
                <a:gd name="T35" fmla="*/ 186 h 218"/>
                <a:gd name="T36" fmla="*/ 114 w 180"/>
                <a:gd name="T37" fmla="*/ 192 h 218"/>
                <a:gd name="T38" fmla="*/ 104 w 180"/>
                <a:gd name="T39" fmla="*/ 198 h 218"/>
                <a:gd name="T40" fmla="*/ 104 w 180"/>
                <a:gd name="T41" fmla="*/ 198 h 218"/>
                <a:gd name="T42" fmla="*/ 80 w 180"/>
                <a:gd name="T43" fmla="*/ 208 h 218"/>
                <a:gd name="T44" fmla="*/ 62 w 180"/>
                <a:gd name="T45" fmla="*/ 214 h 218"/>
                <a:gd name="T46" fmla="*/ 46 w 180"/>
                <a:gd name="T47" fmla="*/ 218 h 218"/>
                <a:gd name="T48" fmla="*/ 36 w 180"/>
                <a:gd name="T49" fmla="*/ 218 h 218"/>
                <a:gd name="T50" fmla="*/ 36 w 180"/>
                <a:gd name="T51" fmla="*/ 218 h 218"/>
                <a:gd name="T52" fmla="*/ 24 w 180"/>
                <a:gd name="T53" fmla="*/ 218 h 218"/>
                <a:gd name="T54" fmla="*/ 18 w 180"/>
                <a:gd name="T55" fmla="*/ 218 h 218"/>
                <a:gd name="T56" fmla="*/ 12 w 180"/>
                <a:gd name="T57" fmla="*/ 218 h 218"/>
                <a:gd name="T58" fmla="*/ 6 w 180"/>
                <a:gd name="T59" fmla="*/ 214 h 218"/>
                <a:gd name="T60" fmla="*/ 2 w 180"/>
                <a:gd name="T61" fmla="*/ 210 h 218"/>
                <a:gd name="T62" fmla="*/ 0 w 180"/>
                <a:gd name="T63" fmla="*/ 202 h 218"/>
                <a:gd name="T64" fmla="*/ 2 w 180"/>
                <a:gd name="T65" fmla="*/ 192 h 218"/>
                <a:gd name="T66" fmla="*/ 2 w 180"/>
                <a:gd name="T67" fmla="*/ 192 h 218"/>
                <a:gd name="T68" fmla="*/ 8 w 180"/>
                <a:gd name="T69" fmla="*/ 168 h 218"/>
                <a:gd name="T70" fmla="*/ 14 w 180"/>
                <a:gd name="T71" fmla="*/ 148 h 218"/>
                <a:gd name="T72" fmla="*/ 26 w 180"/>
                <a:gd name="T73" fmla="*/ 128 h 218"/>
                <a:gd name="T74" fmla="*/ 40 w 180"/>
                <a:gd name="T75" fmla="*/ 108 h 218"/>
                <a:gd name="T76" fmla="*/ 40 w 180"/>
                <a:gd name="T77" fmla="*/ 108 h 218"/>
                <a:gd name="T78" fmla="*/ 48 w 180"/>
                <a:gd name="T79" fmla="*/ 96 h 218"/>
                <a:gd name="T80" fmla="*/ 56 w 180"/>
                <a:gd name="T81" fmla="*/ 80 h 218"/>
                <a:gd name="T82" fmla="*/ 76 w 180"/>
                <a:gd name="T83" fmla="*/ 44 h 218"/>
                <a:gd name="T84" fmla="*/ 94 w 180"/>
                <a:gd name="T85" fmla="*/ 0 h 218"/>
                <a:gd name="T86" fmla="*/ 178 w 180"/>
                <a:gd name="T87" fmla="*/ 6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0" h="218">
                  <a:moveTo>
                    <a:pt x="178" y="64"/>
                  </a:moveTo>
                  <a:lnTo>
                    <a:pt x="178" y="64"/>
                  </a:lnTo>
                  <a:lnTo>
                    <a:pt x="180" y="78"/>
                  </a:lnTo>
                  <a:lnTo>
                    <a:pt x="180" y="90"/>
                  </a:lnTo>
                  <a:lnTo>
                    <a:pt x="180" y="90"/>
                  </a:lnTo>
                  <a:lnTo>
                    <a:pt x="178" y="100"/>
                  </a:lnTo>
                  <a:lnTo>
                    <a:pt x="174" y="108"/>
                  </a:lnTo>
                  <a:lnTo>
                    <a:pt x="174" y="108"/>
                  </a:lnTo>
                  <a:lnTo>
                    <a:pt x="166" y="116"/>
                  </a:lnTo>
                  <a:lnTo>
                    <a:pt x="154" y="124"/>
                  </a:lnTo>
                  <a:lnTo>
                    <a:pt x="144" y="134"/>
                  </a:lnTo>
                  <a:lnTo>
                    <a:pt x="140" y="140"/>
                  </a:lnTo>
                  <a:lnTo>
                    <a:pt x="138" y="146"/>
                  </a:lnTo>
                  <a:lnTo>
                    <a:pt x="138" y="146"/>
                  </a:lnTo>
                  <a:lnTo>
                    <a:pt x="134" y="160"/>
                  </a:lnTo>
                  <a:lnTo>
                    <a:pt x="130" y="172"/>
                  </a:lnTo>
                  <a:lnTo>
                    <a:pt x="126" y="180"/>
                  </a:lnTo>
                  <a:lnTo>
                    <a:pt x="122" y="186"/>
                  </a:lnTo>
                  <a:lnTo>
                    <a:pt x="114" y="192"/>
                  </a:lnTo>
                  <a:lnTo>
                    <a:pt x="104" y="198"/>
                  </a:lnTo>
                  <a:lnTo>
                    <a:pt x="104" y="198"/>
                  </a:lnTo>
                  <a:lnTo>
                    <a:pt x="80" y="208"/>
                  </a:lnTo>
                  <a:lnTo>
                    <a:pt x="62" y="214"/>
                  </a:lnTo>
                  <a:lnTo>
                    <a:pt x="46" y="218"/>
                  </a:lnTo>
                  <a:lnTo>
                    <a:pt x="36" y="218"/>
                  </a:lnTo>
                  <a:lnTo>
                    <a:pt x="36" y="218"/>
                  </a:lnTo>
                  <a:lnTo>
                    <a:pt x="24" y="218"/>
                  </a:lnTo>
                  <a:lnTo>
                    <a:pt x="18" y="218"/>
                  </a:lnTo>
                  <a:lnTo>
                    <a:pt x="12" y="218"/>
                  </a:lnTo>
                  <a:lnTo>
                    <a:pt x="6" y="214"/>
                  </a:lnTo>
                  <a:lnTo>
                    <a:pt x="2" y="210"/>
                  </a:lnTo>
                  <a:lnTo>
                    <a:pt x="0" y="202"/>
                  </a:lnTo>
                  <a:lnTo>
                    <a:pt x="2" y="192"/>
                  </a:lnTo>
                  <a:lnTo>
                    <a:pt x="2" y="192"/>
                  </a:lnTo>
                  <a:lnTo>
                    <a:pt x="8" y="168"/>
                  </a:lnTo>
                  <a:lnTo>
                    <a:pt x="14" y="148"/>
                  </a:lnTo>
                  <a:lnTo>
                    <a:pt x="26" y="128"/>
                  </a:lnTo>
                  <a:lnTo>
                    <a:pt x="40" y="108"/>
                  </a:lnTo>
                  <a:lnTo>
                    <a:pt x="40" y="108"/>
                  </a:lnTo>
                  <a:lnTo>
                    <a:pt x="48" y="96"/>
                  </a:lnTo>
                  <a:lnTo>
                    <a:pt x="56" y="80"/>
                  </a:lnTo>
                  <a:lnTo>
                    <a:pt x="76" y="44"/>
                  </a:lnTo>
                  <a:lnTo>
                    <a:pt x="94" y="0"/>
                  </a:lnTo>
                  <a:lnTo>
                    <a:pt x="178" y="64"/>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2" name="Freeform 8"/>
            <p:cNvSpPr>
              <a:spLocks/>
            </p:cNvSpPr>
            <p:nvPr/>
          </p:nvSpPr>
          <p:spPr bwMode="auto">
            <a:xfrm>
              <a:off x="1470" y="4126"/>
              <a:ext cx="180" cy="128"/>
            </a:xfrm>
            <a:custGeom>
              <a:avLst/>
              <a:gdLst>
                <a:gd name="T0" fmla="*/ 2 w 180"/>
                <a:gd name="T1" fmla="*/ 102 h 128"/>
                <a:gd name="T2" fmla="*/ 2 w 180"/>
                <a:gd name="T3" fmla="*/ 102 h 128"/>
                <a:gd name="T4" fmla="*/ 0 w 180"/>
                <a:gd name="T5" fmla="*/ 112 h 128"/>
                <a:gd name="T6" fmla="*/ 2 w 180"/>
                <a:gd name="T7" fmla="*/ 120 h 128"/>
                <a:gd name="T8" fmla="*/ 6 w 180"/>
                <a:gd name="T9" fmla="*/ 124 h 128"/>
                <a:gd name="T10" fmla="*/ 12 w 180"/>
                <a:gd name="T11" fmla="*/ 128 h 128"/>
                <a:gd name="T12" fmla="*/ 18 w 180"/>
                <a:gd name="T13" fmla="*/ 128 h 128"/>
                <a:gd name="T14" fmla="*/ 24 w 180"/>
                <a:gd name="T15" fmla="*/ 128 h 128"/>
                <a:gd name="T16" fmla="*/ 36 w 180"/>
                <a:gd name="T17" fmla="*/ 128 h 128"/>
                <a:gd name="T18" fmla="*/ 36 w 180"/>
                <a:gd name="T19" fmla="*/ 128 h 128"/>
                <a:gd name="T20" fmla="*/ 46 w 180"/>
                <a:gd name="T21" fmla="*/ 128 h 128"/>
                <a:gd name="T22" fmla="*/ 62 w 180"/>
                <a:gd name="T23" fmla="*/ 124 h 128"/>
                <a:gd name="T24" fmla="*/ 80 w 180"/>
                <a:gd name="T25" fmla="*/ 118 h 128"/>
                <a:gd name="T26" fmla="*/ 104 w 180"/>
                <a:gd name="T27" fmla="*/ 108 h 128"/>
                <a:gd name="T28" fmla="*/ 104 w 180"/>
                <a:gd name="T29" fmla="*/ 108 h 128"/>
                <a:gd name="T30" fmla="*/ 114 w 180"/>
                <a:gd name="T31" fmla="*/ 102 h 128"/>
                <a:gd name="T32" fmla="*/ 122 w 180"/>
                <a:gd name="T33" fmla="*/ 96 h 128"/>
                <a:gd name="T34" fmla="*/ 126 w 180"/>
                <a:gd name="T35" fmla="*/ 90 h 128"/>
                <a:gd name="T36" fmla="*/ 130 w 180"/>
                <a:gd name="T37" fmla="*/ 82 h 128"/>
                <a:gd name="T38" fmla="*/ 134 w 180"/>
                <a:gd name="T39" fmla="*/ 70 h 128"/>
                <a:gd name="T40" fmla="*/ 138 w 180"/>
                <a:gd name="T41" fmla="*/ 56 h 128"/>
                <a:gd name="T42" fmla="*/ 138 w 180"/>
                <a:gd name="T43" fmla="*/ 56 h 128"/>
                <a:gd name="T44" fmla="*/ 140 w 180"/>
                <a:gd name="T45" fmla="*/ 50 h 128"/>
                <a:gd name="T46" fmla="*/ 144 w 180"/>
                <a:gd name="T47" fmla="*/ 44 h 128"/>
                <a:gd name="T48" fmla="*/ 154 w 180"/>
                <a:gd name="T49" fmla="*/ 34 h 128"/>
                <a:gd name="T50" fmla="*/ 166 w 180"/>
                <a:gd name="T51" fmla="*/ 26 h 128"/>
                <a:gd name="T52" fmla="*/ 174 w 180"/>
                <a:gd name="T53" fmla="*/ 18 h 128"/>
                <a:gd name="T54" fmla="*/ 174 w 180"/>
                <a:gd name="T55" fmla="*/ 18 h 128"/>
                <a:gd name="T56" fmla="*/ 178 w 180"/>
                <a:gd name="T57" fmla="*/ 10 h 128"/>
                <a:gd name="T58" fmla="*/ 180 w 180"/>
                <a:gd name="T59" fmla="*/ 0 h 128"/>
                <a:gd name="T60" fmla="*/ 180 w 180"/>
                <a:gd name="T61" fmla="*/ 0 h 128"/>
                <a:gd name="T62" fmla="*/ 176 w 180"/>
                <a:gd name="T63" fmla="*/ 4 h 128"/>
                <a:gd name="T64" fmla="*/ 160 w 180"/>
                <a:gd name="T65" fmla="*/ 16 h 128"/>
                <a:gd name="T66" fmla="*/ 160 w 180"/>
                <a:gd name="T67" fmla="*/ 16 h 128"/>
                <a:gd name="T68" fmla="*/ 150 w 180"/>
                <a:gd name="T69" fmla="*/ 22 h 128"/>
                <a:gd name="T70" fmla="*/ 138 w 180"/>
                <a:gd name="T71" fmla="*/ 30 h 128"/>
                <a:gd name="T72" fmla="*/ 134 w 180"/>
                <a:gd name="T73" fmla="*/ 34 h 128"/>
                <a:gd name="T74" fmla="*/ 130 w 180"/>
                <a:gd name="T75" fmla="*/ 42 h 128"/>
                <a:gd name="T76" fmla="*/ 126 w 180"/>
                <a:gd name="T77" fmla="*/ 50 h 128"/>
                <a:gd name="T78" fmla="*/ 124 w 180"/>
                <a:gd name="T79" fmla="*/ 60 h 128"/>
                <a:gd name="T80" fmla="*/ 124 w 180"/>
                <a:gd name="T81" fmla="*/ 60 h 128"/>
                <a:gd name="T82" fmla="*/ 122 w 180"/>
                <a:gd name="T83" fmla="*/ 70 h 128"/>
                <a:gd name="T84" fmla="*/ 118 w 180"/>
                <a:gd name="T85" fmla="*/ 80 h 128"/>
                <a:gd name="T86" fmla="*/ 112 w 180"/>
                <a:gd name="T87" fmla="*/ 88 h 128"/>
                <a:gd name="T88" fmla="*/ 104 w 180"/>
                <a:gd name="T89" fmla="*/ 96 h 128"/>
                <a:gd name="T90" fmla="*/ 94 w 180"/>
                <a:gd name="T91" fmla="*/ 102 h 128"/>
                <a:gd name="T92" fmla="*/ 84 w 180"/>
                <a:gd name="T93" fmla="*/ 108 h 128"/>
                <a:gd name="T94" fmla="*/ 72 w 180"/>
                <a:gd name="T95" fmla="*/ 112 h 128"/>
                <a:gd name="T96" fmla="*/ 58 w 180"/>
                <a:gd name="T97" fmla="*/ 114 h 128"/>
                <a:gd name="T98" fmla="*/ 58 w 180"/>
                <a:gd name="T99" fmla="*/ 114 h 128"/>
                <a:gd name="T100" fmla="*/ 32 w 180"/>
                <a:gd name="T101" fmla="*/ 116 h 128"/>
                <a:gd name="T102" fmla="*/ 16 w 180"/>
                <a:gd name="T103" fmla="*/ 116 h 128"/>
                <a:gd name="T104" fmla="*/ 10 w 180"/>
                <a:gd name="T105" fmla="*/ 116 h 128"/>
                <a:gd name="T106" fmla="*/ 6 w 180"/>
                <a:gd name="T107" fmla="*/ 112 h 128"/>
                <a:gd name="T108" fmla="*/ 4 w 180"/>
                <a:gd name="T109" fmla="*/ 108 h 128"/>
                <a:gd name="T110" fmla="*/ 2 w 180"/>
                <a:gd name="T111" fmla="*/ 102 h 128"/>
                <a:gd name="T112" fmla="*/ 2 w 180"/>
                <a:gd name="T113"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128">
                  <a:moveTo>
                    <a:pt x="2" y="102"/>
                  </a:moveTo>
                  <a:lnTo>
                    <a:pt x="2" y="102"/>
                  </a:lnTo>
                  <a:lnTo>
                    <a:pt x="0" y="112"/>
                  </a:lnTo>
                  <a:lnTo>
                    <a:pt x="2" y="120"/>
                  </a:lnTo>
                  <a:lnTo>
                    <a:pt x="6" y="124"/>
                  </a:lnTo>
                  <a:lnTo>
                    <a:pt x="12" y="128"/>
                  </a:lnTo>
                  <a:lnTo>
                    <a:pt x="18" y="128"/>
                  </a:lnTo>
                  <a:lnTo>
                    <a:pt x="24" y="128"/>
                  </a:lnTo>
                  <a:lnTo>
                    <a:pt x="36" y="128"/>
                  </a:lnTo>
                  <a:lnTo>
                    <a:pt x="36" y="128"/>
                  </a:lnTo>
                  <a:lnTo>
                    <a:pt x="46" y="128"/>
                  </a:lnTo>
                  <a:lnTo>
                    <a:pt x="62" y="124"/>
                  </a:lnTo>
                  <a:lnTo>
                    <a:pt x="80" y="118"/>
                  </a:lnTo>
                  <a:lnTo>
                    <a:pt x="104" y="108"/>
                  </a:lnTo>
                  <a:lnTo>
                    <a:pt x="104" y="108"/>
                  </a:lnTo>
                  <a:lnTo>
                    <a:pt x="114" y="102"/>
                  </a:lnTo>
                  <a:lnTo>
                    <a:pt x="122" y="96"/>
                  </a:lnTo>
                  <a:lnTo>
                    <a:pt x="126" y="90"/>
                  </a:lnTo>
                  <a:lnTo>
                    <a:pt x="130" y="82"/>
                  </a:lnTo>
                  <a:lnTo>
                    <a:pt x="134" y="70"/>
                  </a:lnTo>
                  <a:lnTo>
                    <a:pt x="138" y="56"/>
                  </a:lnTo>
                  <a:lnTo>
                    <a:pt x="138" y="56"/>
                  </a:lnTo>
                  <a:lnTo>
                    <a:pt x="140" y="50"/>
                  </a:lnTo>
                  <a:lnTo>
                    <a:pt x="144" y="44"/>
                  </a:lnTo>
                  <a:lnTo>
                    <a:pt x="154" y="34"/>
                  </a:lnTo>
                  <a:lnTo>
                    <a:pt x="166" y="26"/>
                  </a:lnTo>
                  <a:lnTo>
                    <a:pt x="174" y="18"/>
                  </a:lnTo>
                  <a:lnTo>
                    <a:pt x="174" y="18"/>
                  </a:lnTo>
                  <a:lnTo>
                    <a:pt x="178" y="10"/>
                  </a:lnTo>
                  <a:lnTo>
                    <a:pt x="180" y="0"/>
                  </a:lnTo>
                  <a:lnTo>
                    <a:pt x="180" y="0"/>
                  </a:lnTo>
                  <a:lnTo>
                    <a:pt x="176" y="4"/>
                  </a:lnTo>
                  <a:lnTo>
                    <a:pt x="160" y="16"/>
                  </a:lnTo>
                  <a:lnTo>
                    <a:pt x="160" y="16"/>
                  </a:lnTo>
                  <a:lnTo>
                    <a:pt x="150" y="22"/>
                  </a:lnTo>
                  <a:lnTo>
                    <a:pt x="138" y="30"/>
                  </a:lnTo>
                  <a:lnTo>
                    <a:pt x="134" y="34"/>
                  </a:lnTo>
                  <a:lnTo>
                    <a:pt x="130" y="42"/>
                  </a:lnTo>
                  <a:lnTo>
                    <a:pt x="126" y="50"/>
                  </a:lnTo>
                  <a:lnTo>
                    <a:pt x="124" y="60"/>
                  </a:lnTo>
                  <a:lnTo>
                    <a:pt x="124" y="60"/>
                  </a:lnTo>
                  <a:lnTo>
                    <a:pt x="122" y="70"/>
                  </a:lnTo>
                  <a:lnTo>
                    <a:pt x="118" y="80"/>
                  </a:lnTo>
                  <a:lnTo>
                    <a:pt x="112" y="88"/>
                  </a:lnTo>
                  <a:lnTo>
                    <a:pt x="104" y="96"/>
                  </a:lnTo>
                  <a:lnTo>
                    <a:pt x="94" y="102"/>
                  </a:lnTo>
                  <a:lnTo>
                    <a:pt x="84" y="108"/>
                  </a:lnTo>
                  <a:lnTo>
                    <a:pt x="72" y="112"/>
                  </a:lnTo>
                  <a:lnTo>
                    <a:pt x="58" y="114"/>
                  </a:lnTo>
                  <a:lnTo>
                    <a:pt x="58" y="114"/>
                  </a:lnTo>
                  <a:lnTo>
                    <a:pt x="32" y="116"/>
                  </a:lnTo>
                  <a:lnTo>
                    <a:pt x="16" y="116"/>
                  </a:lnTo>
                  <a:lnTo>
                    <a:pt x="10" y="116"/>
                  </a:lnTo>
                  <a:lnTo>
                    <a:pt x="6" y="112"/>
                  </a:lnTo>
                  <a:lnTo>
                    <a:pt x="4" y="108"/>
                  </a:lnTo>
                  <a:lnTo>
                    <a:pt x="2" y="102"/>
                  </a:lnTo>
                  <a:lnTo>
                    <a:pt x="2" y="102"/>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3" name="Freeform 9"/>
            <p:cNvSpPr>
              <a:spLocks/>
            </p:cNvSpPr>
            <p:nvPr/>
          </p:nvSpPr>
          <p:spPr bwMode="auto">
            <a:xfrm>
              <a:off x="1628" y="1898"/>
              <a:ext cx="260" cy="356"/>
            </a:xfrm>
            <a:custGeom>
              <a:avLst/>
              <a:gdLst>
                <a:gd name="T0" fmla="*/ 260 w 260"/>
                <a:gd name="T1" fmla="*/ 226 h 356"/>
                <a:gd name="T2" fmla="*/ 260 w 260"/>
                <a:gd name="T3" fmla="*/ 226 h 356"/>
                <a:gd name="T4" fmla="*/ 254 w 260"/>
                <a:gd name="T5" fmla="*/ 212 h 356"/>
                <a:gd name="T6" fmla="*/ 246 w 260"/>
                <a:gd name="T7" fmla="*/ 200 h 356"/>
                <a:gd name="T8" fmla="*/ 232 w 260"/>
                <a:gd name="T9" fmla="*/ 180 h 356"/>
                <a:gd name="T10" fmla="*/ 218 w 260"/>
                <a:gd name="T11" fmla="*/ 166 h 356"/>
                <a:gd name="T12" fmla="*/ 214 w 260"/>
                <a:gd name="T13" fmla="*/ 162 h 356"/>
                <a:gd name="T14" fmla="*/ 212 w 260"/>
                <a:gd name="T15" fmla="*/ 162 h 356"/>
                <a:gd name="T16" fmla="*/ 212 w 260"/>
                <a:gd name="T17" fmla="*/ 162 h 356"/>
                <a:gd name="T18" fmla="*/ 218 w 260"/>
                <a:gd name="T19" fmla="*/ 142 h 356"/>
                <a:gd name="T20" fmla="*/ 224 w 260"/>
                <a:gd name="T21" fmla="*/ 122 h 356"/>
                <a:gd name="T22" fmla="*/ 230 w 260"/>
                <a:gd name="T23" fmla="*/ 86 h 356"/>
                <a:gd name="T24" fmla="*/ 234 w 260"/>
                <a:gd name="T25" fmla="*/ 60 h 356"/>
                <a:gd name="T26" fmla="*/ 234 w 260"/>
                <a:gd name="T27" fmla="*/ 52 h 356"/>
                <a:gd name="T28" fmla="*/ 200 w 260"/>
                <a:gd name="T29" fmla="*/ 30 h 356"/>
                <a:gd name="T30" fmla="*/ 200 w 260"/>
                <a:gd name="T31" fmla="*/ 30 h 356"/>
                <a:gd name="T32" fmla="*/ 180 w 260"/>
                <a:gd name="T33" fmla="*/ 22 h 356"/>
                <a:gd name="T34" fmla="*/ 136 w 260"/>
                <a:gd name="T35" fmla="*/ 6 h 356"/>
                <a:gd name="T36" fmla="*/ 112 w 260"/>
                <a:gd name="T37" fmla="*/ 2 h 356"/>
                <a:gd name="T38" fmla="*/ 90 w 260"/>
                <a:gd name="T39" fmla="*/ 0 h 356"/>
                <a:gd name="T40" fmla="*/ 82 w 260"/>
                <a:gd name="T41" fmla="*/ 0 h 356"/>
                <a:gd name="T42" fmla="*/ 74 w 260"/>
                <a:gd name="T43" fmla="*/ 2 h 356"/>
                <a:gd name="T44" fmla="*/ 70 w 260"/>
                <a:gd name="T45" fmla="*/ 6 h 356"/>
                <a:gd name="T46" fmla="*/ 68 w 260"/>
                <a:gd name="T47" fmla="*/ 12 h 356"/>
                <a:gd name="T48" fmla="*/ 68 w 260"/>
                <a:gd name="T49" fmla="*/ 12 h 356"/>
                <a:gd name="T50" fmla="*/ 66 w 260"/>
                <a:gd name="T51" fmla="*/ 40 h 356"/>
                <a:gd name="T52" fmla="*/ 58 w 260"/>
                <a:gd name="T53" fmla="*/ 76 h 356"/>
                <a:gd name="T54" fmla="*/ 42 w 260"/>
                <a:gd name="T55" fmla="*/ 158 h 356"/>
                <a:gd name="T56" fmla="*/ 42 w 260"/>
                <a:gd name="T57" fmla="*/ 158 h 356"/>
                <a:gd name="T58" fmla="*/ 26 w 260"/>
                <a:gd name="T59" fmla="*/ 172 h 356"/>
                <a:gd name="T60" fmla="*/ 14 w 260"/>
                <a:gd name="T61" fmla="*/ 186 h 356"/>
                <a:gd name="T62" fmla="*/ 0 w 260"/>
                <a:gd name="T63" fmla="*/ 204 h 356"/>
                <a:gd name="T64" fmla="*/ 22 w 260"/>
                <a:gd name="T65" fmla="*/ 356 h 356"/>
                <a:gd name="T66" fmla="*/ 22 w 260"/>
                <a:gd name="T67" fmla="*/ 356 h 356"/>
                <a:gd name="T68" fmla="*/ 62 w 260"/>
                <a:gd name="T69" fmla="*/ 342 h 356"/>
                <a:gd name="T70" fmla="*/ 102 w 260"/>
                <a:gd name="T71" fmla="*/ 326 h 356"/>
                <a:gd name="T72" fmla="*/ 146 w 260"/>
                <a:gd name="T73" fmla="*/ 306 h 356"/>
                <a:gd name="T74" fmla="*/ 192 w 260"/>
                <a:gd name="T75" fmla="*/ 286 h 356"/>
                <a:gd name="T76" fmla="*/ 228 w 260"/>
                <a:gd name="T77" fmla="*/ 264 h 356"/>
                <a:gd name="T78" fmla="*/ 244 w 260"/>
                <a:gd name="T79" fmla="*/ 254 h 356"/>
                <a:gd name="T80" fmla="*/ 254 w 260"/>
                <a:gd name="T81" fmla="*/ 244 h 356"/>
                <a:gd name="T82" fmla="*/ 260 w 260"/>
                <a:gd name="T83" fmla="*/ 234 h 356"/>
                <a:gd name="T84" fmla="*/ 260 w 260"/>
                <a:gd name="T85" fmla="*/ 230 h 356"/>
                <a:gd name="T86" fmla="*/ 260 w 260"/>
                <a:gd name="T87" fmla="*/ 226 h 356"/>
                <a:gd name="T88" fmla="*/ 260 w 260"/>
                <a:gd name="T89" fmla="*/ 22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356">
                  <a:moveTo>
                    <a:pt x="260" y="226"/>
                  </a:moveTo>
                  <a:lnTo>
                    <a:pt x="260" y="226"/>
                  </a:lnTo>
                  <a:lnTo>
                    <a:pt x="254" y="212"/>
                  </a:lnTo>
                  <a:lnTo>
                    <a:pt x="246" y="200"/>
                  </a:lnTo>
                  <a:lnTo>
                    <a:pt x="232" y="180"/>
                  </a:lnTo>
                  <a:lnTo>
                    <a:pt x="218" y="166"/>
                  </a:lnTo>
                  <a:lnTo>
                    <a:pt x="214" y="162"/>
                  </a:lnTo>
                  <a:lnTo>
                    <a:pt x="212" y="162"/>
                  </a:lnTo>
                  <a:lnTo>
                    <a:pt x="212" y="162"/>
                  </a:lnTo>
                  <a:lnTo>
                    <a:pt x="218" y="142"/>
                  </a:lnTo>
                  <a:lnTo>
                    <a:pt x="224" y="122"/>
                  </a:lnTo>
                  <a:lnTo>
                    <a:pt x="230" y="86"/>
                  </a:lnTo>
                  <a:lnTo>
                    <a:pt x="234" y="60"/>
                  </a:lnTo>
                  <a:lnTo>
                    <a:pt x="234" y="52"/>
                  </a:lnTo>
                  <a:lnTo>
                    <a:pt x="200" y="30"/>
                  </a:lnTo>
                  <a:lnTo>
                    <a:pt x="200" y="30"/>
                  </a:lnTo>
                  <a:lnTo>
                    <a:pt x="180" y="22"/>
                  </a:lnTo>
                  <a:lnTo>
                    <a:pt x="136" y="6"/>
                  </a:lnTo>
                  <a:lnTo>
                    <a:pt x="112" y="2"/>
                  </a:lnTo>
                  <a:lnTo>
                    <a:pt x="90" y="0"/>
                  </a:lnTo>
                  <a:lnTo>
                    <a:pt x="82" y="0"/>
                  </a:lnTo>
                  <a:lnTo>
                    <a:pt x="74" y="2"/>
                  </a:lnTo>
                  <a:lnTo>
                    <a:pt x="70" y="6"/>
                  </a:lnTo>
                  <a:lnTo>
                    <a:pt x="68" y="12"/>
                  </a:lnTo>
                  <a:lnTo>
                    <a:pt x="68" y="12"/>
                  </a:lnTo>
                  <a:lnTo>
                    <a:pt x="66" y="40"/>
                  </a:lnTo>
                  <a:lnTo>
                    <a:pt x="58" y="76"/>
                  </a:lnTo>
                  <a:lnTo>
                    <a:pt x="42" y="158"/>
                  </a:lnTo>
                  <a:lnTo>
                    <a:pt x="42" y="158"/>
                  </a:lnTo>
                  <a:lnTo>
                    <a:pt x="26" y="172"/>
                  </a:lnTo>
                  <a:lnTo>
                    <a:pt x="14" y="186"/>
                  </a:lnTo>
                  <a:lnTo>
                    <a:pt x="0" y="204"/>
                  </a:lnTo>
                  <a:lnTo>
                    <a:pt x="22" y="356"/>
                  </a:lnTo>
                  <a:lnTo>
                    <a:pt x="22" y="356"/>
                  </a:lnTo>
                  <a:lnTo>
                    <a:pt x="62" y="342"/>
                  </a:lnTo>
                  <a:lnTo>
                    <a:pt x="102" y="326"/>
                  </a:lnTo>
                  <a:lnTo>
                    <a:pt x="146" y="306"/>
                  </a:lnTo>
                  <a:lnTo>
                    <a:pt x="192" y="286"/>
                  </a:lnTo>
                  <a:lnTo>
                    <a:pt x="228" y="264"/>
                  </a:lnTo>
                  <a:lnTo>
                    <a:pt x="244" y="254"/>
                  </a:lnTo>
                  <a:lnTo>
                    <a:pt x="254" y="244"/>
                  </a:lnTo>
                  <a:lnTo>
                    <a:pt x="260" y="234"/>
                  </a:lnTo>
                  <a:lnTo>
                    <a:pt x="260" y="230"/>
                  </a:lnTo>
                  <a:lnTo>
                    <a:pt x="260" y="226"/>
                  </a:lnTo>
                  <a:lnTo>
                    <a:pt x="260" y="226"/>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4" name="Freeform 10"/>
            <p:cNvSpPr>
              <a:spLocks/>
            </p:cNvSpPr>
            <p:nvPr/>
          </p:nvSpPr>
          <p:spPr bwMode="auto">
            <a:xfrm>
              <a:off x="1674" y="1760"/>
              <a:ext cx="226" cy="296"/>
            </a:xfrm>
            <a:custGeom>
              <a:avLst/>
              <a:gdLst>
                <a:gd name="T0" fmla="*/ 16 w 226"/>
                <a:gd name="T1" fmla="*/ 222 h 296"/>
                <a:gd name="T2" fmla="*/ 16 w 226"/>
                <a:gd name="T3" fmla="*/ 222 h 296"/>
                <a:gd name="T4" fmla="*/ 4 w 226"/>
                <a:gd name="T5" fmla="*/ 184 h 296"/>
                <a:gd name="T6" fmla="*/ 2 w 226"/>
                <a:gd name="T7" fmla="*/ 170 h 296"/>
                <a:gd name="T8" fmla="*/ 0 w 226"/>
                <a:gd name="T9" fmla="*/ 156 h 296"/>
                <a:gd name="T10" fmla="*/ 2 w 226"/>
                <a:gd name="T11" fmla="*/ 142 h 296"/>
                <a:gd name="T12" fmla="*/ 6 w 226"/>
                <a:gd name="T13" fmla="*/ 126 h 296"/>
                <a:gd name="T14" fmla="*/ 12 w 226"/>
                <a:gd name="T15" fmla="*/ 110 h 296"/>
                <a:gd name="T16" fmla="*/ 20 w 226"/>
                <a:gd name="T17" fmla="*/ 92 h 296"/>
                <a:gd name="T18" fmla="*/ 20 w 226"/>
                <a:gd name="T19" fmla="*/ 92 h 296"/>
                <a:gd name="T20" fmla="*/ 24 w 226"/>
                <a:gd name="T21" fmla="*/ 82 h 296"/>
                <a:gd name="T22" fmla="*/ 32 w 226"/>
                <a:gd name="T23" fmla="*/ 72 h 296"/>
                <a:gd name="T24" fmla="*/ 48 w 226"/>
                <a:gd name="T25" fmla="*/ 54 h 296"/>
                <a:gd name="T26" fmla="*/ 70 w 226"/>
                <a:gd name="T27" fmla="*/ 36 h 296"/>
                <a:gd name="T28" fmla="*/ 92 w 226"/>
                <a:gd name="T29" fmla="*/ 22 h 296"/>
                <a:gd name="T30" fmla="*/ 118 w 226"/>
                <a:gd name="T31" fmla="*/ 10 h 296"/>
                <a:gd name="T32" fmla="*/ 140 w 226"/>
                <a:gd name="T33" fmla="*/ 2 h 296"/>
                <a:gd name="T34" fmla="*/ 152 w 226"/>
                <a:gd name="T35" fmla="*/ 0 h 296"/>
                <a:gd name="T36" fmla="*/ 164 w 226"/>
                <a:gd name="T37" fmla="*/ 0 h 296"/>
                <a:gd name="T38" fmla="*/ 174 w 226"/>
                <a:gd name="T39" fmla="*/ 0 h 296"/>
                <a:gd name="T40" fmla="*/ 182 w 226"/>
                <a:gd name="T41" fmla="*/ 2 h 296"/>
                <a:gd name="T42" fmla="*/ 182 w 226"/>
                <a:gd name="T43" fmla="*/ 2 h 296"/>
                <a:gd name="T44" fmla="*/ 190 w 226"/>
                <a:gd name="T45" fmla="*/ 6 h 296"/>
                <a:gd name="T46" fmla="*/ 198 w 226"/>
                <a:gd name="T47" fmla="*/ 12 h 296"/>
                <a:gd name="T48" fmla="*/ 204 w 226"/>
                <a:gd name="T49" fmla="*/ 16 h 296"/>
                <a:gd name="T50" fmla="*/ 210 w 226"/>
                <a:gd name="T51" fmla="*/ 24 h 296"/>
                <a:gd name="T52" fmla="*/ 218 w 226"/>
                <a:gd name="T53" fmla="*/ 38 h 296"/>
                <a:gd name="T54" fmla="*/ 224 w 226"/>
                <a:gd name="T55" fmla="*/ 56 h 296"/>
                <a:gd name="T56" fmla="*/ 226 w 226"/>
                <a:gd name="T57" fmla="*/ 78 h 296"/>
                <a:gd name="T58" fmla="*/ 226 w 226"/>
                <a:gd name="T59" fmla="*/ 98 h 296"/>
                <a:gd name="T60" fmla="*/ 226 w 226"/>
                <a:gd name="T61" fmla="*/ 120 h 296"/>
                <a:gd name="T62" fmla="*/ 222 w 226"/>
                <a:gd name="T63" fmla="*/ 142 h 296"/>
                <a:gd name="T64" fmla="*/ 222 w 226"/>
                <a:gd name="T65" fmla="*/ 142 h 296"/>
                <a:gd name="T66" fmla="*/ 220 w 226"/>
                <a:gd name="T67" fmla="*/ 164 h 296"/>
                <a:gd name="T68" fmla="*/ 216 w 226"/>
                <a:gd name="T69" fmla="*/ 182 h 296"/>
                <a:gd name="T70" fmla="*/ 210 w 226"/>
                <a:gd name="T71" fmla="*/ 198 h 296"/>
                <a:gd name="T72" fmla="*/ 204 w 226"/>
                <a:gd name="T73" fmla="*/ 214 h 296"/>
                <a:gd name="T74" fmla="*/ 196 w 226"/>
                <a:gd name="T75" fmla="*/ 228 h 296"/>
                <a:gd name="T76" fmla="*/ 186 w 226"/>
                <a:gd name="T77" fmla="*/ 242 h 296"/>
                <a:gd name="T78" fmla="*/ 174 w 226"/>
                <a:gd name="T79" fmla="*/ 254 h 296"/>
                <a:gd name="T80" fmla="*/ 162 w 226"/>
                <a:gd name="T81" fmla="*/ 268 h 296"/>
                <a:gd name="T82" fmla="*/ 162 w 226"/>
                <a:gd name="T83" fmla="*/ 268 h 296"/>
                <a:gd name="T84" fmla="*/ 150 w 226"/>
                <a:gd name="T85" fmla="*/ 278 h 296"/>
                <a:gd name="T86" fmla="*/ 140 w 226"/>
                <a:gd name="T87" fmla="*/ 284 h 296"/>
                <a:gd name="T88" fmla="*/ 128 w 226"/>
                <a:gd name="T89" fmla="*/ 290 h 296"/>
                <a:gd name="T90" fmla="*/ 116 w 226"/>
                <a:gd name="T91" fmla="*/ 294 h 296"/>
                <a:gd name="T92" fmla="*/ 106 w 226"/>
                <a:gd name="T93" fmla="*/ 296 h 296"/>
                <a:gd name="T94" fmla="*/ 96 w 226"/>
                <a:gd name="T95" fmla="*/ 296 h 296"/>
                <a:gd name="T96" fmla="*/ 84 w 226"/>
                <a:gd name="T97" fmla="*/ 294 h 296"/>
                <a:gd name="T98" fmla="*/ 74 w 226"/>
                <a:gd name="T99" fmla="*/ 292 h 296"/>
                <a:gd name="T100" fmla="*/ 66 w 226"/>
                <a:gd name="T101" fmla="*/ 288 h 296"/>
                <a:gd name="T102" fmla="*/ 56 w 226"/>
                <a:gd name="T103" fmla="*/ 282 h 296"/>
                <a:gd name="T104" fmla="*/ 48 w 226"/>
                <a:gd name="T105" fmla="*/ 276 h 296"/>
                <a:gd name="T106" fmla="*/ 40 w 226"/>
                <a:gd name="T107" fmla="*/ 266 h 296"/>
                <a:gd name="T108" fmla="*/ 32 w 226"/>
                <a:gd name="T109" fmla="*/ 258 h 296"/>
                <a:gd name="T110" fmla="*/ 26 w 226"/>
                <a:gd name="T111" fmla="*/ 246 h 296"/>
                <a:gd name="T112" fmla="*/ 20 w 226"/>
                <a:gd name="T113" fmla="*/ 234 h 296"/>
                <a:gd name="T114" fmla="*/ 16 w 226"/>
                <a:gd name="T115" fmla="*/ 222 h 296"/>
                <a:gd name="T116" fmla="*/ 16 w 226"/>
                <a:gd name="T117" fmla="*/ 222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 h="296">
                  <a:moveTo>
                    <a:pt x="16" y="222"/>
                  </a:moveTo>
                  <a:lnTo>
                    <a:pt x="16" y="222"/>
                  </a:lnTo>
                  <a:lnTo>
                    <a:pt x="4" y="184"/>
                  </a:lnTo>
                  <a:lnTo>
                    <a:pt x="2" y="170"/>
                  </a:lnTo>
                  <a:lnTo>
                    <a:pt x="0" y="156"/>
                  </a:lnTo>
                  <a:lnTo>
                    <a:pt x="2" y="142"/>
                  </a:lnTo>
                  <a:lnTo>
                    <a:pt x="6" y="126"/>
                  </a:lnTo>
                  <a:lnTo>
                    <a:pt x="12" y="110"/>
                  </a:lnTo>
                  <a:lnTo>
                    <a:pt x="20" y="92"/>
                  </a:lnTo>
                  <a:lnTo>
                    <a:pt x="20" y="92"/>
                  </a:lnTo>
                  <a:lnTo>
                    <a:pt x="24" y="82"/>
                  </a:lnTo>
                  <a:lnTo>
                    <a:pt x="32" y="72"/>
                  </a:lnTo>
                  <a:lnTo>
                    <a:pt x="48" y="54"/>
                  </a:lnTo>
                  <a:lnTo>
                    <a:pt x="70" y="36"/>
                  </a:lnTo>
                  <a:lnTo>
                    <a:pt x="92" y="22"/>
                  </a:lnTo>
                  <a:lnTo>
                    <a:pt x="118" y="10"/>
                  </a:lnTo>
                  <a:lnTo>
                    <a:pt x="140" y="2"/>
                  </a:lnTo>
                  <a:lnTo>
                    <a:pt x="152" y="0"/>
                  </a:lnTo>
                  <a:lnTo>
                    <a:pt x="164" y="0"/>
                  </a:lnTo>
                  <a:lnTo>
                    <a:pt x="174" y="0"/>
                  </a:lnTo>
                  <a:lnTo>
                    <a:pt x="182" y="2"/>
                  </a:lnTo>
                  <a:lnTo>
                    <a:pt x="182" y="2"/>
                  </a:lnTo>
                  <a:lnTo>
                    <a:pt x="190" y="6"/>
                  </a:lnTo>
                  <a:lnTo>
                    <a:pt x="198" y="12"/>
                  </a:lnTo>
                  <a:lnTo>
                    <a:pt x="204" y="16"/>
                  </a:lnTo>
                  <a:lnTo>
                    <a:pt x="210" y="24"/>
                  </a:lnTo>
                  <a:lnTo>
                    <a:pt x="218" y="38"/>
                  </a:lnTo>
                  <a:lnTo>
                    <a:pt x="224" y="56"/>
                  </a:lnTo>
                  <a:lnTo>
                    <a:pt x="226" y="78"/>
                  </a:lnTo>
                  <a:lnTo>
                    <a:pt x="226" y="98"/>
                  </a:lnTo>
                  <a:lnTo>
                    <a:pt x="226" y="120"/>
                  </a:lnTo>
                  <a:lnTo>
                    <a:pt x="222" y="142"/>
                  </a:lnTo>
                  <a:lnTo>
                    <a:pt x="222" y="142"/>
                  </a:lnTo>
                  <a:lnTo>
                    <a:pt x="220" y="164"/>
                  </a:lnTo>
                  <a:lnTo>
                    <a:pt x="216" y="182"/>
                  </a:lnTo>
                  <a:lnTo>
                    <a:pt x="210" y="198"/>
                  </a:lnTo>
                  <a:lnTo>
                    <a:pt x="204" y="214"/>
                  </a:lnTo>
                  <a:lnTo>
                    <a:pt x="196" y="228"/>
                  </a:lnTo>
                  <a:lnTo>
                    <a:pt x="186" y="242"/>
                  </a:lnTo>
                  <a:lnTo>
                    <a:pt x="174" y="254"/>
                  </a:lnTo>
                  <a:lnTo>
                    <a:pt x="162" y="268"/>
                  </a:lnTo>
                  <a:lnTo>
                    <a:pt x="162" y="268"/>
                  </a:lnTo>
                  <a:lnTo>
                    <a:pt x="150" y="278"/>
                  </a:lnTo>
                  <a:lnTo>
                    <a:pt x="140" y="284"/>
                  </a:lnTo>
                  <a:lnTo>
                    <a:pt x="128" y="290"/>
                  </a:lnTo>
                  <a:lnTo>
                    <a:pt x="116" y="294"/>
                  </a:lnTo>
                  <a:lnTo>
                    <a:pt x="106" y="296"/>
                  </a:lnTo>
                  <a:lnTo>
                    <a:pt x="96" y="296"/>
                  </a:lnTo>
                  <a:lnTo>
                    <a:pt x="84" y="294"/>
                  </a:lnTo>
                  <a:lnTo>
                    <a:pt x="74" y="292"/>
                  </a:lnTo>
                  <a:lnTo>
                    <a:pt x="66" y="288"/>
                  </a:lnTo>
                  <a:lnTo>
                    <a:pt x="56" y="282"/>
                  </a:lnTo>
                  <a:lnTo>
                    <a:pt x="48" y="276"/>
                  </a:lnTo>
                  <a:lnTo>
                    <a:pt x="40" y="266"/>
                  </a:lnTo>
                  <a:lnTo>
                    <a:pt x="32" y="258"/>
                  </a:lnTo>
                  <a:lnTo>
                    <a:pt x="26" y="246"/>
                  </a:lnTo>
                  <a:lnTo>
                    <a:pt x="20" y="234"/>
                  </a:lnTo>
                  <a:lnTo>
                    <a:pt x="16" y="222"/>
                  </a:lnTo>
                  <a:lnTo>
                    <a:pt x="16" y="22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5" name="Freeform 11"/>
            <p:cNvSpPr>
              <a:spLocks/>
            </p:cNvSpPr>
            <p:nvPr/>
          </p:nvSpPr>
          <p:spPr bwMode="auto">
            <a:xfrm>
              <a:off x="1794" y="4102"/>
              <a:ext cx="144" cy="70"/>
            </a:xfrm>
            <a:custGeom>
              <a:avLst/>
              <a:gdLst>
                <a:gd name="T0" fmla="*/ 0 w 144"/>
                <a:gd name="T1" fmla="*/ 24 h 70"/>
                <a:gd name="T2" fmla="*/ 0 w 144"/>
                <a:gd name="T3" fmla="*/ 24 h 70"/>
                <a:gd name="T4" fmla="*/ 14 w 144"/>
                <a:gd name="T5" fmla="*/ 36 h 70"/>
                <a:gd name="T6" fmla="*/ 28 w 144"/>
                <a:gd name="T7" fmla="*/ 46 h 70"/>
                <a:gd name="T8" fmla="*/ 50 w 144"/>
                <a:gd name="T9" fmla="*/ 58 h 70"/>
                <a:gd name="T10" fmla="*/ 50 w 144"/>
                <a:gd name="T11" fmla="*/ 58 h 70"/>
                <a:gd name="T12" fmla="*/ 66 w 144"/>
                <a:gd name="T13" fmla="*/ 66 h 70"/>
                <a:gd name="T14" fmla="*/ 66 w 144"/>
                <a:gd name="T15" fmla="*/ 66 h 70"/>
                <a:gd name="T16" fmla="*/ 76 w 144"/>
                <a:gd name="T17" fmla="*/ 68 h 70"/>
                <a:gd name="T18" fmla="*/ 88 w 144"/>
                <a:gd name="T19" fmla="*/ 70 h 70"/>
                <a:gd name="T20" fmla="*/ 100 w 144"/>
                <a:gd name="T21" fmla="*/ 70 h 70"/>
                <a:gd name="T22" fmla="*/ 100 w 144"/>
                <a:gd name="T23" fmla="*/ 70 h 70"/>
                <a:gd name="T24" fmla="*/ 116 w 144"/>
                <a:gd name="T25" fmla="*/ 70 h 70"/>
                <a:gd name="T26" fmla="*/ 130 w 144"/>
                <a:gd name="T27" fmla="*/ 68 h 70"/>
                <a:gd name="T28" fmla="*/ 144 w 144"/>
                <a:gd name="T29" fmla="*/ 66 h 70"/>
                <a:gd name="T30" fmla="*/ 144 w 144"/>
                <a:gd name="T31" fmla="*/ 66 h 70"/>
                <a:gd name="T32" fmla="*/ 144 w 144"/>
                <a:gd name="T33" fmla="*/ 62 h 70"/>
                <a:gd name="T34" fmla="*/ 140 w 144"/>
                <a:gd name="T35" fmla="*/ 52 h 70"/>
                <a:gd name="T36" fmla="*/ 128 w 144"/>
                <a:gd name="T37" fmla="*/ 36 h 70"/>
                <a:gd name="T38" fmla="*/ 118 w 144"/>
                <a:gd name="T39" fmla="*/ 26 h 70"/>
                <a:gd name="T40" fmla="*/ 106 w 144"/>
                <a:gd name="T41" fmla="*/ 14 h 70"/>
                <a:gd name="T42" fmla="*/ 106 w 144"/>
                <a:gd name="T43" fmla="*/ 14 h 70"/>
                <a:gd name="T44" fmla="*/ 98 w 144"/>
                <a:gd name="T45" fmla="*/ 8 h 70"/>
                <a:gd name="T46" fmla="*/ 90 w 144"/>
                <a:gd name="T47" fmla="*/ 4 h 70"/>
                <a:gd name="T48" fmla="*/ 82 w 144"/>
                <a:gd name="T49" fmla="*/ 2 h 70"/>
                <a:gd name="T50" fmla="*/ 72 w 144"/>
                <a:gd name="T51" fmla="*/ 0 h 70"/>
                <a:gd name="T52" fmla="*/ 54 w 144"/>
                <a:gd name="T53" fmla="*/ 2 h 70"/>
                <a:gd name="T54" fmla="*/ 38 w 144"/>
                <a:gd name="T55" fmla="*/ 6 h 70"/>
                <a:gd name="T56" fmla="*/ 22 w 144"/>
                <a:gd name="T57" fmla="*/ 12 h 70"/>
                <a:gd name="T58" fmla="*/ 10 w 144"/>
                <a:gd name="T59" fmla="*/ 18 h 70"/>
                <a:gd name="T60" fmla="*/ 0 w 144"/>
                <a:gd name="T61" fmla="*/ 24 h 70"/>
                <a:gd name="T62" fmla="*/ 0 w 144"/>
                <a:gd name="T63" fmla="*/ 2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4" h="70">
                  <a:moveTo>
                    <a:pt x="0" y="24"/>
                  </a:moveTo>
                  <a:lnTo>
                    <a:pt x="0" y="24"/>
                  </a:lnTo>
                  <a:lnTo>
                    <a:pt x="14" y="36"/>
                  </a:lnTo>
                  <a:lnTo>
                    <a:pt x="28" y="46"/>
                  </a:lnTo>
                  <a:lnTo>
                    <a:pt x="50" y="58"/>
                  </a:lnTo>
                  <a:lnTo>
                    <a:pt x="50" y="58"/>
                  </a:lnTo>
                  <a:lnTo>
                    <a:pt x="66" y="66"/>
                  </a:lnTo>
                  <a:lnTo>
                    <a:pt x="66" y="66"/>
                  </a:lnTo>
                  <a:lnTo>
                    <a:pt x="76" y="68"/>
                  </a:lnTo>
                  <a:lnTo>
                    <a:pt x="88" y="70"/>
                  </a:lnTo>
                  <a:lnTo>
                    <a:pt x="100" y="70"/>
                  </a:lnTo>
                  <a:lnTo>
                    <a:pt x="100" y="70"/>
                  </a:lnTo>
                  <a:lnTo>
                    <a:pt x="116" y="70"/>
                  </a:lnTo>
                  <a:lnTo>
                    <a:pt x="130" y="68"/>
                  </a:lnTo>
                  <a:lnTo>
                    <a:pt x="144" y="66"/>
                  </a:lnTo>
                  <a:lnTo>
                    <a:pt x="144" y="66"/>
                  </a:lnTo>
                  <a:lnTo>
                    <a:pt x="144" y="62"/>
                  </a:lnTo>
                  <a:lnTo>
                    <a:pt x="140" y="52"/>
                  </a:lnTo>
                  <a:lnTo>
                    <a:pt x="128" y="36"/>
                  </a:lnTo>
                  <a:lnTo>
                    <a:pt x="118" y="26"/>
                  </a:lnTo>
                  <a:lnTo>
                    <a:pt x="106" y="14"/>
                  </a:lnTo>
                  <a:lnTo>
                    <a:pt x="106" y="14"/>
                  </a:lnTo>
                  <a:lnTo>
                    <a:pt x="98" y="8"/>
                  </a:lnTo>
                  <a:lnTo>
                    <a:pt x="90" y="4"/>
                  </a:lnTo>
                  <a:lnTo>
                    <a:pt x="82" y="2"/>
                  </a:lnTo>
                  <a:lnTo>
                    <a:pt x="72" y="0"/>
                  </a:lnTo>
                  <a:lnTo>
                    <a:pt x="54" y="2"/>
                  </a:lnTo>
                  <a:lnTo>
                    <a:pt x="38" y="6"/>
                  </a:lnTo>
                  <a:lnTo>
                    <a:pt x="22" y="12"/>
                  </a:lnTo>
                  <a:lnTo>
                    <a:pt x="10" y="18"/>
                  </a:lnTo>
                  <a:lnTo>
                    <a:pt x="0" y="24"/>
                  </a:lnTo>
                  <a:lnTo>
                    <a:pt x="0" y="2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6" name="Freeform 12"/>
            <p:cNvSpPr>
              <a:spLocks/>
            </p:cNvSpPr>
            <p:nvPr/>
          </p:nvSpPr>
          <p:spPr bwMode="auto">
            <a:xfrm>
              <a:off x="1496" y="4086"/>
              <a:ext cx="136" cy="84"/>
            </a:xfrm>
            <a:custGeom>
              <a:avLst/>
              <a:gdLst>
                <a:gd name="T0" fmla="*/ 136 w 136"/>
                <a:gd name="T1" fmla="*/ 18 h 84"/>
                <a:gd name="T2" fmla="*/ 136 w 136"/>
                <a:gd name="T3" fmla="*/ 18 h 84"/>
                <a:gd name="T4" fmla="*/ 92 w 136"/>
                <a:gd name="T5" fmla="*/ 72 h 84"/>
                <a:gd name="T6" fmla="*/ 92 w 136"/>
                <a:gd name="T7" fmla="*/ 72 h 84"/>
                <a:gd name="T8" fmla="*/ 86 w 136"/>
                <a:gd name="T9" fmla="*/ 76 h 84"/>
                <a:gd name="T10" fmla="*/ 78 w 136"/>
                <a:gd name="T11" fmla="*/ 76 h 84"/>
                <a:gd name="T12" fmla="*/ 64 w 136"/>
                <a:gd name="T13" fmla="*/ 76 h 84"/>
                <a:gd name="T14" fmla="*/ 48 w 136"/>
                <a:gd name="T15" fmla="*/ 78 h 84"/>
                <a:gd name="T16" fmla="*/ 48 w 136"/>
                <a:gd name="T17" fmla="*/ 78 h 84"/>
                <a:gd name="T18" fmla="*/ 16 w 136"/>
                <a:gd name="T19" fmla="*/ 84 h 84"/>
                <a:gd name="T20" fmla="*/ 0 w 136"/>
                <a:gd name="T21" fmla="*/ 84 h 84"/>
                <a:gd name="T22" fmla="*/ 0 w 136"/>
                <a:gd name="T23" fmla="*/ 84 h 84"/>
                <a:gd name="T24" fmla="*/ 0 w 136"/>
                <a:gd name="T25" fmla="*/ 82 h 84"/>
                <a:gd name="T26" fmla="*/ 2 w 136"/>
                <a:gd name="T27" fmla="*/ 74 h 84"/>
                <a:gd name="T28" fmla="*/ 14 w 136"/>
                <a:gd name="T29" fmla="*/ 52 h 84"/>
                <a:gd name="T30" fmla="*/ 28 w 136"/>
                <a:gd name="T31" fmla="*/ 28 h 84"/>
                <a:gd name="T32" fmla="*/ 42 w 136"/>
                <a:gd name="T33" fmla="*/ 6 h 84"/>
                <a:gd name="T34" fmla="*/ 42 w 136"/>
                <a:gd name="T35" fmla="*/ 6 h 84"/>
                <a:gd name="T36" fmla="*/ 46 w 136"/>
                <a:gd name="T37" fmla="*/ 2 h 84"/>
                <a:gd name="T38" fmla="*/ 52 w 136"/>
                <a:gd name="T39" fmla="*/ 0 h 84"/>
                <a:gd name="T40" fmla="*/ 64 w 136"/>
                <a:gd name="T41" fmla="*/ 0 h 84"/>
                <a:gd name="T42" fmla="*/ 80 w 136"/>
                <a:gd name="T43" fmla="*/ 0 h 84"/>
                <a:gd name="T44" fmla="*/ 96 w 136"/>
                <a:gd name="T45" fmla="*/ 4 h 84"/>
                <a:gd name="T46" fmla="*/ 124 w 136"/>
                <a:gd name="T47" fmla="*/ 12 h 84"/>
                <a:gd name="T48" fmla="*/ 136 w 136"/>
                <a:gd name="T49" fmla="*/ 18 h 84"/>
                <a:gd name="T50" fmla="*/ 136 w 136"/>
                <a:gd name="T51" fmla="*/ 1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6" h="84">
                  <a:moveTo>
                    <a:pt x="136" y="18"/>
                  </a:moveTo>
                  <a:lnTo>
                    <a:pt x="136" y="18"/>
                  </a:lnTo>
                  <a:lnTo>
                    <a:pt x="92" y="72"/>
                  </a:lnTo>
                  <a:lnTo>
                    <a:pt x="92" y="72"/>
                  </a:lnTo>
                  <a:lnTo>
                    <a:pt x="86" y="76"/>
                  </a:lnTo>
                  <a:lnTo>
                    <a:pt x="78" y="76"/>
                  </a:lnTo>
                  <a:lnTo>
                    <a:pt x="64" y="76"/>
                  </a:lnTo>
                  <a:lnTo>
                    <a:pt x="48" y="78"/>
                  </a:lnTo>
                  <a:lnTo>
                    <a:pt x="48" y="78"/>
                  </a:lnTo>
                  <a:lnTo>
                    <a:pt x="16" y="84"/>
                  </a:lnTo>
                  <a:lnTo>
                    <a:pt x="0" y="84"/>
                  </a:lnTo>
                  <a:lnTo>
                    <a:pt x="0" y="84"/>
                  </a:lnTo>
                  <a:lnTo>
                    <a:pt x="0" y="82"/>
                  </a:lnTo>
                  <a:lnTo>
                    <a:pt x="2" y="74"/>
                  </a:lnTo>
                  <a:lnTo>
                    <a:pt x="14" y="52"/>
                  </a:lnTo>
                  <a:lnTo>
                    <a:pt x="28" y="28"/>
                  </a:lnTo>
                  <a:lnTo>
                    <a:pt x="42" y="6"/>
                  </a:lnTo>
                  <a:lnTo>
                    <a:pt x="42" y="6"/>
                  </a:lnTo>
                  <a:lnTo>
                    <a:pt x="46" y="2"/>
                  </a:lnTo>
                  <a:lnTo>
                    <a:pt x="52" y="0"/>
                  </a:lnTo>
                  <a:lnTo>
                    <a:pt x="64" y="0"/>
                  </a:lnTo>
                  <a:lnTo>
                    <a:pt x="80" y="0"/>
                  </a:lnTo>
                  <a:lnTo>
                    <a:pt x="96" y="4"/>
                  </a:lnTo>
                  <a:lnTo>
                    <a:pt x="124" y="12"/>
                  </a:lnTo>
                  <a:lnTo>
                    <a:pt x="136" y="18"/>
                  </a:lnTo>
                  <a:lnTo>
                    <a:pt x="136"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7" name="Freeform 13"/>
            <p:cNvSpPr>
              <a:spLocks/>
            </p:cNvSpPr>
            <p:nvPr/>
          </p:nvSpPr>
          <p:spPr bwMode="auto">
            <a:xfrm>
              <a:off x="1472" y="2838"/>
              <a:ext cx="498" cy="1308"/>
            </a:xfrm>
            <a:custGeom>
              <a:avLst/>
              <a:gdLst>
                <a:gd name="T0" fmla="*/ 454 w 498"/>
                <a:gd name="T1" fmla="*/ 82 h 1308"/>
                <a:gd name="T2" fmla="*/ 276 w 498"/>
                <a:gd name="T3" fmla="*/ 100 h 1308"/>
                <a:gd name="T4" fmla="*/ 150 w 498"/>
                <a:gd name="T5" fmla="*/ 76 h 1308"/>
                <a:gd name="T6" fmla="*/ 20 w 498"/>
                <a:gd name="T7" fmla="*/ 20 h 1308"/>
                <a:gd name="T8" fmla="*/ 16 w 498"/>
                <a:gd name="T9" fmla="*/ 2 h 1308"/>
                <a:gd name="T10" fmla="*/ 4 w 498"/>
                <a:gd name="T11" fmla="*/ 60 h 1308"/>
                <a:gd name="T12" fmla="*/ 6 w 498"/>
                <a:gd name="T13" fmla="*/ 242 h 1308"/>
                <a:gd name="T14" fmla="*/ 28 w 498"/>
                <a:gd name="T15" fmla="*/ 346 h 1308"/>
                <a:gd name="T16" fmla="*/ 66 w 498"/>
                <a:gd name="T17" fmla="*/ 548 h 1308"/>
                <a:gd name="T18" fmla="*/ 64 w 498"/>
                <a:gd name="T19" fmla="*/ 632 h 1308"/>
                <a:gd name="T20" fmla="*/ 62 w 498"/>
                <a:gd name="T21" fmla="*/ 704 h 1308"/>
                <a:gd name="T22" fmla="*/ 50 w 498"/>
                <a:gd name="T23" fmla="*/ 724 h 1308"/>
                <a:gd name="T24" fmla="*/ 44 w 498"/>
                <a:gd name="T25" fmla="*/ 752 h 1308"/>
                <a:gd name="T26" fmla="*/ 46 w 498"/>
                <a:gd name="T27" fmla="*/ 800 h 1308"/>
                <a:gd name="T28" fmla="*/ 52 w 498"/>
                <a:gd name="T29" fmla="*/ 998 h 1308"/>
                <a:gd name="T30" fmla="*/ 52 w 498"/>
                <a:gd name="T31" fmla="*/ 1116 h 1308"/>
                <a:gd name="T32" fmla="*/ 46 w 498"/>
                <a:gd name="T33" fmla="*/ 1218 h 1308"/>
                <a:gd name="T34" fmla="*/ 40 w 498"/>
                <a:gd name="T35" fmla="*/ 1256 h 1308"/>
                <a:gd name="T36" fmla="*/ 62 w 498"/>
                <a:gd name="T37" fmla="*/ 1262 h 1308"/>
                <a:gd name="T38" fmla="*/ 120 w 498"/>
                <a:gd name="T39" fmla="*/ 1254 h 1308"/>
                <a:gd name="T40" fmla="*/ 148 w 498"/>
                <a:gd name="T41" fmla="*/ 1272 h 1308"/>
                <a:gd name="T42" fmla="*/ 200 w 498"/>
                <a:gd name="T43" fmla="*/ 1280 h 1308"/>
                <a:gd name="T44" fmla="*/ 206 w 498"/>
                <a:gd name="T45" fmla="*/ 1196 h 1308"/>
                <a:gd name="T46" fmla="*/ 204 w 498"/>
                <a:gd name="T47" fmla="*/ 1104 h 1308"/>
                <a:gd name="T48" fmla="*/ 206 w 498"/>
                <a:gd name="T49" fmla="*/ 998 h 1308"/>
                <a:gd name="T50" fmla="*/ 220 w 498"/>
                <a:gd name="T51" fmla="*/ 820 h 1308"/>
                <a:gd name="T52" fmla="*/ 212 w 498"/>
                <a:gd name="T53" fmla="*/ 772 h 1308"/>
                <a:gd name="T54" fmla="*/ 224 w 498"/>
                <a:gd name="T55" fmla="*/ 700 h 1308"/>
                <a:gd name="T56" fmla="*/ 236 w 498"/>
                <a:gd name="T57" fmla="*/ 636 h 1308"/>
                <a:gd name="T58" fmla="*/ 238 w 498"/>
                <a:gd name="T59" fmla="*/ 464 h 1308"/>
                <a:gd name="T60" fmla="*/ 248 w 498"/>
                <a:gd name="T61" fmla="*/ 260 h 1308"/>
                <a:gd name="T62" fmla="*/ 254 w 498"/>
                <a:gd name="T63" fmla="*/ 600 h 1308"/>
                <a:gd name="T64" fmla="*/ 260 w 498"/>
                <a:gd name="T65" fmla="*/ 682 h 1308"/>
                <a:gd name="T66" fmla="*/ 262 w 498"/>
                <a:gd name="T67" fmla="*/ 708 h 1308"/>
                <a:gd name="T68" fmla="*/ 252 w 498"/>
                <a:gd name="T69" fmla="*/ 748 h 1308"/>
                <a:gd name="T70" fmla="*/ 264 w 498"/>
                <a:gd name="T71" fmla="*/ 774 h 1308"/>
                <a:gd name="T72" fmla="*/ 268 w 498"/>
                <a:gd name="T73" fmla="*/ 820 h 1308"/>
                <a:gd name="T74" fmla="*/ 268 w 498"/>
                <a:gd name="T75" fmla="*/ 888 h 1308"/>
                <a:gd name="T76" fmla="*/ 286 w 498"/>
                <a:gd name="T77" fmla="*/ 1066 h 1308"/>
                <a:gd name="T78" fmla="*/ 292 w 498"/>
                <a:gd name="T79" fmla="*/ 1176 h 1308"/>
                <a:gd name="T80" fmla="*/ 294 w 498"/>
                <a:gd name="T81" fmla="*/ 1266 h 1308"/>
                <a:gd name="T82" fmla="*/ 302 w 498"/>
                <a:gd name="T83" fmla="*/ 1302 h 1308"/>
                <a:gd name="T84" fmla="*/ 352 w 498"/>
                <a:gd name="T85" fmla="*/ 1286 h 1308"/>
                <a:gd name="T86" fmla="*/ 398 w 498"/>
                <a:gd name="T87" fmla="*/ 1278 h 1308"/>
                <a:gd name="T88" fmla="*/ 442 w 498"/>
                <a:gd name="T89" fmla="*/ 1290 h 1308"/>
                <a:gd name="T90" fmla="*/ 450 w 498"/>
                <a:gd name="T91" fmla="*/ 1178 h 1308"/>
                <a:gd name="T92" fmla="*/ 454 w 498"/>
                <a:gd name="T93" fmla="*/ 1080 h 1308"/>
                <a:gd name="T94" fmla="*/ 440 w 498"/>
                <a:gd name="T95" fmla="*/ 970 h 1308"/>
                <a:gd name="T96" fmla="*/ 444 w 498"/>
                <a:gd name="T97" fmla="*/ 784 h 1308"/>
                <a:gd name="T98" fmla="*/ 434 w 498"/>
                <a:gd name="T99" fmla="*/ 736 h 1308"/>
                <a:gd name="T100" fmla="*/ 424 w 498"/>
                <a:gd name="T101" fmla="*/ 694 h 1308"/>
                <a:gd name="T102" fmla="*/ 424 w 498"/>
                <a:gd name="T103" fmla="*/ 642 h 1308"/>
                <a:gd name="T104" fmla="*/ 432 w 498"/>
                <a:gd name="T105" fmla="*/ 554 h 1308"/>
                <a:gd name="T106" fmla="*/ 454 w 498"/>
                <a:gd name="T107" fmla="*/ 428 h 1308"/>
                <a:gd name="T108" fmla="*/ 494 w 498"/>
                <a:gd name="T109" fmla="*/ 242 h 1308"/>
                <a:gd name="T110" fmla="*/ 496 w 498"/>
                <a:gd name="T111" fmla="*/ 106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8" h="1308">
                  <a:moveTo>
                    <a:pt x="490" y="70"/>
                  </a:moveTo>
                  <a:lnTo>
                    <a:pt x="490" y="70"/>
                  </a:lnTo>
                  <a:lnTo>
                    <a:pt x="472" y="76"/>
                  </a:lnTo>
                  <a:lnTo>
                    <a:pt x="454" y="82"/>
                  </a:lnTo>
                  <a:lnTo>
                    <a:pt x="414" y="92"/>
                  </a:lnTo>
                  <a:lnTo>
                    <a:pt x="370" y="98"/>
                  </a:lnTo>
                  <a:lnTo>
                    <a:pt x="324" y="102"/>
                  </a:lnTo>
                  <a:lnTo>
                    <a:pt x="276" y="100"/>
                  </a:lnTo>
                  <a:lnTo>
                    <a:pt x="230" y="96"/>
                  </a:lnTo>
                  <a:lnTo>
                    <a:pt x="188" y="88"/>
                  </a:lnTo>
                  <a:lnTo>
                    <a:pt x="168" y="82"/>
                  </a:lnTo>
                  <a:lnTo>
                    <a:pt x="150" y="76"/>
                  </a:lnTo>
                  <a:lnTo>
                    <a:pt x="150" y="76"/>
                  </a:lnTo>
                  <a:lnTo>
                    <a:pt x="86" y="52"/>
                  </a:lnTo>
                  <a:lnTo>
                    <a:pt x="44" y="32"/>
                  </a:lnTo>
                  <a:lnTo>
                    <a:pt x="20" y="20"/>
                  </a:lnTo>
                  <a:lnTo>
                    <a:pt x="14" y="14"/>
                  </a:lnTo>
                  <a:lnTo>
                    <a:pt x="14" y="14"/>
                  </a:lnTo>
                  <a:lnTo>
                    <a:pt x="16" y="2"/>
                  </a:lnTo>
                  <a:lnTo>
                    <a:pt x="16" y="2"/>
                  </a:lnTo>
                  <a:lnTo>
                    <a:pt x="12" y="0"/>
                  </a:lnTo>
                  <a:lnTo>
                    <a:pt x="12" y="0"/>
                  </a:lnTo>
                  <a:lnTo>
                    <a:pt x="8" y="28"/>
                  </a:lnTo>
                  <a:lnTo>
                    <a:pt x="4" y="60"/>
                  </a:lnTo>
                  <a:lnTo>
                    <a:pt x="0" y="100"/>
                  </a:lnTo>
                  <a:lnTo>
                    <a:pt x="0" y="152"/>
                  </a:lnTo>
                  <a:lnTo>
                    <a:pt x="4" y="210"/>
                  </a:lnTo>
                  <a:lnTo>
                    <a:pt x="6" y="242"/>
                  </a:lnTo>
                  <a:lnTo>
                    <a:pt x="12" y="276"/>
                  </a:lnTo>
                  <a:lnTo>
                    <a:pt x="20" y="310"/>
                  </a:lnTo>
                  <a:lnTo>
                    <a:pt x="28" y="346"/>
                  </a:lnTo>
                  <a:lnTo>
                    <a:pt x="28" y="346"/>
                  </a:lnTo>
                  <a:lnTo>
                    <a:pt x="46" y="412"/>
                  </a:lnTo>
                  <a:lnTo>
                    <a:pt x="56" y="466"/>
                  </a:lnTo>
                  <a:lnTo>
                    <a:pt x="62" y="512"/>
                  </a:lnTo>
                  <a:lnTo>
                    <a:pt x="66" y="548"/>
                  </a:lnTo>
                  <a:lnTo>
                    <a:pt x="66" y="576"/>
                  </a:lnTo>
                  <a:lnTo>
                    <a:pt x="66" y="600"/>
                  </a:lnTo>
                  <a:lnTo>
                    <a:pt x="64" y="632"/>
                  </a:lnTo>
                  <a:lnTo>
                    <a:pt x="64" y="632"/>
                  </a:lnTo>
                  <a:lnTo>
                    <a:pt x="64" y="668"/>
                  </a:lnTo>
                  <a:lnTo>
                    <a:pt x="62" y="690"/>
                  </a:lnTo>
                  <a:lnTo>
                    <a:pt x="62" y="690"/>
                  </a:lnTo>
                  <a:lnTo>
                    <a:pt x="62" y="704"/>
                  </a:lnTo>
                  <a:lnTo>
                    <a:pt x="60" y="710"/>
                  </a:lnTo>
                  <a:lnTo>
                    <a:pt x="56" y="716"/>
                  </a:lnTo>
                  <a:lnTo>
                    <a:pt x="56" y="716"/>
                  </a:lnTo>
                  <a:lnTo>
                    <a:pt x="50" y="724"/>
                  </a:lnTo>
                  <a:lnTo>
                    <a:pt x="44" y="734"/>
                  </a:lnTo>
                  <a:lnTo>
                    <a:pt x="42" y="744"/>
                  </a:lnTo>
                  <a:lnTo>
                    <a:pt x="42" y="748"/>
                  </a:lnTo>
                  <a:lnTo>
                    <a:pt x="44" y="752"/>
                  </a:lnTo>
                  <a:lnTo>
                    <a:pt x="44" y="752"/>
                  </a:lnTo>
                  <a:lnTo>
                    <a:pt x="48" y="760"/>
                  </a:lnTo>
                  <a:lnTo>
                    <a:pt x="48" y="768"/>
                  </a:lnTo>
                  <a:lnTo>
                    <a:pt x="46" y="800"/>
                  </a:lnTo>
                  <a:lnTo>
                    <a:pt x="46" y="800"/>
                  </a:lnTo>
                  <a:lnTo>
                    <a:pt x="46" y="834"/>
                  </a:lnTo>
                  <a:lnTo>
                    <a:pt x="48" y="886"/>
                  </a:lnTo>
                  <a:lnTo>
                    <a:pt x="52" y="998"/>
                  </a:lnTo>
                  <a:lnTo>
                    <a:pt x="52" y="998"/>
                  </a:lnTo>
                  <a:lnTo>
                    <a:pt x="52" y="1068"/>
                  </a:lnTo>
                  <a:lnTo>
                    <a:pt x="52" y="1116"/>
                  </a:lnTo>
                  <a:lnTo>
                    <a:pt x="52" y="1116"/>
                  </a:lnTo>
                  <a:lnTo>
                    <a:pt x="50" y="1138"/>
                  </a:lnTo>
                  <a:lnTo>
                    <a:pt x="48" y="1182"/>
                  </a:lnTo>
                  <a:lnTo>
                    <a:pt x="48" y="1182"/>
                  </a:lnTo>
                  <a:lnTo>
                    <a:pt x="46" y="1218"/>
                  </a:lnTo>
                  <a:lnTo>
                    <a:pt x="42" y="1238"/>
                  </a:lnTo>
                  <a:lnTo>
                    <a:pt x="40" y="1248"/>
                  </a:lnTo>
                  <a:lnTo>
                    <a:pt x="40" y="1256"/>
                  </a:lnTo>
                  <a:lnTo>
                    <a:pt x="40" y="1256"/>
                  </a:lnTo>
                  <a:lnTo>
                    <a:pt x="40" y="1262"/>
                  </a:lnTo>
                  <a:lnTo>
                    <a:pt x="44" y="1264"/>
                  </a:lnTo>
                  <a:lnTo>
                    <a:pt x="52" y="1264"/>
                  </a:lnTo>
                  <a:lnTo>
                    <a:pt x="62" y="1262"/>
                  </a:lnTo>
                  <a:lnTo>
                    <a:pt x="62" y="1262"/>
                  </a:lnTo>
                  <a:lnTo>
                    <a:pt x="90" y="1256"/>
                  </a:lnTo>
                  <a:lnTo>
                    <a:pt x="106" y="1254"/>
                  </a:lnTo>
                  <a:lnTo>
                    <a:pt x="120" y="1254"/>
                  </a:lnTo>
                  <a:lnTo>
                    <a:pt x="120" y="1254"/>
                  </a:lnTo>
                  <a:lnTo>
                    <a:pt x="132" y="1260"/>
                  </a:lnTo>
                  <a:lnTo>
                    <a:pt x="140" y="1266"/>
                  </a:lnTo>
                  <a:lnTo>
                    <a:pt x="148" y="1272"/>
                  </a:lnTo>
                  <a:lnTo>
                    <a:pt x="160" y="1276"/>
                  </a:lnTo>
                  <a:lnTo>
                    <a:pt x="160" y="1276"/>
                  </a:lnTo>
                  <a:lnTo>
                    <a:pt x="188" y="1280"/>
                  </a:lnTo>
                  <a:lnTo>
                    <a:pt x="200" y="1280"/>
                  </a:lnTo>
                  <a:lnTo>
                    <a:pt x="200" y="1280"/>
                  </a:lnTo>
                  <a:lnTo>
                    <a:pt x="200" y="1254"/>
                  </a:lnTo>
                  <a:lnTo>
                    <a:pt x="202" y="1226"/>
                  </a:lnTo>
                  <a:lnTo>
                    <a:pt x="206" y="1196"/>
                  </a:lnTo>
                  <a:lnTo>
                    <a:pt x="206" y="1196"/>
                  </a:lnTo>
                  <a:lnTo>
                    <a:pt x="208" y="1178"/>
                  </a:lnTo>
                  <a:lnTo>
                    <a:pt x="208" y="1156"/>
                  </a:lnTo>
                  <a:lnTo>
                    <a:pt x="204" y="1104"/>
                  </a:lnTo>
                  <a:lnTo>
                    <a:pt x="202" y="1048"/>
                  </a:lnTo>
                  <a:lnTo>
                    <a:pt x="204" y="1022"/>
                  </a:lnTo>
                  <a:lnTo>
                    <a:pt x="206" y="998"/>
                  </a:lnTo>
                  <a:lnTo>
                    <a:pt x="206" y="998"/>
                  </a:lnTo>
                  <a:lnTo>
                    <a:pt x="212" y="950"/>
                  </a:lnTo>
                  <a:lnTo>
                    <a:pt x="216" y="898"/>
                  </a:lnTo>
                  <a:lnTo>
                    <a:pt x="220" y="852"/>
                  </a:lnTo>
                  <a:lnTo>
                    <a:pt x="220" y="820"/>
                  </a:lnTo>
                  <a:lnTo>
                    <a:pt x="220" y="820"/>
                  </a:lnTo>
                  <a:lnTo>
                    <a:pt x="220" y="798"/>
                  </a:lnTo>
                  <a:lnTo>
                    <a:pt x="216" y="784"/>
                  </a:lnTo>
                  <a:lnTo>
                    <a:pt x="212" y="772"/>
                  </a:lnTo>
                  <a:lnTo>
                    <a:pt x="212" y="772"/>
                  </a:lnTo>
                  <a:lnTo>
                    <a:pt x="214" y="750"/>
                  </a:lnTo>
                  <a:lnTo>
                    <a:pt x="218" y="726"/>
                  </a:lnTo>
                  <a:lnTo>
                    <a:pt x="224" y="700"/>
                  </a:lnTo>
                  <a:lnTo>
                    <a:pt x="224" y="700"/>
                  </a:lnTo>
                  <a:lnTo>
                    <a:pt x="232" y="674"/>
                  </a:lnTo>
                  <a:lnTo>
                    <a:pt x="236" y="654"/>
                  </a:lnTo>
                  <a:lnTo>
                    <a:pt x="236" y="636"/>
                  </a:lnTo>
                  <a:lnTo>
                    <a:pt x="236" y="636"/>
                  </a:lnTo>
                  <a:lnTo>
                    <a:pt x="236" y="570"/>
                  </a:lnTo>
                  <a:lnTo>
                    <a:pt x="236" y="512"/>
                  </a:lnTo>
                  <a:lnTo>
                    <a:pt x="238" y="464"/>
                  </a:lnTo>
                  <a:lnTo>
                    <a:pt x="238" y="464"/>
                  </a:lnTo>
                  <a:lnTo>
                    <a:pt x="246" y="338"/>
                  </a:lnTo>
                  <a:lnTo>
                    <a:pt x="248" y="260"/>
                  </a:lnTo>
                  <a:lnTo>
                    <a:pt x="248" y="260"/>
                  </a:lnTo>
                  <a:lnTo>
                    <a:pt x="252" y="360"/>
                  </a:lnTo>
                  <a:lnTo>
                    <a:pt x="256" y="518"/>
                  </a:lnTo>
                  <a:lnTo>
                    <a:pt x="256" y="518"/>
                  </a:lnTo>
                  <a:lnTo>
                    <a:pt x="254" y="600"/>
                  </a:lnTo>
                  <a:lnTo>
                    <a:pt x="254" y="650"/>
                  </a:lnTo>
                  <a:lnTo>
                    <a:pt x="254" y="650"/>
                  </a:lnTo>
                  <a:lnTo>
                    <a:pt x="256" y="668"/>
                  </a:lnTo>
                  <a:lnTo>
                    <a:pt x="260" y="682"/>
                  </a:lnTo>
                  <a:lnTo>
                    <a:pt x="264" y="694"/>
                  </a:lnTo>
                  <a:lnTo>
                    <a:pt x="264" y="700"/>
                  </a:lnTo>
                  <a:lnTo>
                    <a:pt x="262" y="708"/>
                  </a:lnTo>
                  <a:lnTo>
                    <a:pt x="262" y="708"/>
                  </a:lnTo>
                  <a:lnTo>
                    <a:pt x="258" y="720"/>
                  </a:lnTo>
                  <a:lnTo>
                    <a:pt x="256" y="730"/>
                  </a:lnTo>
                  <a:lnTo>
                    <a:pt x="254" y="736"/>
                  </a:lnTo>
                  <a:lnTo>
                    <a:pt x="252" y="748"/>
                  </a:lnTo>
                  <a:lnTo>
                    <a:pt x="252" y="748"/>
                  </a:lnTo>
                  <a:lnTo>
                    <a:pt x="254" y="756"/>
                  </a:lnTo>
                  <a:lnTo>
                    <a:pt x="256" y="762"/>
                  </a:lnTo>
                  <a:lnTo>
                    <a:pt x="264" y="774"/>
                  </a:lnTo>
                  <a:lnTo>
                    <a:pt x="268" y="782"/>
                  </a:lnTo>
                  <a:lnTo>
                    <a:pt x="270" y="792"/>
                  </a:lnTo>
                  <a:lnTo>
                    <a:pt x="270" y="804"/>
                  </a:lnTo>
                  <a:lnTo>
                    <a:pt x="268" y="820"/>
                  </a:lnTo>
                  <a:lnTo>
                    <a:pt x="268" y="820"/>
                  </a:lnTo>
                  <a:lnTo>
                    <a:pt x="266" y="836"/>
                  </a:lnTo>
                  <a:lnTo>
                    <a:pt x="266" y="854"/>
                  </a:lnTo>
                  <a:lnTo>
                    <a:pt x="268" y="888"/>
                  </a:lnTo>
                  <a:lnTo>
                    <a:pt x="272" y="926"/>
                  </a:lnTo>
                  <a:lnTo>
                    <a:pt x="278" y="972"/>
                  </a:lnTo>
                  <a:lnTo>
                    <a:pt x="278" y="972"/>
                  </a:lnTo>
                  <a:lnTo>
                    <a:pt x="286" y="1066"/>
                  </a:lnTo>
                  <a:lnTo>
                    <a:pt x="288" y="1124"/>
                  </a:lnTo>
                  <a:lnTo>
                    <a:pt x="288" y="1124"/>
                  </a:lnTo>
                  <a:lnTo>
                    <a:pt x="290" y="1156"/>
                  </a:lnTo>
                  <a:lnTo>
                    <a:pt x="292" y="1176"/>
                  </a:lnTo>
                  <a:lnTo>
                    <a:pt x="294" y="1196"/>
                  </a:lnTo>
                  <a:lnTo>
                    <a:pt x="294" y="1196"/>
                  </a:lnTo>
                  <a:lnTo>
                    <a:pt x="292" y="1242"/>
                  </a:lnTo>
                  <a:lnTo>
                    <a:pt x="294" y="1266"/>
                  </a:lnTo>
                  <a:lnTo>
                    <a:pt x="296" y="1284"/>
                  </a:lnTo>
                  <a:lnTo>
                    <a:pt x="296" y="1284"/>
                  </a:lnTo>
                  <a:lnTo>
                    <a:pt x="300" y="1296"/>
                  </a:lnTo>
                  <a:lnTo>
                    <a:pt x="302" y="1302"/>
                  </a:lnTo>
                  <a:lnTo>
                    <a:pt x="306" y="1308"/>
                  </a:lnTo>
                  <a:lnTo>
                    <a:pt x="306" y="1308"/>
                  </a:lnTo>
                  <a:lnTo>
                    <a:pt x="330" y="1296"/>
                  </a:lnTo>
                  <a:lnTo>
                    <a:pt x="352" y="1286"/>
                  </a:lnTo>
                  <a:lnTo>
                    <a:pt x="376" y="1280"/>
                  </a:lnTo>
                  <a:lnTo>
                    <a:pt x="376" y="1280"/>
                  </a:lnTo>
                  <a:lnTo>
                    <a:pt x="386" y="1278"/>
                  </a:lnTo>
                  <a:lnTo>
                    <a:pt x="398" y="1278"/>
                  </a:lnTo>
                  <a:lnTo>
                    <a:pt x="420" y="1282"/>
                  </a:lnTo>
                  <a:lnTo>
                    <a:pt x="436" y="1288"/>
                  </a:lnTo>
                  <a:lnTo>
                    <a:pt x="442" y="1290"/>
                  </a:lnTo>
                  <a:lnTo>
                    <a:pt x="442" y="1290"/>
                  </a:lnTo>
                  <a:lnTo>
                    <a:pt x="442" y="1286"/>
                  </a:lnTo>
                  <a:lnTo>
                    <a:pt x="440" y="1268"/>
                  </a:lnTo>
                  <a:lnTo>
                    <a:pt x="442" y="1234"/>
                  </a:lnTo>
                  <a:lnTo>
                    <a:pt x="450" y="1178"/>
                  </a:lnTo>
                  <a:lnTo>
                    <a:pt x="450" y="1178"/>
                  </a:lnTo>
                  <a:lnTo>
                    <a:pt x="454" y="1144"/>
                  </a:lnTo>
                  <a:lnTo>
                    <a:pt x="456" y="1112"/>
                  </a:lnTo>
                  <a:lnTo>
                    <a:pt x="454" y="1080"/>
                  </a:lnTo>
                  <a:lnTo>
                    <a:pt x="452" y="1050"/>
                  </a:lnTo>
                  <a:lnTo>
                    <a:pt x="444" y="1002"/>
                  </a:lnTo>
                  <a:lnTo>
                    <a:pt x="440" y="970"/>
                  </a:lnTo>
                  <a:lnTo>
                    <a:pt x="440" y="970"/>
                  </a:lnTo>
                  <a:lnTo>
                    <a:pt x="440" y="934"/>
                  </a:lnTo>
                  <a:lnTo>
                    <a:pt x="440" y="878"/>
                  </a:lnTo>
                  <a:lnTo>
                    <a:pt x="444" y="784"/>
                  </a:lnTo>
                  <a:lnTo>
                    <a:pt x="444" y="784"/>
                  </a:lnTo>
                  <a:lnTo>
                    <a:pt x="444" y="772"/>
                  </a:lnTo>
                  <a:lnTo>
                    <a:pt x="444" y="762"/>
                  </a:lnTo>
                  <a:lnTo>
                    <a:pt x="438" y="746"/>
                  </a:lnTo>
                  <a:lnTo>
                    <a:pt x="434" y="736"/>
                  </a:lnTo>
                  <a:lnTo>
                    <a:pt x="432" y="734"/>
                  </a:lnTo>
                  <a:lnTo>
                    <a:pt x="432" y="734"/>
                  </a:lnTo>
                  <a:lnTo>
                    <a:pt x="430" y="720"/>
                  </a:lnTo>
                  <a:lnTo>
                    <a:pt x="424" y="694"/>
                  </a:lnTo>
                  <a:lnTo>
                    <a:pt x="424" y="694"/>
                  </a:lnTo>
                  <a:lnTo>
                    <a:pt x="422" y="684"/>
                  </a:lnTo>
                  <a:lnTo>
                    <a:pt x="422" y="672"/>
                  </a:lnTo>
                  <a:lnTo>
                    <a:pt x="424" y="642"/>
                  </a:lnTo>
                  <a:lnTo>
                    <a:pt x="430" y="604"/>
                  </a:lnTo>
                  <a:lnTo>
                    <a:pt x="430" y="604"/>
                  </a:lnTo>
                  <a:lnTo>
                    <a:pt x="430" y="588"/>
                  </a:lnTo>
                  <a:lnTo>
                    <a:pt x="432" y="554"/>
                  </a:lnTo>
                  <a:lnTo>
                    <a:pt x="440" y="500"/>
                  </a:lnTo>
                  <a:lnTo>
                    <a:pt x="446" y="466"/>
                  </a:lnTo>
                  <a:lnTo>
                    <a:pt x="454" y="428"/>
                  </a:lnTo>
                  <a:lnTo>
                    <a:pt x="454" y="428"/>
                  </a:lnTo>
                  <a:lnTo>
                    <a:pt x="470" y="366"/>
                  </a:lnTo>
                  <a:lnTo>
                    <a:pt x="482" y="328"/>
                  </a:lnTo>
                  <a:lnTo>
                    <a:pt x="490" y="294"/>
                  </a:lnTo>
                  <a:lnTo>
                    <a:pt x="494" y="242"/>
                  </a:lnTo>
                  <a:lnTo>
                    <a:pt x="494" y="242"/>
                  </a:lnTo>
                  <a:lnTo>
                    <a:pt x="498" y="184"/>
                  </a:lnTo>
                  <a:lnTo>
                    <a:pt x="498" y="142"/>
                  </a:lnTo>
                  <a:lnTo>
                    <a:pt x="496" y="106"/>
                  </a:lnTo>
                  <a:lnTo>
                    <a:pt x="490" y="7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8" name="Freeform 14"/>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9" name="Freeform 15"/>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0" name="Freeform 16"/>
            <p:cNvSpPr>
              <a:spLocks/>
            </p:cNvSpPr>
            <p:nvPr/>
          </p:nvSpPr>
          <p:spPr bwMode="auto">
            <a:xfrm>
              <a:off x="1486" y="2562"/>
              <a:ext cx="484" cy="368"/>
            </a:xfrm>
            <a:custGeom>
              <a:avLst/>
              <a:gdLst>
                <a:gd name="T0" fmla="*/ 436 w 484"/>
                <a:gd name="T1" fmla="*/ 12 h 368"/>
                <a:gd name="T2" fmla="*/ 436 w 484"/>
                <a:gd name="T3" fmla="*/ 12 h 368"/>
                <a:gd name="T4" fmla="*/ 442 w 484"/>
                <a:gd name="T5" fmla="*/ 30 h 368"/>
                <a:gd name="T6" fmla="*/ 444 w 484"/>
                <a:gd name="T7" fmla="*/ 42 h 368"/>
                <a:gd name="T8" fmla="*/ 448 w 484"/>
                <a:gd name="T9" fmla="*/ 60 h 368"/>
                <a:gd name="T10" fmla="*/ 456 w 484"/>
                <a:gd name="T11" fmla="*/ 90 h 368"/>
                <a:gd name="T12" fmla="*/ 456 w 484"/>
                <a:gd name="T13" fmla="*/ 90 h 368"/>
                <a:gd name="T14" fmla="*/ 464 w 484"/>
                <a:gd name="T15" fmla="*/ 112 h 368"/>
                <a:gd name="T16" fmla="*/ 470 w 484"/>
                <a:gd name="T17" fmla="*/ 140 h 368"/>
                <a:gd name="T18" fmla="*/ 474 w 484"/>
                <a:gd name="T19" fmla="*/ 172 h 368"/>
                <a:gd name="T20" fmla="*/ 480 w 484"/>
                <a:gd name="T21" fmla="*/ 204 h 368"/>
                <a:gd name="T22" fmla="*/ 482 w 484"/>
                <a:gd name="T23" fmla="*/ 240 h 368"/>
                <a:gd name="T24" fmla="*/ 484 w 484"/>
                <a:gd name="T25" fmla="*/ 272 h 368"/>
                <a:gd name="T26" fmla="*/ 484 w 484"/>
                <a:gd name="T27" fmla="*/ 304 h 368"/>
                <a:gd name="T28" fmla="*/ 482 w 484"/>
                <a:gd name="T29" fmla="*/ 334 h 368"/>
                <a:gd name="T30" fmla="*/ 482 w 484"/>
                <a:gd name="T31" fmla="*/ 334 h 368"/>
                <a:gd name="T32" fmla="*/ 466 w 484"/>
                <a:gd name="T33" fmla="*/ 342 h 368"/>
                <a:gd name="T34" fmla="*/ 448 w 484"/>
                <a:gd name="T35" fmla="*/ 348 h 368"/>
                <a:gd name="T36" fmla="*/ 428 w 484"/>
                <a:gd name="T37" fmla="*/ 354 h 368"/>
                <a:gd name="T38" fmla="*/ 406 w 484"/>
                <a:gd name="T39" fmla="*/ 358 h 368"/>
                <a:gd name="T40" fmla="*/ 362 w 484"/>
                <a:gd name="T41" fmla="*/ 366 h 368"/>
                <a:gd name="T42" fmla="*/ 314 w 484"/>
                <a:gd name="T43" fmla="*/ 368 h 368"/>
                <a:gd name="T44" fmla="*/ 266 w 484"/>
                <a:gd name="T45" fmla="*/ 368 h 368"/>
                <a:gd name="T46" fmla="*/ 220 w 484"/>
                <a:gd name="T47" fmla="*/ 364 h 368"/>
                <a:gd name="T48" fmla="*/ 176 w 484"/>
                <a:gd name="T49" fmla="*/ 356 h 368"/>
                <a:gd name="T50" fmla="*/ 154 w 484"/>
                <a:gd name="T51" fmla="*/ 350 h 368"/>
                <a:gd name="T52" fmla="*/ 136 w 484"/>
                <a:gd name="T53" fmla="*/ 344 h 368"/>
                <a:gd name="T54" fmla="*/ 136 w 484"/>
                <a:gd name="T55" fmla="*/ 344 h 368"/>
                <a:gd name="T56" fmla="*/ 72 w 484"/>
                <a:gd name="T57" fmla="*/ 318 h 368"/>
                <a:gd name="T58" fmla="*/ 30 w 484"/>
                <a:gd name="T59" fmla="*/ 300 h 368"/>
                <a:gd name="T60" fmla="*/ 6 w 484"/>
                <a:gd name="T61" fmla="*/ 286 h 368"/>
                <a:gd name="T62" fmla="*/ 0 w 484"/>
                <a:gd name="T63" fmla="*/ 282 h 368"/>
                <a:gd name="T64" fmla="*/ 0 w 484"/>
                <a:gd name="T65" fmla="*/ 282 h 368"/>
                <a:gd name="T66" fmla="*/ 18 w 484"/>
                <a:gd name="T67" fmla="*/ 170 h 368"/>
                <a:gd name="T68" fmla="*/ 18 w 484"/>
                <a:gd name="T69" fmla="*/ 170 h 368"/>
                <a:gd name="T70" fmla="*/ 24 w 484"/>
                <a:gd name="T71" fmla="*/ 140 h 368"/>
                <a:gd name="T72" fmla="*/ 30 w 484"/>
                <a:gd name="T73" fmla="*/ 120 h 368"/>
                <a:gd name="T74" fmla="*/ 36 w 484"/>
                <a:gd name="T75" fmla="*/ 100 h 368"/>
                <a:gd name="T76" fmla="*/ 44 w 484"/>
                <a:gd name="T77" fmla="*/ 76 h 368"/>
                <a:gd name="T78" fmla="*/ 44 w 484"/>
                <a:gd name="T79" fmla="*/ 76 h 368"/>
                <a:gd name="T80" fmla="*/ 50 w 484"/>
                <a:gd name="T81" fmla="*/ 54 h 368"/>
                <a:gd name="T82" fmla="*/ 54 w 484"/>
                <a:gd name="T83" fmla="*/ 44 h 368"/>
                <a:gd name="T84" fmla="*/ 56 w 484"/>
                <a:gd name="T85" fmla="*/ 38 h 368"/>
                <a:gd name="T86" fmla="*/ 54 w 484"/>
                <a:gd name="T87" fmla="*/ 28 h 368"/>
                <a:gd name="T88" fmla="*/ 50 w 484"/>
                <a:gd name="T89" fmla="*/ 0 h 368"/>
                <a:gd name="T90" fmla="*/ 436 w 484"/>
                <a:gd name="T91" fmla="*/ 1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4" h="368">
                  <a:moveTo>
                    <a:pt x="436" y="12"/>
                  </a:moveTo>
                  <a:lnTo>
                    <a:pt x="436" y="12"/>
                  </a:lnTo>
                  <a:lnTo>
                    <a:pt x="442" y="30"/>
                  </a:lnTo>
                  <a:lnTo>
                    <a:pt x="444" y="42"/>
                  </a:lnTo>
                  <a:lnTo>
                    <a:pt x="448" y="60"/>
                  </a:lnTo>
                  <a:lnTo>
                    <a:pt x="456" y="90"/>
                  </a:lnTo>
                  <a:lnTo>
                    <a:pt x="456" y="90"/>
                  </a:lnTo>
                  <a:lnTo>
                    <a:pt x="464" y="112"/>
                  </a:lnTo>
                  <a:lnTo>
                    <a:pt x="470" y="140"/>
                  </a:lnTo>
                  <a:lnTo>
                    <a:pt x="474" y="172"/>
                  </a:lnTo>
                  <a:lnTo>
                    <a:pt x="480" y="204"/>
                  </a:lnTo>
                  <a:lnTo>
                    <a:pt x="482" y="240"/>
                  </a:lnTo>
                  <a:lnTo>
                    <a:pt x="484" y="272"/>
                  </a:lnTo>
                  <a:lnTo>
                    <a:pt x="484" y="304"/>
                  </a:lnTo>
                  <a:lnTo>
                    <a:pt x="482" y="334"/>
                  </a:lnTo>
                  <a:lnTo>
                    <a:pt x="482" y="334"/>
                  </a:lnTo>
                  <a:lnTo>
                    <a:pt x="466" y="342"/>
                  </a:lnTo>
                  <a:lnTo>
                    <a:pt x="448" y="348"/>
                  </a:lnTo>
                  <a:lnTo>
                    <a:pt x="428" y="354"/>
                  </a:lnTo>
                  <a:lnTo>
                    <a:pt x="406" y="358"/>
                  </a:lnTo>
                  <a:lnTo>
                    <a:pt x="362" y="366"/>
                  </a:lnTo>
                  <a:lnTo>
                    <a:pt x="314" y="368"/>
                  </a:lnTo>
                  <a:lnTo>
                    <a:pt x="266" y="368"/>
                  </a:lnTo>
                  <a:lnTo>
                    <a:pt x="220" y="364"/>
                  </a:lnTo>
                  <a:lnTo>
                    <a:pt x="176" y="356"/>
                  </a:lnTo>
                  <a:lnTo>
                    <a:pt x="154" y="350"/>
                  </a:lnTo>
                  <a:lnTo>
                    <a:pt x="136" y="344"/>
                  </a:lnTo>
                  <a:lnTo>
                    <a:pt x="136" y="344"/>
                  </a:lnTo>
                  <a:lnTo>
                    <a:pt x="72" y="318"/>
                  </a:lnTo>
                  <a:lnTo>
                    <a:pt x="30" y="300"/>
                  </a:lnTo>
                  <a:lnTo>
                    <a:pt x="6" y="286"/>
                  </a:lnTo>
                  <a:lnTo>
                    <a:pt x="0" y="282"/>
                  </a:lnTo>
                  <a:lnTo>
                    <a:pt x="0" y="282"/>
                  </a:lnTo>
                  <a:lnTo>
                    <a:pt x="18" y="170"/>
                  </a:lnTo>
                  <a:lnTo>
                    <a:pt x="18" y="170"/>
                  </a:lnTo>
                  <a:lnTo>
                    <a:pt x="24" y="140"/>
                  </a:lnTo>
                  <a:lnTo>
                    <a:pt x="30" y="120"/>
                  </a:lnTo>
                  <a:lnTo>
                    <a:pt x="36" y="100"/>
                  </a:lnTo>
                  <a:lnTo>
                    <a:pt x="44" y="76"/>
                  </a:lnTo>
                  <a:lnTo>
                    <a:pt x="44" y="76"/>
                  </a:lnTo>
                  <a:lnTo>
                    <a:pt x="50" y="54"/>
                  </a:lnTo>
                  <a:lnTo>
                    <a:pt x="54" y="44"/>
                  </a:lnTo>
                  <a:lnTo>
                    <a:pt x="56" y="38"/>
                  </a:lnTo>
                  <a:lnTo>
                    <a:pt x="54" y="28"/>
                  </a:lnTo>
                  <a:lnTo>
                    <a:pt x="50" y="0"/>
                  </a:lnTo>
                  <a:lnTo>
                    <a:pt x="436" y="12"/>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1" name="Freeform 17"/>
            <p:cNvSpPr>
              <a:spLocks/>
            </p:cNvSpPr>
            <p:nvPr/>
          </p:nvSpPr>
          <p:spPr bwMode="auto">
            <a:xfrm>
              <a:off x="1364" y="2214"/>
              <a:ext cx="224" cy="730"/>
            </a:xfrm>
            <a:custGeom>
              <a:avLst/>
              <a:gdLst>
                <a:gd name="T0" fmla="*/ 118 w 224"/>
                <a:gd name="T1" fmla="*/ 140 h 730"/>
                <a:gd name="T2" fmla="*/ 118 w 224"/>
                <a:gd name="T3" fmla="*/ 196 h 730"/>
                <a:gd name="T4" fmla="*/ 112 w 224"/>
                <a:gd name="T5" fmla="*/ 234 h 730"/>
                <a:gd name="T6" fmla="*/ 102 w 224"/>
                <a:gd name="T7" fmla="*/ 284 h 730"/>
                <a:gd name="T8" fmla="*/ 100 w 224"/>
                <a:gd name="T9" fmla="*/ 308 h 730"/>
                <a:gd name="T10" fmla="*/ 106 w 224"/>
                <a:gd name="T11" fmla="*/ 378 h 730"/>
                <a:gd name="T12" fmla="*/ 110 w 224"/>
                <a:gd name="T13" fmla="*/ 428 h 730"/>
                <a:gd name="T14" fmla="*/ 116 w 224"/>
                <a:gd name="T15" fmla="*/ 538 h 730"/>
                <a:gd name="T16" fmla="*/ 122 w 224"/>
                <a:gd name="T17" fmla="*/ 558 h 730"/>
                <a:gd name="T18" fmla="*/ 126 w 224"/>
                <a:gd name="T19" fmla="*/ 562 h 730"/>
                <a:gd name="T20" fmla="*/ 164 w 224"/>
                <a:gd name="T21" fmla="*/ 582 h 730"/>
                <a:gd name="T22" fmla="*/ 178 w 224"/>
                <a:gd name="T23" fmla="*/ 592 h 730"/>
                <a:gd name="T24" fmla="*/ 206 w 224"/>
                <a:gd name="T25" fmla="*/ 620 h 730"/>
                <a:gd name="T26" fmla="*/ 214 w 224"/>
                <a:gd name="T27" fmla="*/ 626 h 730"/>
                <a:gd name="T28" fmla="*/ 224 w 224"/>
                <a:gd name="T29" fmla="*/ 646 h 730"/>
                <a:gd name="T30" fmla="*/ 224 w 224"/>
                <a:gd name="T31" fmla="*/ 654 h 730"/>
                <a:gd name="T32" fmla="*/ 220 w 224"/>
                <a:gd name="T33" fmla="*/ 656 h 730"/>
                <a:gd name="T34" fmla="*/ 204 w 224"/>
                <a:gd name="T35" fmla="*/ 654 h 730"/>
                <a:gd name="T36" fmla="*/ 188 w 224"/>
                <a:gd name="T37" fmla="*/ 642 h 730"/>
                <a:gd name="T38" fmla="*/ 178 w 224"/>
                <a:gd name="T39" fmla="*/ 638 h 730"/>
                <a:gd name="T40" fmla="*/ 174 w 224"/>
                <a:gd name="T41" fmla="*/ 636 h 730"/>
                <a:gd name="T42" fmla="*/ 172 w 224"/>
                <a:gd name="T43" fmla="*/ 644 h 730"/>
                <a:gd name="T44" fmla="*/ 176 w 224"/>
                <a:gd name="T45" fmla="*/ 656 h 730"/>
                <a:gd name="T46" fmla="*/ 180 w 224"/>
                <a:gd name="T47" fmla="*/ 660 h 730"/>
                <a:gd name="T48" fmla="*/ 194 w 224"/>
                <a:gd name="T49" fmla="*/ 674 h 730"/>
                <a:gd name="T50" fmla="*/ 180 w 224"/>
                <a:gd name="T51" fmla="*/ 700 h 730"/>
                <a:gd name="T52" fmla="*/ 168 w 224"/>
                <a:gd name="T53" fmla="*/ 710 h 730"/>
                <a:gd name="T54" fmla="*/ 142 w 224"/>
                <a:gd name="T55" fmla="*/ 726 h 730"/>
                <a:gd name="T56" fmla="*/ 132 w 224"/>
                <a:gd name="T57" fmla="*/ 730 h 730"/>
                <a:gd name="T58" fmla="*/ 112 w 224"/>
                <a:gd name="T59" fmla="*/ 694 h 730"/>
                <a:gd name="T60" fmla="*/ 104 w 224"/>
                <a:gd name="T61" fmla="*/ 672 h 730"/>
                <a:gd name="T62" fmla="*/ 90 w 224"/>
                <a:gd name="T63" fmla="*/ 634 h 730"/>
                <a:gd name="T64" fmla="*/ 82 w 224"/>
                <a:gd name="T65" fmla="*/ 616 h 730"/>
                <a:gd name="T66" fmla="*/ 66 w 224"/>
                <a:gd name="T67" fmla="*/ 590 h 730"/>
                <a:gd name="T68" fmla="*/ 62 w 224"/>
                <a:gd name="T69" fmla="*/ 574 h 730"/>
                <a:gd name="T70" fmla="*/ 52 w 224"/>
                <a:gd name="T71" fmla="*/ 524 h 730"/>
                <a:gd name="T72" fmla="*/ 30 w 224"/>
                <a:gd name="T73" fmla="*/ 452 h 730"/>
                <a:gd name="T74" fmla="*/ 18 w 224"/>
                <a:gd name="T75" fmla="*/ 418 h 730"/>
                <a:gd name="T76" fmla="*/ 2 w 224"/>
                <a:gd name="T77" fmla="*/ 370 h 730"/>
                <a:gd name="T78" fmla="*/ 0 w 224"/>
                <a:gd name="T79" fmla="*/ 332 h 730"/>
                <a:gd name="T80" fmla="*/ 0 w 224"/>
                <a:gd name="T81" fmla="*/ 310 h 730"/>
                <a:gd name="T82" fmla="*/ 16 w 224"/>
                <a:gd name="T83" fmla="*/ 148 h 730"/>
                <a:gd name="T84" fmla="*/ 30 w 224"/>
                <a:gd name="T85" fmla="*/ 60 h 730"/>
                <a:gd name="T86" fmla="*/ 44 w 224"/>
                <a:gd name="T87" fmla="*/ 14 h 730"/>
                <a:gd name="T88" fmla="*/ 48 w 224"/>
                <a:gd name="T89" fmla="*/ 4 h 730"/>
                <a:gd name="T90" fmla="*/ 60 w 224"/>
                <a:gd name="T91" fmla="*/ 0 h 730"/>
                <a:gd name="T92" fmla="*/ 70 w 224"/>
                <a:gd name="T93" fmla="*/ 10 h 730"/>
                <a:gd name="T94" fmla="*/ 94 w 224"/>
                <a:gd name="T95" fmla="*/ 58 h 730"/>
                <a:gd name="T96" fmla="*/ 110 w 224"/>
                <a:gd name="T97" fmla="*/ 114 h 730"/>
                <a:gd name="T98" fmla="*/ 118 w 224"/>
                <a:gd name="T99" fmla="*/ 14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4" h="730">
                  <a:moveTo>
                    <a:pt x="118" y="140"/>
                  </a:moveTo>
                  <a:lnTo>
                    <a:pt x="118" y="140"/>
                  </a:lnTo>
                  <a:lnTo>
                    <a:pt x="118" y="174"/>
                  </a:lnTo>
                  <a:lnTo>
                    <a:pt x="118" y="196"/>
                  </a:lnTo>
                  <a:lnTo>
                    <a:pt x="116" y="212"/>
                  </a:lnTo>
                  <a:lnTo>
                    <a:pt x="112" y="234"/>
                  </a:lnTo>
                  <a:lnTo>
                    <a:pt x="112" y="234"/>
                  </a:lnTo>
                  <a:lnTo>
                    <a:pt x="102" y="284"/>
                  </a:lnTo>
                  <a:lnTo>
                    <a:pt x="100" y="308"/>
                  </a:lnTo>
                  <a:lnTo>
                    <a:pt x="100" y="308"/>
                  </a:lnTo>
                  <a:lnTo>
                    <a:pt x="104" y="340"/>
                  </a:lnTo>
                  <a:lnTo>
                    <a:pt x="106" y="378"/>
                  </a:lnTo>
                  <a:lnTo>
                    <a:pt x="110" y="428"/>
                  </a:lnTo>
                  <a:lnTo>
                    <a:pt x="110" y="428"/>
                  </a:lnTo>
                  <a:lnTo>
                    <a:pt x="114" y="522"/>
                  </a:lnTo>
                  <a:lnTo>
                    <a:pt x="116" y="538"/>
                  </a:lnTo>
                  <a:lnTo>
                    <a:pt x="118" y="550"/>
                  </a:lnTo>
                  <a:lnTo>
                    <a:pt x="122" y="558"/>
                  </a:lnTo>
                  <a:lnTo>
                    <a:pt x="126" y="562"/>
                  </a:lnTo>
                  <a:lnTo>
                    <a:pt x="126" y="562"/>
                  </a:lnTo>
                  <a:lnTo>
                    <a:pt x="144" y="570"/>
                  </a:lnTo>
                  <a:lnTo>
                    <a:pt x="164" y="582"/>
                  </a:lnTo>
                  <a:lnTo>
                    <a:pt x="164" y="582"/>
                  </a:lnTo>
                  <a:lnTo>
                    <a:pt x="178" y="592"/>
                  </a:lnTo>
                  <a:lnTo>
                    <a:pt x="190" y="602"/>
                  </a:lnTo>
                  <a:lnTo>
                    <a:pt x="206" y="620"/>
                  </a:lnTo>
                  <a:lnTo>
                    <a:pt x="206" y="620"/>
                  </a:lnTo>
                  <a:lnTo>
                    <a:pt x="214" y="626"/>
                  </a:lnTo>
                  <a:lnTo>
                    <a:pt x="220" y="636"/>
                  </a:lnTo>
                  <a:lnTo>
                    <a:pt x="224" y="646"/>
                  </a:lnTo>
                  <a:lnTo>
                    <a:pt x="224" y="650"/>
                  </a:lnTo>
                  <a:lnTo>
                    <a:pt x="224" y="654"/>
                  </a:lnTo>
                  <a:lnTo>
                    <a:pt x="224" y="654"/>
                  </a:lnTo>
                  <a:lnTo>
                    <a:pt x="220" y="656"/>
                  </a:lnTo>
                  <a:lnTo>
                    <a:pt x="214" y="658"/>
                  </a:lnTo>
                  <a:lnTo>
                    <a:pt x="204" y="654"/>
                  </a:lnTo>
                  <a:lnTo>
                    <a:pt x="194" y="648"/>
                  </a:lnTo>
                  <a:lnTo>
                    <a:pt x="188" y="642"/>
                  </a:lnTo>
                  <a:lnTo>
                    <a:pt x="188" y="642"/>
                  </a:lnTo>
                  <a:lnTo>
                    <a:pt x="178" y="638"/>
                  </a:lnTo>
                  <a:lnTo>
                    <a:pt x="174" y="636"/>
                  </a:lnTo>
                  <a:lnTo>
                    <a:pt x="174" y="636"/>
                  </a:lnTo>
                  <a:lnTo>
                    <a:pt x="174" y="638"/>
                  </a:lnTo>
                  <a:lnTo>
                    <a:pt x="172" y="644"/>
                  </a:lnTo>
                  <a:lnTo>
                    <a:pt x="174" y="652"/>
                  </a:lnTo>
                  <a:lnTo>
                    <a:pt x="176" y="656"/>
                  </a:lnTo>
                  <a:lnTo>
                    <a:pt x="180" y="660"/>
                  </a:lnTo>
                  <a:lnTo>
                    <a:pt x="180" y="660"/>
                  </a:lnTo>
                  <a:lnTo>
                    <a:pt x="194" y="674"/>
                  </a:lnTo>
                  <a:lnTo>
                    <a:pt x="194" y="674"/>
                  </a:lnTo>
                  <a:lnTo>
                    <a:pt x="188" y="688"/>
                  </a:lnTo>
                  <a:lnTo>
                    <a:pt x="180" y="700"/>
                  </a:lnTo>
                  <a:lnTo>
                    <a:pt x="168" y="710"/>
                  </a:lnTo>
                  <a:lnTo>
                    <a:pt x="168" y="710"/>
                  </a:lnTo>
                  <a:lnTo>
                    <a:pt x="154" y="720"/>
                  </a:lnTo>
                  <a:lnTo>
                    <a:pt x="142" y="726"/>
                  </a:lnTo>
                  <a:lnTo>
                    <a:pt x="132" y="730"/>
                  </a:lnTo>
                  <a:lnTo>
                    <a:pt x="132" y="730"/>
                  </a:lnTo>
                  <a:lnTo>
                    <a:pt x="122" y="712"/>
                  </a:lnTo>
                  <a:lnTo>
                    <a:pt x="112" y="694"/>
                  </a:lnTo>
                  <a:lnTo>
                    <a:pt x="104" y="672"/>
                  </a:lnTo>
                  <a:lnTo>
                    <a:pt x="104" y="672"/>
                  </a:lnTo>
                  <a:lnTo>
                    <a:pt x="96" y="650"/>
                  </a:lnTo>
                  <a:lnTo>
                    <a:pt x="90" y="634"/>
                  </a:lnTo>
                  <a:lnTo>
                    <a:pt x="82" y="616"/>
                  </a:lnTo>
                  <a:lnTo>
                    <a:pt x="82" y="616"/>
                  </a:lnTo>
                  <a:lnTo>
                    <a:pt x="72" y="602"/>
                  </a:lnTo>
                  <a:lnTo>
                    <a:pt x="66" y="590"/>
                  </a:lnTo>
                  <a:lnTo>
                    <a:pt x="62" y="574"/>
                  </a:lnTo>
                  <a:lnTo>
                    <a:pt x="62" y="574"/>
                  </a:lnTo>
                  <a:lnTo>
                    <a:pt x="58" y="554"/>
                  </a:lnTo>
                  <a:lnTo>
                    <a:pt x="52" y="524"/>
                  </a:lnTo>
                  <a:lnTo>
                    <a:pt x="42" y="490"/>
                  </a:lnTo>
                  <a:lnTo>
                    <a:pt x="30" y="452"/>
                  </a:lnTo>
                  <a:lnTo>
                    <a:pt x="30" y="452"/>
                  </a:lnTo>
                  <a:lnTo>
                    <a:pt x="18" y="418"/>
                  </a:lnTo>
                  <a:lnTo>
                    <a:pt x="6" y="386"/>
                  </a:lnTo>
                  <a:lnTo>
                    <a:pt x="2" y="370"/>
                  </a:lnTo>
                  <a:lnTo>
                    <a:pt x="0" y="352"/>
                  </a:lnTo>
                  <a:lnTo>
                    <a:pt x="0" y="332"/>
                  </a:lnTo>
                  <a:lnTo>
                    <a:pt x="0" y="310"/>
                  </a:lnTo>
                  <a:lnTo>
                    <a:pt x="0" y="310"/>
                  </a:lnTo>
                  <a:lnTo>
                    <a:pt x="6" y="242"/>
                  </a:lnTo>
                  <a:lnTo>
                    <a:pt x="16" y="148"/>
                  </a:lnTo>
                  <a:lnTo>
                    <a:pt x="22" y="100"/>
                  </a:lnTo>
                  <a:lnTo>
                    <a:pt x="30" y="60"/>
                  </a:lnTo>
                  <a:lnTo>
                    <a:pt x="38" y="26"/>
                  </a:lnTo>
                  <a:lnTo>
                    <a:pt x="44" y="14"/>
                  </a:lnTo>
                  <a:lnTo>
                    <a:pt x="48" y="4"/>
                  </a:lnTo>
                  <a:lnTo>
                    <a:pt x="48" y="4"/>
                  </a:lnTo>
                  <a:lnTo>
                    <a:pt x="54" y="0"/>
                  </a:lnTo>
                  <a:lnTo>
                    <a:pt x="60" y="0"/>
                  </a:lnTo>
                  <a:lnTo>
                    <a:pt x="66" y="2"/>
                  </a:lnTo>
                  <a:lnTo>
                    <a:pt x="70" y="10"/>
                  </a:lnTo>
                  <a:lnTo>
                    <a:pt x="82" y="30"/>
                  </a:lnTo>
                  <a:lnTo>
                    <a:pt x="94" y="58"/>
                  </a:lnTo>
                  <a:lnTo>
                    <a:pt x="102" y="86"/>
                  </a:lnTo>
                  <a:lnTo>
                    <a:pt x="110" y="114"/>
                  </a:lnTo>
                  <a:lnTo>
                    <a:pt x="118" y="140"/>
                  </a:lnTo>
                  <a:lnTo>
                    <a:pt x="118" y="14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2" name="Freeform 18"/>
            <p:cNvSpPr>
              <a:spLocks/>
            </p:cNvSpPr>
            <p:nvPr/>
          </p:nvSpPr>
          <p:spPr bwMode="auto">
            <a:xfrm>
              <a:off x="1830" y="2184"/>
              <a:ext cx="254" cy="790"/>
            </a:xfrm>
            <a:custGeom>
              <a:avLst/>
              <a:gdLst>
                <a:gd name="T0" fmla="*/ 112 w 254"/>
                <a:gd name="T1" fmla="*/ 210 h 790"/>
                <a:gd name="T2" fmla="*/ 146 w 254"/>
                <a:gd name="T3" fmla="*/ 322 h 790"/>
                <a:gd name="T4" fmla="*/ 150 w 254"/>
                <a:gd name="T5" fmla="*/ 346 h 790"/>
                <a:gd name="T6" fmla="*/ 158 w 254"/>
                <a:gd name="T7" fmla="*/ 392 h 790"/>
                <a:gd name="T8" fmla="*/ 156 w 254"/>
                <a:gd name="T9" fmla="*/ 424 h 790"/>
                <a:gd name="T10" fmla="*/ 146 w 254"/>
                <a:gd name="T11" fmla="*/ 514 h 790"/>
                <a:gd name="T12" fmla="*/ 142 w 254"/>
                <a:gd name="T13" fmla="*/ 532 h 790"/>
                <a:gd name="T14" fmla="*/ 122 w 254"/>
                <a:gd name="T15" fmla="*/ 602 h 790"/>
                <a:gd name="T16" fmla="*/ 120 w 254"/>
                <a:gd name="T17" fmla="*/ 616 h 790"/>
                <a:gd name="T18" fmla="*/ 110 w 254"/>
                <a:gd name="T19" fmla="*/ 636 h 790"/>
                <a:gd name="T20" fmla="*/ 102 w 254"/>
                <a:gd name="T21" fmla="*/ 644 h 790"/>
                <a:gd name="T22" fmla="*/ 42 w 254"/>
                <a:gd name="T23" fmla="*/ 682 h 790"/>
                <a:gd name="T24" fmla="*/ 30 w 254"/>
                <a:gd name="T25" fmla="*/ 690 h 790"/>
                <a:gd name="T26" fmla="*/ 8 w 254"/>
                <a:gd name="T27" fmla="*/ 710 h 790"/>
                <a:gd name="T28" fmla="*/ 0 w 254"/>
                <a:gd name="T29" fmla="*/ 722 h 790"/>
                <a:gd name="T30" fmla="*/ 2 w 254"/>
                <a:gd name="T31" fmla="*/ 726 h 790"/>
                <a:gd name="T32" fmla="*/ 10 w 254"/>
                <a:gd name="T33" fmla="*/ 730 h 790"/>
                <a:gd name="T34" fmla="*/ 34 w 254"/>
                <a:gd name="T35" fmla="*/ 718 h 790"/>
                <a:gd name="T36" fmla="*/ 48 w 254"/>
                <a:gd name="T37" fmla="*/ 710 h 790"/>
                <a:gd name="T38" fmla="*/ 54 w 254"/>
                <a:gd name="T39" fmla="*/ 706 h 790"/>
                <a:gd name="T40" fmla="*/ 44 w 254"/>
                <a:gd name="T41" fmla="*/ 734 h 790"/>
                <a:gd name="T42" fmla="*/ 40 w 254"/>
                <a:gd name="T43" fmla="*/ 744 h 790"/>
                <a:gd name="T44" fmla="*/ 40 w 254"/>
                <a:gd name="T45" fmla="*/ 748 h 790"/>
                <a:gd name="T46" fmla="*/ 78 w 254"/>
                <a:gd name="T47" fmla="*/ 776 h 790"/>
                <a:gd name="T48" fmla="*/ 96 w 254"/>
                <a:gd name="T49" fmla="*/ 784 h 790"/>
                <a:gd name="T50" fmla="*/ 116 w 254"/>
                <a:gd name="T51" fmla="*/ 788 h 790"/>
                <a:gd name="T52" fmla="*/ 122 w 254"/>
                <a:gd name="T53" fmla="*/ 790 h 790"/>
                <a:gd name="T54" fmla="*/ 136 w 254"/>
                <a:gd name="T55" fmla="*/ 750 h 790"/>
                <a:gd name="T56" fmla="*/ 146 w 254"/>
                <a:gd name="T57" fmla="*/ 732 h 790"/>
                <a:gd name="T58" fmla="*/ 170 w 254"/>
                <a:gd name="T59" fmla="*/ 684 h 790"/>
                <a:gd name="T60" fmla="*/ 176 w 254"/>
                <a:gd name="T61" fmla="*/ 678 h 790"/>
                <a:gd name="T62" fmla="*/ 188 w 254"/>
                <a:gd name="T63" fmla="*/ 656 h 790"/>
                <a:gd name="T64" fmla="*/ 194 w 254"/>
                <a:gd name="T65" fmla="*/ 632 h 790"/>
                <a:gd name="T66" fmla="*/ 202 w 254"/>
                <a:gd name="T67" fmla="*/ 600 h 790"/>
                <a:gd name="T68" fmla="*/ 230 w 254"/>
                <a:gd name="T69" fmla="*/ 524 h 790"/>
                <a:gd name="T70" fmla="*/ 242 w 254"/>
                <a:gd name="T71" fmla="*/ 486 h 790"/>
                <a:gd name="T72" fmla="*/ 254 w 254"/>
                <a:gd name="T73" fmla="*/ 420 h 790"/>
                <a:gd name="T74" fmla="*/ 248 w 254"/>
                <a:gd name="T75" fmla="*/ 360 h 790"/>
                <a:gd name="T76" fmla="*/ 238 w 254"/>
                <a:gd name="T77" fmla="*/ 296 h 790"/>
                <a:gd name="T78" fmla="*/ 212 w 254"/>
                <a:gd name="T79" fmla="*/ 136 h 790"/>
                <a:gd name="T80" fmla="*/ 192 w 254"/>
                <a:gd name="T81" fmla="*/ 42 h 790"/>
                <a:gd name="T82" fmla="*/ 182 w 254"/>
                <a:gd name="T83" fmla="*/ 12 h 790"/>
                <a:gd name="T84" fmla="*/ 172 w 254"/>
                <a:gd name="T85" fmla="*/ 0 h 790"/>
                <a:gd name="T86" fmla="*/ 160 w 254"/>
                <a:gd name="T87" fmla="*/ 4 h 790"/>
                <a:gd name="T88" fmla="*/ 146 w 254"/>
                <a:gd name="T89" fmla="*/ 20 h 790"/>
                <a:gd name="T90" fmla="*/ 134 w 254"/>
                <a:gd name="T91" fmla="*/ 48 h 790"/>
                <a:gd name="T92" fmla="*/ 116 w 254"/>
                <a:gd name="T93" fmla="*/ 124 h 790"/>
                <a:gd name="T94" fmla="*/ 112 w 254"/>
                <a:gd name="T95" fmla="*/ 188 h 790"/>
                <a:gd name="T96" fmla="*/ 112 w 254"/>
                <a:gd name="T97" fmla="*/ 210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4" h="790">
                  <a:moveTo>
                    <a:pt x="112" y="210"/>
                  </a:moveTo>
                  <a:lnTo>
                    <a:pt x="112" y="210"/>
                  </a:lnTo>
                  <a:lnTo>
                    <a:pt x="138" y="296"/>
                  </a:lnTo>
                  <a:lnTo>
                    <a:pt x="146" y="322"/>
                  </a:lnTo>
                  <a:lnTo>
                    <a:pt x="150" y="346"/>
                  </a:lnTo>
                  <a:lnTo>
                    <a:pt x="150" y="346"/>
                  </a:lnTo>
                  <a:lnTo>
                    <a:pt x="158" y="392"/>
                  </a:lnTo>
                  <a:lnTo>
                    <a:pt x="158" y="392"/>
                  </a:lnTo>
                  <a:lnTo>
                    <a:pt x="156" y="424"/>
                  </a:lnTo>
                  <a:lnTo>
                    <a:pt x="156" y="424"/>
                  </a:lnTo>
                  <a:lnTo>
                    <a:pt x="150" y="468"/>
                  </a:lnTo>
                  <a:lnTo>
                    <a:pt x="146" y="514"/>
                  </a:lnTo>
                  <a:lnTo>
                    <a:pt x="146" y="514"/>
                  </a:lnTo>
                  <a:lnTo>
                    <a:pt x="142" y="532"/>
                  </a:lnTo>
                  <a:lnTo>
                    <a:pt x="136" y="558"/>
                  </a:lnTo>
                  <a:lnTo>
                    <a:pt x="122" y="602"/>
                  </a:lnTo>
                  <a:lnTo>
                    <a:pt x="122" y="602"/>
                  </a:lnTo>
                  <a:lnTo>
                    <a:pt x="120" y="616"/>
                  </a:lnTo>
                  <a:lnTo>
                    <a:pt x="114" y="628"/>
                  </a:lnTo>
                  <a:lnTo>
                    <a:pt x="110" y="636"/>
                  </a:lnTo>
                  <a:lnTo>
                    <a:pt x="102" y="644"/>
                  </a:lnTo>
                  <a:lnTo>
                    <a:pt x="102" y="644"/>
                  </a:lnTo>
                  <a:lnTo>
                    <a:pt x="72" y="662"/>
                  </a:lnTo>
                  <a:lnTo>
                    <a:pt x="42" y="682"/>
                  </a:lnTo>
                  <a:lnTo>
                    <a:pt x="42" y="682"/>
                  </a:lnTo>
                  <a:lnTo>
                    <a:pt x="30" y="690"/>
                  </a:lnTo>
                  <a:lnTo>
                    <a:pt x="14" y="704"/>
                  </a:lnTo>
                  <a:lnTo>
                    <a:pt x="8" y="710"/>
                  </a:lnTo>
                  <a:lnTo>
                    <a:pt x="2" y="716"/>
                  </a:lnTo>
                  <a:lnTo>
                    <a:pt x="0" y="722"/>
                  </a:lnTo>
                  <a:lnTo>
                    <a:pt x="2" y="726"/>
                  </a:lnTo>
                  <a:lnTo>
                    <a:pt x="2" y="726"/>
                  </a:lnTo>
                  <a:lnTo>
                    <a:pt x="6" y="728"/>
                  </a:lnTo>
                  <a:lnTo>
                    <a:pt x="10" y="730"/>
                  </a:lnTo>
                  <a:lnTo>
                    <a:pt x="18" y="728"/>
                  </a:lnTo>
                  <a:lnTo>
                    <a:pt x="34" y="718"/>
                  </a:lnTo>
                  <a:lnTo>
                    <a:pt x="34" y="718"/>
                  </a:lnTo>
                  <a:lnTo>
                    <a:pt x="48" y="710"/>
                  </a:lnTo>
                  <a:lnTo>
                    <a:pt x="54" y="706"/>
                  </a:lnTo>
                  <a:lnTo>
                    <a:pt x="54" y="706"/>
                  </a:lnTo>
                  <a:lnTo>
                    <a:pt x="50" y="716"/>
                  </a:lnTo>
                  <a:lnTo>
                    <a:pt x="44" y="734"/>
                  </a:lnTo>
                  <a:lnTo>
                    <a:pt x="44" y="734"/>
                  </a:lnTo>
                  <a:lnTo>
                    <a:pt x="40" y="744"/>
                  </a:lnTo>
                  <a:lnTo>
                    <a:pt x="40" y="748"/>
                  </a:lnTo>
                  <a:lnTo>
                    <a:pt x="40" y="748"/>
                  </a:lnTo>
                  <a:lnTo>
                    <a:pt x="60" y="764"/>
                  </a:lnTo>
                  <a:lnTo>
                    <a:pt x="78" y="776"/>
                  </a:lnTo>
                  <a:lnTo>
                    <a:pt x="88" y="782"/>
                  </a:lnTo>
                  <a:lnTo>
                    <a:pt x="96" y="784"/>
                  </a:lnTo>
                  <a:lnTo>
                    <a:pt x="96" y="784"/>
                  </a:lnTo>
                  <a:lnTo>
                    <a:pt x="116" y="788"/>
                  </a:lnTo>
                  <a:lnTo>
                    <a:pt x="122" y="790"/>
                  </a:lnTo>
                  <a:lnTo>
                    <a:pt x="122" y="790"/>
                  </a:lnTo>
                  <a:lnTo>
                    <a:pt x="128" y="768"/>
                  </a:lnTo>
                  <a:lnTo>
                    <a:pt x="136" y="750"/>
                  </a:lnTo>
                  <a:lnTo>
                    <a:pt x="146" y="732"/>
                  </a:lnTo>
                  <a:lnTo>
                    <a:pt x="146" y="732"/>
                  </a:lnTo>
                  <a:lnTo>
                    <a:pt x="160" y="702"/>
                  </a:lnTo>
                  <a:lnTo>
                    <a:pt x="170" y="684"/>
                  </a:lnTo>
                  <a:lnTo>
                    <a:pt x="170" y="684"/>
                  </a:lnTo>
                  <a:lnTo>
                    <a:pt x="176" y="678"/>
                  </a:lnTo>
                  <a:lnTo>
                    <a:pt x="182" y="670"/>
                  </a:lnTo>
                  <a:lnTo>
                    <a:pt x="188" y="656"/>
                  </a:lnTo>
                  <a:lnTo>
                    <a:pt x="194" y="632"/>
                  </a:lnTo>
                  <a:lnTo>
                    <a:pt x="194" y="632"/>
                  </a:lnTo>
                  <a:lnTo>
                    <a:pt x="196" y="616"/>
                  </a:lnTo>
                  <a:lnTo>
                    <a:pt x="202" y="600"/>
                  </a:lnTo>
                  <a:lnTo>
                    <a:pt x="214" y="562"/>
                  </a:lnTo>
                  <a:lnTo>
                    <a:pt x="230" y="524"/>
                  </a:lnTo>
                  <a:lnTo>
                    <a:pt x="242" y="486"/>
                  </a:lnTo>
                  <a:lnTo>
                    <a:pt x="242" y="486"/>
                  </a:lnTo>
                  <a:lnTo>
                    <a:pt x="252" y="450"/>
                  </a:lnTo>
                  <a:lnTo>
                    <a:pt x="254" y="420"/>
                  </a:lnTo>
                  <a:lnTo>
                    <a:pt x="254" y="390"/>
                  </a:lnTo>
                  <a:lnTo>
                    <a:pt x="248" y="360"/>
                  </a:lnTo>
                  <a:lnTo>
                    <a:pt x="248" y="360"/>
                  </a:lnTo>
                  <a:lnTo>
                    <a:pt x="238" y="296"/>
                  </a:lnTo>
                  <a:lnTo>
                    <a:pt x="222" y="192"/>
                  </a:lnTo>
                  <a:lnTo>
                    <a:pt x="212" y="136"/>
                  </a:lnTo>
                  <a:lnTo>
                    <a:pt x="202" y="84"/>
                  </a:lnTo>
                  <a:lnTo>
                    <a:pt x="192" y="42"/>
                  </a:lnTo>
                  <a:lnTo>
                    <a:pt x="182" y="12"/>
                  </a:lnTo>
                  <a:lnTo>
                    <a:pt x="182" y="12"/>
                  </a:lnTo>
                  <a:lnTo>
                    <a:pt x="178" y="4"/>
                  </a:lnTo>
                  <a:lnTo>
                    <a:pt x="172" y="0"/>
                  </a:lnTo>
                  <a:lnTo>
                    <a:pt x="166" y="0"/>
                  </a:lnTo>
                  <a:lnTo>
                    <a:pt x="160" y="4"/>
                  </a:lnTo>
                  <a:lnTo>
                    <a:pt x="152" y="10"/>
                  </a:lnTo>
                  <a:lnTo>
                    <a:pt x="146" y="20"/>
                  </a:lnTo>
                  <a:lnTo>
                    <a:pt x="140" y="32"/>
                  </a:lnTo>
                  <a:lnTo>
                    <a:pt x="134" y="48"/>
                  </a:lnTo>
                  <a:lnTo>
                    <a:pt x="124" y="82"/>
                  </a:lnTo>
                  <a:lnTo>
                    <a:pt x="116" y="124"/>
                  </a:lnTo>
                  <a:lnTo>
                    <a:pt x="112" y="166"/>
                  </a:lnTo>
                  <a:lnTo>
                    <a:pt x="112" y="188"/>
                  </a:lnTo>
                  <a:lnTo>
                    <a:pt x="112" y="210"/>
                  </a:lnTo>
                  <a:lnTo>
                    <a:pt x="112" y="21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3" name="Freeform 19"/>
            <p:cNvSpPr>
              <a:spLocks/>
            </p:cNvSpPr>
            <p:nvPr/>
          </p:nvSpPr>
          <p:spPr bwMode="auto">
            <a:xfrm>
              <a:off x="1398" y="2082"/>
              <a:ext cx="638" cy="536"/>
            </a:xfrm>
            <a:custGeom>
              <a:avLst/>
              <a:gdLst>
                <a:gd name="T0" fmla="*/ 138 w 638"/>
                <a:gd name="T1" fmla="*/ 480 h 536"/>
                <a:gd name="T2" fmla="*/ 122 w 638"/>
                <a:gd name="T3" fmla="*/ 414 h 536"/>
                <a:gd name="T4" fmla="*/ 114 w 638"/>
                <a:gd name="T5" fmla="*/ 394 h 536"/>
                <a:gd name="T6" fmla="*/ 98 w 638"/>
                <a:gd name="T7" fmla="*/ 336 h 536"/>
                <a:gd name="T8" fmla="*/ 92 w 638"/>
                <a:gd name="T9" fmla="*/ 306 h 536"/>
                <a:gd name="T10" fmla="*/ 94 w 638"/>
                <a:gd name="T11" fmla="*/ 242 h 536"/>
                <a:gd name="T12" fmla="*/ 100 w 638"/>
                <a:gd name="T13" fmla="*/ 202 h 536"/>
                <a:gd name="T14" fmla="*/ 104 w 638"/>
                <a:gd name="T15" fmla="*/ 192 h 536"/>
                <a:gd name="T16" fmla="*/ 104 w 638"/>
                <a:gd name="T17" fmla="*/ 230 h 536"/>
                <a:gd name="T18" fmla="*/ 100 w 638"/>
                <a:gd name="T19" fmla="*/ 314 h 536"/>
                <a:gd name="T20" fmla="*/ 98 w 638"/>
                <a:gd name="T21" fmla="*/ 318 h 536"/>
                <a:gd name="T22" fmla="*/ 74 w 638"/>
                <a:gd name="T23" fmla="*/ 282 h 536"/>
                <a:gd name="T24" fmla="*/ 42 w 638"/>
                <a:gd name="T25" fmla="*/ 224 h 536"/>
                <a:gd name="T26" fmla="*/ 32 w 638"/>
                <a:gd name="T27" fmla="*/ 212 h 536"/>
                <a:gd name="T28" fmla="*/ 16 w 638"/>
                <a:gd name="T29" fmla="*/ 192 h 536"/>
                <a:gd name="T30" fmla="*/ 2 w 638"/>
                <a:gd name="T31" fmla="*/ 156 h 536"/>
                <a:gd name="T32" fmla="*/ 0 w 638"/>
                <a:gd name="T33" fmla="*/ 150 h 536"/>
                <a:gd name="T34" fmla="*/ 32 w 638"/>
                <a:gd name="T35" fmla="*/ 98 h 536"/>
                <a:gd name="T36" fmla="*/ 48 w 638"/>
                <a:gd name="T37" fmla="*/ 68 h 536"/>
                <a:gd name="T38" fmla="*/ 66 w 638"/>
                <a:gd name="T39" fmla="*/ 34 h 536"/>
                <a:gd name="T40" fmla="*/ 88 w 638"/>
                <a:gd name="T41" fmla="*/ 18 h 536"/>
                <a:gd name="T42" fmla="*/ 108 w 638"/>
                <a:gd name="T43" fmla="*/ 10 h 536"/>
                <a:gd name="T44" fmla="*/ 134 w 638"/>
                <a:gd name="T45" fmla="*/ 2 h 536"/>
                <a:gd name="T46" fmla="*/ 162 w 638"/>
                <a:gd name="T47" fmla="*/ 0 h 536"/>
                <a:gd name="T48" fmla="*/ 212 w 638"/>
                <a:gd name="T49" fmla="*/ 4 h 536"/>
                <a:gd name="T50" fmla="*/ 246 w 638"/>
                <a:gd name="T51" fmla="*/ 2 h 536"/>
                <a:gd name="T52" fmla="*/ 252 w 638"/>
                <a:gd name="T53" fmla="*/ 28 h 536"/>
                <a:gd name="T54" fmla="*/ 272 w 638"/>
                <a:gd name="T55" fmla="*/ 60 h 536"/>
                <a:gd name="T56" fmla="*/ 290 w 638"/>
                <a:gd name="T57" fmla="*/ 74 h 536"/>
                <a:gd name="T58" fmla="*/ 312 w 638"/>
                <a:gd name="T59" fmla="*/ 84 h 536"/>
                <a:gd name="T60" fmla="*/ 344 w 638"/>
                <a:gd name="T61" fmla="*/ 90 h 536"/>
                <a:gd name="T62" fmla="*/ 360 w 638"/>
                <a:gd name="T63" fmla="*/ 90 h 536"/>
                <a:gd name="T64" fmla="*/ 390 w 638"/>
                <a:gd name="T65" fmla="*/ 86 h 536"/>
                <a:gd name="T66" fmla="*/ 428 w 638"/>
                <a:gd name="T67" fmla="*/ 72 h 536"/>
                <a:gd name="T68" fmla="*/ 462 w 638"/>
                <a:gd name="T69" fmla="*/ 48 h 536"/>
                <a:gd name="T70" fmla="*/ 482 w 638"/>
                <a:gd name="T71" fmla="*/ 26 h 536"/>
                <a:gd name="T72" fmla="*/ 496 w 638"/>
                <a:gd name="T73" fmla="*/ 28 h 536"/>
                <a:gd name="T74" fmla="*/ 550 w 638"/>
                <a:gd name="T75" fmla="*/ 40 h 536"/>
                <a:gd name="T76" fmla="*/ 586 w 638"/>
                <a:gd name="T77" fmla="*/ 54 h 536"/>
                <a:gd name="T78" fmla="*/ 598 w 638"/>
                <a:gd name="T79" fmla="*/ 62 h 536"/>
                <a:gd name="T80" fmla="*/ 616 w 638"/>
                <a:gd name="T81" fmla="*/ 84 h 536"/>
                <a:gd name="T82" fmla="*/ 628 w 638"/>
                <a:gd name="T83" fmla="*/ 110 h 536"/>
                <a:gd name="T84" fmla="*/ 638 w 638"/>
                <a:gd name="T85" fmla="*/ 154 h 536"/>
                <a:gd name="T86" fmla="*/ 638 w 638"/>
                <a:gd name="T87" fmla="*/ 164 h 536"/>
                <a:gd name="T88" fmla="*/ 628 w 638"/>
                <a:gd name="T89" fmla="*/ 190 h 536"/>
                <a:gd name="T90" fmla="*/ 600 w 638"/>
                <a:gd name="T91" fmla="*/ 230 h 536"/>
                <a:gd name="T92" fmla="*/ 584 w 638"/>
                <a:gd name="T93" fmla="*/ 248 h 536"/>
                <a:gd name="T94" fmla="*/ 558 w 638"/>
                <a:gd name="T95" fmla="*/ 272 h 536"/>
                <a:gd name="T96" fmla="*/ 558 w 638"/>
                <a:gd name="T97" fmla="*/ 298 h 536"/>
                <a:gd name="T98" fmla="*/ 554 w 638"/>
                <a:gd name="T99" fmla="*/ 346 h 536"/>
                <a:gd name="T100" fmla="*/ 548 w 638"/>
                <a:gd name="T101" fmla="*/ 370 h 536"/>
                <a:gd name="T102" fmla="*/ 534 w 638"/>
                <a:gd name="T103" fmla="*/ 422 h 536"/>
                <a:gd name="T104" fmla="*/ 524 w 638"/>
                <a:gd name="T105" fmla="*/ 438 h 536"/>
                <a:gd name="T106" fmla="*/ 516 w 638"/>
                <a:gd name="T107" fmla="*/ 448 h 536"/>
                <a:gd name="T108" fmla="*/ 514 w 638"/>
                <a:gd name="T109" fmla="*/ 458 h 536"/>
                <a:gd name="T110" fmla="*/ 524 w 638"/>
                <a:gd name="T111" fmla="*/ 492 h 536"/>
                <a:gd name="T112" fmla="*/ 138 w 638"/>
                <a:gd name="T113" fmla="*/ 480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8" h="536">
                  <a:moveTo>
                    <a:pt x="138" y="480"/>
                  </a:moveTo>
                  <a:lnTo>
                    <a:pt x="138" y="480"/>
                  </a:lnTo>
                  <a:lnTo>
                    <a:pt x="128" y="430"/>
                  </a:lnTo>
                  <a:lnTo>
                    <a:pt x="122" y="414"/>
                  </a:lnTo>
                  <a:lnTo>
                    <a:pt x="114" y="394"/>
                  </a:lnTo>
                  <a:lnTo>
                    <a:pt x="114" y="394"/>
                  </a:lnTo>
                  <a:lnTo>
                    <a:pt x="104" y="366"/>
                  </a:lnTo>
                  <a:lnTo>
                    <a:pt x="98" y="336"/>
                  </a:lnTo>
                  <a:lnTo>
                    <a:pt x="92" y="306"/>
                  </a:lnTo>
                  <a:lnTo>
                    <a:pt x="92" y="306"/>
                  </a:lnTo>
                  <a:lnTo>
                    <a:pt x="92" y="274"/>
                  </a:lnTo>
                  <a:lnTo>
                    <a:pt x="94" y="242"/>
                  </a:lnTo>
                  <a:lnTo>
                    <a:pt x="100" y="202"/>
                  </a:lnTo>
                  <a:lnTo>
                    <a:pt x="100" y="202"/>
                  </a:lnTo>
                  <a:lnTo>
                    <a:pt x="102" y="192"/>
                  </a:lnTo>
                  <a:lnTo>
                    <a:pt x="104" y="192"/>
                  </a:lnTo>
                  <a:lnTo>
                    <a:pt x="104" y="194"/>
                  </a:lnTo>
                  <a:lnTo>
                    <a:pt x="104" y="230"/>
                  </a:lnTo>
                  <a:lnTo>
                    <a:pt x="100" y="314"/>
                  </a:lnTo>
                  <a:lnTo>
                    <a:pt x="100" y="314"/>
                  </a:lnTo>
                  <a:lnTo>
                    <a:pt x="100" y="316"/>
                  </a:lnTo>
                  <a:lnTo>
                    <a:pt x="98" y="318"/>
                  </a:lnTo>
                  <a:lnTo>
                    <a:pt x="92" y="312"/>
                  </a:lnTo>
                  <a:lnTo>
                    <a:pt x="74" y="282"/>
                  </a:lnTo>
                  <a:lnTo>
                    <a:pt x="52" y="242"/>
                  </a:lnTo>
                  <a:lnTo>
                    <a:pt x="42" y="224"/>
                  </a:lnTo>
                  <a:lnTo>
                    <a:pt x="32" y="212"/>
                  </a:lnTo>
                  <a:lnTo>
                    <a:pt x="32" y="212"/>
                  </a:lnTo>
                  <a:lnTo>
                    <a:pt x="24" y="202"/>
                  </a:lnTo>
                  <a:lnTo>
                    <a:pt x="16" y="192"/>
                  </a:lnTo>
                  <a:lnTo>
                    <a:pt x="6" y="172"/>
                  </a:lnTo>
                  <a:lnTo>
                    <a:pt x="2" y="156"/>
                  </a:lnTo>
                  <a:lnTo>
                    <a:pt x="0" y="150"/>
                  </a:lnTo>
                  <a:lnTo>
                    <a:pt x="0" y="150"/>
                  </a:lnTo>
                  <a:lnTo>
                    <a:pt x="16" y="124"/>
                  </a:lnTo>
                  <a:lnTo>
                    <a:pt x="32" y="98"/>
                  </a:lnTo>
                  <a:lnTo>
                    <a:pt x="48" y="68"/>
                  </a:lnTo>
                  <a:lnTo>
                    <a:pt x="48" y="68"/>
                  </a:lnTo>
                  <a:lnTo>
                    <a:pt x="60" y="44"/>
                  </a:lnTo>
                  <a:lnTo>
                    <a:pt x="66" y="34"/>
                  </a:lnTo>
                  <a:lnTo>
                    <a:pt x="72" y="28"/>
                  </a:lnTo>
                  <a:lnTo>
                    <a:pt x="88" y="18"/>
                  </a:lnTo>
                  <a:lnTo>
                    <a:pt x="108" y="10"/>
                  </a:lnTo>
                  <a:lnTo>
                    <a:pt x="108" y="10"/>
                  </a:lnTo>
                  <a:lnTo>
                    <a:pt x="120" y="4"/>
                  </a:lnTo>
                  <a:lnTo>
                    <a:pt x="134" y="2"/>
                  </a:lnTo>
                  <a:lnTo>
                    <a:pt x="148" y="0"/>
                  </a:lnTo>
                  <a:lnTo>
                    <a:pt x="162" y="0"/>
                  </a:lnTo>
                  <a:lnTo>
                    <a:pt x="212" y="4"/>
                  </a:lnTo>
                  <a:lnTo>
                    <a:pt x="212" y="4"/>
                  </a:lnTo>
                  <a:lnTo>
                    <a:pt x="246" y="2"/>
                  </a:lnTo>
                  <a:lnTo>
                    <a:pt x="246" y="2"/>
                  </a:lnTo>
                  <a:lnTo>
                    <a:pt x="248" y="16"/>
                  </a:lnTo>
                  <a:lnTo>
                    <a:pt x="252" y="28"/>
                  </a:lnTo>
                  <a:lnTo>
                    <a:pt x="260" y="44"/>
                  </a:lnTo>
                  <a:lnTo>
                    <a:pt x="272" y="60"/>
                  </a:lnTo>
                  <a:lnTo>
                    <a:pt x="280" y="66"/>
                  </a:lnTo>
                  <a:lnTo>
                    <a:pt x="290" y="74"/>
                  </a:lnTo>
                  <a:lnTo>
                    <a:pt x="300" y="80"/>
                  </a:lnTo>
                  <a:lnTo>
                    <a:pt x="312" y="84"/>
                  </a:lnTo>
                  <a:lnTo>
                    <a:pt x="328" y="88"/>
                  </a:lnTo>
                  <a:lnTo>
                    <a:pt x="344" y="90"/>
                  </a:lnTo>
                  <a:lnTo>
                    <a:pt x="344" y="90"/>
                  </a:lnTo>
                  <a:lnTo>
                    <a:pt x="360" y="90"/>
                  </a:lnTo>
                  <a:lnTo>
                    <a:pt x="376" y="90"/>
                  </a:lnTo>
                  <a:lnTo>
                    <a:pt x="390" y="86"/>
                  </a:lnTo>
                  <a:lnTo>
                    <a:pt x="404" y="84"/>
                  </a:lnTo>
                  <a:lnTo>
                    <a:pt x="428" y="72"/>
                  </a:lnTo>
                  <a:lnTo>
                    <a:pt x="448" y="60"/>
                  </a:lnTo>
                  <a:lnTo>
                    <a:pt x="462" y="48"/>
                  </a:lnTo>
                  <a:lnTo>
                    <a:pt x="474" y="38"/>
                  </a:lnTo>
                  <a:lnTo>
                    <a:pt x="482" y="26"/>
                  </a:lnTo>
                  <a:lnTo>
                    <a:pt x="482" y="26"/>
                  </a:lnTo>
                  <a:lnTo>
                    <a:pt x="496" y="28"/>
                  </a:lnTo>
                  <a:lnTo>
                    <a:pt x="530" y="36"/>
                  </a:lnTo>
                  <a:lnTo>
                    <a:pt x="550" y="40"/>
                  </a:lnTo>
                  <a:lnTo>
                    <a:pt x="568" y="46"/>
                  </a:lnTo>
                  <a:lnTo>
                    <a:pt x="586" y="54"/>
                  </a:lnTo>
                  <a:lnTo>
                    <a:pt x="598" y="62"/>
                  </a:lnTo>
                  <a:lnTo>
                    <a:pt x="598" y="62"/>
                  </a:lnTo>
                  <a:lnTo>
                    <a:pt x="608" y="74"/>
                  </a:lnTo>
                  <a:lnTo>
                    <a:pt x="616" y="84"/>
                  </a:lnTo>
                  <a:lnTo>
                    <a:pt x="622" y="98"/>
                  </a:lnTo>
                  <a:lnTo>
                    <a:pt x="628" y="110"/>
                  </a:lnTo>
                  <a:lnTo>
                    <a:pt x="634" y="134"/>
                  </a:lnTo>
                  <a:lnTo>
                    <a:pt x="638" y="154"/>
                  </a:lnTo>
                  <a:lnTo>
                    <a:pt x="638" y="154"/>
                  </a:lnTo>
                  <a:lnTo>
                    <a:pt x="638" y="164"/>
                  </a:lnTo>
                  <a:lnTo>
                    <a:pt x="634" y="176"/>
                  </a:lnTo>
                  <a:lnTo>
                    <a:pt x="628" y="190"/>
                  </a:lnTo>
                  <a:lnTo>
                    <a:pt x="618" y="204"/>
                  </a:lnTo>
                  <a:lnTo>
                    <a:pt x="600" y="230"/>
                  </a:lnTo>
                  <a:lnTo>
                    <a:pt x="584" y="248"/>
                  </a:lnTo>
                  <a:lnTo>
                    <a:pt x="584" y="248"/>
                  </a:lnTo>
                  <a:lnTo>
                    <a:pt x="564" y="266"/>
                  </a:lnTo>
                  <a:lnTo>
                    <a:pt x="558" y="272"/>
                  </a:lnTo>
                  <a:lnTo>
                    <a:pt x="558" y="272"/>
                  </a:lnTo>
                  <a:lnTo>
                    <a:pt x="558" y="298"/>
                  </a:lnTo>
                  <a:lnTo>
                    <a:pt x="558" y="320"/>
                  </a:lnTo>
                  <a:lnTo>
                    <a:pt x="554" y="346"/>
                  </a:lnTo>
                  <a:lnTo>
                    <a:pt x="554" y="346"/>
                  </a:lnTo>
                  <a:lnTo>
                    <a:pt x="548" y="370"/>
                  </a:lnTo>
                  <a:lnTo>
                    <a:pt x="542" y="398"/>
                  </a:lnTo>
                  <a:lnTo>
                    <a:pt x="534" y="422"/>
                  </a:lnTo>
                  <a:lnTo>
                    <a:pt x="530" y="432"/>
                  </a:lnTo>
                  <a:lnTo>
                    <a:pt x="524" y="438"/>
                  </a:lnTo>
                  <a:lnTo>
                    <a:pt x="524" y="438"/>
                  </a:lnTo>
                  <a:lnTo>
                    <a:pt x="516" y="448"/>
                  </a:lnTo>
                  <a:lnTo>
                    <a:pt x="514" y="452"/>
                  </a:lnTo>
                  <a:lnTo>
                    <a:pt x="514" y="458"/>
                  </a:lnTo>
                  <a:lnTo>
                    <a:pt x="516" y="470"/>
                  </a:lnTo>
                  <a:lnTo>
                    <a:pt x="524" y="492"/>
                  </a:lnTo>
                  <a:lnTo>
                    <a:pt x="348" y="536"/>
                  </a:lnTo>
                  <a:lnTo>
                    <a:pt x="138" y="480"/>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4" name="Freeform 20"/>
            <p:cNvSpPr>
              <a:spLocks/>
            </p:cNvSpPr>
            <p:nvPr/>
          </p:nvSpPr>
          <p:spPr bwMode="auto">
            <a:xfrm>
              <a:off x="1644" y="2084"/>
              <a:ext cx="236" cy="106"/>
            </a:xfrm>
            <a:custGeom>
              <a:avLst/>
              <a:gdLst>
                <a:gd name="T0" fmla="*/ 0 w 236"/>
                <a:gd name="T1" fmla="*/ 0 h 106"/>
                <a:gd name="T2" fmla="*/ 0 w 236"/>
                <a:gd name="T3" fmla="*/ 0 h 106"/>
                <a:gd name="T4" fmla="*/ 2 w 236"/>
                <a:gd name="T5" fmla="*/ 14 h 106"/>
                <a:gd name="T6" fmla="*/ 6 w 236"/>
                <a:gd name="T7" fmla="*/ 26 h 106"/>
                <a:gd name="T8" fmla="*/ 14 w 236"/>
                <a:gd name="T9" fmla="*/ 42 h 106"/>
                <a:gd name="T10" fmla="*/ 26 w 236"/>
                <a:gd name="T11" fmla="*/ 58 h 106"/>
                <a:gd name="T12" fmla="*/ 34 w 236"/>
                <a:gd name="T13" fmla="*/ 64 h 106"/>
                <a:gd name="T14" fmla="*/ 44 w 236"/>
                <a:gd name="T15" fmla="*/ 72 h 106"/>
                <a:gd name="T16" fmla="*/ 54 w 236"/>
                <a:gd name="T17" fmla="*/ 78 h 106"/>
                <a:gd name="T18" fmla="*/ 66 w 236"/>
                <a:gd name="T19" fmla="*/ 82 h 106"/>
                <a:gd name="T20" fmla="*/ 82 w 236"/>
                <a:gd name="T21" fmla="*/ 86 h 106"/>
                <a:gd name="T22" fmla="*/ 98 w 236"/>
                <a:gd name="T23" fmla="*/ 88 h 106"/>
                <a:gd name="T24" fmla="*/ 98 w 236"/>
                <a:gd name="T25" fmla="*/ 88 h 106"/>
                <a:gd name="T26" fmla="*/ 114 w 236"/>
                <a:gd name="T27" fmla="*/ 88 h 106"/>
                <a:gd name="T28" fmla="*/ 130 w 236"/>
                <a:gd name="T29" fmla="*/ 88 h 106"/>
                <a:gd name="T30" fmla="*/ 144 w 236"/>
                <a:gd name="T31" fmla="*/ 84 h 106"/>
                <a:gd name="T32" fmla="*/ 158 w 236"/>
                <a:gd name="T33" fmla="*/ 82 h 106"/>
                <a:gd name="T34" fmla="*/ 182 w 236"/>
                <a:gd name="T35" fmla="*/ 70 h 106"/>
                <a:gd name="T36" fmla="*/ 202 w 236"/>
                <a:gd name="T37" fmla="*/ 58 h 106"/>
                <a:gd name="T38" fmla="*/ 216 w 236"/>
                <a:gd name="T39" fmla="*/ 46 h 106"/>
                <a:gd name="T40" fmla="*/ 228 w 236"/>
                <a:gd name="T41" fmla="*/ 36 h 106"/>
                <a:gd name="T42" fmla="*/ 236 w 236"/>
                <a:gd name="T43" fmla="*/ 24 h 106"/>
                <a:gd name="T44" fmla="*/ 236 w 236"/>
                <a:gd name="T45" fmla="*/ 24 h 106"/>
                <a:gd name="T46" fmla="*/ 228 w 236"/>
                <a:gd name="T47" fmla="*/ 38 h 106"/>
                <a:gd name="T48" fmla="*/ 220 w 236"/>
                <a:gd name="T49" fmla="*/ 54 h 106"/>
                <a:gd name="T50" fmla="*/ 204 w 236"/>
                <a:gd name="T51" fmla="*/ 70 h 106"/>
                <a:gd name="T52" fmla="*/ 196 w 236"/>
                <a:gd name="T53" fmla="*/ 78 h 106"/>
                <a:gd name="T54" fmla="*/ 186 w 236"/>
                <a:gd name="T55" fmla="*/ 84 h 106"/>
                <a:gd name="T56" fmla="*/ 174 w 236"/>
                <a:gd name="T57" fmla="*/ 92 h 106"/>
                <a:gd name="T58" fmla="*/ 160 w 236"/>
                <a:gd name="T59" fmla="*/ 98 h 106"/>
                <a:gd name="T60" fmla="*/ 146 w 236"/>
                <a:gd name="T61" fmla="*/ 102 h 106"/>
                <a:gd name="T62" fmla="*/ 130 w 236"/>
                <a:gd name="T63" fmla="*/ 104 h 106"/>
                <a:gd name="T64" fmla="*/ 112 w 236"/>
                <a:gd name="T65" fmla="*/ 106 h 106"/>
                <a:gd name="T66" fmla="*/ 92 w 236"/>
                <a:gd name="T67" fmla="*/ 104 h 106"/>
                <a:gd name="T68" fmla="*/ 92 w 236"/>
                <a:gd name="T69" fmla="*/ 104 h 106"/>
                <a:gd name="T70" fmla="*/ 74 w 236"/>
                <a:gd name="T71" fmla="*/ 100 h 106"/>
                <a:gd name="T72" fmla="*/ 58 w 236"/>
                <a:gd name="T73" fmla="*/ 96 h 106"/>
                <a:gd name="T74" fmla="*/ 44 w 236"/>
                <a:gd name="T75" fmla="*/ 90 h 106"/>
                <a:gd name="T76" fmla="*/ 34 w 236"/>
                <a:gd name="T77" fmla="*/ 82 h 106"/>
                <a:gd name="T78" fmla="*/ 24 w 236"/>
                <a:gd name="T79" fmla="*/ 74 h 106"/>
                <a:gd name="T80" fmla="*/ 16 w 236"/>
                <a:gd name="T81" fmla="*/ 66 h 106"/>
                <a:gd name="T82" fmla="*/ 10 w 236"/>
                <a:gd name="T83" fmla="*/ 56 h 106"/>
                <a:gd name="T84" fmla="*/ 6 w 236"/>
                <a:gd name="T85" fmla="*/ 46 h 106"/>
                <a:gd name="T86" fmla="*/ 2 w 236"/>
                <a:gd name="T87" fmla="*/ 30 h 106"/>
                <a:gd name="T88" fmla="*/ 0 w 236"/>
                <a:gd name="T89" fmla="*/ 14 h 106"/>
                <a:gd name="T90" fmla="*/ 0 w 236"/>
                <a:gd name="T91" fmla="*/ 0 h 106"/>
                <a:gd name="T92" fmla="*/ 0 w 236"/>
                <a:gd name="T9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06">
                  <a:moveTo>
                    <a:pt x="0" y="0"/>
                  </a:moveTo>
                  <a:lnTo>
                    <a:pt x="0" y="0"/>
                  </a:lnTo>
                  <a:lnTo>
                    <a:pt x="2" y="14"/>
                  </a:lnTo>
                  <a:lnTo>
                    <a:pt x="6" y="26"/>
                  </a:lnTo>
                  <a:lnTo>
                    <a:pt x="14" y="42"/>
                  </a:lnTo>
                  <a:lnTo>
                    <a:pt x="26" y="58"/>
                  </a:lnTo>
                  <a:lnTo>
                    <a:pt x="34" y="64"/>
                  </a:lnTo>
                  <a:lnTo>
                    <a:pt x="44" y="72"/>
                  </a:lnTo>
                  <a:lnTo>
                    <a:pt x="54" y="78"/>
                  </a:lnTo>
                  <a:lnTo>
                    <a:pt x="66" y="82"/>
                  </a:lnTo>
                  <a:lnTo>
                    <a:pt x="82" y="86"/>
                  </a:lnTo>
                  <a:lnTo>
                    <a:pt x="98" y="88"/>
                  </a:lnTo>
                  <a:lnTo>
                    <a:pt x="98" y="88"/>
                  </a:lnTo>
                  <a:lnTo>
                    <a:pt x="114" y="88"/>
                  </a:lnTo>
                  <a:lnTo>
                    <a:pt x="130" y="88"/>
                  </a:lnTo>
                  <a:lnTo>
                    <a:pt x="144" y="84"/>
                  </a:lnTo>
                  <a:lnTo>
                    <a:pt x="158" y="82"/>
                  </a:lnTo>
                  <a:lnTo>
                    <a:pt x="182" y="70"/>
                  </a:lnTo>
                  <a:lnTo>
                    <a:pt x="202" y="58"/>
                  </a:lnTo>
                  <a:lnTo>
                    <a:pt x="216" y="46"/>
                  </a:lnTo>
                  <a:lnTo>
                    <a:pt x="228" y="36"/>
                  </a:lnTo>
                  <a:lnTo>
                    <a:pt x="236" y="24"/>
                  </a:lnTo>
                  <a:lnTo>
                    <a:pt x="236" y="24"/>
                  </a:lnTo>
                  <a:lnTo>
                    <a:pt x="228" y="38"/>
                  </a:lnTo>
                  <a:lnTo>
                    <a:pt x="220" y="54"/>
                  </a:lnTo>
                  <a:lnTo>
                    <a:pt x="204" y="70"/>
                  </a:lnTo>
                  <a:lnTo>
                    <a:pt x="196" y="78"/>
                  </a:lnTo>
                  <a:lnTo>
                    <a:pt x="186" y="84"/>
                  </a:lnTo>
                  <a:lnTo>
                    <a:pt x="174" y="92"/>
                  </a:lnTo>
                  <a:lnTo>
                    <a:pt x="160" y="98"/>
                  </a:lnTo>
                  <a:lnTo>
                    <a:pt x="146" y="102"/>
                  </a:lnTo>
                  <a:lnTo>
                    <a:pt x="130" y="104"/>
                  </a:lnTo>
                  <a:lnTo>
                    <a:pt x="112" y="106"/>
                  </a:lnTo>
                  <a:lnTo>
                    <a:pt x="92" y="104"/>
                  </a:lnTo>
                  <a:lnTo>
                    <a:pt x="92" y="104"/>
                  </a:lnTo>
                  <a:lnTo>
                    <a:pt x="74" y="100"/>
                  </a:lnTo>
                  <a:lnTo>
                    <a:pt x="58" y="96"/>
                  </a:lnTo>
                  <a:lnTo>
                    <a:pt x="44" y="90"/>
                  </a:lnTo>
                  <a:lnTo>
                    <a:pt x="34" y="82"/>
                  </a:lnTo>
                  <a:lnTo>
                    <a:pt x="24" y="74"/>
                  </a:lnTo>
                  <a:lnTo>
                    <a:pt x="16" y="66"/>
                  </a:lnTo>
                  <a:lnTo>
                    <a:pt x="10" y="56"/>
                  </a:lnTo>
                  <a:lnTo>
                    <a:pt x="6" y="46"/>
                  </a:lnTo>
                  <a:lnTo>
                    <a:pt x="2" y="30"/>
                  </a:lnTo>
                  <a:lnTo>
                    <a:pt x="0" y="14"/>
                  </a:lnTo>
                  <a:lnTo>
                    <a:pt x="0" y="0"/>
                  </a:lnTo>
                  <a:lnTo>
                    <a:pt x="0" y="0"/>
                  </a:lnTo>
                  <a:close/>
                </a:path>
              </a:pathLst>
            </a:custGeom>
            <a:solidFill>
              <a:schemeClr val="accent6">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5" name="Freeform 21"/>
            <p:cNvSpPr>
              <a:spLocks/>
            </p:cNvSpPr>
            <p:nvPr/>
          </p:nvSpPr>
          <p:spPr bwMode="auto">
            <a:xfrm>
              <a:off x="1452" y="1710"/>
              <a:ext cx="506" cy="684"/>
            </a:xfrm>
            <a:custGeom>
              <a:avLst/>
              <a:gdLst>
                <a:gd name="T0" fmla="*/ 488 w 506"/>
                <a:gd name="T1" fmla="*/ 250 h 684"/>
                <a:gd name="T2" fmla="*/ 506 w 506"/>
                <a:gd name="T3" fmla="*/ 254 h 684"/>
                <a:gd name="T4" fmla="*/ 492 w 506"/>
                <a:gd name="T5" fmla="*/ 176 h 684"/>
                <a:gd name="T6" fmla="*/ 486 w 506"/>
                <a:gd name="T7" fmla="*/ 88 h 684"/>
                <a:gd name="T8" fmla="*/ 436 w 506"/>
                <a:gd name="T9" fmla="*/ 42 h 684"/>
                <a:gd name="T10" fmla="*/ 396 w 506"/>
                <a:gd name="T11" fmla="*/ 4 h 684"/>
                <a:gd name="T12" fmla="*/ 312 w 506"/>
                <a:gd name="T13" fmla="*/ 4 h 684"/>
                <a:gd name="T14" fmla="*/ 238 w 506"/>
                <a:gd name="T15" fmla="*/ 66 h 684"/>
                <a:gd name="T16" fmla="*/ 158 w 506"/>
                <a:gd name="T17" fmla="*/ 226 h 684"/>
                <a:gd name="T18" fmla="*/ 114 w 506"/>
                <a:gd name="T19" fmla="*/ 286 h 684"/>
                <a:gd name="T20" fmla="*/ 78 w 506"/>
                <a:gd name="T21" fmla="*/ 370 h 684"/>
                <a:gd name="T22" fmla="*/ 16 w 506"/>
                <a:gd name="T23" fmla="*/ 396 h 684"/>
                <a:gd name="T24" fmla="*/ 48 w 506"/>
                <a:gd name="T25" fmla="*/ 400 h 684"/>
                <a:gd name="T26" fmla="*/ 4 w 506"/>
                <a:gd name="T27" fmla="*/ 440 h 684"/>
                <a:gd name="T28" fmla="*/ 2 w 506"/>
                <a:gd name="T29" fmla="*/ 462 h 684"/>
                <a:gd name="T30" fmla="*/ 26 w 506"/>
                <a:gd name="T31" fmla="*/ 450 h 684"/>
                <a:gd name="T32" fmla="*/ 44 w 506"/>
                <a:gd name="T33" fmla="*/ 478 h 684"/>
                <a:gd name="T34" fmla="*/ 78 w 506"/>
                <a:gd name="T35" fmla="*/ 484 h 684"/>
                <a:gd name="T36" fmla="*/ 104 w 506"/>
                <a:gd name="T37" fmla="*/ 552 h 684"/>
                <a:gd name="T38" fmla="*/ 126 w 506"/>
                <a:gd name="T39" fmla="*/ 528 h 684"/>
                <a:gd name="T40" fmla="*/ 144 w 506"/>
                <a:gd name="T41" fmla="*/ 520 h 684"/>
                <a:gd name="T42" fmla="*/ 204 w 506"/>
                <a:gd name="T43" fmla="*/ 610 h 684"/>
                <a:gd name="T44" fmla="*/ 172 w 506"/>
                <a:gd name="T45" fmla="*/ 498 h 684"/>
                <a:gd name="T46" fmla="*/ 196 w 506"/>
                <a:gd name="T47" fmla="*/ 408 h 684"/>
                <a:gd name="T48" fmla="*/ 234 w 506"/>
                <a:gd name="T49" fmla="*/ 290 h 684"/>
                <a:gd name="T50" fmla="*/ 238 w 506"/>
                <a:gd name="T51" fmla="*/ 200 h 684"/>
                <a:gd name="T52" fmla="*/ 278 w 506"/>
                <a:gd name="T53" fmla="*/ 102 h 684"/>
                <a:gd name="T54" fmla="*/ 288 w 506"/>
                <a:gd name="T55" fmla="*/ 98 h 684"/>
                <a:gd name="T56" fmla="*/ 288 w 506"/>
                <a:gd name="T57" fmla="*/ 138 h 684"/>
                <a:gd name="T58" fmla="*/ 354 w 506"/>
                <a:gd name="T59" fmla="*/ 82 h 684"/>
                <a:gd name="T60" fmla="*/ 412 w 506"/>
                <a:gd name="T61" fmla="*/ 110 h 684"/>
                <a:gd name="T62" fmla="*/ 420 w 506"/>
                <a:gd name="T63" fmla="*/ 78 h 684"/>
                <a:gd name="T64" fmla="*/ 446 w 506"/>
                <a:gd name="T65" fmla="*/ 154 h 684"/>
                <a:gd name="T66" fmla="*/ 422 w 506"/>
                <a:gd name="T67" fmla="*/ 264 h 684"/>
                <a:gd name="T68" fmla="*/ 370 w 506"/>
                <a:gd name="T69" fmla="*/ 332 h 684"/>
                <a:gd name="T70" fmla="*/ 348 w 506"/>
                <a:gd name="T71" fmla="*/ 380 h 684"/>
                <a:gd name="T72" fmla="*/ 348 w 506"/>
                <a:gd name="T73" fmla="*/ 450 h 684"/>
                <a:gd name="T74" fmla="*/ 346 w 506"/>
                <a:gd name="T75" fmla="*/ 468 h 684"/>
                <a:gd name="T76" fmla="*/ 378 w 506"/>
                <a:gd name="T77" fmla="*/ 460 h 684"/>
                <a:gd name="T78" fmla="*/ 304 w 506"/>
                <a:gd name="T79" fmla="*/ 518 h 684"/>
                <a:gd name="T80" fmla="*/ 266 w 506"/>
                <a:gd name="T81" fmla="*/ 632 h 684"/>
                <a:gd name="T82" fmla="*/ 254 w 506"/>
                <a:gd name="T83" fmla="*/ 652 h 684"/>
                <a:gd name="T84" fmla="*/ 284 w 506"/>
                <a:gd name="T85" fmla="*/ 640 h 684"/>
                <a:gd name="T86" fmla="*/ 302 w 506"/>
                <a:gd name="T87" fmla="*/ 678 h 684"/>
                <a:gd name="T88" fmla="*/ 324 w 506"/>
                <a:gd name="T89" fmla="*/ 676 h 684"/>
                <a:gd name="T90" fmla="*/ 332 w 506"/>
                <a:gd name="T91" fmla="*/ 630 h 684"/>
                <a:gd name="T92" fmla="*/ 376 w 506"/>
                <a:gd name="T93" fmla="*/ 634 h 684"/>
                <a:gd name="T94" fmla="*/ 394 w 506"/>
                <a:gd name="T95" fmla="*/ 612 h 684"/>
                <a:gd name="T96" fmla="*/ 384 w 506"/>
                <a:gd name="T97" fmla="*/ 648 h 684"/>
                <a:gd name="T98" fmla="*/ 430 w 506"/>
                <a:gd name="T99" fmla="*/ 612 h 684"/>
                <a:gd name="T100" fmla="*/ 430 w 506"/>
                <a:gd name="T101" fmla="*/ 532 h 684"/>
                <a:gd name="T102" fmla="*/ 440 w 506"/>
                <a:gd name="T103" fmla="*/ 538 h 684"/>
                <a:gd name="T104" fmla="*/ 448 w 506"/>
                <a:gd name="T105" fmla="*/ 502 h 684"/>
                <a:gd name="T106" fmla="*/ 454 w 506"/>
                <a:gd name="T107" fmla="*/ 552 h 684"/>
                <a:gd name="T108" fmla="*/ 472 w 506"/>
                <a:gd name="T109" fmla="*/ 520 h 684"/>
                <a:gd name="T110" fmla="*/ 460 w 506"/>
                <a:gd name="T111" fmla="*/ 436 h 684"/>
                <a:gd name="T112" fmla="*/ 488 w 506"/>
                <a:gd name="T113" fmla="*/ 386 h 684"/>
                <a:gd name="T114" fmla="*/ 486 w 506"/>
                <a:gd name="T115" fmla="*/ 296 h 684"/>
                <a:gd name="T116" fmla="*/ 498 w 506"/>
                <a:gd name="T117" fmla="*/ 300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6" h="684">
                  <a:moveTo>
                    <a:pt x="498" y="300"/>
                  </a:moveTo>
                  <a:lnTo>
                    <a:pt x="498" y="300"/>
                  </a:lnTo>
                  <a:lnTo>
                    <a:pt x="496" y="294"/>
                  </a:lnTo>
                  <a:lnTo>
                    <a:pt x="494" y="286"/>
                  </a:lnTo>
                  <a:lnTo>
                    <a:pt x="490" y="266"/>
                  </a:lnTo>
                  <a:lnTo>
                    <a:pt x="488" y="250"/>
                  </a:lnTo>
                  <a:lnTo>
                    <a:pt x="490" y="246"/>
                  </a:lnTo>
                  <a:lnTo>
                    <a:pt x="490" y="246"/>
                  </a:lnTo>
                  <a:lnTo>
                    <a:pt x="490" y="246"/>
                  </a:lnTo>
                  <a:lnTo>
                    <a:pt x="494" y="252"/>
                  </a:lnTo>
                  <a:lnTo>
                    <a:pt x="500" y="254"/>
                  </a:lnTo>
                  <a:lnTo>
                    <a:pt x="506" y="254"/>
                  </a:lnTo>
                  <a:lnTo>
                    <a:pt x="506" y="254"/>
                  </a:lnTo>
                  <a:lnTo>
                    <a:pt x="504" y="246"/>
                  </a:lnTo>
                  <a:lnTo>
                    <a:pt x="498" y="226"/>
                  </a:lnTo>
                  <a:lnTo>
                    <a:pt x="494" y="210"/>
                  </a:lnTo>
                  <a:lnTo>
                    <a:pt x="492" y="194"/>
                  </a:lnTo>
                  <a:lnTo>
                    <a:pt x="492" y="176"/>
                  </a:lnTo>
                  <a:lnTo>
                    <a:pt x="496" y="158"/>
                  </a:lnTo>
                  <a:lnTo>
                    <a:pt x="496" y="158"/>
                  </a:lnTo>
                  <a:lnTo>
                    <a:pt x="498" y="140"/>
                  </a:lnTo>
                  <a:lnTo>
                    <a:pt x="496" y="122"/>
                  </a:lnTo>
                  <a:lnTo>
                    <a:pt x="492" y="104"/>
                  </a:lnTo>
                  <a:lnTo>
                    <a:pt x="486" y="88"/>
                  </a:lnTo>
                  <a:lnTo>
                    <a:pt x="476" y="74"/>
                  </a:lnTo>
                  <a:lnTo>
                    <a:pt x="464" y="62"/>
                  </a:lnTo>
                  <a:lnTo>
                    <a:pt x="452" y="54"/>
                  </a:lnTo>
                  <a:lnTo>
                    <a:pt x="436" y="50"/>
                  </a:lnTo>
                  <a:lnTo>
                    <a:pt x="436" y="50"/>
                  </a:lnTo>
                  <a:lnTo>
                    <a:pt x="436" y="42"/>
                  </a:lnTo>
                  <a:lnTo>
                    <a:pt x="434" y="32"/>
                  </a:lnTo>
                  <a:lnTo>
                    <a:pt x="430" y="24"/>
                  </a:lnTo>
                  <a:lnTo>
                    <a:pt x="426" y="18"/>
                  </a:lnTo>
                  <a:lnTo>
                    <a:pt x="418" y="12"/>
                  </a:lnTo>
                  <a:lnTo>
                    <a:pt x="408" y="8"/>
                  </a:lnTo>
                  <a:lnTo>
                    <a:pt x="396" y="4"/>
                  </a:lnTo>
                  <a:lnTo>
                    <a:pt x="384" y="2"/>
                  </a:lnTo>
                  <a:lnTo>
                    <a:pt x="384" y="2"/>
                  </a:lnTo>
                  <a:lnTo>
                    <a:pt x="366" y="0"/>
                  </a:lnTo>
                  <a:lnTo>
                    <a:pt x="346" y="0"/>
                  </a:lnTo>
                  <a:lnTo>
                    <a:pt x="324" y="2"/>
                  </a:lnTo>
                  <a:lnTo>
                    <a:pt x="312" y="4"/>
                  </a:lnTo>
                  <a:lnTo>
                    <a:pt x="300" y="8"/>
                  </a:lnTo>
                  <a:lnTo>
                    <a:pt x="288" y="16"/>
                  </a:lnTo>
                  <a:lnTo>
                    <a:pt x="276" y="24"/>
                  </a:lnTo>
                  <a:lnTo>
                    <a:pt x="262" y="36"/>
                  </a:lnTo>
                  <a:lnTo>
                    <a:pt x="250" y="50"/>
                  </a:lnTo>
                  <a:lnTo>
                    <a:pt x="238" y="66"/>
                  </a:lnTo>
                  <a:lnTo>
                    <a:pt x="224" y="86"/>
                  </a:lnTo>
                  <a:lnTo>
                    <a:pt x="212" y="112"/>
                  </a:lnTo>
                  <a:lnTo>
                    <a:pt x="198" y="138"/>
                  </a:lnTo>
                  <a:lnTo>
                    <a:pt x="198" y="138"/>
                  </a:lnTo>
                  <a:lnTo>
                    <a:pt x="176" y="190"/>
                  </a:lnTo>
                  <a:lnTo>
                    <a:pt x="158" y="226"/>
                  </a:lnTo>
                  <a:lnTo>
                    <a:pt x="144" y="250"/>
                  </a:lnTo>
                  <a:lnTo>
                    <a:pt x="134" y="262"/>
                  </a:lnTo>
                  <a:lnTo>
                    <a:pt x="126" y="270"/>
                  </a:lnTo>
                  <a:lnTo>
                    <a:pt x="120" y="274"/>
                  </a:lnTo>
                  <a:lnTo>
                    <a:pt x="116" y="278"/>
                  </a:lnTo>
                  <a:lnTo>
                    <a:pt x="114" y="286"/>
                  </a:lnTo>
                  <a:lnTo>
                    <a:pt x="114" y="286"/>
                  </a:lnTo>
                  <a:lnTo>
                    <a:pt x="108" y="310"/>
                  </a:lnTo>
                  <a:lnTo>
                    <a:pt x="100" y="336"/>
                  </a:lnTo>
                  <a:lnTo>
                    <a:pt x="96" y="348"/>
                  </a:lnTo>
                  <a:lnTo>
                    <a:pt x="88" y="360"/>
                  </a:lnTo>
                  <a:lnTo>
                    <a:pt x="78" y="370"/>
                  </a:lnTo>
                  <a:lnTo>
                    <a:pt x="64" y="376"/>
                  </a:lnTo>
                  <a:lnTo>
                    <a:pt x="64" y="376"/>
                  </a:lnTo>
                  <a:lnTo>
                    <a:pt x="24" y="392"/>
                  </a:lnTo>
                  <a:lnTo>
                    <a:pt x="14" y="394"/>
                  </a:lnTo>
                  <a:lnTo>
                    <a:pt x="14" y="394"/>
                  </a:lnTo>
                  <a:lnTo>
                    <a:pt x="16" y="396"/>
                  </a:lnTo>
                  <a:lnTo>
                    <a:pt x="22" y="400"/>
                  </a:lnTo>
                  <a:lnTo>
                    <a:pt x="30" y="402"/>
                  </a:lnTo>
                  <a:lnTo>
                    <a:pt x="36" y="402"/>
                  </a:lnTo>
                  <a:lnTo>
                    <a:pt x="44" y="402"/>
                  </a:lnTo>
                  <a:lnTo>
                    <a:pt x="44" y="402"/>
                  </a:lnTo>
                  <a:lnTo>
                    <a:pt x="48" y="400"/>
                  </a:lnTo>
                  <a:lnTo>
                    <a:pt x="50" y="402"/>
                  </a:lnTo>
                  <a:lnTo>
                    <a:pt x="44" y="408"/>
                  </a:lnTo>
                  <a:lnTo>
                    <a:pt x="14" y="430"/>
                  </a:lnTo>
                  <a:lnTo>
                    <a:pt x="14" y="430"/>
                  </a:lnTo>
                  <a:lnTo>
                    <a:pt x="8" y="434"/>
                  </a:lnTo>
                  <a:lnTo>
                    <a:pt x="4" y="440"/>
                  </a:lnTo>
                  <a:lnTo>
                    <a:pt x="0" y="446"/>
                  </a:lnTo>
                  <a:lnTo>
                    <a:pt x="0" y="452"/>
                  </a:lnTo>
                  <a:lnTo>
                    <a:pt x="0" y="460"/>
                  </a:lnTo>
                  <a:lnTo>
                    <a:pt x="2" y="464"/>
                  </a:lnTo>
                  <a:lnTo>
                    <a:pt x="2" y="464"/>
                  </a:lnTo>
                  <a:lnTo>
                    <a:pt x="2" y="462"/>
                  </a:lnTo>
                  <a:lnTo>
                    <a:pt x="4" y="456"/>
                  </a:lnTo>
                  <a:lnTo>
                    <a:pt x="10" y="452"/>
                  </a:lnTo>
                  <a:lnTo>
                    <a:pt x="16" y="450"/>
                  </a:lnTo>
                  <a:lnTo>
                    <a:pt x="22" y="448"/>
                  </a:lnTo>
                  <a:lnTo>
                    <a:pt x="22" y="448"/>
                  </a:lnTo>
                  <a:lnTo>
                    <a:pt x="26" y="450"/>
                  </a:lnTo>
                  <a:lnTo>
                    <a:pt x="30" y="452"/>
                  </a:lnTo>
                  <a:lnTo>
                    <a:pt x="38" y="458"/>
                  </a:lnTo>
                  <a:lnTo>
                    <a:pt x="42" y="466"/>
                  </a:lnTo>
                  <a:lnTo>
                    <a:pt x="44" y="474"/>
                  </a:lnTo>
                  <a:lnTo>
                    <a:pt x="44" y="474"/>
                  </a:lnTo>
                  <a:lnTo>
                    <a:pt x="44" y="478"/>
                  </a:lnTo>
                  <a:lnTo>
                    <a:pt x="44" y="478"/>
                  </a:lnTo>
                  <a:lnTo>
                    <a:pt x="54" y="474"/>
                  </a:lnTo>
                  <a:lnTo>
                    <a:pt x="66" y="474"/>
                  </a:lnTo>
                  <a:lnTo>
                    <a:pt x="80" y="476"/>
                  </a:lnTo>
                  <a:lnTo>
                    <a:pt x="80" y="476"/>
                  </a:lnTo>
                  <a:lnTo>
                    <a:pt x="78" y="484"/>
                  </a:lnTo>
                  <a:lnTo>
                    <a:pt x="76" y="494"/>
                  </a:lnTo>
                  <a:lnTo>
                    <a:pt x="78" y="504"/>
                  </a:lnTo>
                  <a:lnTo>
                    <a:pt x="80" y="512"/>
                  </a:lnTo>
                  <a:lnTo>
                    <a:pt x="86" y="528"/>
                  </a:lnTo>
                  <a:lnTo>
                    <a:pt x="94" y="540"/>
                  </a:lnTo>
                  <a:lnTo>
                    <a:pt x="104" y="552"/>
                  </a:lnTo>
                  <a:lnTo>
                    <a:pt x="112" y="560"/>
                  </a:lnTo>
                  <a:lnTo>
                    <a:pt x="120" y="566"/>
                  </a:lnTo>
                  <a:lnTo>
                    <a:pt x="120" y="566"/>
                  </a:lnTo>
                  <a:lnTo>
                    <a:pt x="122" y="552"/>
                  </a:lnTo>
                  <a:lnTo>
                    <a:pt x="124" y="540"/>
                  </a:lnTo>
                  <a:lnTo>
                    <a:pt x="126" y="528"/>
                  </a:lnTo>
                  <a:lnTo>
                    <a:pt x="130" y="518"/>
                  </a:lnTo>
                  <a:lnTo>
                    <a:pt x="138" y="504"/>
                  </a:lnTo>
                  <a:lnTo>
                    <a:pt x="142" y="498"/>
                  </a:lnTo>
                  <a:lnTo>
                    <a:pt x="142" y="498"/>
                  </a:lnTo>
                  <a:lnTo>
                    <a:pt x="142" y="510"/>
                  </a:lnTo>
                  <a:lnTo>
                    <a:pt x="144" y="520"/>
                  </a:lnTo>
                  <a:lnTo>
                    <a:pt x="150" y="540"/>
                  </a:lnTo>
                  <a:lnTo>
                    <a:pt x="160" y="558"/>
                  </a:lnTo>
                  <a:lnTo>
                    <a:pt x="172" y="576"/>
                  </a:lnTo>
                  <a:lnTo>
                    <a:pt x="184" y="590"/>
                  </a:lnTo>
                  <a:lnTo>
                    <a:pt x="194" y="600"/>
                  </a:lnTo>
                  <a:lnTo>
                    <a:pt x="204" y="610"/>
                  </a:lnTo>
                  <a:lnTo>
                    <a:pt x="204" y="610"/>
                  </a:lnTo>
                  <a:lnTo>
                    <a:pt x="196" y="596"/>
                  </a:lnTo>
                  <a:lnTo>
                    <a:pt x="188" y="578"/>
                  </a:lnTo>
                  <a:lnTo>
                    <a:pt x="182" y="556"/>
                  </a:lnTo>
                  <a:lnTo>
                    <a:pt x="176" y="530"/>
                  </a:lnTo>
                  <a:lnTo>
                    <a:pt x="172" y="498"/>
                  </a:lnTo>
                  <a:lnTo>
                    <a:pt x="172" y="480"/>
                  </a:lnTo>
                  <a:lnTo>
                    <a:pt x="172" y="464"/>
                  </a:lnTo>
                  <a:lnTo>
                    <a:pt x="176" y="444"/>
                  </a:lnTo>
                  <a:lnTo>
                    <a:pt x="180" y="426"/>
                  </a:lnTo>
                  <a:lnTo>
                    <a:pt x="180" y="426"/>
                  </a:lnTo>
                  <a:lnTo>
                    <a:pt x="196" y="408"/>
                  </a:lnTo>
                  <a:lnTo>
                    <a:pt x="204" y="398"/>
                  </a:lnTo>
                  <a:lnTo>
                    <a:pt x="208" y="388"/>
                  </a:lnTo>
                  <a:lnTo>
                    <a:pt x="208" y="388"/>
                  </a:lnTo>
                  <a:lnTo>
                    <a:pt x="216" y="362"/>
                  </a:lnTo>
                  <a:lnTo>
                    <a:pt x="226" y="326"/>
                  </a:lnTo>
                  <a:lnTo>
                    <a:pt x="234" y="290"/>
                  </a:lnTo>
                  <a:lnTo>
                    <a:pt x="236" y="272"/>
                  </a:lnTo>
                  <a:lnTo>
                    <a:pt x="236" y="258"/>
                  </a:lnTo>
                  <a:lnTo>
                    <a:pt x="236" y="258"/>
                  </a:lnTo>
                  <a:lnTo>
                    <a:pt x="236" y="242"/>
                  </a:lnTo>
                  <a:lnTo>
                    <a:pt x="236" y="222"/>
                  </a:lnTo>
                  <a:lnTo>
                    <a:pt x="238" y="200"/>
                  </a:lnTo>
                  <a:lnTo>
                    <a:pt x="242" y="176"/>
                  </a:lnTo>
                  <a:lnTo>
                    <a:pt x="248" y="152"/>
                  </a:lnTo>
                  <a:lnTo>
                    <a:pt x="258" y="130"/>
                  </a:lnTo>
                  <a:lnTo>
                    <a:pt x="264" y="118"/>
                  </a:lnTo>
                  <a:lnTo>
                    <a:pt x="270" y="110"/>
                  </a:lnTo>
                  <a:lnTo>
                    <a:pt x="278" y="102"/>
                  </a:lnTo>
                  <a:lnTo>
                    <a:pt x="286" y="94"/>
                  </a:lnTo>
                  <a:lnTo>
                    <a:pt x="286" y="94"/>
                  </a:lnTo>
                  <a:lnTo>
                    <a:pt x="292" y="92"/>
                  </a:lnTo>
                  <a:lnTo>
                    <a:pt x="292" y="92"/>
                  </a:lnTo>
                  <a:lnTo>
                    <a:pt x="288" y="98"/>
                  </a:lnTo>
                  <a:lnTo>
                    <a:pt x="288" y="98"/>
                  </a:lnTo>
                  <a:lnTo>
                    <a:pt x="284" y="120"/>
                  </a:lnTo>
                  <a:lnTo>
                    <a:pt x="284" y="134"/>
                  </a:lnTo>
                  <a:lnTo>
                    <a:pt x="284" y="142"/>
                  </a:lnTo>
                  <a:lnTo>
                    <a:pt x="284" y="146"/>
                  </a:lnTo>
                  <a:lnTo>
                    <a:pt x="284" y="146"/>
                  </a:lnTo>
                  <a:lnTo>
                    <a:pt x="288" y="138"/>
                  </a:lnTo>
                  <a:lnTo>
                    <a:pt x="302" y="120"/>
                  </a:lnTo>
                  <a:lnTo>
                    <a:pt x="310" y="108"/>
                  </a:lnTo>
                  <a:lnTo>
                    <a:pt x="322" y="98"/>
                  </a:lnTo>
                  <a:lnTo>
                    <a:pt x="336" y="90"/>
                  </a:lnTo>
                  <a:lnTo>
                    <a:pt x="354" y="82"/>
                  </a:lnTo>
                  <a:lnTo>
                    <a:pt x="354" y="82"/>
                  </a:lnTo>
                  <a:lnTo>
                    <a:pt x="380" y="76"/>
                  </a:lnTo>
                  <a:lnTo>
                    <a:pt x="380" y="76"/>
                  </a:lnTo>
                  <a:lnTo>
                    <a:pt x="392" y="82"/>
                  </a:lnTo>
                  <a:lnTo>
                    <a:pt x="400" y="92"/>
                  </a:lnTo>
                  <a:lnTo>
                    <a:pt x="408" y="100"/>
                  </a:lnTo>
                  <a:lnTo>
                    <a:pt x="412" y="110"/>
                  </a:lnTo>
                  <a:lnTo>
                    <a:pt x="418" y="126"/>
                  </a:lnTo>
                  <a:lnTo>
                    <a:pt x="418" y="134"/>
                  </a:lnTo>
                  <a:lnTo>
                    <a:pt x="418" y="134"/>
                  </a:lnTo>
                  <a:lnTo>
                    <a:pt x="420" y="116"/>
                  </a:lnTo>
                  <a:lnTo>
                    <a:pt x="422" y="98"/>
                  </a:lnTo>
                  <a:lnTo>
                    <a:pt x="420" y="78"/>
                  </a:lnTo>
                  <a:lnTo>
                    <a:pt x="420" y="78"/>
                  </a:lnTo>
                  <a:lnTo>
                    <a:pt x="428" y="92"/>
                  </a:lnTo>
                  <a:lnTo>
                    <a:pt x="440" y="120"/>
                  </a:lnTo>
                  <a:lnTo>
                    <a:pt x="440" y="120"/>
                  </a:lnTo>
                  <a:lnTo>
                    <a:pt x="444" y="136"/>
                  </a:lnTo>
                  <a:lnTo>
                    <a:pt x="446" y="154"/>
                  </a:lnTo>
                  <a:lnTo>
                    <a:pt x="448" y="170"/>
                  </a:lnTo>
                  <a:lnTo>
                    <a:pt x="446" y="188"/>
                  </a:lnTo>
                  <a:lnTo>
                    <a:pt x="442" y="206"/>
                  </a:lnTo>
                  <a:lnTo>
                    <a:pt x="438" y="224"/>
                  </a:lnTo>
                  <a:lnTo>
                    <a:pt x="430" y="244"/>
                  </a:lnTo>
                  <a:lnTo>
                    <a:pt x="422" y="264"/>
                  </a:lnTo>
                  <a:lnTo>
                    <a:pt x="422" y="264"/>
                  </a:lnTo>
                  <a:lnTo>
                    <a:pt x="412" y="284"/>
                  </a:lnTo>
                  <a:lnTo>
                    <a:pt x="402" y="300"/>
                  </a:lnTo>
                  <a:lnTo>
                    <a:pt x="392" y="312"/>
                  </a:lnTo>
                  <a:lnTo>
                    <a:pt x="384" y="322"/>
                  </a:lnTo>
                  <a:lnTo>
                    <a:pt x="370" y="332"/>
                  </a:lnTo>
                  <a:lnTo>
                    <a:pt x="364" y="336"/>
                  </a:lnTo>
                  <a:lnTo>
                    <a:pt x="364" y="336"/>
                  </a:lnTo>
                  <a:lnTo>
                    <a:pt x="360" y="340"/>
                  </a:lnTo>
                  <a:lnTo>
                    <a:pt x="354" y="356"/>
                  </a:lnTo>
                  <a:lnTo>
                    <a:pt x="350" y="368"/>
                  </a:lnTo>
                  <a:lnTo>
                    <a:pt x="348" y="380"/>
                  </a:lnTo>
                  <a:lnTo>
                    <a:pt x="348" y="396"/>
                  </a:lnTo>
                  <a:lnTo>
                    <a:pt x="350" y="414"/>
                  </a:lnTo>
                  <a:lnTo>
                    <a:pt x="350" y="414"/>
                  </a:lnTo>
                  <a:lnTo>
                    <a:pt x="350" y="430"/>
                  </a:lnTo>
                  <a:lnTo>
                    <a:pt x="350" y="442"/>
                  </a:lnTo>
                  <a:lnTo>
                    <a:pt x="348" y="450"/>
                  </a:lnTo>
                  <a:lnTo>
                    <a:pt x="344" y="456"/>
                  </a:lnTo>
                  <a:lnTo>
                    <a:pt x="338" y="462"/>
                  </a:lnTo>
                  <a:lnTo>
                    <a:pt x="334" y="464"/>
                  </a:lnTo>
                  <a:lnTo>
                    <a:pt x="334" y="468"/>
                  </a:lnTo>
                  <a:lnTo>
                    <a:pt x="334" y="468"/>
                  </a:lnTo>
                  <a:lnTo>
                    <a:pt x="346" y="468"/>
                  </a:lnTo>
                  <a:lnTo>
                    <a:pt x="358" y="464"/>
                  </a:lnTo>
                  <a:lnTo>
                    <a:pt x="374" y="458"/>
                  </a:lnTo>
                  <a:lnTo>
                    <a:pt x="390" y="450"/>
                  </a:lnTo>
                  <a:lnTo>
                    <a:pt x="390" y="450"/>
                  </a:lnTo>
                  <a:lnTo>
                    <a:pt x="384" y="456"/>
                  </a:lnTo>
                  <a:lnTo>
                    <a:pt x="378" y="460"/>
                  </a:lnTo>
                  <a:lnTo>
                    <a:pt x="358" y="472"/>
                  </a:lnTo>
                  <a:lnTo>
                    <a:pt x="336" y="484"/>
                  </a:lnTo>
                  <a:lnTo>
                    <a:pt x="326" y="492"/>
                  </a:lnTo>
                  <a:lnTo>
                    <a:pt x="318" y="500"/>
                  </a:lnTo>
                  <a:lnTo>
                    <a:pt x="318" y="500"/>
                  </a:lnTo>
                  <a:lnTo>
                    <a:pt x="304" y="518"/>
                  </a:lnTo>
                  <a:lnTo>
                    <a:pt x="296" y="534"/>
                  </a:lnTo>
                  <a:lnTo>
                    <a:pt x="290" y="558"/>
                  </a:lnTo>
                  <a:lnTo>
                    <a:pt x="280" y="596"/>
                  </a:lnTo>
                  <a:lnTo>
                    <a:pt x="280" y="596"/>
                  </a:lnTo>
                  <a:lnTo>
                    <a:pt x="272" y="616"/>
                  </a:lnTo>
                  <a:lnTo>
                    <a:pt x="266" y="632"/>
                  </a:lnTo>
                  <a:lnTo>
                    <a:pt x="258" y="642"/>
                  </a:lnTo>
                  <a:lnTo>
                    <a:pt x="252" y="650"/>
                  </a:lnTo>
                  <a:lnTo>
                    <a:pt x="244" y="656"/>
                  </a:lnTo>
                  <a:lnTo>
                    <a:pt x="248" y="656"/>
                  </a:lnTo>
                  <a:lnTo>
                    <a:pt x="248" y="656"/>
                  </a:lnTo>
                  <a:lnTo>
                    <a:pt x="254" y="652"/>
                  </a:lnTo>
                  <a:lnTo>
                    <a:pt x="262" y="646"/>
                  </a:lnTo>
                  <a:lnTo>
                    <a:pt x="276" y="634"/>
                  </a:lnTo>
                  <a:lnTo>
                    <a:pt x="280" y="630"/>
                  </a:lnTo>
                  <a:lnTo>
                    <a:pt x="284" y="628"/>
                  </a:lnTo>
                  <a:lnTo>
                    <a:pt x="286" y="632"/>
                  </a:lnTo>
                  <a:lnTo>
                    <a:pt x="284" y="640"/>
                  </a:lnTo>
                  <a:lnTo>
                    <a:pt x="284" y="640"/>
                  </a:lnTo>
                  <a:lnTo>
                    <a:pt x="284" y="648"/>
                  </a:lnTo>
                  <a:lnTo>
                    <a:pt x="284" y="652"/>
                  </a:lnTo>
                  <a:lnTo>
                    <a:pt x="288" y="664"/>
                  </a:lnTo>
                  <a:lnTo>
                    <a:pt x="294" y="672"/>
                  </a:lnTo>
                  <a:lnTo>
                    <a:pt x="302" y="678"/>
                  </a:lnTo>
                  <a:lnTo>
                    <a:pt x="310" y="682"/>
                  </a:lnTo>
                  <a:lnTo>
                    <a:pt x="318" y="684"/>
                  </a:lnTo>
                  <a:lnTo>
                    <a:pt x="322" y="682"/>
                  </a:lnTo>
                  <a:lnTo>
                    <a:pt x="324" y="680"/>
                  </a:lnTo>
                  <a:lnTo>
                    <a:pt x="324" y="676"/>
                  </a:lnTo>
                  <a:lnTo>
                    <a:pt x="324" y="676"/>
                  </a:lnTo>
                  <a:lnTo>
                    <a:pt x="326" y="658"/>
                  </a:lnTo>
                  <a:lnTo>
                    <a:pt x="328" y="640"/>
                  </a:lnTo>
                  <a:lnTo>
                    <a:pt x="330" y="628"/>
                  </a:lnTo>
                  <a:lnTo>
                    <a:pt x="332" y="628"/>
                  </a:lnTo>
                  <a:lnTo>
                    <a:pt x="332" y="630"/>
                  </a:lnTo>
                  <a:lnTo>
                    <a:pt x="332" y="630"/>
                  </a:lnTo>
                  <a:lnTo>
                    <a:pt x="334" y="636"/>
                  </a:lnTo>
                  <a:lnTo>
                    <a:pt x="338" y="642"/>
                  </a:lnTo>
                  <a:lnTo>
                    <a:pt x="348" y="654"/>
                  </a:lnTo>
                  <a:lnTo>
                    <a:pt x="366" y="664"/>
                  </a:lnTo>
                  <a:lnTo>
                    <a:pt x="366" y="664"/>
                  </a:lnTo>
                  <a:lnTo>
                    <a:pt x="376" y="634"/>
                  </a:lnTo>
                  <a:lnTo>
                    <a:pt x="386" y="616"/>
                  </a:lnTo>
                  <a:lnTo>
                    <a:pt x="390" y="610"/>
                  </a:lnTo>
                  <a:lnTo>
                    <a:pt x="390" y="608"/>
                  </a:lnTo>
                  <a:lnTo>
                    <a:pt x="392" y="608"/>
                  </a:lnTo>
                  <a:lnTo>
                    <a:pt x="392" y="608"/>
                  </a:lnTo>
                  <a:lnTo>
                    <a:pt x="394" y="612"/>
                  </a:lnTo>
                  <a:lnTo>
                    <a:pt x="392" y="618"/>
                  </a:lnTo>
                  <a:lnTo>
                    <a:pt x="388" y="630"/>
                  </a:lnTo>
                  <a:lnTo>
                    <a:pt x="376" y="650"/>
                  </a:lnTo>
                  <a:lnTo>
                    <a:pt x="376" y="650"/>
                  </a:lnTo>
                  <a:lnTo>
                    <a:pt x="378" y="650"/>
                  </a:lnTo>
                  <a:lnTo>
                    <a:pt x="384" y="648"/>
                  </a:lnTo>
                  <a:lnTo>
                    <a:pt x="396" y="644"/>
                  </a:lnTo>
                  <a:lnTo>
                    <a:pt x="414" y="632"/>
                  </a:lnTo>
                  <a:lnTo>
                    <a:pt x="414" y="632"/>
                  </a:lnTo>
                  <a:lnTo>
                    <a:pt x="420" y="628"/>
                  </a:lnTo>
                  <a:lnTo>
                    <a:pt x="424" y="622"/>
                  </a:lnTo>
                  <a:lnTo>
                    <a:pt x="430" y="612"/>
                  </a:lnTo>
                  <a:lnTo>
                    <a:pt x="432" y="598"/>
                  </a:lnTo>
                  <a:lnTo>
                    <a:pt x="432" y="586"/>
                  </a:lnTo>
                  <a:lnTo>
                    <a:pt x="430" y="556"/>
                  </a:lnTo>
                  <a:lnTo>
                    <a:pt x="430" y="544"/>
                  </a:lnTo>
                  <a:lnTo>
                    <a:pt x="430" y="532"/>
                  </a:lnTo>
                  <a:lnTo>
                    <a:pt x="430" y="532"/>
                  </a:lnTo>
                  <a:lnTo>
                    <a:pt x="432" y="524"/>
                  </a:lnTo>
                  <a:lnTo>
                    <a:pt x="434" y="524"/>
                  </a:lnTo>
                  <a:lnTo>
                    <a:pt x="436" y="526"/>
                  </a:lnTo>
                  <a:lnTo>
                    <a:pt x="438" y="530"/>
                  </a:lnTo>
                  <a:lnTo>
                    <a:pt x="440" y="538"/>
                  </a:lnTo>
                  <a:lnTo>
                    <a:pt x="440" y="538"/>
                  </a:lnTo>
                  <a:lnTo>
                    <a:pt x="440" y="534"/>
                  </a:lnTo>
                  <a:lnTo>
                    <a:pt x="440" y="534"/>
                  </a:lnTo>
                  <a:lnTo>
                    <a:pt x="442" y="518"/>
                  </a:lnTo>
                  <a:lnTo>
                    <a:pt x="444" y="508"/>
                  </a:lnTo>
                  <a:lnTo>
                    <a:pt x="446" y="504"/>
                  </a:lnTo>
                  <a:lnTo>
                    <a:pt x="448" y="502"/>
                  </a:lnTo>
                  <a:lnTo>
                    <a:pt x="452" y="502"/>
                  </a:lnTo>
                  <a:lnTo>
                    <a:pt x="454" y="506"/>
                  </a:lnTo>
                  <a:lnTo>
                    <a:pt x="454" y="506"/>
                  </a:lnTo>
                  <a:lnTo>
                    <a:pt x="456" y="512"/>
                  </a:lnTo>
                  <a:lnTo>
                    <a:pt x="456" y="524"/>
                  </a:lnTo>
                  <a:lnTo>
                    <a:pt x="454" y="552"/>
                  </a:lnTo>
                  <a:lnTo>
                    <a:pt x="448" y="592"/>
                  </a:lnTo>
                  <a:lnTo>
                    <a:pt x="448" y="592"/>
                  </a:lnTo>
                  <a:lnTo>
                    <a:pt x="460" y="568"/>
                  </a:lnTo>
                  <a:lnTo>
                    <a:pt x="468" y="544"/>
                  </a:lnTo>
                  <a:lnTo>
                    <a:pt x="470" y="532"/>
                  </a:lnTo>
                  <a:lnTo>
                    <a:pt x="472" y="520"/>
                  </a:lnTo>
                  <a:lnTo>
                    <a:pt x="472" y="520"/>
                  </a:lnTo>
                  <a:lnTo>
                    <a:pt x="470" y="494"/>
                  </a:lnTo>
                  <a:lnTo>
                    <a:pt x="464" y="466"/>
                  </a:lnTo>
                  <a:lnTo>
                    <a:pt x="458" y="438"/>
                  </a:lnTo>
                  <a:lnTo>
                    <a:pt x="458" y="438"/>
                  </a:lnTo>
                  <a:lnTo>
                    <a:pt x="460" y="436"/>
                  </a:lnTo>
                  <a:lnTo>
                    <a:pt x="468" y="430"/>
                  </a:lnTo>
                  <a:lnTo>
                    <a:pt x="474" y="422"/>
                  </a:lnTo>
                  <a:lnTo>
                    <a:pt x="478" y="414"/>
                  </a:lnTo>
                  <a:lnTo>
                    <a:pt x="482" y="402"/>
                  </a:lnTo>
                  <a:lnTo>
                    <a:pt x="488" y="386"/>
                  </a:lnTo>
                  <a:lnTo>
                    <a:pt x="488" y="386"/>
                  </a:lnTo>
                  <a:lnTo>
                    <a:pt x="490" y="368"/>
                  </a:lnTo>
                  <a:lnTo>
                    <a:pt x="492" y="352"/>
                  </a:lnTo>
                  <a:lnTo>
                    <a:pt x="490" y="322"/>
                  </a:lnTo>
                  <a:lnTo>
                    <a:pt x="486" y="300"/>
                  </a:lnTo>
                  <a:lnTo>
                    <a:pt x="486" y="296"/>
                  </a:lnTo>
                  <a:lnTo>
                    <a:pt x="486" y="296"/>
                  </a:lnTo>
                  <a:lnTo>
                    <a:pt x="490" y="300"/>
                  </a:lnTo>
                  <a:lnTo>
                    <a:pt x="496" y="304"/>
                  </a:lnTo>
                  <a:lnTo>
                    <a:pt x="500" y="302"/>
                  </a:lnTo>
                  <a:lnTo>
                    <a:pt x="500" y="302"/>
                  </a:lnTo>
                  <a:lnTo>
                    <a:pt x="498" y="300"/>
                  </a:lnTo>
                  <a:lnTo>
                    <a:pt x="498" y="30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6" name="Freeform 22"/>
            <p:cNvSpPr>
              <a:spLocks/>
            </p:cNvSpPr>
            <p:nvPr/>
          </p:nvSpPr>
          <p:spPr bwMode="auto">
            <a:xfrm>
              <a:off x="1870" y="2932"/>
              <a:ext cx="96" cy="50"/>
            </a:xfrm>
            <a:custGeom>
              <a:avLst/>
              <a:gdLst>
                <a:gd name="T0" fmla="*/ 86 w 96"/>
                <a:gd name="T1" fmla="*/ 42 h 50"/>
                <a:gd name="T2" fmla="*/ 86 w 96"/>
                <a:gd name="T3" fmla="*/ 42 h 50"/>
                <a:gd name="T4" fmla="*/ 70 w 96"/>
                <a:gd name="T5" fmla="*/ 38 h 50"/>
                <a:gd name="T6" fmla="*/ 60 w 96"/>
                <a:gd name="T7" fmla="*/ 34 h 50"/>
                <a:gd name="T8" fmla="*/ 34 w 96"/>
                <a:gd name="T9" fmla="*/ 18 h 50"/>
                <a:gd name="T10" fmla="*/ 34 w 96"/>
                <a:gd name="T11" fmla="*/ 18 h 50"/>
                <a:gd name="T12" fmla="*/ 6 w 96"/>
                <a:gd name="T13" fmla="*/ 4 h 50"/>
                <a:gd name="T14" fmla="*/ 0 w 96"/>
                <a:gd name="T15" fmla="*/ 0 h 50"/>
                <a:gd name="T16" fmla="*/ 0 w 96"/>
                <a:gd name="T17" fmla="*/ 0 h 50"/>
                <a:gd name="T18" fmla="*/ 0 w 96"/>
                <a:gd name="T19" fmla="*/ 4 h 50"/>
                <a:gd name="T20" fmla="*/ 2 w 96"/>
                <a:gd name="T21" fmla="*/ 10 h 50"/>
                <a:gd name="T22" fmla="*/ 6 w 96"/>
                <a:gd name="T23" fmla="*/ 16 h 50"/>
                <a:gd name="T24" fmla="*/ 12 w 96"/>
                <a:gd name="T25" fmla="*/ 22 h 50"/>
                <a:gd name="T26" fmla="*/ 22 w 96"/>
                <a:gd name="T27" fmla="*/ 28 h 50"/>
                <a:gd name="T28" fmla="*/ 34 w 96"/>
                <a:gd name="T29" fmla="*/ 34 h 50"/>
                <a:gd name="T30" fmla="*/ 34 w 96"/>
                <a:gd name="T31" fmla="*/ 34 h 50"/>
                <a:gd name="T32" fmla="*/ 60 w 96"/>
                <a:gd name="T33" fmla="*/ 44 h 50"/>
                <a:gd name="T34" fmla="*/ 80 w 96"/>
                <a:gd name="T35" fmla="*/ 50 h 50"/>
                <a:gd name="T36" fmla="*/ 92 w 96"/>
                <a:gd name="T37" fmla="*/ 50 h 50"/>
                <a:gd name="T38" fmla="*/ 96 w 96"/>
                <a:gd name="T39" fmla="*/ 50 h 50"/>
                <a:gd name="T40" fmla="*/ 86 w 96"/>
                <a:gd name="T41"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50">
                  <a:moveTo>
                    <a:pt x="86" y="42"/>
                  </a:moveTo>
                  <a:lnTo>
                    <a:pt x="86" y="42"/>
                  </a:lnTo>
                  <a:lnTo>
                    <a:pt x="70" y="38"/>
                  </a:lnTo>
                  <a:lnTo>
                    <a:pt x="60" y="34"/>
                  </a:lnTo>
                  <a:lnTo>
                    <a:pt x="34" y="18"/>
                  </a:lnTo>
                  <a:lnTo>
                    <a:pt x="34" y="18"/>
                  </a:lnTo>
                  <a:lnTo>
                    <a:pt x="6" y="4"/>
                  </a:lnTo>
                  <a:lnTo>
                    <a:pt x="0" y="0"/>
                  </a:lnTo>
                  <a:lnTo>
                    <a:pt x="0" y="0"/>
                  </a:lnTo>
                  <a:lnTo>
                    <a:pt x="0" y="4"/>
                  </a:lnTo>
                  <a:lnTo>
                    <a:pt x="2" y="10"/>
                  </a:lnTo>
                  <a:lnTo>
                    <a:pt x="6" y="16"/>
                  </a:lnTo>
                  <a:lnTo>
                    <a:pt x="12" y="22"/>
                  </a:lnTo>
                  <a:lnTo>
                    <a:pt x="22" y="28"/>
                  </a:lnTo>
                  <a:lnTo>
                    <a:pt x="34" y="34"/>
                  </a:lnTo>
                  <a:lnTo>
                    <a:pt x="34" y="34"/>
                  </a:lnTo>
                  <a:lnTo>
                    <a:pt x="60" y="44"/>
                  </a:lnTo>
                  <a:lnTo>
                    <a:pt x="80" y="50"/>
                  </a:lnTo>
                  <a:lnTo>
                    <a:pt x="92" y="50"/>
                  </a:lnTo>
                  <a:lnTo>
                    <a:pt x="96" y="50"/>
                  </a:lnTo>
                  <a:lnTo>
                    <a:pt x="86" y="42"/>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7" name="Freeform 23"/>
            <p:cNvSpPr>
              <a:spLocks/>
            </p:cNvSpPr>
            <p:nvPr/>
          </p:nvSpPr>
          <p:spPr bwMode="auto">
            <a:xfrm>
              <a:off x="1478" y="2888"/>
              <a:ext cx="84" cy="64"/>
            </a:xfrm>
            <a:custGeom>
              <a:avLst/>
              <a:gdLst>
                <a:gd name="T0" fmla="*/ 84 w 84"/>
                <a:gd name="T1" fmla="*/ 4 h 64"/>
                <a:gd name="T2" fmla="*/ 84 w 84"/>
                <a:gd name="T3" fmla="*/ 4 h 64"/>
                <a:gd name="T4" fmla="*/ 76 w 84"/>
                <a:gd name="T5" fmla="*/ 22 h 64"/>
                <a:gd name="T6" fmla="*/ 68 w 84"/>
                <a:gd name="T7" fmla="*/ 36 h 64"/>
                <a:gd name="T8" fmla="*/ 56 w 84"/>
                <a:gd name="T9" fmla="*/ 46 h 64"/>
                <a:gd name="T10" fmla="*/ 38 w 84"/>
                <a:gd name="T11" fmla="*/ 54 h 64"/>
                <a:gd name="T12" fmla="*/ 38 w 84"/>
                <a:gd name="T13" fmla="*/ 54 h 64"/>
                <a:gd name="T14" fmla="*/ 20 w 84"/>
                <a:gd name="T15" fmla="*/ 60 h 64"/>
                <a:gd name="T16" fmla="*/ 8 w 84"/>
                <a:gd name="T17" fmla="*/ 64 h 64"/>
                <a:gd name="T18" fmla="*/ 0 w 84"/>
                <a:gd name="T19" fmla="*/ 64 h 64"/>
                <a:gd name="T20" fmla="*/ 0 w 84"/>
                <a:gd name="T21" fmla="*/ 64 h 64"/>
                <a:gd name="T22" fmla="*/ 18 w 84"/>
                <a:gd name="T23" fmla="*/ 54 h 64"/>
                <a:gd name="T24" fmla="*/ 50 w 84"/>
                <a:gd name="T25" fmla="*/ 34 h 64"/>
                <a:gd name="T26" fmla="*/ 50 w 84"/>
                <a:gd name="T27" fmla="*/ 34 h 64"/>
                <a:gd name="T28" fmla="*/ 62 w 84"/>
                <a:gd name="T29" fmla="*/ 24 h 64"/>
                <a:gd name="T30" fmla="*/ 72 w 84"/>
                <a:gd name="T31" fmla="*/ 12 h 64"/>
                <a:gd name="T32" fmla="*/ 80 w 84"/>
                <a:gd name="T33" fmla="*/ 0 h 64"/>
                <a:gd name="T34" fmla="*/ 84 w 84"/>
                <a:gd name="T35" fmla="*/ 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 h="64">
                  <a:moveTo>
                    <a:pt x="84" y="4"/>
                  </a:moveTo>
                  <a:lnTo>
                    <a:pt x="84" y="4"/>
                  </a:lnTo>
                  <a:lnTo>
                    <a:pt x="76" y="22"/>
                  </a:lnTo>
                  <a:lnTo>
                    <a:pt x="68" y="36"/>
                  </a:lnTo>
                  <a:lnTo>
                    <a:pt x="56" y="46"/>
                  </a:lnTo>
                  <a:lnTo>
                    <a:pt x="38" y="54"/>
                  </a:lnTo>
                  <a:lnTo>
                    <a:pt x="38" y="54"/>
                  </a:lnTo>
                  <a:lnTo>
                    <a:pt x="20" y="60"/>
                  </a:lnTo>
                  <a:lnTo>
                    <a:pt x="8" y="64"/>
                  </a:lnTo>
                  <a:lnTo>
                    <a:pt x="0" y="64"/>
                  </a:lnTo>
                  <a:lnTo>
                    <a:pt x="0" y="64"/>
                  </a:lnTo>
                  <a:lnTo>
                    <a:pt x="18" y="54"/>
                  </a:lnTo>
                  <a:lnTo>
                    <a:pt x="50" y="34"/>
                  </a:lnTo>
                  <a:lnTo>
                    <a:pt x="50" y="34"/>
                  </a:lnTo>
                  <a:lnTo>
                    <a:pt x="62" y="24"/>
                  </a:lnTo>
                  <a:lnTo>
                    <a:pt x="72" y="12"/>
                  </a:lnTo>
                  <a:lnTo>
                    <a:pt x="80" y="0"/>
                  </a:lnTo>
                  <a:lnTo>
                    <a:pt x="84" y="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8" name="Freeform 24"/>
            <p:cNvSpPr>
              <a:spLocks/>
            </p:cNvSpPr>
            <p:nvPr/>
          </p:nvSpPr>
          <p:spPr bwMode="auto">
            <a:xfrm>
              <a:off x="1408" y="2220"/>
              <a:ext cx="92" cy="158"/>
            </a:xfrm>
            <a:custGeom>
              <a:avLst/>
              <a:gdLst>
                <a:gd name="T0" fmla="*/ 90 w 92"/>
                <a:gd name="T1" fmla="*/ 158 h 158"/>
                <a:gd name="T2" fmla="*/ 90 w 92"/>
                <a:gd name="T3" fmla="*/ 158 h 158"/>
                <a:gd name="T4" fmla="*/ 90 w 92"/>
                <a:gd name="T5" fmla="*/ 158 h 158"/>
                <a:gd name="T6" fmla="*/ 90 w 92"/>
                <a:gd name="T7" fmla="*/ 158 h 158"/>
                <a:gd name="T8" fmla="*/ 64 w 92"/>
                <a:gd name="T9" fmla="*/ 118 h 158"/>
                <a:gd name="T10" fmla="*/ 64 w 92"/>
                <a:gd name="T11" fmla="*/ 118 h 158"/>
                <a:gd name="T12" fmla="*/ 42 w 92"/>
                <a:gd name="T13" fmla="*/ 76 h 158"/>
                <a:gd name="T14" fmla="*/ 42 w 92"/>
                <a:gd name="T15" fmla="*/ 76 h 158"/>
                <a:gd name="T16" fmla="*/ 0 w 92"/>
                <a:gd name="T17" fmla="*/ 2 h 158"/>
                <a:gd name="T18" fmla="*/ 0 w 92"/>
                <a:gd name="T19" fmla="*/ 2 h 158"/>
                <a:gd name="T20" fmla="*/ 2 w 92"/>
                <a:gd name="T21" fmla="*/ 0 h 158"/>
                <a:gd name="T22" fmla="*/ 2 w 92"/>
                <a:gd name="T23" fmla="*/ 0 h 158"/>
                <a:gd name="T24" fmla="*/ 4 w 92"/>
                <a:gd name="T25" fmla="*/ 0 h 158"/>
                <a:gd name="T26" fmla="*/ 4 w 92"/>
                <a:gd name="T27" fmla="*/ 0 h 158"/>
                <a:gd name="T28" fmla="*/ 46 w 92"/>
                <a:gd name="T29" fmla="*/ 74 h 158"/>
                <a:gd name="T30" fmla="*/ 46 w 92"/>
                <a:gd name="T31" fmla="*/ 74 h 158"/>
                <a:gd name="T32" fmla="*/ 68 w 92"/>
                <a:gd name="T33" fmla="*/ 116 h 158"/>
                <a:gd name="T34" fmla="*/ 68 w 92"/>
                <a:gd name="T35" fmla="*/ 116 h 158"/>
                <a:gd name="T36" fmla="*/ 92 w 92"/>
                <a:gd name="T37" fmla="*/ 156 h 158"/>
                <a:gd name="T38" fmla="*/ 92 w 92"/>
                <a:gd name="T39" fmla="*/ 156 h 158"/>
                <a:gd name="T40" fmla="*/ 92 w 92"/>
                <a:gd name="T41" fmla="*/ 158 h 158"/>
                <a:gd name="T42" fmla="*/ 92 w 92"/>
                <a:gd name="T43" fmla="*/ 158 h 158"/>
                <a:gd name="T44" fmla="*/ 90 w 92"/>
                <a:gd name="T45" fmla="*/ 158 h 158"/>
                <a:gd name="T46" fmla="*/ 90 w 92"/>
                <a:gd name="T4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58">
                  <a:moveTo>
                    <a:pt x="90" y="158"/>
                  </a:moveTo>
                  <a:lnTo>
                    <a:pt x="90" y="158"/>
                  </a:lnTo>
                  <a:lnTo>
                    <a:pt x="90" y="158"/>
                  </a:lnTo>
                  <a:lnTo>
                    <a:pt x="90" y="158"/>
                  </a:lnTo>
                  <a:lnTo>
                    <a:pt x="64" y="118"/>
                  </a:lnTo>
                  <a:lnTo>
                    <a:pt x="64" y="118"/>
                  </a:lnTo>
                  <a:lnTo>
                    <a:pt x="42" y="76"/>
                  </a:lnTo>
                  <a:lnTo>
                    <a:pt x="42" y="76"/>
                  </a:lnTo>
                  <a:lnTo>
                    <a:pt x="0" y="2"/>
                  </a:lnTo>
                  <a:lnTo>
                    <a:pt x="0" y="2"/>
                  </a:lnTo>
                  <a:lnTo>
                    <a:pt x="2" y="0"/>
                  </a:lnTo>
                  <a:lnTo>
                    <a:pt x="2" y="0"/>
                  </a:lnTo>
                  <a:lnTo>
                    <a:pt x="4" y="0"/>
                  </a:lnTo>
                  <a:lnTo>
                    <a:pt x="4" y="0"/>
                  </a:lnTo>
                  <a:lnTo>
                    <a:pt x="46" y="74"/>
                  </a:lnTo>
                  <a:lnTo>
                    <a:pt x="46" y="74"/>
                  </a:lnTo>
                  <a:lnTo>
                    <a:pt x="68" y="116"/>
                  </a:lnTo>
                  <a:lnTo>
                    <a:pt x="68" y="116"/>
                  </a:lnTo>
                  <a:lnTo>
                    <a:pt x="92" y="156"/>
                  </a:lnTo>
                  <a:lnTo>
                    <a:pt x="92" y="156"/>
                  </a:lnTo>
                  <a:lnTo>
                    <a:pt x="92" y="158"/>
                  </a:lnTo>
                  <a:lnTo>
                    <a:pt x="92" y="158"/>
                  </a:lnTo>
                  <a:lnTo>
                    <a:pt x="90" y="158"/>
                  </a:lnTo>
                  <a:lnTo>
                    <a:pt x="90" y="158"/>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9" name="Freeform 25"/>
            <p:cNvSpPr>
              <a:spLocks/>
            </p:cNvSpPr>
            <p:nvPr/>
          </p:nvSpPr>
          <p:spPr bwMode="auto">
            <a:xfrm>
              <a:off x="1946" y="2226"/>
              <a:ext cx="82" cy="106"/>
            </a:xfrm>
            <a:custGeom>
              <a:avLst/>
              <a:gdLst>
                <a:gd name="T0" fmla="*/ 2 w 82"/>
                <a:gd name="T1" fmla="*/ 106 h 106"/>
                <a:gd name="T2" fmla="*/ 2 w 82"/>
                <a:gd name="T3" fmla="*/ 106 h 106"/>
                <a:gd name="T4" fmla="*/ 0 w 82"/>
                <a:gd name="T5" fmla="*/ 104 h 106"/>
                <a:gd name="T6" fmla="*/ 0 w 82"/>
                <a:gd name="T7" fmla="*/ 104 h 106"/>
                <a:gd name="T8" fmla="*/ 0 w 82"/>
                <a:gd name="T9" fmla="*/ 102 h 106"/>
                <a:gd name="T10" fmla="*/ 0 w 82"/>
                <a:gd name="T11" fmla="*/ 102 h 106"/>
                <a:gd name="T12" fmla="*/ 10 w 82"/>
                <a:gd name="T13" fmla="*/ 92 h 106"/>
                <a:gd name="T14" fmla="*/ 36 w 82"/>
                <a:gd name="T15" fmla="*/ 66 h 106"/>
                <a:gd name="T16" fmla="*/ 48 w 82"/>
                <a:gd name="T17" fmla="*/ 50 h 106"/>
                <a:gd name="T18" fmla="*/ 62 w 82"/>
                <a:gd name="T19" fmla="*/ 34 h 106"/>
                <a:gd name="T20" fmla="*/ 72 w 82"/>
                <a:gd name="T21" fmla="*/ 16 h 106"/>
                <a:gd name="T22" fmla="*/ 78 w 82"/>
                <a:gd name="T23" fmla="*/ 0 h 106"/>
                <a:gd name="T24" fmla="*/ 78 w 82"/>
                <a:gd name="T25" fmla="*/ 0 h 106"/>
                <a:gd name="T26" fmla="*/ 80 w 82"/>
                <a:gd name="T27" fmla="*/ 0 h 106"/>
                <a:gd name="T28" fmla="*/ 80 w 82"/>
                <a:gd name="T29" fmla="*/ 0 h 106"/>
                <a:gd name="T30" fmla="*/ 82 w 82"/>
                <a:gd name="T31" fmla="*/ 2 h 106"/>
                <a:gd name="T32" fmla="*/ 82 w 82"/>
                <a:gd name="T33" fmla="*/ 2 h 106"/>
                <a:gd name="T34" fmla="*/ 76 w 82"/>
                <a:gd name="T35" fmla="*/ 18 h 106"/>
                <a:gd name="T36" fmla="*/ 66 w 82"/>
                <a:gd name="T37" fmla="*/ 36 h 106"/>
                <a:gd name="T38" fmla="*/ 52 w 82"/>
                <a:gd name="T39" fmla="*/ 52 h 106"/>
                <a:gd name="T40" fmla="*/ 40 w 82"/>
                <a:gd name="T41" fmla="*/ 68 h 106"/>
                <a:gd name="T42" fmla="*/ 14 w 82"/>
                <a:gd name="T43" fmla="*/ 94 h 106"/>
                <a:gd name="T44" fmla="*/ 2 w 82"/>
                <a:gd name="T45" fmla="*/ 104 h 106"/>
                <a:gd name="T46" fmla="*/ 2 w 82"/>
                <a:gd name="T47" fmla="*/ 104 h 106"/>
                <a:gd name="T48" fmla="*/ 2 w 82"/>
                <a:gd name="T49" fmla="*/ 106 h 106"/>
                <a:gd name="T50" fmla="*/ 2 w 82"/>
                <a:gd name="T51"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106">
                  <a:moveTo>
                    <a:pt x="2" y="106"/>
                  </a:moveTo>
                  <a:lnTo>
                    <a:pt x="2" y="106"/>
                  </a:lnTo>
                  <a:lnTo>
                    <a:pt x="0" y="104"/>
                  </a:lnTo>
                  <a:lnTo>
                    <a:pt x="0" y="104"/>
                  </a:lnTo>
                  <a:lnTo>
                    <a:pt x="0" y="102"/>
                  </a:lnTo>
                  <a:lnTo>
                    <a:pt x="0" y="102"/>
                  </a:lnTo>
                  <a:lnTo>
                    <a:pt x="10" y="92"/>
                  </a:lnTo>
                  <a:lnTo>
                    <a:pt x="36" y="66"/>
                  </a:lnTo>
                  <a:lnTo>
                    <a:pt x="48" y="50"/>
                  </a:lnTo>
                  <a:lnTo>
                    <a:pt x="62" y="34"/>
                  </a:lnTo>
                  <a:lnTo>
                    <a:pt x="72" y="16"/>
                  </a:lnTo>
                  <a:lnTo>
                    <a:pt x="78" y="0"/>
                  </a:lnTo>
                  <a:lnTo>
                    <a:pt x="78" y="0"/>
                  </a:lnTo>
                  <a:lnTo>
                    <a:pt x="80" y="0"/>
                  </a:lnTo>
                  <a:lnTo>
                    <a:pt x="80" y="0"/>
                  </a:lnTo>
                  <a:lnTo>
                    <a:pt x="82" y="2"/>
                  </a:lnTo>
                  <a:lnTo>
                    <a:pt x="82" y="2"/>
                  </a:lnTo>
                  <a:lnTo>
                    <a:pt x="76" y="18"/>
                  </a:lnTo>
                  <a:lnTo>
                    <a:pt x="66" y="36"/>
                  </a:lnTo>
                  <a:lnTo>
                    <a:pt x="52" y="52"/>
                  </a:lnTo>
                  <a:lnTo>
                    <a:pt x="40" y="68"/>
                  </a:lnTo>
                  <a:lnTo>
                    <a:pt x="14" y="94"/>
                  </a:lnTo>
                  <a:lnTo>
                    <a:pt x="2" y="104"/>
                  </a:lnTo>
                  <a:lnTo>
                    <a:pt x="2" y="104"/>
                  </a:lnTo>
                  <a:lnTo>
                    <a:pt x="2" y="106"/>
                  </a:lnTo>
                  <a:lnTo>
                    <a:pt x="2" y="106"/>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334" name="TextBox 333"/>
          <p:cNvSpPr txBox="1"/>
          <p:nvPr/>
        </p:nvSpPr>
        <p:spPr>
          <a:xfrm>
            <a:off x="185261" y="1406999"/>
            <a:ext cx="4881483" cy="3070071"/>
          </a:xfrm>
          <a:prstGeom prst="rect">
            <a:avLst/>
          </a:prstGeom>
          <a:noFill/>
        </p:spPr>
        <p:txBody>
          <a:bodyPr wrap="square" rtlCol="0">
            <a:spAutoFit/>
          </a:bodyPr>
          <a:lstStyle/>
          <a:p>
            <a:r>
              <a:rPr lang="en-US" dirty="0"/>
              <a:t>In addition to pain relief and euphoria, other effects of opioids include:</a:t>
            </a:r>
          </a:p>
          <a:p>
            <a:endParaRPr lang="en-US" dirty="0"/>
          </a:p>
          <a:p>
            <a:pPr marL="285750" indent="-285750">
              <a:buFont typeface="Arial" charset="0"/>
              <a:buChar char="•"/>
            </a:pPr>
            <a:r>
              <a:rPr lang="en-US" b="1" dirty="0">
                <a:solidFill>
                  <a:srgbClr val="FF0000"/>
                </a:solidFill>
              </a:rPr>
              <a:t>Decreased</a:t>
            </a:r>
            <a:r>
              <a:rPr lang="en-US" dirty="0"/>
              <a:t> heart rate</a:t>
            </a:r>
          </a:p>
          <a:p>
            <a:pPr marL="285750" indent="-285750">
              <a:buFont typeface="Arial" charset="0"/>
              <a:buChar char="•"/>
            </a:pPr>
            <a:r>
              <a:rPr lang="en-US" b="1" dirty="0">
                <a:solidFill>
                  <a:srgbClr val="FF0000"/>
                </a:solidFill>
              </a:rPr>
              <a:t>Increased</a:t>
            </a:r>
            <a:r>
              <a:rPr lang="en-US" dirty="0"/>
              <a:t> confusion</a:t>
            </a:r>
          </a:p>
          <a:p>
            <a:pPr marL="285750" indent="-285750">
              <a:buFont typeface="Arial" charset="0"/>
              <a:buChar char="•"/>
            </a:pPr>
            <a:r>
              <a:rPr lang="en-US" b="1" dirty="0">
                <a:solidFill>
                  <a:srgbClr val="FF0000"/>
                </a:solidFill>
              </a:rPr>
              <a:t>Decreased</a:t>
            </a:r>
            <a:r>
              <a:rPr lang="en-US" dirty="0"/>
              <a:t> breathing</a:t>
            </a:r>
          </a:p>
          <a:p>
            <a:pPr marL="285750" indent="-285750">
              <a:buFont typeface="Arial" charset="0"/>
              <a:buChar char="•"/>
            </a:pPr>
            <a:r>
              <a:rPr lang="en-US" dirty="0"/>
              <a:t>itching </a:t>
            </a:r>
          </a:p>
          <a:p>
            <a:pPr marL="285750" indent="-285750">
              <a:buFont typeface="Arial" charset="0"/>
              <a:buChar char="•"/>
            </a:pPr>
            <a:r>
              <a:rPr lang="en-US" dirty="0"/>
              <a:t>nausea (feeling sick to the stomach)</a:t>
            </a:r>
          </a:p>
          <a:p>
            <a:pPr marL="285750" indent="-285750">
              <a:buFont typeface="Arial" charset="0"/>
              <a:buChar char="•"/>
            </a:pPr>
            <a:r>
              <a:rPr lang="en-US" dirty="0"/>
              <a:t>constipation</a:t>
            </a:r>
          </a:p>
          <a:p>
            <a:pPr marL="285750" indent="-285750">
              <a:buFont typeface="Arial" charset="0"/>
              <a:buChar char="•"/>
            </a:pPr>
            <a:endParaRPr lang="en-US" dirty="0"/>
          </a:p>
          <a:p>
            <a:endParaRPr lang="en-US" sz="1350" dirty="0"/>
          </a:p>
        </p:txBody>
      </p:sp>
      <p:sp>
        <p:nvSpPr>
          <p:cNvPr id="161" name="Rectangle 160"/>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2400" dirty="0"/>
              <a:t>What happens to your brain and body  when you use prescription opioids? </a:t>
            </a:r>
            <a:endParaRPr lang="en-US" sz="2100" dirty="0"/>
          </a:p>
        </p:txBody>
      </p:sp>
    </p:spTree>
    <p:extLst>
      <p:ext uri="{BB962C8B-B14F-4D97-AF65-F5344CB8AC3E}">
        <p14:creationId xmlns:p14="http://schemas.microsoft.com/office/powerpoint/2010/main" val="228181781"/>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Group 54"/>
          <p:cNvGrpSpPr/>
          <p:nvPr/>
        </p:nvGrpSpPr>
        <p:grpSpPr>
          <a:xfrm>
            <a:off x="3686790" y="1828991"/>
            <a:ext cx="1756057" cy="4051652"/>
            <a:chOff x="9193653" y="684560"/>
            <a:chExt cx="2576913" cy="5945565"/>
          </a:xfrm>
        </p:grpSpPr>
        <p:sp>
          <p:nvSpPr>
            <p:cNvPr id="54" name="Oval 53"/>
            <p:cNvSpPr/>
            <p:nvPr/>
          </p:nvSpPr>
          <p:spPr>
            <a:xfrm>
              <a:off x="9193653" y="6006249"/>
              <a:ext cx="2576913" cy="623876"/>
            </a:xfrm>
            <a:prstGeom prst="ellipse">
              <a:avLst/>
            </a:prstGeom>
            <a:solidFill>
              <a:schemeClr val="tx1">
                <a:lumMod val="65000"/>
                <a:lumOff val="35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26" name="Group 28"/>
            <p:cNvGrpSpPr>
              <a:grpSpLocks noChangeAspect="1"/>
            </p:cNvGrpSpPr>
            <p:nvPr/>
          </p:nvGrpSpPr>
          <p:grpSpPr bwMode="auto">
            <a:xfrm flipH="1">
              <a:off x="9589476" y="684560"/>
              <a:ext cx="1894185" cy="5715710"/>
              <a:chOff x="948" y="2233"/>
              <a:chExt cx="400" cy="1207"/>
            </a:xfrm>
          </p:grpSpPr>
          <p:sp>
            <p:nvSpPr>
              <p:cNvPr id="27" name="Freeform 29"/>
              <p:cNvSpPr>
                <a:spLocks/>
              </p:cNvSpPr>
              <p:nvPr/>
            </p:nvSpPr>
            <p:spPr bwMode="auto">
              <a:xfrm>
                <a:off x="973" y="3384"/>
                <a:ext cx="112" cy="56"/>
              </a:xfrm>
              <a:custGeom>
                <a:avLst/>
                <a:gdLst>
                  <a:gd name="T0" fmla="*/ 222 w 226"/>
                  <a:gd name="T1" fmla="*/ 0 h 112"/>
                  <a:gd name="T2" fmla="*/ 222 w 226"/>
                  <a:gd name="T3" fmla="*/ 0 h 112"/>
                  <a:gd name="T4" fmla="*/ 226 w 226"/>
                  <a:gd name="T5" fmla="*/ 37 h 112"/>
                  <a:gd name="T6" fmla="*/ 226 w 226"/>
                  <a:gd name="T7" fmla="*/ 47 h 112"/>
                  <a:gd name="T8" fmla="*/ 226 w 226"/>
                  <a:gd name="T9" fmla="*/ 52 h 112"/>
                  <a:gd name="T10" fmla="*/ 226 w 226"/>
                  <a:gd name="T11" fmla="*/ 52 h 112"/>
                  <a:gd name="T12" fmla="*/ 222 w 226"/>
                  <a:gd name="T13" fmla="*/ 54 h 112"/>
                  <a:gd name="T14" fmla="*/ 217 w 226"/>
                  <a:gd name="T15" fmla="*/ 58 h 112"/>
                  <a:gd name="T16" fmla="*/ 208 w 226"/>
                  <a:gd name="T17" fmla="*/ 61 h 112"/>
                  <a:gd name="T18" fmla="*/ 196 w 226"/>
                  <a:gd name="T19" fmla="*/ 65 h 112"/>
                  <a:gd name="T20" fmla="*/ 196 w 226"/>
                  <a:gd name="T21" fmla="*/ 65 h 112"/>
                  <a:gd name="T22" fmla="*/ 173 w 226"/>
                  <a:gd name="T23" fmla="*/ 68 h 112"/>
                  <a:gd name="T24" fmla="*/ 166 w 226"/>
                  <a:gd name="T25" fmla="*/ 68 h 112"/>
                  <a:gd name="T26" fmla="*/ 166 w 226"/>
                  <a:gd name="T27" fmla="*/ 68 h 112"/>
                  <a:gd name="T28" fmla="*/ 154 w 226"/>
                  <a:gd name="T29" fmla="*/ 79 h 112"/>
                  <a:gd name="T30" fmla="*/ 145 w 226"/>
                  <a:gd name="T31" fmla="*/ 87 h 112"/>
                  <a:gd name="T32" fmla="*/ 140 w 226"/>
                  <a:gd name="T33" fmla="*/ 94 h 112"/>
                  <a:gd name="T34" fmla="*/ 140 w 226"/>
                  <a:gd name="T35" fmla="*/ 94 h 112"/>
                  <a:gd name="T36" fmla="*/ 137 w 226"/>
                  <a:gd name="T37" fmla="*/ 100 h 112"/>
                  <a:gd name="T38" fmla="*/ 128 w 226"/>
                  <a:gd name="T39" fmla="*/ 105 h 112"/>
                  <a:gd name="T40" fmla="*/ 114 w 226"/>
                  <a:gd name="T41" fmla="*/ 110 h 112"/>
                  <a:gd name="T42" fmla="*/ 93 w 226"/>
                  <a:gd name="T43" fmla="*/ 112 h 112"/>
                  <a:gd name="T44" fmla="*/ 93 w 226"/>
                  <a:gd name="T45" fmla="*/ 112 h 112"/>
                  <a:gd name="T46" fmla="*/ 67 w 226"/>
                  <a:gd name="T47" fmla="*/ 112 h 112"/>
                  <a:gd name="T48" fmla="*/ 39 w 226"/>
                  <a:gd name="T49" fmla="*/ 112 h 112"/>
                  <a:gd name="T50" fmla="*/ 26 w 226"/>
                  <a:gd name="T51" fmla="*/ 110 h 112"/>
                  <a:gd name="T52" fmla="*/ 16 w 226"/>
                  <a:gd name="T53" fmla="*/ 108 h 112"/>
                  <a:gd name="T54" fmla="*/ 9 w 226"/>
                  <a:gd name="T55" fmla="*/ 107 h 112"/>
                  <a:gd name="T56" fmla="*/ 4 w 226"/>
                  <a:gd name="T57" fmla="*/ 103 h 112"/>
                  <a:gd name="T58" fmla="*/ 4 w 226"/>
                  <a:gd name="T59" fmla="*/ 103 h 112"/>
                  <a:gd name="T60" fmla="*/ 0 w 226"/>
                  <a:gd name="T61" fmla="*/ 98 h 112"/>
                  <a:gd name="T62" fmla="*/ 0 w 226"/>
                  <a:gd name="T63" fmla="*/ 91 h 112"/>
                  <a:gd name="T64" fmla="*/ 0 w 226"/>
                  <a:gd name="T65" fmla="*/ 82 h 112"/>
                  <a:gd name="T66" fmla="*/ 2 w 226"/>
                  <a:gd name="T67" fmla="*/ 75 h 112"/>
                  <a:gd name="T68" fmla="*/ 5 w 226"/>
                  <a:gd name="T69" fmla="*/ 68 h 112"/>
                  <a:gd name="T70" fmla="*/ 11 w 226"/>
                  <a:gd name="T71" fmla="*/ 59 h 112"/>
                  <a:gd name="T72" fmla="*/ 16 w 226"/>
                  <a:gd name="T73" fmla="*/ 54 h 112"/>
                  <a:gd name="T74" fmla="*/ 23 w 226"/>
                  <a:gd name="T75" fmla="*/ 49 h 112"/>
                  <a:gd name="T76" fmla="*/ 23 w 226"/>
                  <a:gd name="T77" fmla="*/ 49 h 112"/>
                  <a:gd name="T78" fmla="*/ 37 w 226"/>
                  <a:gd name="T79" fmla="*/ 44 h 112"/>
                  <a:gd name="T80" fmla="*/ 61 w 226"/>
                  <a:gd name="T81" fmla="*/ 37 h 112"/>
                  <a:gd name="T82" fmla="*/ 130 w 226"/>
                  <a:gd name="T83" fmla="*/ 21 h 112"/>
                  <a:gd name="T84" fmla="*/ 222 w 226"/>
                  <a:gd name="T85" fmla="*/ 0 h 112"/>
                  <a:gd name="T86" fmla="*/ 222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222" y="0"/>
                    </a:moveTo>
                    <a:lnTo>
                      <a:pt x="222" y="0"/>
                    </a:lnTo>
                    <a:lnTo>
                      <a:pt x="226" y="37"/>
                    </a:lnTo>
                    <a:lnTo>
                      <a:pt x="226" y="47"/>
                    </a:lnTo>
                    <a:lnTo>
                      <a:pt x="226" y="52"/>
                    </a:lnTo>
                    <a:lnTo>
                      <a:pt x="226" y="52"/>
                    </a:lnTo>
                    <a:lnTo>
                      <a:pt x="222" y="54"/>
                    </a:lnTo>
                    <a:lnTo>
                      <a:pt x="217" y="58"/>
                    </a:lnTo>
                    <a:lnTo>
                      <a:pt x="208" y="61"/>
                    </a:lnTo>
                    <a:lnTo>
                      <a:pt x="196" y="65"/>
                    </a:lnTo>
                    <a:lnTo>
                      <a:pt x="196" y="65"/>
                    </a:lnTo>
                    <a:lnTo>
                      <a:pt x="173" y="68"/>
                    </a:lnTo>
                    <a:lnTo>
                      <a:pt x="166" y="68"/>
                    </a:lnTo>
                    <a:lnTo>
                      <a:pt x="166" y="68"/>
                    </a:lnTo>
                    <a:lnTo>
                      <a:pt x="154" y="79"/>
                    </a:lnTo>
                    <a:lnTo>
                      <a:pt x="145" y="87"/>
                    </a:lnTo>
                    <a:lnTo>
                      <a:pt x="140" y="94"/>
                    </a:lnTo>
                    <a:lnTo>
                      <a:pt x="140" y="94"/>
                    </a:lnTo>
                    <a:lnTo>
                      <a:pt x="137" y="100"/>
                    </a:lnTo>
                    <a:lnTo>
                      <a:pt x="128" y="105"/>
                    </a:lnTo>
                    <a:lnTo>
                      <a:pt x="114" y="110"/>
                    </a:lnTo>
                    <a:lnTo>
                      <a:pt x="93" y="112"/>
                    </a:lnTo>
                    <a:lnTo>
                      <a:pt x="93" y="112"/>
                    </a:lnTo>
                    <a:lnTo>
                      <a:pt x="67" y="112"/>
                    </a:lnTo>
                    <a:lnTo>
                      <a:pt x="39" y="112"/>
                    </a:lnTo>
                    <a:lnTo>
                      <a:pt x="26" y="110"/>
                    </a:lnTo>
                    <a:lnTo>
                      <a:pt x="16" y="108"/>
                    </a:lnTo>
                    <a:lnTo>
                      <a:pt x="9" y="107"/>
                    </a:lnTo>
                    <a:lnTo>
                      <a:pt x="4" y="103"/>
                    </a:lnTo>
                    <a:lnTo>
                      <a:pt x="4" y="103"/>
                    </a:lnTo>
                    <a:lnTo>
                      <a:pt x="0" y="98"/>
                    </a:lnTo>
                    <a:lnTo>
                      <a:pt x="0" y="91"/>
                    </a:lnTo>
                    <a:lnTo>
                      <a:pt x="0" y="82"/>
                    </a:lnTo>
                    <a:lnTo>
                      <a:pt x="2" y="75"/>
                    </a:lnTo>
                    <a:lnTo>
                      <a:pt x="5" y="68"/>
                    </a:lnTo>
                    <a:lnTo>
                      <a:pt x="11" y="59"/>
                    </a:lnTo>
                    <a:lnTo>
                      <a:pt x="16" y="54"/>
                    </a:lnTo>
                    <a:lnTo>
                      <a:pt x="23" y="49"/>
                    </a:lnTo>
                    <a:lnTo>
                      <a:pt x="23" y="49"/>
                    </a:lnTo>
                    <a:lnTo>
                      <a:pt x="37" y="44"/>
                    </a:lnTo>
                    <a:lnTo>
                      <a:pt x="61" y="37"/>
                    </a:lnTo>
                    <a:lnTo>
                      <a:pt x="130" y="21"/>
                    </a:lnTo>
                    <a:lnTo>
                      <a:pt x="222" y="0"/>
                    </a:lnTo>
                    <a:lnTo>
                      <a:pt x="222"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 name="Freeform 30"/>
              <p:cNvSpPr>
                <a:spLocks/>
              </p:cNvSpPr>
              <p:nvPr/>
            </p:nvSpPr>
            <p:spPr bwMode="auto">
              <a:xfrm>
                <a:off x="975" y="3352"/>
                <a:ext cx="111" cy="73"/>
              </a:xfrm>
              <a:custGeom>
                <a:avLst/>
                <a:gdLst>
                  <a:gd name="T0" fmla="*/ 44 w 223"/>
                  <a:gd name="T1" fmla="*/ 84 h 145"/>
                  <a:gd name="T2" fmla="*/ 44 w 223"/>
                  <a:gd name="T3" fmla="*/ 84 h 145"/>
                  <a:gd name="T4" fmla="*/ 53 w 223"/>
                  <a:gd name="T5" fmla="*/ 73 h 145"/>
                  <a:gd name="T6" fmla="*/ 60 w 223"/>
                  <a:gd name="T7" fmla="*/ 65 h 145"/>
                  <a:gd name="T8" fmla="*/ 69 w 223"/>
                  <a:gd name="T9" fmla="*/ 47 h 145"/>
                  <a:gd name="T10" fmla="*/ 69 w 223"/>
                  <a:gd name="T11" fmla="*/ 47 h 145"/>
                  <a:gd name="T12" fmla="*/ 81 w 223"/>
                  <a:gd name="T13" fmla="*/ 47 h 145"/>
                  <a:gd name="T14" fmla="*/ 90 w 223"/>
                  <a:gd name="T15" fmla="*/ 45 h 145"/>
                  <a:gd name="T16" fmla="*/ 98 w 223"/>
                  <a:gd name="T17" fmla="*/ 40 h 145"/>
                  <a:gd name="T18" fmla="*/ 105 w 223"/>
                  <a:gd name="T19" fmla="*/ 33 h 145"/>
                  <a:gd name="T20" fmla="*/ 118 w 223"/>
                  <a:gd name="T21" fmla="*/ 16 h 145"/>
                  <a:gd name="T22" fmla="*/ 125 w 223"/>
                  <a:gd name="T23" fmla="*/ 7 h 145"/>
                  <a:gd name="T24" fmla="*/ 132 w 223"/>
                  <a:gd name="T25" fmla="*/ 0 h 145"/>
                  <a:gd name="T26" fmla="*/ 132 w 223"/>
                  <a:gd name="T27" fmla="*/ 0 h 145"/>
                  <a:gd name="T28" fmla="*/ 142 w 223"/>
                  <a:gd name="T29" fmla="*/ 2 h 145"/>
                  <a:gd name="T30" fmla="*/ 142 w 223"/>
                  <a:gd name="T31" fmla="*/ 2 h 145"/>
                  <a:gd name="T32" fmla="*/ 142 w 223"/>
                  <a:gd name="T33" fmla="*/ 26 h 145"/>
                  <a:gd name="T34" fmla="*/ 142 w 223"/>
                  <a:gd name="T35" fmla="*/ 42 h 145"/>
                  <a:gd name="T36" fmla="*/ 144 w 223"/>
                  <a:gd name="T37" fmla="*/ 49 h 145"/>
                  <a:gd name="T38" fmla="*/ 146 w 223"/>
                  <a:gd name="T39" fmla="*/ 52 h 145"/>
                  <a:gd name="T40" fmla="*/ 149 w 223"/>
                  <a:gd name="T41" fmla="*/ 54 h 145"/>
                  <a:gd name="T42" fmla="*/ 153 w 223"/>
                  <a:gd name="T43" fmla="*/ 56 h 145"/>
                  <a:gd name="T44" fmla="*/ 153 w 223"/>
                  <a:gd name="T45" fmla="*/ 56 h 145"/>
                  <a:gd name="T46" fmla="*/ 165 w 223"/>
                  <a:gd name="T47" fmla="*/ 56 h 145"/>
                  <a:gd name="T48" fmla="*/ 184 w 223"/>
                  <a:gd name="T49" fmla="*/ 54 h 145"/>
                  <a:gd name="T50" fmla="*/ 203 w 223"/>
                  <a:gd name="T51" fmla="*/ 51 h 145"/>
                  <a:gd name="T52" fmla="*/ 221 w 223"/>
                  <a:gd name="T53" fmla="*/ 45 h 145"/>
                  <a:gd name="T54" fmla="*/ 221 w 223"/>
                  <a:gd name="T55" fmla="*/ 45 h 145"/>
                  <a:gd name="T56" fmla="*/ 223 w 223"/>
                  <a:gd name="T57" fmla="*/ 58 h 145"/>
                  <a:gd name="T58" fmla="*/ 223 w 223"/>
                  <a:gd name="T59" fmla="*/ 66 h 145"/>
                  <a:gd name="T60" fmla="*/ 223 w 223"/>
                  <a:gd name="T61" fmla="*/ 72 h 145"/>
                  <a:gd name="T62" fmla="*/ 219 w 223"/>
                  <a:gd name="T63" fmla="*/ 75 h 145"/>
                  <a:gd name="T64" fmla="*/ 219 w 223"/>
                  <a:gd name="T65" fmla="*/ 75 h 145"/>
                  <a:gd name="T66" fmla="*/ 214 w 223"/>
                  <a:gd name="T67" fmla="*/ 77 h 145"/>
                  <a:gd name="T68" fmla="*/ 207 w 223"/>
                  <a:gd name="T69" fmla="*/ 80 h 145"/>
                  <a:gd name="T70" fmla="*/ 196 w 223"/>
                  <a:gd name="T71" fmla="*/ 84 h 145"/>
                  <a:gd name="T72" fmla="*/ 184 w 223"/>
                  <a:gd name="T73" fmla="*/ 91 h 145"/>
                  <a:gd name="T74" fmla="*/ 184 w 223"/>
                  <a:gd name="T75" fmla="*/ 91 h 145"/>
                  <a:gd name="T76" fmla="*/ 170 w 223"/>
                  <a:gd name="T77" fmla="*/ 101 h 145"/>
                  <a:gd name="T78" fmla="*/ 160 w 223"/>
                  <a:gd name="T79" fmla="*/ 112 h 145"/>
                  <a:gd name="T80" fmla="*/ 146 w 223"/>
                  <a:gd name="T81" fmla="*/ 131 h 145"/>
                  <a:gd name="T82" fmla="*/ 146 w 223"/>
                  <a:gd name="T83" fmla="*/ 131 h 145"/>
                  <a:gd name="T84" fmla="*/ 140 w 223"/>
                  <a:gd name="T85" fmla="*/ 135 h 145"/>
                  <a:gd name="T86" fmla="*/ 133 w 223"/>
                  <a:gd name="T87" fmla="*/ 138 h 145"/>
                  <a:gd name="T88" fmla="*/ 116 w 223"/>
                  <a:gd name="T89" fmla="*/ 142 h 145"/>
                  <a:gd name="T90" fmla="*/ 91 w 223"/>
                  <a:gd name="T91" fmla="*/ 145 h 145"/>
                  <a:gd name="T92" fmla="*/ 69 w 223"/>
                  <a:gd name="T93" fmla="*/ 145 h 145"/>
                  <a:gd name="T94" fmla="*/ 69 w 223"/>
                  <a:gd name="T95" fmla="*/ 145 h 145"/>
                  <a:gd name="T96" fmla="*/ 46 w 223"/>
                  <a:gd name="T97" fmla="*/ 143 h 145"/>
                  <a:gd name="T98" fmla="*/ 27 w 223"/>
                  <a:gd name="T99" fmla="*/ 142 h 145"/>
                  <a:gd name="T100" fmla="*/ 18 w 223"/>
                  <a:gd name="T101" fmla="*/ 140 h 145"/>
                  <a:gd name="T102" fmla="*/ 11 w 223"/>
                  <a:gd name="T103" fmla="*/ 136 h 145"/>
                  <a:gd name="T104" fmla="*/ 6 w 223"/>
                  <a:gd name="T105" fmla="*/ 133 h 145"/>
                  <a:gd name="T106" fmla="*/ 2 w 223"/>
                  <a:gd name="T107" fmla="*/ 129 h 145"/>
                  <a:gd name="T108" fmla="*/ 2 w 223"/>
                  <a:gd name="T109" fmla="*/ 129 h 145"/>
                  <a:gd name="T110" fmla="*/ 0 w 223"/>
                  <a:gd name="T111" fmla="*/ 124 h 145"/>
                  <a:gd name="T112" fmla="*/ 2 w 223"/>
                  <a:gd name="T113" fmla="*/ 117 h 145"/>
                  <a:gd name="T114" fmla="*/ 7 w 223"/>
                  <a:gd name="T115" fmla="*/ 112 h 145"/>
                  <a:gd name="T116" fmla="*/ 14 w 223"/>
                  <a:gd name="T117" fmla="*/ 107 h 145"/>
                  <a:gd name="T118" fmla="*/ 44 w 223"/>
                  <a:gd name="T119" fmla="*/ 84 h 145"/>
                  <a:gd name="T120" fmla="*/ 44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44" y="84"/>
                    </a:moveTo>
                    <a:lnTo>
                      <a:pt x="44" y="84"/>
                    </a:lnTo>
                    <a:lnTo>
                      <a:pt x="53" y="73"/>
                    </a:lnTo>
                    <a:lnTo>
                      <a:pt x="60" y="65"/>
                    </a:lnTo>
                    <a:lnTo>
                      <a:pt x="69" y="47"/>
                    </a:lnTo>
                    <a:lnTo>
                      <a:pt x="69" y="47"/>
                    </a:lnTo>
                    <a:lnTo>
                      <a:pt x="81" y="47"/>
                    </a:lnTo>
                    <a:lnTo>
                      <a:pt x="90" y="45"/>
                    </a:lnTo>
                    <a:lnTo>
                      <a:pt x="98" y="40"/>
                    </a:lnTo>
                    <a:lnTo>
                      <a:pt x="105" y="33"/>
                    </a:lnTo>
                    <a:lnTo>
                      <a:pt x="118" y="16"/>
                    </a:lnTo>
                    <a:lnTo>
                      <a:pt x="125" y="7"/>
                    </a:lnTo>
                    <a:lnTo>
                      <a:pt x="132" y="0"/>
                    </a:lnTo>
                    <a:lnTo>
                      <a:pt x="132" y="0"/>
                    </a:lnTo>
                    <a:lnTo>
                      <a:pt x="142" y="2"/>
                    </a:lnTo>
                    <a:lnTo>
                      <a:pt x="142" y="2"/>
                    </a:lnTo>
                    <a:lnTo>
                      <a:pt x="142" y="26"/>
                    </a:lnTo>
                    <a:lnTo>
                      <a:pt x="142" y="42"/>
                    </a:lnTo>
                    <a:lnTo>
                      <a:pt x="144" y="49"/>
                    </a:lnTo>
                    <a:lnTo>
                      <a:pt x="146" y="52"/>
                    </a:lnTo>
                    <a:lnTo>
                      <a:pt x="149" y="54"/>
                    </a:lnTo>
                    <a:lnTo>
                      <a:pt x="153" y="56"/>
                    </a:lnTo>
                    <a:lnTo>
                      <a:pt x="153" y="56"/>
                    </a:lnTo>
                    <a:lnTo>
                      <a:pt x="165" y="56"/>
                    </a:lnTo>
                    <a:lnTo>
                      <a:pt x="184" y="54"/>
                    </a:lnTo>
                    <a:lnTo>
                      <a:pt x="203" y="51"/>
                    </a:lnTo>
                    <a:lnTo>
                      <a:pt x="221" y="45"/>
                    </a:lnTo>
                    <a:lnTo>
                      <a:pt x="221" y="45"/>
                    </a:lnTo>
                    <a:lnTo>
                      <a:pt x="223" y="58"/>
                    </a:lnTo>
                    <a:lnTo>
                      <a:pt x="223" y="66"/>
                    </a:lnTo>
                    <a:lnTo>
                      <a:pt x="223" y="72"/>
                    </a:lnTo>
                    <a:lnTo>
                      <a:pt x="219" y="75"/>
                    </a:lnTo>
                    <a:lnTo>
                      <a:pt x="219" y="75"/>
                    </a:lnTo>
                    <a:lnTo>
                      <a:pt x="214" y="77"/>
                    </a:lnTo>
                    <a:lnTo>
                      <a:pt x="207" y="80"/>
                    </a:lnTo>
                    <a:lnTo>
                      <a:pt x="196" y="84"/>
                    </a:lnTo>
                    <a:lnTo>
                      <a:pt x="184" y="91"/>
                    </a:lnTo>
                    <a:lnTo>
                      <a:pt x="184" y="91"/>
                    </a:lnTo>
                    <a:lnTo>
                      <a:pt x="170" y="101"/>
                    </a:lnTo>
                    <a:lnTo>
                      <a:pt x="160" y="112"/>
                    </a:lnTo>
                    <a:lnTo>
                      <a:pt x="146" y="131"/>
                    </a:lnTo>
                    <a:lnTo>
                      <a:pt x="146" y="131"/>
                    </a:lnTo>
                    <a:lnTo>
                      <a:pt x="140" y="135"/>
                    </a:lnTo>
                    <a:lnTo>
                      <a:pt x="133" y="138"/>
                    </a:lnTo>
                    <a:lnTo>
                      <a:pt x="116" y="142"/>
                    </a:lnTo>
                    <a:lnTo>
                      <a:pt x="91" y="145"/>
                    </a:lnTo>
                    <a:lnTo>
                      <a:pt x="69" y="145"/>
                    </a:lnTo>
                    <a:lnTo>
                      <a:pt x="69" y="145"/>
                    </a:lnTo>
                    <a:lnTo>
                      <a:pt x="46" y="143"/>
                    </a:lnTo>
                    <a:lnTo>
                      <a:pt x="27" y="142"/>
                    </a:lnTo>
                    <a:lnTo>
                      <a:pt x="18" y="140"/>
                    </a:lnTo>
                    <a:lnTo>
                      <a:pt x="11" y="136"/>
                    </a:lnTo>
                    <a:lnTo>
                      <a:pt x="6" y="133"/>
                    </a:lnTo>
                    <a:lnTo>
                      <a:pt x="2" y="129"/>
                    </a:lnTo>
                    <a:lnTo>
                      <a:pt x="2" y="129"/>
                    </a:lnTo>
                    <a:lnTo>
                      <a:pt x="0" y="124"/>
                    </a:lnTo>
                    <a:lnTo>
                      <a:pt x="2" y="117"/>
                    </a:lnTo>
                    <a:lnTo>
                      <a:pt x="7" y="112"/>
                    </a:lnTo>
                    <a:lnTo>
                      <a:pt x="14" y="107"/>
                    </a:lnTo>
                    <a:lnTo>
                      <a:pt x="44" y="84"/>
                    </a:lnTo>
                    <a:lnTo>
                      <a:pt x="44"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 name="Freeform 31"/>
              <p:cNvSpPr>
                <a:spLocks/>
              </p:cNvSpPr>
              <p:nvPr/>
            </p:nvSpPr>
            <p:spPr bwMode="auto">
              <a:xfrm>
                <a:off x="1009" y="3351"/>
                <a:ext cx="32" cy="25"/>
              </a:xfrm>
              <a:custGeom>
                <a:avLst/>
                <a:gdLst>
                  <a:gd name="T0" fmla="*/ 0 w 63"/>
                  <a:gd name="T1" fmla="*/ 51 h 51"/>
                  <a:gd name="T2" fmla="*/ 0 w 63"/>
                  <a:gd name="T3" fmla="*/ 51 h 51"/>
                  <a:gd name="T4" fmla="*/ 3 w 63"/>
                  <a:gd name="T5" fmla="*/ 48 h 51"/>
                  <a:gd name="T6" fmla="*/ 3 w 63"/>
                  <a:gd name="T7" fmla="*/ 48 h 51"/>
                  <a:gd name="T8" fmla="*/ 10 w 63"/>
                  <a:gd name="T9" fmla="*/ 35 h 51"/>
                  <a:gd name="T10" fmla="*/ 17 w 63"/>
                  <a:gd name="T11" fmla="*/ 20 h 51"/>
                  <a:gd name="T12" fmla="*/ 24 w 63"/>
                  <a:gd name="T13" fmla="*/ 0 h 51"/>
                  <a:gd name="T14" fmla="*/ 24 w 63"/>
                  <a:gd name="T15" fmla="*/ 0 h 51"/>
                  <a:gd name="T16" fmla="*/ 36 w 63"/>
                  <a:gd name="T17" fmla="*/ 0 h 51"/>
                  <a:gd name="T18" fmla="*/ 63 w 63"/>
                  <a:gd name="T19" fmla="*/ 4 h 51"/>
                  <a:gd name="T20" fmla="*/ 63 w 63"/>
                  <a:gd name="T21" fmla="*/ 4 h 51"/>
                  <a:gd name="T22" fmla="*/ 56 w 63"/>
                  <a:gd name="T23" fmla="*/ 11 h 51"/>
                  <a:gd name="T24" fmla="*/ 49 w 63"/>
                  <a:gd name="T25" fmla="*/ 20 h 51"/>
                  <a:gd name="T26" fmla="*/ 36 w 63"/>
                  <a:gd name="T27" fmla="*/ 37 h 51"/>
                  <a:gd name="T28" fmla="*/ 29 w 63"/>
                  <a:gd name="T29" fmla="*/ 44 h 51"/>
                  <a:gd name="T30" fmla="*/ 21 w 63"/>
                  <a:gd name="T31" fmla="*/ 49 h 51"/>
                  <a:gd name="T32" fmla="*/ 12 w 63"/>
                  <a:gd name="T33" fmla="*/ 51 h 51"/>
                  <a:gd name="T34" fmla="*/ 0 w 63"/>
                  <a:gd name="T35" fmla="*/ 51 h 51"/>
                  <a:gd name="T36" fmla="*/ 0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0" y="51"/>
                    </a:moveTo>
                    <a:lnTo>
                      <a:pt x="0" y="51"/>
                    </a:lnTo>
                    <a:lnTo>
                      <a:pt x="3" y="48"/>
                    </a:lnTo>
                    <a:lnTo>
                      <a:pt x="3" y="48"/>
                    </a:lnTo>
                    <a:lnTo>
                      <a:pt x="10" y="35"/>
                    </a:lnTo>
                    <a:lnTo>
                      <a:pt x="17" y="20"/>
                    </a:lnTo>
                    <a:lnTo>
                      <a:pt x="24" y="0"/>
                    </a:lnTo>
                    <a:lnTo>
                      <a:pt x="24" y="0"/>
                    </a:lnTo>
                    <a:lnTo>
                      <a:pt x="36" y="0"/>
                    </a:lnTo>
                    <a:lnTo>
                      <a:pt x="63" y="4"/>
                    </a:lnTo>
                    <a:lnTo>
                      <a:pt x="63" y="4"/>
                    </a:lnTo>
                    <a:lnTo>
                      <a:pt x="56" y="11"/>
                    </a:lnTo>
                    <a:lnTo>
                      <a:pt x="49" y="20"/>
                    </a:lnTo>
                    <a:lnTo>
                      <a:pt x="36" y="37"/>
                    </a:lnTo>
                    <a:lnTo>
                      <a:pt x="29" y="44"/>
                    </a:lnTo>
                    <a:lnTo>
                      <a:pt x="21" y="49"/>
                    </a:lnTo>
                    <a:lnTo>
                      <a:pt x="12" y="51"/>
                    </a:lnTo>
                    <a:lnTo>
                      <a:pt x="0" y="51"/>
                    </a:lnTo>
                    <a:lnTo>
                      <a:pt x="0"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 name="Freeform 32"/>
              <p:cNvSpPr>
                <a:spLocks/>
              </p:cNvSpPr>
              <p:nvPr/>
            </p:nvSpPr>
            <p:spPr bwMode="auto">
              <a:xfrm>
                <a:off x="1046" y="3353"/>
                <a:ext cx="39" cy="27"/>
              </a:xfrm>
              <a:custGeom>
                <a:avLst/>
                <a:gdLst>
                  <a:gd name="T0" fmla="*/ 11 w 79"/>
                  <a:gd name="T1" fmla="*/ 54 h 54"/>
                  <a:gd name="T2" fmla="*/ 11 w 79"/>
                  <a:gd name="T3" fmla="*/ 54 h 54"/>
                  <a:gd name="T4" fmla="*/ 7 w 79"/>
                  <a:gd name="T5" fmla="*/ 52 h 54"/>
                  <a:gd name="T6" fmla="*/ 4 w 79"/>
                  <a:gd name="T7" fmla="*/ 50 h 54"/>
                  <a:gd name="T8" fmla="*/ 2 w 79"/>
                  <a:gd name="T9" fmla="*/ 47 h 54"/>
                  <a:gd name="T10" fmla="*/ 0 w 79"/>
                  <a:gd name="T11" fmla="*/ 40 h 54"/>
                  <a:gd name="T12" fmla="*/ 0 w 79"/>
                  <a:gd name="T13" fmla="*/ 24 h 54"/>
                  <a:gd name="T14" fmla="*/ 0 w 79"/>
                  <a:gd name="T15" fmla="*/ 0 h 54"/>
                  <a:gd name="T16" fmla="*/ 0 w 79"/>
                  <a:gd name="T17" fmla="*/ 0 h 54"/>
                  <a:gd name="T18" fmla="*/ 23 w 79"/>
                  <a:gd name="T19" fmla="*/ 3 h 54"/>
                  <a:gd name="T20" fmla="*/ 44 w 79"/>
                  <a:gd name="T21" fmla="*/ 8 h 54"/>
                  <a:gd name="T22" fmla="*/ 61 w 79"/>
                  <a:gd name="T23" fmla="*/ 17 h 54"/>
                  <a:gd name="T24" fmla="*/ 68 w 79"/>
                  <a:gd name="T25" fmla="*/ 21 h 54"/>
                  <a:gd name="T26" fmla="*/ 74 w 79"/>
                  <a:gd name="T27" fmla="*/ 26 h 54"/>
                  <a:gd name="T28" fmla="*/ 74 w 79"/>
                  <a:gd name="T29" fmla="*/ 26 h 54"/>
                  <a:gd name="T30" fmla="*/ 79 w 79"/>
                  <a:gd name="T31" fmla="*/ 43 h 54"/>
                  <a:gd name="T32" fmla="*/ 79 w 79"/>
                  <a:gd name="T33" fmla="*/ 43 h 54"/>
                  <a:gd name="T34" fmla="*/ 61 w 79"/>
                  <a:gd name="T35" fmla="*/ 49 h 54"/>
                  <a:gd name="T36" fmla="*/ 42 w 79"/>
                  <a:gd name="T37" fmla="*/ 52 h 54"/>
                  <a:gd name="T38" fmla="*/ 23 w 79"/>
                  <a:gd name="T39" fmla="*/ 54 h 54"/>
                  <a:gd name="T40" fmla="*/ 11 w 79"/>
                  <a:gd name="T41" fmla="*/ 54 h 54"/>
                  <a:gd name="T42" fmla="*/ 11 w 79"/>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 h="54">
                    <a:moveTo>
                      <a:pt x="11" y="54"/>
                    </a:moveTo>
                    <a:lnTo>
                      <a:pt x="11" y="54"/>
                    </a:lnTo>
                    <a:lnTo>
                      <a:pt x="7" y="52"/>
                    </a:lnTo>
                    <a:lnTo>
                      <a:pt x="4" y="50"/>
                    </a:lnTo>
                    <a:lnTo>
                      <a:pt x="2" y="47"/>
                    </a:lnTo>
                    <a:lnTo>
                      <a:pt x="0" y="40"/>
                    </a:lnTo>
                    <a:lnTo>
                      <a:pt x="0" y="24"/>
                    </a:lnTo>
                    <a:lnTo>
                      <a:pt x="0" y="0"/>
                    </a:lnTo>
                    <a:lnTo>
                      <a:pt x="0" y="0"/>
                    </a:lnTo>
                    <a:lnTo>
                      <a:pt x="23" y="3"/>
                    </a:lnTo>
                    <a:lnTo>
                      <a:pt x="44" y="8"/>
                    </a:lnTo>
                    <a:lnTo>
                      <a:pt x="61" y="17"/>
                    </a:lnTo>
                    <a:lnTo>
                      <a:pt x="68" y="21"/>
                    </a:lnTo>
                    <a:lnTo>
                      <a:pt x="74" y="26"/>
                    </a:lnTo>
                    <a:lnTo>
                      <a:pt x="74" y="26"/>
                    </a:lnTo>
                    <a:lnTo>
                      <a:pt x="79" y="43"/>
                    </a:lnTo>
                    <a:lnTo>
                      <a:pt x="79" y="43"/>
                    </a:lnTo>
                    <a:lnTo>
                      <a:pt x="61" y="49"/>
                    </a:lnTo>
                    <a:lnTo>
                      <a:pt x="42" y="52"/>
                    </a:lnTo>
                    <a:lnTo>
                      <a:pt x="23" y="54"/>
                    </a:lnTo>
                    <a:lnTo>
                      <a:pt x="11" y="54"/>
                    </a:lnTo>
                    <a:lnTo>
                      <a:pt x="11"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 name="Freeform 33"/>
              <p:cNvSpPr>
                <a:spLocks/>
              </p:cNvSpPr>
              <p:nvPr/>
            </p:nvSpPr>
            <p:spPr bwMode="auto">
              <a:xfrm>
                <a:off x="1235" y="3384"/>
                <a:ext cx="113" cy="56"/>
              </a:xfrm>
              <a:custGeom>
                <a:avLst/>
                <a:gdLst>
                  <a:gd name="T0" fmla="*/ 5 w 226"/>
                  <a:gd name="T1" fmla="*/ 0 h 112"/>
                  <a:gd name="T2" fmla="*/ 5 w 226"/>
                  <a:gd name="T3" fmla="*/ 0 h 112"/>
                  <a:gd name="T4" fmla="*/ 0 w 226"/>
                  <a:gd name="T5" fmla="*/ 37 h 112"/>
                  <a:gd name="T6" fmla="*/ 0 w 226"/>
                  <a:gd name="T7" fmla="*/ 47 h 112"/>
                  <a:gd name="T8" fmla="*/ 0 w 226"/>
                  <a:gd name="T9" fmla="*/ 52 h 112"/>
                  <a:gd name="T10" fmla="*/ 0 w 226"/>
                  <a:gd name="T11" fmla="*/ 52 h 112"/>
                  <a:gd name="T12" fmla="*/ 4 w 226"/>
                  <a:gd name="T13" fmla="*/ 54 h 112"/>
                  <a:gd name="T14" fmla="*/ 9 w 226"/>
                  <a:gd name="T15" fmla="*/ 58 h 112"/>
                  <a:gd name="T16" fmla="*/ 18 w 226"/>
                  <a:gd name="T17" fmla="*/ 61 h 112"/>
                  <a:gd name="T18" fmla="*/ 30 w 226"/>
                  <a:gd name="T19" fmla="*/ 65 h 112"/>
                  <a:gd name="T20" fmla="*/ 30 w 226"/>
                  <a:gd name="T21" fmla="*/ 65 h 112"/>
                  <a:gd name="T22" fmla="*/ 53 w 226"/>
                  <a:gd name="T23" fmla="*/ 68 h 112"/>
                  <a:gd name="T24" fmla="*/ 60 w 226"/>
                  <a:gd name="T25" fmla="*/ 68 h 112"/>
                  <a:gd name="T26" fmla="*/ 60 w 226"/>
                  <a:gd name="T27" fmla="*/ 68 h 112"/>
                  <a:gd name="T28" fmla="*/ 72 w 226"/>
                  <a:gd name="T29" fmla="*/ 79 h 112"/>
                  <a:gd name="T30" fmla="*/ 81 w 226"/>
                  <a:gd name="T31" fmla="*/ 87 h 112"/>
                  <a:gd name="T32" fmla="*/ 86 w 226"/>
                  <a:gd name="T33" fmla="*/ 94 h 112"/>
                  <a:gd name="T34" fmla="*/ 86 w 226"/>
                  <a:gd name="T35" fmla="*/ 94 h 112"/>
                  <a:gd name="T36" fmla="*/ 89 w 226"/>
                  <a:gd name="T37" fmla="*/ 100 h 112"/>
                  <a:gd name="T38" fmla="*/ 98 w 226"/>
                  <a:gd name="T39" fmla="*/ 105 h 112"/>
                  <a:gd name="T40" fmla="*/ 114 w 226"/>
                  <a:gd name="T41" fmla="*/ 110 h 112"/>
                  <a:gd name="T42" fmla="*/ 133 w 226"/>
                  <a:gd name="T43" fmla="*/ 112 h 112"/>
                  <a:gd name="T44" fmla="*/ 133 w 226"/>
                  <a:gd name="T45" fmla="*/ 112 h 112"/>
                  <a:gd name="T46" fmla="*/ 159 w 226"/>
                  <a:gd name="T47" fmla="*/ 112 h 112"/>
                  <a:gd name="T48" fmla="*/ 187 w 226"/>
                  <a:gd name="T49" fmla="*/ 112 h 112"/>
                  <a:gd name="T50" fmla="*/ 200 w 226"/>
                  <a:gd name="T51" fmla="*/ 110 h 112"/>
                  <a:gd name="T52" fmla="*/ 210 w 226"/>
                  <a:gd name="T53" fmla="*/ 108 h 112"/>
                  <a:gd name="T54" fmla="*/ 219 w 226"/>
                  <a:gd name="T55" fmla="*/ 107 h 112"/>
                  <a:gd name="T56" fmla="*/ 222 w 226"/>
                  <a:gd name="T57" fmla="*/ 103 h 112"/>
                  <a:gd name="T58" fmla="*/ 222 w 226"/>
                  <a:gd name="T59" fmla="*/ 103 h 112"/>
                  <a:gd name="T60" fmla="*/ 226 w 226"/>
                  <a:gd name="T61" fmla="*/ 98 h 112"/>
                  <a:gd name="T62" fmla="*/ 226 w 226"/>
                  <a:gd name="T63" fmla="*/ 91 h 112"/>
                  <a:gd name="T64" fmla="*/ 226 w 226"/>
                  <a:gd name="T65" fmla="*/ 82 h 112"/>
                  <a:gd name="T66" fmla="*/ 224 w 226"/>
                  <a:gd name="T67" fmla="*/ 75 h 112"/>
                  <a:gd name="T68" fmla="*/ 221 w 226"/>
                  <a:gd name="T69" fmla="*/ 68 h 112"/>
                  <a:gd name="T70" fmla="*/ 217 w 226"/>
                  <a:gd name="T71" fmla="*/ 59 h 112"/>
                  <a:gd name="T72" fmla="*/ 210 w 226"/>
                  <a:gd name="T73" fmla="*/ 54 h 112"/>
                  <a:gd name="T74" fmla="*/ 203 w 226"/>
                  <a:gd name="T75" fmla="*/ 49 h 112"/>
                  <a:gd name="T76" fmla="*/ 203 w 226"/>
                  <a:gd name="T77" fmla="*/ 49 h 112"/>
                  <a:gd name="T78" fmla="*/ 189 w 226"/>
                  <a:gd name="T79" fmla="*/ 44 h 112"/>
                  <a:gd name="T80" fmla="*/ 165 w 226"/>
                  <a:gd name="T81" fmla="*/ 37 h 112"/>
                  <a:gd name="T82" fmla="*/ 96 w 226"/>
                  <a:gd name="T83" fmla="*/ 21 h 112"/>
                  <a:gd name="T84" fmla="*/ 5 w 226"/>
                  <a:gd name="T85" fmla="*/ 0 h 112"/>
                  <a:gd name="T86" fmla="*/ 5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5" y="0"/>
                    </a:moveTo>
                    <a:lnTo>
                      <a:pt x="5" y="0"/>
                    </a:lnTo>
                    <a:lnTo>
                      <a:pt x="0" y="37"/>
                    </a:lnTo>
                    <a:lnTo>
                      <a:pt x="0" y="47"/>
                    </a:lnTo>
                    <a:lnTo>
                      <a:pt x="0" y="52"/>
                    </a:lnTo>
                    <a:lnTo>
                      <a:pt x="0" y="52"/>
                    </a:lnTo>
                    <a:lnTo>
                      <a:pt x="4" y="54"/>
                    </a:lnTo>
                    <a:lnTo>
                      <a:pt x="9" y="58"/>
                    </a:lnTo>
                    <a:lnTo>
                      <a:pt x="18" y="61"/>
                    </a:lnTo>
                    <a:lnTo>
                      <a:pt x="30" y="65"/>
                    </a:lnTo>
                    <a:lnTo>
                      <a:pt x="30" y="65"/>
                    </a:lnTo>
                    <a:lnTo>
                      <a:pt x="53" y="68"/>
                    </a:lnTo>
                    <a:lnTo>
                      <a:pt x="60" y="68"/>
                    </a:lnTo>
                    <a:lnTo>
                      <a:pt x="60" y="68"/>
                    </a:lnTo>
                    <a:lnTo>
                      <a:pt x="72" y="79"/>
                    </a:lnTo>
                    <a:lnTo>
                      <a:pt x="81" y="87"/>
                    </a:lnTo>
                    <a:lnTo>
                      <a:pt x="86" y="94"/>
                    </a:lnTo>
                    <a:lnTo>
                      <a:pt x="86" y="94"/>
                    </a:lnTo>
                    <a:lnTo>
                      <a:pt x="89" y="100"/>
                    </a:lnTo>
                    <a:lnTo>
                      <a:pt x="98" y="105"/>
                    </a:lnTo>
                    <a:lnTo>
                      <a:pt x="114" y="110"/>
                    </a:lnTo>
                    <a:lnTo>
                      <a:pt x="133" y="112"/>
                    </a:lnTo>
                    <a:lnTo>
                      <a:pt x="133" y="112"/>
                    </a:lnTo>
                    <a:lnTo>
                      <a:pt x="159" y="112"/>
                    </a:lnTo>
                    <a:lnTo>
                      <a:pt x="187" y="112"/>
                    </a:lnTo>
                    <a:lnTo>
                      <a:pt x="200" y="110"/>
                    </a:lnTo>
                    <a:lnTo>
                      <a:pt x="210" y="108"/>
                    </a:lnTo>
                    <a:lnTo>
                      <a:pt x="219" y="107"/>
                    </a:lnTo>
                    <a:lnTo>
                      <a:pt x="222" y="103"/>
                    </a:lnTo>
                    <a:lnTo>
                      <a:pt x="222" y="103"/>
                    </a:lnTo>
                    <a:lnTo>
                      <a:pt x="226" y="98"/>
                    </a:lnTo>
                    <a:lnTo>
                      <a:pt x="226" y="91"/>
                    </a:lnTo>
                    <a:lnTo>
                      <a:pt x="226" y="82"/>
                    </a:lnTo>
                    <a:lnTo>
                      <a:pt x="224" y="75"/>
                    </a:lnTo>
                    <a:lnTo>
                      <a:pt x="221" y="68"/>
                    </a:lnTo>
                    <a:lnTo>
                      <a:pt x="217" y="59"/>
                    </a:lnTo>
                    <a:lnTo>
                      <a:pt x="210" y="54"/>
                    </a:lnTo>
                    <a:lnTo>
                      <a:pt x="203" y="49"/>
                    </a:lnTo>
                    <a:lnTo>
                      <a:pt x="203" y="49"/>
                    </a:lnTo>
                    <a:lnTo>
                      <a:pt x="189" y="44"/>
                    </a:lnTo>
                    <a:lnTo>
                      <a:pt x="165" y="37"/>
                    </a:lnTo>
                    <a:lnTo>
                      <a:pt x="96" y="21"/>
                    </a:lnTo>
                    <a:lnTo>
                      <a:pt x="5" y="0"/>
                    </a:lnTo>
                    <a:lnTo>
                      <a:pt x="5"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 name="Freeform 34"/>
              <p:cNvSpPr>
                <a:spLocks/>
              </p:cNvSpPr>
              <p:nvPr/>
            </p:nvSpPr>
            <p:spPr bwMode="auto">
              <a:xfrm>
                <a:off x="1234" y="3352"/>
                <a:ext cx="111" cy="73"/>
              </a:xfrm>
              <a:custGeom>
                <a:avLst/>
                <a:gdLst>
                  <a:gd name="T0" fmla="*/ 179 w 223"/>
                  <a:gd name="T1" fmla="*/ 84 h 145"/>
                  <a:gd name="T2" fmla="*/ 179 w 223"/>
                  <a:gd name="T3" fmla="*/ 84 h 145"/>
                  <a:gd name="T4" fmla="*/ 170 w 223"/>
                  <a:gd name="T5" fmla="*/ 73 h 145"/>
                  <a:gd name="T6" fmla="*/ 163 w 223"/>
                  <a:gd name="T7" fmla="*/ 65 h 145"/>
                  <a:gd name="T8" fmla="*/ 154 w 223"/>
                  <a:gd name="T9" fmla="*/ 47 h 145"/>
                  <a:gd name="T10" fmla="*/ 154 w 223"/>
                  <a:gd name="T11" fmla="*/ 47 h 145"/>
                  <a:gd name="T12" fmla="*/ 144 w 223"/>
                  <a:gd name="T13" fmla="*/ 47 h 145"/>
                  <a:gd name="T14" fmla="*/ 133 w 223"/>
                  <a:gd name="T15" fmla="*/ 45 h 145"/>
                  <a:gd name="T16" fmla="*/ 126 w 223"/>
                  <a:gd name="T17" fmla="*/ 40 h 145"/>
                  <a:gd name="T18" fmla="*/ 119 w 223"/>
                  <a:gd name="T19" fmla="*/ 33 h 145"/>
                  <a:gd name="T20" fmla="*/ 105 w 223"/>
                  <a:gd name="T21" fmla="*/ 16 h 145"/>
                  <a:gd name="T22" fmla="*/ 100 w 223"/>
                  <a:gd name="T23" fmla="*/ 7 h 145"/>
                  <a:gd name="T24" fmla="*/ 91 w 223"/>
                  <a:gd name="T25" fmla="*/ 0 h 145"/>
                  <a:gd name="T26" fmla="*/ 91 w 223"/>
                  <a:gd name="T27" fmla="*/ 0 h 145"/>
                  <a:gd name="T28" fmla="*/ 81 w 223"/>
                  <a:gd name="T29" fmla="*/ 2 h 145"/>
                  <a:gd name="T30" fmla="*/ 81 w 223"/>
                  <a:gd name="T31" fmla="*/ 2 h 145"/>
                  <a:gd name="T32" fmla="*/ 81 w 223"/>
                  <a:gd name="T33" fmla="*/ 26 h 145"/>
                  <a:gd name="T34" fmla="*/ 81 w 223"/>
                  <a:gd name="T35" fmla="*/ 42 h 145"/>
                  <a:gd name="T36" fmla="*/ 79 w 223"/>
                  <a:gd name="T37" fmla="*/ 49 h 145"/>
                  <a:gd name="T38" fmla="*/ 77 w 223"/>
                  <a:gd name="T39" fmla="*/ 52 h 145"/>
                  <a:gd name="T40" fmla="*/ 76 w 223"/>
                  <a:gd name="T41" fmla="*/ 54 h 145"/>
                  <a:gd name="T42" fmla="*/ 70 w 223"/>
                  <a:gd name="T43" fmla="*/ 56 h 145"/>
                  <a:gd name="T44" fmla="*/ 70 w 223"/>
                  <a:gd name="T45" fmla="*/ 56 h 145"/>
                  <a:gd name="T46" fmla="*/ 58 w 223"/>
                  <a:gd name="T47" fmla="*/ 56 h 145"/>
                  <a:gd name="T48" fmla="*/ 41 w 223"/>
                  <a:gd name="T49" fmla="*/ 54 h 145"/>
                  <a:gd name="T50" fmla="*/ 21 w 223"/>
                  <a:gd name="T51" fmla="*/ 51 h 145"/>
                  <a:gd name="T52" fmla="*/ 4 w 223"/>
                  <a:gd name="T53" fmla="*/ 45 h 145"/>
                  <a:gd name="T54" fmla="*/ 4 w 223"/>
                  <a:gd name="T55" fmla="*/ 45 h 145"/>
                  <a:gd name="T56" fmla="*/ 0 w 223"/>
                  <a:gd name="T57" fmla="*/ 58 h 145"/>
                  <a:gd name="T58" fmla="*/ 0 w 223"/>
                  <a:gd name="T59" fmla="*/ 66 h 145"/>
                  <a:gd name="T60" fmla="*/ 2 w 223"/>
                  <a:gd name="T61" fmla="*/ 72 h 145"/>
                  <a:gd name="T62" fmla="*/ 4 w 223"/>
                  <a:gd name="T63" fmla="*/ 75 h 145"/>
                  <a:gd name="T64" fmla="*/ 4 w 223"/>
                  <a:gd name="T65" fmla="*/ 75 h 145"/>
                  <a:gd name="T66" fmla="*/ 9 w 223"/>
                  <a:gd name="T67" fmla="*/ 77 h 145"/>
                  <a:gd name="T68" fmla="*/ 16 w 223"/>
                  <a:gd name="T69" fmla="*/ 80 h 145"/>
                  <a:gd name="T70" fmla="*/ 27 w 223"/>
                  <a:gd name="T71" fmla="*/ 84 h 145"/>
                  <a:gd name="T72" fmla="*/ 41 w 223"/>
                  <a:gd name="T73" fmla="*/ 91 h 145"/>
                  <a:gd name="T74" fmla="*/ 41 w 223"/>
                  <a:gd name="T75" fmla="*/ 91 h 145"/>
                  <a:gd name="T76" fmla="*/ 53 w 223"/>
                  <a:gd name="T77" fmla="*/ 101 h 145"/>
                  <a:gd name="T78" fmla="*/ 63 w 223"/>
                  <a:gd name="T79" fmla="*/ 112 h 145"/>
                  <a:gd name="T80" fmla="*/ 79 w 223"/>
                  <a:gd name="T81" fmla="*/ 131 h 145"/>
                  <a:gd name="T82" fmla="*/ 79 w 223"/>
                  <a:gd name="T83" fmla="*/ 131 h 145"/>
                  <a:gd name="T84" fmla="*/ 83 w 223"/>
                  <a:gd name="T85" fmla="*/ 135 h 145"/>
                  <a:gd name="T86" fmla="*/ 90 w 223"/>
                  <a:gd name="T87" fmla="*/ 138 h 145"/>
                  <a:gd name="T88" fmla="*/ 109 w 223"/>
                  <a:gd name="T89" fmla="*/ 142 h 145"/>
                  <a:gd name="T90" fmla="*/ 132 w 223"/>
                  <a:gd name="T91" fmla="*/ 145 h 145"/>
                  <a:gd name="T92" fmla="*/ 154 w 223"/>
                  <a:gd name="T93" fmla="*/ 145 h 145"/>
                  <a:gd name="T94" fmla="*/ 154 w 223"/>
                  <a:gd name="T95" fmla="*/ 145 h 145"/>
                  <a:gd name="T96" fmla="*/ 177 w 223"/>
                  <a:gd name="T97" fmla="*/ 143 h 145"/>
                  <a:gd name="T98" fmla="*/ 196 w 223"/>
                  <a:gd name="T99" fmla="*/ 142 h 145"/>
                  <a:gd name="T100" fmla="*/ 205 w 223"/>
                  <a:gd name="T101" fmla="*/ 140 h 145"/>
                  <a:gd name="T102" fmla="*/ 212 w 223"/>
                  <a:gd name="T103" fmla="*/ 136 h 145"/>
                  <a:gd name="T104" fmla="*/ 217 w 223"/>
                  <a:gd name="T105" fmla="*/ 133 h 145"/>
                  <a:gd name="T106" fmla="*/ 223 w 223"/>
                  <a:gd name="T107" fmla="*/ 129 h 145"/>
                  <a:gd name="T108" fmla="*/ 223 w 223"/>
                  <a:gd name="T109" fmla="*/ 129 h 145"/>
                  <a:gd name="T110" fmla="*/ 223 w 223"/>
                  <a:gd name="T111" fmla="*/ 124 h 145"/>
                  <a:gd name="T112" fmla="*/ 221 w 223"/>
                  <a:gd name="T113" fmla="*/ 117 h 145"/>
                  <a:gd name="T114" fmla="*/ 216 w 223"/>
                  <a:gd name="T115" fmla="*/ 112 h 145"/>
                  <a:gd name="T116" fmla="*/ 210 w 223"/>
                  <a:gd name="T117" fmla="*/ 107 h 145"/>
                  <a:gd name="T118" fmla="*/ 179 w 223"/>
                  <a:gd name="T119" fmla="*/ 84 h 145"/>
                  <a:gd name="T120" fmla="*/ 179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179" y="84"/>
                    </a:moveTo>
                    <a:lnTo>
                      <a:pt x="179" y="84"/>
                    </a:lnTo>
                    <a:lnTo>
                      <a:pt x="170" y="73"/>
                    </a:lnTo>
                    <a:lnTo>
                      <a:pt x="163" y="65"/>
                    </a:lnTo>
                    <a:lnTo>
                      <a:pt x="154" y="47"/>
                    </a:lnTo>
                    <a:lnTo>
                      <a:pt x="154" y="47"/>
                    </a:lnTo>
                    <a:lnTo>
                      <a:pt x="144" y="47"/>
                    </a:lnTo>
                    <a:lnTo>
                      <a:pt x="133" y="45"/>
                    </a:lnTo>
                    <a:lnTo>
                      <a:pt x="126" y="40"/>
                    </a:lnTo>
                    <a:lnTo>
                      <a:pt x="119" y="33"/>
                    </a:lnTo>
                    <a:lnTo>
                      <a:pt x="105" y="16"/>
                    </a:lnTo>
                    <a:lnTo>
                      <a:pt x="100" y="7"/>
                    </a:lnTo>
                    <a:lnTo>
                      <a:pt x="91" y="0"/>
                    </a:lnTo>
                    <a:lnTo>
                      <a:pt x="91" y="0"/>
                    </a:lnTo>
                    <a:lnTo>
                      <a:pt x="81" y="2"/>
                    </a:lnTo>
                    <a:lnTo>
                      <a:pt x="81" y="2"/>
                    </a:lnTo>
                    <a:lnTo>
                      <a:pt x="81" y="26"/>
                    </a:lnTo>
                    <a:lnTo>
                      <a:pt x="81" y="42"/>
                    </a:lnTo>
                    <a:lnTo>
                      <a:pt x="79" y="49"/>
                    </a:lnTo>
                    <a:lnTo>
                      <a:pt x="77" y="52"/>
                    </a:lnTo>
                    <a:lnTo>
                      <a:pt x="76" y="54"/>
                    </a:lnTo>
                    <a:lnTo>
                      <a:pt x="70" y="56"/>
                    </a:lnTo>
                    <a:lnTo>
                      <a:pt x="70" y="56"/>
                    </a:lnTo>
                    <a:lnTo>
                      <a:pt x="58" y="56"/>
                    </a:lnTo>
                    <a:lnTo>
                      <a:pt x="41" y="54"/>
                    </a:lnTo>
                    <a:lnTo>
                      <a:pt x="21" y="51"/>
                    </a:lnTo>
                    <a:lnTo>
                      <a:pt x="4" y="45"/>
                    </a:lnTo>
                    <a:lnTo>
                      <a:pt x="4" y="45"/>
                    </a:lnTo>
                    <a:lnTo>
                      <a:pt x="0" y="58"/>
                    </a:lnTo>
                    <a:lnTo>
                      <a:pt x="0" y="66"/>
                    </a:lnTo>
                    <a:lnTo>
                      <a:pt x="2" y="72"/>
                    </a:lnTo>
                    <a:lnTo>
                      <a:pt x="4" y="75"/>
                    </a:lnTo>
                    <a:lnTo>
                      <a:pt x="4" y="75"/>
                    </a:lnTo>
                    <a:lnTo>
                      <a:pt x="9" y="77"/>
                    </a:lnTo>
                    <a:lnTo>
                      <a:pt x="16" y="80"/>
                    </a:lnTo>
                    <a:lnTo>
                      <a:pt x="27" y="84"/>
                    </a:lnTo>
                    <a:lnTo>
                      <a:pt x="41" y="91"/>
                    </a:lnTo>
                    <a:lnTo>
                      <a:pt x="41" y="91"/>
                    </a:lnTo>
                    <a:lnTo>
                      <a:pt x="53" y="101"/>
                    </a:lnTo>
                    <a:lnTo>
                      <a:pt x="63" y="112"/>
                    </a:lnTo>
                    <a:lnTo>
                      <a:pt x="79" y="131"/>
                    </a:lnTo>
                    <a:lnTo>
                      <a:pt x="79" y="131"/>
                    </a:lnTo>
                    <a:lnTo>
                      <a:pt x="83" y="135"/>
                    </a:lnTo>
                    <a:lnTo>
                      <a:pt x="90" y="138"/>
                    </a:lnTo>
                    <a:lnTo>
                      <a:pt x="109" y="142"/>
                    </a:lnTo>
                    <a:lnTo>
                      <a:pt x="132" y="145"/>
                    </a:lnTo>
                    <a:lnTo>
                      <a:pt x="154" y="145"/>
                    </a:lnTo>
                    <a:lnTo>
                      <a:pt x="154" y="145"/>
                    </a:lnTo>
                    <a:lnTo>
                      <a:pt x="177" y="143"/>
                    </a:lnTo>
                    <a:lnTo>
                      <a:pt x="196" y="142"/>
                    </a:lnTo>
                    <a:lnTo>
                      <a:pt x="205" y="140"/>
                    </a:lnTo>
                    <a:lnTo>
                      <a:pt x="212" y="136"/>
                    </a:lnTo>
                    <a:lnTo>
                      <a:pt x="217" y="133"/>
                    </a:lnTo>
                    <a:lnTo>
                      <a:pt x="223" y="129"/>
                    </a:lnTo>
                    <a:lnTo>
                      <a:pt x="223" y="129"/>
                    </a:lnTo>
                    <a:lnTo>
                      <a:pt x="223" y="124"/>
                    </a:lnTo>
                    <a:lnTo>
                      <a:pt x="221" y="117"/>
                    </a:lnTo>
                    <a:lnTo>
                      <a:pt x="216" y="112"/>
                    </a:lnTo>
                    <a:lnTo>
                      <a:pt x="210" y="107"/>
                    </a:lnTo>
                    <a:lnTo>
                      <a:pt x="179" y="84"/>
                    </a:lnTo>
                    <a:lnTo>
                      <a:pt x="179"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 name="Freeform 35"/>
              <p:cNvSpPr>
                <a:spLocks/>
              </p:cNvSpPr>
              <p:nvPr/>
            </p:nvSpPr>
            <p:spPr bwMode="auto">
              <a:xfrm>
                <a:off x="1280" y="3351"/>
                <a:ext cx="31" cy="25"/>
              </a:xfrm>
              <a:custGeom>
                <a:avLst/>
                <a:gdLst>
                  <a:gd name="T0" fmla="*/ 63 w 63"/>
                  <a:gd name="T1" fmla="*/ 51 h 51"/>
                  <a:gd name="T2" fmla="*/ 63 w 63"/>
                  <a:gd name="T3" fmla="*/ 51 h 51"/>
                  <a:gd name="T4" fmla="*/ 62 w 63"/>
                  <a:gd name="T5" fmla="*/ 48 h 51"/>
                  <a:gd name="T6" fmla="*/ 62 w 63"/>
                  <a:gd name="T7" fmla="*/ 48 h 51"/>
                  <a:gd name="T8" fmla="*/ 55 w 63"/>
                  <a:gd name="T9" fmla="*/ 35 h 51"/>
                  <a:gd name="T10" fmla="*/ 46 w 63"/>
                  <a:gd name="T11" fmla="*/ 20 h 51"/>
                  <a:gd name="T12" fmla="*/ 39 w 63"/>
                  <a:gd name="T13" fmla="*/ 0 h 51"/>
                  <a:gd name="T14" fmla="*/ 39 w 63"/>
                  <a:gd name="T15" fmla="*/ 0 h 51"/>
                  <a:gd name="T16" fmla="*/ 28 w 63"/>
                  <a:gd name="T17" fmla="*/ 0 h 51"/>
                  <a:gd name="T18" fmla="*/ 0 w 63"/>
                  <a:gd name="T19" fmla="*/ 4 h 51"/>
                  <a:gd name="T20" fmla="*/ 0 w 63"/>
                  <a:gd name="T21" fmla="*/ 4 h 51"/>
                  <a:gd name="T22" fmla="*/ 9 w 63"/>
                  <a:gd name="T23" fmla="*/ 11 h 51"/>
                  <a:gd name="T24" fmla="*/ 14 w 63"/>
                  <a:gd name="T25" fmla="*/ 20 h 51"/>
                  <a:gd name="T26" fmla="*/ 28 w 63"/>
                  <a:gd name="T27" fmla="*/ 37 h 51"/>
                  <a:gd name="T28" fmla="*/ 35 w 63"/>
                  <a:gd name="T29" fmla="*/ 44 h 51"/>
                  <a:gd name="T30" fmla="*/ 42 w 63"/>
                  <a:gd name="T31" fmla="*/ 49 h 51"/>
                  <a:gd name="T32" fmla="*/ 53 w 63"/>
                  <a:gd name="T33" fmla="*/ 51 h 51"/>
                  <a:gd name="T34" fmla="*/ 63 w 63"/>
                  <a:gd name="T35" fmla="*/ 51 h 51"/>
                  <a:gd name="T36" fmla="*/ 63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63" y="51"/>
                    </a:moveTo>
                    <a:lnTo>
                      <a:pt x="63" y="51"/>
                    </a:lnTo>
                    <a:lnTo>
                      <a:pt x="62" y="48"/>
                    </a:lnTo>
                    <a:lnTo>
                      <a:pt x="62" y="48"/>
                    </a:lnTo>
                    <a:lnTo>
                      <a:pt x="55" y="35"/>
                    </a:lnTo>
                    <a:lnTo>
                      <a:pt x="46" y="20"/>
                    </a:lnTo>
                    <a:lnTo>
                      <a:pt x="39" y="0"/>
                    </a:lnTo>
                    <a:lnTo>
                      <a:pt x="39" y="0"/>
                    </a:lnTo>
                    <a:lnTo>
                      <a:pt x="28" y="0"/>
                    </a:lnTo>
                    <a:lnTo>
                      <a:pt x="0" y="4"/>
                    </a:lnTo>
                    <a:lnTo>
                      <a:pt x="0" y="4"/>
                    </a:lnTo>
                    <a:lnTo>
                      <a:pt x="9" y="11"/>
                    </a:lnTo>
                    <a:lnTo>
                      <a:pt x="14" y="20"/>
                    </a:lnTo>
                    <a:lnTo>
                      <a:pt x="28" y="37"/>
                    </a:lnTo>
                    <a:lnTo>
                      <a:pt x="35" y="44"/>
                    </a:lnTo>
                    <a:lnTo>
                      <a:pt x="42" y="49"/>
                    </a:lnTo>
                    <a:lnTo>
                      <a:pt x="53" y="51"/>
                    </a:lnTo>
                    <a:lnTo>
                      <a:pt x="63" y="51"/>
                    </a:lnTo>
                    <a:lnTo>
                      <a:pt x="63"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 name="Freeform 36"/>
              <p:cNvSpPr>
                <a:spLocks/>
              </p:cNvSpPr>
              <p:nvPr/>
            </p:nvSpPr>
            <p:spPr bwMode="auto">
              <a:xfrm>
                <a:off x="1236" y="3353"/>
                <a:ext cx="38" cy="27"/>
              </a:xfrm>
              <a:custGeom>
                <a:avLst/>
                <a:gdLst>
                  <a:gd name="T0" fmla="*/ 66 w 77"/>
                  <a:gd name="T1" fmla="*/ 54 h 54"/>
                  <a:gd name="T2" fmla="*/ 66 w 77"/>
                  <a:gd name="T3" fmla="*/ 54 h 54"/>
                  <a:gd name="T4" fmla="*/ 72 w 77"/>
                  <a:gd name="T5" fmla="*/ 52 h 54"/>
                  <a:gd name="T6" fmla="*/ 73 w 77"/>
                  <a:gd name="T7" fmla="*/ 50 h 54"/>
                  <a:gd name="T8" fmla="*/ 75 w 77"/>
                  <a:gd name="T9" fmla="*/ 47 h 54"/>
                  <a:gd name="T10" fmla="*/ 77 w 77"/>
                  <a:gd name="T11" fmla="*/ 40 h 54"/>
                  <a:gd name="T12" fmla="*/ 77 w 77"/>
                  <a:gd name="T13" fmla="*/ 24 h 54"/>
                  <a:gd name="T14" fmla="*/ 77 w 77"/>
                  <a:gd name="T15" fmla="*/ 0 h 54"/>
                  <a:gd name="T16" fmla="*/ 77 w 77"/>
                  <a:gd name="T17" fmla="*/ 0 h 54"/>
                  <a:gd name="T18" fmla="*/ 56 w 77"/>
                  <a:gd name="T19" fmla="*/ 3 h 54"/>
                  <a:gd name="T20" fmla="*/ 33 w 77"/>
                  <a:gd name="T21" fmla="*/ 8 h 54"/>
                  <a:gd name="T22" fmla="*/ 16 w 77"/>
                  <a:gd name="T23" fmla="*/ 17 h 54"/>
                  <a:gd name="T24" fmla="*/ 9 w 77"/>
                  <a:gd name="T25" fmla="*/ 21 h 54"/>
                  <a:gd name="T26" fmla="*/ 3 w 77"/>
                  <a:gd name="T27" fmla="*/ 26 h 54"/>
                  <a:gd name="T28" fmla="*/ 3 w 77"/>
                  <a:gd name="T29" fmla="*/ 26 h 54"/>
                  <a:gd name="T30" fmla="*/ 0 w 77"/>
                  <a:gd name="T31" fmla="*/ 43 h 54"/>
                  <a:gd name="T32" fmla="*/ 0 w 77"/>
                  <a:gd name="T33" fmla="*/ 43 h 54"/>
                  <a:gd name="T34" fmla="*/ 17 w 77"/>
                  <a:gd name="T35" fmla="*/ 49 h 54"/>
                  <a:gd name="T36" fmla="*/ 37 w 77"/>
                  <a:gd name="T37" fmla="*/ 52 h 54"/>
                  <a:gd name="T38" fmla="*/ 54 w 77"/>
                  <a:gd name="T39" fmla="*/ 54 h 54"/>
                  <a:gd name="T40" fmla="*/ 66 w 77"/>
                  <a:gd name="T41" fmla="*/ 54 h 54"/>
                  <a:gd name="T42" fmla="*/ 66 w 77"/>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54">
                    <a:moveTo>
                      <a:pt x="66" y="54"/>
                    </a:moveTo>
                    <a:lnTo>
                      <a:pt x="66" y="54"/>
                    </a:lnTo>
                    <a:lnTo>
                      <a:pt x="72" y="52"/>
                    </a:lnTo>
                    <a:lnTo>
                      <a:pt x="73" y="50"/>
                    </a:lnTo>
                    <a:lnTo>
                      <a:pt x="75" y="47"/>
                    </a:lnTo>
                    <a:lnTo>
                      <a:pt x="77" y="40"/>
                    </a:lnTo>
                    <a:lnTo>
                      <a:pt x="77" y="24"/>
                    </a:lnTo>
                    <a:lnTo>
                      <a:pt x="77" y="0"/>
                    </a:lnTo>
                    <a:lnTo>
                      <a:pt x="77" y="0"/>
                    </a:lnTo>
                    <a:lnTo>
                      <a:pt x="56" y="3"/>
                    </a:lnTo>
                    <a:lnTo>
                      <a:pt x="33" y="8"/>
                    </a:lnTo>
                    <a:lnTo>
                      <a:pt x="16" y="17"/>
                    </a:lnTo>
                    <a:lnTo>
                      <a:pt x="9" y="21"/>
                    </a:lnTo>
                    <a:lnTo>
                      <a:pt x="3" y="26"/>
                    </a:lnTo>
                    <a:lnTo>
                      <a:pt x="3" y="26"/>
                    </a:lnTo>
                    <a:lnTo>
                      <a:pt x="0" y="43"/>
                    </a:lnTo>
                    <a:lnTo>
                      <a:pt x="0" y="43"/>
                    </a:lnTo>
                    <a:lnTo>
                      <a:pt x="17" y="49"/>
                    </a:lnTo>
                    <a:lnTo>
                      <a:pt x="37" y="52"/>
                    </a:lnTo>
                    <a:lnTo>
                      <a:pt x="54" y="54"/>
                    </a:lnTo>
                    <a:lnTo>
                      <a:pt x="66" y="54"/>
                    </a:lnTo>
                    <a:lnTo>
                      <a:pt x="66"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Freeform 37"/>
              <p:cNvSpPr>
                <a:spLocks/>
              </p:cNvSpPr>
              <p:nvPr/>
            </p:nvSpPr>
            <p:spPr bwMode="auto">
              <a:xfrm>
                <a:off x="1010" y="2812"/>
                <a:ext cx="299" cy="568"/>
              </a:xfrm>
              <a:custGeom>
                <a:avLst/>
                <a:gdLst>
                  <a:gd name="T0" fmla="*/ 296 w 597"/>
                  <a:gd name="T1" fmla="*/ 339 h 1136"/>
                  <a:gd name="T2" fmla="*/ 328 w 597"/>
                  <a:gd name="T3" fmla="*/ 457 h 1136"/>
                  <a:gd name="T4" fmla="*/ 343 w 597"/>
                  <a:gd name="T5" fmla="*/ 553 h 1136"/>
                  <a:gd name="T6" fmla="*/ 371 w 597"/>
                  <a:gd name="T7" fmla="*/ 613 h 1136"/>
                  <a:gd name="T8" fmla="*/ 382 w 597"/>
                  <a:gd name="T9" fmla="*/ 655 h 1136"/>
                  <a:gd name="T10" fmla="*/ 387 w 597"/>
                  <a:gd name="T11" fmla="*/ 753 h 1136"/>
                  <a:gd name="T12" fmla="*/ 401 w 597"/>
                  <a:gd name="T13" fmla="*/ 875 h 1136"/>
                  <a:gd name="T14" fmla="*/ 412 w 597"/>
                  <a:gd name="T15" fmla="*/ 940 h 1136"/>
                  <a:gd name="T16" fmla="*/ 406 w 597"/>
                  <a:gd name="T17" fmla="*/ 985 h 1136"/>
                  <a:gd name="T18" fmla="*/ 440 w 597"/>
                  <a:gd name="T19" fmla="*/ 1041 h 1136"/>
                  <a:gd name="T20" fmla="*/ 438 w 597"/>
                  <a:gd name="T21" fmla="*/ 1083 h 1136"/>
                  <a:gd name="T22" fmla="*/ 457 w 597"/>
                  <a:gd name="T23" fmla="*/ 1124 h 1136"/>
                  <a:gd name="T24" fmla="*/ 532 w 597"/>
                  <a:gd name="T25" fmla="*/ 1083 h 1136"/>
                  <a:gd name="T26" fmla="*/ 585 w 597"/>
                  <a:gd name="T27" fmla="*/ 1089 h 1136"/>
                  <a:gd name="T28" fmla="*/ 594 w 597"/>
                  <a:gd name="T29" fmla="*/ 1062 h 1136"/>
                  <a:gd name="T30" fmla="*/ 590 w 597"/>
                  <a:gd name="T31" fmla="*/ 1040 h 1136"/>
                  <a:gd name="T32" fmla="*/ 566 w 597"/>
                  <a:gd name="T33" fmla="*/ 1020 h 1136"/>
                  <a:gd name="T34" fmla="*/ 566 w 597"/>
                  <a:gd name="T35" fmla="*/ 996 h 1136"/>
                  <a:gd name="T36" fmla="*/ 590 w 597"/>
                  <a:gd name="T37" fmla="*/ 947 h 1136"/>
                  <a:gd name="T38" fmla="*/ 571 w 597"/>
                  <a:gd name="T39" fmla="*/ 900 h 1136"/>
                  <a:gd name="T40" fmla="*/ 562 w 597"/>
                  <a:gd name="T41" fmla="*/ 676 h 1136"/>
                  <a:gd name="T42" fmla="*/ 536 w 597"/>
                  <a:gd name="T43" fmla="*/ 649 h 1136"/>
                  <a:gd name="T44" fmla="*/ 524 w 597"/>
                  <a:gd name="T45" fmla="*/ 630 h 1136"/>
                  <a:gd name="T46" fmla="*/ 520 w 597"/>
                  <a:gd name="T47" fmla="*/ 571 h 1136"/>
                  <a:gd name="T48" fmla="*/ 532 w 597"/>
                  <a:gd name="T49" fmla="*/ 501 h 1136"/>
                  <a:gd name="T50" fmla="*/ 520 w 597"/>
                  <a:gd name="T51" fmla="*/ 341 h 1136"/>
                  <a:gd name="T52" fmla="*/ 506 w 597"/>
                  <a:gd name="T53" fmla="*/ 236 h 1136"/>
                  <a:gd name="T54" fmla="*/ 501 w 597"/>
                  <a:gd name="T55" fmla="*/ 117 h 1136"/>
                  <a:gd name="T56" fmla="*/ 462 w 597"/>
                  <a:gd name="T57" fmla="*/ 21 h 1136"/>
                  <a:gd name="T58" fmla="*/ 25 w 597"/>
                  <a:gd name="T59" fmla="*/ 224 h 1136"/>
                  <a:gd name="T60" fmla="*/ 25 w 597"/>
                  <a:gd name="T61" fmla="*/ 437 h 1136"/>
                  <a:gd name="T62" fmla="*/ 27 w 597"/>
                  <a:gd name="T63" fmla="*/ 543 h 1136"/>
                  <a:gd name="T64" fmla="*/ 32 w 597"/>
                  <a:gd name="T65" fmla="*/ 646 h 1136"/>
                  <a:gd name="T66" fmla="*/ 18 w 597"/>
                  <a:gd name="T67" fmla="*/ 648 h 1136"/>
                  <a:gd name="T68" fmla="*/ 18 w 597"/>
                  <a:gd name="T69" fmla="*/ 674 h 1136"/>
                  <a:gd name="T70" fmla="*/ 20 w 597"/>
                  <a:gd name="T71" fmla="*/ 728 h 1136"/>
                  <a:gd name="T72" fmla="*/ 23 w 597"/>
                  <a:gd name="T73" fmla="*/ 851 h 1136"/>
                  <a:gd name="T74" fmla="*/ 21 w 597"/>
                  <a:gd name="T75" fmla="*/ 917 h 1136"/>
                  <a:gd name="T76" fmla="*/ 0 w 597"/>
                  <a:gd name="T77" fmla="*/ 940 h 1136"/>
                  <a:gd name="T78" fmla="*/ 27 w 597"/>
                  <a:gd name="T79" fmla="*/ 994 h 1136"/>
                  <a:gd name="T80" fmla="*/ 13 w 597"/>
                  <a:gd name="T81" fmla="*/ 1022 h 1136"/>
                  <a:gd name="T82" fmla="*/ 14 w 597"/>
                  <a:gd name="T83" fmla="*/ 1110 h 1136"/>
                  <a:gd name="T84" fmla="*/ 62 w 597"/>
                  <a:gd name="T85" fmla="*/ 1111 h 1136"/>
                  <a:gd name="T86" fmla="*/ 95 w 597"/>
                  <a:gd name="T87" fmla="*/ 1117 h 1136"/>
                  <a:gd name="T88" fmla="*/ 123 w 597"/>
                  <a:gd name="T89" fmla="*/ 1136 h 1136"/>
                  <a:gd name="T90" fmla="*/ 140 w 597"/>
                  <a:gd name="T91" fmla="*/ 1108 h 1136"/>
                  <a:gd name="T92" fmla="*/ 147 w 597"/>
                  <a:gd name="T93" fmla="*/ 1057 h 1136"/>
                  <a:gd name="T94" fmla="*/ 172 w 597"/>
                  <a:gd name="T95" fmla="*/ 1001 h 1136"/>
                  <a:gd name="T96" fmla="*/ 165 w 597"/>
                  <a:gd name="T97" fmla="*/ 971 h 1136"/>
                  <a:gd name="T98" fmla="*/ 175 w 597"/>
                  <a:gd name="T99" fmla="*/ 924 h 1136"/>
                  <a:gd name="T100" fmla="*/ 193 w 597"/>
                  <a:gd name="T101" fmla="*/ 800 h 1136"/>
                  <a:gd name="T102" fmla="*/ 191 w 597"/>
                  <a:gd name="T103" fmla="*/ 676 h 1136"/>
                  <a:gd name="T104" fmla="*/ 191 w 597"/>
                  <a:gd name="T105" fmla="*/ 604 h 1136"/>
                  <a:gd name="T106" fmla="*/ 207 w 597"/>
                  <a:gd name="T107" fmla="*/ 459 h 1136"/>
                  <a:gd name="T108" fmla="*/ 228 w 597"/>
                  <a:gd name="T109" fmla="*/ 306 h 1136"/>
                  <a:gd name="T110" fmla="*/ 249 w 597"/>
                  <a:gd name="T111" fmla="*/ 245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97" h="1136">
                    <a:moveTo>
                      <a:pt x="279" y="220"/>
                    </a:moveTo>
                    <a:lnTo>
                      <a:pt x="279" y="220"/>
                    </a:lnTo>
                    <a:lnTo>
                      <a:pt x="284" y="234"/>
                    </a:lnTo>
                    <a:lnTo>
                      <a:pt x="286" y="252"/>
                    </a:lnTo>
                    <a:lnTo>
                      <a:pt x="291" y="296"/>
                    </a:lnTo>
                    <a:lnTo>
                      <a:pt x="296" y="339"/>
                    </a:lnTo>
                    <a:lnTo>
                      <a:pt x="300" y="359"/>
                    </a:lnTo>
                    <a:lnTo>
                      <a:pt x="301" y="374"/>
                    </a:lnTo>
                    <a:lnTo>
                      <a:pt x="301" y="374"/>
                    </a:lnTo>
                    <a:lnTo>
                      <a:pt x="308" y="397"/>
                    </a:lnTo>
                    <a:lnTo>
                      <a:pt x="315" y="418"/>
                    </a:lnTo>
                    <a:lnTo>
                      <a:pt x="328" y="457"/>
                    </a:lnTo>
                    <a:lnTo>
                      <a:pt x="333" y="474"/>
                    </a:lnTo>
                    <a:lnTo>
                      <a:pt x="338" y="492"/>
                    </a:lnTo>
                    <a:lnTo>
                      <a:pt x="342" y="509"/>
                    </a:lnTo>
                    <a:lnTo>
                      <a:pt x="342" y="527"/>
                    </a:lnTo>
                    <a:lnTo>
                      <a:pt x="342" y="527"/>
                    </a:lnTo>
                    <a:lnTo>
                      <a:pt x="343" y="553"/>
                    </a:lnTo>
                    <a:lnTo>
                      <a:pt x="347" y="572"/>
                    </a:lnTo>
                    <a:lnTo>
                      <a:pt x="350" y="586"/>
                    </a:lnTo>
                    <a:lnTo>
                      <a:pt x="356" y="597"/>
                    </a:lnTo>
                    <a:lnTo>
                      <a:pt x="361" y="604"/>
                    </a:lnTo>
                    <a:lnTo>
                      <a:pt x="366" y="609"/>
                    </a:lnTo>
                    <a:lnTo>
                      <a:pt x="371" y="613"/>
                    </a:lnTo>
                    <a:lnTo>
                      <a:pt x="375" y="618"/>
                    </a:lnTo>
                    <a:lnTo>
                      <a:pt x="375" y="618"/>
                    </a:lnTo>
                    <a:lnTo>
                      <a:pt x="380" y="627"/>
                    </a:lnTo>
                    <a:lnTo>
                      <a:pt x="384" y="632"/>
                    </a:lnTo>
                    <a:lnTo>
                      <a:pt x="384" y="641"/>
                    </a:lnTo>
                    <a:lnTo>
                      <a:pt x="382" y="655"/>
                    </a:lnTo>
                    <a:lnTo>
                      <a:pt x="382" y="655"/>
                    </a:lnTo>
                    <a:lnTo>
                      <a:pt x="380" y="676"/>
                    </a:lnTo>
                    <a:lnTo>
                      <a:pt x="382" y="700"/>
                    </a:lnTo>
                    <a:lnTo>
                      <a:pt x="384" y="726"/>
                    </a:lnTo>
                    <a:lnTo>
                      <a:pt x="387" y="753"/>
                    </a:lnTo>
                    <a:lnTo>
                      <a:pt x="387" y="753"/>
                    </a:lnTo>
                    <a:lnTo>
                      <a:pt x="389" y="781"/>
                    </a:lnTo>
                    <a:lnTo>
                      <a:pt x="391" y="812"/>
                    </a:lnTo>
                    <a:lnTo>
                      <a:pt x="394" y="845"/>
                    </a:lnTo>
                    <a:lnTo>
                      <a:pt x="398" y="861"/>
                    </a:lnTo>
                    <a:lnTo>
                      <a:pt x="401" y="875"/>
                    </a:lnTo>
                    <a:lnTo>
                      <a:pt x="401" y="875"/>
                    </a:lnTo>
                    <a:lnTo>
                      <a:pt x="413" y="910"/>
                    </a:lnTo>
                    <a:lnTo>
                      <a:pt x="415" y="919"/>
                    </a:lnTo>
                    <a:lnTo>
                      <a:pt x="413" y="929"/>
                    </a:lnTo>
                    <a:lnTo>
                      <a:pt x="413" y="929"/>
                    </a:lnTo>
                    <a:lnTo>
                      <a:pt x="413" y="936"/>
                    </a:lnTo>
                    <a:lnTo>
                      <a:pt x="412" y="940"/>
                    </a:lnTo>
                    <a:lnTo>
                      <a:pt x="406" y="947"/>
                    </a:lnTo>
                    <a:lnTo>
                      <a:pt x="405" y="956"/>
                    </a:lnTo>
                    <a:lnTo>
                      <a:pt x="403" y="963"/>
                    </a:lnTo>
                    <a:lnTo>
                      <a:pt x="405" y="970"/>
                    </a:lnTo>
                    <a:lnTo>
                      <a:pt x="405" y="970"/>
                    </a:lnTo>
                    <a:lnTo>
                      <a:pt x="406" y="985"/>
                    </a:lnTo>
                    <a:lnTo>
                      <a:pt x="410" y="996"/>
                    </a:lnTo>
                    <a:lnTo>
                      <a:pt x="417" y="1008"/>
                    </a:lnTo>
                    <a:lnTo>
                      <a:pt x="429" y="1024"/>
                    </a:lnTo>
                    <a:lnTo>
                      <a:pt x="429" y="1024"/>
                    </a:lnTo>
                    <a:lnTo>
                      <a:pt x="434" y="1034"/>
                    </a:lnTo>
                    <a:lnTo>
                      <a:pt x="440" y="1041"/>
                    </a:lnTo>
                    <a:lnTo>
                      <a:pt x="441" y="1050"/>
                    </a:lnTo>
                    <a:lnTo>
                      <a:pt x="441" y="1055"/>
                    </a:lnTo>
                    <a:lnTo>
                      <a:pt x="441" y="1066"/>
                    </a:lnTo>
                    <a:lnTo>
                      <a:pt x="438" y="1073"/>
                    </a:lnTo>
                    <a:lnTo>
                      <a:pt x="438" y="1073"/>
                    </a:lnTo>
                    <a:lnTo>
                      <a:pt x="438" y="1083"/>
                    </a:lnTo>
                    <a:lnTo>
                      <a:pt x="440" y="1094"/>
                    </a:lnTo>
                    <a:lnTo>
                      <a:pt x="445" y="1113"/>
                    </a:lnTo>
                    <a:lnTo>
                      <a:pt x="445" y="1113"/>
                    </a:lnTo>
                    <a:lnTo>
                      <a:pt x="448" y="1118"/>
                    </a:lnTo>
                    <a:lnTo>
                      <a:pt x="452" y="1122"/>
                    </a:lnTo>
                    <a:lnTo>
                      <a:pt x="457" y="1124"/>
                    </a:lnTo>
                    <a:lnTo>
                      <a:pt x="462" y="1124"/>
                    </a:lnTo>
                    <a:lnTo>
                      <a:pt x="462" y="1124"/>
                    </a:lnTo>
                    <a:lnTo>
                      <a:pt x="476" y="1118"/>
                    </a:lnTo>
                    <a:lnTo>
                      <a:pt x="499" y="1104"/>
                    </a:lnTo>
                    <a:lnTo>
                      <a:pt x="532" y="1083"/>
                    </a:lnTo>
                    <a:lnTo>
                      <a:pt x="532" y="1083"/>
                    </a:lnTo>
                    <a:lnTo>
                      <a:pt x="536" y="1085"/>
                    </a:lnTo>
                    <a:lnTo>
                      <a:pt x="548" y="1087"/>
                    </a:lnTo>
                    <a:lnTo>
                      <a:pt x="548" y="1087"/>
                    </a:lnTo>
                    <a:lnTo>
                      <a:pt x="567" y="1089"/>
                    </a:lnTo>
                    <a:lnTo>
                      <a:pt x="585" y="1089"/>
                    </a:lnTo>
                    <a:lnTo>
                      <a:pt x="585" y="1089"/>
                    </a:lnTo>
                    <a:lnTo>
                      <a:pt x="587" y="1089"/>
                    </a:lnTo>
                    <a:lnTo>
                      <a:pt x="590" y="1085"/>
                    </a:lnTo>
                    <a:lnTo>
                      <a:pt x="595" y="1076"/>
                    </a:lnTo>
                    <a:lnTo>
                      <a:pt x="597" y="1068"/>
                    </a:lnTo>
                    <a:lnTo>
                      <a:pt x="597" y="1064"/>
                    </a:lnTo>
                    <a:lnTo>
                      <a:pt x="594" y="1062"/>
                    </a:lnTo>
                    <a:lnTo>
                      <a:pt x="594" y="1062"/>
                    </a:lnTo>
                    <a:lnTo>
                      <a:pt x="592" y="1062"/>
                    </a:lnTo>
                    <a:lnTo>
                      <a:pt x="590" y="1061"/>
                    </a:lnTo>
                    <a:lnTo>
                      <a:pt x="590" y="1054"/>
                    </a:lnTo>
                    <a:lnTo>
                      <a:pt x="592" y="1045"/>
                    </a:lnTo>
                    <a:lnTo>
                      <a:pt x="590" y="1040"/>
                    </a:lnTo>
                    <a:lnTo>
                      <a:pt x="588" y="1033"/>
                    </a:lnTo>
                    <a:lnTo>
                      <a:pt x="588" y="1033"/>
                    </a:lnTo>
                    <a:lnTo>
                      <a:pt x="587" y="1027"/>
                    </a:lnTo>
                    <a:lnTo>
                      <a:pt x="581" y="1026"/>
                    </a:lnTo>
                    <a:lnTo>
                      <a:pt x="571" y="1022"/>
                    </a:lnTo>
                    <a:lnTo>
                      <a:pt x="566" y="1020"/>
                    </a:lnTo>
                    <a:lnTo>
                      <a:pt x="560" y="1019"/>
                    </a:lnTo>
                    <a:lnTo>
                      <a:pt x="559" y="1015"/>
                    </a:lnTo>
                    <a:lnTo>
                      <a:pt x="559" y="1010"/>
                    </a:lnTo>
                    <a:lnTo>
                      <a:pt x="559" y="1010"/>
                    </a:lnTo>
                    <a:lnTo>
                      <a:pt x="560" y="1003"/>
                    </a:lnTo>
                    <a:lnTo>
                      <a:pt x="566" y="996"/>
                    </a:lnTo>
                    <a:lnTo>
                      <a:pt x="580" y="978"/>
                    </a:lnTo>
                    <a:lnTo>
                      <a:pt x="585" y="971"/>
                    </a:lnTo>
                    <a:lnTo>
                      <a:pt x="590" y="963"/>
                    </a:lnTo>
                    <a:lnTo>
                      <a:pt x="592" y="954"/>
                    </a:lnTo>
                    <a:lnTo>
                      <a:pt x="590" y="947"/>
                    </a:lnTo>
                    <a:lnTo>
                      <a:pt x="590" y="947"/>
                    </a:lnTo>
                    <a:lnTo>
                      <a:pt x="583" y="935"/>
                    </a:lnTo>
                    <a:lnTo>
                      <a:pt x="578" y="924"/>
                    </a:lnTo>
                    <a:lnTo>
                      <a:pt x="573" y="914"/>
                    </a:lnTo>
                    <a:lnTo>
                      <a:pt x="571" y="908"/>
                    </a:lnTo>
                    <a:lnTo>
                      <a:pt x="571" y="900"/>
                    </a:lnTo>
                    <a:lnTo>
                      <a:pt x="571" y="900"/>
                    </a:lnTo>
                    <a:lnTo>
                      <a:pt x="571" y="872"/>
                    </a:lnTo>
                    <a:lnTo>
                      <a:pt x="569" y="826"/>
                    </a:lnTo>
                    <a:lnTo>
                      <a:pt x="566" y="716"/>
                    </a:lnTo>
                    <a:lnTo>
                      <a:pt x="566" y="716"/>
                    </a:lnTo>
                    <a:lnTo>
                      <a:pt x="564" y="693"/>
                    </a:lnTo>
                    <a:lnTo>
                      <a:pt x="562" y="676"/>
                    </a:lnTo>
                    <a:lnTo>
                      <a:pt x="557" y="663"/>
                    </a:lnTo>
                    <a:lnTo>
                      <a:pt x="553" y="655"/>
                    </a:lnTo>
                    <a:lnTo>
                      <a:pt x="548" y="651"/>
                    </a:lnTo>
                    <a:lnTo>
                      <a:pt x="543" y="648"/>
                    </a:lnTo>
                    <a:lnTo>
                      <a:pt x="539" y="648"/>
                    </a:lnTo>
                    <a:lnTo>
                      <a:pt x="536" y="649"/>
                    </a:lnTo>
                    <a:lnTo>
                      <a:pt x="536" y="649"/>
                    </a:lnTo>
                    <a:lnTo>
                      <a:pt x="534" y="649"/>
                    </a:lnTo>
                    <a:lnTo>
                      <a:pt x="532" y="648"/>
                    </a:lnTo>
                    <a:lnTo>
                      <a:pt x="529" y="646"/>
                    </a:lnTo>
                    <a:lnTo>
                      <a:pt x="527" y="642"/>
                    </a:lnTo>
                    <a:lnTo>
                      <a:pt x="524" y="630"/>
                    </a:lnTo>
                    <a:lnTo>
                      <a:pt x="524" y="614"/>
                    </a:lnTo>
                    <a:lnTo>
                      <a:pt x="524" y="614"/>
                    </a:lnTo>
                    <a:lnTo>
                      <a:pt x="525" y="586"/>
                    </a:lnTo>
                    <a:lnTo>
                      <a:pt x="524" y="578"/>
                    </a:lnTo>
                    <a:lnTo>
                      <a:pt x="520" y="571"/>
                    </a:lnTo>
                    <a:lnTo>
                      <a:pt x="520" y="571"/>
                    </a:lnTo>
                    <a:lnTo>
                      <a:pt x="518" y="565"/>
                    </a:lnTo>
                    <a:lnTo>
                      <a:pt x="518" y="558"/>
                    </a:lnTo>
                    <a:lnTo>
                      <a:pt x="524" y="537"/>
                    </a:lnTo>
                    <a:lnTo>
                      <a:pt x="531" y="516"/>
                    </a:lnTo>
                    <a:lnTo>
                      <a:pt x="532" y="508"/>
                    </a:lnTo>
                    <a:lnTo>
                      <a:pt x="532" y="501"/>
                    </a:lnTo>
                    <a:lnTo>
                      <a:pt x="532" y="501"/>
                    </a:lnTo>
                    <a:lnTo>
                      <a:pt x="531" y="480"/>
                    </a:lnTo>
                    <a:lnTo>
                      <a:pt x="527" y="443"/>
                    </a:lnTo>
                    <a:lnTo>
                      <a:pt x="522" y="395"/>
                    </a:lnTo>
                    <a:lnTo>
                      <a:pt x="520" y="369"/>
                    </a:lnTo>
                    <a:lnTo>
                      <a:pt x="520" y="341"/>
                    </a:lnTo>
                    <a:lnTo>
                      <a:pt x="520" y="341"/>
                    </a:lnTo>
                    <a:lnTo>
                      <a:pt x="518" y="317"/>
                    </a:lnTo>
                    <a:lnTo>
                      <a:pt x="517" y="297"/>
                    </a:lnTo>
                    <a:lnTo>
                      <a:pt x="511" y="269"/>
                    </a:lnTo>
                    <a:lnTo>
                      <a:pt x="506" y="247"/>
                    </a:lnTo>
                    <a:lnTo>
                      <a:pt x="506" y="236"/>
                    </a:lnTo>
                    <a:lnTo>
                      <a:pt x="506" y="220"/>
                    </a:lnTo>
                    <a:lnTo>
                      <a:pt x="506" y="220"/>
                    </a:lnTo>
                    <a:lnTo>
                      <a:pt x="508" y="189"/>
                    </a:lnTo>
                    <a:lnTo>
                      <a:pt x="506" y="154"/>
                    </a:lnTo>
                    <a:lnTo>
                      <a:pt x="504" y="135"/>
                    </a:lnTo>
                    <a:lnTo>
                      <a:pt x="501" y="117"/>
                    </a:lnTo>
                    <a:lnTo>
                      <a:pt x="497" y="98"/>
                    </a:lnTo>
                    <a:lnTo>
                      <a:pt x="492" y="79"/>
                    </a:lnTo>
                    <a:lnTo>
                      <a:pt x="492" y="79"/>
                    </a:lnTo>
                    <a:lnTo>
                      <a:pt x="485" y="61"/>
                    </a:lnTo>
                    <a:lnTo>
                      <a:pt x="478" y="45"/>
                    </a:lnTo>
                    <a:lnTo>
                      <a:pt x="462" y="21"/>
                    </a:lnTo>
                    <a:lnTo>
                      <a:pt x="452" y="5"/>
                    </a:lnTo>
                    <a:lnTo>
                      <a:pt x="447" y="0"/>
                    </a:lnTo>
                    <a:lnTo>
                      <a:pt x="21" y="28"/>
                    </a:lnTo>
                    <a:lnTo>
                      <a:pt x="21" y="28"/>
                    </a:lnTo>
                    <a:lnTo>
                      <a:pt x="23" y="114"/>
                    </a:lnTo>
                    <a:lnTo>
                      <a:pt x="25" y="224"/>
                    </a:lnTo>
                    <a:lnTo>
                      <a:pt x="25" y="224"/>
                    </a:lnTo>
                    <a:lnTo>
                      <a:pt x="27" y="247"/>
                    </a:lnTo>
                    <a:lnTo>
                      <a:pt x="25" y="269"/>
                    </a:lnTo>
                    <a:lnTo>
                      <a:pt x="25" y="339"/>
                    </a:lnTo>
                    <a:lnTo>
                      <a:pt x="25" y="339"/>
                    </a:lnTo>
                    <a:lnTo>
                      <a:pt x="25" y="437"/>
                    </a:lnTo>
                    <a:lnTo>
                      <a:pt x="25" y="476"/>
                    </a:lnTo>
                    <a:lnTo>
                      <a:pt x="25" y="502"/>
                    </a:lnTo>
                    <a:lnTo>
                      <a:pt x="25" y="502"/>
                    </a:lnTo>
                    <a:lnTo>
                      <a:pt x="23" y="511"/>
                    </a:lnTo>
                    <a:lnTo>
                      <a:pt x="25" y="522"/>
                    </a:lnTo>
                    <a:lnTo>
                      <a:pt x="27" y="543"/>
                    </a:lnTo>
                    <a:lnTo>
                      <a:pt x="30" y="567"/>
                    </a:lnTo>
                    <a:lnTo>
                      <a:pt x="34" y="593"/>
                    </a:lnTo>
                    <a:lnTo>
                      <a:pt x="34" y="593"/>
                    </a:lnTo>
                    <a:lnTo>
                      <a:pt x="34" y="618"/>
                    </a:lnTo>
                    <a:lnTo>
                      <a:pt x="34" y="637"/>
                    </a:lnTo>
                    <a:lnTo>
                      <a:pt x="32" y="646"/>
                    </a:lnTo>
                    <a:lnTo>
                      <a:pt x="30" y="648"/>
                    </a:lnTo>
                    <a:lnTo>
                      <a:pt x="27" y="646"/>
                    </a:lnTo>
                    <a:lnTo>
                      <a:pt x="27" y="646"/>
                    </a:lnTo>
                    <a:lnTo>
                      <a:pt x="25" y="644"/>
                    </a:lnTo>
                    <a:lnTo>
                      <a:pt x="21" y="646"/>
                    </a:lnTo>
                    <a:lnTo>
                      <a:pt x="18" y="648"/>
                    </a:lnTo>
                    <a:lnTo>
                      <a:pt x="16" y="651"/>
                    </a:lnTo>
                    <a:lnTo>
                      <a:pt x="14" y="656"/>
                    </a:lnTo>
                    <a:lnTo>
                      <a:pt x="14" y="662"/>
                    </a:lnTo>
                    <a:lnTo>
                      <a:pt x="16" y="669"/>
                    </a:lnTo>
                    <a:lnTo>
                      <a:pt x="18" y="674"/>
                    </a:lnTo>
                    <a:lnTo>
                      <a:pt x="18" y="674"/>
                    </a:lnTo>
                    <a:lnTo>
                      <a:pt x="23" y="683"/>
                    </a:lnTo>
                    <a:lnTo>
                      <a:pt x="23" y="691"/>
                    </a:lnTo>
                    <a:lnTo>
                      <a:pt x="21" y="700"/>
                    </a:lnTo>
                    <a:lnTo>
                      <a:pt x="21" y="712"/>
                    </a:lnTo>
                    <a:lnTo>
                      <a:pt x="21" y="712"/>
                    </a:lnTo>
                    <a:lnTo>
                      <a:pt x="20" y="728"/>
                    </a:lnTo>
                    <a:lnTo>
                      <a:pt x="18" y="744"/>
                    </a:lnTo>
                    <a:lnTo>
                      <a:pt x="16" y="767"/>
                    </a:lnTo>
                    <a:lnTo>
                      <a:pt x="16" y="796"/>
                    </a:lnTo>
                    <a:lnTo>
                      <a:pt x="16" y="796"/>
                    </a:lnTo>
                    <a:lnTo>
                      <a:pt x="20" y="826"/>
                    </a:lnTo>
                    <a:lnTo>
                      <a:pt x="23" y="851"/>
                    </a:lnTo>
                    <a:lnTo>
                      <a:pt x="28" y="873"/>
                    </a:lnTo>
                    <a:lnTo>
                      <a:pt x="30" y="898"/>
                    </a:lnTo>
                    <a:lnTo>
                      <a:pt x="30" y="898"/>
                    </a:lnTo>
                    <a:lnTo>
                      <a:pt x="30" y="907"/>
                    </a:lnTo>
                    <a:lnTo>
                      <a:pt x="27" y="914"/>
                    </a:lnTo>
                    <a:lnTo>
                      <a:pt x="21" y="917"/>
                    </a:lnTo>
                    <a:lnTo>
                      <a:pt x="16" y="919"/>
                    </a:lnTo>
                    <a:lnTo>
                      <a:pt x="11" y="922"/>
                    </a:lnTo>
                    <a:lnTo>
                      <a:pt x="6" y="924"/>
                    </a:lnTo>
                    <a:lnTo>
                      <a:pt x="2" y="931"/>
                    </a:lnTo>
                    <a:lnTo>
                      <a:pt x="0" y="940"/>
                    </a:lnTo>
                    <a:lnTo>
                      <a:pt x="0" y="940"/>
                    </a:lnTo>
                    <a:lnTo>
                      <a:pt x="2" y="950"/>
                    </a:lnTo>
                    <a:lnTo>
                      <a:pt x="6" y="959"/>
                    </a:lnTo>
                    <a:lnTo>
                      <a:pt x="9" y="968"/>
                    </a:lnTo>
                    <a:lnTo>
                      <a:pt x="14" y="975"/>
                    </a:lnTo>
                    <a:lnTo>
                      <a:pt x="23" y="989"/>
                    </a:lnTo>
                    <a:lnTo>
                      <a:pt x="27" y="994"/>
                    </a:lnTo>
                    <a:lnTo>
                      <a:pt x="27" y="999"/>
                    </a:lnTo>
                    <a:lnTo>
                      <a:pt x="27" y="999"/>
                    </a:lnTo>
                    <a:lnTo>
                      <a:pt x="27" y="1003"/>
                    </a:lnTo>
                    <a:lnTo>
                      <a:pt x="23" y="1008"/>
                    </a:lnTo>
                    <a:lnTo>
                      <a:pt x="16" y="1017"/>
                    </a:lnTo>
                    <a:lnTo>
                      <a:pt x="13" y="1022"/>
                    </a:lnTo>
                    <a:lnTo>
                      <a:pt x="11" y="1027"/>
                    </a:lnTo>
                    <a:lnTo>
                      <a:pt x="9" y="1036"/>
                    </a:lnTo>
                    <a:lnTo>
                      <a:pt x="9" y="1045"/>
                    </a:lnTo>
                    <a:lnTo>
                      <a:pt x="9" y="1045"/>
                    </a:lnTo>
                    <a:lnTo>
                      <a:pt x="13" y="1085"/>
                    </a:lnTo>
                    <a:lnTo>
                      <a:pt x="14" y="1110"/>
                    </a:lnTo>
                    <a:lnTo>
                      <a:pt x="14" y="1110"/>
                    </a:lnTo>
                    <a:lnTo>
                      <a:pt x="16" y="1111"/>
                    </a:lnTo>
                    <a:lnTo>
                      <a:pt x="20" y="1113"/>
                    </a:lnTo>
                    <a:lnTo>
                      <a:pt x="34" y="1113"/>
                    </a:lnTo>
                    <a:lnTo>
                      <a:pt x="48" y="1113"/>
                    </a:lnTo>
                    <a:lnTo>
                      <a:pt x="62" y="1111"/>
                    </a:lnTo>
                    <a:lnTo>
                      <a:pt x="62" y="1111"/>
                    </a:lnTo>
                    <a:lnTo>
                      <a:pt x="72" y="1110"/>
                    </a:lnTo>
                    <a:lnTo>
                      <a:pt x="81" y="1110"/>
                    </a:lnTo>
                    <a:lnTo>
                      <a:pt x="90" y="1111"/>
                    </a:lnTo>
                    <a:lnTo>
                      <a:pt x="93" y="1113"/>
                    </a:lnTo>
                    <a:lnTo>
                      <a:pt x="95" y="1117"/>
                    </a:lnTo>
                    <a:lnTo>
                      <a:pt x="95" y="1117"/>
                    </a:lnTo>
                    <a:lnTo>
                      <a:pt x="100" y="1124"/>
                    </a:lnTo>
                    <a:lnTo>
                      <a:pt x="109" y="1132"/>
                    </a:lnTo>
                    <a:lnTo>
                      <a:pt x="114" y="1134"/>
                    </a:lnTo>
                    <a:lnTo>
                      <a:pt x="118" y="1136"/>
                    </a:lnTo>
                    <a:lnTo>
                      <a:pt x="123" y="1136"/>
                    </a:lnTo>
                    <a:lnTo>
                      <a:pt x="130" y="1134"/>
                    </a:lnTo>
                    <a:lnTo>
                      <a:pt x="130" y="1134"/>
                    </a:lnTo>
                    <a:lnTo>
                      <a:pt x="133" y="1129"/>
                    </a:lnTo>
                    <a:lnTo>
                      <a:pt x="137" y="1124"/>
                    </a:lnTo>
                    <a:lnTo>
                      <a:pt x="139" y="1117"/>
                    </a:lnTo>
                    <a:lnTo>
                      <a:pt x="140" y="1108"/>
                    </a:lnTo>
                    <a:lnTo>
                      <a:pt x="139" y="1090"/>
                    </a:lnTo>
                    <a:lnTo>
                      <a:pt x="139" y="1073"/>
                    </a:lnTo>
                    <a:lnTo>
                      <a:pt x="139" y="1073"/>
                    </a:lnTo>
                    <a:lnTo>
                      <a:pt x="139" y="1068"/>
                    </a:lnTo>
                    <a:lnTo>
                      <a:pt x="140" y="1062"/>
                    </a:lnTo>
                    <a:lnTo>
                      <a:pt x="147" y="1057"/>
                    </a:lnTo>
                    <a:lnTo>
                      <a:pt x="151" y="1054"/>
                    </a:lnTo>
                    <a:lnTo>
                      <a:pt x="156" y="1050"/>
                    </a:lnTo>
                    <a:lnTo>
                      <a:pt x="160" y="1045"/>
                    </a:lnTo>
                    <a:lnTo>
                      <a:pt x="161" y="1036"/>
                    </a:lnTo>
                    <a:lnTo>
                      <a:pt x="161" y="1036"/>
                    </a:lnTo>
                    <a:lnTo>
                      <a:pt x="172" y="1001"/>
                    </a:lnTo>
                    <a:lnTo>
                      <a:pt x="172" y="994"/>
                    </a:lnTo>
                    <a:lnTo>
                      <a:pt x="172" y="987"/>
                    </a:lnTo>
                    <a:lnTo>
                      <a:pt x="170" y="982"/>
                    </a:lnTo>
                    <a:lnTo>
                      <a:pt x="168" y="977"/>
                    </a:lnTo>
                    <a:lnTo>
                      <a:pt x="168" y="977"/>
                    </a:lnTo>
                    <a:lnTo>
                      <a:pt x="165" y="971"/>
                    </a:lnTo>
                    <a:lnTo>
                      <a:pt x="163" y="966"/>
                    </a:lnTo>
                    <a:lnTo>
                      <a:pt x="163" y="963"/>
                    </a:lnTo>
                    <a:lnTo>
                      <a:pt x="165" y="957"/>
                    </a:lnTo>
                    <a:lnTo>
                      <a:pt x="168" y="945"/>
                    </a:lnTo>
                    <a:lnTo>
                      <a:pt x="175" y="924"/>
                    </a:lnTo>
                    <a:lnTo>
                      <a:pt x="175" y="924"/>
                    </a:lnTo>
                    <a:lnTo>
                      <a:pt x="182" y="898"/>
                    </a:lnTo>
                    <a:lnTo>
                      <a:pt x="189" y="868"/>
                    </a:lnTo>
                    <a:lnTo>
                      <a:pt x="193" y="835"/>
                    </a:lnTo>
                    <a:lnTo>
                      <a:pt x="195" y="817"/>
                    </a:lnTo>
                    <a:lnTo>
                      <a:pt x="193" y="800"/>
                    </a:lnTo>
                    <a:lnTo>
                      <a:pt x="193" y="800"/>
                    </a:lnTo>
                    <a:lnTo>
                      <a:pt x="193" y="763"/>
                    </a:lnTo>
                    <a:lnTo>
                      <a:pt x="193" y="725"/>
                    </a:lnTo>
                    <a:lnTo>
                      <a:pt x="193" y="693"/>
                    </a:lnTo>
                    <a:lnTo>
                      <a:pt x="193" y="683"/>
                    </a:lnTo>
                    <a:lnTo>
                      <a:pt x="191" y="676"/>
                    </a:lnTo>
                    <a:lnTo>
                      <a:pt x="191" y="676"/>
                    </a:lnTo>
                    <a:lnTo>
                      <a:pt x="188" y="665"/>
                    </a:lnTo>
                    <a:lnTo>
                      <a:pt x="186" y="646"/>
                    </a:lnTo>
                    <a:lnTo>
                      <a:pt x="186" y="627"/>
                    </a:lnTo>
                    <a:lnTo>
                      <a:pt x="188" y="614"/>
                    </a:lnTo>
                    <a:lnTo>
                      <a:pt x="191" y="604"/>
                    </a:lnTo>
                    <a:lnTo>
                      <a:pt x="191" y="604"/>
                    </a:lnTo>
                    <a:lnTo>
                      <a:pt x="195" y="592"/>
                    </a:lnTo>
                    <a:lnTo>
                      <a:pt x="198" y="576"/>
                    </a:lnTo>
                    <a:lnTo>
                      <a:pt x="203" y="537"/>
                    </a:lnTo>
                    <a:lnTo>
                      <a:pt x="207" y="495"/>
                    </a:lnTo>
                    <a:lnTo>
                      <a:pt x="207" y="459"/>
                    </a:lnTo>
                    <a:lnTo>
                      <a:pt x="207" y="459"/>
                    </a:lnTo>
                    <a:lnTo>
                      <a:pt x="209" y="427"/>
                    </a:lnTo>
                    <a:lnTo>
                      <a:pt x="212" y="397"/>
                    </a:lnTo>
                    <a:lnTo>
                      <a:pt x="219" y="345"/>
                    </a:lnTo>
                    <a:lnTo>
                      <a:pt x="219" y="345"/>
                    </a:lnTo>
                    <a:lnTo>
                      <a:pt x="224" y="325"/>
                    </a:lnTo>
                    <a:lnTo>
                      <a:pt x="228" y="306"/>
                    </a:lnTo>
                    <a:lnTo>
                      <a:pt x="233" y="290"/>
                    </a:lnTo>
                    <a:lnTo>
                      <a:pt x="235" y="273"/>
                    </a:lnTo>
                    <a:lnTo>
                      <a:pt x="235" y="273"/>
                    </a:lnTo>
                    <a:lnTo>
                      <a:pt x="237" y="262"/>
                    </a:lnTo>
                    <a:lnTo>
                      <a:pt x="242" y="254"/>
                    </a:lnTo>
                    <a:lnTo>
                      <a:pt x="249" y="245"/>
                    </a:lnTo>
                    <a:lnTo>
                      <a:pt x="256" y="236"/>
                    </a:lnTo>
                    <a:lnTo>
                      <a:pt x="272" y="224"/>
                    </a:lnTo>
                    <a:lnTo>
                      <a:pt x="279" y="220"/>
                    </a:lnTo>
                    <a:lnTo>
                      <a:pt x="279" y="22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Freeform 38"/>
              <p:cNvSpPr>
                <a:spLocks/>
              </p:cNvSpPr>
              <p:nvPr/>
            </p:nvSpPr>
            <p:spPr bwMode="auto">
              <a:xfrm>
                <a:off x="1089" y="2346"/>
                <a:ext cx="85" cy="130"/>
              </a:xfrm>
              <a:custGeom>
                <a:avLst/>
                <a:gdLst>
                  <a:gd name="T0" fmla="*/ 168 w 170"/>
                  <a:gd name="T1" fmla="*/ 40 h 261"/>
                  <a:gd name="T2" fmla="*/ 168 w 170"/>
                  <a:gd name="T3" fmla="*/ 40 h 261"/>
                  <a:gd name="T4" fmla="*/ 166 w 170"/>
                  <a:gd name="T5" fmla="*/ 82 h 261"/>
                  <a:gd name="T6" fmla="*/ 166 w 170"/>
                  <a:gd name="T7" fmla="*/ 110 h 261"/>
                  <a:gd name="T8" fmla="*/ 166 w 170"/>
                  <a:gd name="T9" fmla="*/ 140 h 261"/>
                  <a:gd name="T10" fmla="*/ 166 w 170"/>
                  <a:gd name="T11" fmla="*/ 140 h 261"/>
                  <a:gd name="T12" fmla="*/ 168 w 170"/>
                  <a:gd name="T13" fmla="*/ 159 h 261"/>
                  <a:gd name="T14" fmla="*/ 170 w 170"/>
                  <a:gd name="T15" fmla="*/ 192 h 261"/>
                  <a:gd name="T16" fmla="*/ 168 w 170"/>
                  <a:gd name="T17" fmla="*/ 210 h 261"/>
                  <a:gd name="T18" fmla="*/ 164 w 170"/>
                  <a:gd name="T19" fmla="*/ 226 h 261"/>
                  <a:gd name="T20" fmla="*/ 157 w 170"/>
                  <a:gd name="T21" fmla="*/ 240 h 261"/>
                  <a:gd name="T22" fmla="*/ 154 w 170"/>
                  <a:gd name="T23" fmla="*/ 247 h 261"/>
                  <a:gd name="T24" fmla="*/ 149 w 170"/>
                  <a:gd name="T25" fmla="*/ 252 h 261"/>
                  <a:gd name="T26" fmla="*/ 149 w 170"/>
                  <a:gd name="T27" fmla="*/ 252 h 261"/>
                  <a:gd name="T28" fmla="*/ 142 w 170"/>
                  <a:gd name="T29" fmla="*/ 255 h 261"/>
                  <a:gd name="T30" fmla="*/ 133 w 170"/>
                  <a:gd name="T31" fmla="*/ 259 h 261"/>
                  <a:gd name="T32" fmla="*/ 122 w 170"/>
                  <a:gd name="T33" fmla="*/ 261 h 261"/>
                  <a:gd name="T34" fmla="*/ 112 w 170"/>
                  <a:gd name="T35" fmla="*/ 261 h 261"/>
                  <a:gd name="T36" fmla="*/ 89 w 170"/>
                  <a:gd name="T37" fmla="*/ 261 h 261"/>
                  <a:gd name="T38" fmla="*/ 65 w 170"/>
                  <a:gd name="T39" fmla="*/ 259 h 261"/>
                  <a:gd name="T40" fmla="*/ 21 w 170"/>
                  <a:gd name="T41" fmla="*/ 252 h 261"/>
                  <a:gd name="T42" fmla="*/ 3 w 170"/>
                  <a:gd name="T43" fmla="*/ 247 h 261"/>
                  <a:gd name="T44" fmla="*/ 0 w 170"/>
                  <a:gd name="T45" fmla="*/ 157 h 261"/>
                  <a:gd name="T46" fmla="*/ 0 w 170"/>
                  <a:gd name="T47" fmla="*/ 157 h 261"/>
                  <a:gd name="T48" fmla="*/ 2 w 170"/>
                  <a:gd name="T49" fmla="*/ 156 h 261"/>
                  <a:gd name="T50" fmla="*/ 5 w 170"/>
                  <a:gd name="T51" fmla="*/ 152 h 261"/>
                  <a:gd name="T52" fmla="*/ 9 w 170"/>
                  <a:gd name="T53" fmla="*/ 145 h 261"/>
                  <a:gd name="T54" fmla="*/ 12 w 170"/>
                  <a:gd name="T55" fmla="*/ 135 h 261"/>
                  <a:gd name="T56" fmla="*/ 14 w 170"/>
                  <a:gd name="T57" fmla="*/ 119 h 261"/>
                  <a:gd name="T58" fmla="*/ 17 w 170"/>
                  <a:gd name="T59" fmla="*/ 96 h 261"/>
                  <a:gd name="T60" fmla="*/ 17 w 170"/>
                  <a:gd name="T61" fmla="*/ 68 h 261"/>
                  <a:gd name="T62" fmla="*/ 17 w 170"/>
                  <a:gd name="T63" fmla="*/ 68 h 261"/>
                  <a:gd name="T64" fmla="*/ 19 w 170"/>
                  <a:gd name="T65" fmla="*/ 21 h 261"/>
                  <a:gd name="T66" fmla="*/ 23 w 170"/>
                  <a:gd name="T67" fmla="*/ 3 h 261"/>
                  <a:gd name="T68" fmla="*/ 23 w 170"/>
                  <a:gd name="T69" fmla="*/ 0 h 261"/>
                  <a:gd name="T70" fmla="*/ 24 w 170"/>
                  <a:gd name="T71" fmla="*/ 2 h 261"/>
                  <a:gd name="T72" fmla="*/ 24 w 170"/>
                  <a:gd name="T73" fmla="*/ 3 h 261"/>
                  <a:gd name="T74" fmla="*/ 168 w 170"/>
                  <a:gd name="T75" fmla="*/ 4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0" h="261">
                    <a:moveTo>
                      <a:pt x="168" y="40"/>
                    </a:moveTo>
                    <a:lnTo>
                      <a:pt x="168" y="40"/>
                    </a:lnTo>
                    <a:lnTo>
                      <a:pt x="166" y="82"/>
                    </a:lnTo>
                    <a:lnTo>
                      <a:pt x="166" y="110"/>
                    </a:lnTo>
                    <a:lnTo>
                      <a:pt x="166" y="140"/>
                    </a:lnTo>
                    <a:lnTo>
                      <a:pt x="166" y="140"/>
                    </a:lnTo>
                    <a:lnTo>
                      <a:pt x="168" y="159"/>
                    </a:lnTo>
                    <a:lnTo>
                      <a:pt x="170" y="192"/>
                    </a:lnTo>
                    <a:lnTo>
                      <a:pt x="168" y="210"/>
                    </a:lnTo>
                    <a:lnTo>
                      <a:pt x="164" y="226"/>
                    </a:lnTo>
                    <a:lnTo>
                      <a:pt x="157" y="240"/>
                    </a:lnTo>
                    <a:lnTo>
                      <a:pt x="154" y="247"/>
                    </a:lnTo>
                    <a:lnTo>
                      <a:pt x="149" y="252"/>
                    </a:lnTo>
                    <a:lnTo>
                      <a:pt x="149" y="252"/>
                    </a:lnTo>
                    <a:lnTo>
                      <a:pt x="142" y="255"/>
                    </a:lnTo>
                    <a:lnTo>
                      <a:pt x="133" y="259"/>
                    </a:lnTo>
                    <a:lnTo>
                      <a:pt x="122" y="261"/>
                    </a:lnTo>
                    <a:lnTo>
                      <a:pt x="112" y="261"/>
                    </a:lnTo>
                    <a:lnTo>
                      <a:pt x="89" y="261"/>
                    </a:lnTo>
                    <a:lnTo>
                      <a:pt x="65" y="259"/>
                    </a:lnTo>
                    <a:lnTo>
                      <a:pt x="21" y="252"/>
                    </a:lnTo>
                    <a:lnTo>
                      <a:pt x="3" y="247"/>
                    </a:lnTo>
                    <a:lnTo>
                      <a:pt x="0" y="157"/>
                    </a:lnTo>
                    <a:lnTo>
                      <a:pt x="0" y="157"/>
                    </a:lnTo>
                    <a:lnTo>
                      <a:pt x="2" y="156"/>
                    </a:lnTo>
                    <a:lnTo>
                      <a:pt x="5" y="152"/>
                    </a:lnTo>
                    <a:lnTo>
                      <a:pt x="9" y="145"/>
                    </a:lnTo>
                    <a:lnTo>
                      <a:pt x="12" y="135"/>
                    </a:lnTo>
                    <a:lnTo>
                      <a:pt x="14" y="119"/>
                    </a:lnTo>
                    <a:lnTo>
                      <a:pt x="17" y="96"/>
                    </a:lnTo>
                    <a:lnTo>
                      <a:pt x="17" y="68"/>
                    </a:lnTo>
                    <a:lnTo>
                      <a:pt x="17" y="68"/>
                    </a:lnTo>
                    <a:lnTo>
                      <a:pt x="19" y="21"/>
                    </a:lnTo>
                    <a:lnTo>
                      <a:pt x="23" y="3"/>
                    </a:lnTo>
                    <a:lnTo>
                      <a:pt x="23" y="0"/>
                    </a:lnTo>
                    <a:lnTo>
                      <a:pt x="24" y="2"/>
                    </a:lnTo>
                    <a:lnTo>
                      <a:pt x="24" y="3"/>
                    </a:lnTo>
                    <a:lnTo>
                      <a:pt x="168" y="40"/>
                    </a:lnTo>
                    <a:close/>
                  </a:path>
                </a:pathLst>
              </a:cu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 name="Freeform 39"/>
              <p:cNvSpPr>
                <a:spLocks/>
              </p:cNvSpPr>
              <p:nvPr/>
            </p:nvSpPr>
            <p:spPr bwMode="auto">
              <a:xfrm>
                <a:off x="1043" y="2440"/>
                <a:ext cx="184" cy="409"/>
              </a:xfrm>
              <a:custGeom>
                <a:avLst/>
                <a:gdLst>
                  <a:gd name="T0" fmla="*/ 275 w 369"/>
                  <a:gd name="T1" fmla="*/ 0 h 817"/>
                  <a:gd name="T2" fmla="*/ 275 w 369"/>
                  <a:gd name="T3" fmla="*/ 0 h 817"/>
                  <a:gd name="T4" fmla="*/ 257 w 369"/>
                  <a:gd name="T5" fmla="*/ 7 h 817"/>
                  <a:gd name="T6" fmla="*/ 242 w 369"/>
                  <a:gd name="T7" fmla="*/ 14 h 817"/>
                  <a:gd name="T8" fmla="*/ 224 w 369"/>
                  <a:gd name="T9" fmla="*/ 17 h 817"/>
                  <a:gd name="T10" fmla="*/ 208 w 369"/>
                  <a:gd name="T11" fmla="*/ 19 h 817"/>
                  <a:gd name="T12" fmla="*/ 177 w 369"/>
                  <a:gd name="T13" fmla="*/ 21 h 817"/>
                  <a:gd name="T14" fmla="*/ 149 w 369"/>
                  <a:gd name="T15" fmla="*/ 21 h 817"/>
                  <a:gd name="T16" fmla="*/ 124 w 369"/>
                  <a:gd name="T17" fmla="*/ 17 h 817"/>
                  <a:gd name="T18" fmla="*/ 105 w 369"/>
                  <a:gd name="T19" fmla="*/ 12 h 817"/>
                  <a:gd name="T20" fmla="*/ 89 w 369"/>
                  <a:gd name="T21" fmla="*/ 9 h 817"/>
                  <a:gd name="T22" fmla="*/ 33 w 369"/>
                  <a:gd name="T23" fmla="*/ 438 h 817"/>
                  <a:gd name="T24" fmla="*/ 0 w 369"/>
                  <a:gd name="T25" fmla="*/ 686 h 817"/>
                  <a:gd name="T26" fmla="*/ 16 w 369"/>
                  <a:gd name="T27" fmla="*/ 782 h 817"/>
                  <a:gd name="T28" fmla="*/ 16 w 369"/>
                  <a:gd name="T29" fmla="*/ 782 h 817"/>
                  <a:gd name="T30" fmla="*/ 37 w 369"/>
                  <a:gd name="T31" fmla="*/ 793 h 817"/>
                  <a:gd name="T32" fmla="*/ 60 w 369"/>
                  <a:gd name="T33" fmla="*/ 802 h 817"/>
                  <a:gd name="T34" fmla="*/ 89 w 369"/>
                  <a:gd name="T35" fmla="*/ 810 h 817"/>
                  <a:gd name="T36" fmla="*/ 105 w 369"/>
                  <a:gd name="T37" fmla="*/ 814 h 817"/>
                  <a:gd name="T38" fmla="*/ 123 w 369"/>
                  <a:gd name="T39" fmla="*/ 816 h 817"/>
                  <a:gd name="T40" fmla="*/ 142 w 369"/>
                  <a:gd name="T41" fmla="*/ 817 h 817"/>
                  <a:gd name="T42" fmla="*/ 159 w 369"/>
                  <a:gd name="T43" fmla="*/ 817 h 817"/>
                  <a:gd name="T44" fmla="*/ 179 w 369"/>
                  <a:gd name="T45" fmla="*/ 816 h 817"/>
                  <a:gd name="T46" fmla="*/ 198 w 369"/>
                  <a:gd name="T47" fmla="*/ 812 h 817"/>
                  <a:gd name="T48" fmla="*/ 217 w 369"/>
                  <a:gd name="T49" fmla="*/ 807 h 817"/>
                  <a:gd name="T50" fmla="*/ 236 w 369"/>
                  <a:gd name="T51" fmla="*/ 798 h 817"/>
                  <a:gd name="T52" fmla="*/ 236 w 369"/>
                  <a:gd name="T53" fmla="*/ 798 h 817"/>
                  <a:gd name="T54" fmla="*/ 247 w 369"/>
                  <a:gd name="T55" fmla="*/ 793 h 817"/>
                  <a:gd name="T56" fmla="*/ 256 w 369"/>
                  <a:gd name="T57" fmla="*/ 786 h 817"/>
                  <a:gd name="T58" fmla="*/ 264 w 369"/>
                  <a:gd name="T59" fmla="*/ 775 h 817"/>
                  <a:gd name="T60" fmla="*/ 271 w 369"/>
                  <a:gd name="T61" fmla="*/ 765 h 817"/>
                  <a:gd name="T62" fmla="*/ 287 w 369"/>
                  <a:gd name="T63" fmla="*/ 739 h 817"/>
                  <a:gd name="T64" fmla="*/ 299 w 369"/>
                  <a:gd name="T65" fmla="*/ 709 h 817"/>
                  <a:gd name="T66" fmla="*/ 312 w 369"/>
                  <a:gd name="T67" fmla="*/ 676 h 817"/>
                  <a:gd name="T68" fmla="*/ 324 w 369"/>
                  <a:gd name="T69" fmla="*/ 639 h 817"/>
                  <a:gd name="T70" fmla="*/ 333 w 369"/>
                  <a:gd name="T71" fmla="*/ 600 h 817"/>
                  <a:gd name="T72" fmla="*/ 341 w 369"/>
                  <a:gd name="T73" fmla="*/ 562 h 817"/>
                  <a:gd name="T74" fmla="*/ 354 w 369"/>
                  <a:gd name="T75" fmla="*/ 487 h 817"/>
                  <a:gd name="T76" fmla="*/ 362 w 369"/>
                  <a:gd name="T77" fmla="*/ 424 h 817"/>
                  <a:gd name="T78" fmla="*/ 369 w 369"/>
                  <a:gd name="T79" fmla="*/ 364 h 817"/>
                  <a:gd name="T80" fmla="*/ 275 w 369"/>
                  <a:gd name="T81" fmla="*/ 0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9" h="817">
                    <a:moveTo>
                      <a:pt x="275" y="0"/>
                    </a:moveTo>
                    <a:lnTo>
                      <a:pt x="275" y="0"/>
                    </a:lnTo>
                    <a:lnTo>
                      <a:pt x="257" y="7"/>
                    </a:lnTo>
                    <a:lnTo>
                      <a:pt x="242" y="14"/>
                    </a:lnTo>
                    <a:lnTo>
                      <a:pt x="224" y="17"/>
                    </a:lnTo>
                    <a:lnTo>
                      <a:pt x="208" y="19"/>
                    </a:lnTo>
                    <a:lnTo>
                      <a:pt x="177" y="21"/>
                    </a:lnTo>
                    <a:lnTo>
                      <a:pt x="149" y="21"/>
                    </a:lnTo>
                    <a:lnTo>
                      <a:pt x="124" y="17"/>
                    </a:lnTo>
                    <a:lnTo>
                      <a:pt x="105" y="12"/>
                    </a:lnTo>
                    <a:lnTo>
                      <a:pt x="89" y="9"/>
                    </a:lnTo>
                    <a:lnTo>
                      <a:pt x="33" y="438"/>
                    </a:lnTo>
                    <a:lnTo>
                      <a:pt x="0" y="686"/>
                    </a:lnTo>
                    <a:lnTo>
                      <a:pt x="16" y="782"/>
                    </a:lnTo>
                    <a:lnTo>
                      <a:pt x="16" y="782"/>
                    </a:lnTo>
                    <a:lnTo>
                      <a:pt x="37" y="793"/>
                    </a:lnTo>
                    <a:lnTo>
                      <a:pt x="60" y="802"/>
                    </a:lnTo>
                    <a:lnTo>
                      <a:pt x="89" y="810"/>
                    </a:lnTo>
                    <a:lnTo>
                      <a:pt x="105" y="814"/>
                    </a:lnTo>
                    <a:lnTo>
                      <a:pt x="123" y="816"/>
                    </a:lnTo>
                    <a:lnTo>
                      <a:pt x="142" y="817"/>
                    </a:lnTo>
                    <a:lnTo>
                      <a:pt x="159" y="817"/>
                    </a:lnTo>
                    <a:lnTo>
                      <a:pt x="179" y="816"/>
                    </a:lnTo>
                    <a:lnTo>
                      <a:pt x="198" y="812"/>
                    </a:lnTo>
                    <a:lnTo>
                      <a:pt x="217" y="807"/>
                    </a:lnTo>
                    <a:lnTo>
                      <a:pt x="236" y="798"/>
                    </a:lnTo>
                    <a:lnTo>
                      <a:pt x="236" y="798"/>
                    </a:lnTo>
                    <a:lnTo>
                      <a:pt x="247" y="793"/>
                    </a:lnTo>
                    <a:lnTo>
                      <a:pt x="256" y="786"/>
                    </a:lnTo>
                    <a:lnTo>
                      <a:pt x="264" y="775"/>
                    </a:lnTo>
                    <a:lnTo>
                      <a:pt x="271" y="765"/>
                    </a:lnTo>
                    <a:lnTo>
                      <a:pt x="287" y="739"/>
                    </a:lnTo>
                    <a:lnTo>
                      <a:pt x="299" y="709"/>
                    </a:lnTo>
                    <a:lnTo>
                      <a:pt x="312" y="676"/>
                    </a:lnTo>
                    <a:lnTo>
                      <a:pt x="324" y="639"/>
                    </a:lnTo>
                    <a:lnTo>
                      <a:pt x="333" y="600"/>
                    </a:lnTo>
                    <a:lnTo>
                      <a:pt x="341" y="562"/>
                    </a:lnTo>
                    <a:lnTo>
                      <a:pt x="354" y="487"/>
                    </a:lnTo>
                    <a:lnTo>
                      <a:pt x="362" y="424"/>
                    </a:lnTo>
                    <a:lnTo>
                      <a:pt x="369" y="364"/>
                    </a:lnTo>
                    <a:lnTo>
                      <a:pt x="2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Freeform 40"/>
              <p:cNvSpPr>
                <a:spLocks/>
              </p:cNvSpPr>
              <p:nvPr/>
            </p:nvSpPr>
            <p:spPr bwMode="auto">
              <a:xfrm>
                <a:off x="1130" y="2416"/>
                <a:ext cx="181" cy="441"/>
              </a:xfrm>
              <a:custGeom>
                <a:avLst/>
                <a:gdLst>
                  <a:gd name="T0" fmla="*/ 84 w 362"/>
                  <a:gd name="T1" fmla="*/ 0 h 882"/>
                  <a:gd name="T2" fmla="*/ 109 w 362"/>
                  <a:gd name="T3" fmla="*/ 30 h 882"/>
                  <a:gd name="T4" fmla="*/ 138 w 362"/>
                  <a:gd name="T5" fmla="*/ 51 h 882"/>
                  <a:gd name="T6" fmla="*/ 159 w 362"/>
                  <a:gd name="T7" fmla="*/ 58 h 882"/>
                  <a:gd name="T8" fmla="*/ 208 w 362"/>
                  <a:gd name="T9" fmla="*/ 70 h 882"/>
                  <a:gd name="T10" fmla="*/ 226 w 362"/>
                  <a:gd name="T11" fmla="*/ 79 h 882"/>
                  <a:gd name="T12" fmla="*/ 278 w 362"/>
                  <a:gd name="T13" fmla="*/ 107 h 882"/>
                  <a:gd name="T14" fmla="*/ 287 w 362"/>
                  <a:gd name="T15" fmla="*/ 119 h 882"/>
                  <a:gd name="T16" fmla="*/ 310 w 362"/>
                  <a:gd name="T17" fmla="*/ 196 h 882"/>
                  <a:gd name="T18" fmla="*/ 334 w 362"/>
                  <a:gd name="T19" fmla="*/ 278 h 882"/>
                  <a:gd name="T20" fmla="*/ 338 w 362"/>
                  <a:gd name="T21" fmla="*/ 301 h 882"/>
                  <a:gd name="T22" fmla="*/ 350 w 362"/>
                  <a:gd name="T23" fmla="*/ 378 h 882"/>
                  <a:gd name="T24" fmla="*/ 355 w 362"/>
                  <a:gd name="T25" fmla="*/ 436 h 882"/>
                  <a:gd name="T26" fmla="*/ 362 w 362"/>
                  <a:gd name="T27" fmla="*/ 488 h 882"/>
                  <a:gd name="T28" fmla="*/ 361 w 362"/>
                  <a:gd name="T29" fmla="*/ 539 h 882"/>
                  <a:gd name="T30" fmla="*/ 359 w 362"/>
                  <a:gd name="T31" fmla="*/ 558 h 882"/>
                  <a:gd name="T32" fmla="*/ 354 w 362"/>
                  <a:gd name="T33" fmla="*/ 572 h 882"/>
                  <a:gd name="T34" fmla="*/ 354 w 362"/>
                  <a:gd name="T35" fmla="*/ 574 h 882"/>
                  <a:gd name="T36" fmla="*/ 320 w 362"/>
                  <a:gd name="T37" fmla="*/ 567 h 882"/>
                  <a:gd name="T38" fmla="*/ 301 w 362"/>
                  <a:gd name="T39" fmla="*/ 567 h 882"/>
                  <a:gd name="T40" fmla="*/ 263 w 362"/>
                  <a:gd name="T41" fmla="*/ 574 h 882"/>
                  <a:gd name="T42" fmla="*/ 245 w 362"/>
                  <a:gd name="T43" fmla="*/ 579 h 882"/>
                  <a:gd name="T44" fmla="*/ 243 w 362"/>
                  <a:gd name="T45" fmla="*/ 714 h 882"/>
                  <a:gd name="T46" fmla="*/ 245 w 362"/>
                  <a:gd name="T47" fmla="*/ 765 h 882"/>
                  <a:gd name="T48" fmla="*/ 247 w 362"/>
                  <a:gd name="T49" fmla="*/ 828 h 882"/>
                  <a:gd name="T50" fmla="*/ 208 w 362"/>
                  <a:gd name="T51" fmla="*/ 835 h 882"/>
                  <a:gd name="T52" fmla="*/ 152 w 362"/>
                  <a:gd name="T53" fmla="*/ 849 h 882"/>
                  <a:gd name="T54" fmla="*/ 135 w 362"/>
                  <a:gd name="T55" fmla="*/ 854 h 882"/>
                  <a:gd name="T56" fmla="*/ 100 w 362"/>
                  <a:gd name="T57" fmla="*/ 868 h 882"/>
                  <a:gd name="T58" fmla="*/ 33 w 362"/>
                  <a:gd name="T59" fmla="*/ 880 h 882"/>
                  <a:gd name="T60" fmla="*/ 21 w 362"/>
                  <a:gd name="T61" fmla="*/ 882 h 882"/>
                  <a:gd name="T62" fmla="*/ 12 w 362"/>
                  <a:gd name="T63" fmla="*/ 826 h 882"/>
                  <a:gd name="T64" fmla="*/ 2 w 362"/>
                  <a:gd name="T65" fmla="*/ 735 h 882"/>
                  <a:gd name="T66" fmla="*/ 0 w 362"/>
                  <a:gd name="T67" fmla="*/ 698 h 882"/>
                  <a:gd name="T68" fmla="*/ 2 w 362"/>
                  <a:gd name="T69" fmla="*/ 539 h 882"/>
                  <a:gd name="T70" fmla="*/ 18 w 362"/>
                  <a:gd name="T71" fmla="*/ 371 h 882"/>
                  <a:gd name="T72" fmla="*/ 37 w 362"/>
                  <a:gd name="T73" fmla="*/ 226 h 882"/>
                  <a:gd name="T74" fmla="*/ 51 w 362"/>
                  <a:gd name="T75" fmla="*/ 126 h 882"/>
                  <a:gd name="T76" fmla="*/ 56 w 362"/>
                  <a:gd name="T77" fmla="*/ 108 h 882"/>
                  <a:gd name="T78" fmla="*/ 72 w 362"/>
                  <a:gd name="T79" fmla="*/ 61 h 882"/>
                  <a:gd name="T80" fmla="*/ 81 w 362"/>
                  <a:gd name="T81" fmla="*/ 31 h 882"/>
                  <a:gd name="T82" fmla="*/ 84 w 362"/>
                  <a:gd name="T83" fmla="*/ 0 h 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2" h="882">
                    <a:moveTo>
                      <a:pt x="84" y="0"/>
                    </a:moveTo>
                    <a:lnTo>
                      <a:pt x="84" y="0"/>
                    </a:lnTo>
                    <a:lnTo>
                      <a:pt x="96" y="16"/>
                    </a:lnTo>
                    <a:lnTo>
                      <a:pt x="109" y="30"/>
                    </a:lnTo>
                    <a:lnTo>
                      <a:pt x="124" y="42"/>
                    </a:lnTo>
                    <a:lnTo>
                      <a:pt x="138" y="51"/>
                    </a:lnTo>
                    <a:lnTo>
                      <a:pt x="138" y="51"/>
                    </a:lnTo>
                    <a:lnTo>
                      <a:pt x="159" y="58"/>
                    </a:lnTo>
                    <a:lnTo>
                      <a:pt x="184" y="63"/>
                    </a:lnTo>
                    <a:lnTo>
                      <a:pt x="208" y="70"/>
                    </a:lnTo>
                    <a:lnTo>
                      <a:pt x="226" y="79"/>
                    </a:lnTo>
                    <a:lnTo>
                      <a:pt x="226" y="79"/>
                    </a:lnTo>
                    <a:lnTo>
                      <a:pt x="263" y="96"/>
                    </a:lnTo>
                    <a:lnTo>
                      <a:pt x="278" y="107"/>
                    </a:lnTo>
                    <a:lnTo>
                      <a:pt x="285" y="112"/>
                    </a:lnTo>
                    <a:lnTo>
                      <a:pt x="287" y="119"/>
                    </a:lnTo>
                    <a:lnTo>
                      <a:pt x="287" y="119"/>
                    </a:lnTo>
                    <a:lnTo>
                      <a:pt x="310" y="196"/>
                    </a:lnTo>
                    <a:lnTo>
                      <a:pt x="327" y="252"/>
                    </a:lnTo>
                    <a:lnTo>
                      <a:pt x="334" y="278"/>
                    </a:lnTo>
                    <a:lnTo>
                      <a:pt x="338" y="301"/>
                    </a:lnTo>
                    <a:lnTo>
                      <a:pt x="338" y="301"/>
                    </a:lnTo>
                    <a:lnTo>
                      <a:pt x="345" y="341"/>
                    </a:lnTo>
                    <a:lnTo>
                      <a:pt x="350" y="378"/>
                    </a:lnTo>
                    <a:lnTo>
                      <a:pt x="355" y="436"/>
                    </a:lnTo>
                    <a:lnTo>
                      <a:pt x="355" y="436"/>
                    </a:lnTo>
                    <a:lnTo>
                      <a:pt x="361" y="473"/>
                    </a:lnTo>
                    <a:lnTo>
                      <a:pt x="362" y="488"/>
                    </a:lnTo>
                    <a:lnTo>
                      <a:pt x="362" y="488"/>
                    </a:lnTo>
                    <a:lnTo>
                      <a:pt x="361" y="539"/>
                    </a:lnTo>
                    <a:lnTo>
                      <a:pt x="361" y="539"/>
                    </a:lnTo>
                    <a:lnTo>
                      <a:pt x="359" y="558"/>
                    </a:lnTo>
                    <a:lnTo>
                      <a:pt x="357" y="569"/>
                    </a:lnTo>
                    <a:lnTo>
                      <a:pt x="354" y="572"/>
                    </a:lnTo>
                    <a:lnTo>
                      <a:pt x="354" y="574"/>
                    </a:lnTo>
                    <a:lnTo>
                      <a:pt x="354" y="574"/>
                    </a:lnTo>
                    <a:lnTo>
                      <a:pt x="338" y="569"/>
                    </a:lnTo>
                    <a:lnTo>
                      <a:pt x="320" y="567"/>
                    </a:lnTo>
                    <a:lnTo>
                      <a:pt x="301" y="567"/>
                    </a:lnTo>
                    <a:lnTo>
                      <a:pt x="301" y="567"/>
                    </a:lnTo>
                    <a:lnTo>
                      <a:pt x="280" y="569"/>
                    </a:lnTo>
                    <a:lnTo>
                      <a:pt x="263" y="574"/>
                    </a:lnTo>
                    <a:lnTo>
                      <a:pt x="245" y="579"/>
                    </a:lnTo>
                    <a:lnTo>
                      <a:pt x="245" y="579"/>
                    </a:lnTo>
                    <a:lnTo>
                      <a:pt x="245" y="653"/>
                    </a:lnTo>
                    <a:lnTo>
                      <a:pt x="243" y="714"/>
                    </a:lnTo>
                    <a:lnTo>
                      <a:pt x="245" y="765"/>
                    </a:lnTo>
                    <a:lnTo>
                      <a:pt x="245" y="765"/>
                    </a:lnTo>
                    <a:lnTo>
                      <a:pt x="247" y="828"/>
                    </a:lnTo>
                    <a:lnTo>
                      <a:pt x="247" y="828"/>
                    </a:lnTo>
                    <a:lnTo>
                      <a:pt x="236" y="830"/>
                    </a:lnTo>
                    <a:lnTo>
                      <a:pt x="208" y="835"/>
                    </a:lnTo>
                    <a:lnTo>
                      <a:pt x="172" y="842"/>
                    </a:lnTo>
                    <a:lnTo>
                      <a:pt x="152" y="849"/>
                    </a:lnTo>
                    <a:lnTo>
                      <a:pt x="135" y="854"/>
                    </a:lnTo>
                    <a:lnTo>
                      <a:pt x="135" y="854"/>
                    </a:lnTo>
                    <a:lnTo>
                      <a:pt x="117" y="861"/>
                    </a:lnTo>
                    <a:lnTo>
                      <a:pt x="100" y="868"/>
                    </a:lnTo>
                    <a:lnTo>
                      <a:pt x="61" y="875"/>
                    </a:lnTo>
                    <a:lnTo>
                      <a:pt x="33" y="880"/>
                    </a:lnTo>
                    <a:lnTo>
                      <a:pt x="21" y="882"/>
                    </a:lnTo>
                    <a:lnTo>
                      <a:pt x="21" y="882"/>
                    </a:lnTo>
                    <a:lnTo>
                      <a:pt x="18" y="866"/>
                    </a:lnTo>
                    <a:lnTo>
                      <a:pt x="12" y="826"/>
                    </a:lnTo>
                    <a:lnTo>
                      <a:pt x="5" y="768"/>
                    </a:lnTo>
                    <a:lnTo>
                      <a:pt x="2" y="735"/>
                    </a:lnTo>
                    <a:lnTo>
                      <a:pt x="0" y="698"/>
                    </a:lnTo>
                    <a:lnTo>
                      <a:pt x="0" y="698"/>
                    </a:lnTo>
                    <a:lnTo>
                      <a:pt x="0" y="621"/>
                    </a:lnTo>
                    <a:lnTo>
                      <a:pt x="2" y="539"/>
                    </a:lnTo>
                    <a:lnTo>
                      <a:pt x="9" y="453"/>
                    </a:lnTo>
                    <a:lnTo>
                      <a:pt x="18" y="371"/>
                    </a:lnTo>
                    <a:lnTo>
                      <a:pt x="18" y="371"/>
                    </a:lnTo>
                    <a:lnTo>
                      <a:pt x="37" y="226"/>
                    </a:lnTo>
                    <a:lnTo>
                      <a:pt x="44" y="170"/>
                    </a:lnTo>
                    <a:lnTo>
                      <a:pt x="51" y="126"/>
                    </a:lnTo>
                    <a:lnTo>
                      <a:pt x="51" y="126"/>
                    </a:lnTo>
                    <a:lnTo>
                      <a:pt x="56" y="108"/>
                    </a:lnTo>
                    <a:lnTo>
                      <a:pt x="61" y="93"/>
                    </a:lnTo>
                    <a:lnTo>
                      <a:pt x="72" y="61"/>
                    </a:lnTo>
                    <a:lnTo>
                      <a:pt x="77" y="45"/>
                    </a:lnTo>
                    <a:lnTo>
                      <a:pt x="81" y="31"/>
                    </a:lnTo>
                    <a:lnTo>
                      <a:pt x="84" y="16"/>
                    </a:lnTo>
                    <a:lnTo>
                      <a:pt x="84" y="0"/>
                    </a:lnTo>
                    <a:lnTo>
                      <a:pt x="84"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Freeform 41"/>
              <p:cNvSpPr>
                <a:spLocks/>
              </p:cNvSpPr>
              <p:nvPr/>
            </p:nvSpPr>
            <p:spPr bwMode="auto">
              <a:xfrm>
                <a:off x="1139" y="2416"/>
                <a:ext cx="69" cy="185"/>
              </a:xfrm>
              <a:custGeom>
                <a:avLst/>
                <a:gdLst>
                  <a:gd name="T0" fmla="*/ 0 w 138"/>
                  <a:gd name="T1" fmla="*/ 371 h 371"/>
                  <a:gd name="T2" fmla="*/ 0 w 138"/>
                  <a:gd name="T3" fmla="*/ 371 h 371"/>
                  <a:gd name="T4" fmla="*/ 19 w 138"/>
                  <a:gd name="T5" fmla="*/ 226 h 371"/>
                  <a:gd name="T6" fmla="*/ 26 w 138"/>
                  <a:gd name="T7" fmla="*/ 170 h 371"/>
                  <a:gd name="T8" fmla="*/ 33 w 138"/>
                  <a:gd name="T9" fmla="*/ 126 h 371"/>
                  <a:gd name="T10" fmla="*/ 33 w 138"/>
                  <a:gd name="T11" fmla="*/ 126 h 371"/>
                  <a:gd name="T12" fmla="*/ 38 w 138"/>
                  <a:gd name="T13" fmla="*/ 108 h 371"/>
                  <a:gd name="T14" fmla="*/ 43 w 138"/>
                  <a:gd name="T15" fmla="*/ 93 h 371"/>
                  <a:gd name="T16" fmla="*/ 54 w 138"/>
                  <a:gd name="T17" fmla="*/ 61 h 371"/>
                  <a:gd name="T18" fmla="*/ 59 w 138"/>
                  <a:gd name="T19" fmla="*/ 45 h 371"/>
                  <a:gd name="T20" fmla="*/ 63 w 138"/>
                  <a:gd name="T21" fmla="*/ 31 h 371"/>
                  <a:gd name="T22" fmla="*/ 66 w 138"/>
                  <a:gd name="T23" fmla="*/ 16 h 371"/>
                  <a:gd name="T24" fmla="*/ 66 w 138"/>
                  <a:gd name="T25" fmla="*/ 0 h 371"/>
                  <a:gd name="T26" fmla="*/ 66 w 138"/>
                  <a:gd name="T27" fmla="*/ 0 h 371"/>
                  <a:gd name="T28" fmla="*/ 78 w 138"/>
                  <a:gd name="T29" fmla="*/ 16 h 371"/>
                  <a:gd name="T30" fmla="*/ 91 w 138"/>
                  <a:gd name="T31" fmla="*/ 30 h 371"/>
                  <a:gd name="T32" fmla="*/ 106 w 138"/>
                  <a:gd name="T33" fmla="*/ 42 h 371"/>
                  <a:gd name="T34" fmla="*/ 120 w 138"/>
                  <a:gd name="T35" fmla="*/ 51 h 371"/>
                  <a:gd name="T36" fmla="*/ 120 w 138"/>
                  <a:gd name="T37" fmla="*/ 51 h 371"/>
                  <a:gd name="T38" fmla="*/ 122 w 138"/>
                  <a:gd name="T39" fmla="*/ 61 h 371"/>
                  <a:gd name="T40" fmla="*/ 124 w 138"/>
                  <a:gd name="T41" fmla="*/ 73 h 371"/>
                  <a:gd name="T42" fmla="*/ 127 w 138"/>
                  <a:gd name="T43" fmla="*/ 89 h 371"/>
                  <a:gd name="T44" fmla="*/ 127 w 138"/>
                  <a:gd name="T45" fmla="*/ 89 h 371"/>
                  <a:gd name="T46" fmla="*/ 133 w 138"/>
                  <a:gd name="T47" fmla="*/ 107 h 371"/>
                  <a:gd name="T48" fmla="*/ 136 w 138"/>
                  <a:gd name="T49" fmla="*/ 124 h 371"/>
                  <a:gd name="T50" fmla="*/ 138 w 138"/>
                  <a:gd name="T51" fmla="*/ 142 h 371"/>
                  <a:gd name="T52" fmla="*/ 138 w 138"/>
                  <a:gd name="T53" fmla="*/ 142 h 371"/>
                  <a:gd name="T54" fmla="*/ 129 w 138"/>
                  <a:gd name="T55" fmla="*/ 135 h 371"/>
                  <a:gd name="T56" fmla="*/ 119 w 138"/>
                  <a:gd name="T57" fmla="*/ 124 h 371"/>
                  <a:gd name="T58" fmla="*/ 105 w 138"/>
                  <a:gd name="T59" fmla="*/ 107 h 371"/>
                  <a:gd name="T60" fmla="*/ 105 w 138"/>
                  <a:gd name="T61" fmla="*/ 107 h 371"/>
                  <a:gd name="T62" fmla="*/ 92 w 138"/>
                  <a:gd name="T63" fmla="*/ 87 h 371"/>
                  <a:gd name="T64" fmla="*/ 85 w 138"/>
                  <a:gd name="T65" fmla="*/ 75 h 371"/>
                  <a:gd name="T66" fmla="*/ 82 w 138"/>
                  <a:gd name="T67" fmla="*/ 66 h 371"/>
                  <a:gd name="T68" fmla="*/ 82 w 138"/>
                  <a:gd name="T69" fmla="*/ 66 h 371"/>
                  <a:gd name="T70" fmla="*/ 78 w 138"/>
                  <a:gd name="T71" fmla="*/ 70 h 371"/>
                  <a:gd name="T72" fmla="*/ 75 w 138"/>
                  <a:gd name="T73" fmla="*/ 73 h 371"/>
                  <a:gd name="T74" fmla="*/ 70 w 138"/>
                  <a:gd name="T75" fmla="*/ 82 h 371"/>
                  <a:gd name="T76" fmla="*/ 64 w 138"/>
                  <a:gd name="T77" fmla="*/ 93 h 371"/>
                  <a:gd name="T78" fmla="*/ 57 w 138"/>
                  <a:gd name="T79" fmla="*/ 110 h 371"/>
                  <a:gd name="T80" fmla="*/ 52 w 138"/>
                  <a:gd name="T81" fmla="*/ 131 h 371"/>
                  <a:gd name="T82" fmla="*/ 45 w 138"/>
                  <a:gd name="T83" fmla="*/ 161 h 371"/>
                  <a:gd name="T84" fmla="*/ 45 w 138"/>
                  <a:gd name="T85" fmla="*/ 161 h 371"/>
                  <a:gd name="T86" fmla="*/ 31 w 138"/>
                  <a:gd name="T87" fmla="*/ 222 h 371"/>
                  <a:gd name="T88" fmla="*/ 17 w 138"/>
                  <a:gd name="T89" fmla="*/ 280 h 371"/>
                  <a:gd name="T90" fmla="*/ 7 w 138"/>
                  <a:gd name="T91" fmla="*/ 331 h 371"/>
                  <a:gd name="T92" fmla="*/ 0 w 138"/>
                  <a:gd name="T93" fmla="*/ 371 h 371"/>
                  <a:gd name="T94" fmla="*/ 0 w 138"/>
                  <a:gd name="T95" fmla="*/ 37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8" h="371">
                    <a:moveTo>
                      <a:pt x="0" y="371"/>
                    </a:moveTo>
                    <a:lnTo>
                      <a:pt x="0" y="371"/>
                    </a:lnTo>
                    <a:lnTo>
                      <a:pt x="19" y="226"/>
                    </a:lnTo>
                    <a:lnTo>
                      <a:pt x="26" y="170"/>
                    </a:lnTo>
                    <a:lnTo>
                      <a:pt x="33" y="126"/>
                    </a:lnTo>
                    <a:lnTo>
                      <a:pt x="33" y="126"/>
                    </a:lnTo>
                    <a:lnTo>
                      <a:pt x="38" y="108"/>
                    </a:lnTo>
                    <a:lnTo>
                      <a:pt x="43" y="93"/>
                    </a:lnTo>
                    <a:lnTo>
                      <a:pt x="54" y="61"/>
                    </a:lnTo>
                    <a:lnTo>
                      <a:pt x="59" y="45"/>
                    </a:lnTo>
                    <a:lnTo>
                      <a:pt x="63" y="31"/>
                    </a:lnTo>
                    <a:lnTo>
                      <a:pt x="66" y="16"/>
                    </a:lnTo>
                    <a:lnTo>
                      <a:pt x="66" y="0"/>
                    </a:lnTo>
                    <a:lnTo>
                      <a:pt x="66" y="0"/>
                    </a:lnTo>
                    <a:lnTo>
                      <a:pt x="78" y="16"/>
                    </a:lnTo>
                    <a:lnTo>
                      <a:pt x="91" y="30"/>
                    </a:lnTo>
                    <a:lnTo>
                      <a:pt x="106" y="42"/>
                    </a:lnTo>
                    <a:lnTo>
                      <a:pt x="120" y="51"/>
                    </a:lnTo>
                    <a:lnTo>
                      <a:pt x="120" y="51"/>
                    </a:lnTo>
                    <a:lnTo>
                      <a:pt x="122" y="61"/>
                    </a:lnTo>
                    <a:lnTo>
                      <a:pt x="124" y="73"/>
                    </a:lnTo>
                    <a:lnTo>
                      <a:pt x="127" y="89"/>
                    </a:lnTo>
                    <a:lnTo>
                      <a:pt x="127" y="89"/>
                    </a:lnTo>
                    <a:lnTo>
                      <a:pt x="133" y="107"/>
                    </a:lnTo>
                    <a:lnTo>
                      <a:pt x="136" y="124"/>
                    </a:lnTo>
                    <a:lnTo>
                      <a:pt x="138" y="142"/>
                    </a:lnTo>
                    <a:lnTo>
                      <a:pt x="138" y="142"/>
                    </a:lnTo>
                    <a:lnTo>
                      <a:pt x="129" y="135"/>
                    </a:lnTo>
                    <a:lnTo>
                      <a:pt x="119" y="124"/>
                    </a:lnTo>
                    <a:lnTo>
                      <a:pt x="105" y="107"/>
                    </a:lnTo>
                    <a:lnTo>
                      <a:pt x="105" y="107"/>
                    </a:lnTo>
                    <a:lnTo>
                      <a:pt x="92" y="87"/>
                    </a:lnTo>
                    <a:lnTo>
                      <a:pt x="85" y="75"/>
                    </a:lnTo>
                    <a:lnTo>
                      <a:pt x="82" y="66"/>
                    </a:lnTo>
                    <a:lnTo>
                      <a:pt x="82" y="66"/>
                    </a:lnTo>
                    <a:lnTo>
                      <a:pt x="78" y="70"/>
                    </a:lnTo>
                    <a:lnTo>
                      <a:pt x="75" y="73"/>
                    </a:lnTo>
                    <a:lnTo>
                      <a:pt x="70" y="82"/>
                    </a:lnTo>
                    <a:lnTo>
                      <a:pt x="64" y="93"/>
                    </a:lnTo>
                    <a:lnTo>
                      <a:pt x="57" y="110"/>
                    </a:lnTo>
                    <a:lnTo>
                      <a:pt x="52" y="131"/>
                    </a:lnTo>
                    <a:lnTo>
                      <a:pt x="45" y="161"/>
                    </a:lnTo>
                    <a:lnTo>
                      <a:pt x="45" y="161"/>
                    </a:lnTo>
                    <a:lnTo>
                      <a:pt x="31" y="222"/>
                    </a:lnTo>
                    <a:lnTo>
                      <a:pt x="17" y="280"/>
                    </a:lnTo>
                    <a:lnTo>
                      <a:pt x="7" y="331"/>
                    </a:lnTo>
                    <a:lnTo>
                      <a:pt x="0" y="371"/>
                    </a:lnTo>
                    <a:lnTo>
                      <a:pt x="0" y="371"/>
                    </a:ln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Freeform 42"/>
              <p:cNvSpPr>
                <a:spLocks/>
              </p:cNvSpPr>
              <p:nvPr/>
            </p:nvSpPr>
            <p:spPr bwMode="auto">
              <a:xfrm>
                <a:off x="964" y="2413"/>
                <a:ext cx="157" cy="432"/>
              </a:xfrm>
              <a:custGeom>
                <a:avLst/>
                <a:gdLst>
                  <a:gd name="T0" fmla="*/ 255 w 315"/>
                  <a:gd name="T1" fmla="*/ 0 h 863"/>
                  <a:gd name="T2" fmla="*/ 262 w 315"/>
                  <a:gd name="T3" fmla="*/ 59 h 863"/>
                  <a:gd name="T4" fmla="*/ 281 w 315"/>
                  <a:gd name="T5" fmla="*/ 98 h 863"/>
                  <a:gd name="T6" fmla="*/ 304 w 315"/>
                  <a:gd name="T7" fmla="*/ 138 h 863"/>
                  <a:gd name="T8" fmla="*/ 315 w 315"/>
                  <a:gd name="T9" fmla="*/ 155 h 863"/>
                  <a:gd name="T10" fmla="*/ 281 w 315"/>
                  <a:gd name="T11" fmla="*/ 407 h 863"/>
                  <a:gd name="T12" fmla="*/ 266 w 315"/>
                  <a:gd name="T13" fmla="*/ 507 h 863"/>
                  <a:gd name="T14" fmla="*/ 250 w 315"/>
                  <a:gd name="T15" fmla="*/ 569 h 863"/>
                  <a:gd name="T16" fmla="*/ 234 w 315"/>
                  <a:gd name="T17" fmla="*/ 633 h 863"/>
                  <a:gd name="T18" fmla="*/ 229 w 315"/>
                  <a:gd name="T19" fmla="*/ 684 h 863"/>
                  <a:gd name="T20" fmla="*/ 229 w 315"/>
                  <a:gd name="T21" fmla="*/ 717 h 863"/>
                  <a:gd name="T22" fmla="*/ 224 w 315"/>
                  <a:gd name="T23" fmla="*/ 828 h 863"/>
                  <a:gd name="T24" fmla="*/ 220 w 315"/>
                  <a:gd name="T25" fmla="*/ 863 h 863"/>
                  <a:gd name="T26" fmla="*/ 183 w 315"/>
                  <a:gd name="T27" fmla="*/ 863 h 863"/>
                  <a:gd name="T28" fmla="*/ 134 w 315"/>
                  <a:gd name="T29" fmla="*/ 856 h 863"/>
                  <a:gd name="T30" fmla="*/ 119 w 315"/>
                  <a:gd name="T31" fmla="*/ 850 h 863"/>
                  <a:gd name="T32" fmla="*/ 92 w 315"/>
                  <a:gd name="T33" fmla="*/ 838 h 863"/>
                  <a:gd name="T34" fmla="*/ 91 w 315"/>
                  <a:gd name="T35" fmla="*/ 835 h 863"/>
                  <a:gd name="T36" fmla="*/ 92 w 315"/>
                  <a:gd name="T37" fmla="*/ 833 h 863"/>
                  <a:gd name="T38" fmla="*/ 98 w 315"/>
                  <a:gd name="T39" fmla="*/ 773 h 863"/>
                  <a:gd name="T40" fmla="*/ 110 w 315"/>
                  <a:gd name="T41" fmla="*/ 663 h 863"/>
                  <a:gd name="T42" fmla="*/ 113 w 315"/>
                  <a:gd name="T43" fmla="*/ 637 h 863"/>
                  <a:gd name="T44" fmla="*/ 119 w 315"/>
                  <a:gd name="T45" fmla="*/ 551 h 863"/>
                  <a:gd name="T46" fmla="*/ 117 w 315"/>
                  <a:gd name="T47" fmla="*/ 492 h 863"/>
                  <a:gd name="T48" fmla="*/ 98 w 315"/>
                  <a:gd name="T49" fmla="*/ 558 h 863"/>
                  <a:gd name="T50" fmla="*/ 0 w 315"/>
                  <a:gd name="T51" fmla="*/ 546 h 863"/>
                  <a:gd name="T52" fmla="*/ 0 w 315"/>
                  <a:gd name="T53" fmla="*/ 474 h 863"/>
                  <a:gd name="T54" fmla="*/ 8 w 315"/>
                  <a:gd name="T55" fmla="*/ 362 h 863"/>
                  <a:gd name="T56" fmla="*/ 14 w 315"/>
                  <a:gd name="T57" fmla="*/ 322 h 863"/>
                  <a:gd name="T58" fmla="*/ 36 w 315"/>
                  <a:gd name="T59" fmla="*/ 210 h 863"/>
                  <a:gd name="T60" fmla="*/ 50 w 315"/>
                  <a:gd name="T61" fmla="*/ 159 h 863"/>
                  <a:gd name="T62" fmla="*/ 54 w 315"/>
                  <a:gd name="T63" fmla="*/ 143 h 863"/>
                  <a:gd name="T64" fmla="*/ 64 w 315"/>
                  <a:gd name="T65" fmla="*/ 124 h 863"/>
                  <a:gd name="T66" fmla="*/ 70 w 315"/>
                  <a:gd name="T67" fmla="*/ 119 h 863"/>
                  <a:gd name="T68" fmla="*/ 96 w 315"/>
                  <a:gd name="T69" fmla="*/ 98 h 863"/>
                  <a:gd name="T70" fmla="*/ 133 w 315"/>
                  <a:gd name="T71" fmla="*/ 78 h 863"/>
                  <a:gd name="T72" fmla="*/ 157 w 315"/>
                  <a:gd name="T73" fmla="*/ 68 h 863"/>
                  <a:gd name="T74" fmla="*/ 204 w 315"/>
                  <a:gd name="T75" fmla="*/ 43 h 863"/>
                  <a:gd name="T76" fmla="*/ 227 w 315"/>
                  <a:gd name="T77" fmla="*/ 26 h 863"/>
                  <a:gd name="T78" fmla="*/ 255 w 315"/>
                  <a:gd name="T79" fmla="*/ 0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5" h="863">
                    <a:moveTo>
                      <a:pt x="255" y="0"/>
                    </a:moveTo>
                    <a:lnTo>
                      <a:pt x="255" y="0"/>
                    </a:lnTo>
                    <a:lnTo>
                      <a:pt x="259" y="36"/>
                    </a:lnTo>
                    <a:lnTo>
                      <a:pt x="262" y="59"/>
                    </a:lnTo>
                    <a:lnTo>
                      <a:pt x="269" y="78"/>
                    </a:lnTo>
                    <a:lnTo>
                      <a:pt x="281" y="98"/>
                    </a:lnTo>
                    <a:lnTo>
                      <a:pt x="281" y="98"/>
                    </a:lnTo>
                    <a:lnTo>
                      <a:pt x="304" y="138"/>
                    </a:lnTo>
                    <a:lnTo>
                      <a:pt x="315" y="155"/>
                    </a:lnTo>
                    <a:lnTo>
                      <a:pt x="315" y="155"/>
                    </a:lnTo>
                    <a:lnTo>
                      <a:pt x="297" y="292"/>
                    </a:lnTo>
                    <a:lnTo>
                      <a:pt x="281" y="407"/>
                    </a:lnTo>
                    <a:lnTo>
                      <a:pt x="274" y="462"/>
                    </a:lnTo>
                    <a:lnTo>
                      <a:pt x="266" y="507"/>
                    </a:lnTo>
                    <a:lnTo>
                      <a:pt x="266" y="507"/>
                    </a:lnTo>
                    <a:lnTo>
                      <a:pt x="250" y="569"/>
                    </a:lnTo>
                    <a:lnTo>
                      <a:pt x="239" y="612"/>
                    </a:lnTo>
                    <a:lnTo>
                      <a:pt x="234" y="633"/>
                    </a:lnTo>
                    <a:lnTo>
                      <a:pt x="231" y="656"/>
                    </a:lnTo>
                    <a:lnTo>
                      <a:pt x="229" y="684"/>
                    </a:lnTo>
                    <a:lnTo>
                      <a:pt x="229" y="717"/>
                    </a:lnTo>
                    <a:lnTo>
                      <a:pt x="229" y="717"/>
                    </a:lnTo>
                    <a:lnTo>
                      <a:pt x="227" y="782"/>
                    </a:lnTo>
                    <a:lnTo>
                      <a:pt x="224" y="828"/>
                    </a:lnTo>
                    <a:lnTo>
                      <a:pt x="220" y="863"/>
                    </a:lnTo>
                    <a:lnTo>
                      <a:pt x="220" y="863"/>
                    </a:lnTo>
                    <a:lnTo>
                      <a:pt x="210" y="863"/>
                    </a:lnTo>
                    <a:lnTo>
                      <a:pt x="183" y="863"/>
                    </a:lnTo>
                    <a:lnTo>
                      <a:pt x="150" y="857"/>
                    </a:lnTo>
                    <a:lnTo>
                      <a:pt x="134" y="856"/>
                    </a:lnTo>
                    <a:lnTo>
                      <a:pt x="119" y="850"/>
                    </a:lnTo>
                    <a:lnTo>
                      <a:pt x="119" y="850"/>
                    </a:lnTo>
                    <a:lnTo>
                      <a:pt x="98" y="842"/>
                    </a:lnTo>
                    <a:lnTo>
                      <a:pt x="92" y="838"/>
                    </a:lnTo>
                    <a:lnTo>
                      <a:pt x="91" y="836"/>
                    </a:lnTo>
                    <a:lnTo>
                      <a:pt x="91" y="835"/>
                    </a:lnTo>
                    <a:lnTo>
                      <a:pt x="91" y="835"/>
                    </a:lnTo>
                    <a:lnTo>
                      <a:pt x="92" y="833"/>
                    </a:lnTo>
                    <a:lnTo>
                      <a:pt x="92" y="833"/>
                    </a:lnTo>
                    <a:lnTo>
                      <a:pt x="98" y="773"/>
                    </a:lnTo>
                    <a:lnTo>
                      <a:pt x="103" y="719"/>
                    </a:lnTo>
                    <a:lnTo>
                      <a:pt x="110" y="663"/>
                    </a:lnTo>
                    <a:lnTo>
                      <a:pt x="110" y="663"/>
                    </a:lnTo>
                    <a:lnTo>
                      <a:pt x="113" y="637"/>
                    </a:lnTo>
                    <a:lnTo>
                      <a:pt x="115" y="607"/>
                    </a:lnTo>
                    <a:lnTo>
                      <a:pt x="119" y="551"/>
                    </a:lnTo>
                    <a:lnTo>
                      <a:pt x="117" y="509"/>
                    </a:lnTo>
                    <a:lnTo>
                      <a:pt x="117" y="492"/>
                    </a:lnTo>
                    <a:lnTo>
                      <a:pt x="105" y="544"/>
                    </a:lnTo>
                    <a:lnTo>
                      <a:pt x="98" y="558"/>
                    </a:lnTo>
                    <a:lnTo>
                      <a:pt x="0" y="546"/>
                    </a:lnTo>
                    <a:lnTo>
                      <a:pt x="0" y="546"/>
                    </a:lnTo>
                    <a:lnTo>
                      <a:pt x="0" y="527"/>
                    </a:lnTo>
                    <a:lnTo>
                      <a:pt x="0" y="474"/>
                    </a:lnTo>
                    <a:lnTo>
                      <a:pt x="5" y="402"/>
                    </a:lnTo>
                    <a:lnTo>
                      <a:pt x="8" y="362"/>
                    </a:lnTo>
                    <a:lnTo>
                      <a:pt x="14" y="322"/>
                    </a:lnTo>
                    <a:lnTo>
                      <a:pt x="14" y="322"/>
                    </a:lnTo>
                    <a:lnTo>
                      <a:pt x="26" y="255"/>
                    </a:lnTo>
                    <a:lnTo>
                      <a:pt x="36" y="210"/>
                    </a:lnTo>
                    <a:lnTo>
                      <a:pt x="45" y="180"/>
                    </a:lnTo>
                    <a:lnTo>
                      <a:pt x="50" y="159"/>
                    </a:lnTo>
                    <a:lnTo>
                      <a:pt x="50" y="159"/>
                    </a:lnTo>
                    <a:lnTo>
                      <a:pt x="54" y="143"/>
                    </a:lnTo>
                    <a:lnTo>
                      <a:pt x="59" y="133"/>
                    </a:lnTo>
                    <a:lnTo>
                      <a:pt x="64" y="124"/>
                    </a:lnTo>
                    <a:lnTo>
                      <a:pt x="64" y="124"/>
                    </a:lnTo>
                    <a:lnTo>
                      <a:pt x="70" y="119"/>
                    </a:lnTo>
                    <a:lnTo>
                      <a:pt x="84" y="106"/>
                    </a:lnTo>
                    <a:lnTo>
                      <a:pt x="96" y="98"/>
                    </a:lnTo>
                    <a:lnTo>
                      <a:pt x="112" y="89"/>
                    </a:lnTo>
                    <a:lnTo>
                      <a:pt x="133" y="78"/>
                    </a:lnTo>
                    <a:lnTo>
                      <a:pt x="157" y="68"/>
                    </a:lnTo>
                    <a:lnTo>
                      <a:pt x="157" y="68"/>
                    </a:lnTo>
                    <a:lnTo>
                      <a:pt x="183" y="56"/>
                    </a:lnTo>
                    <a:lnTo>
                      <a:pt x="204" y="43"/>
                    </a:lnTo>
                    <a:lnTo>
                      <a:pt x="204" y="43"/>
                    </a:lnTo>
                    <a:lnTo>
                      <a:pt x="227" y="26"/>
                    </a:lnTo>
                    <a:lnTo>
                      <a:pt x="243" y="12"/>
                    </a:lnTo>
                    <a:lnTo>
                      <a:pt x="255" y="0"/>
                    </a:lnTo>
                    <a:lnTo>
                      <a:pt x="255"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Freeform 43"/>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 name="T110" fmla="*/ 58 w 107"/>
                  <a:gd name="T111" fmla="*/ 516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lnTo>
                      <a:pt x="58" y="516"/>
                    </a:ln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 name="Freeform 44"/>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 name="Freeform 45"/>
              <p:cNvSpPr>
                <a:spLocks/>
              </p:cNvSpPr>
              <p:nvPr/>
            </p:nvSpPr>
            <p:spPr bwMode="auto">
              <a:xfrm>
                <a:off x="1072" y="2233"/>
                <a:ext cx="129" cy="137"/>
              </a:xfrm>
              <a:custGeom>
                <a:avLst/>
                <a:gdLst>
                  <a:gd name="T0" fmla="*/ 250 w 257"/>
                  <a:gd name="T1" fmla="*/ 208 h 273"/>
                  <a:gd name="T2" fmla="*/ 253 w 257"/>
                  <a:gd name="T3" fmla="*/ 184 h 273"/>
                  <a:gd name="T4" fmla="*/ 253 w 257"/>
                  <a:gd name="T5" fmla="*/ 138 h 273"/>
                  <a:gd name="T6" fmla="*/ 255 w 257"/>
                  <a:gd name="T7" fmla="*/ 116 h 273"/>
                  <a:gd name="T8" fmla="*/ 255 w 257"/>
                  <a:gd name="T9" fmla="*/ 79 h 273"/>
                  <a:gd name="T10" fmla="*/ 253 w 257"/>
                  <a:gd name="T11" fmla="*/ 72 h 273"/>
                  <a:gd name="T12" fmla="*/ 245 w 257"/>
                  <a:gd name="T13" fmla="*/ 60 h 273"/>
                  <a:gd name="T14" fmla="*/ 238 w 257"/>
                  <a:gd name="T15" fmla="*/ 54 h 273"/>
                  <a:gd name="T16" fmla="*/ 229 w 257"/>
                  <a:gd name="T17" fmla="*/ 47 h 273"/>
                  <a:gd name="T18" fmla="*/ 213 w 257"/>
                  <a:gd name="T19" fmla="*/ 28 h 273"/>
                  <a:gd name="T20" fmla="*/ 204 w 257"/>
                  <a:gd name="T21" fmla="*/ 21 h 273"/>
                  <a:gd name="T22" fmla="*/ 201 w 257"/>
                  <a:gd name="T23" fmla="*/ 23 h 273"/>
                  <a:gd name="T24" fmla="*/ 164 w 257"/>
                  <a:gd name="T25" fmla="*/ 2 h 273"/>
                  <a:gd name="T26" fmla="*/ 49 w 257"/>
                  <a:gd name="T27" fmla="*/ 25 h 273"/>
                  <a:gd name="T28" fmla="*/ 45 w 257"/>
                  <a:gd name="T29" fmla="*/ 26 h 273"/>
                  <a:gd name="T30" fmla="*/ 28 w 257"/>
                  <a:gd name="T31" fmla="*/ 39 h 273"/>
                  <a:gd name="T32" fmla="*/ 19 w 257"/>
                  <a:gd name="T33" fmla="*/ 58 h 273"/>
                  <a:gd name="T34" fmla="*/ 15 w 257"/>
                  <a:gd name="T35" fmla="*/ 72 h 273"/>
                  <a:gd name="T36" fmla="*/ 8 w 257"/>
                  <a:gd name="T37" fmla="*/ 112 h 273"/>
                  <a:gd name="T38" fmla="*/ 1 w 257"/>
                  <a:gd name="T39" fmla="*/ 142 h 273"/>
                  <a:gd name="T40" fmla="*/ 0 w 257"/>
                  <a:gd name="T41" fmla="*/ 170 h 273"/>
                  <a:gd name="T42" fmla="*/ 5 w 257"/>
                  <a:gd name="T43" fmla="*/ 200 h 273"/>
                  <a:gd name="T44" fmla="*/ 10 w 257"/>
                  <a:gd name="T45" fmla="*/ 207 h 273"/>
                  <a:gd name="T46" fmla="*/ 28 w 257"/>
                  <a:gd name="T47" fmla="*/ 226 h 273"/>
                  <a:gd name="T48" fmla="*/ 56 w 257"/>
                  <a:gd name="T49" fmla="*/ 245 h 273"/>
                  <a:gd name="T50" fmla="*/ 91 w 257"/>
                  <a:gd name="T51" fmla="*/ 261 h 273"/>
                  <a:gd name="T52" fmla="*/ 129 w 257"/>
                  <a:gd name="T53" fmla="*/ 271 h 273"/>
                  <a:gd name="T54" fmla="*/ 169 w 257"/>
                  <a:gd name="T55" fmla="*/ 271 h 273"/>
                  <a:gd name="T56" fmla="*/ 197 w 257"/>
                  <a:gd name="T57" fmla="*/ 264 h 273"/>
                  <a:gd name="T58" fmla="*/ 215 w 257"/>
                  <a:gd name="T59" fmla="*/ 254 h 273"/>
                  <a:gd name="T60" fmla="*/ 231 w 257"/>
                  <a:gd name="T61" fmla="*/ 240 h 273"/>
                  <a:gd name="T62" fmla="*/ 243 w 257"/>
                  <a:gd name="T63" fmla="*/ 219 h 273"/>
                  <a:gd name="T64" fmla="*/ 250 w 257"/>
                  <a:gd name="T65" fmla="*/ 20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7" h="273">
                    <a:moveTo>
                      <a:pt x="250" y="208"/>
                    </a:moveTo>
                    <a:lnTo>
                      <a:pt x="250" y="208"/>
                    </a:lnTo>
                    <a:lnTo>
                      <a:pt x="252" y="196"/>
                    </a:lnTo>
                    <a:lnTo>
                      <a:pt x="253" y="184"/>
                    </a:lnTo>
                    <a:lnTo>
                      <a:pt x="255" y="161"/>
                    </a:lnTo>
                    <a:lnTo>
                      <a:pt x="253" y="138"/>
                    </a:lnTo>
                    <a:lnTo>
                      <a:pt x="253" y="138"/>
                    </a:lnTo>
                    <a:lnTo>
                      <a:pt x="255" y="116"/>
                    </a:lnTo>
                    <a:lnTo>
                      <a:pt x="257" y="96"/>
                    </a:lnTo>
                    <a:lnTo>
                      <a:pt x="255" y="79"/>
                    </a:lnTo>
                    <a:lnTo>
                      <a:pt x="255" y="79"/>
                    </a:lnTo>
                    <a:lnTo>
                      <a:pt x="253" y="72"/>
                    </a:lnTo>
                    <a:lnTo>
                      <a:pt x="252" y="67"/>
                    </a:lnTo>
                    <a:lnTo>
                      <a:pt x="245" y="60"/>
                    </a:lnTo>
                    <a:lnTo>
                      <a:pt x="239" y="56"/>
                    </a:lnTo>
                    <a:lnTo>
                      <a:pt x="238" y="54"/>
                    </a:lnTo>
                    <a:lnTo>
                      <a:pt x="238" y="54"/>
                    </a:lnTo>
                    <a:lnTo>
                      <a:pt x="229" y="47"/>
                    </a:lnTo>
                    <a:lnTo>
                      <a:pt x="213" y="28"/>
                    </a:lnTo>
                    <a:lnTo>
                      <a:pt x="213" y="28"/>
                    </a:lnTo>
                    <a:lnTo>
                      <a:pt x="206" y="21"/>
                    </a:lnTo>
                    <a:lnTo>
                      <a:pt x="204" y="21"/>
                    </a:lnTo>
                    <a:lnTo>
                      <a:pt x="203" y="21"/>
                    </a:lnTo>
                    <a:lnTo>
                      <a:pt x="201" y="23"/>
                    </a:lnTo>
                    <a:lnTo>
                      <a:pt x="199" y="25"/>
                    </a:lnTo>
                    <a:lnTo>
                      <a:pt x="164" y="2"/>
                    </a:lnTo>
                    <a:lnTo>
                      <a:pt x="112" y="0"/>
                    </a:lnTo>
                    <a:lnTo>
                      <a:pt x="49" y="25"/>
                    </a:lnTo>
                    <a:lnTo>
                      <a:pt x="49" y="25"/>
                    </a:lnTo>
                    <a:lnTo>
                      <a:pt x="45" y="26"/>
                    </a:lnTo>
                    <a:lnTo>
                      <a:pt x="35" y="33"/>
                    </a:lnTo>
                    <a:lnTo>
                      <a:pt x="28" y="39"/>
                    </a:lnTo>
                    <a:lnTo>
                      <a:pt x="22" y="47"/>
                    </a:lnTo>
                    <a:lnTo>
                      <a:pt x="19" y="58"/>
                    </a:lnTo>
                    <a:lnTo>
                      <a:pt x="15" y="72"/>
                    </a:lnTo>
                    <a:lnTo>
                      <a:pt x="15" y="72"/>
                    </a:lnTo>
                    <a:lnTo>
                      <a:pt x="8" y="112"/>
                    </a:lnTo>
                    <a:lnTo>
                      <a:pt x="8" y="112"/>
                    </a:lnTo>
                    <a:lnTo>
                      <a:pt x="7" y="121"/>
                    </a:lnTo>
                    <a:lnTo>
                      <a:pt x="1" y="142"/>
                    </a:lnTo>
                    <a:lnTo>
                      <a:pt x="0" y="156"/>
                    </a:lnTo>
                    <a:lnTo>
                      <a:pt x="0" y="170"/>
                    </a:lnTo>
                    <a:lnTo>
                      <a:pt x="1" y="186"/>
                    </a:lnTo>
                    <a:lnTo>
                      <a:pt x="5" y="200"/>
                    </a:lnTo>
                    <a:lnTo>
                      <a:pt x="5" y="200"/>
                    </a:lnTo>
                    <a:lnTo>
                      <a:pt x="10" y="207"/>
                    </a:lnTo>
                    <a:lnTo>
                      <a:pt x="17" y="215"/>
                    </a:lnTo>
                    <a:lnTo>
                      <a:pt x="28" y="226"/>
                    </a:lnTo>
                    <a:lnTo>
                      <a:pt x="40" y="235"/>
                    </a:lnTo>
                    <a:lnTo>
                      <a:pt x="56" y="245"/>
                    </a:lnTo>
                    <a:lnTo>
                      <a:pt x="73" y="254"/>
                    </a:lnTo>
                    <a:lnTo>
                      <a:pt x="91" y="261"/>
                    </a:lnTo>
                    <a:lnTo>
                      <a:pt x="110" y="268"/>
                    </a:lnTo>
                    <a:lnTo>
                      <a:pt x="129" y="271"/>
                    </a:lnTo>
                    <a:lnTo>
                      <a:pt x="150" y="273"/>
                    </a:lnTo>
                    <a:lnTo>
                      <a:pt x="169" y="271"/>
                    </a:lnTo>
                    <a:lnTo>
                      <a:pt x="189" y="268"/>
                    </a:lnTo>
                    <a:lnTo>
                      <a:pt x="197" y="264"/>
                    </a:lnTo>
                    <a:lnTo>
                      <a:pt x="206" y="259"/>
                    </a:lnTo>
                    <a:lnTo>
                      <a:pt x="215" y="254"/>
                    </a:lnTo>
                    <a:lnTo>
                      <a:pt x="222" y="247"/>
                    </a:lnTo>
                    <a:lnTo>
                      <a:pt x="231" y="240"/>
                    </a:lnTo>
                    <a:lnTo>
                      <a:pt x="238" y="229"/>
                    </a:lnTo>
                    <a:lnTo>
                      <a:pt x="243" y="219"/>
                    </a:lnTo>
                    <a:lnTo>
                      <a:pt x="250" y="208"/>
                    </a:lnTo>
                    <a:lnTo>
                      <a:pt x="250" y="208"/>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 name="Freeform 46"/>
              <p:cNvSpPr>
                <a:spLocks/>
              </p:cNvSpPr>
              <p:nvPr/>
            </p:nvSpPr>
            <p:spPr bwMode="auto">
              <a:xfrm>
                <a:off x="1068" y="2257"/>
                <a:ext cx="136" cy="163"/>
              </a:xfrm>
              <a:custGeom>
                <a:avLst/>
                <a:gdLst>
                  <a:gd name="T0" fmla="*/ 261 w 273"/>
                  <a:gd name="T1" fmla="*/ 132 h 328"/>
                  <a:gd name="T2" fmla="*/ 255 w 273"/>
                  <a:gd name="T3" fmla="*/ 135 h 328"/>
                  <a:gd name="T4" fmla="*/ 248 w 273"/>
                  <a:gd name="T5" fmla="*/ 151 h 328"/>
                  <a:gd name="T6" fmla="*/ 247 w 273"/>
                  <a:gd name="T7" fmla="*/ 163 h 328"/>
                  <a:gd name="T8" fmla="*/ 245 w 273"/>
                  <a:gd name="T9" fmla="*/ 172 h 328"/>
                  <a:gd name="T10" fmla="*/ 240 w 273"/>
                  <a:gd name="T11" fmla="*/ 179 h 328"/>
                  <a:gd name="T12" fmla="*/ 236 w 273"/>
                  <a:gd name="T13" fmla="*/ 67 h 328"/>
                  <a:gd name="T14" fmla="*/ 234 w 273"/>
                  <a:gd name="T15" fmla="*/ 56 h 328"/>
                  <a:gd name="T16" fmla="*/ 224 w 273"/>
                  <a:gd name="T17" fmla="*/ 34 h 328"/>
                  <a:gd name="T18" fmla="*/ 201 w 273"/>
                  <a:gd name="T19" fmla="*/ 14 h 328"/>
                  <a:gd name="T20" fmla="*/ 164 w 273"/>
                  <a:gd name="T21" fmla="*/ 2 h 328"/>
                  <a:gd name="T22" fmla="*/ 140 w 273"/>
                  <a:gd name="T23" fmla="*/ 0 h 328"/>
                  <a:gd name="T24" fmla="*/ 93 w 273"/>
                  <a:gd name="T25" fmla="*/ 7 h 328"/>
                  <a:gd name="T26" fmla="*/ 59 w 273"/>
                  <a:gd name="T27" fmla="*/ 25 h 328"/>
                  <a:gd name="T28" fmla="*/ 38 w 273"/>
                  <a:gd name="T29" fmla="*/ 49 h 328"/>
                  <a:gd name="T30" fmla="*/ 31 w 273"/>
                  <a:gd name="T31" fmla="*/ 77 h 328"/>
                  <a:gd name="T32" fmla="*/ 33 w 273"/>
                  <a:gd name="T33" fmla="*/ 165 h 328"/>
                  <a:gd name="T34" fmla="*/ 24 w 273"/>
                  <a:gd name="T35" fmla="*/ 154 h 328"/>
                  <a:gd name="T36" fmla="*/ 17 w 273"/>
                  <a:gd name="T37" fmla="*/ 146 h 328"/>
                  <a:gd name="T38" fmla="*/ 12 w 273"/>
                  <a:gd name="T39" fmla="*/ 142 h 328"/>
                  <a:gd name="T40" fmla="*/ 5 w 273"/>
                  <a:gd name="T41" fmla="*/ 146 h 328"/>
                  <a:gd name="T42" fmla="*/ 2 w 273"/>
                  <a:gd name="T43" fmla="*/ 156 h 328"/>
                  <a:gd name="T44" fmla="*/ 0 w 273"/>
                  <a:gd name="T45" fmla="*/ 170 h 328"/>
                  <a:gd name="T46" fmla="*/ 5 w 273"/>
                  <a:gd name="T47" fmla="*/ 184 h 328"/>
                  <a:gd name="T48" fmla="*/ 21 w 273"/>
                  <a:gd name="T49" fmla="*/ 216 h 328"/>
                  <a:gd name="T50" fmla="*/ 30 w 273"/>
                  <a:gd name="T51" fmla="*/ 230 h 328"/>
                  <a:gd name="T52" fmla="*/ 38 w 273"/>
                  <a:gd name="T53" fmla="*/ 235 h 328"/>
                  <a:gd name="T54" fmla="*/ 42 w 273"/>
                  <a:gd name="T55" fmla="*/ 235 h 328"/>
                  <a:gd name="T56" fmla="*/ 52 w 273"/>
                  <a:gd name="T57" fmla="*/ 256 h 328"/>
                  <a:gd name="T58" fmla="*/ 86 w 273"/>
                  <a:gd name="T59" fmla="*/ 298 h 328"/>
                  <a:gd name="T60" fmla="*/ 105 w 273"/>
                  <a:gd name="T61" fmla="*/ 315 h 328"/>
                  <a:gd name="T62" fmla="*/ 128 w 273"/>
                  <a:gd name="T63" fmla="*/ 326 h 328"/>
                  <a:gd name="T64" fmla="*/ 149 w 273"/>
                  <a:gd name="T65" fmla="*/ 326 h 328"/>
                  <a:gd name="T66" fmla="*/ 166 w 273"/>
                  <a:gd name="T67" fmla="*/ 321 h 328"/>
                  <a:gd name="T68" fmla="*/ 177 w 273"/>
                  <a:gd name="T69" fmla="*/ 310 h 328"/>
                  <a:gd name="T70" fmla="*/ 189 w 273"/>
                  <a:gd name="T71" fmla="*/ 298 h 328"/>
                  <a:gd name="T72" fmla="*/ 224 w 273"/>
                  <a:gd name="T73" fmla="*/ 256 h 328"/>
                  <a:gd name="T74" fmla="*/ 236 w 273"/>
                  <a:gd name="T75" fmla="*/ 233 h 328"/>
                  <a:gd name="T76" fmla="*/ 241 w 273"/>
                  <a:gd name="T77" fmla="*/ 233 h 328"/>
                  <a:gd name="T78" fmla="*/ 254 w 273"/>
                  <a:gd name="T79" fmla="*/ 226 h 328"/>
                  <a:gd name="T80" fmla="*/ 259 w 273"/>
                  <a:gd name="T81" fmla="*/ 216 h 328"/>
                  <a:gd name="T82" fmla="*/ 268 w 273"/>
                  <a:gd name="T83" fmla="*/ 186 h 328"/>
                  <a:gd name="T84" fmla="*/ 271 w 273"/>
                  <a:gd name="T85" fmla="*/ 156 h 328"/>
                  <a:gd name="T86" fmla="*/ 271 w 273"/>
                  <a:gd name="T87" fmla="*/ 137 h 328"/>
                  <a:gd name="T88" fmla="*/ 261 w 273"/>
                  <a:gd name="T89" fmla="*/ 132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3" h="328">
                    <a:moveTo>
                      <a:pt x="261" y="132"/>
                    </a:moveTo>
                    <a:lnTo>
                      <a:pt x="261" y="132"/>
                    </a:lnTo>
                    <a:lnTo>
                      <a:pt x="259" y="133"/>
                    </a:lnTo>
                    <a:lnTo>
                      <a:pt x="255" y="135"/>
                    </a:lnTo>
                    <a:lnTo>
                      <a:pt x="252" y="142"/>
                    </a:lnTo>
                    <a:lnTo>
                      <a:pt x="248" y="151"/>
                    </a:lnTo>
                    <a:lnTo>
                      <a:pt x="247" y="163"/>
                    </a:lnTo>
                    <a:lnTo>
                      <a:pt x="247" y="163"/>
                    </a:lnTo>
                    <a:lnTo>
                      <a:pt x="247" y="168"/>
                    </a:lnTo>
                    <a:lnTo>
                      <a:pt x="245" y="172"/>
                    </a:lnTo>
                    <a:lnTo>
                      <a:pt x="240" y="179"/>
                    </a:lnTo>
                    <a:lnTo>
                      <a:pt x="240" y="179"/>
                    </a:lnTo>
                    <a:lnTo>
                      <a:pt x="238" y="114"/>
                    </a:lnTo>
                    <a:lnTo>
                      <a:pt x="236" y="67"/>
                    </a:lnTo>
                    <a:lnTo>
                      <a:pt x="236" y="67"/>
                    </a:lnTo>
                    <a:lnTo>
                      <a:pt x="234" y="56"/>
                    </a:lnTo>
                    <a:lnTo>
                      <a:pt x="231" y="46"/>
                    </a:lnTo>
                    <a:lnTo>
                      <a:pt x="224" y="34"/>
                    </a:lnTo>
                    <a:lnTo>
                      <a:pt x="213" y="23"/>
                    </a:lnTo>
                    <a:lnTo>
                      <a:pt x="201" y="14"/>
                    </a:lnTo>
                    <a:lnTo>
                      <a:pt x="184" y="7"/>
                    </a:lnTo>
                    <a:lnTo>
                      <a:pt x="164" y="2"/>
                    </a:lnTo>
                    <a:lnTo>
                      <a:pt x="140" y="0"/>
                    </a:lnTo>
                    <a:lnTo>
                      <a:pt x="140" y="0"/>
                    </a:lnTo>
                    <a:lnTo>
                      <a:pt x="114" y="2"/>
                    </a:lnTo>
                    <a:lnTo>
                      <a:pt x="93" y="7"/>
                    </a:lnTo>
                    <a:lnTo>
                      <a:pt x="73" y="16"/>
                    </a:lnTo>
                    <a:lnTo>
                      <a:pt x="59" y="25"/>
                    </a:lnTo>
                    <a:lnTo>
                      <a:pt x="47" y="37"/>
                    </a:lnTo>
                    <a:lnTo>
                      <a:pt x="38" y="49"/>
                    </a:lnTo>
                    <a:lnTo>
                      <a:pt x="33" y="63"/>
                    </a:lnTo>
                    <a:lnTo>
                      <a:pt x="31" y="77"/>
                    </a:lnTo>
                    <a:lnTo>
                      <a:pt x="31" y="77"/>
                    </a:lnTo>
                    <a:lnTo>
                      <a:pt x="33" y="165"/>
                    </a:lnTo>
                    <a:lnTo>
                      <a:pt x="33" y="165"/>
                    </a:lnTo>
                    <a:lnTo>
                      <a:pt x="24" y="154"/>
                    </a:lnTo>
                    <a:lnTo>
                      <a:pt x="17" y="146"/>
                    </a:lnTo>
                    <a:lnTo>
                      <a:pt x="17" y="146"/>
                    </a:lnTo>
                    <a:lnTo>
                      <a:pt x="16" y="142"/>
                    </a:lnTo>
                    <a:lnTo>
                      <a:pt x="12" y="142"/>
                    </a:lnTo>
                    <a:lnTo>
                      <a:pt x="9" y="144"/>
                    </a:lnTo>
                    <a:lnTo>
                      <a:pt x="5" y="146"/>
                    </a:lnTo>
                    <a:lnTo>
                      <a:pt x="3" y="149"/>
                    </a:lnTo>
                    <a:lnTo>
                      <a:pt x="2" y="156"/>
                    </a:lnTo>
                    <a:lnTo>
                      <a:pt x="0" y="161"/>
                    </a:lnTo>
                    <a:lnTo>
                      <a:pt x="0" y="170"/>
                    </a:lnTo>
                    <a:lnTo>
                      <a:pt x="0" y="170"/>
                    </a:lnTo>
                    <a:lnTo>
                      <a:pt x="5" y="184"/>
                    </a:lnTo>
                    <a:lnTo>
                      <a:pt x="10" y="196"/>
                    </a:lnTo>
                    <a:lnTo>
                      <a:pt x="21" y="216"/>
                    </a:lnTo>
                    <a:lnTo>
                      <a:pt x="21" y="216"/>
                    </a:lnTo>
                    <a:lnTo>
                      <a:pt x="30" y="230"/>
                    </a:lnTo>
                    <a:lnTo>
                      <a:pt x="35" y="233"/>
                    </a:lnTo>
                    <a:lnTo>
                      <a:pt x="38" y="235"/>
                    </a:lnTo>
                    <a:lnTo>
                      <a:pt x="42" y="235"/>
                    </a:lnTo>
                    <a:lnTo>
                      <a:pt x="42" y="235"/>
                    </a:lnTo>
                    <a:lnTo>
                      <a:pt x="45" y="245"/>
                    </a:lnTo>
                    <a:lnTo>
                      <a:pt x="52" y="256"/>
                    </a:lnTo>
                    <a:lnTo>
                      <a:pt x="66" y="277"/>
                    </a:lnTo>
                    <a:lnTo>
                      <a:pt x="86" y="298"/>
                    </a:lnTo>
                    <a:lnTo>
                      <a:pt x="105" y="315"/>
                    </a:lnTo>
                    <a:lnTo>
                      <a:pt x="105" y="315"/>
                    </a:lnTo>
                    <a:lnTo>
                      <a:pt x="117" y="322"/>
                    </a:lnTo>
                    <a:lnTo>
                      <a:pt x="128" y="326"/>
                    </a:lnTo>
                    <a:lnTo>
                      <a:pt x="138" y="328"/>
                    </a:lnTo>
                    <a:lnTo>
                      <a:pt x="149" y="326"/>
                    </a:lnTo>
                    <a:lnTo>
                      <a:pt x="157" y="324"/>
                    </a:lnTo>
                    <a:lnTo>
                      <a:pt x="166" y="321"/>
                    </a:lnTo>
                    <a:lnTo>
                      <a:pt x="171" y="315"/>
                    </a:lnTo>
                    <a:lnTo>
                      <a:pt x="177" y="310"/>
                    </a:lnTo>
                    <a:lnTo>
                      <a:pt x="177" y="310"/>
                    </a:lnTo>
                    <a:lnTo>
                      <a:pt x="189" y="298"/>
                    </a:lnTo>
                    <a:lnTo>
                      <a:pt x="206" y="279"/>
                    </a:lnTo>
                    <a:lnTo>
                      <a:pt x="224" y="256"/>
                    </a:lnTo>
                    <a:lnTo>
                      <a:pt x="231" y="244"/>
                    </a:lnTo>
                    <a:lnTo>
                      <a:pt x="236" y="233"/>
                    </a:lnTo>
                    <a:lnTo>
                      <a:pt x="236" y="233"/>
                    </a:lnTo>
                    <a:lnTo>
                      <a:pt x="241" y="233"/>
                    </a:lnTo>
                    <a:lnTo>
                      <a:pt x="248" y="231"/>
                    </a:lnTo>
                    <a:lnTo>
                      <a:pt x="254" y="226"/>
                    </a:lnTo>
                    <a:lnTo>
                      <a:pt x="259" y="216"/>
                    </a:lnTo>
                    <a:lnTo>
                      <a:pt x="259" y="216"/>
                    </a:lnTo>
                    <a:lnTo>
                      <a:pt x="264" y="200"/>
                    </a:lnTo>
                    <a:lnTo>
                      <a:pt x="268" y="186"/>
                    </a:lnTo>
                    <a:lnTo>
                      <a:pt x="271" y="156"/>
                    </a:lnTo>
                    <a:lnTo>
                      <a:pt x="271" y="156"/>
                    </a:lnTo>
                    <a:lnTo>
                      <a:pt x="273" y="144"/>
                    </a:lnTo>
                    <a:lnTo>
                      <a:pt x="271" y="137"/>
                    </a:lnTo>
                    <a:lnTo>
                      <a:pt x="266" y="133"/>
                    </a:lnTo>
                    <a:lnTo>
                      <a:pt x="261" y="132"/>
                    </a:lnTo>
                    <a:lnTo>
                      <a:pt x="261" y="1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47"/>
              <p:cNvSpPr>
                <a:spLocks/>
              </p:cNvSpPr>
              <p:nvPr/>
            </p:nvSpPr>
            <p:spPr bwMode="auto">
              <a:xfrm>
                <a:off x="1096" y="2266"/>
                <a:ext cx="101" cy="38"/>
              </a:xfrm>
              <a:custGeom>
                <a:avLst/>
                <a:gdLst>
                  <a:gd name="T0" fmla="*/ 201 w 201"/>
                  <a:gd name="T1" fmla="*/ 64 h 75"/>
                  <a:gd name="T2" fmla="*/ 201 w 201"/>
                  <a:gd name="T3" fmla="*/ 64 h 75"/>
                  <a:gd name="T4" fmla="*/ 189 w 201"/>
                  <a:gd name="T5" fmla="*/ 47 h 75"/>
                  <a:gd name="T6" fmla="*/ 175 w 201"/>
                  <a:gd name="T7" fmla="*/ 35 h 75"/>
                  <a:gd name="T8" fmla="*/ 161 w 201"/>
                  <a:gd name="T9" fmla="*/ 22 h 75"/>
                  <a:gd name="T10" fmla="*/ 145 w 201"/>
                  <a:gd name="T11" fmla="*/ 15 h 75"/>
                  <a:gd name="T12" fmla="*/ 128 w 201"/>
                  <a:gd name="T13" fmla="*/ 8 h 75"/>
                  <a:gd name="T14" fmla="*/ 112 w 201"/>
                  <a:gd name="T15" fmla="*/ 5 h 75"/>
                  <a:gd name="T16" fmla="*/ 94 w 201"/>
                  <a:gd name="T17" fmla="*/ 1 h 75"/>
                  <a:gd name="T18" fmla="*/ 79 w 201"/>
                  <a:gd name="T19" fmla="*/ 0 h 75"/>
                  <a:gd name="T20" fmla="*/ 47 w 201"/>
                  <a:gd name="T21" fmla="*/ 1 h 75"/>
                  <a:gd name="T22" fmla="*/ 23 w 201"/>
                  <a:gd name="T23" fmla="*/ 3 h 75"/>
                  <a:gd name="T24" fmla="*/ 0 w 201"/>
                  <a:gd name="T25" fmla="*/ 8 h 75"/>
                  <a:gd name="T26" fmla="*/ 0 w 201"/>
                  <a:gd name="T27" fmla="*/ 8 h 75"/>
                  <a:gd name="T28" fmla="*/ 17 w 201"/>
                  <a:gd name="T29" fmla="*/ 24 h 75"/>
                  <a:gd name="T30" fmla="*/ 37 w 201"/>
                  <a:gd name="T31" fmla="*/ 38 h 75"/>
                  <a:gd name="T32" fmla="*/ 63 w 201"/>
                  <a:gd name="T33" fmla="*/ 54 h 75"/>
                  <a:gd name="T34" fmla="*/ 79 w 201"/>
                  <a:gd name="T35" fmla="*/ 61 h 75"/>
                  <a:gd name="T36" fmla="*/ 94 w 201"/>
                  <a:gd name="T37" fmla="*/ 66 h 75"/>
                  <a:gd name="T38" fmla="*/ 110 w 201"/>
                  <a:gd name="T39" fmla="*/ 71 h 75"/>
                  <a:gd name="T40" fmla="*/ 128 w 201"/>
                  <a:gd name="T41" fmla="*/ 75 h 75"/>
                  <a:gd name="T42" fmla="*/ 145 w 201"/>
                  <a:gd name="T43" fmla="*/ 75 h 75"/>
                  <a:gd name="T44" fmla="*/ 164 w 201"/>
                  <a:gd name="T45" fmla="*/ 75 h 75"/>
                  <a:gd name="T46" fmla="*/ 182 w 201"/>
                  <a:gd name="T47" fmla="*/ 71 h 75"/>
                  <a:gd name="T48" fmla="*/ 201 w 201"/>
                  <a:gd name="T49" fmla="*/ 64 h 75"/>
                  <a:gd name="T50" fmla="*/ 201 w 201"/>
                  <a:gd name="T51" fmla="*/ 6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1" h="75">
                    <a:moveTo>
                      <a:pt x="201" y="64"/>
                    </a:moveTo>
                    <a:lnTo>
                      <a:pt x="201" y="64"/>
                    </a:lnTo>
                    <a:lnTo>
                      <a:pt x="189" y="47"/>
                    </a:lnTo>
                    <a:lnTo>
                      <a:pt x="175" y="35"/>
                    </a:lnTo>
                    <a:lnTo>
                      <a:pt x="161" y="22"/>
                    </a:lnTo>
                    <a:lnTo>
                      <a:pt x="145" y="15"/>
                    </a:lnTo>
                    <a:lnTo>
                      <a:pt x="128" y="8"/>
                    </a:lnTo>
                    <a:lnTo>
                      <a:pt x="112" y="5"/>
                    </a:lnTo>
                    <a:lnTo>
                      <a:pt x="94" y="1"/>
                    </a:lnTo>
                    <a:lnTo>
                      <a:pt x="79" y="0"/>
                    </a:lnTo>
                    <a:lnTo>
                      <a:pt x="47" y="1"/>
                    </a:lnTo>
                    <a:lnTo>
                      <a:pt x="23" y="3"/>
                    </a:lnTo>
                    <a:lnTo>
                      <a:pt x="0" y="8"/>
                    </a:lnTo>
                    <a:lnTo>
                      <a:pt x="0" y="8"/>
                    </a:lnTo>
                    <a:lnTo>
                      <a:pt x="17" y="24"/>
                    </a:lnTo>
                    <a:lnTo>
                      <a:pt x="37" y="38"/>
                    </a:lnTo>
                    <a:lnTo>
                      <a:pt x="63" y="54"/>
                    </a:lnTo>
                    <a:lnTo>
                      <a:pt x="79" y="61"/>
                    </a:lnTo>
                    <a:lnTo>
                      <a:pt x="94" y="66"/>
                    </a:lnTo>
                    <a:lnTo>
                      <a:pt x="110" y="71"/>
                    </a:lnTo>
                    <a:lnTo>
                      <a:pt x="128" y="75"/>
                    </a:lnTo>
                    <a:lnTo>
                      <a:pt x="145" y="75"/>
                    </a:lnTo>
                    <a:lnTo>
                      <a:pt x="164" y="75"/>
                    </a:lnTo>
                    <a:lnTo>
                      <a:pt x="182" y="71"/>
                    </a:lnTo>
                    <a:lnTo>
                      <a:pt x="201" y="64"/>
                    </a:lnTo>
                    <a:lnTo>
                      <a:pt x="201" y="64"/>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48"/>
              <p:cNvSpPr>
                <a:spLocks/>
              </p:cNvSpPr>
              <p:nvPr/>
            </p:nvSpPr>
            <p:spPr bwMode="auto">
              <a:xfrm>
                <a:off x="1091" y="2247"/>
                <a:ext cx="99" cy="47"/>
              </a:xfrm>
              <a:custGeom>
                <a:avLst/>
                <a:gdLst>
                  <a:gd name="T0" fmla="*/ 200 w 200"/>
                  <a:gd name="T1" fmla="*/ 95 h 95"/>
                  <a:gd name="T2" fmla="*/ 200 w 200"/>
                  <a:gd name="T3" fmla="*/ 95 h 95"/>
                  <a:gd name="T4" fmla="*/ 193 w 200"/>
                  <a:gd name="T5" fmla="*/ 72 h 95"/>
                  <a:gd name="T6" fmla="*/ 182 w 200"/>
                  <a:gd name="T7" fmla="*/ 51 h 95"/>
                  <a:gd name="T8" fmla="*/ 170 w 200"/>
                  <a:gd name="T9" fmla="*/ 33 h 95"/>
                  <a:gd name="T10" fmla="*/ 156 w 200"/>
                  <a:gd name="T11" fmla="*/ 21 h 95"/>
                  <a:gd name="T12" fmla="*/ 140 w 200"/>
                  <a:gd name="T13" fmla="*/ 11 h 95"/>
                  <a:gd name="T14" fmla="*/ 125 w 200"/>
                  <a:gd name="T15" fmla="*/ 4 h 95"/>
                  <a:gd name="T16" fmla="*/ 107 w 200"/>
                  <a:gd name="T17" fmla="*/ 0 h 95"/>
                  <a:gd name="T18" fmla="*/ 91 w 200"/>
                  <a:gd name="T19" fmla="*/ 0 h 95"/>
                  <a:gd name="T20" fmla="*/ 91 w 200"/>
                  <a:gd name="T21" fmla="*/ 0 h 95"/>
                  <a:gd name="T22" fmla="*/ 74 w 200"/>
                  <a:gd name="T23" fmla="*/ 4 h 95"/>
                  <a:gd name="T24" fmla="*/ 58 w 200"/>
                  <a:gd name="T25" fmla="*/ 9 h 95"/>
                  <a:gd name="T26" fmla="*/ 44 w 200"/>
                  <a:gd name="T27" fmla="*/ 14 h 95"/>
                  <a:gd name="T28" fmla="*/ 30 w 200"/>
                  <a:gd name="T29" fmla="*/ 23 h 95"/>
                  <a:gd name="T30" fmla="*/ 9 w 200"/>
                  <a:gd name="T31" fmla="*/ 35 h 95"/>
                  <a:gd name="T32" fmla="*/ 2 w 200"/>
                  <a:gd name="T33" fmla="*/ 40 h 95"/>
                  <a:gd name="T34" fmla="*/ 2 w 200"/>
                  <a:gd name="T35" fmla="*/ 40 h 95"/>
                  <a:gd name="T36" fmla="*/ 0 w 200"/>
                  <a:gd name="T37" fmla="*/ 42 h 95"/>
                  <a:gd name="T38" fmla="*/ 0 w 200"/>
                  <a:gd name="T39" fmla="*/ 42 h 95"/>
                  <a:gd name="T40" fmla="*/ 0 w 200"/>
                  <a:gd name="T41" fmla="*/ 44 h 95"/>
                  <a:gd name="T42" fmla="*/ 9 w 200"/>
                  <a:gd name="T43" fmla="*/ 47 h 95"/>
                  <a:gd name="T44" fmla="*/ 30 w 200"/>
                  <a:gd name="T45" fmla="*/ 54 h 95"/>
                  <a:gd name="T46" fmla="*/ 30 w 200"/>
                  <a:gd name="T47" fmla="*/ 54 h 95"/>
                  <a:gd name="T48" fmla="*/ 130 w 200"/>
                  <a:gd name="T49" fmla="*/ 79 h 95"/>
                  <a:gd name="T50" fmla="*/ 200 w 200"/>
                  <a:gd name="T51" fmla="*/ 95 h 95"/>
                  <a:gd name="T52" fmla="*/ 200 w 200"/>
                  <a:gd name="T53"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0" h="95">
                    <a:moveTo>
                      <a:pt x="200" y="95"/>
                    </a:moveTo>
                    <a:lnTo>
                      <a:pt x="200" y="95"/>
                    </a:lnTo>
                    <a:lnTo>
                      <a:pt x="193" y="72"/>
                    </a:lnTo>
                    <a:lnTo>
                      <a:pt x="182" y="51"/>
                    </a:lnTo>
                    <a:lnTo>
                      <a:pt x="170" y="33"/>
                    </a:lnTo>
                    <a:lnTo>
                      <a:pt x="156" y="21"/>
                    </a:lnTo>
                    <a:lnTo>
                      <a:pt x="140" y="11"/>
                    </a:lnTo>
                    <a:lnTo>
                      <a:pt x="125" y="4"/>
                    </a:lnTo>
                    <a:lnTo>
                      <a:pt x="107" y="0"/>
                    </a:lnTo>
                    <a:lnTo>
                      <a:pt x="91" y="0"/>
                    </a:lnTo>
                    <a:lnTo>
                      <a:pt x="91" y="0"/>
                    </a:lnTo>
                    <a:lnTo>
                      <a:pt x="74" y="4"/>
                    </a:lnTo>
                    <a:lnTo>
                      <a:pt x="58" y="9"/>
                    </a:lnTo>
                    <a:lnTo>
                      <a:pt x="44" y="14"/>
                    </a:lnTo>
                    <a:lnTo>
                      <a:pt x="30" y="23"/>
                    </a:lnTo>
                    <a:lnTo>
                      <a:pt x="9" y="35"/>
                    </a:lnTo>
                    <a:lnTo>
                      <a:pt x="2" y="40"/>
                    </a:lnTo>
                    <a:lnTo>
                      <a:pt x="2" y="40"/>
                    </a:lnTo>
                    <a:lnTo>
                      <a:pt x="0" y="42"/>
                    </a:lnTo>
                    <a:lnTo>
                      <a:pt x="0" y="42"/>
                    </a:lnTo>
                    <a:lnTo>
                      <a:pt x="0" y="44"/>
                    </a:lnTo>
                    <a:lnTo>
                      <a:pt x="9" y="47"/>
                    </a:lnTo>
                    <a:lnTo>
                      <a:pt x="30" y="54"/>
                    </a:lnTo>
                    <a:lnTo>
                      <a:pt x="30" y="54"/>
                    </a:lnTo>
                    <a:lnTo>
                      <a:pt x="130" y="79"/>
                    </a:lnTo>
                    <a:lnTo>
                      <a:pt x="200" y="95"/>
                    </a:lnTo>
                    <a:lnTo>
                      <a:pt x="200" y="95"/>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 name="Freeform 49"/>
              <p:cNvSpPr>
                <a:spLocks/>
              </p:cNvSpPr>
              <p:nvPr/>
            </p:nvSpPr>
            <p:spPr bwMode="auto">
              <a:xfrm>
                <a:off x="1079" y="2264"/>
                <a:ext cx="15" cy="73"/>
              </a:xfrm>
              <a:custGeom>
                <a:avLst/>
                <a:gdLst>
                  <a:gd name="T0" fmla="*/ 28 w 29"/>
                  <a:gd name="T1" fmla="*/ 0 h 147"/>
                  <a:gd name="T2" fmla="*/ 28 w 29"/>
                  <a:gd name="T3" fmla="*/ 0 h 147"/>
                  <a:gd name="T4" fmla="*/ 29 w 29"/>
                  <a:gd name="T5" fmla="*/ 11 h 147"/>
                  <a:gd name="T6" fmla="*/ 29 w 29"/>
                  <a:gd name="T7" fmla="*/ 21 h 147"/>
                  <a:gd name="T8" fmla="*/ 29 w 29"/>
                  <a:gd name="T9" fmla="*/ 44 h 147"/>
                  <a:gd name="T10" fmla="*/ 28 w 29"/>
                  <a:gd name="T11" fmla="*/ 69 h 147"/>
                  <a:gd name="T12" fmla="*/ 22 w 29"/>
                  <a:gd name="T13" fmla="*/ 93 h 147"/>
                  <a:gd name="T14" fmla="*/ 14 w 29"/>
                  <a:gd name="T15" fmla="*/ 132 h 147"/>
                  <a:gd name="T16" fmla="*/ 10 w 29"/>
                  <a:gd name="T17" fmla="*/ 147 h 147"/>
                  <a:gd name="T18" fmla="*/ 10 w 29"/>
                  <a:gd name="T19" fmla="*/ 147 h 147"/>
                  <a:gd name="T20" fmla="*/ 5 w 29"/>
                  <a:gd name="T21" fmla="*/ 128 h 147"/>
                  <a:gd name="T22" fmla="*/ 1 w 29"/>
                  <a:gd name="T23" fmla="*/ 109 h 147"/>
                  <a:gd name="T24" fmla="*/ 0 w 29"/>
                  <a:gd name="T25" fmla="*/ 86 h 147"/>
                  <a:gd name="T26" fmla="*/ 0 w 29"/>
                  <a:gd name="T27" fmla="*/ 62 h 147"/>
                  <a:gd name="T28" fmla="*/ 1 w 29"/>
                  <a:gd name="T29" fmla="*/ 49 h 147"/>
                  <a:gd name="T30" fmla="*/ 3 w 29"/>
                  <a:gd name="T31" fmla="*/ 37 h 147"/>
                  <a:gd name="T32" fmla="*/ 7 w 29"/>
                  <a:gd name="T33" fmla="*/ 27 h 147"/>
                  <a:gd name="T34" fmla="*/ 12 w 29"/>
                  <a:gd name="T35" fmla="*/ 16 h 147"/>
                  <a:gd name="T36" fmla="*/ 19 w 29"/>
                  <a:gd name="T37" fmla="*/ 7 h 147"/>
                  <a:gd name="T38" fmla="*/ 28 w 29"/>
                  <a:gd name="T39" fmla="*/ 0 h 147"/>
                  <a:gd name="T40" fmla="*/ 28 w 29"/>
                  <a:gd name="T41"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147">
                    <a:moveTo>
                      <a:pt x="28" y="0"/>
                    </a:moveTo>
                    <a:lnTo>
                      <a:pt x="28" y="0"/>
                    </a:lnTo>
                    <a:lnTo>
                      <a:pt x="29" y="11"/>
                    </a:lnTo>
                    <a:lnTo>
                      <a:pt x="29" y="21"/>
                    </a:lnTo>
                    <a:lnTo>
                      <a:pt x="29" y="44"/>
                    </a:lnTo>
                    <a:lnTo>
                      <a:pt x="28" y="69"/>
                    </a:lnTo>
                    <a:lnTo>
                      <a:pt x="22" y="93"/>
                    </a:lnTo>
                    <a:lnTo>
                      <a:pt x="14" y="132"/>
                    </a:lnTo>
                    <a:lnTo>
                      <a:pt x="10" y="147"/>
                    </a:lnTo>
                    <a:lnTo>
                      <a:pt x="10" y="147"/>
                    </a:lnTo>
                    <a:lnTo>
                      <a:pt x="5" y="128"/>
                    </a:lnTo>
                    <a:lnTo>
                      <a:pt x="1" y="109"/>
                    </a:lnTo>
                    <a:lnTo>
                      <a:pt x="0" y="86"/>
                    </a:lnTo>
                    <a:lnTo>
                      <a:pt x="0" y="62"/>
                    </a:lnTo>
                    <a:lnTo>
                      <a:pt x="1" y="49"/>
                    </a:lnTo>
                    <a:lnTo>
                      <a:pt x="3" y="37"/>
                    </a:lnTo>
                    <a:lnTo>
                      <a:pt x="7" y="27"/>
                    </a:lnTo>
                    <a:lnTo>
                      <a:pt x="12" y="16"/>
                    </a:lnTo>
                    <a:lnTo>
                      <a:pt x="19" y="7"/>
                    </a:lnTo>
                    <a:lnTo>
                      <a:pt x="28" y="0"/>
                    </a:lnTo>
                    <a:lnTo>
                      <a:pt x="28" y="0"/>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 name="Freeform 50"/>
              <p:cNvSpPr>
                <a:spLocks/>
              </p:cNvSpPr>
              <p:nvPr/>
            </p:nvSpPr>
            <p:spPr bwMode="auto">
              <a:xfrm>
                <a:off x="961" y="2692"/>
                <a:ext cx="112" cy="208"/>
              </a:xfrm>
              <a:custGeom>
                <a:avLst/>
                <a:gdLst>
                  <a:gd name="T0" fmla="*/ 121 w 224"/>
                  <a:gd name="T1" fmla="*/ 35 h 417"/>
                  <a:gd name="T2" fmla="*/ 123 w 224"/>
                  <a:gd name="T3" fmla="*/ 60 h 417"/>
                  <a:gd name="T4" fmla="*/ 132 w 224"/>
                  <a:gd name="T5" fmla="*/ 109 h 417"/>
                  <a:gd name="T6" fmla="*/ 135 w 224"/>
                  <a:gd name="T7" fmla="*/ 156 h 417"/>
                  <a:gd name="T8" fmla="*/ 139 w 224"/>
                  <a:gd name="T9" fmla="*/ 230 h 417"/>
                  <a:gd name="T10" fmla="*/ 144 w 224"/>
                  <a:gd name="T11" fmla="*/ 268 h 417"/>
                  <a:gd name="T12" fmla="*/ 158 w 224"/>
                  <a:gd name="T13" fmla="*/ 303 h 417"/>
                  <a:gd name="T14" fmla="*/ 168 w 224"/>
                  <a:gd name="T15" fmla="*/ 321 h 417"/>
                  <a:gd name="T16" fmla="*/ 182 w 224"/>
                  <a:gd name="T17" fmla="*/ 317 h 417"/>
                  <a:gd name="T18" fmla="*/ 202 w 224"/>
                  <a:gd name="T19" fmla="*/ 312 h 417"/>
                  <a:gd name="T20" fmla="*/ 212 w 224"/>
                  <a:gd name="T21" fmla="*/ 314 h 417"/>
                  <a:gd name="T22" fmla="*/ 221 w 224"/>
                  <a:gd name="T23" fmla="*/ 319 h 417"/>
                  <a:gd name="T24" fmla="*/ 223 w 224"/>
                  <a:gd name="T25" fmla="*/ 321 h 417"/>
                  <a:gd name="T26" fmla="*/ 207 w 224"/>
                  <a:gd name="T27" fmla="*/ 336 h 417"/>
                  <a:gd name="T28" fmla="*/ 216 w 224"/>
                  <a:gd name="T29" fmla="*/ 343 h 417"/>
                  <a:gd name="T30" fmla="*/ 223 w 224"/>
                  <a:gd name="T31" fmla="*/ 356 h 417"/>
                  <a:gd name="T32" fmla="*/ 224 w 224"/>
                  <a:gd name="T33" fmla="*/ 370 h 417"/>
                  <a:gd name="T34" fmla="*/ 221 w 224"/>
                  <a:gd name="T35" fmla="*/ 380 h 417"/>
                  <a:gd name="T36" fmla="*/ 217 w 224"/>
                  <a:gd name="T37" fmla="*/ 382 h 417"/>
                  <a:gd name="T38" fmla="*/ 196 w 224"/>
                  <a:gd name="T39" fmla="*/ 384 h 417"/>
                  <a:gd name="T40" fmla="*/ 196 w 224"/>
                  <a:gd name="T41" fmla="*/ 392 h 417"/>
                  <a:gd name="T42" fmla="*/ 191 w 224"/>
                  <a:gd name="T43" fmla="*/ 403 h 417"/>
                  <a:gd name="T44" fmla="*/ 184 w 224"/>
                  <a:gd name="T45" fmla="*/ 405 h 417"/>
                  <a:gd name="T46" fmla="*/ 168 w 224"/>
                  <a:gd name="T47" fmla="*/ 408 h 417"/>
                  <a:gd name="T48" fmla="*/ 161 w 224"/>
                  <a:gd name="T49" fmla="*/ 413 h 417"/>
                  <a:gd name="T50" fmla="*/ 149 w 224"/>
                  <a:gd name="T51" fmla="*/ 417 h 417"/>
                  <a:gd name="T52" fmla="*/ 142 w 224"/>
                  <a:gd name="T53" fmla="*/ 417 h 417"/>
                  <a:gd name="T54" fmla="*/ 133 w 224"/>
                  <a:gd name="T55" fmla="*/ 415 h 417"/>
                  <a:gd name="T56" fmla="*/ 125 w 224"/>
                  <a:gd name="T57" fmla="*/ 412 h 417"/>
                  <a:gd name="T58" fmla="*/ 111 w 224"/>
                  <a:gd name="T59" fmla="*/ 405 h 417"/>
                  <a:gd name="T60" fmla="*/ 105 w 224"/>
                  <a:gd name="T61" fmla="*/ 401 h 417"/>
                  <a:gd name="T62" fmla="*/ 93 w 224"/>
                  <a:gd name="T63" fmla="*/ 363 h 417"/>
                  <a:gd name="T64" fmla="*/ 72 w 224"/>
                  <a:gd name="T65" fmla="*/ 284 h 417"/>
                  <a:gd name="T66" fmla="*/ 41 w 224"/>
                  <a:gd name="T67" fmla="*/ 177 h 417"/>
                  <a:gd name="T68" fmla="*/ 30 w 224"/>
                  <a:gd name="T69" fmla="*/ 149 h 417"/>
                  <a:gd name="T70" fmla="*/ 7 w 224"/>
                  <a:gd name="T71" fmla="*/ 84 h 417"/>
                  <a:gd name="T72" fmla="*/ 0 w 224"/>
                  <a:gd name="T73" fmla="*/ 39 h 417"/>
                  <a:gd name="T74" fmla="*/ 2 w 224"/>
                  <a:gd name="T75" fmla="*/ 18 h 417"/>
                  <a:gd name="T76" fmla="*/ 6 w 224"/>
                  <a:gd name="T77" fmla="*/ 11 h 417"/>
                  <a:gd name="T78" fmla="*/ 16 w 224"/>
                  <a:gd name="T79" fmla="*/ 2 h 417"/>
                  <a:gd name="T80" fmla="*/ 34 w 224"/>
                  <a:gd name="T81" fmla="*/ 0 h 417"/>
                  <a:gd name="T82" fmla="*/ 65 w 224"/>
                  <a:gd name="T83" fmla="*/ 7 h 417"/>
                  <a:gd name="T84" fmla="*/ 104 w 224"/>
                  <a:gd name="T85" fmla="*/ 25 h 417"/>
                  <a:gd name="T86" fmla="*/ 121 w 224"/>
                  <a:gd name="T87" fmla="*/ 35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4" h="417">
                    <a:moveTo>
                      <a:pt x="121" y="35"/>
                    </a:moveTo>
                    <a:lnTo>
                      <a:pt x="121" y="35"/>
                    </a:lnTo>
                    <a:lnTo>
                      <a:pt x="121" y="49"/>
                    </a:lnTo>
                    <a:lnTo>
                      <a:pt x="123" y="60"/>
                    </a:lnTo>
                    <a:lnTo>
                      <a:pt x="126" y="81"/>
                    </a:lnTo>
                    <a:lnTo>
                      <a:pt x="132" y="109"/>
                    </a:lnTo>
                    <a:lnTo>
                      <a:pt x="135" y="156"/>
                    </a:lnTo>
                    <a:lnTo>
                      <a:pt x="135" y="156"/>
                    </a:lnTo>
                    <a:lnTo>
                      <a:pt x="137" y="209"/>
                    </a:lnTo>
                    <a:lnTo>
                      <a:pt x="139" y="230"/>
                    </a:lnTo>
                    <a:lnTo>
                      <a:pt x="140" y="249"/>
                    </a:lnTo>
                    <a:lnTo>
                      <a:pt x="144" y="268"/>
                    </a:lnTo>
                    <a:lnTo>
                      <a:pt x="149" y="286"/>
                    </a:lnTo>
                    <a:lnTo>
                      <a:pt x="158" y="303"/>
                    </a:lnTo>
                    <a:lnTo>
                      <a:pt x="168" y="321"/>
                    </a:lnTo>
                    <a:lnTo>
                      <a:pt x="168" y="321"/>
                    </a:lnTo>
                    <a:lnTo>
                      <a:pt x="174" y="321"/>
                    </a:lnTo>
                    <a:lnTo>
                      <a:pt x="182" y="317"/>
                    </a:lnTo>
                    <a:lnTo>
                      <a:pt x="193" y="314"/>
                    </a:lnTo>
                    <a:lnTo>
                      <a:pt x="202" y="312"/>
                    </a:lnTo>
                    <a:lnTo>
                      <a:pt x="202" y="312"/>
                    </a:lnTo>
                    <a:lnTo>
                      <a:pt x="212" y="314"/>
                    </a:lnTo>
                    <a:lnTo>
                      <a:pt x="217" y="315"/>
                    </a:lnTo>
                    <a:lnTo>
                      <a:pt x="221" y="319"/>
                    </a:lnTo>
                    <a:lnTo>
                      <a:pt x="223" y="321"/>
                    </a:lnTo>
                    <a:lnTo>
                      <a:pt x="223" y="321"/>
                    </a:lnTo>
                    <a:lnTo>
                      <a:pt x="217" y="324"/>
                    </a:lnTo>
                    <a:lnTo>
                      <a:pt x="207" y="336"/>
                    </a:lnTo>
                    <a:lnTo>
                      <a:pt x="207" y="336"/>
                    </a:lnTo>
                    <a:lnTo>
                      <a:pt x="216" y="343"/>
                    </a:lnTo>
                    <a:lnTo>
                      <a:pt x="221" y="350"/>
                    </a:lnTo>
                    <a:lnTo>
                      <a:pt x="223" y="356"/>
                    </a:lnTo>
                    <a:lnTo>
                      <a:pt x="223" y="356"/>
                    </a:lnTo>
                    <a:lnTo>
                      <a:pt x="224" y="370"/>
                    </a:lnTo>
                    <a:lnTo>
                      <a:pt x="223" y="377"/>
                    </a:lnTo>
                    <a:lnTo>
                      <a:pt x="221" y="380"/>
                    </a:lnTo>
                    <a:lnTo>
                      <a:pt x="217" y="382"/>
                    </a:lnTo>
                    <a:lnTo>
                      <a:pt x="217" y="382"/>
                    </a:lnTo>
                    <a:lnTo>
                      <a:pt x="202" y="384"/>
                    </a:lnTo>
                    <a:lnTo>
                      <a:pt x="196" y="384"/>
                    </a:lnTo>
                    <a:lnTo>
                      <a:pt x="196" y="384"/>
                    </a:lnTo>
                    <a:lnTo>
                      <a:pt x="196" y="392"/>
                    </a:lnTo>
                    <a:lnTo>
                      <a:pt x="195" y="398"/>
                    </a:lnTo>
                    <a:lnTo>
                      <a:pt x="191" y="403"/>
                    </a:lnTo>
                    <a:lnTo>
                      <a:pt x="191" y="403"/>
                    </a:lnTo>
                    <a:lnTo>
                      <a:pt x="184" y="405"/>
                    </a:lnTo>
                    <a:lnTo>
                      <a:pt x="177" y="406"/>
                    </a:lnTo>
                    <a:lnTo>
                      <a:pt x="168" y="408"/>
                    </a:lnTo>
                    <a:lnTo>
                      <a:pt x="168" y="408"/>
                    </a:lnTo>
                    <a:lnTo>
                      <a:pt x="161" y="413"/>
                    </a:lnTo>
                    <a:lnTo>
                      <a:pt x="156" y="417"/>
                    </a:lnTo>
                    <a:lnTo>
                      <a:pt x="149" y="417"/>
                    </a:lnTo>
                    <a:lnTo>
                      <a:pt x="149" y="417"/>
                    </a:lnTo>
                    <a:lnTo>
                      <a:pt x="142" y="417"/>
                    </a:lnTo>
                    <a:lnTo>
                      <a:pt x="137" y="417"/>
                    </a:lnTo>
                    <a:lnTo>
                      <a:pt x="133" y="415"/>
                    </a:lnTo>
                    <a:lnTo>
                      <a:pt x="133" y="415"/>
                    </a:lnTo>
                    <a:lnTo>
                      <a:pt x="125" y="412"/>
                    </a:lnTo>
                    <a:lnTo>
                      <a:pt x="118" y="410"/>
                    </a:lnTo>
                    <a:lnTo>
                      <a:pt x="111" y="405"/>
                    </a:lnTo>
                    <a:lnTo>
                      <a:pt x="111" y="405"/>
                    </a:lnTo>
                    <a:lnTo>
                      <a:pt x="105" y="401"/>
                    </a:lnTo>
                    <a:lnTo>
                      <a:pt x="102" y="391"/>
                    </a:lnTo>
                    <a:lnTo>
                      <a:pt x="93" y="363"/>
                    </a:lnTo>
                    <a:lnTo>
                      <a:pt x="72" y="284"/>
                    </a:lnTo>
                    <a:lnTo>
                      <a:pt x="72" y="284"/>
                    </a:lnTo>
                    <a:lnTo>
                      <a:pt x="51" y="219"/>
                    </a:lnTo>
                    <a:lnTo>
                      <a:pt x="41" y="177"/>
                    </a:lnTo>
                    <a:lnTo>
                      <a:pt x="41" y="177"/>
                    </a:lnTo>
                    <a:lnTo>
                      <a:pt x="30" y="149"/>
                    </a:lnTo>
                    <a:lnTo>
                      <a:pt x="14" y="107"/>
                    </a:lnTo>
                    <a:lnTo>
                      <a:pt x="7" y="84"/>
                    </a:lnTo>
                    <a:lnTo>
                      <a:pt x="2" y="62"/>
                    </a:lnTo>
                    <a:lnTo>
                      <a:pt x="0" y="39"/>
                    </a:lnTo>
                    <a:lnTo>
                      <a:pt x="0" y="28"/>
                    </a:lnTo>
                    <a:lnTo>
                      <a:pt x="2" y="18"/>
                    </a:lnTo>
                    <a:lnTo>
                      <a:pt x="2" y="18"/>
                    </a:lnTo>
                    <a:lnTo>
                      <a:pt x="6" y="11"/>
                    </a:lnTo>
                    <a:lnTo>
                      <a:pt x="9" y="6"/>
                    </a:lnTo>
                    <a:lnTo>
                      <a:pt x="16" y="2"/>
                    </a:lnTo>
                    <a:lnTo>
                      <a:pt x="25" y="0"/>
                    </a:lnTo>
                    <a:lnTo>
                      <a:pt x="34" y="0"/>
                    </a:lnTo>
                    <a:lnTo>
                      <a:pt x="44" y="2"/>
                    </a:lnTo>
                    <a:lnTo>
                      <a:pt x="65" y="7"/>
                    </a:lnTo>
                    <a:lnTo>
                      <a:pt x="86" y="16"/>
                    </a:lnTo>
                    <a:lnTo>
                      <a:pt x="104" y="25"/>
                    </a:lnTo>
                    <a:lnTo>
                      <a:pt x="121" y="35"/>
                    </a:lnTo>
                    <a:lnTo>
                      <a:pt x="121" y="35"/>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 name="Freeform 51"/>
              <p:cNvSpPr>
                <a:spLocks/>
              </p:cNvSpPr>
              <p:nvPr/>
            </p:nvSpPr>
            <p:spPr bwMode="auto">
              <a:xfrm>
                <a:off x="948" y="2668"/>
                <a:ext cx="79" cy="63"/>
              </a:xfrm>
              <a:custGeom>
                <a:avLst/>
                <a:gdLst>
                  <a:gd name="T0" fmla="*/ 151 w 158"/>
                  <a:gd name="T1" fmla="*/ 28 h 126"/>
                  <a:gd name="T2" fmla="*/ 151 w 158"/>
                  <a:gd name="T3" fmla="*/ 28 h 126"/>
                  <a:gd name="T4" fmla="*/ 149 w 158"/>
                  <a:gd name="T5" fmla="*/ 21 h 126"/>
                  <a:gd name="T6" fmla="*/ 145 w 158"/>
                  <a:gd name="T7" fmla="*/ 14 h 126"/>
                  <a:gd name="T8" fmla="*/ 142 w 158"/>
                  <a:gd name="T9" fmla="*/ 9 h 126"/>
                  <a:gd name="T10" fmla="*/ 135 w 158"/>
                  <a:gd name="T11" fmla="*/ 5 h 126"/>
                  <a:gd name="T12" fmla="*/ 128 w 158"/>
                  <a:gd name="T13" fmla="*/ 4 h 126"/>
                  <a:gd name="T14" fmla="*/ 121 w 158"/>
                  <a:gd name="T15" fmla="*/ 2 h 126"/>
                  <a:gd name="T16" fmla="*/ 103 w 158"/>
                  <a:gd name="T17" fmla="*/ 0 h 126"/>
                  <a:gd name="T18" fmla="*/ 84 w 158"/>
                  <a:gd name="T19" fmla="*/ 2 h 126"/>
                  <a:gd name="T20" fmla="*/ 67 w 158"/>
                  <a:gd name="T21" fmla="*/ 5 h 126"/>
                  <a:gd name="T22" fmla="*/ 42 w 158"/>
                  <a:gd name="T23" fmla="*/ 9 h 126"/>
                  <a:gd name="T24" fmla="*/ 42 w 158"/>
                  <a:gd name="T25" fmla="*/ 9 h 126"/>
                  <a:gd name="T26" fmla="*/ 26 w 158"/>
                  <a:gd name="T27" fmla="*/ 14 h 126"/>
                  <a:gd name="T28" fmla="*/ 19 w 158"/>
                  <a:gd name="T29" fmla="*/ 18 h 126"/>
                  <a:gd name="T30" fmla="*/ 12 w 158"/>
                  <a:gd name="T31" fmla="*/ 23 h 126"/>
                  <a:gd name="T32" fmla="*/ 7 w 158"/>
                  <a:gd name="T33" fmla="*/ 28 h 126"/>
                  <a:gd name="T34" fmla="*/ 4 w 158"/>
                  <a:gd name="T35" fmla="*/ 35 h 126"/>
                  <a:gd name="T36" fmla="*/ 0 w 158"/>
                  <a:gd name="T37" fmla="*/ 42 h 126"/>
                  <a:gd name="T38" fmla="*/ 0 w 158"/>
                  <a:gd name="T39" fmla="*/ 49 h 126"/>
                  <a:gd name="T40" fmla="*/ 0 w 158"/>
                  <a:gd name="T41" fmla="*/ 49 h 126"/>
                  <a:gd name="T42" fmla="*/ 2 w 158"/>
                  <a:gd name="T43" fmla="*/ 68 h 126"/>
                  <a:gd name="T44" fmla="*/ 9 w 158"/>
                  <a:gd name="T45" fmla="*/ 93 h 126"/>
                  <a:gd name="T46" fmla="*/ 18 w 158"/>
                  <a:gd name="T47" fmla="*/ 114 h 126"/>
                  <a:gd name="T48" fmla="*/ 21 w 158"/>
                  <a:gd name="T49" fmla="*/ 121 h 126"/>
                  <a:gd name="T50" fmla="*/ 26 w 158"/>
                  <a:gd name="T51" fmla="*/ 124 h 126"/>
                  <a:gd name="T52" fmla="*/ 26 w 158"/>
                  <a:gd name="T53" fmla="*/ 124 h 126"/>
                  <a:gd name="T54" fmla="*/ 35 w 158"/>
                  <a:gd name="T55" fmla="*/ 126 h 126"/>
                  <a:gd name="T56" fmla="*/ 49 w 158"/>
                  <a:gd name="T57" fmla="*/ 126 h 126"/>
                  <a:gd name="T58" fmla="*/ 88 w 158"/>
                  <a:gd name="T59" fmla="*/ 123 h 126"/>
                  <a:gd name="T60" fmla="*/ 152 w 158"/>
                  <a:gd name="T61" fmla="*/ 116 h 126"/>
                  <a:gd name="T62" fmla="*/ 152 w 158"/>
                  <a:gd name="T63" fmla="*/ 116 h 126"/>
                  <a:gd name="T64" fmla="*/ 154 w 158"/>
                  <a:gd name="T65" fmla="*/ 116 h 126"/>
                  <a:gd name="T66" fmla="*/ 156 w 158"/>
                  <a:gd name="T67" fmla="*/ 112 h 126"/>
                  <a:gd name="T68" fmla="*/ 158 w 158"/>
                  <a:gd name="T69" fmla="*/ 105 h 126"/>
                  <a:gd name="T70" fmla="*/ 158 w 158"/>
                  <a:gd name="T71" fmla="*/ 93 h 126"/>
                  <a:gd name="T72" fmla="*/ 156 w 158"/>
                  <a:gd name="T73" fmla="*/ 79 h 126"/>
                  <a:gd name="T74" fmla="*/ 152 w 158"/>
                  <a:gd name="T75" fmla="*/ 49 h 126"/>
                  <a:gd name="T76" fmla="*/ 151 w 158"/>
                  <a:gd name="T77" fmla="*/ 28 h 126"/>
                  <a:gd name="T78" fmla="*/ 151 w 158"/>
                  <a:gd name="T79" fmla="*/ 2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 h="126">
                    <a:moveTo>
                      <a:pt x="151" y="28"/>
                    </a:moveTo>
                    <a:lnTo>
                      <a:pt x="151" y="28"/>
                    </a:lnTo>
                    <a:lnTo>
                      <a:pt x="149" y="21"/>
                    </a:lnTo>
                    <a:lnTo>
                      <a:pt x="145" y="14"/>
                    </a:lnTo>
                    <a:lnTo>
                      <a:pt x="142" y="9"/>
                    </a:lnTo>
                    <a:lnTo>
                      <a:pt x="135" y="5"/>
                    </a:lnTo>
                    <a:lnTo>
                      <a:pt x="128" y="4"/>
                    </a:lnTo>
                    <a:lnTo>
                      <a:pt x="121" y="2"/>
                    </a:lnTo>
                    <a:lnTo>
                      <a:pt x="103" y="0"/>
                    </a:lnTo>
                    <a:lnTo>
                      <a:pt x="84" y="2"/>
                    </a:lnTo>
                    <a:lnTo>
                      <a:pt x="67" y="5"/>
                    </a:lnTo>
                    <a:lnTo>
                      <a:pt x="42" y="9"/>
                    </a:lnTo>
                    <a:lnTo>
                      <a:pt x="42" y="9"/>
                    </a:lnTo>
                    <a:lnTo>
                      <a:pt x="26" y="14"/>
                    </a:lnTo>
                    <a:lnTo>
                      <a:pt x="19" y="18"/>
                    </a:lnTo>
                    <a:lnTo>
                      <a:pt x="12" y="23"/>
                    </a:lnTo>
                    <a:lnTo>
                      <a:pt x="7" y="28"/>
                    </a:lnTo>
                    <a:lnTo>
                      <a:pt x="4" y="35"/>
                    </a:lnTo>
                    <a:lnTo>
                      <a:pt x="0" y="42"/>
                    </a:lnTo>
                    <a:lnTo>
                      <a:pt x="0" y="49"/>
                    </a:lnTo>
                    <a:lnTo>
                      <a:pt x="0" y="49"/>
                    </a:lnTo>
                    <a:lnTo>
                      <a:pt x="2" y="68"/>
                    </a:lnTo>
                    <a:lnTo>
                      <a:pt x="9" y="93"/>
                    </a:lnTo>
                    <a:lnTo>
                      <a:pt x="18" y="114"/>
                    </a:lnTo>
                    <a:lnTo>
                      <a:pt x="21" y="121"/>
                    </a:lnTo>
                    <a:lnTo>
                      <a:pt x="26" y="124"/>
                    </a:lnTo>
                    <a:lnTo>
                      <a:pt x="26" y="124"/>
                    </a:lnTo>
                    <a:lnTo>
                      <a:pt x="35" y="126"/>
                    </a:lnTo>
                    <a:lnTo>
                      <a:pt x="49" y="126"/>
                    </a:lnTo>
                    <a:lnTo>
                      <a:pt x="88" y="123"/>
                    </a:lnTo>
                    <a:lnTo>
                      <a:pt x="152" y="116"/>
                    </a:lnTo>
                    <a:lnTo>
                      <a:pt x="152" y="116"/>
                    </a:lnTo>
                    <a:lnTo>
                      <a:pt x="154" y="116"/>
                    </a:lnTo>
                    <a:lnTo>
                      <a:pt x="156" y="112"/>
                    </a:lnTo>
                    <a:lnTo>
                      <a:pt x="158" y="105"/>
                    </a:lnTo>
                    <a:lnTo>
                      <a:pt x="158" y="93"/>
                    </a:lnTo>
                    <a:lnTo>
                      <a:pt x="156" y="79"/>
                    </a:lnTo>
                    <a:lnTo>
                      <a:pt x="152" y="49"/>
                    </a:lnTo>
                    <a:lnTo>
                      <a:pt x="151" y="28"/>
                    </a:lnTo>
                    <a:lnTo>
                      <a:pt x="151" y="28"/>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 name="Freeform 52"/>
              <p:cNvSpPr>
                <a:spLocks/>
              </p:cNvSpPr>
              <p:nvPr/>
            </p:nvSpPr>
            <p:spPr bwMode="auto">
              <a:xfrm>
                <a:off x="1198" y="2686"/>
                <a:ext cx="110" cy="215"/>
              </a:xfrm>
              <a:custGeom>
                <a:avLst/>
                <a:gdLst>
                  <a:gd name="T0" fmla="*/ 218 w 218"/>
                  <a:gd name="T1" fmla="*/ 32 h 431"/>
                  <a:gd name="T2" fmla="*/ 206 w 218"/>
                  <a:gd name="T3" fmla="*/ 88 h 431"/>
                  <a:gd name="T4" fmla="*/ 190 w 218"/>
                  <a:gd name="T5" fmla="*/ 140 h 431"/>
                  <a:gd name="T6" fmla="*/ 161 w 218"/>
                  <a:gd name="T7" fmla="*/ 215 h 431"/>
                  <a:gd name="T8" fmla="*/ 154 w 218"/>
                  <a:gd name="T9" fmla="*/ 238 h 431"/>
                  <a:gd name="T10" fmla="*/ 148 w 218"/>
                  <a:gd name="T11" fmla="*/ 278 h 431"/>
                  <a:gd name="T12" fmla="*/ 145 w 218"/>
                  <a:gd name="T13" fmla="*/ 298 h 431"/>
                  <a:gd name="T14" fmla="*/ 129 w 218"/>
                  <a:gd name="T15" fmla="*/ 368 h 431"/>
                  <a:gd name="T16" fmla="*/ 127 w 218"/>
                  <a:gd name="T17" fmla="*/ 380 h 431"/>
                  <a:gd name="T18" fmla="*/ 119 w 218"/>
                  <a:gd name="T19" fmla="*/ 408 h 431"/>
                  <a:gd name="T20" fmla="*/ 108 w 218"/>
                  <a:gd name="T21" fmla="*/ 422 h 431"/>
                  <a:gd name="T22" fmla="*/ 103 w 218"/>
                  <a:gd name="T23" fmla="*/ 427 h 431"/>
                  <a:gd name="T24" fmla="*/ 92 w 218"/>
                  <a:gd name="T25" fmla="*/ 431 h 431"/>
                  <a:gd name="T26" fmla="*/ 82 w 218"/>
                  <a:gd name="T27" fmla="*/ 425 h 431"/>
                  <a:gd name="T28" fmla="*/ 80 w 218"/>
                  <a:gd name="T29" fmla="*/ 424 h 431"/>
                  <a:gd name="T30" fmla="*/ 73 w 218"/>
                  <a:gd name="T31" fmla="*/ 429 h 431"/>
                  <a:gd name="T32" fmla="*/ 66 w 218"/>
                  <a:gd name="T33" fmla="*/ 431 h 431"/>
                  <a:gd name="T34" fmla="*/ 52 w 218"/>
                  <a:gd name="T35" fmla="*/ 427 h 431"/>
                  <a:gd name="T36" fmla="*/ 47 w 218"/>
                  <a:gd name="T37" fmla="*/ 422 h 431"/>
                  <a:gd name="T38" fmla="*/ 35 w 218"/>
                  <a:gd name="T39" fmla="*/ 425 h 431"/>
                  <a:gd name="T40" fmla="*/ 28 w 218"/>
                  <a:gd name="T41" fmla="*/ 424 h 431"/>
                  <a:gd name="T42" fmla="*/ 24 w 218"/>
                  <a:gd name="T43" fmla="*/ 418 h 431"/>
                  <a:gd name="T44" fmla="*/ 22 w 218"/>
                  <a:gd name="T45" fmla="*/ 404 h 431"/>
                  <a:gd name="T46" fmla="*/ 19 w 218"/>
                  <a:gd name="T47" fmla="*/ 404 h 431"/>
                  <a:gd name="T48" fmla="*/ 5 w 218"/>
                  <a:gd name="T49" fmla="*/ 399 h 431"/>
                  <a:gd name="T50" fmla="*/ 1 w 218"/>
                  <a:gd name="T51" fmla="*/ 390 h 431"/>
                  <a:gd name="T52" fmla="*/ 0 w 218"/>
                  <a:gd name="T53" fmla="*/ 382 h 431"/>
                  <a:gd name="T54" fmla="*/ 5 w 218"/>
                  <a:gd name="T55" fmla="*/ 368 h 431"/>
                  <a:gd name="T56" fmla="*/ 8 w 218"/>
                  <a:gd name="T57" fmla="*/ 364 h 431"/>
                  <a:gd name="T58" fmla="*/ 29 w 218"/>
                  <a:gd name="T59" fmla="*/ 348 h 431"/>
                  <a:gd name="T60" fmla="*/ 35 w 218"/>
                  <a:gd name="T61" fmla="*/ 343 h 431"/>
                  <a:gd name="T62" fmla="*/ 38 w 218"/>
                  <a:gd name="T63" fmla="*/ 329 h 431"/>
                  <a:gd name="T64" fmla="*/ 38 w 218"/>
                  <a:gd name="T65" fmla="*/ 322 h 431"/>
                  <a:gd name="T66" fmla="*/ 31 w 218"/>
                  <a:gd name="T67" fmla="*/ 317 h 431"/>
                  <a:gd name="T68" fmla="*/ 26 w 218"/>
                  <a:gd name="T69" fmla="*/ 315 h 431"/>
                  <a:gd name="T70" fmla="*/ 28 w 218"/>
                  <a:gd name="T71" fmla="*/ 305 h 431"/>
                  <a:gd name="T72" fmla="*/ 38 w 218"/>
                  <a:gd name="T73" fmla="*/ 291 h 431"/>
                  <a:gd name="T74" fmla="*/ 42 w 218"/>
                  <a:gd name="T75" fmla="*/ 285 h 431"/>
                  <a:gd name="T76" fmla="*/ 63 w 218"/>
                  <a:gd name="T77" fmla="*/ 277 h 431"/>
                  <a:gd name="T78" fmla="*/ 70 w 218"/>
                  <a:gd name="T79" fmla="*/ 270 h 431"/>
                  <a:gd name="T80" fmla="*/ 77 w 218"/>
                  <a:gd name="T81" fmla="*/ 254 h 431"/>
                  <a:gd name="T82" fmla="*/ 80 w 218"/>
                  <a:gd name="T83" fmla="*/ 242 h 431"/>
                  <a:gd name="T84" fmla="*/ 84 w 218"/>
                  <a:gd name="T85" fmla="*/ 184 h 431"/>
                  <a:gd name="T86" fmla="*/ 89 w 218"/>
                  <a:gd name="T87" fmla="*/ 123 h 431"/>
                  <a:gd name="T88" fmla="*/ 91 w 218"/>
                  <a:gd name="T89" fmla="*/ 109 h 431"/>
                  <a:gd name="T90" fmla="*/ 115 w 218"/>
                  <a:gd name="T91" fmla="*/ 2 h 431"/>
                  <a:gd name="T92" fmla="*/ 143 w 218"/>
                  <a:gd name="T93" fmla="*/ 0 h 431"/>
                  <a:gd name="T94" fmla="*/ 178 w 218"/>
                  <a:gd name="T95" fmla="*/ 4 h 431"/>
                  <a:gd name="T96" fmla="*/ 203 w 218"/>
                  <a:gd name="T97" fmla="*/ 14 h 431"/>
                  <a:gd name="T98" fmla="*/ 215 w 218"/>
                  <a:gd name="T99" fmla="*/ 25 h 431"/>
                  <a:gd name="T100" fmla="*/ 218 w 218"/>
                  <a:gd name="T101" fmla="*/ 32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8" h="431">
                    <a:moveTo>
                      <a:pt x="218" y="32"/>
                    </a:moveTo>
                    <a:lnTo>
                      <a:pt x="218" y="32"/>
                    </a:lnTo>
                    <a:lnTo>
                      <a:pt x="213" y="61"/>
                    </a:lnTo>
                    <a:lnTo>
                      <a:pt x="206" y="88"/>
                    </a:lnTo>
                    <a:lnTo>
                      <a:pt x="199" y="116"/>
                    </a:lnTo>
                    <a:lnTo>
                      <a:pt x="190" y="140"/>
                    </a:lnTo>
                    <a:lnTo>
                      <a:pt x="175" y="184"/>
                    </a:lnTo>
                    <a:lnTo>
                      <a:pt x="161" y="215"/>
                    </a:lnTo>
                    <a:lnTo>
                      <a:pt x="161" y="215"/>
                    </a:lnTo>
                    <a:lnTo>
                      <a:pt x="154" y="238"/>
                    </a:lnTo>
                    <a:lnTo>
                      <a:pt x="150" y="259"/>
                    </a:lnTo>
                    <a:lnTo>
                      <a:pt x="148" y="278"/>
                    </a:lnTo>
                    <a:lnTo>
                      <a:pt x="145" y="298"/>
                    </a:lnTo>
                    <a:lnTo>
                      <a:pt x="145" y="298"/>
                    </a:lnTo>
                    <a:lnTo>
                      <a:pt x="136" y="336"/>
                    </a:lnTo>
                    <a:lnTo>
                      <a:pt x="129" y="368"/>
                    </a:lnTo>
                    <a:lnTo>
                      <a:pt x="129" y="368"/>
                    </a:lnTo>
                    <a:lnTo>
                      <a:pt x="127" y="380"/>
                    </a:lnTo>
                    <a:lnTo>
                      <a:pt x="126" y="394"/>
                    </a:lnTo>
                    <a:lnTo>
                      <a:pt x="119" y="408"/>
                    </a:lnTo>
                    <a:lnTo>
                      <a:pt x="115" y="415"/>
                    </a:lnTo>
                    <a:lnTo>
                      <a:pt x="108" y="422"/>
                    </a:lnTo>
                    <a:lnTo>
                      <a:pt x="108" y="422"/>
                    </a:lnTo>
                    <a:lnTo>
                      <a:pt x="103" y="427"/>
                    </a:lnTo>
                    <a:lnTo>
                      <a:pt x="96" y="429"/>
                    </a:lnTo>
                    <a:lnTo>
                      <a:pt x="92" y="431"/>
                    </a:lnTo>
                    <a:lnTo>
                      <a:pt x="87" y="429"/>
                    </a:lnTo>
                    <a:lnTo>
                      <a:pt x="82" y="425"/>
                    </a:lnTo>
                    <a:lnTo>
                      <a:pt x="80" y="424"/>
                    </a:lnTo>
                    <a:lnTo>
                      <a:pt x="80" y="424"/>
                    </a:lnTo>
                    <a:lnTo>
                      <a:pt x="77" y="427"/>
                    </a:lnTo>
                    <a:lnTo>
                      <a:pt x="73" y="429"/>
                    </a:lnTo>
                    <a:lnTo>
                      <a:pt x="66" y="431"/>
                    </a:lnTo>
                    <a:lnTo>
                      <a:pt x="66" y="431"/>
                    </a:lnTo>
                    <a:lnTo>
                      <a:pt x="59" y="431"/>
                    </a:lnTo>
                    <a:lnTo>
                      <a:pt x="52" y="427"/>
                    </a:lnTo>
                    <a:lnTo>
                      <a:pt x="47" y="422"/>
                    </a:lnTo>
                    <a:lnTo>
                      <a:pt x="47" y="422"/>
                    </a:lnTo>
                    <a:lnTo>
                      <a:pt x="40" y="425"/>
                    </a:lnTo>
                    <a:lnTo>
                      <a:pt x="35" y="425"/>
                    </a:lnTo>
                    <a:lnTo>
                      <a:pt x="31" y="425"/>
                    </a:lnTo>
                    <a:lnTo>
                      <a:pt x="28" y="424"/>
                    </a:lnTo>
                    <a:lnTo>
                      <a:pt x="28" y="424"/>
                    </a:lnTo>
                    <a:lnTo>
                      <a:pt x="24" y="418"/>
                    </a:lnTo>
                    <a:lnTo>
                      <a:pt x="22" y="411"/>
                    </a:lnTo>
                    <a:lnTo>
                      <a:pt x="22" y="404"/>
                    </a:lnTo>
                    <a:lnTo>
                      <a:pt x="22" y="404"/>
                    </a:lnTo>
                    <a:lnTo>
                      <a:pt x="19" y="404"/>
                    </a:lnTo>
                    <a:lnTo>
                      <a:pt x="12" y="403"/>
                    </a:lnTo>
                    <a:lnTo>
                      <a:pt x="5" y="399"/>
                    </a:lnTo>
                    <a:lnTo>
                      <a:pt x="3" y="396"/>
                    </a:lnTo>
                    <a:lnTo>
                      <a:pt x="1" y="390"/>
                    </a:lnTo>
                    <a:lnTo>
                      <a:pt x="1" y="390"/>
                    </a:lnTo>
                    <a:lnTo>
                      <a:pt x="0" y="382"/>
                    </a:lnTo>
                    <a:lnTo>
                      <a:pt x="1" y="375"/>
                    </a:lnTo>
                    <a:lnTo>
                      <a:pt x="5" y="368"/>
                    </a:lnTo>
                    <a:lnTo>
                      <a:pt x="8" y="364"/>
                    </a:lnTo>
                    <a:lnTo>
                      <a:pt x="8" y="364"/>
                    </a:lnTo>
                    <a:lnTo>
                      <a:pt x="21" y="354"/>
                    </a:lnTo>
                    <a:lnTo>
                      <a:pt x="29" y="348"/>
                    </a:lnTo>
                    <a:lnTo>
                      <a:pt x="35" y="343"/>
                    </a:lnTo>
                    <a:lnTo>
                      <a:pt x="35" y="343"/>
                    </a:lnTo>
                    <a:lnTo>
                      <a:pt x="38" y="336"/>
                    </a:lnTo>
                    <a:lnTo>
                      <a:pt x="38" y="329"/>
                    </a:lnTo>
                    <a:lnTo>
                      <a:pt x="38" y="322"/>
                    </a:lnTo>
                    <a:lnTo>
                      <a:pt x="38" y="322"/>
                    </a:lnTo>
                    <a:lnTo>
                      <a:pt x="36" y="320"/>
                    </a:lnTo>
                    <a:lnTo>
                      <a:pt x="31" y="317"/>
                    </a:lnTo>
                    <a:lnTo>
                      <a:pt x="26" y="315"/>
                    </a:lnTo>
                    <a:lnTo>
                      <a:pt x="26" y="315"/>
                    </a:lnTo>
                    <a:lnTo>
                      <a:pt x="26" y="312"/>
                    </a:lnTo>
                    <a:lnTo>
                      <a:pt x="28" y="305"/>
                    </a:lnTo>
                    <a:lnTo>
                      <a:pt x="33" y="294"/>
                    </a:lnTo>
                    <a:lnTo>
                      <a:pt x="38" y="291"/>
                    </a:lnTo>
                    <a:lnTo>
                      <a:pt x="42" y="285"/>
                    </a:lnTo>
                    <a:lnTo>
                      <a:pt x="42" y="285"/>
                    </a:lnTo>
                    <a:lnTo>
                      <a:pt x="52" y="282"/>
                    </a:lnTo>
                    <a:lnTo>
                      <a:pt x="63" y="277"/>
                    </a:lnTo>
                    <a:lnTo>
                      <a:pt x="66" y="273"/>
                    </a:lnTo>
                    <a:lnTo>
                      <a:pt x="70" y="270"/>
                    </a:lnTo>
                    <a:lnTo>
                      <a:pt x="73" y="263"/>
                    </a:lnTo>
                    <a:lnTo>
                      <a:pt x="77" y="254"/>
                    </a:lnTo>
                    <a:lnTo>
                      <a:pt x="77" y="254"/>
                    </a:lnTo>
                    <a:lnTo>
                      <a:pt x="80" y="242"/>
                    </a:lnTo>
                    <a:lnTo>
                      <a:pt x="82" y="224"/>
                    </a:lnTo>
                    <a:lnTo>
                      <a:pt x="84" y="184"/>
                    </a:lnTo>
                    <a:lnTo>
                      <a:pt x="87" y="142"/>
                    </a:lnTo>
                    <a:lnTo>
                      <a:pt x="89" y="123"/>
                    </a:lnTo>
                    <a:lnTo>
                      <a:pt x="91" y="109"/>
                    </a:lnTo>
                    <a:lnTo>
                      <a:pt x="91" y="109"/>
                    </a:lnTo>
                    <a:lnTo>
                      <a:pt x="115" y="2"/>
                    </a:lnTo>
                    <a:lnTo>
                      <a:pt x="115" y="2"/>
                    </a:lnTo>
                    <a:lnTo>
                      <a:pt x="129" y="2"/>
                    </a:lnTo>
                    <a:lnTo>
                      <a:pt x="143" y="0"/>
                    </a:lnTo>
                    <a:lnTo>
                      <a:pt x="161" y="2"/>
                    </a:lnTo>
                    <a:lnTo>
                      <a:pt x="178" y="4"/>
                    </a:lnTo>
                    <a:lnTo>
                      <a:pt x="196" y="9"/>
                    </a:lnTo>
                    <a:lnTo>
                      <a:pt x="203" y="14"/>
                    </a:lnTo>
                    <a:lnTo>
                      <a:pt x="210" y="19"/>
                    </a:lnTo>
                    <a:lnTo>
                      <a:pt x="215" y="25"/>
                    </a:lnTo>
                    <a:lnTo>
                      <a:pt x="218" y="32"/>
                    </a:lnTo>
                    <a:lnTo>
                      <a:pt x="218" y="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 name="Freeform 53"/>
              <p:cNvSpPr>
                <a:spLocks/>
              </p:cNvSpPr>
              <p:nvPr/>
            </p:nvSpPr>
            <p:spPr bwMode="auto">
              <a:xfrm>
                <a:off x="1244" y="2653"/>
                <a:ext cx="75" cy="68"/>
              </a:xfrm>
              <a:custGeom>
                <a:avLst/>
                <a:gdLst>
                  <a:gd name="T0" fmla="*/ 117 w 150"/>
                  <a:gd name="T1" fmla="*/ 0 h 137"/>
                  <a:gd name="T2" fmla="*/ 117 w 150"/>
                  <a:gd name="T3" fmla="*/ 0 h 137"/>
                  <a:gd name="T4" fmla="*/ 78 w 150"/>
                  <a:gd name="T5" fmla="*/ 6 h 137"/>
                  <a:gd name="T6" fmla="*/ 47 w 150"/>
                  <a:gd name="T7" fmla="*/ 11 h 137"/>
                  <a:gd name="T8" fmla="*/ 17 w 150"/>
                  <a:gd name="T9" fmla="*/ 18 h 137"/>
                  <a:gd name="T10" fmla="*/ 17 w 150"/>
                  <a:gd name="T11" fmla="*/ 18 h 137"/>
                  <a:gd name="T12" fmla="*/ 8 w 150"/>
                  <a:gd name="T13" fmla="*/ 62 h 137"/>
                  <a:gd name="T14" fmla="*/ 3 w 150"/>
                  <a:gd name="T15" fmla="*/ 93 h 137"/>
                  <a:gd name="T16" fmla="*/ 0 w 150"/>
                  <a:gd name="T17" fmla="*/ 114 h 137"/>
                  <a:gd name="T18" fmla="*/ 0 w 150"/>
                  <a:gd name="T19" fmla="*/ 114 h 137"/>
                  <a:gd name="T20" fmla="*/ 1 w 150"/>
                  <a:gd name="T21" fmla="*/ 116 h 137"/>
                  <a:gd name="T22" fmla="*/ 3 w 150"/>
                  <a:gd name="T23" fmla="*/ 118 h 137"/>
                  <a:gd name="T24" fmla="*/ 15 w 150"/>
                  <a:gd name="T25" fmla="*/ 121 h 137"/>
                  <a:gd name="T26" fmla="*/ 52 w 150"/>
                  <a:gd name="T27" fmla="*/ 125 h 137"/>
                  <a:gd name="T28" fmla="*/ 92 w 150"/>
                  <a:gd name="T29" fmla="*/ 130 h 137"/>
                  <a:gd name="T30" fmla="*/ 108 w 150"/>
                  <a:gd name="T31" fmla="*/ 133 h 137"/>
                  <a:gd name="T32" fmla="*/ 119 w 150"/>
                  <a:gd name="T33" fmla="*/ 137 h 137"/>
                  <a:gd name="T34" fmla="*/ 119 w 150"/>
                  <a:gd name="T35" fmla="*/ 137 h 137"/>
                  <a:gd name="T36" fmla="*/ 122 w 150"/>
                  <a:gd name="T37" fmla="*/ 137 h 137"/>
                  <a:gd name="T38" fmla="*/ 126 w 150"/>
                  <a:gd name="T39" fmla="*/ 137 h 137"/>
                  <a:gd name="T40" fmla="*/ 129 w 150"/>
                  <a:gd name="T41" fmla="*/ 135 h 137"/>
                  <a:gd name="T42" fmla="*/ 131 w 150"/>
                  <a:gd name="T43" fmla="*/ 133 h 137"/>
                  <a:gd name="T44" fmla="*/ 136 w 150"/>
                  <a:gd name="T45" fmla="*/ 123 h 137"/>
                  <a:gd name="T46" fmla="*/ 141 w 150"/>
                  <a:gd name="T47" fmla="*/ 111 h 137"/>
                  <a:gd name="T48" fmla="*/ 145 w 150"/>
                  <a:gd name="T49" fmla="*/ 95 h 137"/>
                  <a:gd name="T50" fmla="*/ 147 w 150"/>
                  <a:gd name="T51" fmla="*/ 77 h 137"/>
                  <a:gd name="T52" fmla="*/ 150 w 150"/>
                  <a:gd name="T53" fmla="*/ 41 h 137"/>
                  <a:gd name="T54" fmla="*/ 150 w 150"/>
                  <a:gd name="T55" fmla="*/ 41 h 137"/>
                  <a:gd name="T56" fmla="*/ 150 w 150"/>
                  <a:gd name="T57" fmla="*/ 25 h 137"/>
                  <a:gd name="T58" fmla="*/ 148 w 150"/>
                  <a:gd name="T59" fmla="*/ 13 h 137"/>
                  <a:gd name="T60" fmla="*/ 145 w 150"/>
                  <a:gd name="T61" fmla="*/ 6 h 137"/>
                  <a:gd name="T62" fmla="*/ 140 w 150"/>
                  <a:gd name="T63" fmla="*/ 2 h 137"/>
                  <a:gd name="T64" fmla="*/ 136 w 150"/>
                  <a:gd name="T65" fmla="*/ 0 h 137"/>
                  <a:gd name="T66" fmla="*/ 129 w 150"/>
                  <a:gd name="T67" fmla="*/ 0 h 137"/>
                  <a:gd name="T68" fmla="*/ 117 w 150"/>
                  <a:gd name="T69" fmla="*/ 0 h 137"/>
                  <a:gd name="T70" fmla="*/ 117 w 150"/>
                  <a:gd name="T71"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0" h="137">
                    <a:moveTo>
                      <a:pt x="117" y="0"/>
                    </a:moveTo>
                    <a:lnTo>
                      <a:pt x="117" y="0"/>
                    </a:lnTo>
                    <a:lnTo>
                      <a:pt x="78" y="6"/>
                    </a:lnTo>
                    <a:lnTo>
                      <a:pt x="47" y="11"/>
                    </a:lnTo>
                    <a:lnTo>
                      <a:pt x="17" y="18"/>
                    </a:lnTo>
                    <a:lnTo>
                      <a:pt x="17" y="18"/>
                    </a:lnTo>
                    <a:lnTo>
                      <a:pt x="8" y="62"/>
                    </a:lnTo>
                    <a:lnTo>
                      <a:pt x="3" y="93"/>
                    </a:lnTo>
                    <a:lnTo>
                      <a:pt x="0" y="114"/>
                    </a:lnTo>
                    <a:lnTo>
                      <a:pt x="0" y="114"/>
                    </a:lnTo>
                    <a:lnTo>
                      <a:pt x="1" y="116"/>
                    </a:lnTo>
                    <a:lnTo>
                      <a:pt x="3" y="118"/>
                    </a:lnTo>
                    <a:lnTo>
                      <a:pt x="15" y="121"/>
                    </a:lnTo>
                    <a:lnTo>
                      <a:pt x="52" y="125"/>
                    </a:lnTo>
                    <a:lnTo>
                      <a:pt x="92" y="130"/>
                    </a:lnTo>
                    <a:lnTo>
                      <a:pt x="108" y="133"/>
                    </a:lnTo>
                    <a:lnTo>
                      <a:pt x="119" y="137"/>
                    </a:lnTo>
                    <a:lnTo>
                      <a:pt x="119" y="137"/>
                    </a:lnTo>
                    <a:lnTo>
                      <a:pt x="122" y="137"/>
                    </a:lnTo>
                    <a:lnTo>
                      <a:pt x="126" y="137"/>
                    </a:lnTo>
                    <a:lnTo>
                      <a:pt x="129" y="135"/>
                    </a:lnTo>
                    <a:lnTo>
                      <a:pt x="131" y="133"/>
                    </a:lnTo>
                    <a:lnTo>
                      <a:pt x="136" y="123"/>
                    </a:lnTo>
                    <a:lnTo>
                      <a:pt x="141" y="111"/>
                    </a:lnTo>
                    <a:lnTo>
                      <a:pt x="145" y="95"/>
                    </a:lnTo>
                    <a:lnTo>
                      <a:pt x="147" y="77"/>
                    </a:lnTo>
                    <a:lnTo>
                      <a:pt x="150" y="41"/>
                    </a:lnTo>
                    <a:lnTo>
                      <a:pt x="150" y="41"/>
                    </a:lnTo>
                    <a:lnTo>
                      <a:pt x="150" y="25"/>
                    </a:lnTo>
                    <a:lnTo>
                      <a:pt x="148" y="13"/>
                    </a:lnTo>
                    <a:lnTo>
                      <a:pt x="145" y="6"/>
                    </a:lnTo>
                    <a:lnTo>
                      <a:pt x="140" y="2"/>
                    </a:lnTo>
                    <a:lnTo>
                      <a:pt x="136" y="0"/>
                    </a:lnTo>
                    <a:lnTo>
                      <a:pt x="129" y="0"/>
                    </a:lnTo>
                    <a:lnTo>
                      <a:pt x="117" y="0"/>
                    </a:lnTo>
                    <a:lnTo>
                      <a:pt x="117"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sp>
        <p:nvSpPr>
          <p:cNvPr id="59" name="Rectangle 58"/>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2400" dirty="0"/>
              <a:t>What are withdrawal symptoms? </a:t>
            </a:r>
            <a:endParaRPr lang="en-US" sz="2100" dirty="0"/>
          </a:p>
        </p:txBody>
      </p:sp>
      <p:sp>
        <p:nvSpPr>
          <p:cNvPr id="52" name="Oval 51"/>
          <p:cNvSpPr/>
          <p:nvPr/>
        </p:nvSpPr>
        <p:spPr>
          <a:xfrm>
            <a:off x="297351" y="1951283"/>
            <a:ext cx="3807069" cy="380706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tx1">
                    <a:lumMod val="75000"/>
                    <a:lumOff val="25000"/>
                  </a:schemeClr>
                </a:solidFill>
              </a:rPr>
              <a:t>Restlessness </a:t>
            </a:r>
          </a:p>
          <a:p>
            <a:pPr algn="ctr"/>
            <a:r>
              <a:rPr lang="en-US" sz="2000" b="1" dirty="0">
                <a:solidFill>
                  <a:schemeClr val="tx1">
                    <a:lumMod val="75000"/>
                    <a:lumOff val="25000"/>
                  </a:schemeClr>
                </a:solidFill>
              </a:rPr>
              <a:t>Anxiety</a:t>
            </a:r>
          </a:p>
          <a:p>
            <a:pPr algn="ctr"/>
            <a:r>
              <a:rPr lang="en-US" sz="2000" b="1" dirty="0">
                <a:solidFill>
                  <a:schemeClr val="tx1">
                    <a:lumMod val="75000"/>
                    <a:lumOff val="25000"/>
                  </a:schemeClr>
                </a:solidFill>
              </a:rPr>
              <a:t>Sweating </a:t>
            </a:r>
          </a:p>
          <a:p>
            <a:pPr algn="ctr"/>
            <a:r>
              <a:rPr lang="en-US" sz="2000" b="1" dirty="0">
                <a:solidFill>
                  <a:schemeClr val="tx1">
                    <a:lumMod val="75000"/>
                    <a:lumOff val="25000"/>
                  </a:schemeClr>
                </a:solidFill>
              </a:rPr>
              <a:t>Cramping abdominal pain</a:t>
            </a:r>
          </a:p>
          <a:p>
            <a:pPr algn="ctr"/>
            <a:r>
              <a:rPr lang="en-US" sz="2000" b="1" dirty="0">
                <a:solidFill>
                  <a:schemeClr val="tx1">
                    <a:lumMod val="75000"/>
                    <a:lumOff val="25000"/>
                  </a:schemeClr>
                </a:solidFill>
              </a:rPr>
              <a:t>Fast heart rate </a:t>
            </a:r>
          </a:p>
          <a:p>
            <a:pPr algn="ctr"/>
            <a:r>
              <a:rPr lang="en-US" sz="2000" b="1" dirty="0">
                <a:solidFill>
                  <a:schemeClr val="tx1">
                    <a:lumMod val="75000"/>
                    <a:lumOff val="25000"/>
                  </a:schemeClr>
                </a:solidFill>
              </a:rPr>
              <a:t>Excessive yawning </a:t>
            </a:r>
          </a:p>
          <a:p>
            <a:pPr algn="ctr"/>
            <a:r>
              <a:rPr lang="en-US" sz="2000" b="1" dirty="0">
                <a:solidFill>
                  <a:schemeClr val="tx1">
                    <a:lumMod val="75000"/>
                    <a:lumOff val="25000"/>
                  </a:schemeClr>
                </a:solidFill>
              </a:rPr>
              <a:t>Insomnia</a:t>
            </a:r>
          </a:p>
          <a:p>
            <a:pPr algn="ctr"/>
            <a:r>
              <a:rPr lang="en-US" sz="2000" b="1" dirty="0">
                <a:solidFill>
                  <a:schemeClr val="tx1">
                    <a:lumMod val="75000"/>
                    <a:lumOff val="25000"/>
                  </a:schemeClr>
                </a:solidFill>
              </a:rPr>
              <a:t>Tremor </a:t>
            </a:r>
          </a:p>
        </p:txBody>
      </p:sp>
    </p:spTree>
    <p:extLst>
      <p:ext uri="{BB962C8B-B14F-4D97-AF65-F5344CB8AC3E}">
        <p14:creationId xmlns:p14="http://schemas.microsoft.com/office/powerpoint/2010/main" val="179288337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Oval 57"/>
          <p:cNvSpPr/>
          <p:nvPr/>
        </p:nvSpPr>
        <p:spPr>
          <a:xfrm>
            <a:off x="4446057" y="1938375"/>
            <a:ext cx="3807069" cy="380706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chemeClr val="tx1">
                  <a:lumMod val="75000"/>
                  <a:lumOff val="25000"/>
                </a:schemeClr>
              </a:solidFill>
            </a:endParaRPr>
          </a:p>
          <a:p>
            <a:pPr algn="ctr"/>
            <a:r>
              <a:rPr lang="en-US" sz="1600" b="1" dirty="0">
                <a:solidFill>
                  <a:schemeClr val="tx1">
                    <a:lumMod val="75000"/>
                    <a:lumOff val="25000"/>
                  </a:schemeClr>
                </a:solidFill>
              </a:rPr>
              <a:t>Nearly 23,000 people died from an overdose of a prescription pain medication in 2015, with alarming increases among young people ages 15 to 24. </a:t>
            </a:r>
          </a:p>
          <a:p>
            <a:pPr algn="ctr"/>
            <a:r>
              <a:rPr lang="en-US" sz="1600" b="1" dirty="0">
                <a:solidFill>
                  <a:schemeClr val="tx1">
                    <a:lumMod val="75000"/>
                    <a:lumOff val="25000"/>
                  </a:schemeClr>
                </a:solidFill>
              </a:rPr>
              <a:t>The risk of overdose and death increase if you combine opioids with alcohol or other medications that also slow breathing, such as Benzodiazepines (e.g. Xanax).</a:t>
            </a:r>
          </a:p>
          <a:p>
            <a:pPr algn="ctr"/>
            <a:br>
              <a:rPr lang="en-US" sz="1350" b="1" dirty="0">
                <a:solidFill>
                  <a:schemeClr val="tx1">
                    <a:lumMod val="75000"/>
                    <a:lumOff val="25000"/>
                  </a:schemeClr>
                </a:solidFill>
              </a:rPr>
            </a:br>
            <a:endParaRPr lang="en-US" sz="1350" b="1" dirty="0">
              <a:solidFill>
                <a:schemeClr val="tx1">
                  <a:lumMod val="75000"/>
                  <a:lumOff val="25000"/>
                </a:schemeClr>
              </a:solidFill>
            </a:endParaRPr>
          </a:p>
          <a:p>
            <a:pPr algn="ctr"/>
            <a:endParaRPr lang="en-US" sz="1350" b="1" dirty="0">
              <a:solidFill>
                <a:schemeClr val="tx1">
                  <a:lumMod val="75000"/>
                  <a:lumOff val="25000"/>
                </a:schemeClr>
              </a:solidFill>
            </a:endParaRPr>
          </a:p>
        </p:txBody>
      </p:sp>
      <p:sp>
        <p:nvSpPr>
          <p:cNvPr id="57" name="Oval 56"/>
          <p:cNvSpPr/>
          <p:nvPr/>
        </p:nvSpPr>
        <p:spPr>
          <a:xfrm>
            <a:off x="759942" y="1879381"/>
            <a:ext cx="3807069" cy="380706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lumMod val="75000"/>
                    <a:lumOff val="25000"/>
                  </a:schemeClr>
                </a:solidFill>
              </a:rPr>
              <a:t>Yes</a:t>
            </a:r>
          </a:p>
          <a:p>
            <a:pPr algn="ctr"/>
            <a:r>
              <a:rPr lang="en-US" b="1" dirty="0">
                <a:solidFill>
                  <a:schemeClr val="tx1">
                    <a:lumMod val="75000"/>
                    <a:lumOff val="25000"/>
                  </a:schemeClr>
                </a:solidFill>
              </a:rPr>
              <a:t>In fact, taking just one large dose could cause the body to stop breathing.</a:t>
            </a:r>
          </a:p>
          <a:p>
            <a:pPr algn="ctr"/>
            <a:r>
              <a:rPr lang="en-US" b="1" dirty="0">
                <a:solidFill>
                  <a:schemeClr val="tx1">
                    <a:lumMod val="75000"/>
                    <a:lumOff val="25000"/>
                  </a:schemeClr>
                </a:solidFill>
              </a:rPr>
              <a:t>Deaths from overdoses of prescription drugs have been increasing since the early 1990s, largely due to the increase in misuse of prescription opioid pain relievers.</a:t>
            </a:r>
          </a:p>
          <a:p>
            <a:pPr algn="ctr"/>
            <a:r>
              <a:rPr lang="en-US" b="1" dirty="0">
                <a:solidFill>
                  <a:schemeClr val="tx1">
                    <a:lumMod val="75000"/>
                    <a:lumOff val="25000"/>
                  </a:schemeClr>
                </a:solidFill>
              </a:rPr>
              <a:t> </a:t>
            </a:r>
          </a:p>
        </p:txBody>
      </p:sp>
      <p:grpSp>
        <p:nvGrpSpPr>
          <p:cNvPr id="53" name="Group 52"/>
          <p:cNvGrpSpPr/>
          <p:nvPr/>
        </p:nvGrpSpPr>
        <p:grpSpPr>
          <a:xfrm>
            <a:off x="348533" y="1875850"/>
            <a:ext cx="1164734" cy="4051652"/>
            <a:chOff x="922590" y="693631"/>
            <a:chExt cx="1706573" cy="5936494"/>
          </a:xfrm>
        </p:grpSpPr>
        <p:sp>
          <p:nvSpPr>
            <p:cNvPr id="52" name="Oval 51"/>
            <p:cNvSpPr/>
            <p:nvPr/>
          </p:nvSpPr>
          <p:spPr>
            <a:xfrm>
              <a:off x="922590" y="6006249"/>
              <a:ext cx="1706573" cy="623876"/>
            </a:xfrm>
            <a:prstGeom prst="ellipse">
              <a:avLst/>
            </a:prstGeom>
            <a:solidFill>
              <a:schemeClr val="tx1">
                <a:lumMod val="65000"/>
                <a:lumOff val="35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4" name="Group 4"/>
            <p:cNvGrpSpPr>
              <a:grpSpLocks noChangeAspect="1"/>
            </p:cNvGrpSpPr>
            <p:nvPr/>
          </p:nvGrpSpPr>
          <p:grpSpPr bwMode="auto">
            <a:xfrm>
              <a:off x="968531" y="693631"/>
              <a:ext cx="1622722" cy="5733629"/>
              <a:chOff x="1364" y="1710"/>
              <a:chExt cx="720" cy="2544"/>
            </a:xfrm>
          </p:grpSpPr>
          <p:sp>
            <p:nvSpPr>
              <p:cNvPr id="5" name="Freeform 5"/>
              <p:cNvSpPr>
                <a:spLocks/>
              </p:cNvSpPr>
              <p:nvPr/>
            </p:nvSpPr>
            <p:spPr bwMode="auto">
              <a:xfrm>
                <a:off x="1760" y="4082"/>
                <a:ext cx="226" cy="170"/>
              </a:xfrm>
              <a:custGeom>
                <a:avLst/>
                <a:gdLst>
                  <a:gd name="T0" fmla="*/ 12 w 226"/>
                  <a:gd name="T1" fmla="*/ 30 h 170"/>
                  <a:gd name="T2" fmla="*/ 12 w 226"/>
                  <a:gd name="T3" fmla="*/ 30 h 170"/>
                  <a:gd name="T4" fmla="*/ 6 w 226"/>
                  <a:gd name="T5" fmla="*/ 36 h 170"/>
                  <a:gd name="T6" fmla="*/ 4 w 226"/>
                  <a:gd name="T7" fmla="*/ 42 h 170"/>
                  <a:gd name="T8" fmla="*/ 0 w 226"/>
                  <a:gd name="T9" fmla="*/ 54 h 170"/>
                  <a:gd name="T10" fmla="*/ 0 w 226"/>
                  <a:gd name="T11" fmla="*/ 54 h 170"/>
                  <a:gd name="T12" fmla="*/ 0 w 226"/>
                  <a:gd name="T13" fmla="*/ 62 h 170"/>
                  <a:gd name="T14" fmla="*/ 2 w 226"/>
                  <a:gd name="T15" fmla="*/ 70 h 170"/>
                  <a:gd name="T16" fmla="*/ 8 w 226"/>
                  <a:gd name="T17" fmla="*/ 76 h 170"/>
                  <a:gd name="T18" fmla="*/ 14 w 226"/>
                  <a:gd name="T19" fmla="*/ 80 h 170"/>
                  <a:gd name="T20" fmla="*/ 14 w 226"/>
                  <a:gd name="T21" fmla="*/ 80 h 170"/>
                  <a:gd name="T22" fmla="*/ 42 w 226"/>
                  <a:gd name="T23" fmla="*/ 90 h 170"/>
                  <a:gd name="T24" fmla="*/ 58 w 226"/>
                  <a:gd name="T25" fmla="*/ 98 h 170"/>
                  <a:gd name="T26" fmla="*/ 64 w 226"/>
                  <a:gd name="T27" fmla="*/ 102 h 170"/>
                  <a:gd name="T28" fmla="*/ 70 w 226"/>
                  <a:gd name="T29" fmla="*/ 106 h 170"/>
                  <a:gd name="T30" fmla="*/ 70 w 226"/>
                  <a:gd name="T31" fmla="*/ 106 h 170"/>
                  <a:gd name="T32" fmla="*/ 82 w 226"/>
                  <a:gd name="T33" fmla="*/ 120 h 170"/>
                  <a:gd name="T34" fmla="*/ 98 w 226"/>
                  <a:gd name="T35" fmla="*/ 136 h 170"/>
                  <a:gd name="T36" fmla="*/ 114 w 226"/>
                  <a:gd name="T37" fmla="*/ 150 h 170"/>
                  <a:gd name="T38" fmla="*/ 122 w 226"/>
                  <a:gd name="T39" fmla="*/ 154 h 170"/>
                  <a:gd name="T40" fmla="*/ 130 w 226"/>
                  <a:gd name="T41" fmla="*/ 158 h 170"/>
                  <a:gd name="T42" fmla="*/ 130 w 226"/>
                  <a:gd name="T43" fmla="*/ 158 h 170"/>
                  <a:gd name="T44" fmla="*/ 148 w 226"/>
                  <a:gd name="T45" fmla="*/ 164 h 170"/>
                  <a:gd name="T46" fmla="*/ 166 w 226"/>
                  <a:gd name="T47" fmla="*/ 168 h 170"/>
                  <a:gd name="T48" fmla="*/ 184 w 226"/>
                  <a:gd name="T49" fmla="*/ 170 h 170"/>
                  <a:gd name="T50" fmla="*/ 196 w 226"/>
                  <a:gd name="T51" fmla="*/ 168 h 170"/>
                  <a:gd name="T52" fmla="*/ 196 w 226"/>
                  <a:gd name="T53" fmla="*/ 168 h 170"/>
                  <a:gd name="T54" fmla="*/ 214 w 226"/>
                  <a:gd name="T55" fmla="*/ 162 h 170"/>
                  <a:gd name="T56" fmla="*/ 222 w 226"/>
                  <a:gd name="T57" fmla="*/ 156 h 170"/>
                  <a:gd name="T58" fmla="*/ 226 w 226"/>
                  <a:gd name="T59" fmla="*/ 150 h 170"/>
                  <a:gd name="T60" fmla="*/ 226 w 226"/>
                  <a:gd name="T61" fmla="*/ 150 h 170"/>
                  <a:gd name="T62" fmla="*/ 226 w 226"/>
                  <a:gd name="T63" fmla="*/ 146 h 170"/>
                  <a:gd name="T64" fmla="*/ 224 w 226"/>
                  <a:gd name="T65" fmla="*/ 138 h 170"/>
                  <a:gd name="T66" fmla="*/ 214 w 226"/>
                  <a:gd name="T67" fmla="*/ 122 h 170"/>
                  <a:gd name="T68" fmla="*/ 192 w 226"/>
                  <a:gd name="T69" fmla="*/ 92 h 170"/>
                  <a:gd name="T70" fmla="*/ 192 w 226"/>
                  <a:gd name="T71" fmla="*/ 92 h 170"/>
                  <a:gd name="T72" fmla="*/ 160 w 226"/>
                  <a:gd name="T73" fmla="*/ 50 h 170"/>
                  <a:gd name="T74" fmla="*/ 124 w 226"/>
                  <a:gd name="T75" fmla="*/ 4 h 170"/>
                  <a:gd name="T76" fmla="*/ 124 w 226"/>
                  <a:gd name="T77" fmla="*/ 4 h 170"/>
                  <a:gd name="T78" fmla="*/ 120 w 226"/>
                  <a:gd name="T79" fmla="*/ 0 h 170"/>
                  <a:gd name="T80" fmla="*/ 116 w 226"/>
                  <a:gd name="T81" fmla="*/ 0 h 170"/>
                  <a:gd name="T82" fmla="*/ 102 w 226"/>
                  <a:gd name="T83" fmla="*/ 0 h 170"/>
                  <a:gd name="T84" fmla="*/ 82 w 226"/>
                  <a:gd name="T85" fmla="*/ 4 h 170"/>
                  <a:gd name="T86" fmla="*/ 62 w 226"/>
                  <a:gd name="T87" fmla="*/ 10 h 170"/>
                  <a:gd name="T88" fmla="*/ 28 w 226"/>
                  <a:gd name="T89" fmla="*/ 24 h 170"/>
                  <a:gd name="T90" fmla="*/ 12 w 226"/>
                  <a:gd name="T91" fmla="*/ 30 h 170"/>
                  <a:gd name="T92" fmla="*/ 12 w 226"/>
                  <a:gd name="T93" fmla="*/ 3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6" h="170">
                    <a:moveTo>
                      <a:pt x="12" y="30"/>
                    </a:moveTo>
                    <a:lnTo>
                      <a:pt x="12" y="30"/>
                    </a:lnTo>
                    <a:lnTo>
                      <a:pt x="6" y="36"/>
                    </a:lnTo>
                    <a:lnTo>
                      <a:pt x="4" y="42"/>
                    </a:lnTo>
                    <a:lnTo>
                      <a:pt x="0" y="54"/>
                    </a:lnTo>
                    <a:lnTo>
                      <a:pt x="0" y="54"/>
                    </a:lnTo>
                    <a:lnTo>
                      <a:pt x="0" y="62"/>
                    </a:lnTo>
                    <a:lnTo>
                      <a:pt x="2" y="70"/>
                    </a:lnTo>
                    <a:lnTo>
                      <a:pt x="8" y="76"/>
                    </a:lnTo>
                    <a:lnTo>
                      <a:pt x="14" y="80"/>
                    </a:lnTo>
                    <a:lnTo>
                      <a:pt x="14" y="80"/>
                    </a:lnTo>
                    <a:lnTo>
                      <a:pt x="42" y="90"/>
                    </a:lnTo>
                    <a:lnTo>
                      <a:pt x="58" y="98"/>
                    </a:lnTo>
                    <a:lnTo>
                      <a:pt x="64" y="102"/>
                    </a:lnTo>
                    <a:lnTo>
                      <a:pt x="70" y="106"/>
                    </a:lnTo>
                    <a:lnTo>
                      <a:pt x="70" y="106"/>
                    </a:lnTo>
                    <a:lnTo>
                      <a:pt x="82" y="120"/>
                    </a:lnTo>
                    <a:lnTo>
                      <a:pt x="98" y="136"/>
                    </a:lnTo>
                    <a:lnTo>
                      <a:pt x="114" y="150"/>
                    </a:lnTo>
                    <a:lnTo>
                      <a:pt x="122" y="154"/>
                    </a:lnTo>
                    <a:lnTo>
                      <a:pt x="130" y="158"/>
                    </a:lnTo>
                    <a:lnTo>
                      <a:pt x="130" y="158"/>
                    </a:lnTo>
                    <a:lnTo>
                      <a:pt x="148" y="164"/>
                    </a:lnTo>
                    <a:lnTo>
                      <a:pt x="166" y="168"/>
                    </a:lnTo>
                    <a:lnTo>
                      <a:pt x="184" y="170"/>
                    </a:lnTo>
                    <a:lnTo>
                      <a:pt x="196" y="168"/>
                    </a:lnTo>
                    <a:lnTo>
                      <a:pt x="196" y="168"/>
                    </a:lnTo>
                    <a:lnTo>
                      <a:pt x="214" y="162"/>
                    </a:lnTo>
                    <a:lnTo>
                      <a:pt x="222" y="156"/>
                    </a:lnTo>
                    <a:lnTo>
                      <a:pt x="226" y="150"/>
                    </a:lnTo>
                    <a:lnTo>
                      <a:pt x="226" y="150"/>
                    </a:lnTo>
                    <a:lnTo>
                      <a:pt x="226" y="146"/>
                    </a:lnTo>
                    <a:lnTo>
                      <a:pt x="224" y="138"/>
                    </a:lnTo>
                    <a:lnTo>
                      <a:pt x="214" y="122"/>
                    </a:lnTo>
                    <a:lnTo>
                      <a:pt x="192" y="92"/>
                    </a:lnTo>
                    <a:lnTo>
                      <a:pt x="192" y="92"/>
                    </a:lnTo>
                    <a:lnTo>
                      <a:pt x="160" y="50"/>
                    </a:lnTo>
                    <a:lnTo>
                      <a:pt x="124" y="4"/>
                    </a:lnTo>
                    <a:lnTo>
                      <a:pt x="124" y="4"/>
                    </a:lnTo>
                    <a:lnTo>
                      <a:pt x="120" y="0"/>
                    </a:lnTo>
                    <a:lnTo>
                      <a:pt x="116" y="0"/>
                    </a:lnTo>
                    <a:lnTo>
                      <a:pt x="102" y="0"/>
                    </a:lnTo>
                    <a:lnTo>
                      <a:pt x="82" y="4"/>
                    </a:lnTo>
                    <a:lnTo>
                      <a:pt x="62" y="10"/>
                    </a:lnTo>
                    <a:lnTo>
                      <a:pt x="28" y="24"/>
                    </a:lnTo>
                    <a:lnTo>
                      <a:pt x="12" y="30"/>
                    </a:lnTo>
                    <a:lnTo>
                      <a:pt x="12" y="3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 name="Freeform 6"/>
              <p:cNvSpPr>
                <a:spLocks/>
              </p:cNvSpPr>
              <p:nvPr/>
            </p:nvSpPr>
            <p:spPr bwMode="auto">
              <a:xfrm>
                <a:off x="1760" y="4136"/>
                <a:ext cx="226" cy="116"/>
              </a:xfrm>
              <a:custGeom>
                <a:avLst/>
                <a:gdLst>
                  <a:gd name="T0" fmla="*/ 0 w 226"/>
                  <a:gd name="T1" fmla="*/ 0 h 116"/>
                  <a:gd name="T2" fmla="*/ 0 w 226"/>
                  <a:gd name="T3" fmla="*/ 0 h 116"/>
                  <a:gd name="T4" fmla="*/ 0 w 226"/>
                  <a:gd name="T5" fmla="*/ 8 h 116"/>
                  <a:gd name="T6" fmla="*/ 2 w 226"/>
                  <a:gd name="T7" fmla="*/ 16 h 116"/>
                  <a:gd name="T8" fmla="*/ 8 w 226"/>
                  <a:gd name="T9" fmla="*/ 22 h 116"/>
                  <a:gd name="T10" fmla="*/ 14 w 226"/>
                  <a:gd name="T11" fmla="*/ 26 h 116"/>
                  <a:gd name="T12" fmla="*/ 14 w 226"/>
                  <a:gd name="T13" fmla="*/ 26 h 116"/>
                  <a:gd name="T14" fmla="*/ 42 w 226"/>
                  <a:gd name="T15" fmla="*/ 36 h 116"/>
                  <a:gd name="T16" fmla="*/ 58 w 226"/>
                  <a:gd name="T17" fmla="*/ 44 h 116"/>
                  <a:gd name="T18" fmla="*/ 64 w 226"/>
                  <a:gd name="T19" fmla="*/ 48 h 116"/>
                  <a:gd name="T20" fmla="*/ 70 w 226"/>
                  <a:gd name="T21" fmla="*/ 52 h 116"/>
                  <a:gd name="T22" fmla="*/ 70 w 226"/>
                  <a:gd name="T23" fmla="*/ 52 h 116"/>
                  <a:gd name="T24" fmla="*/ 82 w 226"/>
                  <a:gd name="T25" fmla="*/ 66 h 116"/>
                  <a:gd name="T26" fmla="*/ 98 w 226"/>
                  <a:gd name="T27" fmla="*/ 82 h 116"/>
                  <a:gd name="T28" fmla="*/ 114 w 226"/>
                  <a:gd name="T29" fmla="*/ 96 h 116"/>
                  <a:gd name="T30" fmla="*/ 122 w 226"/>
                  <a:gd name="T31" fmla="*/ 100 h 116"/>
                  <a:gd name="T32" fmla="*/ 130 w 226"/>
                  <a:gd name="T33" fmla="*/ 104 h 116"/>
                  <a:gd name="T34" fmla="*/ 130 w 226"/>
                  <a:gd name="T35" fmla="*/ 104 h 116"/>
                  <a:gd name="T36" fmla="*/ 146 w 226"/>
                  <a:gd name="T37" fmla="*/ 110 h 116"/>
                  <a:gd name="T38" fmla="*/ 160 w 226"/>
                  <a:gd name="T39" fmla="*/ 114 h 116"/>
                  <a:gd name="T40" fmla="*/ 176 w 226"/>
                  <a:gd name="T41" fmla="*/ 116 h 116"/>
                  <a:gd name="T42" fmla="*/ 196 w 226"/>
                  <a:gd name="T43" fmla="*/ 114 h 116"/>
                  <a:gd name="T44" fmla="*/ 196 w 226"/>
                  <a:gd name="T45" fmla="*/ 114 h 116"/>
                  <a:gd name="T46" fmla="*/ 206 w 226"/>
                  <a:gd name="T47" fmla="*/ 112 h 116"/>
                  <a:gd name="T48" fmla="*/ 214 w 226"/>
                  <a:gd name="T49" fmla="*/ 108 h 116"/>
                  <a:gd name="T50" fmla="*/ 222 w 226"/>
                  <a:gd name="T51" fmla="*/ 104 h 116"/>
                  <a:gd name="T52" fmla="*/ 226 w 226"/>
                  <a:gd name="T53" fmla="*/ 96 h 116"/>
                  <a:gd name="T54" fmla="*/ 226 w 226"/>
                  <a:gd name="T55" fmla="*/ 96 h 116"/>
                  <a:gd name="T56" fmla="*/ 216 w 226"/>
                  <a:gd name="T57" fmla="*/ 100 h 116"/>
                  <a:gd name="T58" fmla="*/ 204 w 226"/>
                  <a:gd name="T59" fmla="*/ 102 h 116"/>
                  <a:gd name="T60" fmla="*/ 192 w 226"/>
                  <a:gd name="T61" fmla="*/ 102 h 116"/>
                  <a:gd name="T62" fmla="*/ 192 w 226"/>
                  <a:gd name="T63" fmla="*/ 102 h 116"/>
                  <a:gd name="T64" fmla="*/ 180 w 226"/>
                  <a:gd name="T65" fmla="*/ 104 h 116"/>
                  <a:gd name="T66" fmla="*/ 164 w 226"/>
                  <a:gd name="T67" fmla="*/ 102 h 116"/>
                  <a:gd name="T68" fmla="*/ 154 w 226"/>
                  <a:gd name="T69" fmla="*/ 100 h 116"/>
                  <a:gd name="T70" fmla="*/ 146 w 226"/>
                  <a:gd name="T71" fmla="*/ 98 h 116"/>
                  <a:gd name="T72" fmla="*/ 136 w 226"/>
                  <a:gd name="T73" fmla="*/ 92 h 116"/>
                  <a:gd name="T74" fmla="*/ 126 w 226"/>
                  <a:gd name="T75" fmla="*/ 86 h 116"/>
                  <a:gd name="T76" fmla="*/ 126 w 226"/>
                  <a:gd name="T77" fmla="*/ 86 h 116"/>
                  <a:gd name="T78" fmla="*/ 116 w 226"/>
                  <a:gd name="T79" fmla="*/ 78 h 116"/>
                  <a:gd name="T80" fmla="*/ 108 w 226"/>
                  <a:gd name="T81" fmla="*/ 70 h 116"/>
                  <a:gd name="T82" fmla="*/ 92 w 226"/>
                  <a:gd name="T83" fmla="*/ 52 h 116"/>
                  <a:gd name="T84" fmla="*/ 84 w 226"/>
                  <a:gd name="T85" fmla="*/ 44 h 116"/>
                  <a:gd name="T86" fmla="*/ 74 w 226"/>
                  <a:gd name="T87" fmla="*/ 36 h 116"/>
                  <a:gd name="T88" fmla="*/ 62 w 226"/>
                  <a:gd name="T89" fmla="*/ 30 h 116"/>
                  <a:gd name="T90" fmla="*/ 46 w 226"/>
                  <a:gd name="T91" fmla="*/ 26 h 116"/>
                  <a:gd name="T92" fmla="*/ 46 w 226"/>
                  <a:gd name="T93" fmla="*/ 26 h 116"/>
                  <a:gd name="T94" fmla="*/ 32 w 226"/>
                  <a:gd name="T95" fmla="*/ 22 h 116"/>
                  <a:gd name="T96" fmla="*/ 20 w 226"/>
                  <a:gd name="T97" fmla="*/ 18 h 116"/>
                  <a:gd name="T98" fmla="*/ 6 w 226"/>
                  <a:gd name="T99" fmla="*/ 8 h 116"/>
                  <a:gd name="T100" fmla="*/ 2 w 226"/>
                  <a:gd name="T101" fmla="*/ 2 h 116"/>
                  <a:gd name="T102" fmla="*/ 0 w 226"/>
                  <a:gd name="T103" fmla="*/ 0 h 116"/>
                  <a:gd name="T104" fmla="*/ 0 w 226"/>
                  <a:gd name="T10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6" h="116">
                    <a:moveTo>
                      <a:pt x="0" y="0"/>
                    </a:moveTo>
                    <a:lnTo>
                      <a:pt x="0" y="0"/>
                    </a:lnTo>
                    <a:lnTo>
                      <a:pt x="0" y="8"/>
                    </a:lnTo>
                    <a:lnTo>
                      <a:pt x="2" y="16"/>
                    </a:lnTo>
                    <a:lnTo>
                      <a:pt x="8" y="22"/>
                    </a:lnTo>
                    <a:lnTo>
                      <a:pt x="14" y="26"/>
                    </a:lnTo>
                    <a:lnTo>
                      <a:pt x="14" y="26"/>
                    </a:lnTo>
                    <a:lnTo>
                      <a:pt x="42" y="36"/>
                    </a:lnTo>
                    <a:lnTo>
                      <a:pt x="58" y="44"/>
                    </a:lnTo>
                    <a:lnTo>
                      <a:pt x="64" y="48"/>
                    </a:lnTo>
                    <a:lnTo>
                      <a:pt x="70" y="52"/>
                    </a:lnTo>
                    <a:lnTo>
                      <a:pt x="70" y="52"/>
                    </a:lnTo>
                    <a:lnTo>
                      <a:pt x="82" y="66"/>
                    </a:lnTo>
                    <a:lnTo>
                      <a:pt x="98" y="82"/>
                    </a:lnTo>
                    <a:lnTo>
                      <a:pt x="114" y="96"/>
                    </a:lnTo>
                    <a:lnTo>
                      <a:pt x="122" y="100"/>
                    </a:lnTo>
                    <a:lnTo>
                      <a:pt x="130" y="104"/>
                    </a:lnTo>
                    <a:lnTo>
                      <a:pt x="130" y="104"/>
                    </a:lnTo>
                    <a:lnTo>
                      <a:pt x="146" y="110"/>
                    </a:lnTo>
                    <a:lnTo>
                      <a:pt x="160" y="114"/>
                    </a:lnTo>
                    <a:lnTo>
                      <a:pt x="176" y="116"/>
                    </a:lnTo>
                    <a:lnTo>
                      <a:pt x="196" y="114"/>
                    </a:lnTo>
                    <a:lnTo>
                      <a:pt x="196" y="114"/>
                    </a:lnTo>
                    <a:lnTo>
                      <a:pt x="206" y="112"/>
                    </a:lnTo>
                    <a:lnTo>
                      <a:pt x="214" y="108"/>
                    </a:lnTo>
                    <a:lnTo>
                      <a:pt x="222" y="104"/>
                    </a:lnTo>
                    <a:lnTo>
                      <a:pt x="226" y="96"/>
                    </a:lnTo>
                    <a:lnTo>
                      <a:pt x="226" y="96"/>
                    </a:lnTo>
                    <a:lnTo>
                      <a:pt x="216" y="100"/>
                    </a:lnTo>
                    <a:lnTo>
                      <a:pt x="204" y="102"/>
                    </a:lnTo>
                    <a:lnTo>
                      <a:pt x="192" y="102"/>
                    </a:lnTo>
                    <a:lnTo>
                      <a:pt x="192" y="102"/>
                    </a:lnTo>
                    <a:lnTo>
                      <a:pt x="180" y="104"/>
                    </a:lnTo>
                    <a:lnTo>
                      <a:pt x="164" y="102"/>
                    </a:lnTo>
                    <a:lnTo>
                      <a:pt x="154" y="100"/>
                    </a:lnTo>
                    <a:lnTo>
                      <a:pt x="146" y="98"/>
                    </a:lnTo>
                    <a:lnTo>
                      <a:pt x="136" y="92"/>
                    </a:lnTo>
                    <a:lnTo>
                      <a:pt x="126" y="86"/>
                    </a:lnTo>
                    <a:lnTo>
                      <a:pt x="126" y="86"/>
                    </a:lnTo>
                    <a:lnTo>
                      <a:pt x="116" y="78"/>
                    </a:lnTo>
                    <a:lnTo>
                      <a:pt x="108" y="70"/>
                    </a:lnTo>
                    <a:lnTo>
                      <a:pt x="92" y="52"/>
                    </a:lnTo>
                    <a:lnTo>
                      <a:pt x="84" y="44"/>
                    </a:lnTo>
                    <a:lnTo>
                      <a:pt x="74" y="36"/>
                    </a:lnTo>
                    <a:lnTo>
                      <a:pt x="62" y="30"/>
                    </a:lnTo>
                    <a:lnTo>
                      <a:pt x="46" y="26"/>
                    </a:lnTo>
                    <a:lnTo>
                      <a:pt x="46" y="26"/>
                    </a:lnTo>
                    <a:lnTo>
                      <a:pt x="32" y="22"/>
                    </a:lnTo>
                    <a:lnTo>
                      <a:pt x="20" y="18"/>
                    </a:lnTo>
                    <a:lnTo>
                      <a:pt x="6" y="8"/>
                    </a:lnTo>
                    <a:lnTo>
                      <a:pt x="2" y="2"/>
                    </a:lnTo>
                    <a:lnTo>
                      <a:pt x="0" y="0"/>
                    </a:lnTo>
                    <a:lnTo>
                      <a:pt x="0" y="0"/>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 name="Freeform 7"/>
              <p:cNvSpPr>
                <a:spLocks/>
              </p:cNvSpPr>
              <p:nvPr/>
            </p:nvSpPr>
            <p:spPr bwMode="auto">
              <a:xfrm>
                <a:off x="1470" y="4036"/>
                <a:ext cx="180" cy="218"/>
              </a:xfrm>
              <a:custGeom>
                <a:avLst/>
                <a:gdLst>
                  <a:gd name="T0" fmla="*/ 178 w 180"/>
                  <a:gd name="T1" fmla="*/ 64 h 218"/>
                  <a:gd name="T2" fmla="*/ 178 w 180"/>
                  <a:gd name="T3" fmla="*/ 64 h 218"/>
                  <a:gd name="T4" fmla="*/ 180 w 180"/>
                  <a:gd name="T5" fmla="*/ 78 h 218"/>
                  <a:gd name="T6" fmla="*/ 180 w 180"/>
                  <a:gd name="T7" fmla="*/ 90 h 218"/>
                  <a:gd name="T8" fmla="*/ 180 w 180"/>
                  <a:gd name="T9" fmla="*/ 90 h 218"/>
                  <a:gd name="T10" fmla="*/ 178 w 180"/>
                  <a:gd name="T11" fmla="*/ 100 h 218"/>
                  <a:gd name="T12" fmla="*/ 174 w 180"/>
                  <a:gd name="T13" fmla="*/ 108 h 218"/>
                  <a:gd name="T14" fmla="*/ 174 w 180"/>
                  <a:gd name="T15" fmla="*/ 108 h 218"/>
                  <a:gd name="T16" fmla="*/ 166 w 180"/>
                  <a:gd name="T17" fmla="*/ 116 h 218"/>
                  <a:gd name="T18" fmla="*/ 154 w 180"/>
                  <a:gd name="T19" fmla="*/ 124 h 218"/>
                  <a:gd name="T20" fmla="*/ 144 w 180"/>
                  <a:gd name="T21" fmla="*/ 134 h 218"/>
                  <a:gd name="T22" fmla="*/ 140 w 180"/>
                  <a:gd name="T23" fmla="*/ 140 h 218"/>
                  <a:gd name="T24" fmla="*/ 138 w 180"/>
                  <a:gd name="T25" fmla="*/ 146 h 218"/>
                  <a:gd name="T26" fmla="*/ 138 w 180"/>
                  <a:gd name="T27" fmla="*/ 146 h 218"/>
                  <a:gd name="T28" fmla="*/ 134 w 180"/>
                  <a:gd name="T29" fmla="*/ 160 h 218"/>
                  <a:gd name="T30" fmla="*/ 130 w 180"/>
                  <a:gd name="T31" fmla="*/ 172 h 218"/>
                  <a:gd name="T32" fmla="*/ 126 w 180"/>
                  <a:gd name="T33" fmla="*/ 180 h 218"/>
                  <a:gd name="T34" fmla="*/ 122 w 180"/>
                  <a:gd name="T35" fmla="*/ 186 h 218"/>
                  <a:gd name="T36" fmla="*/ 114 w 180"/>
                  <a:gd name="T37" fmla="*/ 192 h 218"/>
                  <a:gd name="T38" fmla="*/ 104 w 180"/>
                  <a:gd name="T39" fmla="*/ 198 h 218"/>
                  <a:gd name="T40" fmla="*/ 104 w 180"/>
                  <a:gd name="T41" fmla="*/ 198 h 218"/>
                  <a:gd name="T42" fmla="*/ 80 w 180"/>
                  <a:gd name="T43" fmla="*/ 208 h 218"/>
                  <a:gd name="T44" fmla="*/ 62 w 180"/>
                  <a:gd name="T45" fmla="*/ 214 h 218"/>
                  <a:gd name="T46" fmla="*/ 46 w 180"/>
                  <a:gd name="T47" fmla="*/ 218 h 218"/>
                  <a:gd name="T48" fmla="*/ 36 w 180"/>
                  <a:gd name="T49" fmla="*/ 218 h 218"/>
                  <a:gd name="T50" fmla="*/ 36 w 180"/>
                  <a:gd name="T51" fmla="*/ 218 h 218"/>
                  <a:gd name="T52" fmla="*/ 24 w 180"/>
                  <a:gd name="T53" fmla="*/ 218 h 218"/>
                  <a:gd name="T54" fmla="*/ 18 w 180"/>
                  <a:gd name="T55" fmla="*/ 218 h 218"/>
                  <a:gd name="T56" fmla="*/ 12 w 180"/>
                  <a:gd name="T57" fmla="*/ 218 h 218"/>
                  <a:gd name="T58" fmla="*/ 6 w 180"/>
                  <a:gd name="T59" fmla="*/ 214 h 218"/>
                  <a:gd name="T60" fmla="*/ 2 w 180"/>
                  <a:gd name="T61" fmla="*/ 210 h 218"/>
                  <a:gd name="T62" fmla="*/ 0 w 180"/>
                  <a:gd name="T63" fmla="*/ 202 h 218"/>
                  <a:gd name="T64" fmla="*/ 2 w 180"/>
                  <a:gd name="T65" fmla="*/ 192 h 218"/>
                  <a:gd name="T66" fmla="*/ 2 w 180"/>
                  <a:gd name="T67" fmla="*/ 192 h 218"/>
                  <a:gd name="T68" fmla="*/ 8 w 180"/>
                  <a:gd name="T69" fmla="*/ 168 h 218"/>
                  <a:gd name="T70" fmla="*/ 14 w 180"/>
                  <a:gd name="T71" fmla="*/ 148 h 218"/>
                  <a:gd name="T72" fmla="*/ 26 w 180"/>
                  <a:gd name="T73" fmla="*/ 128 h 218"/>
                  <a:gd name="T74" fmla="*/ 40 w 180"/>
                  <a:gd name="T75" fmla="*/ 108 h 218"/>
                  <a:gd name="T76" fmla="*/ 40 w 180"/>
                  <a:gd name="T77" fmla="*/ 108 h 218"/>
                  <a:gd name="T78" fmla="*/ 48 w 180"/>
                  <a:gd name="T79" fmla="*/ 96 h 218"/>
                  <a:gd name="T80" fmla="*/ 56 w 180"/>
                  <a:gd name="T81" fmla="*/ 80 h 218"/>
                  <a:gd name="T82" fmla="*/ 76 w 180"/>
                  <a:gd name="T83" fmla="*/ 44 h 218"/>
                  <a:gd name="T84" fmla="*/ 94 w 180"/>
                  <a:gd name="T85" fmla="*/ 0 h 218"/>
                  <a:gd name="T86" fmla="*/ 178 w 180"/>
                  <a:gd name="T87" fmla="*/ 6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0" h="218">
                    <a:moveTo>
                      <a:pt x="178" y="64"/>
                    </a:moveTo>
                    <a:lnTo>
                      <a:pt x="178" y="64"/>
                    </a:lnTo>
                    <a:lnTo>
                      <a:pt x="180" y="78"/>
                    </a:lnTo>
                    <a:lnTo>
                      <a:pt x="180" y="90"/>
                    </a:lnTo>
                    <a:lnTo>
                      <a:pt x="180" y="90"/>
                    </a:lnTo>
                    <a:lnTo>
                      <a:pt x="178" y="100"/>
                    </a:lnTo>
                    <a:lnTo>
                      <a:pt x="174" y="108"/>
                    </a:lnTo>
                    <a:lnTo>
                      <a:pt x="174" y="108"/>
                    </a:lnTo>
                    <a:lnTo>
                      <a:pt x="166" y="116"/>
                    </a:lnTo>
                    <a:lnTo>
                      <a:pt x="154" y="124"/>
                    </a:lnTo>
                    <a:lnTo>
                      <a:pt x="144" y="134"/>
                    </a:lnTo>
                    <a:lnTo>
                      <a:pt x="140" y="140"/>
                    </a:lnTo>
                    <a:lnTo>
                      <a:pt x="138" y="146"/>
                    </a:lnTo>
                    <a:lnTo>
                      <a:pt x="138" y="146"/>
                    </a:lnTo>
                    <a:lnTo>
                      <a:pt x="134" y="160"/>
                    </a:lnTo>
                    <a:lnTo>
                      <a:pt x="130" y="172"/>
                    </a:lnTo>
                    <a:lnTo>
                      <a:pt x="126" y="180"/>
                    </a:lnTo>
                    <a:lnTo>
                      <a:pt x="122" y="186"/>
                    </a:lnTo>
                    <a:lnTo>
                      <a:pt x="114" y="192"/>
                    </a:lnTo>
                    <a:lnTo>
                      <a:pt x="104" y="198"/>
                    </a:lnTo>
                    <a:lnTo>
                      <a:pt x="104" y="198"/>
                    </a:lnTo>
                    <a:lnTo>
                      <a:pt x="80" y="208"/>
                    </a:lnTo>
                    <a:lnTo>
                      <a:pt x="62" y="214"/>
                    </a:lnTo>
                    <a:lnTo>
                      <a:pt x="46" y="218"/>
                    </a:lnTo>
                    <a:lnTo>
                      <a:pt x="36" y="218"/>
                    </a:lnTo>
                    <a:lnTo>
                      <a:pt x="36" y="218"/>
                    </a:lnTo>
                    <a:lnTo>
                      <a:pt x="24" y="218"/>
                    </a:lnTo>
                    <a:lnTo>
                      <a:pt x="18" y="218"/>
                    </a:lnTo>
                    <a:lnTo>
                      <a:pt x="12" y="218"/>
                    </a:lnTo>
                    <a:lnTo>
                      <a:pt x="6" y="214"/>
                    </a:lnTo>
                    <a:lnTo>
                      <a:pt x="2" y="210"/>
                    </a:lnTo>
                    <a:lnTo>
                      <a:pt x="0" y="202"/>
                    </a:lnTo>
                    <a:lnTo>
                      <a:pt x="2" y="192"/>
                    </a:lnTo>
                    <a:lnTo>
                      <a:pt x="2" y="192"/>
                    </a:lnTo>
                    <a:lnTo>
                      <a:pt x="8" y="168"/>
                    </a:lnTo>
                    <a:lnTo>
                      <a:pt x="14" y="148"/>
                    </a:lnTo>
                    <a:lnTo>
                      <a:pt x="26" y="128"/>
                    </a:lnTo>
                    <a:lnTo>
                      <a:pt x="40" y="108"/>
                    </a:lnTo>
                    <a:lnTo>
                      <a:pt x="40" y="108"/>
                    </a:lnTo>
                    <a:lnTo>
                      <a:pt x="48" y="96"/>
                    </a:lnTo>
                    <a:lnTo>
                      <a:pt x="56" y="80"/>
                    </a:lnTo>
                    <a:lnTo>
                      <a:pt x="76" y="44"/>
                    </a:lnTo>
                    <a:lnTo>
                      <a:pt x="94" y="0"/>
                    </a:lnTo>
                    <a:lnTo>
                      <a:pt x="178" y="64"/>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 name="Freeform 8"/>
              <p:cNvSpPr>
                <a:spLocks/>
              </p:cNvSpPr>
              <p:nvPr/>
            </p:nvSpPr>
            <p:spPr bwMode="auto">
              <a:xfrm>
                <a:off x="1470" y="4126"/>
                <a:ext cx="180" cy="128"/>
              </a:xfrm>
              <a:custGeom>
                <a:avLst/>
                <a:gdLst>
                  <a:gd name="T0" fmla="*/ 2 w 180"/>
                  <a:gd name="T1" fmla="*/ 102 h 128"/>
                  <a:gd name="T2" fmla="*/ 2 w 180"/>
                  <a:gd name="T3" fmla="*/ 102 h 128"/>
                  <a:gd name="T4" fmla="*/ 0 w 180"/>
                  <a:gd name="T5" fmla="*/ 112 h 128"/>
                  <a:gd name="T6" fmla="*/ 2 w 180"/>
                  <a:gd name="T7" fmla="*/ 120 h 128"/>
                  <a:gd name="T8" fmla="*/ 6 w 180"/>
                  <a:gd name="T9" fmla="*/ 124 h 128"/>
                  <a:gd name="T10" fmla="*/ 12 w 180"/>
                  <a:gd name="T11" fmla="*/ 128 h 128"/>
                  <a:gd name="T12" fmla="*/ 18 w 180"/>
                  <a:gd name="T13" fmla="*/ 128 h 128"/>
                  <a:gd name="T14" fmla="*/ 24 w 180"/>
                  <a:gd name="T15" fmla="*/ 128 h 128"/>
                  <a:gd name="T16" fmla="*/ 36 w 180"/>
                  <a:gd name="T17" fmla="*/ 128 h 128"/>
                  <a:gd name="T18" fmla="*/ 36 w 180"/>
                  <a:gd name="T19" fmla="*/ 128 h 128"/>
                  <a:gd name="T20" fmla="*/ 46 w 180"/>
                  <a:gd name="T21" fmla="*/ 128 h 128"/>
                  <a:gd name="T22" fmla="*/ 62 w 180"/>
                  <a:gd name="T23" fmla="*/ 124 h 128"/>
                  <a:gd name="T24" fmla="*/ 80 w 180"/>
                  <a:gd name="T25" fmla="*/ 118 h 128"/>
                  <a:gd name="T26" fmla="*/ 104 w 180"/>
                  <a:gd name="T27" fmla="*/ 108 h 128"/>
                  <a:gd name="T28" fmla="*/ 104 w 180"/>
                  <a:gd name="T29" fmla="*/ 108 h 128"/>
                  <a:gd name="T30" fmla="*/ 114 w 180"/>
                  <a:gd name="T31" fmla="*/ 102 h 128"/>
                  <a:gd name="T32" fmla="*/ 122 w 180"/>
                  <a:gd name="T33" fmla="*/ 96 h 128"/>
                  <a:gd name="T34" fmla="*/ 126 w 180"/>
                  <a:gd name="T35" fmla="*/ 90 h 128"/>
                  <a:gd name="T36" fmla="*/ 130 w 180"/>
                  <a:gd name="T37" fmla="*/ 82 h 128"/>
                  <a:gd name="T38" fmla="*/ 134 w 180"/>
                  <a:gd name="T39" fmla="*/ 70 h 128"/>
                  <a:gd name="T40" fmla="*/ 138 w 180"/>
                  <a:gd name="T41" fmla="*/ 56 h 128"/>
                  <a:gd name="T42" fmla="*/ 138 w 180"/>
                  <a:gd name="T43" fmla="*/ 56 h 128"/>
                  <a:gd name="T44" fmla="*/ 140 w 180"/>
                  <a:gd name="T45" fmla="*/ 50 h 128"/>
                  <a:gd name="T46" fmla="*/ 144 w 180"/>
                  <a:gd name="T47" fmla="*/ 44 h 128"/>
                  <a:gd name="T48" fmla="*/ 154 w 180"/>
                  <a:gd name="T49" fmla="*/ 34 h 128"/>
                  <a:gd name="T50" fmla="*/ 166 w 180"/>
                  <a:gd name="T51" fmla="*/ 26 h 128"/>
                  <a:gd name="T52" fmla="*/ 174 w 180"/>
                  <a:gd name="T53" fmla="*/ 18 h 128"/>
                  <a:gd name="T54" fmla="*/ 174 w 180"/>
                  <a:gd name="T55" fmla="*/ 18 h 128"/>
                  <a:gd name="T56" fmla="*/ 178 w 180"/>
                  <a:gd name="T57" fmla="*/ 10 h 128"/>
                  <a:gd name="T58" fmla="*/ 180 w 180"/>
                  <a:gd name="T59" fmla="*/ 0 h 128"/>
                  <a:gd name="T60" fmla="*/ 180 w 180"/>
                  <a:gd name="T61" fmla="*/ 0 h 128"/>
                  <a:gd name="T62" fmla="*/ 176 w 180"/>
                  <a:gd name="T63" fmla="*/ 4 h 128"/>
                  <a:gd name="T64" fmla="*/ 160 w 180"/>
                  <a:gd name="T65" fmla="*/ 16 h 128"/>
                  <a:gd name="T66" fmla="*/ 160 w 180"/>
                  <a:gd name="T67" fmla="*/ 16 h 128"/>
                  <a:gd name="T68" fmla="*/ 150 w 180"/>
                  <a:gd name="T69" fmla="*/ 22 h 128"/>
                  <a:gd name="T70" fmla="*/ 138 w 180"/>
                  <a:gd name="T71" fmla="*/ 30 h 128"/>
                  <a:gd name="T72" fmla="*/ 134 w 180"/>
                  <a:gd name="T73" fmla="*/ 34 h 128"/>
                  <a:gd name="T74" fmla="*/ 130 w 180"/>
                  <a:gd name="T75" fmla="*/ 42 h 128"/>
                  <a:gd name="T76" fmla="*/ 126 w 180"/>
                  <a:gd name="T77" fmla="*/ 50 h 128"/>
                  <a:gd name="T78" fmla="*/ 124 w 180"/>
                  <a:gd name="T79" fmla="*/ 60 h 128"/>
                  <a:gd name="T80" fmla="*/ 124 w 180"/>
                  <a:gd name="T81" fmla="*/ 60 h 128"/>
                  <a:gd name="T82" fmla="*/ 122 w 180"/>
                  <a:gd name="T83" fmla="*/ 70 h 128"/>
                  <a:gd name="T84" fmla="*/ 118 w 180"/>
                  <a:gd name="T85" fmla="*/ 80 h 128"/>
                  <a:gd name="T86" fmla="*/ 112 w 180"/>
                  <a:gd name="T87" fmla="*/ 88 h 128"/>
                  <a:gd name="T88" fmla="*/ 104 w 180"/>
                  <a:gd name="T89" fmla="*/ 96 h 128"/>
                  <a:gd name="T90" fmla="*/ 94 w 180"/>
                  <a:gd name="T91" fmla="*/ 102 h 128"/>
                  <a:gd name="T92" fmla="*/ 84 w 180"/>
                  <a:gd name="T93" fmla="*/ 108 h 128"/>
                  <a:gd name="T94" fmla="*/ 72 w 180"/>
                  <a:gd name="T95" fmla="*/ 112 h 128"/>
                  <a:gd name="T96" fmla="*/ 58 w 180"/>
                  <a:gd name="T97" fmla="*/ 114 h 128"/>
                  <a:gd name="T98" fmla="*/ 58 w 180"/>
                  <a:gd name="T99" fmla="*/ 114 h 128"/>
                  <a:gd name="T100" fmla="*/ 32 w 180"/>
                  <a:gd name="T101" fmla="*/ 116 h 128"/>
                  <a:gd name="T102" fmla="*/ 16 w 180"/>
                  <a:gd name="T103" fmla="*/ 116 h 128"/>
                  <a:gd name="T104" fmla="*/ 10 w 180"/>
                  <a:gd name="T105" fmla="*/ 116 h 128"/>
                  <a:gd name="T106" fmla="*/ 6 w 180"/>
                  <a:gd name="T107" fmla="*/ 112 h 128"/>
                  <a:gd name="T108" fmla="*/ 4 w 180"/>
                  <a:gd name="T109" fmla="*/ 108 h 128"/>
                  <a:gd name="T110" fmla="*/ 2 w 180"/>
                  <a:gd name="T111" fmla="*/ 102 h 128"/>
                  <a:gd name="T112" fmla="*/ 2 w 180"/>
                  <a:gd name="T113"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128">
                    <a:moveTo>
                      <a:pt x="2" y="102"/>
                    </a:moveTo>
                    <a:lnTo>
                      <a:pt x="2" y="102"/>
                    </a:lnTo>
                    <a:lnTo>
                      <a:pt x="0" y="112"/>
                    </a:lnTo>
                    <a:lnTo>
                      <a:pt x="2" y="120"/>
                    </a:lnTo>
                    <a:lnTo>
                      <a:pt x="6" y="124"/>
                    </a:lnTo>
                    <a:lnTo>
                      <a:pt x="12" y="128"/>
                    </a:lnTo>
                    <a:lnTo>
                      <a:pt x="18" y="128"/>
                    </a:lnTo>
                    <a:lnTo>
                      <a:pt x="24" y="128"/>
                    </a:lnTo>
                    <a:lnTo>
                      <a:pt x="36" y="128"/>
                    </a:lnTo>
                    <a:lnTo>
                      <a:pt x="36" y="128"/>
                    </a:lnTo>
                    <a:lnTo>
                      <a:pt x="46" y="128"/>
                    </a:lnTo>
                    <a:lnTo>
                      <a:pt x="62" y="124"/>
                    </a:lnTo>
                    <a:lnTo>
                      <a:pt x="80" y="118"/>
                    </a:lnTo>
                    <a:lnTo>
                      <a:pt x="104" y="108"/>
                    </a:lnTo>
                    <a:lnTo>
                      <a:pt x="104" y="108"/>
                    </a:lnTo>
                    <a:lnTo>
                      <a:pt x="114" y="102"/>
                    </a:lnTo>
                    <a:lnTo>
                      <a:pt x="122" y="96"/>
                    </a:lnTo>
                    <a:lnTo>
                      <a:pt x="126" y="90"/>
                    </a:lnTo>
                    <a:lnTo>
                      <a:pt x="130" y="82"/>
                    </a:lnTo>
                    <a:lnTo>
                      <a:pt x="134" y="70"/>
                    </a:lnTo>
                    <a:lnTo>
                      <a:pt x="138" y="56"/>
                    </a:lnTo>
                    <a:lnTo>
                      <a:pt x="138" y="56"/>
                    </a:lnTo>
                    <a:lnTo>
                      <a:pt x="140" y="50"/>
                    </a:lnTo>
                    <a:lnTo>
                      <a:pt x="144" y="44"/>
                    </a:lnTo>
                    <a:lnTo>
                      <a:pt x="154" y="34"/>
                    </a:lnTo>
                    <a:lnTo>
                      <a:pt x="166" y="26"/>
                    </a:lnTo>
                    <a:lnTo>
                      <a:pt x="174" y="18"/>
                    </a:lnTo>
                    <a:lnTo>
                      <a:pt x="174" y="18"/>
                    </a:lnTo>
                    <a:lnTo>
                      <a:pt x="178" y="10"/>
                    </a:lnTo>
                    <a:lnTo>
                      <a:pt x="180" y="0"/>
                    </a:lnTo>
                    <a:lnTo>
                      <a:pt x="180" y="0"/>
                    </a:lnTo>
                    <a:lnTo>
                      <a:pt x="176" y="4"/>
                    </a:lnTo>
                    <a:lnTo>
                      <a:pt x="160" y="16"/>
                    </a:lnTo>
                    <a:lnTo>
                      <a:pt x="160" y="16"/>
                    </a:lnTo>
                    <a:lnTo>
                      <a:pt x="150" y="22"/>
                    </a:lnTo>
                    <a:lnTo>
                      <a:pt x="138" y="30"/>
                    </a:lnTo>
                    <a:lnTo>
                      <a:pt x="134" y="34"/>
                    </a:lnTo>
                    <a:lnTo>
                      <a:pt x="130" y="42"/>
                    </a:lnTo>
                    <a:lnTo>
                      <a:pt x="126" y="50"/>
                    </a:lnTo>
                    <a:lnTo>
                      <a:pt x="124" y="60"/>
                    </a:lnTo>
                    <a:lnTo>
                      <a:pt x="124" y="60"/>
                    </a:lnTo>
                    <a:lnTo>
                      <a:pt x="122" y="70"/>
                    </a:lnTo>
                    <a:lnTo>
                      <a:pt x="118" y="80"/>
                    </a:lnTo>
                    <a:lnTo>
                      <a:pt x="112" y="88"/>
                    </a:lnTo>
                    <a:lnTo>
                      <a:pt x="104" y="96"/>
                    </a:lnTo>
                    <a:lnTo>
                      <a:pt x="94" y="102"/>
                    </a:lnTo>
                    <a:lnTo>
                      <a:pt x="84" y="108"/>
                    </a:lnTo>
                    <a:lnTo>
                      <a:pt x="72" y="112"/>
                    </a:lnTo>
                    <a:lnTo>
                      <a:pt x="58" y="114"/>
                    </a:lnTo>
                    <a:lnTo>
                      <a:pt x="58" y="114"/>
                    </a:lnTo>
                    <a:lnTo>
                      <a:pt x="32" y="116"/>
                    </a:lnTo>
                    <a:lnTo>
                      <a:pt x="16" y="116"/>
                    </a:lnTo>
                    <a:lnTo>
                      <a:pt x="10" y="116"/>
                    </a:lnTo>
                    <a:lnTo>
                      <a:pt x="6" y="112"/>
                    </a:lnTo>
                    <a:lnTo>
                      <a:pt x="4" y="108"/>
                    </a:lnTo>
                    <a:lnTo>
                      <a:pt x="2" y="102"/>
                    </a:lnTo>
                    <a:lnTo>
                      <a:pt x="2" y="102"/>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 name="Freeform 9"/>
              <p:cNvSpPr>
                <a:spLocks/>
              </p:cNvSpPr>
              <p:nvPr/>
            </p:nvSpPr>
            <p:spPr bwMode="auto">
              <a:xfrm>
                <a:off x="1628" y="1898"/>
                <a:ext cx="260" cy="356"/>
              </a:xfrm>
              <a:custGeom>
                <a:avLst/>
                <a:gdLst>
                  <a:gd name="T0" fmla="*/ 260 w 260"/>
                  <a:gd name="T1" fmla="*/ 226 h 356"/>
                  <a:gd name="T2" fmla="*/ 260 w 260"/>
                  <a:gd name="T3" fmla="*/ 226 h 356"/>
                  <a:gd name="T4" fmla="*/ 254 w 260"/>
                  <a:gd name="T5" fmla="*/ 212 h 356"/>
                  <a:gd name="T6" fmla="*/ 246 w 260"/>
                  <a:gd name="T7" fmla="*/ 200 h 356"/>
                  <a:gd name="T8" fmla="*/ 232 w 260"/>
                  <a:gd name="T9" fmla="*/ 180 h 356"/>
                  <a:gd name="T10" fmla="*/ 218 w 260"/>
                  <a:gd name="T11" fmla="*/ 166 h 356"/>
                  <a:gd name="T12" fmla="*/ 214 w 260"/>
                  <a:gd name="T13" fmla="*/ 162 h 356"/>
                  <a:gd name="T14" fmla="*/ 212 w 260"/>
                  <a:gd name="T15" fmla="*/ 162 h 356"/>
                  <a:gd name="T16" fmla="*/ 212 w 260"/>
                  <a:gd name="T17" fmla="*/ 162 h 356"/>
                  <a:gd name="T18" fmla="*/ 218 w 260"/>
                  <a:gd name="T19" fmla="*/ 142 h 356"/>
                  <a:gd name="T20" fmla="*/ 224 w 260"/>
                  <a:gd name="T21" fmla="*/ 122 h 356"/>
                  <a:gd name="T22" fmla="*/ 230 w 260"/>
                  <a:gd name="T23" fmla="*/ 86 h 356"/>
                  <a:gd name="T24" fmla="*/ 234 w 260"/>
                  <a:gd name="T25" fmla="*/ 60 h 356"/>
                  <a:gd name="T26" fmla="*/ 234 w 260"/>
                  <a:gd name="T27" fmla="*/ 52 h 356"/>
                  <a:gd name="T28" fmla="*/ 200 w 260"/>
                  <a:gd name="T29" fmla="*/ 30 h 356"/>
                  <a:gd name="T30" fmla="*/ 200 w 260"/>
                  <a:gd name="T31" fmla="*/ 30 h 356"/>
                  <a:gd name="T32" fmla="*/ 180 w 260"/>
                  <a:gd name="T33" fmla="*/ 22 h 356"/>
                  <a:gd name="T34" fmla="*/ 136 w 260"/>
                  <a:gd name="T35" fmla="*/ 6 h 356"/>
                  <a:gd name="T36" fmla="*/ 112 w 260"/>
                  <a:gd name="T37" fmla="*/ 2 h 356"/>
                  <a:gd name="T38" fmla="*/ 90 w 260"/>
                  <a:gd name="T39" fmla="*/ 0 h 356"/>
                  <a:gd name="T40" fmla="*/ 82 w 260"/>
                  <a:gd name="T41" fmla="*/ 0 h 356"/>
                  <a:gd name="T42" fmla="*/ 74 w 260"/>
                  <a:gd name="T43" fmla="*/ 2 h 356"/>
                  <a:gd name="T44" fmla="*/ 70 w 260"/>
                  <a:gd name="T45" fmla="*/ 6 h 356"/>
                  <a:gd name="T46" fmla="*/ 68 w 260"/>
                  <a:gd name="T47" fmla="*/ 12 h 356"/>
                  <a:gd name="T48" fmla="*/ 68 w 260"/>
                  <a:gd name="T49" fmla="*/ 12 h 356"/>
                  <a:gd name="T50" fmla="*/ 66 w 260"/>
                  <a:gd name="T51" fmla="*/ 40 h 356"/>
                  <a:gd name="T52" fmla="*/ 58 w 260"/>
                  <a:gd name="T53" fmla="*/ 76 h 356"/>
                  <a:gd name="T54" fmla="*/ 42 w 260"/>
                  <a:gd name="T55" fmla="*/ 158 h 356"/>
                  <a:gd name="T56" fmla="*/ 42 w 260"/>
                  <a:gd name="T57" fmla="*/ 158 h 356"/>
                  <a:gd name="T58" fmla="*/ 26 w 260"/>
                  <a:gd name="T59" fmla="*/ 172 h 356"/>
                  <a:gd name="T60" fmla="*/ 14 w 260"/>
                  <a:gd name="T61" fmla="*/ 186 h 356"/>
                  <a:gd name="T62" fmla="*/ 0 w 260"/>
                  <a:gd name="T63" fmla="*/ 204 h 356"/>
                  <a:gd name="T64" fmla="*/ 22 w 260"/>
                  <a:gd name="T65" fmla="*/ 356 h 356"/>
                  <a:gd name="T66" fmla="*/ 22 w 260"/>
                  <a:gd name="T67" fmla="*/ 356 h 356"/>
                  <a:gd name="T68" fmla="*/ 62 w 260"/>
                  <a:gd name="T69" fmla="*/ 342 h 356"/>
                  <a:gd name="T70" fmla="*/ 102 w 260"/>
                  <a:gd name="T71" fmla="*/ 326 h 356"/>
                  <a:gd name="T72" fmla="*/ 146 w 260"/>
                  <a:gd name="T73" fmla="*/ 306 h 356"/>
                  <a:gd name="T74" fmla="*/ 192 w 260"/>
                  <a:gd name="T75" fmla="*/ 286 h 356"/>
                  <a:gd name="T76" fmla="*/ 228 w 260"/>
                  <a:gd name="T77" fmla="*/ 264 h 356"/>
                  <a:gd name="T78" fmla="*/ 244 w 260"/>
                  <a:gd name="T79" fmla="*/ 254 h 356"/>
                  <a:gd name="T80" fmla="*/ 254 w 260"/>
                  <a:gd name="T81" fmla="*/ 244 h 356"/>
                  <a:gd name="T82" fmla="*/ 260 w 260"/>
                  <a:gd name="T83" fmla="*/ 234 h 356"/>
                  <a:gd name="T84" fmla="*/ 260 w 260"/>
                  <a:gd name="T85" fmla="*/ 230 h 356"/>
                  <a:gd name="T86" fmla="*/ 260 w 260"/>
                  <a:gd name="T87" fmla="*/ 226 h 356"/>
                  <a:gd name="T88" fmla="*/ 260 w 260"/>
                  <a:gd name="T89" fmla="*/ 22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356">
                    <a:moveTo>
                      <a:pt x="260" y="226"/>
                    </a:moveTo>
                    <a:lnTo>
                      <a:pt x="260" y="226"/>
                    </a:lnTo>
                    <a:lnTo>
                      <a:pt x="254" y="212"/>
                    </a:lnTo>
                    <a:lnTo>
                      <a:pt x="246" y="200"/>
                    </a:lnTo>
                    <a:lnTo>
                      <a:pt x="232" y="180"/>
                    </a:lnTo>
                    <a:lnTo>
                      <a:pt x="218" y="166"/>
                    </a:lnTo>
                    <a:lnTo>
                      <a:pt x="214" y="162"/>
                    </a:lnTo>
                    <a:lnTo>
                      <a:pt x="212" y="162"/>
                    </a:lnTo>
                    <a:lnTo>
                      <a:pt x="212" y="162"/>
                    </a:lnTo>
                    <a:lnTo>
                      <a:pt x="218" y="142"/>
                    </a:lnTo>
                    <a:lnTo>
                      <a:pt x="224" y="122"/>
                    </a:lnTo>
                    <a:lnTo>
                      <a:pt x="230" y="86"/>
                    </a:lnTo>
                    <a:lnTo>
                      <a:pt x="234" y="60"/>
                    </a:lnTo>
                    <a:lnTo>
                      <a:pt x="234" y="52"/>
                    </a:lnTo>
                    <a:lnTo>
                      <a:pt x="200" y="30"/>
                    </a:lnTo>
                    <a:lnTo>
                      <a:pt x="200" y="30"/>
                    </a:lnTo>
                    <a:lnTo>
                      <a:pt x="180" y="22"/>
                    </a:lnTo>
                    <a:lnTo>
                      <a:pt x="136" y="6"/>
                    </a:lnTo>
                    <a:lnTo>
                      <a:pt x="112" y="2"/>
                    </a:lnTo>
                    <a:lnTo>
                      <a:pt x="90" y="0"/>
                    </a:lnTo>
                    <a:lnTo>
                      <a:pt x="82" y="0"/>
                    </a:lnTo>
                    <a:lnTo>
                      <a:pt x="74" y="2"/>
                    </a:lnTo>
                    <a:lnTo>
                      <a:pt x="70" y="6"/>
                    </a:lnTo>
                    <a:lnTo>
                      <a:pt x="68" y="12"/>
                    </a:lnTo>
                    <a:lnTo>
                      <a:pt x="68" y="12"/>
                    </a:lnTo>
                    <a:lnTo>
                      <a:pt x="66" y="40"/>
                    </a:lnTo>
                    <a:lnTo>
                      <a:pt x="58" y="76"/>
                    </a:lnTo>
                    <a:lnTo>
                      <a:pt x="42" y="158"/>
                    </a:lnTo>
                    <a:lnTo>
                      <a:pt x="42" y="158"/>
                    </a:lnTo>
                    <a:lnTo>
                      <a:pt x="26" y="172"/>
                    </a:lnTo>
                    <a:lnTo>
                      <a:pt x="14" y="186"/>
                    </a:lnTo>
                    <a:lnTo>
                      <a:pt x="0" y="204"/>
                    </a:lnTo>
                    <a:lnTo>
                      <a:pt x="22" y="356"/>
                    </a:lnTo>
                    <a:lnTo>
                      <a:pt x="22" y="356"/>
                    </a:lnTo>
                    <a:lnTo>
                      <a:pt x="62" y="342"/>
                    </a:lnTo>
                    <a:lnTo>
                      <a:pt x="102" y="326"/>
                    </a:lnTo>
                    <a:lnTo>
                      <a:pt x="146" y="306"/>
                    </a:lnTo>
                    <a:lnTo>
                      <a:pt x="192" y="286"/>
                    </a:lnTo>
                    <a:lnTo>
                      <a:pt x="228" y="264"/>
                    </a:lnTo>
                    <a:lnTo>
                      <a:pt x="244" y="254"/>
                    </a:lnTo>
                    <a:lnTo>
                      <a:pt x="254" y="244"/>
                    </a:lnTo>
                    <a:lnTo>
                      <a:pt x="260" y="234"/>
                    </a:lnTo>
                    <a:lnTo>
                      <a:pt x="260" y="230"/>
                    </a:lnTo>
                    <a:lnTo>
                      <a:pt x="260" y="226"/>
                    </a:lnTo>
                    <a:lnTo>
                      <a:pt x="260" y="226"/>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 name="Freeform 10"/>
              <p:cNvSpPr>
                <a:spLocks/>
              </p:cNvSpPr>
              <p:nvPr/>
            </p:nvSpPr>
            <p:spPr bwMode="auto">
              <a:xfrm>
                <a:off x="1674" y="1760"/>
                <a:ext cx="226" cy="296"/>
              </a:xfrm>
              <a:custGeom>
                <a:avLst/>
                <a:gdLst>
                  <a:gd name="T0" fmla="*/ 16 w 226"/>
                  <a:gd name="T1" fmla="*/ 222 h 296"/>
                  <a:gd name="T2" fmla="*/ 16 w 226"/>
                  <a:gd name="T3" fmla="*/ 222 h 296"/>
                  <a:gd name="T4" fmla="*/ 4 w 226"/>
                  <a:gd name="T5" fmla="*/ 184 h 296"/>
                  <a:gd name="T6" fmla="*/ 2 w 226"/>
                  <a:gd name="T7" fmla="*/ 170 h 296"/>
                  <a:gd name="T8" fmla="*/ 0 w 226"/>
                  <a:gd name="T9" fmla="*/ 156 h 296"/>
                  <a:gd name="T10" fmla="*/ 2 w 226"/>
                  <a:gd name="T11" fmla="*/ 142 h 296"/>
                  <a:gd name="T12" fmla="*/ 6 w 226"/>
                  <a:gd name="T13" fmla="*/ 126 h 296"/>
                  <a:gd name="T14" fmla="*/ 12 w 226"/>
                  <a:gd name="T15" fmla="*/ 110 h 296"/>
                  <a:gd name="T16" fmla="*/ 20 w 226"/>
                  <a:gd name="T17" fmla="*/ 92 h 296"/>
                  <a:gd name="T18" fmla="*/ 20 w 226"/>
                  <a:gd name="T19" fmla="*/ 92 h 296"/>
                  <a:gd name="T20" fmla="*/ 24 w 226"/>
                  <a:gd name="T21" fmla="*/ 82 h 296"/>
                  <a:gd name="T22" fmla="*/ 32 w 226"/>
                  <a:gd name="T23" fmla="*/ 72 h 296"/>
                  <a:gd name="T24" fmla="*/ 48 w 226"/>
                  <a:gd name="T25" fmla="*/ 54 h 296"/>
                  <a:gd name="T26" fmla="*/ 70 w 226"/>
                  <a:gd name="T27" fmla="*/ 36 h 296"/>
                  <a:gd name="T28" fmla="*/ 92 w 226"/>
                  <a:gd name="T29" fmla="*/ 22 h 296"/>
                  <a:gd name="T30" fmla="*/ 118 w 226"/>
                  <a:gd name="T31" fmla="*/ 10 h 296"/>
                  <a:gd name="T32" fmla="*/ 140 w 226"/>
                  <a:gd name="T33" fmla="*/ 2 h 296"/>
                  <a:gd name="T34" fmla="*/ 152 w 226"/>
                  <a:gd name="T35" fmla="*/ 0 h 296"/>
                  <a:gd name="T36" fmla="*/ 164 w 226"/>
                  <a:gd name="T37" fmla="*/ 0 h 296"/>
                  <a:gd name="T38" fmla="*/ 174 w 226"/>
                  <a:gd name="T39" fmla="*/ 0 h 296"/>
                  <a:gd name="T40" fmla="*/ 182 w 226"/>
                  <a:gd name="T41" fmla="*/ 2 h 296"/>
                  <a:gd name="T42" fmla="*/ 182 w 226"/>
                  <a:gd name="T43" fmla="*/ 2 h 296"/>
                  <a:gd name="T44" fmla="*/ 190 w 226"/>
                  <a:gd name="T45" fmla="*/ 6 h 296"/>
                  <a:gd name="T46" fmla="*/ 198 w 226"/>
                  <a:gd name="T47" fmla="*/ 12 h 296"/>
                  <a:gd name="T48" fmla="*/ 204 w 226"/>
                  <a:gd name="T49" fmla="*/ 16 h 296"/>
                  <a:gd name="T50" fmla="*/ 210 w 226"/>
                  <a:gd name="T51" fmla="*/ 24 h 296"/>
                  <a:gd name="T52" fmla="*/ 218 w 226"/>
                  <a:gd name="T53" fmla="*/ 38 h 296"/>
                  <a:gd name="T54" fmla="*/ 224 w 226"/>
                  <a:gd name="T55" fmla="*/ 56 h 296"/>
                  <a:gd name="T56" fmla="*/ 226 w 226"/>
                  <a:gd name="T57" fmla="*/ 78 h 296"/>
                  <a:gd name="T58" fmla="*/ 226 w 226"/>
                  <a:gd name="T59" fmla="*/ 98 h 296"/>
                  <a:gd name="T60" fmla="*/ 226 w 226"/>
                  <a:gd name="T61" fmla="*/ 120 h 296"/>
                  <a:gd name="T62" fmla="*/ 222 w 226"/>
                  <a:gd name="T63" fmla="*/ 142 h 296"/>
                  <a:gd name="T64" fmla="*/ 222 w 226"/>
                  <a:gd name="T65" fmla="*/ 142 h 296"/>
                  <a:gd name="T66" fmla="*/ 220 w 226"/>
                  <a:gd name="T67" fmla="*/ 164 h 296"/>
                  <a:gd name="T68" fmla="*/ 216 w 226"/>
                  <a:gd name="T69" fmla="*/ 182 h 296"/>
                  <a:gd name="T70" fmla="*/ 210 w 226"/>
                  <a:gd name="T71" fmla="*/ 198 h 296"/>
                  <a:gd name="T72" fmla="*/ 204 w 226"/>
                  <a:gd name="T73" fmla="*/ 214 h 296"/>
                  <a:gd name="T74" fmla="*/ 196 w 226"/>
                  <a:gd name="T75" fmla="*/ 228 h 296"/>
                  <a:gd name="T76" fmla="*/ 186 w 226"/>
                  <a:gd name="T77" fmla="*/ 242 h 296"/>
                  <a:gd name="T78" fmla="*/ 174 w 226"/>
                  <a:gd name="T79" fmla="*/ 254 h 296"/>
                  <a:gd name="T80" fmla="*/ 162 w 226"/>
                  <a:gd name="T81" fmla="*/ 268 h 296"/>
                  <a:gd name="T82" fmla="*/ 162 w 226"/>
                  <a:gd name="T83" fmla="*/ 268 h 296"/>
                  <a:gd name="T84" fmla="*/ 150 w 226"/>
                  <a:gd name="T85" fmla="*/ 278 h 296"/>
                  <a:gd name="T86" fmla="*/ 140 w 226"/>
                  <a:gd name="T87" fmla="*/ 284 h 296"/>
                  <a:gd name="T88" fmla="*/ 128 w 226"/>
                  <a:gd name="T89" fmla="*/ 290 h 296"/>
                  <a:gd name="T90" fmla="*/ 116 w 226"/>
                  <a:gd name="T91" fmla="*/ 294 h 296"/>
                  <a:gd name="T92" fmla="*/ 106 w 226"/>
                  <a:gd name="T93" fmla="*/ 296 h 296"/>
                  <a:gd name="T94" fmla="*/ 96 w 226"/>
                  <a:gd name="T95" fmla="*/ 296 h 296"/>
                  <a:gd name="T96" fmla="*/ 84 w 226"/>
                  <a:gd name="T97" fmla="*/ 294 h 296"/>
                  <a:gd name="T98" fmla="*/ 74 w 226"/>
                  <a:gd name="T99" fmla="*/ 292 h 296"/>
                  <a:gd name="T100" fmla="*/ 66 w 226"/>
                  <a:gd name="T101" fmla="*/ 288 h 296"/>
                  <a:gd name="T102" fmla="*/ 56 w 226"/>
                  <a:gd name="T103" fmla="*/ 282 h 296"/>
                  <a:gd name="T104" fmla="*/ 48 w 226"/>
                  <a:gd name="T105" fmla="*/ 276 h 296"/>
                  <a:gd name="T106" fmla="*/ 40 w 226"/>
                  <a:gd name="T107" fmla="*/ 266 h 296"/>
                  <a:gd name="T108" fmla="*/ 32 w 226"/>
                  <a:gd name="T109" fmla="*/ 258 h 296"/>
                  <a:gd name="T110" fmla="*/ 26 w 226"/>
                  <a:gd name="T111" fmla="*/ 246 h 296"/>
                  <a:gd name="T112" fmla="*/ 20 w 226"/>
                  <a:gd name="T113" fmla="*/ 234 h 296"/>
                  <a:gd name="T114" fmla="*/ 16 w 226"/>
                  <a:gd name="T115" fmla="*/ 222 h 296"/>
                  <a:gd name="T116" fmla="*/ 16 w 226"/>
                  <a:gd name="T117" fmla="*/ 222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 h="296">
                    <a:moveTo>
                      <a:pt x="16" y="222"/>
                    </a:moveTo>
                    <a:lnTo>
                      <a:pt x="16" y="222"/>
                    </a:lnTo>
                    <a:lnTo>
                      <a:pt x="4" y="184"/>
                    </a:lnTo>
                    <a:lnTo>
                      <a:pt x="2" y="170"/>
                    </a:lnTo>
                    <a:lnTo>
                      <a:pt x="0" y="156"/>
                    </a:lnTo>
                    <a:lnTo>
                      <a:pt x="2" y="142"/>
                    </a:lnTo>
                    <a:lnTo>
                      <a:pt x="6" y="126"/>
                    </a:lnTo>
                    <a:lnTo>
                      <a:pt x="12" y="110"/>
                    </a:lnTo>
                    <a:lnTo>
                      <a:pt x="20" y="92"/>
                    </a:lnTo>
                    <a:lnTo>
                      <a:pt x="20" y="92"/>
                    </a:lnTo>
                    <a:lnTo>
                      <a:pt x="24" y="82"/>
                    </a:lnTo>
                    <a:lnTo>
                      <a:pt x="32" y="72"/>
                    </a:lnTo>
                    <a:lnTo>
                      <a:pt x="48" y="54"/>
                    </a:lnTo>
                    <a:lnTo>
                      <a:pt x="70" y="36"/>
                    </a:lnTo>
                    <a:lnTo>
                      <a:pt x="92" y="22"/>
                    </a:lnTo>
                    <a:lnTo>
                      <a:pt x="118" y="10"/>
                    </a:lnTo>
                    <a:lnTo>
                      <a:pt x="140" y="2"/>
                    </a:lnTo>
                    <a:lnTo>
                      <a:pt x="152" y="0"/>
                    </a:lnTo>
                    <a:lnTo>
                      <a:pt x="164" y="0"/>
                    </a:lnTo>
                    <a:lnTo>
                      <a:pt x="174" y="0"/>
                    </a:lnTo>
                    <a:lnTo>
                      <a:pt x="182" y="2"/>
                    </a:lnTo>
                    <a:lnTo>
                      <a:pt x="182" y="2"/>
                    </a:lnTo>
                    <a:lnTo>
                      <a:pt x="190" y="6"/>
                    </a:lnTo>
                    <a:lnTo>
                      <a:pt x="198" y="12"/>
                    </a:lnTo>
                    <a:lnTo>
                      <a:pt x="204" y="16"/>
                    </a:lnTo>
                    <a:lnTo>
                      <a:pt x="210" y="24"/>
                    </a:lnTo>
                    <a:lnTo>
                      <a:pt x="218" y="38"/>
                    </a:lnTo>
                    <a:lnTo>
                      <a:pt x="224" y="56"/>
                    </a:lnTo>
                    <a:lnTo>
                      <a:pt x="226" y="78"/>
                    </a:lnTo>
                    <a:lnTo>
                      <a:pt x="226" y="98"/>
                    </a:lnTo>
                    <a:lnTo>
                      <a:pt x="226" y="120"/>
                    </a:lnTo>
                    <a:lnTo>
                      <a:pt x="222" y="142"/>
                    </a:lnTo>
                    <a:lnTo>
                      <a:pt x="222" y="142"/>
                    </a:lnTo>
                    <a:lnTo>
                      <a:pt x="220" y="164"/>
                    </a:lnTo>
                    <a:lnTo>
                      <a:pt x="216" y="182"/>
                    </a:lnTo>
                    <a:lnTo>
                      <a:pt x="210" y="198"/>
                    </a:lnTo>
                    <a:lnTo>
                      <a:pt x="204" y="214"/>
                    </a:lnTo>
                    <a:lnTo>
                      <a:pt x="196" y="228"/>
                    </a:lnTo>
                    <a:lnTo>
                      <a:pt x="186" y="242"/>
                    </a:lnTo>
                    <a:lnTo>
                      <a:pt x="174" y="254"/>
                    </a:lnTo>
                    <a:lnTo>
                      <a:pt x="162" y="268"/>
                    </a:lnTo>
                    <a:lnTo>
                      <a:pt x="162" y="268"/>
                    </a:lnTo>
                    <a:lnTo>
                      <a:pt x="150" y="278"/>
                    </a:lnTo>
                    <a:lnTo>
                      <a:pt x="140" y="284"/>
                    </a:lnTo>
                    <a:lnTo>
                      <a:pt x="128" y="290"/>
                    </a:lnTo>
                    <a:lnTo>
                      <a:pt x="116" y="294"/>
                    </a:lnTo>
                    <a:lnTo>
                      <a:pt x="106" y="296"/>
                    </a:lnTo>
                    <a:lnTo>
                      <a:pt x="96" y="296"/>
                    </a:lnTo>
                    <a:lnTo>
                      <a:pt x="84" y="294"/>
                    </a:lnTo>
                    <a:lnTo>
                      <a:pt x="74" y="292"/>
                    </a:lnTo>
                    <a:lnTo>
                      <a:pt x="66" y="288"/>
                    </a:lnTo>
                    <a:lnTo>
                      <a:pt x="56" y="282"/>
                    </a:lnTo>
                    <a:lnTo>
                      <a:pt x="48" y="276"/>
                    </a:lnTo>
                    <a:lnTo>
                      <a:pt x="40" y="266"/>
                    </a:lnTo>
                    <a:lnTo>
                      <a:pt x="32" y="258"/>
                    </a:lnTo>
                    <a:lnTo>
                      <a:pt x="26" y="246"/>
                    </a:lnTo>
                    <a:lnTo>
                      <a:pt x="20" y="234"/>
                    </a:lnTo>
                    <a:lnTo>
                      <a:pt x="16" y="222"/>
                    </a:lnTo>
                    <a:lnTo>
                      <a:pt x="16" y="22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 name="Freeform 11"/>
              <p:cNvSpPr>
                <a:spLocks/>
              </p:cNvSpPr>
              <p:nvPr/>
            </p:nvSpPr>
            <p:spPr bwMode="auto">
              <a:xfrm>
                <a:off x="1794" y="4102"/>
                <a:ext cx="144" cy="70"/>
              </a:xfrm>
              <a:custGeom>
                <a:avLst/>
                <a:gdLst>
                  <a:gd name="T0" fmla="*/ 0 w 144"/>
                  <a:gd name="T1" fmla="*/ 24 h 70"/>
                  <a:gd name="T2" fmla="*/ 0 w 144"/>
                  <a:gd name="T3" fmla="*/ 24 h 70"/>
                  <a:gd name="T4" fmla="*/ 14 w 144"/>
                  <a:gd name="T5" fmla="*/ 36 h 70"/>
                  <a:gd name="T6" fmla="*/ 28 w 144"/>
                  <a:gd name="T7" fmla="*/ 46 h 70"/>
                  <a:gd name="T8" fmla="*/ 50 w 144"/>
                  <a:gd name="T9" fmla="*/ 58 h 70"/>
                  <a:gd name="T10" fmla="*/ 50 w 144"/>
                  <a:gd name="T11" fmla="*/ 58 h 70"/>
                  <a:gd name="T12" fmla="*/ 66 w 144"/>
                  <a:gd name="T13" fmla="*/ 66 h 70"/>
                  <a:gd name="T14" fmla="*/ 66 w 144"/>
                  <a:gd name="T15" fmla="*/ 66 h 70"/>
                  <a:gd name="T16" fmla="*/ 76 w 144"/>
                  <a:gd name="T17" fmla="*/ 68 h 70"/>
                  <a:gd name="T18" fmla="*/ 88 w 144"/>
                  <a:gd name="T19" fmla="*/ 70 h 70"/>
                  <a:gd name="T20" fmla="*/ 100 w 144"/>
                  <a:gd name="T21" fmla="*/ 70 h 70"/>
                  <a:gd name="T22" fmla="*/ 100 w 144"/>
                  <a:gd name="T23" fmla="*/ 70 h 70"/>
                  <a:gd name="T24" fmla="*/ 116 w 144"/>
                  <a:gd name="T25" fmla="*/ 70 h 70"/>
                  <a:gd name="T26" fmla="*/ 130 w 144"/>
                  <a:gd name="T27" fmla="*/ 68 h 70"/>
                  <a:gd name="T28" fmla="*/ 144 w 144"/>
                  <a:gd name="T29" fmla="*/ 66 h 70"/>
                  <a:gd name="T30" fmla="*/ 144 w 144"/>
                  <a:gd name="T31" fmla="*/ 66 h 70"/>
                  <a:gd name="T32" fmla="*/ 144 w 144"/>
                  <a:gd name="T33" fmla="*/ 62 h 70"/>
                  <a:gd name="T34" fmla="*/ 140 w 144"/>
                  <a:gd name="T35" fmla="*/ 52 h 70"/>
                  <a:gd name="T36" fmla="*/ 128 w 144"/>
                  <a:gd name="T37" fmla="*/ 36 h 70"/>
                  <a:gd name="T38" fmla="*/ 118 w 144"/>
                  <a:gd name="T39" fmla="*/ 26 h 70"/>
                  <a:gd name="T40" fmla="*/ 106 w 144"/>
                  <a:gd name="T41" fmla="*/ 14 h 70"/>
                  <a:gd name="T42" fmla="*/ 106 w 144"/>
                  <a:gd name="T43" fmla="*/ 14 h 70"/>
                  <a:gd name="T44" fmla="*/ 98 w 144"/>
                  <a:gd name="T45" fmla="*/ 8 h 70"/>
                  <a:gd name="T46" fmla="*/ 90 w 144"/>
                  <a:gd name="T47" fmla="*/ 4 h 70"/>
                  <a:gd name="T48" fmla="*/ 82 w 144"/>
                  <a:gd name="T49" fmla="*/ 2 h 70"/>
                  <a:gd name="T50" fmla="*/ 72 w 144"/>
                  <a:gd name="T51" fmla="*/ 0 h 70"/>
                  <a:gd name="T52" fmla="*/ 54 w 144"/>
                  <a:gd name="T53" fmla="*/ 2 h 70"/>
                  <a:gd name="T54" fmla="*/ 38 w 144"/>
                  <a:gd name="T55" fmla="*/ 6 h 70"/>
                  <a:gd name="T56" fmla="*/ 22 w 144"/>
                  <a:gd name="T57" fmla="*/ 12 h 70"/>
                  <a:gd name="T58" fmla="*/ 10 w 144"/>
                  <a:gd name="T59" fmla="*/ 18 h 70"/>
                  <a:gd name="T60" fmla="*/ 0 w 144"/>
                  <a:gd name="T61" fmla="*/ 24 h 70"/>
                  <a:gd name="T62" fmla="*/ 0 w 144"/>
                  <a:gd name="T63" fmla="*/ 2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4" h="70">
                    <a:moveTo>
                      <a:pt x="0" y="24"/>
                    </a:moveTo>
                    <a:lnTo>
                      <a:pt x="0" y="24"/>
                    </a:lnTo>
                    <a:lnTo>
                      <a:pt x="14" y="36"/>
                    </a:lnTo>
                    <a:lnTo>
                      <a:pt x="28" y="46"/>
                    </a:lnTo>
                    <a:lnTo>
                      <a:pt x="50" y="58"/>
                    </a:lnTo>
                    <a:lnTo>
                      <a:pt x="50" y="58"/>
                    </a:lnTo>
                    <a:lnTo>
                      <a:pt x="66" y="66"/>
                    </a:lnTo>
                    <a:lnTo>
                      <a:pt x="66" y="66"/>
                    </a:lnTo>
                    <a:lnTo>
                      <a:pt x="76" y="68"/>
                    </a:lnTo>
                    <a:lnTo>
                      <a:pt x="88" y="70"/>
                    </a:lnTo>
                    <a:lnTo>
                      <a:pt x="100" y="70"/>
                    </a:lnTo>
                    <a:lnTo>
                      <a:pt x="100" y="70"/>
                    </a:lnTo>
                    <a:lnTo>
                      <a:pt x="116" y="70"/>
                    </a:lnTo>
                    <a:lnTo>
                      <a:pt x="130" y="68"/>
                    </a:lnTo>
                    <a:lnTo>
                      <a:pt x="144" y="66"/>
                    </a:lnTo>
                    <a:lnTo>
                      <a:pt x="144" y="66"/>
                    </a:lnTo>
                    <a:lnTo>
                      <a:pt x="144" y="62"/>
                    </a:lnTo>
                    <a:lnTo>
                      <a:pt x="140" y="52"/>
                    </a:lnTo>
                    <a:lnTo>
                      <a:pt x="128" y="36"/>
                    </a:lnTo>
                    <a:lnTo>
                      <a:pt x="118" y="26"/>
                    </a:lnTo>
                    <a:lnTo>
                      <a:pt x="106" y="14"/>
                    </a:lnTo>
                    <a:lnTo>
                      <a:pt x="106" y="14"/>
                    </a:lnTo>
                    <a:lnTo>
                      <a:pt x="98" y="8"/>
                    </a:lnTo>
                    <a:lnTo>
                      <a:pt x="90" y="4"/>
                    </a:lnTo>
                    <a:lnTo>
                      <a:pt x="82" y="2"/>
                    </a:lnTo>
                    <a:lnTo>
                      <a:pt x="72" y="0"/>
                    </a:lnTo>
                    <a:lnTo>
                      <a:pt x="54" y="2"/>
                    </a:lnTo>
                    <a:lnTo>
                      <a:pt x="38" y="6"/>
                    </a:lnTo>
                    <a:lnTo>
                      <a:pt x="22" y="12"/>
                    </a:lnTo>
                    <a:lnTo>
                      <a:pt x="10" y="18"/>
                    </a:lnTo>
                    <a:lnTo>
                      <a:pt x="0" y="24"/>
                    </a:lnTo>
                    <a:lnTo>
                      <a:pt x="0" y="2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 name="Freeform 12"/>
              <p:cNvSpPr>
                <a:spLocks/>
              </p:cNvSpPr>
              <p:nvPr/>
            </p:nvSpPr>
            <p:spPr bwMode="auto">
              <a:xfrm>
                <a:off x="1496" y="4086"/>
                <a:ext cx="136" cy="84"/>
              </a:xfrm>
              <a:custGeom>
                <a:avLst/>
                <a:gdLst>
                  <a:gd name="T0" fmla="*/ 136 w 136"/>
                  <a:gd name="T1" fmla="*/ 18 h 84"/>
                  <a:gd name="T2" fmla="*/ 136 w 136"/>
                  <a:gd name="T3" fmla="*/ 18 h 84"/>
                  <a:gd name="T4" fmla="*/ 92 w 136"/>
                  <a:gd name="T5" fmla="*/ 72 h 84"/>
                  <a:gd name="T6" fmla="*/ 92 w 136"/>
                  <a:gd name="T7" fmla="*/ 72 h 84"/>
                  <a:gd name="T8" fmla="*/ 86 w 136"/>
                  <a:gd name="T9" fmla="*/ 76 h 84"/>
                  <a:gd name="T10" fmla="*/ 78 w 136"/>
                  <a:gd name="T11" fmla="*/ 76 h 84"/>
                  <a:gd name="T12" fmla="*/ 64 w 136"/>
                  <a:gd name="T13" fmla="*/ 76 h 84"/>
                  <a:gd name="T14" fmla="*/ 48 w 136"/>
                  <a:gd name="T15" fmla="*/ 78 h 84"/>
                  <a:gd name="T16" fmla="*/ 48 w 136"/>
                  <a:gd name="T17" fmla="*/ 78 h 84"/>
                  <a:gd name="T18" fmla="*/ 16 w 136"/>
                  <a:gd name="T19" fmla="*/ 84 h 84"/>
                  <a:gd name="T20" fmla="*/ 0 w 136"/>
                  <a:gd name="T21" fmla="*/ 84 h 84"/>
                  <a:gd name="T22" fmla="*/ 0 w 136"/>
                  <a:gd name="T23" fmla="*/ 84 h 84"/>
                  <a:gd name="T24" fmla="*/ 0 w 136"/>
                  <a:gd name="T25" fmla="*/ 82 h 84"/>
                  <a:gd name="T26" fmla="*/ 2 w 136"/>
                  <a:gd name="T27" fmla="*/ 74 h 84"/>
                  <a:gd name="T28" fmla="*/ 14 w 136"/>
                  <a:gd name="T29" fmla="*/ 52 h 84"/>
                  <a:gd name="T30" fmla="*/ 28 w 136"/>
                  <a:gd name="T31" fmla="*/ 28 h 84"/>
                  <a:gd name="T32" fmla="*/ 42 w 136"/>
                  <a:gd name="T33" fmla="*/ 6 h 84"/>
                  <a:gd name="T34" fmla="*/ 42 w 136"/>
                  <a:gd name="T35" fmla="*/ 6 h 84"/>
                  <a:gd name="T36" fmla="*/ 46 w 136"/>
                  <a:gd name="T37" fmla="*/ 2 h 84"/>
                  <a:gd name="T38" fmla="*/ 52 w 136"/>
                  <a:gd name="T39" fmla="*/ 0 h 84"/>
                  <a:gd name="T40" fmla="*/ 64 w 136"/>
                  <a:gd name="T41" fmla="*/ 0 h 84"/>
                  <a:gd name="T42" fmla="*/ 80 w 136"/>
                  <a:gd name="T43" fmla="*/ 0 h 84"/>
                  <a:gd name="T44" fmla="*/ 96 w 136"/>
                  <a:gd name="T45" fmla="*/ 4 h 84"/>
                  <a:gd name="T46" fmla="*/ 124 w 136"/>
                  <a:gd name="T47" fmla="*/ 12 h 84"/>
                  <a:gd name="T48" fmla="*/ 136 w 136"/>
                  <a:gd name="T49" fmla="*/ 18 h 84"/>
                  <a:gd name="T50" fmla="*/ 136 w 136"/>
                  <a:gd name="T51" fmla="*/ 1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6" h="84">
                    <a:moveTo>
                      <a:pt x="136" y="18"/>
                    </a:moveTo>
                    <a:lnTo>
                      <a:pt x="136" y="18"/>
                    </a:lnTo>
                    <a:lnTo>
                      <a:pt x="92" y="72"/>
                    </a:lnTo>
                    <a:lnTo>
                      <a:pt x="92" y="72"/>
                    </a:lnTo>
                    <a:lnTo>
                      <a:pt x="86" y="76"/>
                    </a:lnTo>
                    <a:lnTo>
                      <a:pt x="78" y="76"/>
                    </a:lnTo>
                    <a:lnTo>
                      <a:pt x="64" y="76"/>
                    </a:lnTo>
                    <a:lnTo>
                      <a:pt x="48" y="78"/>
                    </a:lnTo>
                    <a:lnTo>
                      <a:pt x="48" y="78"/>
                    </a:lnTo>
                    <a:lnTo>
                      <a:pt x="16" y="84"/>
                    </a:lnTo>
                    <a:lnTo>
                      <a:pt x="0" y="84"/>
                    </a:lnTo>
                    <a:lnTo>
                      <a:pt x="0" y="84"/>
                    </a:lnTo>
                    <a:lnTo>
                      <a:pt x="0" y="82"/>
                    </a:lnTo>
                    <a:lnTo>
                      <a:pt x="2" y="74"/>
                    </a:lnTo>
                    <a:lnTo>
                      <a:pt x="14" y="52"/>
                    </a:lnTo>
                    <a:lnTo>
                      <a:pt x="28" y="28"/>
                    </a:lnTo>
                    <a:lnTo>
                      <a:pt x="42" y="6"/>
                    </a:lnTo>
                    <a:lnTo>
                      <a:pt x="42" y="6"/>
                    </a:lnTo>
                    <a:lnTo>
                      <a:pt x="46" y="2"/>
                    </a:lnTo>
                    <a:lnTo>
                      <a:pt x="52" y="0"/>
                    </a:lnTo>
                    <a:lnTo>
                      <a:pt x="64" y="0"/>
                    </a:lnTo>
                    <a:lnTo>
                      <a:pt x="80" y="0"/>
                    </a:lnTo>
                    <a:lnTo>
                      <a:pt x="96" y="4"/>
                    </a:lnTo>
                    <a:lnTo>
                      <a:pt x="124" y="12"/>
                    </a:lnTo>
                    <a:lnTo>
                      <a:pt x="136" y="18"/>
                    </a:lnTo>
                    <a:lnTo>
                      <a:pt x="136"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 name="Freeform 13"/>
              <p:cNvSpPr>
                <a:spLocks/>
              </p:cNvSpPr>
              <p:nvPr/>
            </p:nvSpPr>
            <p:spPr bwMode="auto">
              <a:xfrm>
                <a:off x="1472" y="2838"/>
                <a:ext cx="498" cy="1308"/>
              </a:xfrm>
              <a:custGeom>
                <a:avLst/>
                <a:gdLst>
                  <a:gd name="T0" fmla="*/ 454 w 498"/>
                  <a:gd name="T1" fmla="*/ 82 h 1308"/>
                  <a:gd name="T2" fmla="*/ 276 w 498"/>
                  <a:gd name="T3" fmla="*/ 100 h 1308"/>
                  <a:gd name="T4" fmla="*/ 150 w 498"/>
                  <a:gd name="T5" fmla="*/ 76 h 1308"/>
                  <a:gd name="T6" fmla="*/ 20 w 498"/>
                  <a:gd name="T7" fmla="*/ 20 h 1308"/>
                  <a:gd name="T8" fmla="*/ 16 w 498"/>
                  <a:gd name="T9" fmla="*/ 2 h 1308"/>
                  <a:gd name="T10" fmla="*/ 4 w 498"/>
                  <a:gd name="T11" fmla="*/ 60 h 1308"/>
                  <a:gd name="T12" fmla="*/ 6 w 498"/>
                  <a:gd name="T13" fmla="*/ 242 h 1308"/>
                  <a:gd name="T14" fmla="*/ 28 w 498"/>
                  <a:gd name="T15" fmla="*/ 346 h 1308"/>
                  <a:gd name="T16" fmla="*/ 66 w 498"/>
                  <a:gd name="T17" fmla="*/ 548 h 1308"/>
                  <a:gd name="T18" fmla="*/ 64 w 498"/>
                  <a:gd name="T19" fmla="*/ 632 h 1308"/>
                  <a:gd name="T20" fmla="*/ 62 w 498"/>
                  <a:gd name="T21" fmla="*/ 704 h 1308"/>
                  <a:gd name="T22" fmla="*/ 50 w 498"/>
                  <a:gd name="T23" fmla="*/ 724 h 1308"/>
                  <a:gd name="T24" fmla="*/ 44 w 498"/>
                  <a:gd name="T25" fmla="*/ 752 h 1308"/>
                  <a:gd name="T26" fmla="*/ 46 w 498"/>
                  <a:gd name="T27" fmla="*/ 800 h 1308"/>
                  <a:gd name="T28" fmla="*/ 52 w 498"/>
                  <a:gd name="T29" fmla="*/ 998 h 1308"/>
                  <a:gd name="T30" fmla="*/ 52 w 498"/>
                  <a:gd name="T31" fmla="*/ 1116 h 1308"/>
                  <a:gd name="T32" fmla="*/ 46 w 498"/>
                  <a:gd name="T33" fmla="*/ 1218 h 1308"/>
                  <a:gd name="T34" fmla="*/ 40 w 498"/>
                  <a:gd name="T35" fmla="*/ 1256 h 1308"/>
                  <a:gd name="T36" fmla="*/ 62 w 498"/>
                  <a:gd name="T37" fmla="*/ 1262 h 1308"/>
                  <a:gd name="T38" fmla="*/ 120 w 498"/>
                  <a:gd name="T39" fmla="*/ 1254 h 1308"/>
                  <a:gd name="T40" fmla="*/ 148 w 498"/>
                  <a:gd name="T41" fmla="*/ 1272 h 1308"/>
                  <a:gd name="T42" fmla="*/ 200 w 498"/>
                  <a:gd name="T43" fmla="*/ 1280 h 1308"/>
                  <a:gd name="T44" fmla="*/ 206 w 498"/>
                  <a:gd name="T45" fmla="*/ 1196 h 1308"/>
                  <a:gd name="T46" fmla="*/ 204 w 498"/>
                  <a:gd name="T47" fmla="*/ 1104 h 1308"/>
                  <a:gd name="T48" fmla="*/ 206 w 498"/>
                  <a:gd name="T49" fmla="*/ 998 h 1308"/>
                  <a:gd name="T50" fmla="*/ 220 w 498"/>
                  <a:gd name="T51" fmla="*/ 820 h 1308"/>
                  <a:gd name="T52" fmla="*/ 212 w 498"/>
                  <a:gd name="T53" fmla="*/ 772 h 1308"/>
                  <a:gd name="T54" fmla="*/ 224 w 498"/>
                  <a:gd name="T55" fmla="*/ 700 h 1308"/>
                  <a:gd name="T56" fmla="*/ 236 w 498"/>
                  <a:gd name="T57" fmla="*/ 636 h 1308"/>
                  <a:gd name="T58" fmla="*/ 238 w 498"/>
                  <a:gd name="T59" fmla="*/ 464 h 1308"/>
                  <a:gd name="T60" fmla="*/ 248 w 498"/>
                  <a:gd name="T61" fmla="*/ 260 h 1308"/>
                  <a:gd name="T62" fmla="*/ 254 w 498"/>
                  <a:gd name="T63" fmla="*/ 600 h 1308"/>
                  <a:gd name="T64" fmla="*/ 260 w 498"/>
                  <a:gd name="T65" fmla="*/ 682 h 1308"/>
                  <a:gd name="T66" fmla="*/ 262 w 498"/>
                  <a:gd name="T67" fmla="*/ 708 h 1308"/>
                  <a:gd name="T68" fmla="*/ 252 w 498"/>
                  <a:gd name="T69" fmla="*/ 748 h 1308"/>
                  <a:gd name="T70" fmla="*/ 264 w 498"/>
                  <a:gd name="T71" fmla="*/ 774 h 1308"/>
                  <a:gd name="T72" fmla="*/ 268 w 498"/>
                  <a:gd name="T73" fmla="*/ 820 h 1308"/>
                  <a:gd name="T74" fmla="*/ 268 w 498"/>
                  <a:gd name="T75" fmla="*/ 888 h 1308"/>
                  <a:gd name="T76" fmla="*/ 286 w 498"/>
                  <a:gd name="T77" fmla="*/ 1066 h 1308"/>
                  <a:gd name="T78" fmla="*/ 292 w 498"/>
                  <a:gd name="T79" fmla="*/ 1176 h 1308"/>
                  <a:gd name="T80" fmla="*/ 294 w 498"/>
                  <a:gd name="T81" fmla="*/ 1266 h 1308"/>
                  <a:gd name="T82" fmla="*/ 302 w 498"/>
                  <a:gd name="T83" fmla="*/ 1302 h 1308"/>
                  <a:gd name="T84" fmla="*/ 352 w 498"/>
                  <a:gd name="T85" fmla="*/ 1286 h 1308"/>
                  <a:gd name="T86" fmla="*/ 398 w 498"/>
                  <a:gd name="T87" fmla="*/ 1278 h 1308"/>
                  <a:gd name="T88" fmla="*/ 442 w 498"/>
                  <a:gd name="T89" fmla="*/ 1290 h 1308"/>
                  <a:gd name="T90" fmla="*/ 450 w 498"/>
                  <a:gd name="T91" fmla="*/ 1178 h 1308"/>
                  <a:gd name="T92" fmla="*/ 454 w 498"/>
                  <a:gd name="T93" fmla="*/ 1080 h 1308"/>
                  <a:gd name="T94" fmla="*/ 440 w 498"/>
                  <a:gd name="T95" fmla="*/ 970 h 1308"/>
                  <a:gd name="T96" fmla="*/ 444 w 498"/>
                  <a:gd name="T97" fmla="*/ 784 h 1308"/>
                  <a:gd name="T98" fmla="*/ 434 w 498"/>
                  <a:gd name="T99" fmla="*/ 736 h 1308"/>
                  <a:gd name="T100" fmla="*/ 424 w 498"/>
                  <a:gd name="T101" fmla="*/ 694 h 1308"/>
                  <a:gd name="T102" fmla="*/ 424 w 498"/>
                  <a:gd name="T103" fmla="*/ 642 h 1308"/>
                  <a:gd name="T104" fmla="*/ 432 w 498"/>
                  <a:gd name="T105" fmla="*/ 554 h 1308"/>
                  <a:gd name="T106" fmla="*/ 454 w 498"/>
                  <a:gd name="T107" fmla="*/ 428 h 1308"/>
                  <a:gd name="T108" fmla="*/ 494 w 498"/>
                  <a:gd name="T109" fmla="*/ 242 h 1308"/>
                  <a:gd name="T110" fmla="*/ 496 w 498"/>
                  <a:gd name="T111" fmla="*/ 106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8" h="1308">
                    <a:moveTo>
                      <a:pt x="490" y="70"/>
                    </a:moveTo>
                    <a:lnTo>
                      <a:pt x="490" y="70"/>
                    </a:lnTo>
                    <a:lnTo>
                      <a:pt x="472" y="76"/>
                    </a:lnTo>
                    <a:lnTo>
                      <a:pt x="454" y="82"/>
                    </a:lnTo>
                    <a:lnTo>
                      <a:pt x="414" y="92"/>
                    </a:lnTo>
                    <a:lnTo>
                      <a:pt x="370" y="98"/>
                    </a:lnTo>
                    <a:lnTo>
                      <a:pt x="324" y="102"/>
                    </a:lnTo>
                    <a:lnTo>
                      <a:pt x="276" y="100"/>
                    </a:lnTo>
                    <a:lnTo>
                      <a:pt x="230" y="96"/>
                    </a:lnTo>
                    <a:lnTo>
                      <a:pt x="188" y="88"/>
                    </a:lnTo>
                    <a:lnTo>
                      <a:pt x="168" y="82"/>
                    </a:lnTo>
                    <a:lnTo>
                      <a:pt x="150" y="76"/>
                    </a:lnTo>
                    <a:lnTo>
                      <a:pt x="150" y="76"/>
                    </a:lnTo>
                    <a:lnTo>
                      <a:pt x="86" y="52"/>
                    </a:lnTo>
                    <a:lnTo>
                      <a:pt x="44" y="32"/>
                    </a:lnTo>
                    <a:lnTo>
                      <a:pt x="20" y="20"/>
                    </a:lnTo>
                    <a:lnTo>
                      <a:pt x="14" y="14"/>
                    </a:lnTo>
                    <a:lnTo>
                      <a:pt x="14" y="14"/>
                    </a:lnTo>
                    <a:lnTo>
                      <a:pt x="16" y="2"/>
                    </a:lnTo>
                    <a:lnTo>
                      <a:pt x="16" y="2"/>
                    </a:lnTo>
                    <a:lnTo>
                      <a:pt x="12" y="0"/>
                    </a:lnTo>
                    <a:lnTo>
                      <a:pt x="12" y="0"/>
                    </a:lnTo>
                    <a:lnTo>
                      <a:pt x="8" y="28"/>
                    </a:lnTo>
                    <a:lnTo>
                      <a:pt x="4" y="60"/>
                    </a:lnTo>
                    <a:lnTo>
                      <a:pt x="0" y="100"/>
                    </a:lnTo>
                    <a:lnTo>
                      <a:pt x="0" y="152"/>
                    </a:lnTo>
                    <a:lnTo>
                      <a:pt x="4" y="210"/>
                    </a:lnTo>
                    <a:lnTo>
                      <a:pt x="6" y="242"/>
                    </a:lnTo>
                    <a:lnTo>
                      <a:pt x="12" y="276"/>
                    </a:lnTo>
                    <a:lnTo>
                      <a:pt x="20" y="310"/>
                    </a:lnTo>
                    <a:lnTo>
                      <a:pt x="28" y="346"/>
                    </a:lnTo>
                    <a:lnTo>
                      <a:pt x="28" y="346"/>
                    </a:lnTo>
                    <a:lnTo>
                      <a:pt x="46" y="412"/>
                    </a:lnTo>
                    <a:lnTo>
                      <a:pt x="56" y="466"/>
                    </a:lnTo>
                    <a:lnTo>
                      <a:pt x="62" y="512"/>
                    </a:lnTo>
                    <a:lnTo>
                      <a:pt x="66" y="548"/>
                    </a:lnTo>
                    <a:lnTo>
                      <a:pt x="66" y="576"/>
                    </a:lnTo>
                    <a:lnTo>
                      <a:pt x="66" y="600"/>
                    </a:lnTo>
                    <a:lnTo>
                      <a:pt x="64" y="632"/>
                    </a:lnTo>
                    <a:lnTo>
                      <a:pt x="64" y="632"/>
                    </a:lnTo>
                    <a:lnTo>
                      <a:pt x="64" y="668"/>
                    </a:lnTo>
                    <a:lnTo>
                      <a:pt x="62" y="690"/>
                    </a:lnTo>
                    <a:lnTo>
                      <a:pt x="62" y="690"/>
                    </a:lnTo>
                    <a:lnTo>
                      <a:pt x="62" y="704"/>
                    </a:lnTo>
                    <a:lnTo>
                      <a:pt x="60" y="710"/>
                    </a:lnTo>
                    <a:lnTo>
                      <a:pt x="56" y="716"/>
                    </a:lnTo>
                    <a:lnTo>
                      <a:pt x="56" y="716"/>
                    </a:lnTo>
                    <a:lnTo>
                      <a:pt x="50" y="724"/>
                    </a:lnTo>
                    <a:lnTo>
                      <a:pt x="44" y="734"/>
                    </a:lnTo>
                    <a:lnTo>
                      <a:pt x="42" y="744"/>
                    </a:lnTo>
                    <a:lnTo>
                      <a:pt x="42" y="748"/>
                    </a:lnTo>
                    <a:lnTo>
                      <a:pt x="44" y="752"/>
                    </a:lnTo>
                    <a:lnTo>
                      <a:pt x="44" y="752"/>
                    </a:lnTo>
                    <a:lnTo>
                      <a:pt x="48" y="760"/>
                    </a:lnTo>
                    <a:lnTo>
                      <a:pt x="48" y="768"/>
                    </a:lnTo>
                    <a:lnTo>
                      <a:pt x="46" y="800"/>
                    </a:lnTo>
                    <a:lnTo>
                      <a:pt x="46" y="800"/>
                    </a:lnTo>
                    <a:lnTo>
                      <a:pt x="46" y="834"/>
                    </a:lnTo>
                    <a:lnTo>
                      <a:pt x="48" y="886"/>
                    </a:lnTo>
                    <a:lnTo>
                      <a:pt x="52" y="998"/>
                    </a:lnTo>
                    <a:lnTo>
                      <a:pt x="52" y="998"/>
                    </a:lnTo>
                    <a:lnTo>
                      <a:pt x="52" y="1068"/>
                    </a:lnTo>
                    <a:lnTo>
                      <a:pt x="52" y="1116"/>
                    </a:lnTo>
                    <a:lnTo>
                      <a:pt x="52" y="1116"/>
                    </a:lnTo>
                    <a:lnTo>
                      <a:pt x="50" y="1138"/>
                    </a:lnTo>
                    <a:lnTo>
                      <a:pt x="48" y="1182"/>
                    </a:lnTo>
                    <a:lnTo>
                      <a:pt x="48" y="1182"/>
                    </a:lnTo>
                    <a:lnTo>
                      <a:pt x="46" y="1218"/>
                    </a:lnTo>
                    <a:lnTo>
                      <a:pt x="42" y="1238"/>
                    </a:lnTo>
                    <a:lnTo>
                      <a:pt x="40" y="1248"/>
                    </a:lnTo>
                    <a:lnTo>
                      <a:pt x="40" y="1256"/>
                    </a:lnTo>
                    <a:lnTo>
                      <a:pt x="40" y="1256"/>
                    </a:lnTo>
                    <a:lnTo>
                      <a:pt x="40" y="1262"/>
                    </a:lnTo>
                    <a:lnTo>
                      <a:pt x="44" y="1264"/>
                    </a:lnTo>
                    <a:lnTo>
                      <a:pt x="52" y="1264"/>
                    </a:lnTo>
                    <a:lnTo>
                      <a:pt x="62" y="1262"/>
                    </a:lnTo>
                    <a:lnTo>
                      <a:pt x="62" y="1262"/>
                    </a:lnTo>
                    <a:lnTo>
                      <a:pt x="90" y="1256"/>
                    </a:lnTo>
                    <a:lnTo>
                      <a:pt x="106" y="1254"/>
                    </a:lnTo>
                    <a:lnTo>
                      <a:pt x="120" y="1254"/>
                    </a:lnTo>
                    <a:lnTo>
                      <a:pt x="120" y="1254"/>
                    </a:lnTo>
                    <a:lnTo>
                      <a:pt x="132" y="1260"/>
                    </a:lnTo>
                    <a:lnTo>
                      <a:pt x="140" y="1266"/>
                    </a:lnTo>
                    <a:lnTo>
                      <a:pt x="148" y="1272"/>
                    </a:lnTo>
                    <a:lnTo>
                      <a:pt x="160" y="1276"/>
                    </a:lnTo>
                    <a:lnTo>
                      <a:pt x="160" y="1276"/>
                    </a:lnTo>
                    <a:lnTo>
                      <a:pt x="188" y="1280"/>
                    </a:lnTo>
                    <a:lnTo>
                      <a:pt x="200" y="1280"/>
                    </a:lnTo>
                    <a:lnTo>
                      <a:pt x="200" y="1280"/>
                    </a:lnTo>
                    <a:lnTo>
                      <a:pt x="200" y="1254"/>
                    </a:lnTo>
                    <a:lnTo>
                      <a:pt x="202" y="1226"/>
                    </a:lnTo>
                    <a:lnTo>
                      <a:pt x="206" y="1196"/>
                    </a:lnTo>
                    <a:lnTo>
                      <a:pt x="206" y="1196"/>
                    </a:lnTo>
                    <a:lnTo>
                      <a:pt x="208" y="1178"/>
                    </a:lnTo>
                    <a:lnTo>
                      <a:pt x="208" y="1156"/>
                    </a:lnTo>
                    <a:lnTo>
                      <a:pt x="204" y="1104"/>
                    </a:lnTo>
                    <a:lnTo>
                      <a:pt x="202" y="1048"/>
                    </a:lnTo>
                    <a:lnTo>
                      <a:pt x="204" y="1022"/>
                    </a:lnTo>
                    <a:lnTo>
                      <a:pt x="206" y="998"/>
                    </a:lnTo>
                    <a:lnTo>
                      <a:pt x="206" y="998"/>
                    </a:lnTo>
                    <a:lnTo>
                      <a:pt x="212" y="950"/>
                    </a:lnTo>
                    <a:lnTo>
                      <a:pt x="216" y="898"/>
                    </a:lnTo>
                    <a:lnTo>
                      <a:pt x="220" y="852"/>
                    </a:lnTo>
                    <a:lnTo>
                      <a:pt x="220" y="820"/>
                    </a:lnTo>
                    <a:lnTo>
                      <a:pt x="220" y="820"/>
                    </a:lnTo>
                    <a:lnTo>
                      <a:pt x="220" y="798"/>
                    </a:lnTo>
                    <a:lnTo>
                      <a:pt x="216" y="784"/>
                    </a:lnTo>
                    <a:lnTo>
                      <a:pt x="212" y="772"/>
                    </a:lnTo>
                    <a:lnTo>
                      <a:pt x="212" y="772"/>
                    </a:lnTo>
                    <a:lnTo>
                      <a:pt x="214" y="750"/>
                    </a:lnTo>
                    <a:lnTo>
                      <a:pt x="218" y="726"/>
                    </a:lnTo>
                    <a:lnTo>
                      <a:pt x="224" y="700"/>
                    </a:lnTo>
                    <a:lnTo>
                      <a:pt x="224" y="700"/>
                    </a:lnTo>
                    <a:lnTo>
                      <a:pt x="232" y="674"/>
                    </a:lnTo>
                    <a:lnTo>
                      <a:pt x="236" y="654"/>
                    </a:lnTo>
                    <a:lnTo>
                      <a:pt x="236" y="636"/>
                    </a:lnTo>
                    <a:lnTo>
                      <a:pt x="236" y="636"/>
                    </a:lnTo>
                    <a:lnTo>
                      <a:pt x="236" y="570"/>
                    </a:lnTo>
                    <a:lnTo>
                      <a:pt x="236" y="512"/>
                    </a:lnTo>
                    <a:lnTo>
                      <a:pt x="238" y="464"/>
                    </a:lnTo>
                    <a:lnTo>
                      <a:pt x="238" y="464"/>
                    </a:lnTo>
                    <a:lnTo>
                      <a:pt x="246" y="338"/>
                    </a:lnTo>
                    <a:lnTo>
                      <a:pt x="248" y="260"/>
                    </a:lnTo>
                    <a:lnTo>
                      <a:pt x="248" y="260"/>
                    </a:lnTo>
                    <a:lnTo>
                      <a:pt x="252" y="360"/>
                    </a:lnTo>
                    <a:lnTo>
                      <a:pt x="256" y="518"/>
                    </a:lnTo>
                    <a:lnTo>
                      <a:pt x="256" y="518"/>
                    </a:lnTo>
                    <a:lnTo>
                      <a:pt x="254" y="600"/>
                    </a:lnTo>
                    <a:lnTo>
                      <a:pt x="254" y="650"/>
                    </a:lnTo>
                    <a:lnTo>
                      <a:pt x="254" y="650"/>
                    </a:lnTo>
                    <a:lnTo>
                      <a:pt x="256" y="668"/>
                    </a:lnTo>
                    <a:lnTo>
                      <a:pt x="260" y="682"/>
                    </a:lnTo>
                    <a:lnTo>
                      <a:pt x="264" y="694"/>
                    </a:lnTo>
                    <a:lnTo>
                      <a:pt x="264" y="700"/>
                    </a:lnTo>
                    <a:lnTo>
                      <a:pt x="262" y="708"/>
                    </a:lnTo>
                    <a:lnTo>
                      <a:pt x="262" y="708"/>
                    </a:lnTo>
                    <a:lnTo>
                      <a:pt x="258" y="720"/>
                    </a:lnTo>
                    <a:lnTo>
                      <a:pt x="256" y="730"/>
                    </a:lnTo>
                    <a:lnTo>
                      <a:pt x="254" y="736"/>
                    </a:lnTo>
                    <a:lnTo>
                      <a:pt x="252" y="748"/>
                    </a:lnTo>
                    <a:lnTo>
                      <a:pt x="252" y="748"/>
                    </a:lnTo>
                    <a:lnTo>
                      <a:pt x="254" y="756"/>
                    </a:lnTo>
                    <a:lnTo>
                      <a:pt x="256" y="762"/>
                    </a:lnTo>
                    <a:lnTo>
                      <a:pt x="264" y="774"/>
                    </a:lnTo>
                    <a:lnTo>
                      <a:pt x="268" y="782"/>
                    </a:lnTo>
                    <a:lnTo>
                      <a:pt x="270" y="792"/>
                    </a:lnTo>
                    <a:lnTo>
                      <a:pt x="270" y="804"/>
                    </a:lnTo>
                    <a:lnTo>
                      <a:pt x="268" y="820"/>
                    </a:lnTo>
                    <a:lnTo>
                      <a:pt x="268" y="820"/>
                    </a:lnTo>
                    <a:lnTo>
                      <a:pt x="266" y="836"/>
                    </a:lnTo>
                    <a:lnTo>
                      <a:pt x="266" y="854"/>
                    </a:lnTo>
                    <a:lnTo>
                      <a:pt x="268" y="888"/>
                    </a:lnTo>
                    <a:lnTo>
                      <a:pt x="272" y="926"/>
                    </a:lnTo>
                    <a:lnTo>
                      <a:pt x="278" y="972"/>
                    </a:lnTo>
                    <a:lnTo>
                      <a:pt x="278" y="972"/>
                    </a:lnTo>
                    <a:lnTo>
                      <a:pt x="286" y="1066"/>
                    </a:lnTo>
                    <a:lnTo>
                      <a:pt x="288" y="1124"/>
                    </a:lnTo>
                    <a:lnTo>
                      <a:pt x="288" y="1124"/>
                    </a:lnTo>
                    <a:lnTo>
                      <a:pt x="290" y="1156"/>
                    </a:lnTo>
                    <a:lnTo>
                      <a:pt x="292" y="1176"/>
                    </a:lnTo>
                    <a:lnTo>
                      <a:pt x="294" y="1196"/>
                    </a:lnTo>
                    <a:lnTo>
                      <a:pt x="294" y="1196"/>
                    </a:lnTo>
                    <a:lnTo>
                      <a:pt x="292" y="1242"/>
                    </a:lnTo>
                    <a:lnTo>
                      <a:pt x="294" y="1266"/>
                    </a:lnTo>
                    <a:lnTo>
                      <a:pt x="296" y="1284"/>
                    </a:lnTo>
                    <a:lnTo>
                      <a:pt x="296" y="1284"/>
                    </a:lnTo>
                    <a:lnTo>
                      <a:pt x="300" y="1296"/>
                    </a:lnTo>
                    <a:lnTo>
                      <a:pt x="302" y="1302"/>
                    </a:lnTo>
                    <a:lnTo>
                      <a:pt x="306" y="1308"/>
                    </a:lnTo>
                    <a:lnTo>
                      <a:pt x="306" y="1308"/>
                    </a:lnTo>
                    <a:lnTo>
                      <a:pt x="330" y="1296"/>
                    </a:lnTo>
                    <a:lnTo>
                      <a:pt x="352" y="1286"/>
                    </a:lnTo>
                    <a:lnTo>
                      <a:pt x="376" y="1280"/>
                    </a:lnTo>
                    <a:lnTo>
                      <a:pt x="376" y="1280"/>
                    </a:lnTo>
                    <a:lnTo>
                      <a:pt x="386" y="1278"/>
                    </a:lnTo>
                    <a:lnTo>
                      <a:pt x="398" y="1278"/>
                    </a:lnTo>
                    <a:lnTo>
                      <a:pt x="420" y="1282"/>
                    </a:lnTo>
                    <a:lnTo>
                      <a:pt x="436" y="1288"/>
                    </a:lnTo>
                    <a:lnTo>
                      <a:pt x="442" y="1290"/>
                    </a:lnTo>
                    <a:lnTo>
                      <a:pt x="442" y="1290"/>
                    </a:lnTo>
                    <a:lnTo>
                      <a:pt x="442" y="1286"/>
                    </a:lnTo>
                    <a:lnTo>
                      <a:pt x="440" y="1268"/>
                    </a:lnTo>
                    <a:lnTo>
                      <a:pt x="442" y="1234"/>
                    </a:lnTo>
                    <a:lnTo>
                      <a:pt x="450" y="1178"/>
                    </a:lnTo>
                    <a:lnTo>
                      <a:pt x="450" y="1178"/>
                    </a:lnTo>
                    <a:lnTo>
                      <a:pt x="454" y="1144"/>
                    </a:lnTo>
                    <a:lnTo>
                      <a:pt x="456" y="1112"/>
                    </a:lnTo>
                    <a:lnTo>
                      <a:pt x="454" y="1080"/>
                    </a:lnTo>
                    <a:lnTo>
                      <a:pt x="452" y="1050"/>
                    </a:lnTo>
                    <a:lnTo>
                      <a:pt x="444" y="1002"/>
                    </a:lnTo>
                    <a:lnTo>
                      <a:pt x="440" y="970"/>
                    </a:lnTo>
                    <a:lnTo>
                      <a:pt x="440" y="970"/>
                    </a:lnTo>
                    <a:lnTo>
                      <a:pt x="440" y="934"/>
                    </a:lnTo>
                    <a:lnTo>
                      <a:pt x="440" y="878"/>
                    </a:lnTo>
                    <a:lnTo>
                      <a:pt x="444" y="784"/>
                    </a:lnTo>
                    <a:lnTo>
                      <a:pt x="444" y="784"/>
                    </a:lnTo>
                    <a:lnTo>
                      <a:pt x="444" y="772"/>
                    </a:lnTo>
                    <a:lnTo>
                      <a:pt x="444" y="762"/>
                    </a:lnTo>
                    <a:lnTo>
                      <a:pt x="438" y="746"/>
                    </a:lnTo>
                    <a:lnTo>
                      <a:pt x="434" y="736"/>
                    </a:lnTo>
                    <a:lnTo>
                      <a:pt x="432" y="734"/>
                    </a:lnTo>
                    <a:lnTo>
                      <a:pt x="432" y="734"/>
                    </a:lnTo>
                    <a:lnTo>
                      <a:pt x="430" y="720"/>
                    </a:lnTo>
                    <a:lnTo>
                      <a:pt x="424" y="694"/>
                    </a:lnTo>
                    <a:lnTo>
                      <a:pt x="424" y="694"/>
                    </a:lnTo>
                    <a:lnTo>
                      <a:pt x="422" y="684"/>
                    </a:lnTo>
                    <a:lnTo>
                      <a:pt x="422" y="672"/>
                    </a:lnTo>
                    <a:lnTo>
                      <a:pt x="424" y="642"/>
                    </a:lnTo>
                    <a:lnTo>
                      <a:pt x="430" y="604"/>
                    </a:lnTo>
                    <a:lnTo>
                      <a:pt x="430" y="604"/>
                    </a:lnTo>
                    <a:lnTo>
                      <a:pt x="430" y="588"/>
                    </a:lnTo>
                    <a:lnTo>
                      <a:pt x="432" y="554"/>
                    </a:lnTo>
                    <a:lnTo>
                      <a:pt x="440" y="500"/>
                    </a:lnTo>
                    <a:lnTo>
                      <a:pt x="446" y="466"/>
                    </a:lnTo>
                    <a:lnTo>
                      <a:pt x="454" y="428"/>
                    </a:lnTo>
                    <a:lnTo>
                      <a:pt x="454" y="428"/>
                    </a:lnTo>
                    <a:lnTo>
                      <a:pt x="470" y="366"/>
                    </a:lnTo>
                    <a:lnTo>
                      <a:pt x="482" y="328"/>
                    </a:lnTo>
                    <a:lnTo>
                      <a:pt x="490" y="294"/>
                    </a:lnTo>
                    <a:lnTo>
                      <a:pt x="494" y="242"/>
                    </a:lnTo>
                    <a:lnTo>
                      <a:pt x="494" y="242"/>
                    </a:lnTo>
                    <a:lnTo>
                      <a:pt x="498" y="184"/>
                    </a:lnTo>
                    <a:lnTo>
                      <a:pt x="498" y="142"/>
                    </a:lnTo>
                    <a:lnTo>
                      <a:pt x="496" y="106"/>
                    </a:lnTo>
                    <a:lnTo>
                      <a:pt x="490" y="7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 name="Freeform 14"/>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 name="Freeform 15"/>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 name="Freeform 16"/>
              <p:cNvSpPr>
                <a:spLocks/>
              </p:cNvSpPr>
              <p:nvPr/>
            </p:nvSpPr>
            <p:spPr bwMode="auto">
              <a:xfrm>
                <a:off x="1486" y="2562"/>
                <a:ext cx="484" cy="368"/>
              </a:xfrm>
              <a:custGeom>
                <a:avLst/>
                <a:gdLst>
                  <a:gd name="T0" fmla="*/ 436 w 484"/>
                  <a:gd name="T1" fmla="*/ 12 h 368"/>
                  <a:gd name="T2" fmla="*/ 436 w 484"/>
                  <a:gd name="T3" fmla="*/ 12 h 368"/>
                  <a:gd name="T4" fmla="*/ 442 w 484"/>
                  <a:gd name="T5" fmla="*/ 30 h 368"/>
                  <a:gd name="T6" fmla="*/ 444 w 484"/>
                  <a:gd name="T7" fmla="*/ 42 h 368"/>
                  <a:gd name="T8" fmla="*/ 448 w 484"/>
                  <a:gd name="T9" fmla="*/ 60 h 368"/>
                  <a:gd name="T10" fmla="*/ 456 w 484"/>
                  <a:gd name="T11" fmla="*/ 90 h 368"/>
                  <a:gd name="T12" fmla="*/ 456 w 484"/>
                  <a:gd name="T13" fmla="*/ 90 h 368"/>
                  <a:gd name="T14" fmla="*/ 464 w 484"/>
                  <a:gd name="T15" fmla="*/ 112 h 368"/>
                  <a:gd name="T16" fmla="*/ 470 w 484"/>
                  <a:gd name="T17" fmla="*/ 140 h 368"/>
                  <a:gd name="T18" fmla="*/ 474 w 484"/>
                  <a:gd name="T19" fmla="*/ 172 h 368"/>
                  <a:gd name="T20" fmla="*/ 480 w 484"/>
                  <a:gd name="T21" fmla="*/ 204 h 368"/>
                  <a:gd name="T22" fmla="*/ 482 w 484"/>
                  <a:gd name="T23" fmla="*/ 240 h 368"/>
                  <a:gd name="T24" fmla="*/ 484 w 484"/>
                  <a:gd name="T25" fmla="*/ 272 h 368"/>
                  <a:gd name="T26" fmla="*/ 484 w 484"/>
                  <a:gd name="T27" fmla="*/ 304 h 368"/>
                  <a:gd name="T28" fmla="*/ 482 w 484"/>
                  <a:gd name="T29" fmla="*/ 334 h 368"/>
                  <a:gd name="T30" fmla="*/ 482 w 484"/>
                  <a:gd name="T31" fmla="*/ 334 h 368"/>
                  <a:gd name="T32" fmla="*/ 466 w 484"/>
                  <a:gd name="T33" fmla="*/ 342 h 368"/>
                  <a:gd name="T34" fmla="*/ 448 w 484"/>
                  <a:gd name="T35" fmla="*/ 348 h 368"/>
                  <a:gd name="T36" fmla="*/ 428 w 484"/>
                  <a:gd name="T37" fmla="*/ 354 h 368"/>
                  <a:gd name="T38" fmla="*/ 406 w 484"/>
                  <a:gd name="T39" fmla="*/ 358 h 368"/>
                  <a:gd name="T40" fmla="*/ 362 w 484"/>
                  <a:gd name="T41" fmla="*/ 366 h 368"/>
                  <a:gd name="T42" fmla="*/ 314 w 484"/>
                  <a:gd name="T43" fmla="*/ 368 h 368"/>
                  <a:gd name="T44" fmla="*/ 266 w 484"/>
                  <a:gd name="T45" fmla="*/ 368 h 368"/>
                  <a:gd name="T46" fmla="*/ 220 w 484"/>
                  <a:gd name="T47" fmla="*/ 364 h 368"/>
                  <a:gd name="T48" fmla="*/ 176 w 484"/>
                  <a:gd name="T49" fmla="*/ 356 h 368"/>
                  <a:gd name="T50" fmla="*/ 154 w 484"/>
                  <a:gd name="T51" fmla="*/ 350 h 368"/>
                  <a:gd name="T52" fmla="*/ 136 w 484"/>
                  <a:gd name="T53" fmla="*/ 344 h 368"/>
                  <a:gd name="T54" fmla="*/ 136 w 484"/>
                  <a:gd name="T55" fmla="*/ 344 h 368"/>
                  <a:gd name="T56" fmla="*/ 72 w 484"/>
                  <a:gd name="T57" fmla="*/ 318 h 368"/>
                  <a:gd name="T58" fmla="*/ 30 w 484"/>
                  <a:gd name="T59" fmla="*/ 300 h 368"/>
                  <a:gd name="T60" fmla="*/ 6 w 484"/>
                  <a:gd name="T61" fmla="*/ 286 h 368"/>
                  <a:gd name="T62" fmla="*/ 0 w 484"/>
                  <a:gd name="T63" fmla="*/ 282 h 368"/>
                  <a:gd name="T64" fmla="*/ 0 w 484"/>
                  <a:gd name="T65" fmla="*/ 282 h 368"/>
                  <a:gd name="T66" fmla="*/ 18 w 484"/>
                  <a:gd name="T67" fmla="*/ 170 h 368"/>
                  <a:gd name="T68" fmla="*/ 18 w 484"/>
                  <a:gd name="T69" fmla="*/ 170 h 368"/>
                  <a:gd name="T70" fmla="*/ 24 w 484"/>
                  <a:gd name="T71" fmla="*/ 140 h 368"/>
                  <a:gd name="T72" fmla="*/ 30 w 484"/>
                  <a:gd name="T73" fmla="*/ 120 h 368"/>
                  <a:gd name="T74" fmla="*/ 36 w 484"/>
                  <a:gd name="T75" fmla="*/ 100 h 368"/>
                  <a:gd name="T76" fmla="*/ 44 w 484"/>
                  <a:gd name="T77" fmla="*/ 76 h 368"/>
                  <a:gd name="T78" fmla="*/ 44 w 484"/>
                  <a:gd name="T79" fmla="*/ 76 h 368"/>
                  <a:gd name="T80" fmla="*/ 50 w 484"/>
                  <a:gd name="T81" fmla="*/ 54 h 368"/>
                  <a:gd name="T82" fmla="*/ 54 w 484"/>
                  <a:gd name="T83" fmla="*/ 44 h 368"/>
                  <a:gd name="T84" fmla="*/ 56 w 484"/>
                  <a:gd name="T85" fmla="*/ 38 h 368"/>
                  <a:gd name="T86" fmla="*/ 54 w 484"/>
                  <a:gd name="T87" fmla="*/ 28 h 368"/>
                  <a:gd name="T88" fmla="*/ 50 w 484"/>
                  <a:gd name="T89" fmla="*/ 0 h 368"/>
                  <a:gd name="T90" fmla="*/ 436 w 484"/>
                  <a:gd name="T91" fmla="*/ 1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4" h="368">
                    <a:moveTo>
                      <a:pt x="436" y="12"/>
                    </a:moveTo>
                    <a:lnTo>
                      <a:pt x="436" y="12"/>
                    </a:lnTo>
                    <a:lnTo>
                      <a:pt x="442" y="30"/>
                    </a:lnTo>
                    <a:lnTo>
                      <a:pt x="444" y="42"/>
                    </a:lnTo>
                    <a:lnTo>
                      <a:pt x="448" y="60"/>
                    </a:lnTo>
                    <a:lnTo>
                      <a:pt x="456" y="90"/>
                    </a:lnTo>
                    <a:lnTo>
                      <a:pt x="456" y="90"/>
                    </a:lnTo>
                    <a:lnTo>
                      <a:pt x="464" y="112"/>
                    </a:lnTo>
                    <a:lnTo>
                      <a:pt x="470" y="140"/>
                    </a:lnTo>
                    <a:lnTo>
                      <a:pt x="474" y="172"/>
                    </a:lnTo>
                    <a:lnTo>
                      <a:pt x="480" y="204"/>
                    </a:lnTo>
                    <a:lnTo>
                      <a:pt x="482" y="240"/>
                    </a:lnTo>
                    <a:lnTo>
                      <a:pt x="484" y="272"/>
                    </a:lnTo>
                    <a:lnTo>
                      <a:pt x="484" y="304"/>
                    </a:lnTo>
                    <a:lnTo>
                      <a:pt x="482" y="334"/>
                    </a:lnTo>
                    <a:lnTo>
                      <a:pt x="482" y="334"/>
                    </a:lnTo>
                    <a:lnTo>
                      <a:pt x="466" y="342"/>
                    </a:lnTo>
                    <a:lnTo>
                      <a:pt x="448" y="348"/>
                    </a:lnTo>
                    <a:lnTo>
                      <a:pt x="428" y="354"/>
                    </a:lnTo>
                    <a:lnTo>
                      <a:pt x="406" y="358"/>
                    </a:lnTo>
                    <a:lnTo>
                      <a:pt x="362" y="366"/>
                    </a:lnTo>
                    <a:lnTo>
                      <a:pt x="314" y="368"/>
                    </a:lnTo>
                    <a:lnTo>
                      <a:pt x="266" y="368"/>
                    </a:lnTo>
                    <a:lnTo>
                      <a:pt x="220" y="364"/>
                    </a:lnTo>
                    <a:lnTo>
                      <a:pt x="176" y="356"/>
                    </a:lnTo>
                    <a:lnTo>
                      <a:pt x="154" y="350"/>
                    </a:lnTo>
                    <a:lnTo>
                      <a:pt x="136" y="344"/>
                    </a:lnTo>
                    <a:lnTo>
                      <a:pt x="136" y="344"/>
                    </a:lnTo>
                    <a:lnTo>
                      <a:pt x="72" y="318"/>
                    </a:lnTo>
                    <a:lnTo>
                      <a:pt x="30" y="300"/>
                    </a:lnTo>
                    <a:lnTo>
                      <a:pt x="6" y="286"/>
                    </a:lnTo>
                    <a:lnTo>
                      <a:pt x="0" y="282"/>
                    </a:lnTo>
                    <a:lnTo>
                      <a:pt x="0" y="282"/>
                    </a:lnTo>
                    <a:lnTo>
                      <a:pt x="18" y="170"/>
                    </a:lnTo>
                    <a:lnTo>
                      <a:pt x="18" y="170"/>
                    </a:lnTo>
                    <a:lnTo>
                      <a:pt x="24" y="140"/>
                    </a:lnTo>
                    <a:lnTo>
                      <a:pt x="30" y="120"/>
                    </a:lnTo>
                    <a:lnTo>
                      <a:pt x="36" y="100"/>
                    </a:lnTo>
                    <a:lnTo>
                      <a:pt x="44" y="76"/>
                    </a:lnTo>
                    <a:lnTo>
                      <a:pt x="44" y="76"/>
                    </a:lnTo>
                    <a:lnTo>
                      <a:pt x="50" y="54"/>
                    </a:lnTo>
                    <a:lnTo>
                      <a:pt x="54" y="44"/>
                    </a:lnTo>
                    <a:lnTo>
                      <a:pt x="56" y="38"/>
                    </a:lnTo>
                    <a:lnTo>
                      <a:pt x="54" y="28"/>
                    </a:lnTo>
                    <a:lnTo>
                      <a:pt x="50" y="0"/>
                    </a:lnTo>
                    <a:lnTo>
                      <a:pt x="436" y="12"/>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 name="Freeform 17"/>
              <p:cNvSpPr>
                <a:spLocks/>
              </p:cNvSpPr>
              <p:nvPr/>
            </p:nvSpPr>
            <p:spPr bwMode="auto">
              <a:xfrm>
                <a:off x="1364" y="2214"/>
                <a:ext cx="224" cy="730"/>
              </a:xfrm>
              <a:custGeom>
                <a:avLst/>
                <a:gdLst>
                  <a:gd name="T0" fmla="*/ 118 w 224"/>
                  <a:gd name="T1" fmla="*/ 140 h 730"/>
                  <a:gd name="T2" fmla="*/ 118 w 224"/>
                  <a:gd name="T3" fmla="*/ 196 h 730"/>
                  <a:gd name="T4" fmla="*/ 112 w 224"/>
                  <a:gd name="T5" fmla="*/ 234 h 730"/>
                  <a:gd name="T6" fmla="*/ 102 w 224"/>
                  <a:gd name="T7" fmla="*/ 284 h 730"/>
                  <a:gd name="T8" fmla="*/ 100 w 224"/>
                  <a:gd name="T9" fmla="*/ 308 h 730"/>
                  <a:gd name="T10" fmla="*/ 106 w 224"/>
                  <a:gd name="T11" fmla="*/ 378 h 730"/>
                  <a:gd name="T12" fmla="*/ 110 w 224"/>
                  <a:gd name="T13" fmla="*/ 428 h 730"/>
                  <a:gd name="T14" fmla="*/ 116 w 224"/>
                  <a:gd name="T15" fmla="*/ 538 h 730"/>
                  <a:gd name="T16" fmla="*/ 122 w 224"/>
                  <a:gd name="T17" fmla="*/ 558 h 730"/>
                  <a:gd name="T18" fmla="*/ 126 w 224"/>
                  <a:gd name="T19" fmla="*/ 562 h 730"/>
                  <a:gd name="T20" fmla="*/ 164 w 224"/>
                  <a:gd name="T21" fmla="*/ 582 h 730"/>
                  <a:gd name="T22" fmla="*/ 178 w 224"/>
                  <a:gd name="T23" fmla="*/ 592 h 730"/>
                  <a:gd name="T24" fmla="*/ 206 w 224"/>
                  <a:gd name="T25" fmla="*/ 620 h 730"/>
                  <a:gd name="T26" fmla="*/ 214 w 224"/>
                  <a:gd name="T27" fmla="*/ 626 h 730"/>
                  <a:gd name="T28" fmla="*/ 224 w 224"/>
                  <a:gd name="T29" fmla="*/ 646 h 730"/>
                  <a:gd name="T30" fmla="*/ 224 w 224"/>
                  <a:gd name="T31" fmla="*/ 654 h 730"/>
                  <a:gd name="T32" fmla="*/ 220 w 224"/>
                  <a:gd name="T33" fmla="*/ 656 h 730"/>
                  <a:gd name="T34" fmla="*/ 204 w 224"/>
                  <a:gd name="T35" fmla="*/ 654 h 730"/>
                  <a:gd name="T36" fmla="*/ 188 w 224"/>
                  <a:gd name="T37" fmla="*/ 642 h 730"/>
                  <a:gd name="T38" fmla="*/ 178 w 224"/>
                  <a:gd name="T39" fmla="*/ 638 h 730"/>
                  <a:gd name="T40" fmla="*/ 174 w 224"/>
                  <a:gd name="T41" fmla="*/ 636 h 730"/>
                  <a:gd name="T42" fmla="*/ 172 w 224"/>
                  <a:gd name="T43" fmla="*/ 644 h 730"/>
                  <a:gd name="T44" fmla="*/ 176 w 224"/>
                  <a:gd name="T45" fmla="*/ 656 h 730"/>
                  <a:gd name="T46" fmla="*/ 180 w 224"/>
                  <a:gd name="T47" fmla="*/ 660 h 730"/>
                  <a:gd name="T48" fmla="*/ 194 w 224"/>
                  <a:gd name="T49" fmla="*/ 674 h 730"/>
                  <a:gd name="T50" fmla="*/ 180 w 224"/>
                  <a:gd name="T51" fmla="*/ 700 h 730"/>
                  <a:gd name="T52" fmla="*/ 168 w 224"/>
                  <a:gd name="T53" fmla="*/ 710 h 730"/>
                  <a:gd name="T54" fmla="*/ 142 w 224"/>
                  <a:gd name="T55" fmla="*/ 726 h 730"/>
                  <a:gd name="T56" fmla="*/ 132 w 224"/>
                  <a:gd name="T57" fmla="*/ 730 h 730"/>
                  <a:gd name="T58" fmla="*/ 112 w 224"/>
                  <a:gd name="T59" fmla="*/ 694 h 730"/>
                  <a:gd name="T60" fmla="*/ 104 w 224"/>
                  <a:gd name="T61" fmla="*/ 672 h 730"/>
                  <a:gd name="T62" fmla="*/ 90 w 224"/>
                  <a:gd name="T63" fmla="*/ 634 h 730"/>
                  <a:gd name="T64" fmla="*/ 82 w 224"/>
                  <a:gd name="T65" fmla="*/ 616 h 730"/>
                  <a:gd name="T66" fmla="*/ 66 w 224"/>
                  <a:gd name="T67" fmla="*/ 590 h 730"/>
                  <a:gd name="T68" fmla="*/ 62 w 224"/>
                  <a:gd name="T69" fmla="*/ 574 h 730"/>
                  <a:gd name="T70" fmla="*/ 52 w 224"/>
                  <a:gd name="T71" fmla="*/ 524 h 730"/>
                  <a:gd name="T72" fmla="*/ 30 w 224"/>
                  <a:gd name="T73" fmla="*/ 452 h 730"/>
                  <a:gd name="T74" fmla="*/ 18 w 224"/>
                  <a:gd name="T75" fmla="*/ 418 h 730"/>
                  <a:gd name="T76" fmla="*/ 2 w 224"/>
                  <a:gd name="T77" fmla="*/ 370 h 730"/>
                  <a:gd name="T78" fmla="*/ 0 w 224"/>
                  <a:gd name="T79" fmla="*/ 332 h 730"/>
                  <a:gd name="T80" fmla="*/ 0 w 224"/>
                  <a:gd name="T81" fmla="*/ 310 h 730"/>
                  <a:gd name="T82" fmla="*/ 16 w 224"/>
                  <a:gd name="T83" fmla="*/ 148 h 730"/>
                  <a:gd name="T84" fmla="*/ 30 w 224"/>
                  <a:gd name="T85" fmla="*/ 60 h 730"/>
                  <a:gd name="T86" fmla="*/ 44 w 224"/>
                  <a:gd name="T87" fmla="*/ 14 h 730"/>
                  <a:gd name="T88" fmla="*/ 48 w 224"/>
                  <a:gd name="T89" fmla="*/ 4 h 730"/>
                  <a:gd name="T90" fmla="*/ 60 w 224"/>
                  <a:gd name="T91" fmla="*/ 0 h 730"/>
                  <a:gd name="T92" fmla="*/ 70 w 224"/>
                  <a:gd name="T93" fmla="*/ 10 h 730"/>
                  <a:gd name="T94" fmla="*/ 94 w 224"/>
                  <a:gd name="T95" fmla="*/ 58 h 730"/>
                  <a:gd name="T96" fmla="*/ 110 w 224"/>
                  <a:gd name="T97" fmla="*/ 114 h 730"/>
                  <a:gd name="T98" fmla="*/ 118 w 224"/>
                  <a:gd name="T99" fmla="*/ 14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4" h="730">
                    <a:moveTo>
                      <a:pt x="118" y="140"/>
                    </a:moveTo>
                    <a:lnTo>
                      <a:pt x="118" y="140"/>
                    </a:lnTo>
                    <a:lnTo>
                      <a:pt x="118" y="174"/>
                    </a:lnTo>
                    <a:lnTo>
                      <a:pt x="118" y="196"/>
                    </a:lnTo>
                    <a:lnTo>
                      <a:pt x="116" y="212"/>
                    </a:lnTo>
                    <a:lnTo>
                      <a:pt x="112" y="234"/>
                    </a:lnTo>
                    <a:lnTo>
                      <a:pt x="112" y="234"/>
                    </a:lnTo>
                    <a:lnTo>
                      <a:pt x="102" y="284"/>
                    </a:lnTo>
                    <a:lnTo>
                      <a:pt x="100" y="308"/>
                    </a:lnTo>
                    <a:lnTo>
                      <a:pt x="100" y="308"/>
                    </a:lnTo>
                    <a:lnTo>
                      <a:pt x="104" y="340"/>
                    </a:lnTo>
                    <a:lnTo>
                      <a:pt x="106" y="378"/>
                    </a:lnTo>
                    <a:lnTo>
                      <a:pt x="110" y="428"/>
                    </a:lnTo>
                    <a:lnTo>
                      <a:pt x="110" y="428"/>
                    </a:lnTo>
                    <a:lnTo>
                      <a:pt x="114" y="522"/>
                    </a:lnTo>
                    <a:lnTo>
                      <a:pt x="116" y="538"/>
                    </a:lnTo>
                    <a:lnTo>
                      <a:pt x="118" y="550"/>
                    </a:lnTo>
                    <a:lnTo>
                      <a:pt x="122" y="558"/>
                    </a:lnTo>
                    <a:lnTo>
                      <a:pt x="126" y="562"/>
                    </a:lnTo>
                    <a:lnTo>
                      <a:pt x="126" y="562"/>
                    </a:lnTo>
                    <a:lnTo>
                      <a:pt x="144" y="570"/>
                    </a:lnTo>
                    <a:lnTo>
                      <a:pt x="164" y="582"/>
                    </a:lnTo>
                    <a:lnTo>
                      <a:pt x="164" y="582"/>
                    </a:lnTo>
                    <a:lnTo>
                      <a:pt x="178" y="592"/>
                    </a:lnTo>
                    <a:lnTo>
                      <a:pt x="190" y="602"/>
                    </a:lnTo>
                    <a:lnTo>
                      <a:pt x="206" y="620"/>
                    </a:lnTo>
                    <a:lnTo>
                      <a:pt x="206" y="620"/>
                    </a:lnTo>
                    <a:lnTo>
                      <a:pt x="214" y="626"/>
                    </a:lnTo>
                    <a:lnTo>
                      <a:pt x="220" y="636"/>
                    </a:lnTo>
                    <a:lnTo>
                      <a:pt x="224" y="646"/>
                    </a:lnTo>
                    <a:lnTo>
                      <a:pt x="224" y="650"/>
                    </a:lnTo>
                    <a:lnTo>
                      <a:pt x="224" y="654"/>
                    </a:lnTo>
                    <a:lnTo>
                      <a:pt x="224" y="654"/>
                    </a:lnTo>
                    <a:lnTo>
                      <a:pt x="220" y="656"/>
                    </a:lnTo>
                    <a:lnTo>
                      <a:pt x="214" y="658"/>
                    </a:lnTo>
                    <a:lnTo>
                      <a:pt x="204" y="654"/>
                    </a:lnTo>
                    <a:lnTo>
                      <a:pt x="194" y="648"/>
                    </a:lnTo>
                    <a:lnTo>
                      <a:pt x="188" y="642"/>
                    </a:lnTo>
                    <a:lnTo>
                      <a:pt x="188" y="642"/>
                    </a:lnTo>
                    <a:lnTo>
                      <a:pt x="178" y="638"/>
                    </a:lnTo>
                    <a:lnTo>
                      <a:pt x="174" y="636"/>
                    </a:lnTo>
                    <a:lnTo>
                      <a:pt x="174" y="636"/>
                    </a:lnTo>
                    <a:lnTo>
                      <a:pt x="174" y="638"/>
                    </a:lnTo>
                    <a:lnTo>
                      <a:pt x="172" y="644"/>
                    </a:lnTo>
                    <a:lnTo>
                      <a:pt x="174" y="652"/>
                    </a:lnTo>
                    <a:lnTo>
                      <a:pt x="176" y="656"/>
                    </a:lnTo>
                    <a:lnTo>
                      <a:pt x="180" y="660"/>
                    </a:lnTo>
                    <a:lnTo>
                      <a:pt x="180" y="660"/>
                    </a:lnTo>
                    <a:lnTo>
                      <a:pt x="194" y="674"/>
                    </a:lnTo>
                    <a:lnTo>
                      <a:pt x="194" y="674"/>
                    </a:lnTo>
                    <a:lnTo>
                      <a:pt x="188" y="688"/>
                    </a:lnTo>
                    <a:lnTo>
                      <a:pt x="180" y="700"/>
                    </a:lnTo>
                    <a:lnTo>
                      <a:pt x="168" y="710"/>
                    </a:lnTo>
                    <a:lnTo>
                      <a:pt x="168" y="710"/>
                    </a:lnTo>
                    <a:lnTo>
                      <a:pt x="154" y="720"/>
                    </a:lnTo>
                    <a:lnTo>
                      <a:pt x="142" y="726"/>
                    </a:lnTo>
                    <a:lnTo>
                      <a:pt x="132" y="730"/>
                    </a:lnTo>
                    <a:lnTo>
                      <a:pt x="132" y="730"/>
                    </a:lnTo>
                    <a:lnTo>
                      <a:pt x="122" y="712"/>
                    </a:lnTo>
                    <a:lnTo>
                      <a:pt x="112" y="694"/>
                    </a:lnTo>
                    <a:lnTo>
                      <a:pt x="104" y="672"/>
                    </a:lnTo>
                    <a:lnTo>
                      <a:pt x="104" y="672"/>
                    </a:lnTo>
                    <a:lnTo>
                      <a:pt x="96" y="650"/>
                    </a:lnTo>
                    <a:lnTo>
                      <a:pt x="90" y="634"/>
                    </a:lnTo>
                    <a:lnTo>
                      <a:pt x="82" y="616"/>
                    </a:lnTo>
                    <a:lnTo>
                      <a:pt x="82" y="616"/>
                    </a:lnTo>
                    <a:lnTo>
                      <a:pt x="72" y="602"/>
                    </a:lnTo>
                    <a:lnTo>
                      <a:pt x="66" y="590"/>
                    </a:lnTo>
                    <a:lnTo>
                      <a:pt x="62" y="574"/>
                    </a:lnTo>
                    <a:lnTo>
                      <a:pt x="62" y="574"/>
                    </a:lnTo>
                    <a:lnTo>
                      <a:pt x="58" y="554"/>
                    </a:lnTo>
                    <a:lnTo>
                      <a:pt x="52" y="524"/>
                    </a:lnTo>
                    <a:lnTo>
                      <a:pt x="42" y="490"/>
                    </a:lnTo>
                    <a:lnTo>
                      <a:pt x="30" y="452"/>
                    </a:lnTo>
                    <a:lnTo>
                      <a:pt x="30" y="452"/>
                    </a:lnTo>
                    <a:lnTo>
                      <a:pt x="18" y="418"/>
                    </a:lnTo>
                    <a:lnTo>
                      <a:pt x="6" y="386"/>
                    </a:lnTo>
                    <a:lnTo>
                      <a:pt x="2" y="370"/>
                    </a:lnTo>
                    <a:lnTo>
                      <a:pt x="0" y="352"/>
                    </a:lnTo>
                    <a:lnTo>
                      <a:pt x="0" y="332"/>
                    </a:lnTo>
                    <a:lnTo>
                      <a:pt x="0" y="310"/>
                    </a:lnTo>
                    <a:lnTo>
                      <a:pt x="0" y="310"/>
                    </a:lnTo>
                    <a:lnTo>
                      <a:pt x="6" y="242"/>
                    </a:lnTo>
                    <a:lnTo>
                      <a:pt x="16" y="148"/>
                    </a:lnTo>
                    <a:lnTo>
                      <a:pt x="22" y="100"/>
                    </a:lnTo>
                    <a:lnTo>
                      <a:pt x="30" y="60"/>
                    </a:lnTo>
                    <a:lnTo>
                      <a:pt x="38" y="26"/>
                    </a:lnTo>
                    <a:lnTo>
                      <a:pt x="44" y="14"/>
                    </a:lnTo>
                    <a:lnTo>
                      <a:pt x="48" y="4"/>
                    </a:lnTo>
                    <a:lnTo>
                      <a:pt x="48" y="4"/>
                    </a:lnTo>
                    <a:lnTo>
                      <a:pt x="54" y="0"/>
                    </a:lnTo>
                    <a:lnTo>
                      <a:pt x="60" y="0"/>
                    </a:lnTo>
                    <a:lnTo>
                      <a:pt x="66" y="2"/>
                    </a:lnTo>
                    <a:lnTo>
                      <a:pt x="70" y="10"/>
                    </a:lnTo>
                    <a:lnTo>
                      <a:pt x="82" y="30"/>
                    </a:lnTo>
                    <a:lnTo>
                      <a:pt x="94" y="58"/>
                    </a:lnTo>
                    <a:lnTo>
                      <a:pt x="102" y="86"/>
                    </a:lnTo>
                    <a:lnTo>
                      <a:pt x="110" y="114"/>
                    </a:lnTo>
                    <a:lnTo>
                      <a:pt x="118" y="140"/>
                    </a:lnTo>
                    <a:lnTo>
                      <a:pt x="118" y="14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 name="Freeform 18"/>
              <p:cNvSpPr>
                <a:spLocks/>
              </p:cNvSpPr>
              <p:nvPr/>
            </p:nvSpPr>
            <p:spPr bwMode="auto">
              <a:xfrm>
                <a:off x="1830" y="2184"/>
                <a:ext cx="254" cy="790"/>
              </a:xfrm>
              <a:custGeom>
                <a:avLst/>
                <a:gdLst>
                  <a:gd name="T0" fmla="*/ 112 w 254"/>
                  <a:gd name="T1" fmla="*/ 210 h 790"/>
                  <a:gd name="T2" fmla="*/ 146 w 254"/>
                  <a:gd name="T3" fmla="*/ 322 h 790"/>
                  <a:gd name="T4" fmla="*/ 150 w 254"/>
                  <a:gd name="T5" fmla="*/ 346 h 790"/>
                  <a:gd name="T6" fmla="*/ 158 w 254"/>
                  <a:gd name="T7" fmla="*/ 392 h 790"/>
                  <a:gd name="T8" fmla="*/ 156 w 254"/>
                  <a:gd name="T9" fmla="*/ 424 h 790"/>
                  <a:gd name="T10" fmla="*/ 146 w 254"/>
                  <a:gd name="T11" fmla="*/ 514 h 790"/>
                  <a:gd name="T12" fmla="*/ 142 w 254"/>
                  <a:gd name="T13" fmla="*/ 532 h 790"/>
                  <a:gd name="T14" fmla="*/ 122 w 254"/>
                  <a:gd name="T15" fmla="*/ 602 h 790"/>
                  <a:gd name="T16" fmla="*/ 120 w 254"/>
                  <a:gd name="T17" fmla="*/ 616 h 790"/>
                  <a:gd name="T18" fmla="*/ 110 w 254"/>
                  <a:gd name="T19" fmla="*/ 636 h 790"/>
                  <a:gd name="T20" fmla="*/ 102 w 254"/>
                  <a:gd name="T21" fmla="*/ 644 h 790"/>
                  <a:gd name="T22" fmla="*/ 42 w 254"/>
                  <a:gd name="T23" fmla="*/ 682 h 790"/>
                  <a:gd name="T24" fmla="*/ 30 w 254"/>
                  <a:gd name="T25" fmla="*/ 690 h 790"/>
                  <a:gd name="T26" fmla="*/ 8 w 254"/>
                  <a:gd name="T27" fmla="*/ 710 h 790"/>
                  <a:gd name="T28" fmla="*/ 0 w 254"/>
                  <a:gd name="T29" fmla="*/ 722 h 790"/>
                  <a:gd name="T30" fmla="*/ 2 w 254"/>
                  <a:gd name="T31" fmla="*/ 726 h 790"/>
                  <a:gd name="T32" fmla="*/ 10 w 254"/>
                  <a:gd name="T33" fmla="*/ 730 h 790"/>
                  <a:gd name="T34" fmla="*/ 34 w 254"/>
                  <a:gd name="T35" fmla="*/ 718 h 790"/>
                  <a:gd name="T36" fmla="*/ 48 w 254"/>
                  <a:gd name="T37" fmla="*/ 710 h 790"/>
                  <a:gd name="T38" fmla="*/ 54 w 254"/>
                  <a:gd name="T39" fmla="*/ 706 h 790"/>
                  <a:gd name="T40" fmla="*/ 44 w 254"/>
                  <a:gd name="T41" fmla="*/ 734 h 790"/>
                  <a:gd name="T42" fmla="*/ 40 w 254"/>
                  <a:gd name="T43" fmla="*/ 744 h 790"/>
                  <a:gd name="T44" fmla="*/ 40 w 254"/>
                  <a:gd name="T45" fmla="*/ 748 h 790"/>
                  <a:gd name="T46" fmla="*/ 78 w 254"/>
                  <a:gd name="T47" fmla="*/ 776 h 790"/>
                  <a:gd name="T48" fmla="*/ 96 w 254"/>
                  <a:gd name="T49" fmla="*/ 784 h 790"/>
                  <a:gd name="T50" fmla="*/ 116 w 254"/>
                  <a:gd name="T51" fmla="*/ 788 h 790"/>
                  <a:gd name="T52" fmla="*/ 122 w 254"/>
                  <a:gd name="T53" fmla="*/ 790 h 790"/>
                  <a:gd name="T54" fmla="*/ 136 w 254"/>
                  <a:gd name="T55" fmla="*/ 750 h 790"/>
                  <a:gd name="T56" fmla="*/ 146 w 254"/>
                  <a:gd name="T57" fmla="*/ 732 h 790"/>
                  <a:gd name="T58" fmla="*/ 170 w 254"/>
                  <a:gd name="T59" fmla="*/ 684 h 790"/>
                  <a:gd name="T60" fmla="*/ 176 w 254"/>
                  <a:gd name="T61" fmla="*/ 678 h 790"/>
                  <a:gd name="T62" fmla="*/ 188 w 254"/>
                  <a:gd name="T63" fmla="*/ 656 h 790"/>
                  <a:gd name="T64" fmla="*/ 194 w 254"/>
                  <a:gd name="T65" fmla="*/ 632 h 790"/>
                  <a:gd name="T66" fmla="*/ 202 w 254"/>
                  <a:gd name="T67" fmla="*/ 600 h 790"/>
                  <a:gd name="T68" fmla="*/ 230 w 254"/>
                  <a:gd name="T69" fmla="*/ 524 h 790"/>
                  <a:gd name="T70" fmla="*/ 242 w 254"/>
                  <a:gd name="T71" fmla="*/ 486 h 790"/>
                  <a:gd name="T72" fmla="*/ 254 w 254"/>
                  <a:gd name="T73" fmla="*/ 420 h 790"/>
                  <a:gd name="T74" fmla="*/ 248 w 254"/>
                  <a:gd name="T75" fmla="*/ 360 h 790"/>
                  <a:gd name="T76" fmla="*/ 238 w 254"/>
                  <a:gd name="T77" fmla="*/ 296 h 790"/>
                  <a:gd name="T78" fmla="*/ 212 w 254"/>
                  <a:gd name="T79" fmla="*/ 136 h 790"/>
                  <a:gd name="T80" fmla="*/ 192 w 254"/>
                  <a:gd name="T81" fmla="*/ 42 h 790"/>
                  <a:gd name="T82" fmla="*/ 182 w 254"/>
                  <a:gd name="T83" fmla="*/ 12 h 790"/>
                  <a:gd name="T84" fmla="*/ 172 w 254"/>
                  <a:gd name="T85" fmla="*/ 0 h 790"/>
                  <a:gd name="T86" fmla="*/ 160 w 254"/>
                  <a:gd name="T87" fmla="*/ 4 h 790"/>
                  <a:gd name="T88" fmla="*/ 146 w 254"/>
                  <a:gd name="T89" fmla="*/ 20 h 790"/>
                  <a:gd name="T90" fmla="*/ 134 w 254"/>
                  <a:gd name="T91" fmla="*/ 48 h 790"/>
                  <a:gd name="T92" fmla="*/ 116 w 254"/>
                  <a:gd name="T93" fmla="*/ 124 h 790"/>
                  <a:gd name="T94" fmla="*/ 112 w 254"/>
                  <a:gd name="T95" fmla="*/ 188 h 790"/>
                  <a:gd name="T96" fmla="*/ 112 w 254"/>
                  <a:gd name="T97" fmla="*/ 210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4" h="790">
                    <a:moveTo>
                      <a:pt x="112" y="210"/>
                    </a:moveTo>
                    <a:lnTo>
                      <a:pt x="112" y="210"/>
                    </a:lnTo>
                    <a:lnTo>
                      <a:pt x="138" y="296"/>
                    </a:lnTo>
                    <a:lnTo>
                      <a:pt x="146" y="322"/>
                    </a:lnTo>
                    <a:lnTo>
                      <a:pt x="150" y="346"/>
                    </a:lnTo>
                    <a:lnTo>
                      <a:pt x="150" y="346"/>
                    </a:lnTo>
                    <a:lnTo>
                      <a:pt x="158" y="392"/>
                    </a:lnTo>
                    <a:lnTo>
                      <a:pt x="158" y="392"/>
                    </a:lnTo>
                    <a:lnTo>
                      <a:pt x="156" y="424"/>
                    </a:lnTo>
                    <a:lnTo>
                      <a:pt x="156" y="424"/>
                    </a:lnTo>
                    <a:lnTo>
                      <a:pt x="150" y="468"/>
                    </a:lnTo>
                    <a:lnTo>
                      <a:pt x="146" y="514"/>
                    </a:lnTo>
                    <a:lnTo>
                      <a:pt x="146" y="514"/>
                    </a:lnTo>
                    <a:lnTo>
                      <a:pt x="142" y="532"/>
                    </a:lnTo>
                    <a:lnTo>
                      <a:pt x="136" y="558"/>
                    </a:lnTo>
                    <a:lnTo>
                      <a:pt x="122" y="602"/>
                    </a:lnTo>
                    <a:lnTo>
                      <a:pt x="122" y="602"/>
                    </a:lnTo>
                    <a:lnTo>
                      <a:pt x="120" y="616"/>
                    </a:lnTo>
                    <a:lnTo>
                      <a:pt x="114" y="628"/>
                    </a:lnTo>
                    <a:lnTo>
                      <a:pt x="110" y="636"/>
                    </a:lnTo>
                    <a:lnTo>
                      <a:pt x="102" y="644"/>
                    </a:lnTo>
                    <a:lnTo>
                      <a:pt x="102" y="644"/>
                    </a:lnTo>
                    <a:lnTo>
                      <a:pt x="72" y="662"/>
                    </a:lnTo>
                    <a:lnTo>
                      <a:pt x="42" y="682"/>
                    </a:lnTo>
                    <a:lnTo>
                      <a:pt x="42" y="682"/>
                    </a:lnTo>
                    <a:lnTo>
                      <a:pt x="30" y="690"/>
                    </a:lnTo>
                    <a:lnTo>
                      <a:pt x="14" y="704"/>
                    </a:lnTo>
                    <a:lnTo>
                      <a:pt x="8" y="710"/>
                    </a:lnTo>
                    <a:lnTo>
                      <a:pt x="2" y="716"/>
                    </a:lnTo>
                    <a:lnTo>
                      <a:pt x="0" y="722"/>
                    </a:lnTo>
                    <a:lnTo>
                      <a:pt x="2" y="726"/>
                    </a:lnTo>
                    <a:lnTo>
                      <a:pt x="2" y="726"/>
                    </a:lnTo>
                    <a:lnTo>
                      <a:pt x="6" y="728"/>
                    </a:lnTo>
                    <a:lnTo>
                      <a:pt x="10" y="730"/>
                    </a:lnTo>
                    <a:lnTo>
                      <a:pt x="18" y="728"/>
                    </a:lnTo>
                    <a:lnTo>
                      <a:pt x="34" y="718"/>
                    </a:lnTo>
                    <a:lnTo>
                      <a:pt x="34" y="718"/>
                    </a:lnTo>
                    <a:lnTo>
                      <a:pt x="48" y="710"/>
                    </a:lnTo>
                    <a:lnTo>
                      <a:pt x="54" y="706"/>
                    </a:lnTo>
                    <a:lnTo>
                      <a:pt x="54" y="706"/>
                    </a:lnTo>
                    <a:lnTo>
                      <a:pt x="50" y="716"/>
                    </a:lnTo>
                    <a:lnTo>
                      <a:pt x="44" y="734"/>
                    </a:lnTo>
                    <a:lnTo>
                      <a:pt x="44" y="734"/>
                    </a:lnTo>
                    <a:lnTo>
                      <a:pt x="40" y="744"/>
                    </a:lnTo>
                    <a:lnTo>
                      <a:pt x="40" y="748"/>
                    </a:lnTo>
                    <a:lnTo>
                      <a:pt x="40" y="748"/>
                    </a:lnTo>
                    <a:lnTo>
                      <a:pt x="60" y="764"/>
                    </a:lnTo>
                    <a:lnTo>
                      <a:pt x="78" y="776"/>
                    </a:lnTo>
                    <a:lnTo>
                      <a:pt x="88" y="782"/>
                    </a:lnTo>
                    <a:lnTo>
                      <a:pt x="96" y="784"/>
                    </a:lnTo>
                    <a:lnTo>
                      <a:pt x="96" y="784"/>
                    </a:lnTo>
                    <a:lnTo>
                      <a:pt x="116" y="788"/>
                    </a:lnTo>
                    <a:lnTo>
                      <a:pt x="122" y="790"/>
                    </a:lnTo>
                    <a:lnTo>
                      <a:pt x="122" y="790"/>
                    </a:lnTo>
                    <a:lnTo>
                      <a:pt x="128" y="768"/>
                    </a:lnTo>
                    <a:lnTo>
                      <a:pt x="136" y="750"/>
                    </a:lnTo>
                    <a:lnTo>
                      <a:pt x="146" y="732"/>
                    </a:lnTo>
                    <a:lnTo>
                      <a:pt x="146" y="732"/>
                    </a:lnTo>
                    <a:lnTo>
                      <a:pt x="160" y="702"/>
                    </a:lnTo>
                    <a:lnTo>
                      <a:pt x="170" y="684"/>
                    </a:lnTo>
                    <a:lnTo>
                      <a:pt x="170" y="684"/>
                    </a:lnTo>
                    <a:lnTo>
                      <a:pt x="176" y="678"/>
                    </a:lnTo>
                    <a:lnTo>
                      <a:pt x="182" y="670"/>
                    </a:lnTo>
                    <a:lnTo>
                      <a:pt x="188" y="656"/>
                    </a:lnTo>
                    <a:lnTo>
                      <a:pt x="194" y="632"/>
                    </a:lnTo>
                    <a:lnTo>
                      <a:pt x="194" y="632"/>
                    </a:lnTo>
                    <a:lnTo>
                      <a:pt x="196" y="616"/>
                    </a:lnTo>
                    <a:lnTo>
                      <a:pt x="202" y="600"/>
                    </a:lnTo>
                    <a:lnTo>
                      <a:pt x="214" y="562"/>
                    </a:lnTo>
                    <a:lnTo>
                      <a:pt x="230" y="524"/>
                    </a:lnTo>
                    <a:lnTo>
                      <a:pt x="242" y="486"/>
                    </a:lnTo>
                    <a:lnTo>
                      <a:pt x="242" y="486"/>
                    </a:lnTo>
                    <a:lnTo>
                      <a:pt x="252" y="450"/>
                    </a:lnTo>
                    <a:lnTo>
                      <a:pt x="254" y="420"/>
                    </a:lnTo>
                    <a:lnTo>
                      <a:pt x="254" y="390"/>
                    </a:lnTo>
                    <a:lnTo>
                      <a:pt x="248" y="360"/>
                    </a:lnTo>
                    <a:lnTo>
                      <a:pt x="248" y="360"/>
                    </a:lnTo>
                    <a:lnTo>
                      <a:pt x="238" y="296"/>
                    </a:lnTo>
                    <a:lnTo>
                      <a:pt x="222" y="192"/>
                    </a:lnTo>
                    <a:lnTo>
                      <a:pt x="212" y="136"/>
                    </a:lnTo>
                    <a:lnTo>
                      <a:pt x="202" y="84"/>
                    </a:lnTo>
                    <a:lnTo>
                      <a:pt x="192" y="42"/>
                    </a:lnTo>
                    <a:lnTo>
                      <a:pt x="182" y="12"/>
                    </a:lnTo>
                    <a:lnTo>
                      <a:pt x="182" y="12"/>
                    </a:lnTo>
                    <a:lnTo>
                      <a:pt x="178" y="4"/>
                    </a:lnTo>
                    <a:lnTo>
                      <a:pt x="172" y="0"/>
                    </a:lnTo>
                    <a:lnTo>
                      <a:pt x="166" y="0"/>
                    </a:lnTo>
                    <a:lnTo>
                      <a:pt x="160" y="4"/>
                    </a:lnTo>
                    <a:lnTo>
                      <a:pt x="152" y="10"/>
                    </a:lnTo>
                    <a:lnTo>
                      <a:pt x="146" y="20"/>
                    </a:lnTo>
                    <a:lnTo>
                      <a:pt x="140" y="32"/>
                    </a:lnTo>
                    <a:lnTo>
                      <a:pt x="134" y="48"/>
                    </a:lnTo>
                    <a:lnTo>
                      <a:pt x="124" y="82"/>
                    </a:lnTo>
                    <a:lnTo>
                      <a:pt x="116" y="124"/>
                    </a:lnTo>
                    <a:lnTo>
                      <a:pt x="112" y="166"/>
                    </a:lnTo>
                    <a:lnTo>
                      <a:pt x="112" y="188"/>
                    </a:lnTo>
                    <a:lnTo>
                      <a:pt x="112" y="210"/>
                    </a:lnTo>
                    <a:lnTo>
                      <a:pt x="112" y="21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 name="Freeform 19"/>
              <p:cNvSpPr>
                <a:spLocks/>
              </p:cNvSpPr>
              <p:nvPr/>
            </p:nvSpPr>
            <p:spPr bwMode="auto">
              <a:xfrm>
                <a:off x="1398" y="2082"/>
                <a:ext cx="638" cy="536"/>
              </a:xfrm>
              <a:custGeom>
                <a:avLst/>
                <a:gdLst>
                  <a:gd name="T0" fmla="*/ 138 w 638"/>
                  <a:gd name="T1" fmla="*/ 480 h 536"/>
                  <a:gd name="T2" fmla="*/ 122 w 638"/>
                  <a:gd name="T3" fmla="*/ 414 h 536"/>
                  <a:gd name="T4" fmla="*/ 114 w 638"/>
                  <a:gd name="T5" fmla="*/ 394 h 536"/>
                  <a:gd name="T6" fmla="*/ 98 w 638"/>
                  <a:gd name="T7" fmla="*/ 336 h 536"/>
                  <a:gd name="T8" fmla="*/ 92 w 638"/>
                  <a:gd name="T9" fmla="*/ 306 h 536"/>
                  <a:gd name="T10" fmla="*/ 94 w 638"/>
                  <a:gd name="T11" fmla="*/ 242 h 536"/>
                  <a:gd name="T12" fmla="*/ 100 w 638"/>
                  <a:gd name="T13" fmla="*/ 202 h 536"/>
                  <a:gd name="T14" fmla="*/ 104 w 638"/>
                  <a:gd name="T15" fmla="*/ 192 h 536"/>
                  <a:gd name="T16" fmla="*/ 104 w 638"/>
                  <a:gd name="T17" fmla="*/ 230 h 536"/>
                  <a:gd name="T18" fmla="*/ 100 w 638"/>
                  <a:gd name="T19" fmla="*/ 314 h 536"/>
                  <a:gd name="T20" fmla="*/ 98 w 638"/>
                  <a:gd name="T21" fmla="*/ 318 h 536"/>
                  <a:gd name="T22" fmla="*/ 74 w 638"/>
                  <a:gd name="T23" fmla="*/ 282 h 536"/>
                  <a:gd name="T24" fmla="*/ 42 w 638"/>
                  <a:gd name="T25" fmla="*/ 224 h 536"/>
                  <a:gd name="T26" fmla="*/ 32 w 638"/>
                  <a:gd name="T27" fmla="*/ 212 h 536"/>
                  <a:gd name="T28" fmla="*/ 16 w 638"/>
                  <a:gd name="T29" fmla="*/ 192 h 536"/>
                  <a:gd name="T30" fmla="*/ 2 w 638"/>
                  <a:gd name="T31" fmla="*/ 156 h 536"/>
                  <a:gd name="T32" fmla="*/ 0 w 638"/>
                  <a:gd name="T33" fmla="*/ 150 h 536"/>
                  <a:gd name="T34" fmla="*/ 32 w 638"/>
                  <a:gd name="T35" fmla="*/ 98 h 536"/>
                  <a:gd name="T36" fmla="*/ 48 w 638"/>
                  <a:gd name="T37" fmla="*/ 68 h 536"/>
                  <a:gd name="T38" fmla="*/ 66 w 638"/>
                  <a:gd name="T39" fmla="*/ 34 h 536"/>
                  <a:gd name="T40" fmla="*/ 88 w 638"/>
                  <a:gd name="T41" fmla="*/ 18 h 536"/>
                  <a:gd name="T42" fmla="*/ 108 w 638"/>
                  <a:gd name="T43" fmla="*/ 10 h 536"/>
                  <a:gd name="T44" fmla="*/ 134 w 638"/>
                  <a:gd name="T45" fmla="*/ 2 h 536"/>
                  <a:gd name="T46" fmla="*/ 162 w 638"/>
                  <a:gd name="T47" fmla="*/ 0 h 536"/>
                  <a:gd name="T48" fmla="*/ 212 w 638"/>
                  <a:gd name="T49" fmla="*/ 4 h 536"/>
                  <a:gd name="T50" fmla="*/ 246 w 638"/>
                  <a:gd name="T51" fmla="*/ 2 h 536"/>
                  <a:gd name="T52" fmla="*/ 252 w 638"/>
                  <a:gd name="T53" fmla="*/ 28 h 536"/>
                  <a:gd name="T54" fmla="*/ 272 w 638"/>
                  <a:gd name="T55" fmla="*/ 60 h 536"/>
                  <a:gd name="T56" fmla="*/ 290 w 638"/>
                  <a:gd name="T57" fmla="*/ 74 h 536"/>
                  <a:gd name="T58" fmla="*/ 312 w 638"/>
                  <a:gd name="T59" fmla="*/ 84 h 536"/>
                  <a:gd name="T60" fmla="*/ 344 w 638"/>
                  <a:gd name="T61" fmla="*/ 90 h 536"/>
                  <a:gd name="T62" fmla="*/ 360 w 638"/>
                  <a:gd name="T63" fmla="*/ 90 h 536"/>
                  <a:gd name="T64" fmla="*/ 390 w 638"/>
                  <a:gd name="T65" fmla="*/ 86 h 536"/>
                  <a:gd name="T66" fmla="*/ 428 w 638"/>
                  <a:gd name="T67" fmla="*/ 72 h 536"/>
                  <a:gd name="T68" fmla="*/ 462 w 638"/>
                  <a:gd name="T69" fmla="*/ 48 h 536"/>
                  <a:gd name="T70" fmla="*/ 482 w 638"/>
                  <a:gd name="T71" fmla="*/ 26 h 536"/>
                  <a:gd name="T72" fmla="*/ 496 w 638"/>
                  <a:gd name="T73" fmla="*/ 28 h 536"/>
                  <a:gd name="T74" fmla="*/ 550 w 638"/>
                  <a:gd name="T75" fmla="*/ 40 h 536"/>
                  <a:gd name="T76" fmla="*/ 586 w 638"/>
                  <a:gd name="T77" fmla="*/ 54 h 536"/>
                  <a:gd name="T78" fmla="*/ 598 w 638"/>
                  <a:gd name="T79" fmla="*/ 62 h 536"/>
                  <a:gd name="T80" fmla="*/ 616 w 638"/>
                  <a:gd name="T81" fmla="*/ 84 h 536"/>
                  <a:gd name="T82" fmla="*/ 628 w 638"/>
                  <a:gd name="T83" fmla="*/ 110 h 536"/>
                  <a:gd name="T84" fmla="*/ 638 w 638"/>
                  <a:gd name="T85" fmla="*/ 154 h 536"/>
                  <a:gd name="T86" fmla="*/ 638 w 638"/>
                  <a:gd name="T87" fmla="*/ 164 h 536"/>
                  <a:gd name="T88" fmla="*/ 628 w 638"/>
                  <a:gd name="T89" fmla="*/ 190 h 536"/>
                  <a:gd name="T90" fmla="*/ 600 w 638"/>
                  <a:gd name="T91" fmla="*/ 230 h 536"/>
                  <a:gd name="T92" fmla="*/ 584 w 638"/>
                  <a:gd name="T93" fmla="*/ 248 h 536"/>
                  <a:gd name="T94" fmla="*/ 558 w 638"/>
                  <a:gd name="T95" fmla="*/ 272 h 536"/>
                  <a:gd name="T96" fmla="*/ 558 w 638"/>
                  <a:gd name="T97" fmla="*/ 298 h 536"/>
                  <a:gd name="T98" fmla="*/ 554 w 638"/>
                  <a:gd name="T99" fmla="*/ 346 h 536"/>
                  <a:gd name="T100" fmla="*/ 548 w 638"/>
                  <a:gd name="T101" fmla="*/ 370 h 536"/>
                  <a:gd name="T102" fmla="*/ 534 w 638"/>
                  <a:gd name="T103" fmla="*/ 422 h 536"/>
                  <a:gd name="T104" fmla="*/ 524 w 638"/>
                  <a:gd name="T105" fmla="*/ 438 h 536"/>
                  <a:gd name="T106" fmla="*/ 516 w 638"/>
                  <a:gd name="T107" fmla="*/ 448 h 536"/>
                  <a:gd name="T108" fmla="*/ 514 w 638"/>
                  <a:gd name="T109" fmla="*/ 458 h 536"/>
                  <a:gd name="T110" fmla="*/ 524 w 638"/>
                  <a:gd name="T111" fmla="*/ 492 h 536"/>
                  <a:gd name="T112" fmla="*/ 138 w 638"/>
                  <a:gd name="T113" fmla="*/ 480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8" h="536">
                    <a:moveTo>
                      <a:pt x="138" y="480"/>
                    </a:moveTo>
                    <a:lnTo>
                      <a:pt x="138" y="480"/>
                    </a:lnTo>
                    <a:lnTo>
                      <a:pt x="128" y="430"/>
                    </a:lnTo>
                    <a:lnTo>
                      <a:pt x="122" y="414"/>
                    </a:lnTo>
                    <a:lnTo>
                      <a:pt x="114" y="394"/>
                    </a:lnTo>
                    <a:lnTo>
                      <a:pt x="114" y="394"/>
                    </a:lnTo>
                    <a:lnTo>
                      <a:pt x="104" y="366"/>
                    </a:lnTo>
                    <a:lnTo>
                      <a:pt x="98" y="336"/>
                    </a:lnTo>
                    <a:lnTo>
                      <a:pt x="92" y="306"/>
                    </a:lnTo>
                    <a:lnTo>
                      <a:pt x="92" y="306"/>
                    </a:lnTo>
                    <a:lnTo>
                      <a:pt x="92" y="274"/>
                    </a:lnTo>
                    <a:lnTo>
                      <a:pt x="94" y="242"/>
                    </a:lnTo>
                    <a:lnTo>
                      <a:pt x="100" y="202"/>
                    </a:lnTo>
                    <a:lnTo>
                      <a:pt x="100" y="202"/>
                    </a:lnTo>
                    <a:lnTo>
                      <a:pt x="102" y="192"/>
                    </a:lnTo>
                    <a:lnTo>
                      <a:pt x="104" y="192"/>
                    </a:lnTo>
                    <a:lnTo>
                      <a:pt x="104" y="194"/>
                    </a:lnTo>
                    <a:lnTo>
                      <a:pt x="104" y="230"/>
                    </a:lnTo>
                    <a:lnTo>
                      <a:pt x="100" y="314"/>
                    </a:lnTo>
                    <a:lnTo>
                      <a:pt x="100" y="314"/>
                    </a:lnTo>
                    <a:lnTo>
                      <a:pt x="100" y="316"/>
                    </a:lnTo>
                    <a:lnTo>
                      <a:pt x="98" y="318"/>
                    </a:lnTo>
                    <a:lnTo>
                      <a:pt x="92" y="312"/>
                    </a:lnTo>
                    <a:lnTo>
                      <a:pt x="74" y="282"/>
                    </a:lnTo>
                    <a:lnTo>
                      <a:pt x="52" y="242"/>
                    </a:lnTo>
                    <a:lnTo>
                      <a:pt x="42" y="224"/>
                    </a:lnTo>
                    <a:lnTo>
                      <a:pt x="32" y="212"/>
                    </a:lnTo>
                    <a:lnTo>
                      <a:pt x="32" y="212"/>
                    </a:lnTo>
                    <a:lnTo>
                      <a:pt x="24" y="202"/>
                    </a:lnTo>
                    <a:lnTo>
                      <a:pt x="16" y="192"/>
                    </a:lnTo>
                    <a:lnTo>
                      <a:pt x="6" y="172"/>
                    </a:lnTo>
                    <a:lnTo>
                      <a:pt x="2" y="156"/>
                    </a:lnTo>
                    <a:lnTo>
                      <a:pt x="0" y="150"/>
                    </a:lnTo>
                    <a:lnTo>
                      <a:pt x="0" y="150"/>
                    </a:lnTo>
                    <a:lnTo>
                      <a:pt x="16" y="124"/>
                    </a:lnTo>
                    <a:lnTo>
                      <a:pt x="32" y="98"/>
                    </a:lnTo>
                    <a:lnTo>
                      <a:pt x="48" y="68"/>
                    </a:lnTo>
                    <a:lnTo>
                      <a:pt x="48" y="68"/>
                    </a:lnTo>
                    <a:lnTo>
                      <a:pt x="60" y="44"/>
                    </a:lnTo>
                    <a:lnTo>
                      <a:pt x="66" y="34"/>
                    </a:lnTo>
                    <a:lnTo>
                      <a:pt x="72" y="28"/>
                    </a:lnTo>
                    <a:lnTo>
                      <a:pt x="88" y="18"/>
                    </a:lnTo>
                    <a:lnTo>
                      <a:pt x="108" y="10"/>
                    </a:lnTo>
                    <a:lnTo>
                      <a:pt x="108" y="10"/>
                    </a:lnTo>
                    <a:lnTo>
                      <a:pt x="120" y="4"/>
                    </a:lnTo>
                    <a:lnTo>
                      <a:pt x="134" y="2"/>
                    </a:lnTo>
                    <a:lnTo>
                      <a:pt x="148" y="0"/>
                    </a:lnTo>
                    <a:lnTo>
                      <a:pt x="162" y="0"/>
                    </a:lnTo>
                    <a:lnTo>
                      <a:pt x="212" y="4"/>
                    </a:lnTo>
                    <a:lnTo>
                      <a:pt x="212" y="4"/>
                    </a:lnTo>
                    <a:lnTo>
                      <a:pt x="246" y="2"/>
                    </a:lnTo>
                    <a:lnTo>
                      <a:pt x="246" y="2"/>
                    </a:lnTo>
                    <a:lnTo>
                      <a:pt x="248" y="16"/>
                    </a:lnTo>
                    <a:lnTo>
                      <a:pt x="252" y="28"/>
                    </a:lnTo>
                    <a:lnTo>
                      <a:pt x="260" y="44"/>
                    </a:lnTo>
                    <a:lnTo>
                      <a:pt x="272" y="60"/>
                    </a:lnTo>
                    <a:lnTo>
                      <a:pt x="280" y="66"/>
                    </a:lnTo>
                    <a:lnTo>
                      <a:pt x="290" y="74"/>
                    </a:lnTo>
                    <a:lnTo>
                      <a:pt x="300" y="80"/>
                    </a:lnTo>
                    <a:lnTo>
                      <a:pt x="312" y="84"/>
                    </a:lnTo>
                    <a:lnTo>
                      <a:pt x="328" y="88"/>
                    </a:lnTo>
                    <a:lnTo>
                      <a:pt x="344" y="90"/>
                    </a:lnTo>
                    <a:lnTo>
                      <a:pt x="344" y="90"/>
                    </a:lnTo>
                    <a:lnTo>
                      <a:pt x="360" y="90"/>
                    </a:lnTo>
                    <a:lnTo>
                      <a:pt x="376" y="90"/>
                    </a:lnTo>
                    <a:lnTo>
                      <a:pt x="390" y="86"/>
                    </a:lnTo>
                    <a:lnTo>
                      <a:pt x="404" y="84"/>
                    </a:lnTo>
                    <a:lnTo>
                      <a:pt x="428" y="72"/>
                    </a:lnTo>
                    <a:lnTo>
                      <a:pt x="448" y="60"/>
                    </a:lnTo>
                    <a:lnTo>
                      <a:pt x="462" y="48"/>
                    </a:lnTo>
                    <a:lnTo>
                      <a:pt x="474" y="38"/>
                    </a:lnTo>
                    <a:lnTo>
                      <a:pt x="482" y="26"/>
                    </a:lnTo>
                    <a:lnTo>
                      <a:pt x="482" y="26"/>
                    </a:lnTo>
                    <a:lnTo>
                      <a:pt x="496" y="28"/>
                    </a:lnTo>
                    <a:lnTo>
                      <a:pt x="530" y="36"/>
                    </a:lnTo>
                    <a:lnTo>
                      <a:pt x="550" y="40"/>
                    </a:lnTo>
                    <a:lnTo>
                      <a:pt x="568" y="46"/>
                    </a:lnTo>
                    <a:lnTo>
                      <a:pt x="586" y="54"/>
                    </a:lnTo>
                    <a:lnTo>
                      <a:pt x="598" y="62"/>
                    </a:lnTo>
                    <a:lnTo>
                      <a:pt x="598" y="62"/>
                    </a:lnTo>
                    <a:lnTo>
                      <a:pt x="608" y="74"/>
                    </a:lnTo>
                    <a:lnTo>
                      <a:pt x="616" y="84"/>
                    </a:lnTo>
                    <a:lnTo>
                      <a:pt x="622" y="98"/>
                    </a:lnTo>
                    <a:lnTo>
                      <a:pt x="628" y="110"/>
                    </a:lnTo>
                    <a:lnTo>
                      <a:pt x="634" y="134"/>
                    </a:lnTo>
                    <a:lnTo>
                      <a:pt x="638" y="154"/>
                    </a:lnTo>
                    <a:lnTo>
                      <a:pt x="638" y="154"/>
                    </a:lnTo>
                    <a:lnTo>
                      <a:pt x="638" y="164"/>
                    </a:lnTo>
                    <a:lnTo>
                      <a:pt x="634" y="176"/>
                    </a:lnTo>
                    <a:lnTo>
                      <a:pt x="628" y="190"/>
                    </a:lnTo>
                    <a:lnTo>
                      <a:pt x="618" y="204"/>
                    </a:lnTo>
                    <a:lnTo>
                      <a:pt x="600" y="230"/>
                    </a:lnTo>
                    <a:lnTo>
                      <a:pt x="584" y="248"/>
                    </a:lnTo>
                    <a:lnTo>
                      <a:pt x="584" y="248"/>
                    </a:lnTo>
                    <a:lnTo>
                      <a:pt x="564" y="266"/>
                    </a:lnTo>
                    <a:lnTo>
                      <a:pt x="558" y="272"/>
                    </a:lnTo>
                    <a:lnTo>
                      <a:pt x="558" y="272"/>
                    </a:lnTo>
                    <a:lnTo>
                      <a:pt x="558" y="298"/>
                    </a:lnTo>
                    <a:lnTo>
                      <a:pt x="558" y="320"/>
                    </a:lnTo>
                    <a:lnTo>
                      <a:pt x="554" y="346"/>
                    </a:lnTo>
                    <a:lnTo>
                      <a:pt x="554" y="346"/>
                    </a:lnTo>
                    <a:lnTo>
                      <a:pt x="548" y="370"/>
                    </a:lnTo>
                    <a:lnTo>
                      <a:pt x="542" y="398"/>
                    </a:lnTo>
                    <a:lnTo>
                      <a:pt x="534" y="422"/>
                    </a:lnTo>
                    <a:lnTo>
                      <a:pt x="530" y="432"/>
                    </a:lnTo>
                    <a:lnTo>
                      <a:pt x="524" y="438"/>
                    </a:lnTo>
                    <a:lnTo>
                      <a:pt x="524" y="438"/>
                    </a:lnTo>
                    <a:lnTo>
                      <a:pt x="516" y="448"/>
                    </a:lnTo>
                    <a:lnTo>
                      <a:pt x="514" y="452"/>
                    </a:lnTo>
                    <a:lnTo>
                      <a:pt x="514" y="458"/>
                    </a:lnTo>
                    <a:lnTo>
                      <a:pt x="516" y="470"/>
                    </a:lnTo>
                    <a:lnTo>
                      <a:pt x="524" y="492"/>
                    </a:lnTo>
                    <a:lnTo>
                      <a:pt x="348" y="536"/>
                    </a:lnTo>
                    <a:lnTo>
                      <a:pt x="138" y="480"/>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 name="Freeform 20"/>
              <p:cNvSpPr>
                <a:spLocks/>
              </p:cNvSpPr>
              <p:nvPr/>
            </p:nvSpPr>
            <p:spPr bwMode="auto">
              <a:xfrm>
                <a:off x="1644" y="2084"/>
                <a:ext cx="236" cy="106"/>
              </a:xfrm>
              <a:custGeom>
                <a:avLst/>
                <a:gdLst>
                  <a:gd name="T0" fmla="*/ 0 w 236"/>
                  <a:gd name="T1" fmla="*/ 0 h 106"/>
                  <a:gd name="T2" fmla="*/ 0 w 236"/>
                  <a:gd name="T3" fmla="*/ 0 h 106"/>
                  <a:gd name="T4" fmla="*/ 2 w 236"/>
                  <a:gd name="T5" fmla="*/ 14 h 106"/>
                  <a:gd name="T6" fmla="*/ 6 w 236"/>
                  <a:gd name="T7" fmla="*/ 26 h 106"/>
                  <a:gd name="T8" fmla="*/ 14 w 236"/>
                  <a:gd name="T9" fmla="*/ 42 h 106"/>
                  <a:gd name="T10" fmla="*/ 26 w 236"/>
                  <a:gd name="T11" fmla="*/ 58 h 106"/>
                  <a:gd name="T12" fmla="*/ 34 w 236"/>
                  <a:gd name="T13" fmla="*/ 64 h 106"/>
                  <a:gd name="T14" fmla="*/ 44 w 236"/>
                  <a:gd name="T15" fmla="*/ 72 h 106"/>
                  <a:gd name="T16" fmla="*/ 54 w 236"/>
                  <a:gd name="T17" fmla="*/ 78 h 106"/>
                  <a:gd name="T18" fmla="*/ 66 w 236"/>
                  <a:gd name="T19" fmla="*/ 82 h 106"/>
                  <a:gd name="T20" fmla="*/ 82 w 236"/>
                  <a:gd name="T21" fmla="*/ 86 h 106"/>
                  <a:gd name="T22" fmla="*/ 98 w 236"/>
                  <a:gd name="T23" fmla="*/ 88 h 106"/>
                  <a:gd name="T24" fmla="*/ 98 w 236"/>
                  <a:gd name="T25" fmla="*/ 88 h 106"/>
                  <a:gd name="T26" fmla="*/ 114 w 236"/>
                  <a:gd name="T27" fmla="*/ 88 h 106"/>
                  <a:gd name="T28" fmla="*/ 130 w 236"/>
                  <a:gd name="T29" fmla="*/ 88 h 106"/>
                  <a:gd name="T30" fmla="*/ 144 w 236"/>
                  <a:gd name="T31" fmla="*/ 84 h 106"/>
                  <a:gd name="T32" fmla="*/ 158 w 236"/>
                  <a:gd name="T33" fmla="*/ 82 h 106"/>
                  <a:gd name="T34" fmla="*/ 182 w 236"/>
                  <a:gd name="T35" fmla="*/ 70 h 106"/>
                  <a:gd name="T36" fmla="*/ 202 w 236"/>
                  <a:gd name="T37" fmla="*/ 58 h 106"/>
                  <a:gd name="T38" fmla="*/ 216 w 236"/>
                  <a:gd name="T39" fmla="*/ 46 h 106"/>
                  <a:gd name="T40" fmla="*/ 228 w 236"/>
                  <a:gd name="T41" fmla="*/ 36 h 106"/>
                  <a:gd name="T42" fmla="*/ 236 w 236"/>
                  <a:gd name="T43" fmla="*/ 24 h 106"/>
                  <a:gd name="T44" fmla="*/ 236 w 236"/>
                  <a:gd name="T45" fmla="*/ 24 h 106"/>
                  <a:gd name="T46" fmla="*/ 228 w 236"/>
                  <a:gd name="T47" fmla="*/ 38 h 106"/>
                  <a:gd name="T48" fmla="*/ 220 w 236"/>
                  <a:gd name="T49" fmla="*/ 54 h 106"/>
                  <a:gd name="T50" fmla="*/ 204 w 236"/>
                  <a:gd name="T51" fmla="*/ 70 h 106"/>
                  <a:gd name="T52" fmla="*/ 196 w 236"/>
                  <a:gd name="T53" fmla="*/ 78 h 106"/>
                  <a:gd name="T54" fmla="*/ 186 w 236"/>
                  <a:gd name="T55" fmla="*/ 84 h 106"/>
                  <a:gd name="T56" fmla="*/ 174 w 236"/>
                  <a:gd name="T57" fmla="*/ 92 h 106"/>
                  <a:gd name="T58" fmla="*/ 160 w 236"/>
                  <a:gd name="T59" fmla="*/ 98 h 106"/>
                  <a:gd name="T60" fmla="*/ 146 w 236"/>
                  <a:gd name="T61" fmla="*/ 102 h 106"/>
                  <a:gd name="T62" fmla="*/ 130 w 236"/>
                  <a:gd name="T63" fmla="*/ 104 h 106"/>
                  <a:gd name="T64" fmla="*/ 112 w 236"/>
                  <a:gd name="T65" fmla="*/ 106 h 106"/>
                  <a:gd name="T66" fmla="*/ 92 w 236"/>
                  <a:gd name="T67" fmla="*/ 104 h 106"/>
                  <a:gd name="T68" fmla="*/ 92 w 236"/>
                  <a:gd name="T69" fmla="*/ 104 h 106"/>
                  <a:gd name="T70" fmla="*/ 74 w 236"/>
                  <a:gd name="T71" fmla="*/ 100 h 106"/>
                  <a:gd name="T72" fmla="*/ 58 w 236"/>
                  <a:gd name="T73" fmla="*/ 96 h 106"/>
                  <a:gd name="T74" fmla="*/ 44 w 236"/>
                  <a:gd name="T75" fmla="*/ 90 h 106"/>
                  <a:gd name="T76" fmla="*/ 34 w 236"/>
                  <a:gd name="T77" fmla="*/ 82 h 106"/>
                  <a:gd name="T78" fmla="*/ 24 w 236"/>
                  <a:gd name="T79" fmla="*/ 74 h 106"/>
                  <a:gd name="T80" fmla="*/ 16 w 236"/>
                  <a:gd name="T81" fmla="*/ 66 h 106"/>
                  <a:gd name="T82" fmla="*/ 10 w 236"/>
                  <a:gd name="T83" fmla="*/ 56 h 106"/>
                  <a:gd name="T84" fmla="*/ 6 w 236"/>
                  <a:gd name="T85" fmla="*/ 46 h 106"/>
                  <a:gd name="T86" fmla="*/ 2 w 236"/>
                  <a:gd name="T87" fmla="*/ 30 h 106"/>
                  <a:gd name="T88" fmla="*/ 0 w 236"/>
                  <a:gd name="T89" fmla="*/ 14 h 106"/>
                  <a:gd name="T90" fmla="*/ 0 w 236"/>
                  <a:gd name="T91" fmla="*/ 0 h 106"/>
                  <a:gd name="T92" fmla="*/ 0 w 236"/>
                  <a:gd name="T9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06">
                    <a:moveTo>
                      <a:pt x="0" y="0"/>
                    </a:moveTo>
                    <a:lnTo>
                      <a:pt x="0" y="0"/>
                    </a:lnTo>
                    <a:lnTo>
                      <a:pt x="2" y="14"/>
                    </a:lnTo>
                    <a:lnTo>
                      <a:pt x="6" y="26"/>
                    </a:lnTo>
                    <a:lnTo>
                      <a:pt x="14" y="42"/>
                    </a:lnTo>
                    <a:lnTo>
                      <a:pt x="26" y="58"/>
                    </a:lnTo>
                    <a:lnTo>
                      <a:pt x="34" y="64"/>
                    </a:lnTo>
                    <a:lnTo>
                      <a:pt x="44" y="72"/>
                    </a:lnTo>
                    <a:lnTo>
                      <a:pt x="54" y="78"/>
                    </a:lnTo>
                    <a:lnTo>
                      <a:pt x="66" y="82"/>
                    </a:lnTo>
                    <a:lnTo>
                      <a:pt x="82" y="86"/>
                    </a:lnTo>
                    <a:lnTo>
                      <a:pt x="98" y="88"/>
                    </a:lnTo>
                    <a:lnTo>
                      <a:pt x="98" y="88"/>
                    </a:lnTo>
                    <a:lnTo>
                      <a:pt x="114" y="88"/>
                    </a:lnTo>
                    <a:lnTo>
                      <a:pt x="130" y="88"/>
                    </a:lnTo>
                    <a:lnTo>
                      <a:pt x="144" y="84"/>
                    </a:lnTo>
                    <a:lnTo>
                      <a:pt x="158" y="82"/>
                    </a:lnTo>
                    <a:lnTo>
                      <a:pt x="182" y="70"/>
                    </a:lnTo>
                    <a:lnTo>
                      <a:pt x="202" y="58"/>
                    </a:lnTo>
                    <a:lnTo>
                      <a:pt x="216" y="46"/>
                    </a:lnTo>
                    <a:lnTo>
                      <a:pt x="228" y="36"/>
                    </a:lnTo>
                    <a:lnTo>
                      <a:pt x="236" y="24"/>
                    </a:lnTo>
                    <a:lnTo>
                      <a:pt x="236" y="24"/>
                    </a:lnTo>
                    <a:lnTo>
                      <a:pt x="228" y="38"/>
                    </a:lnTo>
                    <a:lnTo>
                      <a:pt x="220" y="54"/>
                    </a:lnTo>
                    <a:lnTo>
                      <a:pt x="204" y="70"/>
                    </a:lnTo>
                    <a:lnTo>
                      <a:pt x="196" y="78"/>
                    </a:lnTo>
                    <a:lnTo>
                      <a:pt x="186" y="84"/>
                    </a:lnTo>
                    <a:lnTo>
                      <a:pt x="174" y="92"/>
                    </a:lnTo>
                    <a:lnTo>
                      <a:pt x="160" y="98"/>
                    </a:lnTo>
                    <a:lnTo>
                      <a:pt x="146" y="102"/>
                    </a:lnTo>
                    <a:lnTo>
                      <a:pt x="130" y="104"/>
                    </a:lnTo>
                    <a:lnTo>
                      <a:pt x="112" y="106"/>
                    </a:lnTo>
                    <a:lnTo>
                      <a:pt x="92" y="104"/>
                    </a:lnTo>
                    <a:lnTo>
                      <a:pt x="92" y="104"/>
                    </a:lnTo>
                    <a:lnTo>
                      <a:pt x="74" y="100"/>
                    </a:lnTo>
                    <a:lnTo>
                      <a:pt x="58" y="96"/>
                    </a:lnTo>
                    <a:lnTo>
                      <a:pt x="44" y="90"/>
                    </a:lnTo>
                    <a:lnTo>
                      <a:pt x="34" y="82"/>
                    </a:lnTo>
                    <a:lnTo>
                      <a:pt x="24" y="74"/>
                    </a:lnTo>
                    <a:lnTo>
                      <a:pt x="16" y="66"/>
                    </a:lnTo>
                    <a:lnTo>
                      <a:pt x="10" y="56"/>
                    </a:lnTo>
                    <a:lnTo>
                      <a:pt x="6" y="46"/>
                    </a:lnTo>
                    <a:lnTo>
                      <a:pt x="2" y="30"/>
                    </a:lnTo>
                    <a:lnTo>
                      <a:pt x="0" y="14"/>
                    </a:lnTo>
                    <a:lnTo>
                      <a:pt x="0" y="0"/>
                    </a:lnTo>
                    <a:lnTo>
                      <a:pt x="0" y="0"/>
                    </a:lnTo>
                    <a:close/>
                  </a:path>
                </a:pathLst>
              </a:custGeom>
              <a:solidFill>
                <a:schemeClr val="accent6">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 name="Freeform 21"/>
              <p:cNvSpPr>
                <a:spLocks/>
              </p:cNvSpPr>
              <p:nvPr/>
            </p:nvSpPr>
            <p:spPr bwMode="auto">
              <a:xfrm>
                <a:off x="1452" y="1710"/>
                <a:ext cx="506" cy="684"/>
              </a:xfrm>
              <a:custGeom>
                <a:avLst/>
                <a:gdLst>
                  <a:gd name="T0" fmla="*/ 488 w 506"/>
                  <a:gd name="T1" fmla="*/ 250 h 684"/>
                  <a:gd name="T2" fmla="*/ 506 w 506"/>
                  <a:gd name="T3" fmla="*/ 254 h 684"/>
                  <a:gd name="T4" fmla="*/ 492 w 506"/>
                  <a:gd name="T5" fmla="*/ 176 h 684"/>
                  <a:gd name="T6" fmla="*/ 486 w 506"/>
                  <a:gd name="T7" fmla="*/ 88 h 684"/>
                  <a:gd name="T8" fmla="*/ 436 w 506"/>
                  <a:gd name="T9" fmla="*/ 42 h 684"/>
                  <a:gd name="T10" fmla="*/ 396 w 506"/>
                  <a:gd name="T11" fmla="*/ 4 h 684"/>
                  <a:gd name="T12" fmla="*/ 312 w 506"/>
                  <a:gd name="T13" fmla="*/ 4 h 684"/>
                  <a:gd name="T14" fmla="*/ 238 w 506"/>
                  <a:gd name="T15" fmla="*/ 66 h 684"/>
                  <a:gd name="T16" fmla="*/ 158 w 506"/>
                  <a:gd name="T17" fmla="*/ 226 h 684"/>
                  <a:gd name="T18" fmla="*/ 114 w 506"/>
                  <a:gd name="T19" fmla="*/ 286 h 684"/>
                  <a:gd name="T20" fmla="*/ 78 w 506"/>
                  <a:gd name="T21" fmla="*/ 370 h 684"/>
                  <a:gd name="T22" fmla="*/ 16 w 506"/>
                  <a:gd name="T23" fmla="*/ 396 h 684"/>
                  <a:gd name="T24" fmla="*/ 48 w 506"/>
                  <a:gd name="T25" fmla="*/ 400 h 684"/>
                  <a:gd name="T26" fmla="*/ 4 w 506"/>
                  <a:gd name="T27" fmla="*/ 440 h 684"/>
                  <a:gd name="T28" fmla="*/ 2 w 506"/>
                  <a:gd name="T29" fmla="*/ 462 h 684"/>
                  <a:gd name="T30" fmla="*/ 26 w 506"/>
                  <a:gd name="T31" fmla="*/ 450 h 684"/>
                  <a:gd name="T32" fmla="*/ 44 w 506"/>
                  <a:gd name="T33" fmla="*/ 478 h 684"/>
                  <a:gd name="T34" fmla="*/ 78 w 506"/>
                  <a:gd name="T35" fmla="*/ 484 h 684"/>
                  <a:gd name="T36" fmla="*/ 104 w 506"/>
                  <a:gd name="T37" fmla="*/ 552 h 684"/>
                  <a:gd name="T38" fmla="*/ 126 w 506"/>
                  <a:gd name="T39" fmla="*/ 528 h 684"/>
                  <a:gd name="T40" fmla="*/ 144 w 506"/>
                  <a:gd name="T41" fmla="*/ 520 h 684"/>
                  <a:gd name="T42" fmla="*/ 204 w 506"/>
                  <a:gd name="T43" fmla="*/ 610 h 684"/>
                  <a:gd name="T44" fmla="*/ 172 w 506"/>
                  <a:gd name="T45" fmla="*/ 498 h 684"/>
                  <a:gd name="T46" fmla="*/ 196 w 506"/>
                  <a:gd name="T47" fmla="*/ 408 h 684"/>
                  <a:gd name="T48" fmla="*/ 234 w 506"/>
                  <a:gd name="T49" fmla="*/ 290 h 684"/>
                  <a:gd name="T50" fmla="*/ 238 w 506"/>
                  <a:gd name="T51" fmla="*/ 200 h 684"/>
                  <a:gd name="T52" fmla="*/ 278 w 506"/>
                  <a:gd name="T53" fmla="*/ 102 h 684"/>
                  <a:gd name="T54" fmla="*/ 288 w 506"/>
                  <a:gd name="T55" fmla="*/ 98 h 684"/>
                  <a:gd name="T56" fmla="*/ 288 w 506"/>
                  <a:gd name="T57" fmla="*/ 138 h 684"/>
                  <a:gd name="T58" fmla="*/ 354 w 506"/>
                  <a:gd name="T59" fmla="*/ 82 h 684"/>
                  <a:gd name="T60" fmla="*/ 412 w 506"/>
                  <a:gd name="T61" fmla="*/ 110 h 684"/>
                  <a:gd name="T62" fmla="*/ 420 w 506"/>
                  <a:gd name="T63" fmla="*/ 78 h 684"/>
                  <a:gd name="T64" fmla="*/ 446 w 506"/>
                  <a:gd name="T65" fmla="*/ 154 h 684"/>
                  <a:gd name="T66" fmla="*/ 422 w 506"/>
                  <a:gd name="T67" fmla="*/ 264 h 684"/>
                  <a:gd name="T68" fmla="*/ 370 w 506"/>
                  <a:gd name="T69" fmla="*/ 332 h 684"/>
                  <a:gd name="T70" fmla="*/ 348 w 506"/>
                  <a:gd name="T71" fmla="*/ 380 h 684"/>
                  <a:gd name="T72" fmla="*/ 348 w 506"/>
                  <a:gd name="T73" fmla="*/ 450 h 684"/>
                  <a:gd name="T74" fmla="*/ 346 w 506"/>
                  <a:gd name="T75" fmla="*/ 468 h 684"/>
                  <a:gd name="T76" fmla="*/ 378 w 506"/>
                  <a:gd name="T77" fmla="*/ 460 h 684"/>
                  <a:gd name="T78" fmla="*/ 304 w 506"/>
                  <a:gd name="T79" fmla="*/ 518 h 684"/>
                  <a:gd name="T80" fmla="*/ 266 w 506"/>
                  <a:gd name="T81" fmla="*/ 632 h 684"/>
                  <a:gd name="T82" fmla="*/ 254 w 506"/>
                  <a:gd name="T83" fmla="*/ 652 h 684"/>
                  <a:gd name="T84" fmla="*/ 284 w 506"/>
                  <a:gd name="T85" fmla="*/ 640 h 684"/>
                  <a:gd name="T86" fmla="*/ 302 w 506"/>
                  <a:gd name="T87" fmla="*/ 678 h 684"/>
                  <a:gd name="T88" fmla="*/ 324 w 506"/>
                  <a:gd name="T89" fmla="*/ 676 h 684"/>
                  <a:gd name="T90" fmla="*/ 332 w 506"/>
                  <a:gd name="T91" fmla="*/ 630 h 684"/>
                  <a:gd name="T92" fmla="*/ 376 w 506"/>
                  <a:gd name="T93" fmla="*/ 634 h 684"/>
                  <a:gd name="T94" fmla="*/ 394 w 506"/>
                  <a:gd name="T95" fmla="*/ 612 h 684"/>
                  <a:gd name="T96" fmla="*/ 384 w 506"/>
                  <a:gd name="T97" fmla="*/ 648 h 684"/>
                  <a:gd name="T98" fmla="*/ 430 w 506"/>
                  <a:gd name="T99" fmla="*/ 612 h 684"/>
                  <a:gd name="T100" fmla="*/ 430 w 506"/>
                  <a:gd name="T101" fmla="*/ 532 h 684"/>
                  <a:gd name="T102" fmla="*/ 440 w 506"/>
                  <a:gd name="T103" fmla="*/ 538 h 684"/>
                  <a:gd name="T104" fmla="*/ 448 w 506"/>
                  <a:gd name="T105" fmla="*/ 502 h 684"/>
                  <a:gd name="T106" fmla="*/ 454 w 506"/>
                  <a:gd name="T107" fmla="*/ 552 h 684"/>
                  <a:gd name="T108" fmla="*/ 472 w 506"/>
                  <a:gd name="T109" fmla="*/ 520 h 684"/>
                  <a:gd name="T110" fmla="*/ 460 w 506"/>
                  <a:gd name="T111" fmla="*/ 436 h 684"/>
                  <a:gd name="T112" fmla="*/ 488 w 506"/>
                  <a:gd name="T113" fmla="*/ 386 h 684"/>
                  <a:gd name="T114" fmla="*/ 486 w 506"/>
                  <a:gd name="T115" fmla="*/ 296 h 684"/>
                  <a:gd name="T116" fmla="*/ 498 w 506"/>
                  <a:gd name="T117" fmla="*/ 300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6" h="684">
                    <a:moveTo>
                      <a:pt x="498" y="300"/>
                    </a:moveTo>
                    <a:lnTo>
                      <a:pt x="498" y="300"/>
                    </a:lnTo>
                    <a:lnTo>
                      <a:pt x="496" y="294"/>
                    </a:lnTo>
                    <a:lnTo>
                      <a:pt x="494" y="286"/>
                    </a:lnTo>
                    <a:lnTo>
                      <a:pt x="490" y="266"/>
                    </a:lnTo>
                    <a:lnTo>
                      <a:pt x="488" y="250"/>
                    </a:lnTo>
                    <a:lnTo>
                      <a:pt x="490" y="246"/>
                    </a:lnTo>
                    <a:lnTo>
                      <a:pt x="490" y="246"/>
                    </a:lnTo>
                    <a:lnTo>
                      <a:pt x="490" y="246"/>
                    </a:lnTo>
                    <a:lnTo>
                      <a:pt x="494" y="252"/>
                    </a:lnTo>
                    <a:lnTo>
                      <a:pt x="500" y="254"/>
                    </a:lnTo>
                    <a:lnTo>
                      <a:pt x="506" y="254"/>
                    </a:lnTo>
                    <a:lnTo>
                      <a:pt x="506" y="254"/>
                    </a:lnTo>
                    <a:lnTo>
                      <a:pt x="504" y="246"/>
                    </a:lnTo>
                    <a:lnTo>
                      <a:pt x="498" y="226"/>
                    </a:lnTo>
                    <a:lnTo>
                      <a:pt x="494" y="210"/>
                    </a:lnTo>
                    <a:lnTo>
                      <a:pt x="492" y="194"/>
                    </a:lnTo>
                    <a:lnTo>
                      <a:pt x="492" y="176"/>
                    </a:lnTo>
                    <a:lnTo>
                      <a:pt x="496" y="158"/>
                    </a:lnTo>
                    <a:lnTo>
                      <a:pt x="496" y="158"/>
                    </a:lnTo>
                    <a:lnTo>
                      <a:pt x="498" y="140"/>
                    </a:lnTo>
                    <a:lnTo>
                      <a:pt x="496" y="122"/>
                    </a:lnTo>
                    <a:lnTo>
                      <a:pt x="492" y="104"/>
                    </a:lnTo>
                    <a:lnTo>
                      <a:pt x="486" y="88"/>
                    </a:lnTo>
                    <a:lnTo>
                      <a:pt x="476" y="74"/>
                    </a:lnTo>
                    <a:lnTo>
                      <a:pt x="464" y="62"/>
                    </a:lnTo>
                    <a:lnTo>
                      <a:pt x="452" y="54"/>
                    </a:lnTo>
                    <a:lnTo>
                      <a:pt x="436" y="50"/>
                    </a:lnTo>
                    <a:lnTo>
                      <a:pt x="436" y="50"/>
                    </a:lnTo>
                    <a:lnTo>
                      <a:pt x="436" y="42"/>
                    </a:lnTo>
                    <a:lnTo>
                      <a:pt x="434" y="32"/>
                    </a:lnTo>
                    <a:lnTo>
                      <a:pt x="430" y="24"/>
                    </a:lnTo>
                    <a:lnTo>
                      <a:pt x="426" y="18"/>
                    </a:lnTo>
                    <a:lnTo>
                      <a:pt x="418" y="12"/>
                    </a:lnTo>
                    <a:lnTo>
                      <a:pt x="408" y="8"/>
                    </a:lnTo>
                    <a:lnTo>
                      <a:pt x="396" y="4"/>
                    </a:lnTo>
                    <a:lnTo>
                      <a:pt x="384" y="2"/>
                    </a:lnTo>
                    <a:lnTo>
                      <a:pt x="384" y="2"/>
                    </a:lnTo>
                    <a:lnTo>
                      <a:pt x="366" y="0"/>
                    </a:lnTo>
                    <a:lnTo>
                      <a:pt x="346" y="0"/>
                    </a:lnTo>
                    <a:lnTo>
                      <a:pt x="324" y="2"/>
                    </a:lnTo>
                    <a:lnTo>
                      <a:pt x="312" y="4"/>
                    </a:lnTo>
                    <a:lnTo>
                      <a:pt x="300" y="8"/>
                    </a:lnTo>
                    <a:lnTo>
                      <a:pt x="288" y="16"/>
                    </a:lnTo>
                    <a:lnTo>
                      <a:pt x="276" y="24"/>
                    </a:lnTo>
                    <a:lnTo>
                      <a:pt x="262" y="36"/>
                    </a:lnTo>
                    <a:lnTo>
                      <a:pt x="250" y="50"/>
                    </a:lnTo>
                    <a:lnTo>
                      <a:pt x="238" y="66"/>
                    </a:lnTo>
                    <a:lnTo>
                      <a:pt x="224" y="86"/>
                    </a:lnTo>
                    <a:lnTo>
                      <a:pt x="212" y="112"/>
                    </a:lnTo>
                    <a:lnTo>
                      <a:pt x="198" y="138"/>
                    </a:lnTo>
                    <a:lnTo>
                      <a:pt x="198" y="138"/>
                    </a:lnTo>
                    <a:lnTo>
                      <a:pt x="176" y="190"/>
                    </a:lnTo>
                    <a:lnTo>
                      <a:pt x="158" y="226"/>
                    </a:lnTo>
                    <a:lnTo>
                      <a:pt x="144" y="250"/>
                    </a:lnTo>
                    <a:lnTo>
                      <a:pt x="134" y="262"/>
                    </a:lnTo>
                    <a:lnTo>
                      <a:pt x="126" y="270"/>
                    </a:lnTo>
                    <a:lnTo>
                      <a:pt x="120" y="274"/>
                    </a:lnTo>
                    <a:lnTo>
                      <a:pt x="116" y="278"/>
                    </a:lnTo>
                    <a:lnTo>
                      <a:pt x="114" y="286"/>
                    </a:lnTo>
                    <a:lnTo>
                      <a:pt x="114" y="286"/>
                    </a:lnTo>
                    <a:lnTo>
                      <a:pt x="108" y="310"/>
                    </a:lnTo>
                    <a:lnTo>
                      <a:pt x="100" y="336"/>
                    </a:lnTo>
                    <a:lnTo>
                      <a:pt x="96" y="348"/>
                    </a:lnTo>
                    <a:lnTo>
                      <a:pt x="88" y="360"/>
                    </a:lnTo>
                    <a:lnTo>
                      <a:pt x="78" y="370"/>
                    </a:lnTo>
                    <a:lnTo>
                      <a:pt x="64" y="376"/>
                    </a:lnTo>
                    <a:lnTo>
                      <a:pt x="64" y="376"/>
                    </a:lnTo>
                    <a:lnTo>
                      <a:pt x="24" y="392"/>
                    </a:lnTo>
                    <a:lnTo>
                      <a:pt x="14" y="394"/>
                    </a:lnTo>
                    <a:lnTo>
                      <a:pt x="14" y="394"/>
                    </a:lnTo>
                    <a:lnTo>
                      <a:pt x="16" y="396"/>
                    </a:lnTo>
                    <a:lnTo>
                      <a:pt x="22" y="400"/>
                    </a:lnTo>
                    <a:lnTo>
                      <a:pt x="30" y="402"/>
                    </a:lnTo>
                    <a:lnTo>
                      <a:pt x="36" y="402"/>
                    </a:lnTo>
                    <a:lnTo>
                      <a:pt x="44" y="402"/>
                    </a:lnTo>
                    <a:lnTo>
                      <a:pt x="44" y="402"/>
                    </a:lnTo>
                    <a:lnTo>
                      <a:pt x="48" y="400"/>
                    </a:lnTo>
                    <a:lnTo>
                      <a:pt x="50" y="402"/>
                    </a:lnTo>
                    <a:lnTo>
                      <a:pt x="44" y="408"/>
                    </a:lnTo>
                    <a:lnTo>
                      <a:pt x="14" y="430"/>
                    </a:lnTo>
                    <a:lnTo>
                      <a:pt x="14" y="430"/>
                    </a:lnTo>
                    <a:lnTo>
                      <a:pt x="8" y="434"/>
                    </a:lnTo>
                    <a:lnTo>
                      <a:pt x="4" y="440"/>
                    </a:lnTo>
                    <a:lnTo>
                      <a:pt x="0" y="446"/>
                    </a:lnTo>
                    <a:lnTo>
                      <a:pt x="0" y="452"/>
                    </a:lnTo>
                    <a:lnTo>
                      <a:pt x="0" y="460"/>
                    </a:lnTo>
                    <a:lnTo>
                      <a:pt x="2" y="464"/>
                    </a:lnTo>
                    <a:lnTo>
                      <a:pt x="2" y="464"/>
                    </a:lnTo>
                    <a:lnTo>
                      <a:pt x="2" y="462"/>
                    </a:lnTo>
                    <a:lnTo>
                      <a:pt x="4" y="456"/>
                    </a:lnTo>
                    <a:lnTo>
                      <a:pt x="10" y="452"/>
                    </a:lnTo>
                    <a:lnTo>
                      <a:pt x="16" y="450"/>
                    </a:lnTo>
                    <a:lnTo>
                      <a:pt x="22" y="448"/>
                    </a:lnTo>
                    <a:lnTo>
                      <a:pt x="22" y="448"/>
                    </a:lnTo>
                    <a:lnTo>
                      <a:pt x="26" y="450"/>
                    </a:lnTo>
                    <a:lnTo>
                      <a:pt x="30" y="452"/>
                    </a:lnTo>
                    <a:lnTo>
                      <a:pt x="38" y="458"/>
                    </a:lnTo>
                    <a:lnTo>
                      <a:pt x="42" y="466"/>
                    </a:lnTo>
                    <a:lnTo>
                      <a:pt x="44" y="474"/>
                    </a:lnTo>
                    <a:lnTo>
                      <a:pt x="44" y="474"/>
                    </a:lnTo>
                    <a:lnTo>
                      <a:pt x="44" y="478"/>
                    </a:lnTo>
                    <a:lnTo>
                      <a:pt x="44" y="478"/>
                    </a:lnTo>
                    <a:lnTo>
                      <a:pt x="54" y="474"/>
                    </a:lnTo>
                    <a:lnTo>
                      <a:pt x="66" y="474"/>
                    </a:lnTo>
                    <a:lnTo>
                      <a:pt x="80" y="476"/>
                    </a:lnTo>
                    <a:lnTo>
                      <a:pt x="80" y="476"/>
                    </a:lnTo>
                    <a:lnTo>
                      <a:pt x="78" y="484"/>
                    </a:lnTo>
                    <a:lnTo>
                      <a:pt x="76" y="494"/>
                    </a:lnTo>
                    <a:lnTo>
                      <a:pt x="78" y="504"/>
                    </a:lnTo>
                    <a:lnTo>
                      <a:pt x="80" y="512"/>
                    </a:lnTo>
                    <a:lnTo>
                      <a:pt x="86" y="528"/>
                    </a:lnTo>
                    <a:lnTo>
                      <a:pt x="94" y="540"/>
                    </a:lnTo>
                    <a:lnTo>
                      <a:pt x="104" y="552"/>
                    </a:lnTo>
                    <a:lnTo>
                      <a:pt x="112" y="560"/>
                    </a:lnTo>
                    <a:lnTo>
                      <a:pt x="120" y="566"/>
                    </a:lnTo>
                    <a:lnTo>
                      <a:pt x="120" y="566"/>
                    </a:lnTo>
                    <a:lnTo>
                      <a:pt x="122" y="552"/>
                    </a:lnTo>
                    <a:lnTo>
                      <a:pt x="124" y="540"/>
                    </a:lnTo>
                    <a:lnTo>
                      <a:pt x="126" y="528"/>
                    </a:lnTo>
                    <a:lnTo>
                      <a:pt x="130" y="518"/>
                    </a:lnTo>
                    <a:lnTo>
                      <a:pt x="138" y="504"/>
                    </a:lnTo>
                    <a:lnTo>
                      <a:pt x="142" y="498"/>
                    </a:lnTo>
                    <a:lnTo>
                      <a:pt x="142" y="498"/>
                    </a:lnTo>
                    <a:lnTo>
                      <a:pt x="142" y="510"/>
                    </a:lnTo>
                    <a:lnTo>
                      <a:pt x="144" y="520"/>
                    </a:lnTo>
                    <a:lnTo>
                      <a:pt x="150" y="540"/>
                    </a:lnTo>
                    <a:lnTo>
                      <a:pt x="160" y="558"/>
                    </a:lnTo>
                    <a:lnTo>
                      <a:pt x="172" y="576"/>
                    </a:lnTo>
                    <a:lnTo>
                      <a:pt x="184" y="590"/>
                    </a:lnTo>
                    <a:lnTo>
                      <a:pt x="194" y="600"/>
                    </a:lnTo>
                    <a:lnTo>
                      <a:pt x="204" y="610"/>
                    </a:lnTo>
                    <a:lnTo>
                      <a:pt x="204" y="610"/>
                    </a:lnTo>
                    <a:lnTo>
                      <a:pt x="196" y="596"/>
                    </a:lnTo>
                    <a:lnTo>
                      <a:pt x="188" y="578"/>
                    </a:lnTo>
                    <a:lnTo>
                      <a:pt x="182" y="556"/>
                    </a:lnTo>
                    <a:lnTo>
                      <a:pt x="176" y="530"/>
                    </a:lnTo>
                    <a:lnTo>
                      <a:pt x="172" y="498"/>
                    </a:lnTo>
                    <a:lnTo>
                      <a:pt x="172" y="480"/>
                    </a:lnTo>
                    <a:lnTo>
                      <a:pt x="172" y="464"/>
                    </a:lnTo>
                    <a:lnTo>
                      <a:pt x="176" y="444"/>
                    </a:lnTo>
                    <a:lnTo>
                      <a:pt x="180" y="426"/>
                    </a:lnTo>
                    <a:lnTo>
                      <a:pt x="180" y="426"/>
                    </a:lnTo>
                    <a:lnTo>
                      <a:pt x="196" y="408"/>
                    </a:lnTo>
                    <a:lnTo>
                      <a:pt x="204" y="398"/>
                    </a:lnTo>
                    <a:lnTo>
                      <a:pt x="208" y="388"/>
                    </a:lnTo>
                    <a:lnTo>
                      <a:pt x="208" y="388"/>
                    </a:lnTo>
                    <a:lnTo>
                      <a:pt x="216" y="362"/>
                    </a:lnTo>
                    <a:lnTo>
                      <a:pt x="226" y="326"/>
                    </a:lnTo>
                    <a:lnTo>
                      <a:pt x="234" y="290"/>
                    </a:lnTo>
                    <a:lnTo>
                      <a:pt x="236" y="272"/>
                    </a:lnTo>
                    <a:lnTo>
                      <a:pt x="236" y="258"/>
                    </a:lnTo>
                    <a:lnTo>
                      <a:pt x="236" y="258"/>
                    </a:lnTo>
                    <a:lnTo>
                      <a:pt x="236" y="242"/>
                    </a:lnTo>
                    <a:lnTo>
                      <a:pt x="236" y="222"/>
                    </a:lnTo>
                    <a:lnTo>
                      <a:pt x="238" y="200"/>
                    </a:lnTo>
                    <a:lnTo>
                      <a:pt x="242" y="176"/>
                    </a:lnTo>
                    <a:lnTo>
                      <a:pt x="248" y="152"/>
                    </a:lnTo>
                    <a:lnTo>
                      <a:pt x="258" y="130"/>
                    </a:lnTo>
                    <a:lnTo>
                      <a:pt x="264" y="118"/>
                    </a:lnTo>
                    <a:lnTo>
                      <a:pt x="270" y="110"/>
                    </a:lnTo>
                    <a:lnTo>
                      <a:pt x="278" y="102"/>
                    </a:lnTo>
                    <a:lnTo>
                      <a:pt x="286" y="94"/>
                    </a:lnTo>
                    <a:lnTo>
                      <a:pt x="286" y="94"/>
                    </a:lnTo>
                    <a:lnTo>
                      <a:pt x="292" y="92"/>
                    </a:lnTo>
                    <a:lnTo>
                      <a:pt x="292" y="92"/>
                    </a:lnTo>
                    <a:lnTo>
                      <a:pt x="288" y="98"/>
                    </a:lnTo>
                    <a:lnTo>
                      <a:pt x="288" y="98"/>
                    </a:lnTo>
                    <a:lnTo>
                      <a:pt x="284" y="120"/>
                    </a:lnTo>
                    <a:lnTo>
                      <a:pt x="284" y="134"/>
                    </a:lnTo>
                    <a:lnTo>
                      <a:pt x="284" y="142"/>
                    </a:lnTo>
                    <a:lnTo>
                      <a:pt x="284" y="146"/>
                    </a:lnTo>
                    <a:lnTo>
                      <a:pt x="284" y="146"/>
                    </a:lnTo>
                    <a:lnTo>
                      <a:pt x="288" y="138"/>
                    </a:lnTo>
                    <a:lnTo>
                      <a:pt x="302" y="120"/>
                    </a:lnTo>
                    <a:lnTo>
                      <a:pt x="310" y="108"/>
                    </a:lnTo>
                    <a:lnTo>
                      <a:pt x="322" y="98"/>
                    </a:lnTo>
                    <a:lnTo>
                      <a:pt x="336" y="90"/>
                    </a:lnTo>
                    <a:lnTo>
                      <a:pt x="354" y="82"/>
                    </a:lnTo>
                    <a:lnTo>
                      <a:pt x="354" y="82"/>
                    </a:lnTo>
                    <a:lnTo>
                      <a:pt x="380" y="76"/>
                    </a:lnTo>
                    <a:lnTo>
                      <a:pt x="380" y="76"/>
                    </a:lnTo>
                    <a:lnTo>
                      <a:pt x="392" y="82"/>
                    </a:lnTo>
                    <a:lnTo>
                      <a:pt x="400" y="92"/>
                    </a:lnTo>
                    <a:lnTo>
                      <a:pt x="408" y="100"/>
                    </a:lnTo>
                    <a:lnTo>
                      <a:pt x="412" y="110"/>
                    </a:lnTo>
                    <a:lnTo>
                      <a:pt x="418" y="126"/>
                    </a:lnTo>
                    <a:lnTo>
                      <a:pt x="418" y="134"/>
                    </a:lnTo>
                    <a:lnTo>
                      <a:pt x="418" y="134"/>
                    </a:lnTo>
                    <a:lnTo>
                      <a:pt x="420" y="116"/>
                    </a:lnTo>
                    <a:lnTo>
                      <a:pt x="422" y="98"/>
                    </a:lnTo>
                    <a:lnTo>
                      <a:pt x="420" y="78"/>
                    </a:lnTo>
                    <a:lnTo>
                      <a:pt x="420" y="78"/>
                    </a:lnTo>
                    <a:lnTo>
                      <a:pt x="428" y="92"/>
                    </a:lnTo>
                    <a:lnTo>
                      <a:pt x="440" y="120"/>
                    </a:lnTo>
                    <a:lnTo>
                      <a:pt x="440" y="120"/>
                    </a:lnTo>
                    <a:lnTo>
                      <a:pt x="444" y="136"/>
                    </a:lnTo>
                    <a:lnTo>
                      <a:pt x="446" y="154"/>
                    </a:lnTo>
                    <a:lnTo>
                      <a:pt x="448" y="170"/>
                    </a:lnTo>
                    <a:lnTo>
                      <a:pt x="446" y="188"/>
                    </a:lnTo>
                    <a:lnTo>
                      <a:pt x="442" y="206"/>
                    </a:lnTo>
                    <a:lnTo>
                      <a:pt x="438" y="224"/>
                    </a:lnTo>
                    <a:lnTo>
                      <a:pt x="430" y="244"/>
                    </a:lnTo>
                    <a:lnTo>
                      <a:pt x="422" y="264"/>
                    </a:lnTo>
                    <a:lnTo>
                      <a:pt x="422" y="264"/>
                    </a:lnTo>
                    <a:lnTo>
                      <a:pt x="412" y="284"/>
                    </a:lnTo>
                    <a:lnTo>
                      <a:pt x="402" y="300"/>
                    </a:lnTo>
                    <a:lnTo>
                      <a:pt x="392" y="312"/>
                    </a:lnTo>
                    <a:lnTo>
                      <a:pt x="384" y="322"/>
                    </a:lnTo>
                    <a:lnTo>
                      <a:pt x="370" y="332"/>
                    </a:lnTo>
                    <a:lnTo>
                      <a:pt x="364" y="336"/>
                    </a:lnTo>
                    <a:lnTo>
                      <a:pt x="364" y="336"/>
                    </a:lnTo>
                    <a:lnTo>
                      <a:pt x="360" y="340"/>
                    </a:lnTo>
                    <a:lnTo>
                      <a:pt x="354" y="356"/>
                    </a:lnTo>
                    <a:lnTo>
                      <a:pt x="350" y="368"/>
                    </a:lnTo>
                    <a:lnTo>
                      <a:pt x="348" y="380"/>
                    </a:lnTo>
                    <a:lnTo>
                      <a:pt x="348" y="396"/>
                    </a:lnTo>
                    <a:lnTo>
                      <a:pt x="350" y="414"/>
                    </a:lnTo>
                    <a:lnTo>
                      <a:pt x="350" y="414"/>
                    </a:lnTo>
                    <a:lnTo>
                      <a:pt x="350" y="430"/>
                    </a:lnTo>
                    <a:lnTo>
                      <a:pt x="350" y="442"/>
                    </a:lnTo>
                    <a:lnTo>
                      <a:pt x="348" y="450"/>
                    </a:lnTo>
                    <a:lnTo>
                      <a:pt x="344" y="456"/>
                    </a:lnTo>
                    <a:lnTo>
                      <a:pt x="338" y="462"/>
                    </a:lnTo>
                    <a:lnTo>
                      <a:pt x="334" y="464"/>
                    </a:lnTo>
                    <a:lnTo>
                      <a:pt x="334" y="468"/>
                    </a:lnTo>
                    <a:lnTo>
                      <a:pt x="334" y="468"/>
                    </a:lnTo>
                    <a:lnTo>
                      <a:pt x="346" y="468"/>
                    </a:lnTo>
                    <a:lnTo>
                      <a:pt x="358" y="464"/>
                    </a:lnTo>
                    <a:lnTo>
                      <a:pt x="374" y="458"/>
                    </a:lnTo>
                    <a:lnTo>
                      <a:pt x="390" y="450"/>
                    </a:lnTo>
                    <a:lnTo>
                      <a:pt x="390" y="450"/>
                    </a:lnTo>
                    <a:lnTo>
                      <a:pt x="384" y="456"/>
                    </a:lnTo>
                    <a:lnTo>
                      <a:pt x="378" y="460"/>
                    </a:lnTo>
                    <a:lnTo>
                      <a:pt x="358" y="472"/>
                    </a:lnTo>
                    <a:lnTo>
                      <a:pt x="336" y="484"/>
                    </a:lnTo>
                    <a:lnTo>
                      <a:pt x="326" y="492"/>
                    </a:lnTo>
                    <a:lnTo>
                      <a:pt x="318" y="500"/>
                    </a:lnTo>
                    <a:lnTo>
                      <a:pt x="318" y="500"/>
                    </a:lnTo>
                    <a:lnTo>
                      <a:pt x="304" y="518"/>
                    </a:lnTo>
                    <a:lnTo>
                      <a:pt x="296" y="534"/>
                    </a:lnTo>
                    <a:lnTo>
                      <a:pt x="290" y="558"/>
                    </a:lnTo>
                    <a:lnTo>
                      <a:pt x="280" y="596"/>
                    </a:lnTo>
                    <a:lnTo>
                      <a:pt x="280" y="596"/>
                    </a:lnTo>
                    <a:lnTo>
                      <a:pt x="272" y="616"/>
                    </a:lnTo>
                    <a:lnTo>
                      <a:pt x="266" y="632"/>
                    </a:lnTo>
                    <a:lnTo>
                      <a:pt x="258" y="642"/>
                    </a:lnTo>
                    <a:lnTo>
                      <a:pt x="252" y="650"/>
                    </a:lnTo>
                    <a:lnTo>
                      <a:pt x="244" y="656"/>
                    </a:lnTo>
                    <a:lnTo>
                      <a:pt x="248" y="656"/>
                    </a:lnTo>
                    <a:lnTo>
                      <a:pt x="248" y="656"/>
                    </a:lnTo>
                    <a:lnTo>
                      <a:pt x="254" y="652"/>
                    </a:lnTo>
                    <a:lnTo>
                      <a:pt x="262" y="646"/>
                    </a:lnTo>
                    <a:lnTo>
                      <a:pt x="276" y="634"/>
                    </a:lnTo>
                    <a:lnTo>
                      <a:pt x="280" y="630"/>
                    </a:lnTo>
                    <a:lnTo>
                      <a:pt x="284" y="628"/>
                    </a:lnTo>
                    <a:lnTo>
                      <a:pt x="286" y="632"/>
                    </a:lnTo>
                    <a:lnTo>
                      <a:pt x="284" y="640"/>
                    </a:lnTo>
                    <a:lnTo>
                      <a:pt x="284" y="640"/>
                    </a:lnTo>
                    <a:lnTo>
                      <a:pt x="284" y="648"/>
                    </a:lnTo>
                    <a:lnTo>
                      <a:pt x="284" y="652"/>
                    </a:lnTo>
                    <a:lnTo>
                      <a:pt x="288" y="664"/>
                    </a:lnTo>
                    <a:lnTo>
                      <a:pt x="294" y="672"/>
                    </a:lnTo>
                    <a:lnTo>
                      <a:pt x="302" y="678"/>
                    </a:lnTo>
                    <a:lnTo>
                      <a:pt x="310" y="682"/>
                    </a:lnTo>
                    <a:lnTo>
                      <a:pt x="318" y="684"/>
                    </a:lnTo>
                    <a:lnTo>
                      <a:pt x="322" y="682"/>
                    </a:lnTo>
                    <a:lnTo>
                      <a:pt x="324" y="680"/>
                    </a:lnTo>
                    <a:lnTo>
                      <a:pt x="324" y="676"/>
                    </a:lnTo>
                    <a:lnTo>
                      <a:pt x="324" y="676"/>
                    </a:lnTo>
                    <a:lnTo>
                      <a:pt x="326" y="658"/>
                    </a:lnTo>
                    <a:lnTo>
                      <a:pt x="328" y="640"/>
                    </a:lnTo>
                    <a:lnTo>
                      <a:pt x="330" y="628"/>
                    </a:lnTo>
                    <a:lnTo>
                      <a:pt x="332" y="628"/>
                    </a:lnTo>
                    <a:lnTo>
                      <a:pt x="332" y="630"/>
                    </a:lnTo>
                    <a:lnTo>
                      <a:pt x="332" y="630"/>
                    </a:lnTo>
                    <a:lnTo>
                      <a:pt x="334" y="636"/>
                    </a:lnTo>
                    <a:lnTo>
                      <a:pt x="338" y="642"/>
                    </a:lnTo>
                    <a:lnTo>
                      <a:pt x="348" y="654"/>
                    </a:lnTo>
                    <a:lnTo>
                      <a:pt x="366" y="664"/>
                    </a:lnTo>
                    <a:lnTo>
                      <a:pt x="366" y="664"/>
                    </a:lnTo>
                    <a:lnTo>
                      <a:pt x="376" y="634"/>
                    </a:lnTo>
                    <a:lnTo>
                      <a:pt x="386" y="616"/>
                    </a:lnTo>
                    <a:lnTo>
                      <a:pt x="390" y="610"/>
                    </a:lnTo>
                    <a:lnTo>
                      <a:pt x="390" y="608"/>
                    </a:lnTo>
                    <a:lnTo>
                      <a:pt x="392" y="608"/>
                    </a:lnTo>
                    <a:lnTo>
                      <a:pt x="392" y="608"/>
                    </a:lnTo>
                    <a:lnTo>
                      <a:pt x="394" y="612"/>
                    </a:lnTo>
                    <a:lnTo>
                      <a:pt x="392" y="618"/>
                    </a:lnTo>
                    <a:lnTo>
                      <a:pt x="388" y="630"/>
                    </a:lnTo>
                    <a:lnTo>
                      <a:pt x="376" y="650"/>
                    </a:lnTo>
                    <a:lnTo>
                      <a:pt x="376" y="650"/>
                    </a:lnTo>
                    <a:lnTo>
                      <a:pt x="378" y="650"/>
                    </a:lnTo>
                    <a:lnTo>
                      <a:pt x="384" y="648"/>
                    </a:lnTo>
                    <a:lnTo>
                      <a:pt x="396" y="644"/>
                    </a:lnTo>
                    <a:lnTo>
                      <a:pt x="414" y="632"/>
                    </a:lnTo>
                    <a:lnTo>
                      <a:pt x="414" y="632"/>
                    </a:lnTo>
                    <a:lnTo>
                      <a:pt x="420" y="628"/>
                    </a:lnTo>
                    <a:lnTo>
                      <a:pt x="424" y="622"/>
                    </a:lnTo>
                    <a:lnTo>
                      <a:pt x="430" y="612"/>
                    </a:lnTo>
                    <a:lnTo>
                      <a:pt x="432" y="598"/>
                    </a:lnTo>
                    <a:lnTo>
                      <a:pt x="432" y="586"/>
                    </a:lnTo>
                    <a:lnTo>
                      <a:pt x="430" y="556"/>
                    </a:lnTo>
                    <a:lnTo>
                      <a:pt x="430" y="544"/>
                    </a:lnTo>
                    <a:lnTo>
                      <a:pt x="430" y="532"/>
                    </a:lnTo>
                    <a:lnTo>
                      <a:pt x="430" y="532"/>
                    </a:lnTo>
                    <a:lnTo>
                      <a:pt x="432" y="524"/>
                    </a:lnTo>
                    <a:lnTo>
                      <a:pt x="434" y="524"/>
                    </a:lnTo>
                    <a:lnTo>
                      <a:pt x="436" y="526"/>
                    </a:lnTo>
                    <a:lnTo>
                      <a:pt x="438" y="530"/>
                    </a:lnTo>
                    <a:lnTo>
                      <a:pt x="440" y="538"/>
                    </a:lnTo>
                    <a:lnTo>
                      <a:pt x="440" y="538"/>
                    </a:lnTo>
                    <a:lnTo>
                      <a:pt x="440" y="534"/>
                    </a:lnTo>
                    <a:lnTo>
                      <a:pt x="440" y="534"/>
                    </a:lnTo>
                    <a:lnTo>
                      <a:pt x="442" y="518"/>
                    </a:lnTo>
                    <a:lnTo>
                      <a:pt x="444" y="508"/>
                    </a:lnTo>
                    <a:lnTo>
                      <a:pt x="446" y="504"/>
                    </a:lnTo>
                    <a:lnTo>
                      <a:pt x="448" y="502"/>
                    </a:lnTo>
                    <a:lnTo>
                      <a:pt x="452" y="502"/>
                    </a:lnTo>
                    <a:lnTo>
                      <a:pt x="454" y="506"/>
                    </a:lnTo>
                    <a:lnTo>
                      <a:pt x="454" y="506"/>
                    </a:lnTo>
                    <a:lnTo>
                      <a:pt x="456" y="512"/>
                    </a:lnTo>
                    <a:lnTo>
                      <a:pt x="456" y="524"/>
                    </a:lnTo>
                    <a:lnTo>
                      <a:pt x="454" y="552"/>
                    </a:lnTo>
                    <a:lnTo>
                      <a:pt x="448" y="592"/>
                    </a:lnTo>
                    <a:lnTo>
                      <a:pt x="448" y="592"/>
                    </a:lnTo>
                    <a:lnTo>
                      <a:pt x="460" y="568"/>
                    </a:lnTo>
                    <a:lnTo>
                      <a:pt x="468" y="544"/>
                    </a:lnTo>
                    <a:lnTo>
                      <a:pt x="470" y="532"/>
                    </a:lnTo>
                    <a:lnTo>
                      <a:pt x="472" y="520"/>
                    </a:lnTo>
                    <a:lnTo>
                      <a:pt x="472" y="520"/>
                    </a:lnTo>
                    <a:lnTo>
                      <a:pt x="470" y="494"/>
                    </a:lnTo>
                    <a:lnTo>
                      <a:pt x="464" y="466"/>
                    </a:lnTo>
                    <a:lnTo>
                      <a:pt x="458" y="438"/>
                    </a:lnTo>
                    <a:lnTo>
                      <a:pt x="458" y="438"/>
                    </a:lnTo>
                    <a:lnTo>
                      <a:pt x="460" y="436"/>
                    </a:lnTo>
                    <a:lnTo>
                      <a:pt x="468" y="430"/>
                    </a:lnTo>
                    <a:lnTo>
                      <a:pt x="474" y="422"/>
                    </a:lnTo>
                    <a:lnTo>
                      <a:pt x="478" y="414"/>
                    </a:lnTo>
                    <a:lnTo>
                      <a:pt x="482" y="402"/>
                    </a:lnTo>
                    <a:lnTo>
                      <a:pt x="488" y="386"/>
                    </a:lnTo>
                    <a:lnTo>
                      <a:pt x="488" y="386"/>
                    </a:lnTo>
                    <a:lnTo>
                      <a:pt x="490" y="368"/>
                    </a:lnTo>
                    <a:lnTo>
                      <a:pt x="492" y="352"/>
                    </a:lnTo>
                    <a:lnTo>
                      <a:pt x="490" y="322"/>
                    </a:lnTo>
                    <a:lnTo>
                      <a:pt x="486" y="300"/>
                    </a:lnTo>
                    <a:lnTo>
                      <a:pt x="486" y="296"/>
                    </a:lnTo>
                    <a:lnTo>
                      <a:pt x="486" y="296"/>
                    </a:lnTo>
                    <a:lnTo>
                      <a:pt x="490" y="300"/>
                    </a:lnTo>
                    <a:lnTo>
                      <a:pt x="496" y="304"/>
                    </a:lnTo>
                    <a:lnTo>
                      <a:pt x="500" y="302"/>
                    </a:lnTo>
                    <a:lnTo>
                      <a:pt x="500" y="302"/>
                    </a:lnTo>
                    <a:lnTo>
                      <a:pt x="498" y="300"/>
                    </a:lnTo>
                    <a:lnTo>
                      <a:pt x="498" y="30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 name="Freeform 22"/>
              <p:cNvSpPr>
                <a:spLocks/>
              </p:cNvSpPr>
              <p:nvPr/>
            </p:nvSpPr>
            <p:spPr bwMode="auto">
              <a:xfrm>
                <a:off x="1870" y="2932"/>
                <a:ext cx="96" cy="50"/>
              </a:xfrm>
              <a:custGeom>
                <a:avLst/>
                <a:gdLst>
                  <a:gd name="T0" fmla="*/ 86 w 96"/>
                  <a:gd name="T1" fmla="*/ 42 h 50"/>
                  <a:gd name="T2" fmla="*/ 86 w 96"/>
                  <a:gd name="T3" fmla="*/ 42 h 50"/>
                  <a:gd name="T4" fmla="*/ 70 w 96"/>
                  <a:gd name="T5" fmla="*/ 38 h 50"/>
                  <a:gd name="T6" fmla="*/ 60 w 96"/>
                  <a:gd name="T7" fmla="*/ 34 h 50"/>
                  <a:gd name="T8" fmla="*/ 34 w 96"/>
                  <a:gd name="T9" fmla="*/ 18 h 50"/>
                  <a:gd name="T10" fmla="*/ 34 w 96"/>
                  <a:gd name="T11" fmla="*/ 18 h 50"/>
                  <a:gd name="T12" fmla="*/ 6 w 96"/>
                  <a:gd name="T13" fmla="*/ 4 h 50"/>
                  <a:gd name="T14" fmla="*/ 0 w 96"/>
                  <a:gd name="T15" fmla="*/ 0 h 50"/>
                  <a:gd name="T16" fmla="*/ 0 w 96"/>
                  <a:gd name="T17" fmla="*/ 0 h 50"/>
                  <a:gd name="T18" fmla="*/ 0 w 96"/>
                  <a:gd name="T19" fmla="*/ 4 h 50"/>
                  <a:gd name="T20" fmla="*/ 2 w 96"/>
                  <a:gd name="T21" fmla="*/ 10 h 50"/>
                  <a:gd name="T22" fmla="*/ 6 w 96"/>
                  <a:gd name="T23" fmla="*/ 16 h 50"/>
                  <a:gd name="T24" fmla="*/ 12 w 96"/>
                  <a:gd name="T25" fmla="*/ 22 h 50"/>
                  <a:gd name="T26" fmla="*/ 22 w 96"/>
                  <a:gd name="T27" fmla="*/ 28 h 50"/>
                  <a:gd name="T28" fmla="*/ 34 w 96"/>
                  <a:gd name="T29" fmla="*/ 34 h 50"/>
                  <a:gd name="T30" fmla="*/ 34 w 96"/>
                  <a:gd name="T31" fmla="*/ 34 h 50"/>
                  <a:gd name="T32" fmla="*/ 60 w 96"/>
                  <a:gd name="T33" fmla="*/ 44 h 50"/>
                  <a:gd name="T34" fmla="*/ 80 w 96"/>
                  <a:gd name="T35" fmla="*/ 50 h 50"/>
                  <a:gd name="T36" fmla="*/ 92 w 96"/>
                  <a:gd name="T37" fmla="*/ 50 h 50"/>
                  <a:gd name="T38" fmla="*/ 96 w 96"/>
                  <a:gd name="T39" fmla="*/ 50 h 50"/>
                  <a:gd name="T40" fmla="*/ 86 w 96"/>
                  <a:gd name="T41"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50">
                    <a:moveTo>
                      <a:pt x="86" y="42"/>
                    </a:moveTo>
                    <a:lnTo>
                      <a:pt x="86" y="42"/>
                    </a:lnTo>
                    <a:lnTo>
                      <a:pt x="70" y="38"/>
                    </a:lnTo>
                    <a:lnTo>
                      <a:pt x="60" y="34"/>
                    </a:lnTo>
                    <a:lnTo>
                      <a:pt x="34" y="18"/>
                    </a:lnTo>
                    <a:lnTo>
                      <a:pt x="34" y="18"/>
                    </a:lnTo>
                    <a:lnTo>
                      <a:pt x="6" y="4"/>
                    </a:lnTo>
                    <a:lnTo>
                      <a:pt x="0" y="0"/>
                    </a:lnTo>
                    <a:lnTo>
                      <a:pt x="0" y="0"/>
                    </a:lnTo>
                    <a:lnTo>
                      <a:pt x="0" y="4"/>
                    </a:lnTo>
                    <a:lnTo>
                      <a:pt x="2" y="10"/>
                    </a:lnTo>
                    <a:lnTo>
                      <a:pt x="6" y="16"/>
                    </a:lnTo>
                    <a:lnTo>
                      <a:pt x="12" y="22"/>
                    </a:lnTo>
                    <a:lnTo>
                      <a:pt x="22" y="28"/>
                    </a:lnTo>
                    <a:lnTo>
                      <a:pt x="34" y="34"/>
                    </a:lnTo>
                    <a:lnTo>
                      <a:pt x="34" y="34"/>
                    </a:lnTo>
                    <a:lnTo>
                      <a:pt x="60" y="44"/>
                    </a:lnTo>
                    <a:lnTo>
                      <a:pt x="80" y="50"/>
                    </a:lnTo>
                    <a:lnTo>
                      <a:pt x="92" y="50"/>
                    </a:lnTo>
                    <a:lnTo>
                      <a:pt x="96" y="50"/>
                    </a:lnTo>
                    <a:lnTo>
                      <a:pt x="86" y="42"/>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 name="Freeform 23"/>
              <p:cNvSpPr>
                <a:spLocks/>
              </p:cNvSpPr>
              <p:nvPr/>
            </p:nvSpPr>
            <p:spPr bwMode="auto">
              <a:xfrm>
                <a:off x="1478" y="2888"/>
                <a:ext cx="84" cy="64"/>
              </a:xfrm>
              <a:custGeom>
                <a:avLst/>
                <a:gdLst>
                  <a:gd name="T0" fmla="*/ 84 w 84"/>
                  <a:gd name="T1" fmla="*/ 4 h 64"/>
                  <a:gd name="T2" fmla="*/ 84 w 84"/>
                  <a:gd name="T3" fmla="*/ 4 h 64"/>
                  <a:gd name="T4" fmla="*/ 76 w 84"/>
                  <a:gd name="T5" fmla="*/ 22 h 64"/>
                  <a:gd name="T6" fmla="*/ 68 w 84"/>
                  <a:gd name="T7" fmla="*/ 36 h 64"/>
                  <a:gd name="T8" fmla="*/ 56 w 84"/>
                  <a:gd name="T9" fmla="*/ 46 h 64"/>
                  <a:gd name="T10" fmla="*/ 38 w 84"/>
                  <a:gd name="T11" fmla="*/ 54 h 64"/>
                  <a:gd name="T12" fmla="*/ 38 w 84"/>
                  <a:gd name="T13" fmla="*/ 54 h 64"/>
                  <a:gd name="T14" fmla="*/ 20 w 84"/>
                  <a:gd name="T15" fmla="*/ 60 h 64"/>
                  <a:gd name="T16" fmla="*/ 8 w 84"/>
                  <a:gd name="T17" fmla="*/ 64 h 64"/>
                  <a:gd name="T18" fmla="*/ 0 w 84"/>
                  <a:gd name="T19" fmla="*/ 64 h 64"/>
                  <a:gd name="T20" fmla="*/ 0 w 84"/>
                  <a:gd name="T21" fmla="*/ 64 h 64"/>
                  <a:gd name="T22" fmla="*/ 18 w 84"/>
                  <a:gd name="T23" fmla="*/ 54 h 64"/>
                  <a:gd name="T24" fmla="*/ 50 w 84"/>
                  <a:gd name="T25" fmla="*/ 34 h 64"/>
                  <a:gd name="T26" fmla="*/ 50 w 84"/>
                  <a:gd name="T27" fmla="*/ 34 h 64"/>
                  <a:gd name="T28" fmla="*/ 62 w 84"/>
                  <a:gd name="T29" fmla="*/ 24 h 64"/>
                  <a:gd name="T30" fmla="*/ 72 w 84"/>
                  <a:gd name="T31" fmla="*/ 12 h 64"/>
                  <a:gd name="T32" fmla="*/ 80 w 84"/>
                  <a:gd name="T33" fmla="*/ 0 h 64"/>
                  <a:gd name="T34" fmla="*/ 84 w 84"/>
                  <a:gd name="T35" fmla="*/ 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 h="64">
                    <a:moveTo>
                      <a:pt x="84" y="4"/>
                    </a:moveTo>
                    <a:lnTo>
                      <a:pt x="84" y="4"/>
                    </a:lnTo>
                    <a:lnTo>
                      <a:pt x="76" y="22"/>
                    </a:lnTo>
                    <a:lnTo>
                      <a:pt x="68" y="36"/>
                    </a:lnTo>
                    <a:lnTo>
                      <a:pt x="56" y="46"/>
                    </a:lnTo>
                    <a:lnTo>
                      <a:pt x="38" y="54"/>
                    </a:lnTo>
                    <a:lnTo>
                      <a:pt x="38" y="54"/>
                    </a:lnTo>
                    <a:lnTo>
                      <a:pt x="20" y="60"/>
                    </a:lnTo>
                    <a:lnTo>
                      <a:pt x="8" y="64"/>
                    </a:lnTo>
                    <a:lnTo>
                      <a:pt x="0" y="64"/>
                    </a:lnTo>
                    <a:lnTo>
                      <a:pt x="0" y="64"/>
                    </a:lnTo>
                    <a:lnTo>
                      <a:pt x="18" y="54"/>
                    </a:lnTo>
                    <a:lnTo>
                      <a:pt x="50" y="34"/>
                    </a:lnTo>
                    <a:lnTo>
                      <a:pt x="50" y="34"/>
                    </a:lnTo>
                    <a:lnTo>
                      <a:pt x="62" y="24"/>
                    </a:lnTo>
                    <a:lnTo>
                      <a:pt x="72" y="12"/>
                    </a:lnTo>
                    <a:lnTo>
                      <a:pt x="80" y="0"/>
                    </a:lnTo>
                    <a:lnTo>
                      <a:pt x="84" y="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 name="Freeform 24"/>
              <p:cNvSpPr>
                <a:spLocks/>
              </p:cNvSpPr>
              <p:nvPr/>
            </p:nvSpPr>
            <p:spPr bwMode="auto">
              <a:xfrm>
                <a:off x="1408" y="2220"/>
                <a:ext cx="92" cy="158"/>
              </a:xfrm>
              <a:custGeom>
                <a:avLst/>
                <a:gdLst>
                  <a:gd name="T0" fmla="*/ 90 w 92"/>
                  <a:gd name="T1" fmla="*/ 158 h 158"/>
                  <a:gd name="T2" fmla="*/ 90 w 92"/>
                  <a:gd name="T3" fmla="*/ 158 h 158"/>
                  <a:gd name="T4" fmla="*/ 90 w 92"/>
                  <a:gd name="T5" fmla="*/ 158 h 158"/>
                  <a:gd name="T6" fmla="*/ 90 w 92"/>
                  <a:gd name="T7" fmla="*/ 158 h 158"/>
                  <a:gd name="T8" fmla="*/ 64 w 92"/>
                  <a:gd name="T9" fmla="*/ 118 h 158"/>
                  <a:gd name="T10" fmla="*/ 64 w 92"/>
                  <a:gd name="T11" fmla="*/ 118 h 158"/>
                  <a:gd name="T12" fmla="*/ 42 w 92"/>
                  <a:gd name="T13" fmla="*/ 76 h 158"/>
                  <a:gd name="T14" fmla="*/ 42 w 92"/>
                  <a:gd name="T15" fmla="*/ 76 h 158"/>
                  <a:gd name="T16" fmla="*/ 0 w 92"/>
                  <a:gd name="T17" fmla="*/ 2 h 158"/>
                  <a:gd name="T18" fmla="*/ 0 w 92"/>
                  <a:gd name="T19" fmla="*/ 2 h 158"/>
                  <a:gd name="T20" fmla="*/ 2 w 92"/>
                  <a:gd name="T21" fmla="*/ 0 h 158"/>
                  <a:gd name="T22" fmla="*/ 2 w 92"/>
                  <a:gd name="T23" fmla="*/ 0 h 158"/>
                  <a:gd name="T24" fmla="*/ 4 w 92"/>
                  <a:gd name="T25" fmla="*/ 0 h 158"/>
                  <a:gd name="T26" fmla="*/ 4 w 92"/>
                  <a:gd name="T27" fmla="*/ 0 h 158"/>
                  <a:gd name="T28" fmla="*/ 46 w 92"/>
                  <a:gd name="T29" fmla="*/ 74 h 158"/>
                  <a:gd name="T30" fmla="*/ 46 w 92"/>
                  <a:gd name="T31" fmla="*/ 74 h 158"/>
                  <a:gd name="T32" fmla="*/ 68 w 92"/>
                  <a:gd name="T33" fmla="*/ 116 h 158"/>
                  <a:gd name="T34" fmla="*/ 68 w 92"/>
                  <a:gd name="T35" fmla="*/ 116 h 158"/>
                  <a:gd name="T36" fmla="*/ 92 w 92"/>
                  <a:gd name="T37" fmla="*/ 156 h 158"/>
                  <a:gd name="T38" fmla="*/ 92 w 92"/>
                  <a:gd name="T39" fmla="*/ 156 h 158"/>
                  <a:gd name="T40" fmla="*/ 92 w 92"/>
                  <a:gd name="T41" fmla="*/ 158 h 158"/>
                  <a:gd name="T42" fmla="*/ 92 w 92"/>
                  <a:gd name="T43" fmla="*/ 158 h 158"/>
                  <a:gd name="T44" fmla="*/ 90 w 92"/>
                  <a:gd name="T45" fmla="*/ 158 h 158"/>
                  <a:gd name="T46" fmla="*/ 90 w 92"/>
                  <a:gd name="T4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58">
                    <a:moveTo>
                      <a:pt x="90" y="158"/>
                    </a:moveTo>
                    <a:lnTo>
                      <a:pt x="90" y="158"/>
                    </a:lnTo>
                    <a:lnTo>
                      <a:pt x="90" y="158"/>
                    </a:lnTo>
                    <a:lnTo>
                      <a:pt x="90" y="158"/>
                    </a:lnTo>
                    <a:lnTo>
                      <a:pt x="64" y="118"/>
                    </a:lnTo>
                    <a:lnTo>
                      <a:pt x="64" y="118"/>
                    </a:lnTo>
                    <a:lnTo>
                      <a:pt x="42" y="76"/>
                    </a:lnTo>
                    <a:lnTo>
                      <a:pt x="42" y="76"/>
                    </a:lnTo>
                    <a:lnTo>
                      <a:pt x="0" y="2"/>
                    </a:lnTo>
                    <a:lnTo>
                      <a:pt x="0" y="2"/>
                    </a:lnTo>
                    <a:lnTo>
                      <a:pt x="2" y="0"/>
                    </a:lnTo>
                    <a:lnTo>
                      <a:pt x="2" y="0"/>
                    </a:lnTo>
                    <a:lnTo>
                      <a:pt x="4" y="0"/>
                    </a:lnTo>
                    <a:lnTo>
                      <a:pt x="4" y="0"/>
                    </a:lnTo>
                    <a:lnTo>
                      <a:pt x="46" y="74"/>
                    </a:lnTo>
                    <a:lnTo>
                      <a:pt x="46" y="74"/>
                    </a:lnTo>
                    <a:lnTo>
                      <a:pt x="68" y="116"/>
                    </a:lnTo>
                    <a:lnTo>
                      <a:pt x="68" y="116"/>
                    </a:lnTo>
                    <a:lnTo>
                      <a:pt x="92" y="156"/>
                    </a:lnTo>
                    <a:lnTo>
                      <a:pt x="92" y="156"/>
                    </a:lnTo>
                    <a:lnTo>
                      <a:pt x="92" y="158"/>
                    </a:lnTo>
                    <a:lnTo>
                      <a:pt x="92" y="158"/>
                    </a:lnTo>
                    <a:lnTo>
                      <a:pt x="90" y="158"/>
                    </a:lnTo>
                    <a:lnTo>
                      <a:pt x="90" y="158"/>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 name="Freeform 25"/>
              <p:cNvSpPr>
                <a:spLocks/>
              </p:cNvSpPr>
              <p:nvPr/>
            </p:nvSpPr>
            <p:spPr bwMode="auto">
              <a:xfrm>
                <a:off x="1946" y="2226"/>
                <a:ext cx="82" cy="106"/>
              </a:xfrm>
              <a:custGeom>
                <a:avLst/>
                <a:gdLst>
                  <a:gd name="T0" fmla="*/ 2 w 82"/>
                  <a:gd name="T1" fmla="*/ 106 h 106"/>
                  <a:gd name="T2" fmla="*/ 2 w 82"/>
                  <a:gd name="T3" fmla="*/ 106 h 106"/>
                  <a:gd name="T4" fmla="*/ 0 w 82"/>
                  <a:gd name="T5" fmla="*/ 104 h 106"/>
                  <a:gd name="T6" fmla="*/ 0 w 82"/>
                  <a:gd name="T7" fmla="*/ 104 h 106"/>
                  <a:gd name="T8" fmla="*/ 0 w 82"/>
                  <a:gd name="T9" fmla="*/ 102 h 106"/>
                  <a:gd name="T10" fmla="*/ 0 w 82"/>
                  <a:gd name="T11" fmla="*/ 102 h 106"/>
                  <a:gd name="T12" fmla="*/ 10 w 82"/>
                  <a:gd name="T13" fmla="*/ 92 h 106"/>
                  <a:gd name="T14" fmla="*/ 36 w 82"/>
                  <a:gd name="T15" fmla="*/ 66 h 106"/>
                  <a:gd name="T16" fmla="*/ 48 w 82"/>
                  <a:gd name="T17" fmla="*/ 50 h 106"/>
                  <a:gd name="T18" fmla="*/ 62 w 82"/>
                  <a:gd name="T19" fmla="*/ 34 h 106"/>
                  <a:gd name="T20" fmla="*/ 72 w 82"/>
                  <a:gd name="T21" fmla="*/ 16 h 106"/>
                  <a:gd name="T22" fmla="*/ 78 w 82"/>
                  <a:gd name="T23" fmla="*/ 0 h 106"/>
                  <a:gd name="T24" fmla="*/ 78 w 82"/>
                  <a:gd name="T25" fmla="*/ 0 h 106"/>
                  <a:gd name="T26" fmla="*/ 80 w 82"/>
                  <a:gd name="T27" fmla="*/ 0 h 106"/>
                  <a:gd name="T28" fmla="*/ 80 w 82"/>
                  <a:gd name="T29" fmla="*/ 0 h 106"/>
                  <a:gd name="T30" fmla="*/ 82 w 82"/>
                  <a:gd name="T31" fmla="*/ 2 h 106"/>
                  <a:gd name="T32" fmla="*/ 82 w 82"/>
                  <a:gd name="T33" fmla="*/ 2 h 106"/>
                  <a:gd name="T34" fmla="*/ 76 w 82"/>
                  <a:gd name="T35" fmla="*/ 18 h 106"/>
                  <a:gd name="T36" fmla="*/ 66 w 82"/>
                  <a:gd name="T37" fmla="*/ 36 h 106"/>
                  <a:gd name="T38" fmla="*/ 52 w 82"/>
                  <a:gd name="T39" fmla="*/ 52 h 106"/>
                  <a:gd name="T40" fmla="*/ 40 w 82"/>
                  <a:gd name="T41" fmla="*/ 68 h 106"/>
                  <a:gd name="T42" fmla="*/ 14 w 82"/>
                  <a:gd name="T43" fmla="*/ 94 h 106"/>
                  <a:gd name="T44" fmla="*/ 2 w 82"/>
                  <a:gd name="T45" fmla="*/ 104 h 106"/>
                  <a:gd name="T46" fmla="*/ 2 w 82"/>
                  <a:gd name="T47" fmla="*/ 104 h 106"/>
                  <a:gd name="T48" fmla="*/ 2 w 82"/>
                  <a:gd name="T49" fmla="*/ 106 h 106"/>
                  <a:gd name="T50" fmla="*/ 2 w 82"/>
                  <a:gd name="T51"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106">
                    <a:moveTo>
                      <a:pt x="2" y="106"/>
                    </a:moveTo>
                    <a:lnTo>
                      <a:pt x="2" y="106"/>
                    </a:lnTo>
                    <a:lnTo>
                      <a:pt x="0" y="104"/>
                    </a:lnTo>
                    <a:lnTo>
                      <a:pt x="0" y="104"/>
                    </a:lnTo>
                    <a:lnTo>
                      <a:pt x="0" y="102"/>
                    </a:lnTo>
                    <a:lnTo>
                      <a:pt x="0" y="102"/>
                    </a:lnTo>
                    <a:lnTo>
                      <a:pt x="10" y="92"/>
                    </a:lnTo>
                    <a:lnTo>
                      <a:pt x="36" y="66"/>
                    </a:lnTo>
                    <a:lnTo>
                      <a:pt x="48" y="50"/>
                    </a:lnTo>
                    <a:lnTo>
                      <a:pt x="62" y="34"/>
                    </a:lnTo>
                    <a:lnTo>
                      <a:pt x="72" y="16"/>
                    </a:lnTo>
                    <a:lnTo>
                      <a:pt x="78" y="0"/>
                    </a:lnTo>
                    <a:lnTo>
                      <a:pt x="78" y="0"/>
                    </a:lnTo>
                    <a:lnTo>
                      <a:pt x="80" y="0"/>
                    </a:lnTo>
                    <a:lnTo>
                      <a:pt x="80" y="0"/>
                    </a:lnTo>
                    <a:lnTo>
                      <a:pt x="82" y="2"/>
                    </a:lnTo>
                    <a:lnTo>
                      <a:pt x="82" y="2"/>
                    </a:lnTo>
                    <a:lnTo>
                      <a:pt x="76" y="18"/>
                    </a:lnTo>
                    <a:lnTo>
                      <a:pt x="66" y="36"/>
                    </a:lnTo>
                    <a:lnTo>
                      <a:pt x="52" y="52"/>
                    </a:lnTo>
                    <a:lnTo>
                      <a:pt x="40" y="68"/>
                    </a:lnTo>
                    <a:lnTo>
                      <a:pt x="14" y="94"/>
                    </a:lnTo>
                    <a:lnTo>
                      <a:pt x="2" y="104"/>
                    </a:lnTo>
                    <a:lnTo>
                      <a:pt x="2" y="104"/>
                    </a:lnTo>
                    <a:lnTo>
                      <a:pt x="2" y="106"/>
                    </a:lnTo>
                    <a:lnTo>
                      <a:pt x="2" y="106"/>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55" name="Group 54"/>
          <p:cNvGrpSpPr/>
          <p:nvPr/>
        </p:nvGrpSpPr>
        <p:grpSpPr>
          <a:xfrm>
            <a:off x="7336373" y="1866972"/>
            <a:ext cx="1756057" cy="4051652"/>
            <a:chOff x="9193653" y="684560"/>
            <a:chExt cx="2576913" cy="5945565"/>
          </a:xfrm>
        </p:grpSpPr>
        <p:sp>
          <p:nvSpPr>
            <p:cNvPr id="54" name="Oval 53"/>
            <p:cNvSpPr/>
            <p:nvPr/>
          </p:nvSpPr>
          <p:spPr>
            <a:xfrm>
              <a:off x="9193653" y="6006249"/>
              <a:ext cx="2576913" cy="623876"/>
            </a:xfrm>
            <a:prstGeom prst="ellipse">
              <a:avLst/>
            </a:prstGeom>
            <a:solidFill>
              <a:schemeClr val="tx1">
                <a:lumMod val="65000"/>
                <a:lumOff val="35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26" name="Group 28"/>
            <p:cNvGrpSpPr>
              <a:grpSpLocks noChangeAspect="1"/>
            </p:cNvGrpSpPr>
            <p:nvPr/>
          </p:nvGrpSpPr>
          <p:grpSpPr bwMode="auto">
            <a:xfrm flipH="1">
              <a:off x="9589476" y="684560"/>
              <a:ext cx="1894185" cy="5715710"/>
              <a:chOff x="948" y="2233"/>
              <a:chExt cx="400" cy="1207"/>
            </a:xfrm>
          </p:grpSpPr>
          <p:sp>
            <p:nvSpPr>
              <p:cNvPr id="27" name="Freeform 29"/>
              <p:cNvSpPr>
                <a:spLocks/>
              </p:cNvSpPr>
              <p:nvPr/>
            </p:nvSpPr>
            <p:spPr bwMode="auto">
              <a:xfrm>
                <a:off x="973" y="3384"/>
                <a:ext cx="112" cy="56"/>
              </a:xfrm>
              <a:custGeom>
                <a:avLst/>
                <a:gdLst>
                  <a:gd name="T0" fmla="*/ 222 w 226"/>
                  <a:gd name="T1" fmla="*/ 0 h 112"/>
                  <a:gd name="T2" fmla="*/ 222 w 226"/>
                  <a:gd name="T3" fmla="*/ 0 h 112"/>
                  <a:gd name="T4" fmla="*/ 226 w 226"/>
                  <a:gd name="T5" fmla="*/ 37 h 112"/>
                  <a:gd name="T6" fmla="*/ 226 w 226"/>
                  <a:gd name="T7" fmla="*/ 47 h 112"/>
                  <a:gd name="T8" fmla="*/ 226 w 226"/>
                  <a:gd name="T9" fmla="*/ 52 h 112"/>
                  <a:gd name="T10" fmla="*/ 226 w 226"/>
                  <a:gd name="T11" fmla="*/ 52 h 112"/>
                  <a:gd name="T12" fmla="*/ 222 w 226"/>
                  <a:gd name="T13" fmla="*/ 54 h 112"/>
                  <a:gd name="T14" fmla="*/ 217 w 226"/>
                  <a:gd name="T15" fmla="*/ 58 h 112"/>
                  <a:gd name="T16" fmla="*/ 208 w 226"/>
                  <a:gd name="T17" fmla="*/ 61 h 112"/>
                  <a:gd name="T18" fmla="*/ 196 w 226"/>
                  <a:gd name="T19" fmla="*/ 65 h 112"/>
                  <a:gd name="T20" fmla="*/ 196 w 226"/>
                  <a:gd name="T21" fmla="*/ 65 h 112"/>
                  <a:gd name="T22" fmla="*/ 173 w 226"/>
                  <a:gd name="T23" fmla="*/ 68 h 112"/>
                  <a:gd name="T24" fmla="*/ 166 w 226"/>
                  <a:gd name="T25" fmla="*/ 68 h 112"/>
                  <a:gd name="T26" fmla="*/ 166 w 226"/>
                  <a:gd name="T27" fmla="*/ 68 h 112"/>
                  <a:gd name="T28" fmla="*/ 154 w 226"/>
                  <a:gd name="T29" fmla="*/ 79 h 112"/>
                  <a:gd name="T30" fmla="*/ 145 w 226"/>
                  <a:gd name="T31" fmla="*/ 87 h 112"/>
                  <a:gd name="T32" fmla="*/ 140 w 226"/>
                  <a:gd name="T33" fmla="*/ 94 h 112"/>
                  <a:gd name="T34" fmla="*/ 140 w 226"/>
                  <a:gd name="T35" fmla="*/ 94 h 112"/>
                  <a:gd name="T36" fmla="*/ 137 w 226"/>
                  <a:gd name="T37" fmla="*/ 100 h 112"/>
                  <a:gd name="T38" fmla="*/ 128 w 226"/>
                  <a:gd name="T39" fmla="*/ 105 h 112"/>
                  <a:gd name="T40" fmla="*/ 114 w 226"/>
                  <a:gd name="T41" fmla="*/ 110 h 112"/>
                  <a:gd name="T42" fmla="*/ 93 w 226"/>
                  <a:gd name="T43" fmla="*/ 112 h 112"/>
                  <a:gd name="T44" fmla="*/ 93 w 226"/>
                  <a:gd name="T45" fmla="*/ 112 h 112"/>
                  <a:gd name="T46" fmla="*/ 67 w 226"/>
                  <a:gd name="T47" fmla="*/ 112 h 112"/>
                  <a:gd name="T48" fmla="*/ 39 w 226"/>
                  <a:gd name="T49" fmla="*/ 112 h 112"/>
                  <a:gd name="T50" fmla="*/ 26 w 226"/>
                  <a:gd name="T51" fmla="*/ 110 h 112"/>
                  <a:gd name="T52" fmla="*/ 16 w 226"/>
                  <a:gd name="T53" fmla="*/ 108 h 112"/>
                  <a:gd name="T54" fmla="*/ 9 w 226"/>
                  <a:gd name="T55" fmla="*/ 107 h 112"/>
                  <a:gd name="T56" fmla="*/ 4 w 226"/>
                  <a:gd name="T57" fmla="*/ 103 h 112"/>
                  <a:gd name="T58" fmla="*/ 4 w 226"/>
                  <a:gd name="T59" fmla="*/ 103 h 112"/>
                  <a:gd name="T60" fmla="*/ 0 w 226"/>
                  <a:gd name="T61" fmla="*/ 98 h 112"/>
                  <a:gd name="T62" fmla="*/ 0 w 226"/>
                  <a:gd name="T63" fmla="*/ 91 h 112"/>
                  <a:gd name="T64" fmla="*/ 0 w 226"/>
                  <a:gd name="T65" fmla="*/ 82 h 112"/>
                  <a:gd name="T66" fmla="*/ 2 w 226"/>
                  <a:gd name="T67" fmla="*/ 75 h 112"/>
                  <a:gd name="T68" fmla="*/ 5 w 226"/>
                  <a:gd name="T69" fmla="*/ 68 h 112"/>
                  <a:gd name="T70" fmla="*/ 11 w 226"/>
                  <a:gd name="T71" fmla="*/ 59 h 112"/>
                  <a:gd name="T72" fmla="*/ 16 w 226"/>
                  <a:gd name="T73" fmla="*/ 54 h 112"/>
                  <a:gd name="T74" fmla="*/ 23 w 226"/>
                  <a:gd name="T75" fmla="*/ 49 h 112"/>
                  <a:gd name="T76" fmla="*/ 23 w 226"/>
                  <a:gd name="T77" fmla="*/ 49 h 112"/>
                  <a:gd name="T78" fmla="*/ 37 w 226"/>
                  <a:gd name="T79" fmla="*/ 44 h 112"/>
                  <a:gd name="T80" fmla="*/ 61 w 226"/>
                  <a:gd name="T81" fmla="*/ 37 h 112"/>
                  <a:gd name="T82" fmla="*/ 130 w 226"/>
                  <a:gd name="T83" fmla="*/ 21 h 112"/>
                  <a:gd name="T84" fmla="*/ 222 w 226"/>
                  <a:gd name="T85" fmla="*/ 0 h 112"/>
                  <a:gd name="T86" fmla="*/ 222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222" y="0"/>
                    </a:moveTo>
                    <a:lnTo>
                      <a:pt x="222" y="0"/>
                    </a:lnTo>
                    <a:lnTo>
                      <a:pt x="226" y="37"/>
                    </a:lnTo>
                    <a:lnTo>
                      <a:pt x="226" y="47"/>
                    </a:lnTo>
                    <a:lnTo>
                      <a:pt x="226" y="52"/>
                    </a:lnTo>
                    <a:lnTo>
                      <a:pt x="226" y="52"/>
                    </a:lnTo>
                    <a:lnTo>
                      <a:pt x="222" y="54"/>
                    </a:lnTo>
                    <a:lnTo>
                      <a:pt x="217" y="58"/>
                    </a:lnTo>
                    <a:lnTo>
                      <a:pt x="208" y="61"/>
                    </a:lnTo>
                    <a:lnTo>
                      <a:pt x="196" y="65"/>
                    </a:lnTo>
                    <a:lnTo>
                      <a:pt x="196" y="65"/>
                    </a:lnTo>
                    <a:lnTo>
                      <a:pt x="173" y="68"/>
                    </a:lnTo>
                    <a:lnTo>
                      <a:pt x="166" y="68"/>
                    </a:lnTo>
                    <a:lnTo>
                      <a:pt x="166" y="68"/>
                    </a:lnTo>
                    <a:lnTo>
                      <a:pt x="154" y="79"/>
                    </a:lnTo>
                    <a:lnTo>
                      <a:pt x="145" y="87"/>
                    </a:lnTo>
                    <a:lnTo>
                      <a:pt x="140" y="94"/>
                    </a:lnTo>
                    <a:lnTo>
                      <a:pt x="140" y="94"/>
                    </a:lnTo>
                    <a:lnTo>
                      <a:pt x="137" y="100"/>
                    </a:lnTo>
                    <a:lnTo>
                      <a:pt x="128" y="105"/>
                    </a:lnTo>
                    <a:lnTo>
                      <a:pt x="114" y="110"/>
                    </a:lnTo>
                    <a:lnTo>
                      <a:pt x="93" y="112"/>
                    </a:lnTo>
                    <a:lnTo>
                      <a:pt x="93" y="112"/>
                    </a:lnTo>
                    <a:lnTo>
                      <a:pt x="67" y="112"/>
                    </a:lnTo>
                    <a:lnTo>
                      <a:pt x="39" y="112"/>
                    </a:lnTo>
                    <a:lnTo>
                      <a:pt x="26" y="110"/>
                    </a:lnTo>
                    <a:lnTo>
                      <a:pt x="16" y="108"/>
                    </a:lnTo>
                    <a:lnTo>
                      <a:pt x="9" y="107"/>
                    </a:lnTo>
                    <a:lnTo>
                      <a:pt x="4" y="103"/>
                    </a:lnTo>
                    <a:lnTo>
                      <a:pt x="4" y="103"/>
                    </a:lnTo>
                    <a:lnTo>
                      <a:pt x="0" y="98"/>
                    </a:lnTo>
                    <a:lnTo>
                      <a:pt x="0" y="91"/>
                    </a:lnTo>
                    <a:lnTo>
                      <a:pt x="0" y="82"/>
                    </a:lnTo>
                    <a:lnTo>
                      <a:pt x="2" y="75"/>
                    </a:lnTo>
                    <a:lnTo>
                      <a:pt x="5" y="68"/>
                    </a:lnTo>
                    <a:lnTo>
                      <a:pt x="11" y="59"/>
                    </a:lnTo>
                    <a:lnTo>
                      <a:pt x="16" y="54"/>
                    </a:lnTo>
                    <a:lnTo>
                      <a:pt x="23" y="49"/>
                    </a:lnTo>
                    <a:lnTo>
                      <a:pt x="23" y="49"/>
                    </a:lnTo>
                    <a:lnTo>
                      <a:pt x="37" y="44"/>
                    </a:lnTo>
                    <a:lnTo>
                      <a:pt x="61" y="37"/>
                    </a:lnTo>
                    <a:lnTo>
                      <a:pt x="130" y="21"/>
                    </a:lnTo>
                    <a:lnTo>
                      <a:pt x="222" y="0"/>
                    </a:lnTo>
                    <a:lnTo>
                      <a:pt x="222"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 name="Freeform 30"/>
              <p:cNvSpPr>
                <a:spLocks/>
              </p:cNvSpPr>
              <p:nvPr/>
            </p:nvSpPr>
            <p:spPr bwMode="auto">
              <a:xfrm>
                <a:off x="975" y="3352"/>
                <a:ext cx="111" cy="73"/>
              </a:xfrm>
              <a:custGeom>
                <a:avLst/>
                <a:gdLst>
                  <a:gd name="T0" fmla="*/ 44 w 223"/>
                  <a:gd name="T1" fmla="*/ 84 h 145"/>
                  <a:gd name="T2" fmla="*/ 44 w 223"/>
                  <a:gd name="T3" fmla="*/ 84 h 145"/>
                  <a:gd name="T4" fmla="*/ 53 w 223"/>
                  <a:gd name="T5" fmla="*/ 73 h 145"/>
                  <a:gd name="T6" fmla="*/ 60 w 223"/>
                  <a:gd name="T7" fmla="*/ 65 h 145"/>
                  <a:gd name="T8" fmla="*/ 69 w 223"/>
                  <a:gd name="T9" fmla="*/ 47 h 145"/>
                  <a:gd name="T10" fmla="*/ 69 w 223"/>
                  <a:gd name="T11" fmla="*/ 47 h 145"/>
                  <a:gd name="T12" fmla="*/ 81 w 223"/>
                  <a:gd name="T13" fmla="*/ 47 h 145"/>
                  <a:gd name="T14" fmla="*/ 90 w 223"/>
                  <a:gd name="T15" fmla="*/ 45 h 145"/>
                  <a:gd name="T16" fmla="*/ 98 w 223"/>
                  <a:gd name="T17" fmla="*/ 40 h 145"/>
                  <a:gd name="T18" fmla="*/ 105 w 223"/>
                  <a:gd name="T19" fmla="*/ 33 h 145"/>
                  <a:gd name="T20" fmla="*/ 118 w 223"/>
                  <a:gd name="T21" fmla="*/ 16 h 145"/>
                  <a:gd name="T22" fmla="*/ 125 w 223"/>
                  <a:gd name="T23" fmla="*/ 7 h 145"/>
                  <a:gd name="T24" fmla="*/ 132 w 223"/>
                  <a:gd name="T25" fmla="*/ 0 h 145"/>
                  <a:gd name="T26" fmla="*/ 132 w 223"/>
                  <a:gd name="T27" fmla="*/ 0 h 145"/>
                  <a:gd name="T28" fmla="*/ 142 w 223"/>
                  <a:gd name="T29" fmla="*/ 2 h 145"/>
                  <a:gd name="T30" fmla="*/ 142 w 223"/>
                  <a:gd name="T31" fmla="*/ 2 h 145"/>
                  <a:gd name="T32" fmla="*/ 142 w 223"/>
                  <a:gd name="T33" fmla="*/ 26 h 145"/>
                  <a:gd name="T34" fmla="*/ 142 w 223"/>
                  <a:gd name="T35" fmla="*/ 42 h 145"/>
                  <a:gd name="T36" fmla="*/ 144 w 223"/>
                  <a:gd name="T37" fmla="*/ 49 h 145"/>
                  <a:gd name="T38" fmla="*/ 146 w 223"/>
                  <a:gd name="T39" fmla="*/ 52 h 145"/>
                  <a:gd name="T40" fmla="*/ 149 w 223"/>
                  <a:gd name="T41" fmla="*/ 54 h 145"/>
                  <a:gd name="T42" fmla="*/ 153 w 223"/>
                  <a:gd name="T43" fmla="*/ 56 h 145"/>
                  <a:gd name="T44" fmla="*/ 153 w 223"/>
                  <a:gd name="T45" fmla="*/ 56 h 145"/>
                  <a:gd name="T46" fmla="*/ 165 w 223"/>
                  <a:gd name="T47" fmla="*/ 56 h 145"/>
                  <a:gd name="T48" fmla="*/ 184 w 223"/>
                  <a:gd name="T49" fmla="*/ 54 h 145"/>
                  <a:gd name="T50" fmla="*/ 203 w 223"/>
                  <a:gd name="T51" fmla="*/ 51 h 145"/>
                  <a:gd name="T52" fmla="*/ 221 w 223"/>
                  <a:gd name="T53" fmla="*/ 45 h 145"/>
                  <a:gd name="T54" fmla="*/ 221 w 223"/>
                  <a:gd name="T55" fmla="*/ 45 h 145"/>
                  <a:gd name="T56" fmla="*/ 223 w 223"/>
                  <a:gd name="T57" fmla="*/ 58 h 145"/>
                  <a:gd name="T58" fmla="*/ 223 w 223"/>
                  <a:gd name="T59" fmla="*/ 66 h 145"/>
                  <a:gd name="T60" fmla="*/ 223 w 223"/>
                  <a:gd name="T61" fmla="*/ 72 h 145"/>
                  <a:gd name="T62" fmla="*/ 219 w 223"/>
                  <a:gd name="T63" fmla="*/ 75 h 145"/>
                  <a:gd name="T64" fmla="*/ 219 w 223"/>
                  <a:gd name="T65" fmla="*/ 75 h 145"/>
                  <a:gd name="T66" fmla="*/ 214 w 223"/>
                  <a:gd name="T67" fmla="*/ 77 h 145"/>
                  <a:gd name="T68" fmla="*/ 207 w 223"/>
                  <a:gd name="T69" fmla="*/ 80 h 145"/>
                  <a:gd name="T70" fmla="*/ 196 w 223"/>
                  <a:gd name="T71" fmla="*/ 84 h 145"/>
                  <a:gd name="T72" fmla="*/ 184 w 223"/>
                  <a:gd name="T73" fmla="*/ 91 h 145"/>
                  <a:gd name="T74" fmla="*/ 184 w 223"/>
                  <a:gd name="T75" fmla="*/ 91 h 145"/>
                  <a:gd name="T76" fmla="*/ 170 w 223"/>
                  <a:gd name="T77" fmla="*/ 101 h 145"/>
                  <a:gd name="T78" fmla="*/ 160 w 223"/>
                  <a:gd name="T79" fmla="*/ 112 h 145"/>
                  <a:gd name="T80" fmla="*/ 146 w 223"/>
                  <a:gd name="T81" fmla="*/ 131 h 145"/>
                  <a:gd name="T82" fmla="*/ 146 w 223"/>
                  <a:gd name="T83" fmla="*/ 131 h 145"/>
                  <a:gd name="T84" fmla="*/ 140 w 223"/>
                  <a:gd name="T85" fmla="*/ 135 h 145"/>
                  <a:gd name="T86" fmla="*/ 133 w 223"/>
                  <a:gd name="T87" fmla="*/ 138 h 145"/>
                  <a:gd name="T88" fmla="*/ 116 w 223"/>
                  <a:gd name="T89" fmla="*/ 142 h 145"/>
                  <a:gd name="T90" fmla="*/ 91 w 223"/>
                  <a:gd name="T91" fmla="*/ 145 h 145"/>
                  <a:gd name="T92" fmla="*/ 69 w 223"/>
                  <a:gd name="T93" fmla="*/ 145 h 145"/>
                  <a:gd name="T94" fmla="*/ 69 w 223"/>
                  <a:gd name="T95" fmla="*/ 145 h 145"/>
                  <a:gd name="T96" fmla="*/ 46 w 223"/>
                  <a:gd name="T97" fmla="*/ 143 h 145"/>
                  <a:gd name="T98" fmla="*/ 27 w 223"/>
                  <a:gd name="T99" fmla="*/ 142 h 145"/>
                  <a:gd name="T100" fmla="*/ 18 w 223"/>
                  <a:gd name="T101" fmla="*/ 140 h 145"/>
                  <a:gd name="T102" fmla="*/ 11 w 223"/>
                  <a:gd name="T103" fmla="*/ 136 h 145"/>
                  <a:gd name="T104" fmla="*/ 6 w 223"/>
                  <a:gd name="T105" fmla="*/ 133 h 145"/>
                  <a:gd name="T106" fmla="*/ 2 w 223"/>
                  <a:gd name="T107" fmla="*/ 129 h 145"/>
                  <a:gd name="T108" fmla="*/ 2 w 223"/>
                  <a:gd name="T109" fmla="*/ 129 h 145"/>
                  <a:gd name="T110" fmla="*/ 0 w 223"/>
                  <a:gd name="T111" fmla="*/ 124 h 145"/>
                  <a:gd name="T112" fmla="*/ 2 w 223"/>
                  <a:gd name="T113" fmla="*/ 117 h 145"/>
                  <a:gd name="T114" fmla="*/ 7 w 223"/>
                  <a:gd name="T115" fmla="*/ 112 h 145"/>
                  <a:gd name="T116" fmla="*/ 14 w 223"/>
                  <a:gd name="T117" fmla="*/ 107 h 145"/>
                  <a:gd name="T118" fmla="*/ 44 w 223"/>
                  <a:gd name="T119" fmla="*/ 84 h 145"/>
                  <a:gd name="T120" fmla="*/ 44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44" y="84"/>
                    </a:moveTo>
                    <a:lnTo>
                      <a:pt x="44" y="84"/>
                    </a:lnTo>
                    <a:lnTo>
                      <a:pt x="53" y="73"/>
                    </a:lnTo>
                    <a:lnTo>
                      <a:pt x="60" y="65"/>
                    </a:lnTo>
                    <a:lnTo>
                      <a:pt x="69" y="47"/>
                    </a:lnTo>
                    <a:lnTo>
                      <a:pt x="69" y="47"/>
                    </a:lnTo>
                    <a:lnTo>
                      <a:pt x="81" y="47"/>
                    </a:lnTo>
                    <a:lnTo>
                      <a:pt x="90" y="45"/>
                    </a:lnTo>
                    <a:lnTo>
                      <a:pt x="98" y="40"/>
                    </a:lnTo>
                    <a:lnTo>
                      <a:pt x="105" y="33"/>
                    </a:lnTo>
                    <a:lnTo>
                      <a:pt x="118" y="16"/>
                    </a:lnTo>
                    <a:lnTo>
                      <a:pt x="125" y="7"/>
                    </a:lnTo>
                    <a:lnTo>
                      <a:pt x="132" y="0"/>
                    </a:lnTo>
                    <a:lnTo>
                      <a:pt x="132" y="0"/>
                    </a:lnTo>
                    <a:lnTo>
                      <a:pt x="142" y="2"/>
                    </a:lnTo>
                    <a:lnTo>
                      <a:pt x="142" y="2"/>
                    </a:lnTo>
                    <a:lnTo>
                      <a:pt x="142" y="26"/>
                    </a:lnTo>
                    <a:lnTo>
                      <a:pt x="142" y="42"/>
                    </a:lnTo>
                    <a:lnTo>
                      <a:pt x="144" y="49"/>
                    </a:lnTo>
                    <a:lnTo>
                      <a:pt x="146" y="52"/>
                    </a:lnTo>
                    <a:lnTo>
                      <a:pt x="149" y="54"/>
                    </a:lnTo>
                    <a:lnTo>
                      <a:pt x="153" y="56"/>
                    </a:lnTo>
                    <a:lnTo>
                      <a:pt x="153" y="56"/>
                    </a:lnTo>
                    <a:lnTo>
                      <a:pt x="165" y="56"/>
                    </a:lnTo>
                    <a:lnTo>
                      <a:pt x="184" y="54"/>
                    </a:lnTo>
                    <a:lnTo>
                      <a:pt x="203" y="51"/>
                    </a:lnTo>
                    <a:lnTo>
                      <a:pt x="221" y="45"/>
                    </a:lnTo>
                    <a:lnTo>
                      <a:pt x="221" y="45"/>
                    </a:lnTo>
                    <a:lnTo>
                      <a:pt x="223" y="58"/>
                    </a:lnTo>
                    <a:lnTo>
                      <a:pt x="223" y="66"/>
                    </a:lnTo>
                    <a:lnTo>
                      <a:pt x="223" y="72"/>
                    </a:lnTo>
                    <a:lnTo>
                      <a:pt x="219" y="75"/>
                    </a:lnTo>
                    <a:lnTo>
                      <a:pt x="219" y="75"/>
                    </a:lnTo>
                    <a:lnTo>
                      <a:pt x="214" y="77"/>
                    </a:lnTo>
                    <a:lnTo>
                      <a:pt x="207" y="80"/>
                    </a:lnTo>
                    <a:lnTo>
                      <a:pt x="196" y="84"/>
                    </a:lnTo>
                    <a:lnTo>
                      <a:pt x="184" y="91"/>
                    </a:lnTo>
                    <a:lnTo>
                      <a:pt x="184" y="91"/>
                    </a:lnTo>
                    <a:lnTo>
                      <a:pt x="170" y="101"/>
                    </a:lnTo>
                    <a:lnTo>
                      <a:pt x="160" y="112"/>
                    </a:lnTo>
                    <a:lnTo>
                      <a:pt x="146" y="131"/>
                    </a:lnTo>
                    <a:lnTo>
                      <a:pt x="146" y="131"/>
                    </a:lnTo>
                    <a:lnTo>
                      <a:pt x="140" y="135"/>
                    </a:lnTo>
                    <a:lnTo>
                      <a:pt x="133" y="138"/>
                    </a:lnTo>
                    <a:lnTo>
                      <a:pt x="116" y="142"/>
                    </a:lnTo>
                    <a:lnTo>
                      <a:pt x="91" y="145"/>
                    </a:lnTo>
                    <a:lnTo>
                      <a:pt x="69" y="145"/>
                    </a:lnTo>
                    <a:lnTo>
                      <a:pt x="69" y="145"/>
                    </a:lnTo>
                    <a:lnTo>
                      <a:pt x="46" y="143"/>
                    </a:lnTo>
                    <a:lnTo>
                      <a:pt x="27" y="142"/>
                    </a:lnTo>
                    <a:lnTo>
                      <a:pt x="18" y="140"/>
                    </a:lnTo>
                    <a:lnTo>
                      <a:pt x="11" y="136"/>
                    </a:lnTo>
                    <a:lnTo>
                      <a:pt x="6" y="133"/>
                    </a:lnTo>
                    <a:lnTo>
                      <a:pt x="2" y="129"/>
                    </a:lnTo>
                    <a:lnTo>
                      <a:pt x="2" y="129"/>
                    </a:lnTo>
                    <a:lnTo>
                      <a:pt x="0" y="124"/>
                    </a:lnTo>
                    <a:lnTo>
                      <a:pt x="2" y="117"/>
                    </a:lnTo>
                    <a:lnTo>
                      <a:pt x="7" y="112"/>
                    </a:lnTo>
                    <a:lnTo>
                      <a:pt x="14" y="107"/>
                    </a:lnTo>
                    <a:lnTo>
                      <a:pt x="44" y="84"/>
                    </a:lnTo>
                    <a:lnTo>
                      <a:pt x="44"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 name="Freeform 31"/>
              <p:cNvSpPr>
                <a:spLocks/>
              </p:cNvSpPr>
              <p:nvPr/>
            </p:nvSpPr>
            <p:spPr bwMode="auto">
              <a:xfrm>
                <a:off x="1009" y="3351"/>
                <a:ext cx="32" cy="25"/>
              </a:xfrm>
              <a:custGeom>
                <a:avLst/>
                <a:gdLst>
                  <a:gd name="T0" fmla="*/ 0 w 63"/>
                  <a:gd name="T1" fmla="*/ 51 h 51"/>
                  <a:gd name="T2" fmla="*/ 0 w 63"/>
                  <a:gd name="T3" fmla="*/ 51 h 51"/>
                  <a:gd name="T4" fmla="*/ 3 w 63"/>
                  <a:gd name="T5" fmla="*/ 48 h 51"/>
                  <a:gd name="T6" fmla="*/ 3 w 63"/>
                  <a:gd name="T7" fmla="*/ 48 h 51"/>
                  <a:gd name="T8" fmla="*/ 10 w 63"/>
                  <a:gd name="T9" fmla="*/ 35 h 51"/>
                  <a:gd name="T10" fmla="*/ 17 w 63"/>
                  <a:gd name="T11" fmla="*/ 20 h 51"/>
                  <a:gd name="T12" fmla="*/ 24 w 63"/>
                  <a:gd name="T13" fmla="*/ 0 h 51"/>
                  <a:gd name="T14" fmla="*/ 24 w 63"/>
                  <a:gd name="T15" fmla="*/ 0 h 51"/>
                  <a:gd name="T16" fmla="*/ 36 w 63"/>
                  <a:gd name="T17" fmla="*/ 0 h 51"/>
                  <a:gd name="T18" fmla="*/ 63 w 63"/>
                  <a:gd name="T19" fmla="*/ 4 h 51"/>
                  <a:gd name="T20" fmla="*/ 63 w 63"/>
                  <a:gd name="T21" fmla="*/ 4 h 51"/>
                  <a:gd name="T22" fmla="*/ 56 w 63"/>
                  <a:gd name="T23" fmla="*/ 11 h 51"/>
                  <a:gd name="T24" fmla="*/ 49 w 63"/>
                  <a:gd name="T25" fmla="*/ 20 h 51"/>
                  <a:gd name="T26" fmla="*/ 36 w 63"/>
                  <a:gd name="T27" fmla="*/ 37 h 51"/>
                  <a:gd name="T28" fmla="*/ 29 w 63"/>
                  <a:gd name="T29" fmla="*/ 44 h 51"/>
                  <a:gd name="T30" fmla="*/ 21 w 63"/>
                  <a:gd name="T31" fmla="*/ 49 h 51"/>
                  <a:gd name="T32" fmla="*/ 12 w 63"/>
                  <a:gd name="T33" fmla="*/ 51 h 51"/>
                  <a:gd name="T34" fmla="*/ 0 w 63"/>
                  <a:gd name="T35" fmla="*/ 51 h 51"/>
                  <a:gd name="T36" fmla="*/ 0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0" y="51"/>
                    </a:moveTo>
                    <a:lnTo>
                      <a:pt x="0" y="51"/>
                    </a:lnTo>
                    <a:lnTo>
                      <a:pt x="3" y="48"/>
                    </a:lnTo>
                    <a:lnTo>
                      <a:pt x="3" y="48"/>
                    </a:lnTo>
                    <a:lnTo>
                      <a:pt x="10" y="35"/>
                    </a:lnTo>
                    <a:lnTo>
                      <a:pt x="17" y="20"/>
                    </a:lnTo>
                    <a:lnTo>
                      <a:pt x="24" y="0"/>
                    </a:lnTo>
                    <a:lnTo>
                      <a:pt x="24" y="0"/>
                    </a:lnTo>
                    <a:lnTo>
                      <a:pt x="36" y="0"/>
                    </a:lnTo>
                    <a:lnTo>
                      <a:pt x="63" y="4"/>
                    </a:lnTo>
                    <a:lnTo>
                      <a:pt x="63" y="4"/>
                    </a:lnTo>
                    <a:lnTo>
                      <a:pt x="56" y="11"/>
                    </a:lnTo>
                    <a:lnTo>
                      <a:pt x="49" y="20"/>
                    </a:lnTo>
                    <a:lnTo>
                      <a:pt x="36" y="37"/>
                    </a:lnTo>
                    <a:lnTo>
                      <a:pt x="29" y="44"/>
                    </a:lnTo>
                    <a:lnTo>
                      <a:pt x="21" y="49"/>
                    </a:lnTo>
                    <a:lnTo>
                      <a:pt x="12" y="51"/>
                    </a:lnTo>
                    <a:lnTo>
                      <a:pt x="0" y="51"/>
                    </a:lnTo>
                    <a:lnTo>
                      <a:pt x="0"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 name="Freeform 32"/>
              <p:cNvSpPr>
                <a:spLocks/>
              </p:cNvSpPr>
              <p:nvPr/>
            </p:nvSpPr>
            <p:spPr bwMode="auto">
              <a:xfrm>
                <a:off x="1046" y="3353"/>
                <a:ext cx="39" cy="27"/>
              </a:xfrm>
              <a:custGeom>
                <a:avLst/>
                <a:gdLst>
                  <a:gd name="T0" fmla="*/ 11 w 79"/>
                  <a:gd name="T1" fmla="*/ 54 h 54"/>
                  <a:gd name="T2" fmla="*/ 11 w 79"/>
                  <a:gd name="T3" fmla="*/ 54 h 54"/>
                  <a:gd name="T4" fmla="*/ 7 w 79"/>
                  <a:gd name="T5" fmla="*/ 52 h 54"/>
                  <a:gd name="T6" fmla="*/ 4 w 79"/>
                  <a:gd name="T7" fmla="*/ 50 h 54"/>
                  <a:gd name="T8" fmla="*/ 2 w 79"/>
                  <a:gd name="T9" fmla="*/ 47 h 54"/>
                  <a:gd name="T10" fmla="*/ 0 w 79"/>
                  <a:gd name="T11" fmla="*/ 40 h 54"/>
                  <a:gd name="T12" fmla="*/ 0 w 79"/>
                  <a:gd name="T13" fmla="*/ 24 h 54"/>
                  <a:gd name="T14" fmla="*/ 0 w 79"/>
                  <a:gd name="T15" fmla="*/ 0 h 54"/>
                  <a:gd name="T16" fmla="*/ 0 w 79"/>
                  <a:gd name="T17" fmla="*/ 0 h 54"/>
                  <a:gd name="T18" fmla="*/ 23 w 79"/>
                  <a:gd name="T19" fmla="*/ 3 h 54"/>
                  <a:gd name="T20" fmla="*/ 44 w 79"/>
                  <a:gd name="T21" fmla="*/ 8 h 54"/>
                  <a:gd name="T22" fmla="*/ 61 w 79"/>
                  <a:gd name="T23" fmla="*/ 17 h 54"/>
                  <a:gd name="T24" fmla="*/ 68 w 79"/>
                  <a:gd name="T25" fmla="*/ 21 h 54"/>
                  <a:gd name="T26" fmla="*/ 74 w 79"/>
                  <a:gd name="T27" fmla="*/ 26 h 54"/>
                  <a:gd name="T28" fmla="*/ 74 w 79"/>
                  <a:gd name="T29" fmla="*/ 26 h 54"/>
                  <a:gd name="T30" fmla="*/ 79 w 79"/>
                  <a:gd name="T31" fmla="*/ 43 h 54"/>
                  <a:gd name="T32" fmla="*/ 79 w 79"/>
                  <a:gd name="T33" fmla="*/ 43 h 54"/>
                  <a:gd name="T34" fmla="*/ 61 w 79"/>
                  <a:gd name="T35" fmla="*/ 49 h 54"/>
                  <a:gd name="T36" fmla="*/ 42 w 79"/>
                  <a:gd name="T37" fmla="*/ 52 h 54"/>
                  <a:gd name="T38" fmla="*/ 23 w 79"/>
                  <a:gd name="T39" fmla="*/ 54 h 54"/>
                  <a:gd name="T40" fmla="*/ 11 w 79"/>
                  <a:gd name="T41" fmla="*/ 54 h 54"/>
                  <a:gd name="T42" fmla="*/ 11 w 79"/>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 h="54">
                    <a:moveTo>
                      <a:pt x="11" y="54"/>
                    </a:moveTo>
                    <a:lnTo>
                      <a:pt x="11" y="54"/>
                    </a:lnTo>
                    <a:lnTo>
                      <a:pt x="7" y="52"/>
                    </a:lnTo>
                    <a:lnTo>
                      <a:pt x="4" y="50"/>
                    </a:lnTo>
                    <a:lnTo>
                      <a:pt x="2" y="47"/>
                    </a:lnTo>
                    <a:lnTo>
                      <a:pt x="0" y="40"/>
                    </a:lnTo>
                    <a:lnTo>
                      <a:pt x="0" y="24"/>
                    </a:lnTo>
                    <a:lnTo>
                      <a:pt x="0" y="0"/>
                    </a:lnTo>
                    <a:lnTo>
                      <a:pt x="0" y="0"/>
                    </a:lnTo>
                    <a:lnTo>
                      <a:pt x="23" y="3"/>
                    </a:lnTo>
                    <a:lnTo>
                      <a:pt x="44" y="8"/>
                    </a:lnTo>
                    <a:lnTo>
                      <a:pt x="61" y="17"/>
                    </a:lnTo>
                    <a:lnTo>
                      <a:pt x="68" y="21"/>
                    </a:lnTo>
                    <a:lnTo>
                      <a:pt x="74" y="26"/>
                    </a:lnTo>
                    <a:lnTo>
                      <a:pt x="74" y="26"/>
                    </a:lnTo>
                    <a:lnTo>
                      <a:pt x="79" y="43"/>
                    </a:lnTo>
                    <a:lnTo>
                      <a:pt x="79" y="43"/>
                    </a:lnTo>
                    <a:lnTo>
                      <a:pt x="61" y="49"/>
                    </a:lnTo>
                    <a:lnTo>
                      <a:pt x="42" y="52"/>
                    </a:lnTo>
                    <a:lnTo>
                      <a:pt x="23" y="54"/>
                    </a:lnTo>
                    <a:lnTo>
                      <a:pt x="11" y="54"/>
                    </a:lnTo>
                    <a:lnTo>
                      <a:pt x="11"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 name="Freeform 33"/>
              <p:cNvSpPr>
                <a:spLocks/>
              </p:cNvSpPr>
              <p:nvPr/>
            </p:nvSpPr>
            <p:spPr bwMode="auto">
              <a:xfrm>
                <a:off x="1235" y="3384"/>
                <a:ext cx="113" cy="56"/>
              </a:xfrm>
              <a:custGeom>
                <a:avLst/>
                <a:gdLst>
                  <a:gd name="T0" fmla="*/ 5 w 226"/>
                  <a:gd name="T1" fmla="*/ 0 h 112"/>
                  <a:gd name="T2" fmla="*/ 5 w 226"/>
                  <a:gd name="T3" fmla="*/ 0 h 112"/>
                  <a:gd name="T4" fmla="*/ 0 w 226"/>
                  <a:gd name="T5" fmla="*/ 37 h 112"/>
                  <a:gd name="T6" fmla="*/ 0 w 226"/>
                  <a:gd name="T7" fmla="*/ 47 h 112"/>
                  <a:gd name="T8" fmla="*/ 0 w 226"/>
                  <a:gd name="T9" fmla="*/ 52 h 112"/>
                  <a:gd name="T10" fmla="*/ 0 w 226"/>
                  <a:gd name="T11" fmla="*/ 52 h 112"/>
                  <a:gd name="T12" fmla="*/ 4 w 226"/>
                  <a:gd name="T13" fmla="*/ 54 h 112"/>
                  <a:gd name="T14" fmla="*/ 9 w 226"/>
                  <a:gd name="T15" fmla="*/ 58 h 112"/>
                  <a:gd name="T16" fmla="*/ 18 w 226"/>
                  <a:gd name="T17" fmla="*/ 61 h 112"/>
                  <a:gd name="T18" fmla="*/ 30 w 226"/>
                  <a:gd name="T19" fmla="*/ 65 h 112"/>
                  <a:gd name="T20" fmla="*/ 30 w 226"/>
                  <a:gd name="T21" fmla="*/ 65 h 112"/>
                  <a:gd name="T22" fmla="*/ 53 w 226"/>
                  <a:gd name="T23" fmla="*/ 68 h 112"/>
                  <a:gd name="T24" fmla="*/ 60 w 226"/>
                  <a:gd name="T25" fmla="*/ 68 h 112"/>
                  <a:gd name="T26" fmla="*/ 60 w 226"/>
                  <a:gd name="T27" fmla="*/ 68 h 112"/>
                  <a:gd name="T28" fmla="*/ 72 w 226"/>
                  <a:gd name="T29" fmla="*/ 79 h 112"/>
                  <a:gd name="T30" fmla="*/ 81 w 226"/>
                  <a:gd name="T31" fmla="*/ 87 h 112"/>
                  <a:gd name="T32" fmla="*/ 86 w 226"/>
                  <a:gd name="T33" fmla="*/ 94 h 112"/>
                  <a:gd name="T34" fmla="*/ 86 w 226"/>
                  <a:gd name="T35" fmla="*/ 94 h 112"/>
                  <a:gd name="T36" fmla="*/ 89 w 226"/>
                  <a:gd name="T37" fmla="*/ 100 h 112"/>
                  <a:gd name="T38" fmla="*/ 98 w 226"/>
                  <a:gd name="T39" fmla="*/ 105 h 112"/>
                  <a:gd name="T40" fmla="*/ 114 w 226"/>
                  <a:gd name="T41" fmla="*/ 110 h 112"/>
                  <a:gd name="T42" fmla="*/ 133 w 226"/>
                  <a:gd name="T43" fmla="*/ 112 h 112"/>
                  <a:gd name="T44" fmla="*/ 133 w 226"/>
                  <a:gd name="T45" fmla="*/ 112 h 112"/>
                  <a:gd name="T46" fmla="*/ 159 w 226"/>
                  <a:gd name="T47" fmla="*/ 112 h 112"/>
                  <a:gd name="T48" fmla="*/ 187 w 226"/>
                  <a:gd name="T49" fmla="*/ 112 h 112"/>
                  <a:gd name="T50" fmla="*/ 200 w 226"/>
                  <a:gd name="T51" fmla="*/ 110 h 112"/>
                  <a:gd name="T52" fmla="*/ 210 w 226"/>
                  <a:gd name="T53" fmla="*/ 108 h 112"/>
                  <a:gd name="T54" fmla="*/ 219 w 226"/>
                  <a:gd name="T55" fmla="*/ 107 h 112"/>
                  <a:gd name="T56" fmla="*/ 222 w 226"/>
                  <a:gd name="T57" fmla="*/ 103 h 112"/>
                  <a:gd name="T58" fmla="*/ 222 w 226"/>
                  <a:gd name="T59" fmla="*/ 103 h 112"/>
                  <a:gd name="T60" fmla="*/ 226 w 226"/>
                  <a:gd name="T61" fmla="*/ 98 h 112"/>
                  <a:gd name="T62" fmla="*/ 226 w 226"/>
                  <a:gd name="T63" fmla="*/ 91 h 112"/>
                  <a:gd name="T64" fmla="*/ 226 w 226"/>
                  <a:gd name="T65" fmla="*/ 82 h 112"/>
                  <a:gd name="T66" fmla="*/ 224 w 226"/>
                  <a:gd name="T67" fmla="*/ 75 h 112"/>
                  <a:gd name="T68" fmla="*/ 221 w 226"/>
                  <a:gd name="T69" fmla="*/ 68 h 112"/>
                  <a:gd name="T70" fmla="*/ 217 w 226"/>
                  <a:gd name="T71" fmla="*/ 59 h 112"/>
                  <a:gd name="T72" fmla="*/ 210 w 226"/>
                  <a:gd name="T73" fmla="*/ 54 h 112"/>
                  <a:gd name="T74" fmla="*/ 203 w 226"/>
                  <a:gd name="T75" fmla="*/ 49 h 112"/>
                  <a:gd name="T76" fmla="*/ 203 w 226"/>
                  <a:gd name="T77" fmla="*/ 49 h 112"/>
                  <a:gd name="T78" fmla="*/ 189 w 226"/>
                  <a:gd name="T79" fmla="*/ 44 h 112"/>
                  <a:gd name="T80" fmla="*/ 165 w 226"/>
                  <a:gd name="T81" fmla="*/ 37 h 112"/>
                  <a:gd name="T82" fmla="*/ 96 w 226"/>
                  <a:gd name="T83" fmla="*/ 21 h 112"/>
                  <a:gd name="T84" fmla="*/ 5 w 226"/>
                  <a:gd name="T85" fmla="*/ 0 h 112"/>
                  <a:gd name="T86" fmla="*/ 5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5" y="0"/>
                    </a:moveTo>
                    <a:lnTo>
                      <a:pt x="5" y="0"/>
                    </a:lnTo>
                    <a:lnTo>
                      <a:pt x="0" y="37"/>
                    </a:lnTo>
                    <a:lnTo>
                      <a:pt x="0" y="47"/>
                    </a:lnTo>
                    <a:lnTo>
                      <a:pt x="0" y="52"/>
                    </a:lnTo>
                    <a:lnTo>
                      <a:pt x="0" y="52"/>
                    </a:lnTo>
                    <a:lnTo>
                      <a:pt x="4" y="54"/>
                    </a:lnTo>
                    <a:lnTo>
                      <a:pt x="9" y="58"/>
                    </a:lnTo>
                    <a:lnTo>
                      <a:pt x="18" y="61"/>
                    </a:lnTo>
                    <a:lnTo>
                      <a:pt x="30" y="65"/>
                    </a:lnTo>
                    <a:lnTo>
                      <a:pt x="30" y="65"/>
                    </a:lnTo>
                    <a:lnTo>
                      <a:pt x="53" y="68"/>
                    </a:lnTo>
                    <a:lnTo>
                      <a:pt x="60" y="68"/>
                    </a:lnTo>
                    <a:lnTo>
                      <a:pt x="60" y="68"/>
                    </a:lnTo>
                    <a:lnTo>
                      <a:pt x="72" y="79"/>
                    </a:lnTo>
                    <a:lnTo>
                      <a:pt x="81" y="87"/>
                    </a:lnTo>
                    <a:lnTo>
                      <a:pt x="86" y="94"/>
                    </a:lnTo>
                    <a:lnTo>
                      <a:pt x="86" y="94"/>
                    </a:lnTo>
                    <a:lnTo>
                      <a:pt x="89" y="100"/>
                    </a:lnTo>
                    <a:lnTo>
                      <a:pt x="98" y="105"/>
                    </a:lnTo>
                    <a:lnTo>
                      <a:pt x="114" y="110"/>
                    </a:lnTo>
                    <a:lnTo>
                      <a:pt x="133" y="112"/>
                    </a:lnTo>
                    <a:lnTo>
                      <a:pt x="133" y="112"/>
                    </a:lnTo>
                    <a:lnTo>
                      <a:pt x="159" y="112"/>
                    </a:lnTo>
                    <a:lnTo>
                      <a:pt x="187" y="112"/>
                    </a:lnTo>
                    <a:lnTo>
                      <a:pt x="200" y="110"/>
                    </a:lnTo>
                    <a:lnTo>
                      <a:pt x="210" y="108"/>
                    </a:lnTo>
                    <a:lnTo>
                      <a:pt x="219" y="107"/>
                    </a:lnTo>
                    <a:lnTo>
                      <a:pt x="222" y="103"/>
                    </a:lnTo>
                    <a:lnTo>
                      <a:pt x="222" y="103"/>
                    </a:lnTo>
                    <a:lnTo>
                      <a:pt x="226" y="98"/>
                    </a:lnTo>
                    <a:lnTo>
                      <a:pt x="226" y="91"/>
                    </a:lnTo>
                    <a:lnTo>
                      <a:pt x="226" y="82"/>
                    </a:lnTo>
                    <a:lnTo>
                      <a:pt x="224" y="75"/>
                    </a:lnTo>
                    <a:lnTo>
                      <a:pt x="221" y="68"/>
                    </a:lnTo>
                    <a:lnTo>
                      <a:pt x="217" y="59"/>
                    </a:lnTo>
                    <a:lnTo>
                      <a:pt x="210" y="54"/>
                    </a:lnTo>
                    <a:lnTo>
                      <a:pt x="203" y="49"/>
                    </a:lnTo>
                    <a:lnTo>
                      <a:pt x="203" y="49"/>
                    </a:lnTo>
                    <a:lnTo>
                      <a:pt x="189" y="44"/>
                    </a:lnTo>
                    <a:lnTo>
                      <a:pt x="165" y="37"/>
                    </a:lnTo>
                    <a:lnTo>
                      <a:pt x="96" y="21"/>
                    </a:lnTo>
                    <a:lnTo>
                      <a:pt x="5" y="0"/>
                    </a:lnTo>
                    <a:lnTo>
                      <a:pt x="5"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 name="Freeform 34"/>
              <p:cNvSpPr>
                <a:spLocks/>
              </p:cNvSpPr>
              <p:nvPr/>
            </p:nvSpPr>
            <p:spPr bwMode="auto">
              <a:xfrm>
                <a:off x="1234" y="3352"/>
                <a:ext cx="111" cy="73"/>
              </a:xfrm>
              <a:custGeom>
                <a:avLst/>
                <a:gdLst>
                  <a:gd name="T0" fmla="*/ 179 w 223"/>
                  <a:gd name="T1" fmla="*/ 84 h 145"/>
                  <a:gd name="T2" fmla="*/ 179 w 223"/>
                  <a:gd name="T3" fmla="*/ 84 h 145"/>
                  <a:gd name="T4" fmla="*/ 170 w 223"/>
                  <a:gd name="T5" fmla="*/ 73 h 145"/>
                  <a:gd name="T6" fmla="*/ 163 w 223"/>
                  <a:gd name="T7" fmla="*/ 65 h 145"/>
                  <a:gd name="T8" fmla="*/ 154 w 223"/>
                  <a:gd name="T9" fmla="*/ 47 h 145"/>
                  <a:gd name="T10" fmla="*/ 154 w 223"/>
                  <a:gd name="T11" fmla="*/ 47 h 145"/>
                  <a:gd name="T12" fmla="*/ 144 w 223"/>
                  <a:gd name="T13" fmla="*/ 47 h 145"/>
                  <a:gd name="T14" fmla="*/ 133 w 223"/>
                  <a:gd name="T15" fmla="*/ 45 h 145"/>
                  <a:gd name="T16" fmla="*/ 126 w 223"/>
                  <a:gd name="T17" fmla="*/ 40 h 145"/>
                  <a:gd name="T18" fmla="*/ 119 w 223"/>
                  <a:gd name="T19" fmla="*/ 33 h 145"/>
                  <a:gd name="T20" fmla="*/ 105 w 223"/>
                  <a:gd name="T21" fmla="*/ 16 h 145"/>
                  <a:gd name="T22" fmla="*/ 100 w 223"/>
                  <a:gd name="T23" fmla="*/ 7 h 145"/>
                  <a:gd name="T24" fmla="*/ 91 w 223"/>
                  <a:gd name="T25" fmla="*/ 0 h 145"/>
                  <a:gd name="T26" fmla="*/ 91 w 223"/>
                  <a:gd name="T27" fmla="*/ 0 h 145"/>
                  <a:gd name="T28" fmla="*/ 81 w 223"/>
                  <a:gd name="T29" fmla="*/ 2 h 145"/>
                  <a:gd name="T30" fmla="*/ 81 w 223"/>
                  <a:gd name="T31" fmla="*/ 2 h 145"/>
                  <a:gd name="T32" fmla="*/ 81 w 223"/>
                  <a:gd name="T33" fmla="*/ 26 h 145"/>
                  <a:gd name="T34" fmla="*/ 81 w 223"/>
                  <a:gd name="T35" fmla="*/ 42 h 145"/>
                  <a:gd name="T36" fmla="*/ 79 w 223"/>
                  <a:gd name="T37" fmla="*/ 49 h 145"/>
                  <a:gd name="T38" fmla="*/ 77 w 223"/>
                  <a:gd name="T39" fmla="*/ 52 h 145"/>
                  <a:gd name="T40" fmla="*/ 76 w 223"/>
                  <a:gd name="T41" fmla="*/ 54 h 145"/>
                  <a:gd name="T42" fmla="*/ 70 w 223"/>
                  <a:gd name="T43" fmla="*/ 56 h 145"/>
                  <a:gd name="T44" fmla="*/ 70 w 223"/>
                  <a:gd name="T45" fmla="*/ 56 h 145"/>
                  <a:gd name="T46" fmla="*/ 58 w 223"/>
                  <a:gd name="T47" fmla="*/ 56 h 145"/>
                  <a:gd name="T48" fmla="*/ 41 w 223"/>
                  <a:gd name="T49" fmla="*/ 54 h 145"/>
                  <a:gd name="T50" fmla="*/ 21 w 223"/>
                  <a:gd name="T51" fmla="*/ 51 h 145"/>
                  <a:gd name="T52" fmla="*/ 4 w 223"/>
                  <a:gd name="T53" fmla="*/ 45 h 145"/>
                  <a:gd name="T54" fmla="*/ 4 w 223"/>
                  <a:gd name="T55" fmla="*/ 45 h 145"/>
                  <a:gd name="T56" fmla="*/ 0 w 223"/>
                  <a:gd name="T57" fmla="*/ 58 h 145"/>
                  <a:gd name="T58" fmla="*/ 0 w 223"/>
                  <a:gd name="T59" fmla="*/ 66 h 145"/>
                  <a:gd name="T60" fmla="*/ 2 w 223"/>
                  <a:gd name="T61" fmla="*/ 72 h 145"/>
                  <a:gd name="T62" fmla="*/ 4 w 223"/>
                  <a:gd name="T63" fmla="*/ 75 h 145"/>
                  <a:gd name="T64" fmla="*/ 4 w 223"/>
                  <a:gd name="T65" fmla="*/ 75 h 145"/>
                  <a:gd name="T66" fmla="*/ 9 w 223"/>
                  <a:gd name="T67" fmla="*/ 77 h 145"/>
                  <a:gd name="T68" fmla="*/ 16 w 223"/>
                  <a:gd name="T69" fmla="*/ 80 h 145"/>
                  <a:gd name="T70" fmla="*/ 27 w 223"/>
                  <a:gd name="T71" fmla="*/ 84 h 145"/>
                  <a:gd name="T72" fmla="*/ 41 w 223"/>
                  <a:gd name="T73" fmla="*/ 91 h 145"/>
                  <a:gd name="T74" fmla="*/ 41 w 223"/>
                  <a:gd name="T75" fmla="*/ 91 h 145"/>
                  <a:gd name="T76" fmla="*/ 53 w 223"/>
                  <a:gd name="T77" fmla="*/ 101 h 145"/>
                  <a:gd name="T78" fmla="*/ 63 w 223"/>
                  <a:gd name="T79" fmla="*/ 112 h 145"/>
                  <a:gd name="T80" fmla="*/ 79 w 223"/>
                  <a:gd name="T81" fmla="*/ 131 h 145"/>
                  <a:gd name="T82" fmla="*/ 79 w 223"/>
                  <a:gd name="T83" fmla="*/ 131 h 145"/>
                  <a:gd name="T84" fmla="*/ 83 w 223"/>
                  <a:gd name="T85" fmla="*/ 135 h 145"/>
                  <a:gd name="T86" fmla="*/ 90 w 223"/>
                  <a:gd name="T87" fmla="*/ 138 h 145"/>
                  <a:gd name="T88" fmla="*/ 109 w 223"/>
                  <a:gd name="T89" fmla="*/ 142 h 145"/>
                  <a:gd name="T90" fmla="*/ 132 w 223"/>
                  <a:gd name="T91" fmla="*/ 145 h 145"/>
                  <a:gd name="T92" fmla="*/ 154 w 223"/>
                  <a:gd name="T93" fmla="*/ 145 h 145"/>
                  <a:gd name="T94" fmla="*/ 154 w 223"/>
                  <a:gd name="T95" fmla="*/ 145 h 145"/>
                  <a:gd name="T96" fmla="*/ 177 w 223"/>
                  <a:gd name="T97" fmla="*/ 143 h 145"/>
                  <a:gd name="T98" fmla="*/ 196 w 223"/>
                  <a:gd name="T99" fmla="*/ 142 h 145"/>
                  <a:gd name="T100" fmla="*/ 205 w 223"/>
                  <a:gd name="T101" fmla="*/ 140 h 145"/>
                  <a:gd name="T102" fmla="*/ 212 w 223"/>
                  <a:gd name="T103" fmla="*/ 136 h 145"/>
                  <a:gd name="T104" fmla="*/ 217 w 223"/>
                  <a:gd name="T105" fmla="*/ 133 h 145"/>
                  <a:gd name="T106" fmla="*/ 223 w 223"/>
                  <a:gd name="T107" fmla="*/ 129 h 145"/>
                  <a:gd name="T108" fmla="*/ 223 w 223"/>
                  <a:gd name="T109" fmla="*/ 129 h 145"/>
                  <a:gd name="T110" fmla="*/ 223 w 223"/>
                  <a:gd name="T111" fmla="*/ 124 h 145"/>
                  <a:gd name="T112" fmla="*/ 221 w 223"/>
                  <a:gd name="T113" fmla="*/ 117 h 145"/>
                  <a:gd name="T114" fmla="*/ 216 w 223"/>
                  <a:gd name="T115" fmla="*/ 112 h 145"/>
                  <a:gd name="T116" fmla="*/ 210 w 223"/>
                  <a:gd name="T117" fmla="*/ 107 h 145"/>
                  <a:gd name="T118" fmla="*/ 179 w 223"/>
                  <a:gd name="T119" fmla="*/ 84 h 145"/>
                  <a:gd name="T120" fmla="*/ 179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179" y="84"/>
                    </a:moveTo>
                    <a:lnTo>
                      <a:pt x="179" y="84"/>
                    </a:lnTo>
                    <a:lnTo>
                      <a:pt x="170" y="73"/>
                    </a:lnTo>
                    <a:lnTo>
                      <a:pt x="163" y="65"/>
                    </a:lnTo>
                    <a:lnTo>
                      <a:pt x="154" y="47"/>
                    </a:lnTo>
                    <a:lnTo>
                      <a:pt x="154" y="47"/>
                    </a:lnTo>
                    <a:lnTo>
                      <a:pt x="144" y="47"/>
                    </a:lnTo>
                    <a:lnTo>
                      <a:pt x="133" y="45"/>
                    </a:lnTo>
                    <a:lnTo>
                      <a:pt x="126" y="40"/>
                    </a:lnTo>
                    <a:lnTo>
                      <a:pt x="119" y="33"/>
                    </a:lnTo>
                    <a:lnTo>
                      <a:pt x="105" y="16"/>
                    </a:lnTo>
                    <a:lnTo>
                      <a:pt x="100" y="7"/>
                    </a:lnTo>
                    <a:lnTo>
                      <a:pt x="91" y="0"/>
                    </a:lnTo>
                    <a:lnTo>
                      <a:pt x="91" y="0"/>
                    </a:lnTo>
                    <a:lnTo>
                      <a:pt x="81" y="2"/>
                    </a:lnTo>
                    <a:lnTo>
                      <a:pt x="81" y="2"/>
                    </a:lnTo>
                    <a:lnTo>
                      <a:pt x="81" y="26"/>
                    </a:lnTo>
                    <a:lnTo>
                      <a:pt x="81" y="42"/>
                    </a:lnTo>
                    <a:lnTo>
                      <a:pt x="79" y="49"/>
                    </a:lnTo>
                    <a:lnTo>
                      <a:pt x="77" y="52"/>
                    </a:lnTo>
                    <a:lnTo>
                      <a:pt x="76" y="54"/>
                    </a:lnTo>
                    <a:lnTo>
                      <a:pt x="70" y="56"/>
                    </a:lnTo>
                    <a:lnTo>
                      <a:pt x="70" y="56"/>
                    </a:lnTo>
                    <a:lnTo>
                      <a:pt x="58" y="56"/>
                    </a:lnTo>
                    <a:lnTo>
                      <a:pt x="41" y="54"/>
                    </a:lnTo>
                    <a:lnTo>
                      <a:pt x="21" y="51"/>
                    </a:lnTo>
                    <a:lnTo>
                      <a:pt x="4" y="45"/>
                    </a:lnTo>
                    <a:lnTo>
                      <a:pt x="4" y="45"/>
                    </a:lnTo>
                    <a:lnTo>
                      <a:pt x="0" y="58"/>
                    </a:lnTo>
                    <a:lnTo>
                      <a:pt x="0" y="66"/>
                    </a:lnTo>
                    <a:lnTo>
                      <a:pt x="2" y="72"/>
                    </a:lnTo>
                    <a:lnTo>
                      <a:pt x="4" y="75"/>
                    </a:lnTo>
                    <a:lnTo>
                      <a:pt x="4" y="75"/>
                    </a:lnTo>
                    <a:lnTo>
                      <a:pt x="9" y="77"/>
                    </a:lnTo>
                    <a:lnTo>
                      <a:pt x="16" y="80"/>
                    </a:lnTo>
                    <a:lnTo>
                      <a:pt x="27" y="84"/>
                    </a:lnTo>
                    <a:lnTo>
                      <a:pt x="41" y="91"/>
                    </a:lnTo>
                    <a:lnTo>
                      <a:pt x="41" y="91"/>
                    </a:lnTo>
                    <a:lnTo>
                      <a:pt x="53" y="101"/>
                    </a:lnTo>
                    <a:lnTo>
                      <a:pt x="63" y="112"/>
                    </a:lnTo>
                    <a:lnTo>
                      <a:pt x="79" y="131"/>
                    </a:lnTo>
                    <a:lnTo>
                      <a:pt x="79" y="131"/>
                    </a:lnTo>
                    <a:lnTo>
                      <a:pt x="83" y="135"/>
                    </a:lnTo>
                    <a:lnTo>
                      <a:pt x="90" y="138"/>
                    </a:lnTo>
                    <a:lnTo>
                      <a:pt x="109" y="142"/>
                    </a:lnTo>
                    <a:lnTo>
                      <a:pt x="132" y="145"/>
                    </a:lnTo>
                    <a:lnTo>
                      <a:pt x="154" y="145"/>
                    </a:lnTo>
                    <a:lnTo>
                      <a:pt x="154" y="145"/>
                    </a:lnTo>
                    <a:lnTo>
                      <a:pt x="177" y="143"/>
                    </a:lnTo>
                    <a:lnTo>
                      <a:pt x="196" y="142"/>
                    </a:lnTo>
                    <a:lnTo>
                      <a:pt x="205" y="140"/>
                    </a:lnTo>
                    <a:lnTo>
                      <a:pt x="212" y="136"/>
                    </a:lnTo>
                    <a:lnTo>
                      <a:pt x="217" y="133"/>
                    </a:lnTo>
                    <a:lnTo>
                      <a:pt x="223" y="129"/>
                    </a:lnTo>
                    <a:lnTo>
                      <a:pt x="223" y="129"/>
                    </a:lnTo>
                    <a:lnTo>
                      <a:pt x="223" y="124"/>
                    </a:lnTo>
                    <a:lnTo>
                      <a:pt x="221" y="117"/>
                    </a:lnTo>
                    <a:lnTo>
                      <a:pt x="216" y="112"/>
                    </a:lnTo>
                    <a:lnTo>
                      <a:pt x="210" y="107"/>
                    </a:lnTo>
                    <a:lnTo>
                      <a:pt x="179" y="84"/>
                    </a:lnTo>
                    <a:lnTo>
                      <a:pt x="179"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 name="Freeform 35"/>
              <p:cNvSpPr>
                <a:spLocks/>
              </p:cNvSpPr>
              <p:nvPr/>
            </p:nvSpPr>
            <p:spPr bwMode="auto">
              <a:xfrm>
                <a:off x="1280" y="3351"/>
                <a:ext cx="31" cy="25"/>
              </a:xfrm>
              <a:custGeom>
                <a:avLst/>
                <a:gdLst>
                  <a:gd name="T0" fmla="*/ 63 w 63"/>
                  <a:gd name="T1" fmla="*/ 51 h 51"/>
                  <a:gd name="T2" fmla="*/ 63 w 63"/>
                  <a:gd name="T3" fmla="*/ 51 h 51"/>
                  <a:gd name="T4" fmla="*/ 62 w 63"/>
                  <a:gd name="T5" fmla="*/ 48 h 51"/>
                  <a:gd name="T6" fmla="*/ 62 w 63"/>
                  <a:gd name="T7" fmla="*/ 48 h 51"/>
                  <a:gd name="T8" fmla="*/ 55 w 63"/>
                  <a:gd name="T9" fmla="*/ 35 h 51"/>
                  <a:gd name="T10" fmla="*/ 46 w 63"/>
                  <a:gd name="T11" fmla="*/ 20 h 51"/>
                  <a:gd name="T12" fmla="*/ 39 w 63"/>
                  <a:gd name="T13" fmla="*/ 0 h 51"/>
                  <a:gd name="T14" fmla="*/ 39 w 63"/>
                  <a:gd name="T15" fmla="*/ 0 h 51"/>
                  <a:gd name="T16" fmla="*/ 28 w 63"/>
                  <a:gd name="T17" fmla="*/ 0 h 51"/>
                  <a:gd name="T18" fmla="*/ 0 w 63"/>
                  <a:gd name="T19" fmla="*/ 4 h 51"/>
                  <a:gd name="T20" fmla="*/ 0 w 63"/>
                  <a:gd name="T21" fmla="*/ 4 h 51"/>
                  <a:gd name="T22" fmla="*/ 9 w 63"/>
                  <a:gd name="T23" fmla="*/ 11 h 51"/>
                  <a:gd name="T24" fmla="*/ 14 w 63"/>
                  <a:gd name="T25" fmla="*/ 20 h 51"/>
                  <a:gd name="T26" fmla="*/ 28 w 63"/>
                  <a:gd name="T27" fmla="*/ 37 h 51"/>
                  <a:gd name="T28" fmla="*/ 35 w 63"/>
                  <a:gd name="T29" fmla="*/ 44 h 51"/>
                  <a:gd name="T30" fmla="*/ 42 w 63"/>
                  <a:gd name="T31" fmla="*/ 49 h 51"/>
                  <a:gd name="T32" fmla="*/ 53 w 63"/>
                  <a:gd name="T33" fmla="*/ 51 h 51"/>
                  <a:gd name="T34" fmla="*/ 63 w 63"/>
                  <a:gd name="T35" fmla="*/ 51 h 51"/>
                  <a:gd name="T36" fmla="*/ 63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63" y="51"/>
                    </a:moveTo>
                    <a:lnTo>
                      <a:pt x="63" y="51"/>
                    </a:lnTo>
                    <a:lnTo>
                      <a:pt x="62" y="48"/>
                    </a:lnTo>
                    <a:lnTo>
                      <a:pt x="62" y="48"/>
                    </a:lnTo>
                    <a:lnTo>
                      <a:pt x="55" y="35"/>
                    </a:lnTo>
                    <a:lnTo>
                      <a:pt x="46" y="20"/>
                    </a:lnTo>
                    <a:lnTo>
                      <a:pt x="39" y="0"/>
                    </a:lnTo>
                    <a:lnTo>
                      <a:pt x="39" y="0"/>
                    </a:lnTo>
                    <a:lnTo>
                      <a:pt x="28" y="0"/>
                    </a:lnTo>
                    <a:lnTo>
                      <a:pt x="0" y="4"/>
                    </a:lnTo>
                    <a:lnTo>
                      <a:pt x="0" y="4"/>
                    </a:lnTo>
                    <a:lnTo>
                      <a:pt x="9" y="11"/>
                    </a:lnTo>
                    <a:lnTo>
                      <a:pt x="14" y="20"/>
                    </a:lnTo>
                    <a:lnTo>
                      <a:pt x="28" y="37"/>
                    </a:lnTo>
                    <a:lnTo>
                      <a:pt x="35" y="44"/>
                    </a:lnTo>
                    <a:lnTo>
                      <a:pt x="42" y="49"/>
                    </a:lnTo>
                    <a:lnTo>
                      <a:pt x="53" y="51"/>
                    </a:lnTo>
                    <a:lnTo>
                      <a:pt x="63" y="51"/>
                    </a:lnTo>
                    <a:lnTo>
                      <a:pt x="63"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 name="Freeform 36"/>
              <p:cNvSpPr>
                <a:spLocks/>
              </p:cNvSpPr>
              <p:nvPr/>
            </p:nvSpPr>
            <p:spPr bwMode="auto">
              <a:xfrm>
                <a:off x="1236" y="3353"/>
                <a:ext cx="38" cy="27"/>
              </a:xfrm>
              <a:custGeom>
                <a:avLst/>
                <a:gdLst>
                  <a:gd name="T0" fmla="*/ 66 w 77"/>
                  <a:gd name="T1" fmla="*/ 54 h 54"/>
                  <a:gd name="T2" fmla="*/ 66 w 77"/>
                  <a:gd name="T3" fmla="*/ 54 h 54"/>
                  <a:gd name="T4" fmla="*/ 72 w 77"/>
                  <a:gd name="T5" fmla="*/ 52 h 54"/>
                  <a:gd name="T6" fmla="*/ 73 w 77"/>
                  <a:gd name="T7" fmla="*/ 50 h 54"/>
                  <a:gd name="T8" fmla="*/ 75 w 77"/>
                  <a:gd name="T9" fmla="*/ 47 h 54"/>
                  <a:gd name="T10" fmla="*/ 77 w 77"/>
                  <a:gd name="T11" fmla="*/ 40 h 54"/>
                  <a:gd name="T12" fmla="*/ 77 w 77"/>
                  <a:gd name="T13" fmla="*/ 24 h 54"/>
                  <a:gd name="T14" fmla="*/ 77 w 77"/>
                  <a:gd name="T15" fmla="*/ 0 h 54"/>
                  <a:gd name="T16" fmla="*/ 77 w 77"/>
                  <a:gd name="T17" fmla="*/ 0 h 54"/>
                  <a:gd name="T18" fmla="*/ 56 w 77"/>
                  <a:gd name="T19" fmla="*/ 3 h 54"/>
                  <a:gd name="T20" fmla="*/ 33 w 77"/>
                  <a:gd name="T21" fmla="*/ 8 h 54"/>
                  <a:gd name="T22" fmla="*/ 16 w 77"/>
                  <a:gd name="T23" fmla="*/ 17 h 54"/>
                  <a:gd name="T24" fmla="*/ 9 w 77"/>
                  <a:gd name="T25" fmla="*/ 21 h 54"/>
                  <a:gd name="T26" fmla="*/ 3 w 77"/>
                  <a:gd name="T27" fmla="*/ 26 h 54"/>
                  <a:gd name="T28" fmla="*/ 3 w 77"/>
                  <a:gd name="T29" fmla="*/ 26 h 54"/>
                  <a:gd name="T30" fmla="*/ 0 w 77"/>
                  <a:gd name="T31" fmla="*/ 43 h 54"/>
                  <a:gd name="T32" fmla="*/ 0 w 77"/>
                  <a:gd name="T33" fmla="*/ 43 h 54"/>
                  <a:gd name="T34" fmla="*/ 17 w 77"/>
                  <a:gd name="T35" fmla="*/ 49 h 54"/>
                  <a:gd name="T36" fmla="*/ 37 w 77"/>
                  <a:gd name="T37" fmla="*/ 52 h 54"/>
                  <a:gd name="T38" fmla="*/ 54 w 77"/>
                  <a:gd name="T39" fmla="*/ 54 h 54"/>
                  <a:gd name="T40" fmla="*/ 66 w 77"/>
                  <a:gd name="T41" fmla="*/ 54 h 54"/>
                  <a:gd name="T42" fmla="*/ 66 w 77"/>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54">
                    <a:moveTo>
                      <a:pt x="66" y="54"/>
                    </a:moveTo>
                    <a:lnTo>
                      <a:pt x="66" y="54"/>
                    </a:lnTo>
                    <a:lnTo>
                      <a:pt x="72" y="52"/>
                    </a:lnTo>
                    <a:lnTo>
                      <a:pt x="73" y="50"/>
                    </a:lnTo>
                    <a:lnTo>
                      <a:pt x="75" y="47"/>
                    </a:lnTo>
                    <a:lnTo>
                      <a:pt x="77" y="40"/>
                    </a:lnTo>
                    <a:lnTo>
                      <a:pt x="77" y="24"/>
                    </a:lnTo>
                    <a:lnTo>
                      <a:pt x="77" y="0"/>
                    </a:lnTo>
                    <a:lnTo>
                      <a:pt x="77" y="0"/>
                    </a:lnTo>
                    <a:lnTo>
                      <a:pt x="56" y="3"/>
                    </a:lnTo>
                    <a:lnTo>
                      <a:pt x="33" y="8"/>
                    </a:lnTo>
                    <a:lnTo>
                      <a:pt x="16" y="17"/>
                    </a:lnTo>
                    <a:lnTo>
                      <a:pt x="9" y="21"/>
                    </a:lnTo>
                    <a:lnTo>
                      <a:pt x="3" y="26"/>
                    </a:lnTo>
                    <a:lnTo>
                      <a:pt x="3" y="26"/>
                    </a:lnTo>
                    <a:lnTo>
                      <a:pt x="0" y="43"/>
                    </a:lnTo>
                    <a:lnTo>
                      <a:pt x="0" y="43"/>
                    </a:lnTo>
                    <a:lnTo>
                      <a:pt x="17" y="49"/>
                    </a:lnTo>
                    <a:lnTo>
                      <a:pt x="37" y="52"/>
                    </a:lnTo>
                    <a:lnTo>
                      <a:pt x="54" y="54"/>
                    </a:lnTo>
                    <a:lnTo>
                      <a:pt x="66" y="54"/>
                    </a:lnTo>
                    <a:lnTo>
                      <a:pt x="66"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Freeform 37"/>
              <p:cNvSpPr>
                <a:spLocks/>
              </p:cNvSpPr>
              <p:nvPr/>
            </p:nvSpPr>
            <p:spPr bwMode="auto">
              <a:xfrm>
                <a:off x="1010" y="2812"/>
                <a:ext cx="299" cy="568"/>
              </a:xfrm>
              <a:custGeom>
                <a:avLst/>
                <a:gdLst>
                  <a:gd name="T0" fmla="*/ 296 w 597"/>
                  <a:gd name="T1" fmla="*/ 339 h 1136"/>
                  <a:gd name="T2" fmla="*/ 328 w 597"/>
                  <a:gd name="T3" fmla="*/ 457 h 1136"/>
                  <a:gd name="T4" fmla="*/ 343 w 597"/>
                  <a:gd name="T5" fmla="*/ 553 h 1136"/>
                  <a:gd name="T6" fmla="*/ 371 w 597"/>
                  <a:gd name="T7" fmla="*/ 613 h 1136"/>
                  <a:gd name="T8" fmla="*/ 382 w 597"/>
                  <a:gd name="T9" fmla="*/ 655 h 1136"/>
                  <a:gd name="T10" fmla="*/ 387 w 597"/>
                  <a:gd name="T11" fmla="*/ 753 h 1136"/>
                  <a:gd name="T12" fmla="*/ 401 w 597"/>
                  <a:gd name="T13" fmla="*/ 875 h 1136"/>
                  <a:gd name="T14" fmla="*/ 412 w 597"/>
                  <a:gd name="T15" fmla="*/ 940 h 1136"/>
                  <a:gd name="T16" fmla="*/ 406 w 597"/>
                  <a:gd name="T17" fmla="*/ 985 h 1136"/>
                  <a:gd name="T18" fmla="*/ 440 w 597"/>
                  <a:gd name="T19" fmla="*/ 1041 h 1136"/>
                  <a:gd name="T20" fmla="*/ 438 w 597"/>
                  <a:gd name="T21" fmla="*/ 1083 h 1136"/>
                  <a:gd name="T22" fmla="*/ 457 w 597"/>
                  <a:gd name="T23" fmla="*/ 1124 h 1136"/>
                  <a:gd name="T24" fmla="*/ 532 w 597"/>
                  <a:gd name="T25" fmla="*/ 1083 h 1136"/>
                  <a:gd name="T26" fmla="*/ 585 w 597"/>
                  <a:gd name="T27" fmla="*/ 1089 h 1136"/>
                  <a:gd name="T28" fmla="*/ 594 w 597"/>
                  <a:gd name="T29" fmla="*/ 1062 h 1136"/>
                  <a:gd name="T30" fmla="*/ 590 w 597"/>
                  <a:gd name="T31" fmla="*/ 1040 h 1136"/>
                  <a:gd name="T32" fmla="*/ 566 w 597"/>
                  <a:gd name="T33" fmla="*/ 1020 h 1136"/>
                  <a:gd name="T34" fmla="*/ 566 w 597"/>
                  <a:gd name="T35" fmla="*/ 996 h 1136"/>
                  <a:gd name="T36" fmla="*/ 590 w 597"/>
                  <a:gd name="T37" fmla="*/ 947 h 1136"/>
                  <a:gd name="T38" fmla="*/ 571 w 597"/>
                  <a:gd name="T39" fmla="*/ 900 h 1136"/>
                  <a:gd name="T40" fmla="*/ 562 w 597"/>
                  <a:gd name="T41" fmla="*/ 676 h 1136"/>
                  <a:gd name="T42" fmla="*/ 536 w 597"/>
                  <a:gd name="T43" fmla="*/ 649 h 1136"/>
                  <a:gd name="T44" fmla="*/ 524 w 597"/>
                  <a:gd name="T45" fmla="*/ 630 h 1136"/>
                  <a:gd name="T46" fmla="*/ 520 w 597"/>
                  <a:gd name="T47" fmla="*/ 571 h 1136"/>
                  <a:gd name="T48" fmla="*/ 532 w 597"/>
                  <a:gd name="T49" fmla="*/ 501 h 1136"/>
                  <a:gd name="T50" fmla="*/ 520 w 597"/>
                  <a:gd name="T51" fmla="*/ 341 h 1136"/>
                  <a:gd name="T52" fmla="*/ 506 w 597"/>
                  <a:gd name="T53" fmla="*/ 236 h 1136"/>
                  <a:gd name="T54" fmla="*/ 501 w 597"/>
                  <a:gd name="T55" fmla="*/ 117 h 1136"/>
                  <a:gd name="T56" fmla="*/ 462 w 597"/>
                  <a:gd name="T57" fmla="*/ 21 h 1136"/>
                  <a:gd name="T58" fmla="*/ 25 w 597"/>
                  <a:gd name="T59" fmla="*/ 224 h 1136"/>
                  <a:gd name="T60" fmla="*/ 25 w 597"/>
                  <a:gd name="T61" fmla="*/ 437 h 1136"/>
                  <a:gd name="T62" fmla="*/ 27 w 597"/>
                  <a:gd name="T63" fmla="*/ 543 h 1136"/>
                  <a:gd name="T64" fmla="*/ 32 w 597"/>
                  <a:gd name="T65" fmla="*/ 646 h 1136"/>
                  <a:gd name="T66" fmla="*/ 18 w 597"/>
                  <a:gd name="T67" fmla="*/ 648 h 1136"/>
                  <a:gd name="T68" fmla="*/ 18 w 597"/>
                  <a:gd name="T69" fmla="*/ 674 h 1136"/>
                  <a:gd name="T70" fmla="*/ 20 w 597"/>
                  <a:gd name="T71" fmla="*/ 728 h 1136"/>
                  <a:gd name="T72" fmla="*/ 23 w 597"/>
                  <a:gd name="T73" fmla="*/ 851 h 1136"/>
                  <a:gd name="T74" fmla="*/ 21 w 597"/>
                  <a:gd name="T75" fmla="*/ 917 h 1136"/>
                  <a:gd name="T76" fmla="*/ 0 w 597"/>
                  <a:gd name="T77" fmla="*/ 940 h 1136"/>
                  <a:gd name="T78" fmla="*/ 27 w 597"/>
                  <a:gd name="T79" fmla="*/ 994 h 1136"/>
                  <a:gd name="T80" fmla="*/ 13 w 597"/>
                  <a:gd name="T81" fmla="*/ 1022 h 1136"/>
                  <a:gd name="T82" fmla="*/ 14 w 597"/>
                  <a:gd name="T83" fmla="*/ 1110 h 1136"/>
                  <a:gd name="T84" fmla="*/ 62 w 597"/>
                  <a:gd name="T85" fmla="*/ 1111 h 1136"/>
                  <a:gd name="T86" fmla="*/ 95 w 597"/>
                  <a:gd name="T87" fmla="*/ 1117 h 1136"/>
                  <a:gd name="T88" fmla="*/ 123 w 597"/>
                  <a:gd name="T89" fmla="*/ 1136 h 1136"/>
                  <a:gd name="T90" fmla="*/ 140 w 597"/>
                  <a:gd name="T91" fmla="*/ 1108 h 1136"/>
                  <a:gd name="T92" fmla="*/ 147 w 597"/>
                  <a:gd name="T93" fmla="*/ 1057 h 1136"/>
                  <a:gd name="T94" fmla="*/ 172 w 597"/>
                  <a:gd name="T95" fmla="*/ 1001 h 1136"/>
                  <a:gd name="T96" fmla="*/ 165 w 597"/>
                  <a:gd name="T97" fmla="*/ 971 h 1136"/>
                  <a:gd name="T98" fmla="*/ 175 w 597"/>
                  <a:gd name="T99" fmla="*/ 924 h 1136"/>
                  <a:gd name="T100" fmla="*/ 193 w 597"/>
                  <a:gd name="T101" fmla="*/ 800 h 1136"/>
                  <a:gd name="T102" fmla="*/ 191 w 597"/>
                  <a:gd name="T103" fmla="*/ 676 h 1136"/>
                  <a:gd name="T104" fmla="*/ 191 w 597"/>
                  <a:gd name="T105" fmla="*/ 604 h 1136"/>
                  <a:gd name="T106" fmla="*/ 207 w 597"/>
                  <a:gd name="T107" fmla="*/ 459 h 1136"/>
                  <a:gd name="T108" fmla="*/ 228 w 597"/>
                  <a:gd name="T109" fmla="*/ 306 h 1136"/>
                  <a:gd name="T110" fmla="*/ 249 w 597"/>
                  <a:gd name="T111" fmla="*/ 245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97" h="1136">
                    <a:moveTo>
                      <a:pt x="279" y="220"/>
                    </a:moveTo>
                    <a:lnTo>
                      <a:pt x="279" y="220"/>
                    </a:lnTo>
                    <a:lnTo>
                      <a:pt x="284" y="234"/>
                    </a:lnTo>
                    <a:lnTo>
                      <a:pt x="286" y="252"/>
                    </a:lnTo>
                    <a:lnTo>
                      <a:pt x="291" y="296"/>
                    </a:lnTo>
                    <a:lnTo>
                      <a:pt x="296" y="339"/>
                    </a:lnTo>
                    <a:lnTo>
                      <a:pt x="300" y="359"/>
                    </a:lnTo>
                    <a:lnTo>
                      <a:pt x="301" y="374"/>
                    </a:lnTo>
                    <a:lnTo>
                      <a:pt x="301" y="374"/>
                    </a:lnTo>
                    <a:lnTo>
                      <a:pt x="308" y="397"/>
                    </a:lnTo>
                    <a:lnTo>
                      <a:pt x="315" y="418"/>
                    </a:lnTo>
                    <a:lnTo>
                      <a:pt x="328" y="457"/>
                    </a:lnTo>
                    <a:lnTo>
                      <a:pt x="333" y="474"/>
                    </a:lnTo>
                    <a:lnTo>
                      <a:pt x="338" y="492"/>
                    </a:lnTo>
                    <a:lnTo>
                      <a:pt x="342" y="509"/>
                    </a:lnTo>
                    <a:lnTo>
                      <a:pt x="342" y="527"/>
                    </a:lnTo>
                    <a:lnTo>
                      <a:pt x="342" y="527"/>
                    </a:lnTo>
                    <a:lnTo>
                      <a:pt x="343" y="553"/>
                    </a:lnTo>
                    <a:lnTo>
                      <a:pt x="347" y="572"/>
                    </a:lnTo>
                    <a:lnTo>
                      <a:pt x="350" y="586"/>
                    </a:lnTo>
                    <a:lnTo>
                      <a:pt x="356" y="597"/>
                    </a:lnTo>
                    <a:lnTo>
                      <a:pt x="361" y="604"/>
                    </a:lnTo>
                    <a:lnTo>
                      <a:pt x="366" y="609"/>
                    </a:lnTo>
                    <a:lnTo>
                      <a:pt x="371" y="613"/>
                    </a:lnTo>
                    <a:lnTo>
                      <a:pt x="375" y="618"/>
                    </a:lnTo>
                    <a:lnTo>
                      <a:pt x="375" y="618"/>
                    </a:lnTo>
                    <a:lnTo>
                      <a:pt x="380" y="627"/>
                    </a:lnTo>
                    <a:lnTo>
                      <a:pt x="384" y="632"/>
                    </a:lnTo>
                    <a:lnTo>
                      <a:pt x="384" y="641"/>
                    </a:lnTo>
                    <a:lnTo>
                      <a:pt x="382" y="655"/>
                    </a:lnTo>
                    <a:lnTo>
                      <a:pt x="382" y="655"/>
                    </a:lnTo>
                    <a:lnTo>
                      <a:pt x="380" y="676"/>
                    </a:lnTo>
                    <a:lnTo>
                      <a:pt x="382" y="700"/>
                    </a:lnTo>
                    <a:lnTo>
                      <a:pt x="384" y="726"/>
                    </a:lnTo>
                    <a:lnTo>
                      <a:pt x="387" y="753"/>
                    </a:lnTo>
                    <a:lnTo>
                      <a:pt x="387" y="753"/>
                    </a:lnTo>
                    <a:lnTo>
                      <a:pt x="389" y="781"/>
                    </a:lnTo>
                    <a:lnTo>
                      <a:pt x="391" y="812"/>
                    </a:lnTo>
                    <a:lnTo>
                      <a:pt x="394" y="845"/>
                    </a:lnTo>
                    <a:lnTo>
                      <a:pt x="398" y="861"/>
                    </a:lnTo>
                    <a:lnTo>
                      <a:pt x="401" y="875"/>
                    </a:lnTo>
                    <a:lnTo>
                      <a:pt x="401" y="875"/>
                    </a:lnTo>
                    <a:lnTo>
                      <a:pt x="413" y="910"/>
                    </a:lnTo>
                    <a:lnTo>
                      <a:pt x="415" y="919"/>
                    </a:lnTo>
                    <a:lnTo>
                      <a:pt x="413" y="929"/>
                    </a:lnTo>
                    <a:lnTo>
                      <a:pt x="413" y="929"/>
                    </a:lnTo>
                    <a:lnTo>
                      <a:pt x="413" y="936"/>
                    </a:lnTo>
                    <a:lnTo>
                      <a:pt x="412" y="940"/>
                    </a:lnTo>
                    <a:lnTo>
                      <a:pt x="406" y="947"/>
                    </a:lnTo>
                    <a:lnTo>
                      <a:pt x="405" y="956"/>
                    </a:lnTo>
                    <a:lnTo>
                      <a:pt x="403" y="963"/>
                    </a:lnTo>
                    <a:lnTo>
                      <a:pt x="405" y="970"/>
                    </a:lnTo>
                    <a:lnTo>
                      <a:pt x="405" y="970"/>
                    </a:lnTo>
                    <a:lnTo>
                      <a:pt x="406" y="985"/>
                    </a:lnTo>
                    <a:lnTo>
                      <a:pt x="410" y="996"/>
                    </a:lnTo>
                    <a:lnTo>
                      <a:pt x="417" y="1008"/>
                    </a:lnTo>
                    <a:lnTo>
                      <a:pt x="429" y="1024"/>
                    </a:lnTo>
                    <a:lnTo>
                      <a:pt x="429" y="1024"/>
                    </a:lnTo>
                    <a:lnTo>
                      <a:pt x="434" y="1034"/>
                    </a:lnTo>
                    <a:lnTo>
                      <a:pt x="440" y="1041"/>
                    </a:lnTo>
                    <a:lnTo>
                      <a:pt x="441" y="1050"/>
                    </a:lnTo>
                    <a:lnTo>
                      <a:pt x="441" y="1055"/>
                    </a:lnTo>
                    <a:lnTo>
                      <a:pt x="441" y="1066"/>
                    </a:lnTo>
                    <a:lnTo>
                      <a:pt x="438" y="1073"/>
                    </a:lnTo>
                    <a:lnTo>
                      <a:pt x="438" y="1073"/>
                    </a:lnTo>
                    <a:lnTo>
                      <a:pt x="438" y="1083"/>
                    </a:lnTo>
                    <a:lnTo>
                      <a:pt x="440" y="1094"/>
                    </a:lnTo>
                    <a:lnTo>
                      <a:pt x="445" y="1113"/>
                    </a:lnTo>
                    <a:lnTo>
                      <a:pt x="445" y="1113"/>
                    </a:lnTo>
                    <a:lnTo>
                      <a:pt x="448" y="1118"/>
                    </a:lnTo>
                    <a:lnTo>
                      <a:pt x="452" y="1122"/>
                    </a:lnTo>
                    <a:lnTo>
                      <a:pt x="457" y="1124"/>
                    </a:lnTo>
                    <a:lnTo>
                      <a:pt x="462" y="1124"/>
                    </a:lnTo>
                    <a:lnTo>
                      <a:pt x="462" y="1124"/>
                    </a:lnTo>
                    <a:lnTo>
                      <a:pt x="476" y="1118"/>
                    </a:lnTo>
                    <a:lnTo>
                      <a:pt x="499" y="1104"/>
                    </a:lnTo>
                    <a:lnTo>
                      <a:pt x="532" y="1083"/>
                    </a:lnTo>
                    <a:lnTo>
                      <a:pt x="532" y="1083"/>
                    </a:lnTo>
                    <a:lnTo>
                      <a:pt x="536" y="1085"/>
                    </a:lnTo>
                    <a:lnTo>
                      <a:pt x="548" y="1087"/>
                    </a:lnTo>
                    <a:lnTo>
                      <a:pt x="548" y="1087"/>
                    </a:lnTo>
                    <a:lnTo>
                      <a:pt x="567" y="1089"/>
                    </a:lnTo>
                    <a:lnTo>
                      <a:pt x="585" y="1089"/>
                    </a:lnTo>
                    <a:lnTo>
                      <a:pt x="585" y="1089"/>
                    </a:lnTo>
                    <a:lnTo>
                      <a:pt x="587" y="1089"/>
                    </a:lnTo>
                    <a:lnTo>
                      <a:pt x="590" y="1085"/>
                    </a:lnTo>
                    <a:lnTo>
                      <a:pt x="595" y="1076"/>
                    </a:lnTo>
                    <a:lnTo>
                      <a:pt x="597" y="1068"/>
                    </a:lnTo>
                    <a:lnTo>
                      <a:pt x="597" y="1064"/>
                    </a:lnTo>
                    <a:lnTo>
                      <a:pt x="594" y="1062"/>
                    </a:lnTo>
                    <a:lnTo>
                      <a:pt x="594" y="1062"/>
                    </a:lnTo>
                    <a:lnTo>
                      <a:pt x="592" y="1062"/>
                    </a:lnTo>
                    <a:lnTo>
                      <a:pt x="590" y="1061"/>
                    </a:lnTo>
                    <a:lnTo>
                      <a:pt x="590" y="1054"/>
                    </a:lnTo>
                    <a:lnTo>
                      <a:pt x="592" y="1045"/>
                    </a:lnTo>
                    <a:lnTo>
                      <a:pt x="590" y="1040"/>
                    </a:lnTo>
                    <a:lnTo>
                      <a:pt x="588" y="1033"/>
                    </a:lnTo>
                    <a:lnTo>
                      <a:pt x="588" y="1033"/>
                    </a:lnTo>
                    <a:lnTo>
                      <a:pt x="587" y="1027"/>
                    </a:lnTo>
                    <a:lnTo>
                      <a:pt x="581" y="1026"/>
                    </a:lnTo>
                    <a:lnTo>
                      <a:pt x="571" y="1022"/>
                    </a:lnTo>
                    <a:lnTo>
                      <a:pt x="566" y="1020"/>
                    </a:lnTo>
                    <a:lnTo>
                      <a:pt x="560" y="1019"/>
                    </a:lnTo>
                    <a:lnTo>
                      <a:pt x="559" y="1015"/>
                    </a:lnTo>
                    <a:lnTo>
                      <a:pt x="559" y="1010"/>
                    </a:lnTo>
                    <a:lnTo>
                      <a:pt x="559" y="1010"/>
                    </a:lnTo>
                    <a:lnTo>
                      <a:pt x="560" y="1003"/>
                    </a:lnTo>
                    <a:lnTo>
                      <a:pt x="566" y="996"/>
                    </a:lnTo>
                    <a:lnTo>
                      <a:pt x="580" y="978"/>
                    </a:lnTo>
                    <a:lnTo>
                      <a:pt x="585" y="971"/>
                    </a:lnTo>
                    <a:lnTo>
                      <a:pt x="590" y="963"/>
                    </a:lnTo>
                    <a:lnTo>
                      <a:pt x="592" y="954"/>
                    </a:lnTo>
                    <a:lnTo>
                      <a:pt x="590" y="947"/>
                    </a:lnTo>
                    <a:lnTo>
                      <a:pt x="590" y="947"/>
                    </a:lnTo>
                    <a:lnTo>
                      <a:pt x="583" y="935"/>
                    </a:lnTo>
                    <a:lnTo>
                      <a:pt x="578" y="924"/>
                    </a:lnTo>
                    <a:lnTo>
                      <a:pt x="573" y="914"/>
                    </a:lnTo>
                    <a:lnTo>
                      <a:pt x="571" y="908"/>
                    </a:lnTo>
                    <a:lnTo>
                      <a:pt x="571" y="900"/>
                    </a:lnTo>
                    <a:lnTo>
                      <a:pt x="571" y="900"/>
                    </a:lnTo>
                    <a:lnTo>
                      <a:pt x="571" y="872"/>
                    </a:lnTo>
                    <a:lnTo>
                      <a:pt x="569" y="826"/>
                    </a:lnTo>
                    <a:lnTo>
                      <a:pt x="566" y="716"/>
                    </a:lnTo>
                    <a:lnTo>
                      <a:pt x="566" y="716"/>
                    </a:lnTo>
                    <a:lnTo>
                      <a:pt x="564" y="693"/>
                    </a:lnTo>
                    <a:lnTo>
                      <a:pt x="562" y="676"/>
                    </a:lnTo>
                    <a:lnTo>
                      <a:pt x="557" y="663"/>
                    </a:lnTo>
                    <a:lnTo>
                      <a:pt x="553" y="655"/>
                    </a:lnTo>
                    <a:lnTo>
                      <a:pt x="548" y="651"/>
                    </a:lnTo>
                    <a:lnTo>
                      <a:pt x="543" y="648"/>
                    </a:lnTo>
                    <a:lnTo>
                      <a:pt x="539" y="648"/>
                    </a:lnTo>
                    <a:lnTo>
                      <a:pt x="536" y="649"/>
                    </a:lnTo>
                    <a:lnTo>
                      <a:pt x="536" y="649"/>
                    </a:lnTo>
                    <a:lnTo>
                      <a:pt x="534" y="649"/>
                    </a:lnTo>
                    <a:lnTo>
                      <a:pt x="532" y="648"/>
                    </a:lnTo>
                    <a:lnTo>
                      <a:pt x="529" y="646"/>
                    </a:lnTo>
                    <a:lnTo>
                      <a:pt x="527" y="642"/>
                    </a:lnTo>
                    <a:lnTo>
                      <a:pt x="524" y="630"/>
                    </a:lnTo>
                    <a:lnTo>
                      <a:pt x="524" y="614"/>
                    </a:lnTo>
                    <a:lnTo>
                      <a:pt x="524" y="614"/>
                    </a:lnTo>
                    <a:lnTo>
                      <a:pt x="525" y="586"/>
                    </a:lnTo>
                    <a:lnTo>
                      <a:pt x="524" y="578"/>
                    </a:lnTo>
                    <a:lnTo>
                      <a:pt x="520" y="571"/>
                    </a:lnTo>
                    <a:lnTo>
                      <a:pt x="520" y="571"/>
                    </a:lnTo>
                    <a:lnTo>
                      <a:pt x="518" y="565"/>
                    </a:lnTo>
                    <a:lnTo>
                      <a:pt x="518" y="558"/>
                    </a:lnTo>
                    <a:lnTo>
                      <a:pt x="524" y="537"/>
                    </a:lnTo>
                    <a:lnTo>
                      <a:pt x="531" y="516"/>
                    </a:lnTo>
                    <a:lnTo>
                      <a:pt x="532" y="508"/>
                    </a:lnTo>
                    <a:lnTo>
                      <a:pt x="532" y="501"/>
                    </a:lnTo>
                    <a:lnTo>
                      <a:pt x="532" y="501"/>
                    </a:lnTo>
                    <a:lnTo>
                      <a:pt x="531" y="480"/>
                    </a:lnTo>
                    <a:lnTo>
                      <a:pt x="527" y="443"/>
                    </a:lnTo>
                    <a:lnTo>
                      <a:pt x="522" y="395"/>
                    </a:lnTo>
                    <a:lnTo>
                      <a:pt x="520" y="369"/>
                    </a:lnTo>
                    <a:lnTo>
                      <a:pt x="520" y="341"/>
                    </a:lnTo>
                    <a:lnTo>
                      <a:pt x="520" y="341"/>
                    </a:lnTo>
                    <a:lnTo>
                      <a:pt x="518" y="317"/>
                    </a:lnTo>
                    <a:lnTo>
                      <a:pt x="517" y="297"/>
                    </a:lnTo>
                    <a:lnTo>
                      <a:pt x="511" y="269"/>
                    </a:lnTo>
                    <a:lnTo>
                      <a:pt x="506" y="247"/>
                    </a:lnTo>
                    <a:lnTo>
                      <a:pt x="506" y="236"/>
                    </a:lnTo>
                    <a:lnTo>
                      <a:pt x="506" y="220"/>
                    </a:lnTo>
                    <a:lnTo>
                      <a:pt x="506" y="220"/>
                    </a:lnTo>
                    <a:lnTo>
                      <a:pt x="508" y="189"/>
                    </a:lnTo>
                    <a:lnTo>
                      <a:pt x="506" y="154"/>
                    </a:lnTo>
                    <a:lnTo>
                      <a:pt x="504" y="135"/>
                    </a:lnTo>
                    <a:lnTo>
                      <a:pt x="501" y="117"/>
                    </a:lnTo>
                    <a:lnTo>
                      <a:pt x="497" y="98"/>
                    </a:lnTo>
                    <a:lnTo>
                      <a:pt x="492" y="79"/>
                    </a:lnTo>
                    <a:lnTo>
                      <a:pt x="492" y="79"/>
                    </a:lnTo>
                    <a:lnTo>
                      <a:pt x="485" y="61"/>
                    </a:lnTo>
                    <a:lnTo>
                      <a:pt x="478" y="45"/>
                    </a:lnTo>
                    <a:lnTo>
                      <a:pt x="462" y="21"/>
                    </a:lnTo>
                    <a:lnTo>
                      <a:pt x="452" y="5"/>
                    </a:lnTo>
                    <a:lnTo>
                      <a:pt x="447" y="0"/>
                    </a:lnTo>
                    <a:lnTo>
                      <a:pt x="21" y="28"/>
                    </a:lnTo>
                    <a:lnTo>
                      <a:pt x="21" y="28"/>
                    </a:lnTo>
                    <a:lnTo>
                      <a:pt x="23" y="114"/>
                    </a:lnTo>
                    <a:lnTo>
                      <a:pt x="25" y="224"/>
                    </a:lnTo>
                    <a:lnTo>
                      <a:pt x="25" y="224"/>
                    </a:lnTo>
                    <a:lnTo>
                      <a:pt x="27" y="247"/>
                    </a:lnTo>
                    <a:lnTo>
                      <a:pt x="25" y="269"/>
                    </a:lnTo>
                    <a:lnTo>
                      <a:pt x="25" y="339"/>
                    </a:lnTo>
                    <a:lnTo>
                      <a:pt x="25" y="339"/>
                    </a:lnTo>
                    <a:lnTo>
                      <a:pt x="25" y="437"/>
                    </a:lnTo>
                    <a:lnTo>
                      <a:pt x="25" y="476"/>
                    </a:lnTo>
                    <a:lnTo>
                      <a:pt x="25" y="502"/>
                    </a:lnTo>
                    <a:lnTo>
                      <a:pt x="25" y="502"/>
                    </a:lnTo>
                    <a:lnTo>
                      <a:pt x="23" y="511"/>
                    </a:lnTo>
                    <a:lnTo>
                      <a:pt x="25" y="522"/>
                    </a:lnTo>
                    <a:lnTo>
                      <a:pt x="27" y="543"/>
                    </a:lnTo>
                    <a:lnTo>
                      <a:pt x="30" y="567"/>
                    </a:lnTo>
                    <a:lnTo>
                      <a:pt x="34" y="593"/>
                    </a:lnTo>
                    <a:lnTo>
                      <a:pt x="34" y="593"/>
                    </a:lnTo>
                    <a:lnTo>
                      <a:pt x="34" y="618"/>
                    </a:lnTo>
                    <a:lnTo>
                      <a:pt x="34" y="637"/>
                    </a:lnTo>
                    <a:lnTo>
                      <a:pt x="32" y="646"/>
                    </a:lnTo>
                    <a:lnTo>
                      <a:pt x="30" y="648"/>
                    </a:lnTo>
                    <a:lnTo>
                      <a:pt x="27" y="646"/>
                    </a:lnTo>
                    <a:lnTo>
                      <a:pt x="27" y="646"/>
                    </a:lnTo>
                    <a:lnTo>
                      <a:pt x="25" y="644"/>
                    </a:lnTo>
                    <a:lnTo>
                      <a:pt x="21" y="646"/>
                    </a:lnTo>
                    <a:lnTo>
                      <a:pt x="18" y="648"/>
                    </a:lnTo>
                    <a:lnTo>
                      <a:pt x="16" y="651"/>
                    </a:lnTo>
                    <a:lnTo>
                      <a:pt x="14" y="656"/>
                    </a:lnTo>
                    <a:lnTo>
                      <a:pt x="14" y="662"/>
                    </a:lnTo>
                    <a:lnTo>
                      <a:pt x="16" y="669"/>
                    </a:lnTo>
                    <a:lnTo>
                      <a:pt x="18" y="674"/>
                    </a:lnTo>
                    <a:lnTo>
                      <a:pt x="18" y="674"/>
                    </a:lnTo>
                    <a:lnTo>
                      <a:pt x="23" y="683"/>
                    </a:lnTo>
                    <a:lnTo>
                      <a:pt x="23" y="691"/>
                    </a:lnTo>
                    <a:lnTo>
                      <a:pt x="21" y="700"/>
                    </a:lnTo>
                    <a:lnTo>
                      <a:pt x="21" y="712"/>
                    </a:lnTo>
                    <a:lnTo>
                      <a:pt x="21" y="712"/>
                    </a:lnTo>
                    <a:lnTo>
                      <a:pt x="20" y="728"/>
                    </a:lnTo>
                    <a:lnTo>
                      <a:pt x="18" y="744"/>
                    </a:lnTo>
                    <a:lnTo>
                      <a:pt x="16" y="767"/>
                    </a:lnTo>
                    <a:lnTo>
                      <a:pt x="16" y="796"/>
                    </a:lnTo>
                    <a:lnTo>
                      <a:pt x="16" y="796"/>
                    </a:lnTo>
                    <a:lnTo>
                      <a:pt x="20" y="826"/>
                    </a:lnTo>
                    <a:lnTo>
                      <a:pt x="23" y="851"/>
                    </a:lnTo>
                    <a:lnTo>
                      <a:pt x="28" y="873"/>
                    </a:lnTo>
                    <a:lnTo>
                      <a:pt x="30" y="898"/>
                    </a:lnTo>
                    <a:lnTo>
                      <a:pt x="30" y="898"/>
                    </a:lnTo>
                    <a:lnTo>
                      <a:pt x="30" y="907"/>
                    </a:lnTo>
                    <a:lnTo>
                      <a:pt x="27" y="914"/>
                    </a:lnTo>
                    <a:lnTo>
                      <a:pt x="21" y="917"/>
                    </a:lnTo>
                    <a:lnTo>
                      <a:pt x="16" y="919"/>
                    </a:lnTo>
                    <a:lnTo>
                      <a:pt x="11" y="922"/>
                    </a:lnTo>
                    <a:lnTo>
                      <a:pt x="6" y="924"/>
                    </a:lnTo>
                    <a:lnTo>
                      <a:pt x="2" y="931"/>
                    </a:lnTo>
                    <a:lnTo>
                      <a:pt x="0" y="940"/>
                    </a:lnTo>
                    <a:lnTo>
                      <a:pt x="0" y="940"/>
                    </a:lnTo>
                    <a:lnTo>
                      <a:pt x="2" y="950"/>
                    </a:lnTo>
                    <a:lnTo>
                      <a:pt x="6" y="959"/>
                    </a:lnTo>
                    <a:lnTo>
                      <a:pt x="9" y="968"/>
                    </a:lnTo>
                    <a:lnTo>
                      <a:pt x="14" y="975"/>
                    </a:lnTo>
                    <a:lnTo>
                      <a:pt x="23" y="989"/>
                    </a:lnTo>
                    <a:lnTo>
                      <a:pt x="27" y="994"/>
                    </a:lnTo>
                    <a:lnTo>
                      <a:pt x="27" y="999"/>
                    </a:lnTo>
                    <a:lnTo>
                      <a:pt x="27" y="999"/>
                    </a:lnTo>
                    <a:lnTo>
                      <a:pt x="27" y="1003"/>
                    </a:lnTo>
                    <a:lnTo>
                      <a:pt x="23" y="1008"/>
                    </a:lnTo>
                    <a:lnTo>
                      <a:pt x="16" y="1017"/>
                    </a:lnTo>
                    <a:lnTo>
                      <a:pt x="13" y="1022"/>
                    </a:lnTo>
                    <a:lnTo>
                      <a:pt x="11" y="1027"/>
                    </a:lnTo>
                    <a:lnTo>
                      <a:pt x="9" y="1036"/>
                    </a:lnTo>
                    <a:lnTo>
                      <a:pt x="9" y="1045"/>
                    </a:lnTo>
                    <a:lnTo>
                      <a:pt x="9" y="1045"/>
                    </a:lnTo>
                    <a:lnTo>
                      <a:pt x="13" y="1085"/>
                    </a:lnTo>
                    <a:lnTo>
                      <a:pt x="14" y="1110"/>
                    </a:lnTo>
                    <a:lnTo>
                      <a:pt x="14" y="1110"/>
                    </a:lnTo>
                    <a:lnTo>
                      <a:pt x="16" y="1111"/>
                    </a:lnTo>
                    <a:lnTo>
                      <a:pt x="20" y="1113"/>
                    </a:lnTo>
                    <a:lnTo>
                      <a:pt x="34" y="1113"/>
                    </a:lnTo>
                    <a:lnTo>
                      <a:pt x="48" y="1113"/>
                    </a:lnTo>
                    <a:lnTo>
                      <a:pt x="62" y="1111"/>
                    </a:lnTo>
                    <a:lnTo>
                      <a:pt x="62" y="1111"/>
                    </a:lnTo>
                    <a:lnTo>
                      <a:pt x="72" y="1110"/>
                    </a:lnTo>
                    <a:lnTo>
                      <a:pt x="81" y="1110"/>
                    </a:lnTo>
                    <a:lnTo>
                      <a:pt x="90" y="1111"/>
                    </a:lnTo>
                    <a:lnTo>
                      <a:pt x="93" y="1113"/>
                    </a:lnTo>
                    <a:lnTo>
                      <a:pt x="95" y="1117"/>
                    </a:lnTo>
                    <a:lnTo>
                      <a:pt x="95" y="1117"/>
                    </a:lnTo>
                    <a:lnTo>
                      <a:pt x="100" y="1124"/>
                    </a:lnTo>
                    <a:lnTo>
                      <a:pt x="109" y="1132"/>
                    </a:lnTo>
                    <a:lnTo>
                      <a:pt x="114" y="1134"/>
                    </a:lnTo>
                    <a:lnTo>
                      <a:pt x="118" y="1136"/>
                    </a:lnTo>
                    <a:lnTo>
                      <a:pt x="123" y="1136"/>
                    </a:lnTo>
                    <a:lnTo>
                      <a:pt x="130" y="1134"/>
                    </a:lnTo>
                    <a:lnTo>
                      <a:pt x="130" y="1134"/>
                    </a:lnTo>
                    <a:lnTo>
                      <a:pt x="133" y="1129"/>
                    </a:lnTo>
                    <a:lnTo>
                      <a:pt x="137" y="1124"/>
                    </a:lnTo>
                    <a:lnTo>
                      <a:pt x="139" y="1117"/>
                    </a:lnTo>
                    <a:lnTo>
                      <a:pt x="140" y="1108"/>
                    </a:lnTo>
                    <a:lnTo>
                      <a:pt x="139" y="1090"/>
                    </a:lnTo>
                    <a:lnTo>
                      <a:pt x="139" y="1073"/>
                    </a:lnTo>
                    <a:lnTo>
                      <a:pt x="139" y="1073"/>
                    </a:lnTo>
                    <a:lnTo>
                      <a:pt x="139" y="1068"/>
                    </a:lnTo>
                    <a:lnTo>
                      <a:pt x="140" y="1062"/>
                    </a:lnTo>
                    <a:lnTo>
                      <a:pt x="147" y="1057"/>
                    </a:lnTo>
                    <a:lnTo>
                      <a:pt x="151" y="1054"/>
                    </a:lnTo>
                    <a:lnTo>
                      <a:pt x="156" y="1050"/>
                    </a:lnTo>
                    <a:lnTo>
                      <a:pt x="160" y="1045"/>
                    </a:lnTo>
                    <a:lnTo>
                      <a:pt x="161" y="1036"/>
                    </a:lnTo>
                    <a:lnTo>
                      <a:pt x="161" y="1036"/>
                    </a:lnTo>
                    <a:lnTo>
                      <a:pt x="172" y="1001"/>
                    </a:lnTo>
                    <a:lnTo>
                      <a:pt x="172" y="994"/>
                    </a:lnTo>
                    <a:lnTo>
                      <a:pt x="172" y="987"/>
                    </a:lnTo>
                    <a:lnTo>
                      <a:pt x="170" y="982"/>
                    </a:lnTo>
                    <a:lnTo>
                      <a:pt x="168" y="977"/>
                    </a:lnTo>
                    <a:lnTo>
                      <a:pt x="168" y="977"/>
                    </a:lnTo>
                    <a:lnTo>
                      <a:pt x="165" y="971"/>
                    </a:lnTo>
                    <a:lnTo>
                      <a:pt x="163" y="966"/>
                    </a:lnTo>
                    <a:lnTo>
                      <a:pt x="163" y="963"/>
                    </a:lnTo>
                    <a:lnTo>
                      <a:pt x="165" y="957"/>
                    </a:lnTo>
                    <a:lnTo>
                      <a:pt x="168" y="945"/>
                    </a:lnTo>
                    <a:lnTo>
                      <a:pt x="175" y="924"/>
                    </a:lnTo>
                    <a:lnTo>
                      <a:pt x="175" y="924"/>
                    </a:lnTo>
                    <a:lnTo>
                      <a:pt x="182" y="898"/>
                    </a:lnTo>
                    <a:lnTo>
                      <a:pt x="189" y="868"/>
                    </a:lnTo>
                    <a:lnTo>
                      <a:pt x="193" y="835"/>
                    </a:lnTo>
                    <a:lnTo>
                      <a:pt x="195" y="817"/>
                    </a:lnTo>
                    <a:lnTo>
                      <a:pt x="193" y="800"/>
                    </a:lnTo>
                    <a:lnTo>
                      <a:pt x="193" y="800"/>
                    </a:lnTo>
                    <a:lnTo>
                      <a:pt x="193" y="763"/>
                    </a:lnTo>
                    <a:lnTo>
                      <a:pt x="193" y="725"/>
                    </a:lnTo>
                    <a:lnTo>
                      <a:pt x="193" y="693"/>
                    </a:lnTo>
                    <a:lnTo>
                      <a:pt x="193" y="683"/>
                    </a:lnTo>
                    <a:lnTo>
                      <a:pt x="191" y="676"/>
                    </a:lnTo>
                    <a:lnTo>
                      <a:pt x="191" y="676"/>
                    </a:lnTo>
                    <a:lnTo>
                      <a:pt x="188" y="665"/>
                    </a:lnTo>
                    <a:lnTo>
                      <a:pt x="186" y="646"/>
                    </a:lnTo>
                    <a:lnTo>
                      <a:pt x="186" y="627"/>
                    </a:lnTo>
                    <a:lnTo>
                      <a:pt x="188" y="614"/>
                    </a:lnTo>
                    <a:lnTo>
                      <a:pt x="191" y="604"/>
                    </a:lnTo>
                    <a:lnTo>
                      <a:pt x="191" y="604"/>
                    </a:lnTo>
                    <a:lnTo>
                      <a:pt x="195" y="592"/>
                    </a:lnTo>
                    <a:lnTo>
                      <a:pt x="198" y="576"/>
                    </a:lnTo>
                    <a:lnTo>
                      <a:pt x="203" y="537"/>
                    </a:lnTo>
                    <a:lnTo>
                      <a:pt x="207" y="495"/>
                    </a:lnTo>
                    <a:lnTo>
                      <a:pt x="207" y="459"/>
                    </a:lnTo>
                    <a:lnTo>
                      <a:pt x="207" y="459"/>
                    </a:lnTo>
                    <a:lnTo>
                      <a:pt x="209" y="427"/>
                    </a:lnTo>
                    <a:lnTo>
                      <a:pt x="212" y="397"/>
                    </a:lnTo>
                    <a:lnTo>
                      <a:pt x="219" y="345"/>
                    </a:lnTo>
                    <a:lnTo>
                      <a:pt x="219" y="345"/>
                    </a:lnTo>
                    <a:lnTo>
                      <a:pt x="224" y="325"/>
                    </a:lnTo>
                    <a:lnTo>
                      <a:pt x="228" y="306"/>
                    </a:lnTo>
                    <a:lnTo>
                      <a:pt x="233" y="290"/>
                    </a:lnTo>
                    <a:lnTo>
                      <a:pt x="235" y="273"/>
                    </a:lnTo>
                    <a:lnTo>
                      <a:pt x="235" y="273"/>
                    </a:lnTo>
                    <a:lnTo>
                      <a:pt x="237" y="262"/>
                    </a:lnTo>
                    <a:lnTo>
                      <a:pt x="242" y="254"/>
                    </a:lnTo>
                    <a:lnTo>
                      <a:pt x="249" y="245"/>
                    </a:lnTo>
                    <a:lnTo>
                      <a:pt x="256" y="236"/>
                    </a:lnTo>
                    <a:lnTo>
                      <a:pt x="272" y="224"/>
                    </a:lnTo>
                    <a:lnTo>
                      <a:pt x="279" y="220"/>
                    </a:lnTo>
                    <a:lnTo>
                      <a:pt x="279" y="22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Freeform 38"/>
              <p:cNvSpPr>
                <a:spLocks/>
              </p:cNvSpPr>
              <p:nvPr/>
            </p:nvSpPr>
            <p:spPr bwMode="auto">
              <a:xfrm>
                <a:off x="1089" y="2346"/>
                <a:ext cx="85" cy="130"/>
              </a:xfrm>
              <a:custGeom>
                <a:avLst/>
                <a:gdLst>
                  <a:gd name="T0" fmla="*/ 168 w 170"/>
                  <a:gd name="T1" fmla="*/ 40 h 261"/>
                  <a:gd name="T2" fmla="*/ 168 w 170"/>
                  <a:gd name="T3" fmla="*/ 40 h 261"/>
                  <a:gd name="T4" fmla="*/ 166 w 170"/>
                  <a:gd name="T5" fmla="*/ 82 h 261"/>
                  <a:gd name="T6" fmla="*/ 166 w 170"/>
                  <a:gd name="T7" fmla="*/ 110 h 261"/>
                  <a:gd name="T8" fmla="*/ 166 w 170"/>
                  <a:gd name="T9" fmla="*/ 140 h 261"/>
                  <a:gd name="T10" fmla="*/ 166 w 170"/>
                  <a:gd name="T11" fmla="*/ 140 h 261"/>
                  <a:gd name="T12" fmla="*/ 168 w 170"/>
                  <a:gd name="T13" fmla="*/ 159 h 261"/>
                  <a:gd name="T14" fmla="*/ 170 w 170"/>
                  <a:gd name="T15" fmla="*/ 192 h 261"/>
                  <a:gd name="T16" fmla="*/ 168 w 170"/>
                  <a:gd name="T17" fmla="*/ 210 h 261"/>
                  <a:gd name="T18" fmla="*/ 164 w 170"/>
                  <a:gd name="T19" fmla="*/ 226 h 261"/>
                  <a:gd name="T20" fmla="*/ 157 w 170"/>
                  <a:gd name="T21" fmla="*/ 240 h 261"/>
                  <a:gd name="T22" fmla="*/ 154 w 170"/>
                  <a:gd name="T23" fmla="*/ 247 h 261"/>
                  <a:gd name="T24" fmla="*/ 149 w 170"/>
                  <a:gd name="T25" fmla="*/ 252 h 261"/>
                  <a:gd name="T26" fmla="*/ 149 w 170"/>
                  <a:gd name="T27" fmla="*/ 252 h 261"/>
                  <a:gd name="T28" fmla="*/ 142 w 170"/>
                  <a:gd name="T29" fmla="*/ 255 h 261"/>
                  <a:gd name="T30" fmla="*/ 133 w 170"/>
                  <a:gd name="T31" fmla="*/ 259 h 261"/>
                  <a:gd name="T32" fmla="*/ 122 w 170"/>
                  <a:gd name="T33" fmla="*/ 261 h 261"/>
                  <a:gd name="T34" fmla="*/ 112 w 170"/>
                  <a:gd name="T35" fmla="*/ 261 h 261"/>
                  <a:gd name="T36" fmla="*/ 89 w 170"/>
                  <a:gd name="T37" fmla="*/ 261 h 261"/>
                  <a:gd name="T38" fmla="*/ 65 w 170"/>
                  <a:gd name="T39" fmla="*/ 259 h 261"/>
                  <a:gd name="T40" fmla="*/ 21 w 170"/>
                  <a:gd name="T41" fmla="*/ 252 h 261"/>
                  <a:gd name="T42" fmla="*/ 3 w 170"/>
                  <a:gd name="T43" fmla="*/ 247 h 261"/>
                  <a:gd name="T44" fmla="*/ 0 w 170"/>
                  <a:gd name="T45" fmla="*/ 157 h 261"/>
                  <a:gd name="T46" fmla="*/ 0 w 170"/>
                  <a:gd name="T47" fmla="*/ 157 h 261"/>
                  <a:gd name="T48" fmla="*/ 2 w 170"/>
                  <a:gd name="T49" fmla="*/ 156 h 261"/>
                  <a:gd name="T50" fmla="*/ 5 w 170"/>
                  <a:gd name="T51" fmla="*/ 152 h 261"/>
                  <a:gd name="T52" fmla="*/ 9 w 170"/>
                  <a:gd name="T53" fmla="*/ 145 h 261"/>
                  <a:gd name="T54" fmla="*/ 12 w 170"/>
                  <a:gd name="T55" fmla="*/ 135 h 261"/>
                  <a:gd name="T56" fmla="*/ 14 w 170"/>
                  <a:gd name="T57" fmla="*/ 119 h 261"/>
                  <a:gd name="T58" fmla="*/ 17 w 170"/>
                  <a:gd name="T59" fmla="*/ 96 h 261"/>
                  <a:gd name="T60" fmla="*/ 17 w 170"/>
                  <a:gd name="T61" fmla="*/ 68 h 261"/>
                  <a:gd name="T62" fmla="*/ 17 w 170"/>
                  <a:gd name="T63" fmla="*/ 68 h 261"/>
                  <a:gd name="T64" fmla="*/ 19 w 170"/>
                  <a:gd name="T65" fmla="*/ 21 h 261"/>
                  <a:gd name="T66" fmla="*/ 23 w 170"/>
                  <a:gd name="T67" fmla="*/ 3 h 261"/>
                  <a:gd name="T68" fmla="*/ 23 w 170"/>
                  <a:gd name="T69" fmla="*/ 0 h 261"/>
                  <a:gd name="T70" fmla="*/ 24 w 170"/>
                  <a:gd name="T71" fmla="*/ 2 h 261"/>
                  <a:gd name="T72" fmla="*/ 24 w 170"/>
                  <a:gd name="T73" fmla="*/ 3 h 261"/>
                  <a:gd name="T74" fmla="*/ 168 w 170"/>
                  <a:gd name="T75" fmla="*/ 4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0" h="261">
                    <a:moveTo>
                      <a:pt x="168" y="40"/>
                    </a:moveTo>
                    <a:lnTo>
                      <a:pt x="168" y="40"/>
                    </a:lnTo>
                    <a:lnTo>
                      <a:pt x="166" y="82"/>
                    </a:lnTo>
                    <a:lnTo>
                      <a:pt x="166" y="110"/>
                    </a:lnTo>
                    <a:lnTo>
                      <a:pt x="166" y="140"/>
                    </a:lnTo>
                    <a:lnTo>
                      <a:pt x="166" y="140"/>
                    </a:lnTo>
                    <a:lnTo>
                      <a:pt x="168" y="159"/>
                    </a:lnTo>
                    <a:lnTo>
                      <a:pt x="170" y="192"/>
                    </a:lnTo>
                    <a:lnTo>
                      <a:pt x="168" y="210"/>
                    </a:lnTo>
                    <a:lnTo>
                      <a:pt x="164" y="226"/>
                    </a:lnTo>
                    <a:lnTo>
                      <a:pt x="157" y="240"/>
                    </a:lnTo>
                    <a:lnTo>
                      <a:pt x="154" y="247"/>
                    </a:lnTo>
                    <a:lnTo>
                      <a:pt x="149" y="252"/>
                    </a:lnTo>
                    <a:lnTo>
                      <a:pt x="149" y="252"/>
                    </a:lnTo>
                    <a:lnTo>
                      <a:pt x="142" y="255"/>
                    </a:lnTo>
                    <a:lnTo>
                      <a:pt x="133" y="259"/>
                    </a:lnTo>
                    <a:lnTo>
                      <a:pt x="122" y="261"/>
                    </a:lnTo>
                    <a:lnTo>
                      <a:pt x="112" y="261"/>
                    </a:lnTo>
                    <a:lnTo>
                      <a:pt x="89" y="261"/>
                    </a:lnTo>
                    <a:lnTo>
                      <a:pt x="65" y="259"/>
                    </a:lnTo>
                    <a:lnTo>
                      <a:pt x="21" y="252"/>
                    </a:lnTo>
                    <a:lnTo>
                      <a:pt x="3" y="247"/>
                    </a:lnTo>
                    <a:lnTo>
                      <a:pt x="0" y="157"/>
                    </a:lnTo>
                    <a:lnTo>
                      <a:pt x="0" y="157"/>
                    </a:lnTo>
                    <a:lnTo>
                      <a:pt x="2" y="156"/>
                    </a:lnTo>
                    <a:lnTo>
                      <a:pt x="5" y="152"/>
                    </a:lnTo>
                    <a:lnTo>
                      <a:pt x="9" y="145"/>
                    </a:lnTo>
                    <a:lnTo>
                      <a:pt x="12" y="135"/>
                    </a:lnTo>
                    <a:lnTo>
                      <a:pt x="14" y="119"/>
                    </a:lnTo>
                    <a:lnTo>
                      <a:pt x="17" y="96"/>
                    </a:lnTo>
                    <a:lnTo>
                      <a:pt x="17" y="68"/>
                    </a:lnTo>
                    <a:lnTo>
                      <a:pt x="17" y="68"/>
                    </a:lnTo>
                    <a:lnTo>
                      <a:pt x="19" y="21"/>
                    </a:lnTo>
                    <a:lnTo>
                      <a:pt x="23" y="3"/>
                    </a:lnTo>
                    <a:lnTo>
                      <a:pt x="23" y="0"/>
                    </a:lnTo>
                    <a:lnTo>
                      <a:pt x="24" y="2"/>
                    </a:lnTo>
                    <a:lnTo>
                      <a:pt x="24" y="3"/>
                    </a:lnTo>
                    <a:lnTo>
                      <a:pt x="168" y="40"/>
                    </a:lnTo>
                    <a:close/>
                  </a:path>
                </a:pathLst>
              </a:cu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 name="Freeform 39"/>
              <p:cNvSpPr>
                <a:spLocks/>
              </p:cNvSpPr>
              <p:nvPr/>
            </p:nvSpPr>
            <p:spPr bwMode="auto">
              <a:xfrm>
                <a:off x="1043" y="2440"/>
                <a:ext cx="184" cy="409"/>
              </a:xfrm>
              <a:custGeom>
                <a:avLst/>
                <a:gdLst>
                  <a:gd name="T0" fmla="*/ 275 w 369"/>
                  <a:gd name="T1" fmla="*/ 0 h 817"/>
                  <a:gd name="T2" fmla="*/ 275 w 369"/>
                  <a:gd name="T3" fmla="*/ 0 h 817"/>
                  <a:gd name="T4" fmla="*/ 257 w 369"/>
                  <a:gd name="T5" fmla="*/ 7 h 817"/>
                  <a:gd name="T6" fmla="*/ 242 w 369"/>
                  <a:gd name="T7" fmla="*/ 14 h 817"/>
                  <a:gd name="T8" fmla="*/ 224 w 369"/>
                  <a:gd name="T9" fmla="*/ 17 h 817"/>
                  <a:gd name="T10" fmla="*/ 208 w 369"/>
                  <a:gd name="T11" fmla="*/ 19 h 817"/>
                  <a:gd name="T12" fmla="*/ 177 w 369"/>
                  <a:gd name="T13" fmla="*/ 21 h 817"/>
                  <a:gd name="T14" fmla="*/ 149 w 369"/>
                  <a:gd name="T15" fmla="*/ 21 h 817"/>
                  <a:gd name="T16" fmla="*/ 124 w 369"/>
                  <a:gd name="T17" fmla="*/ 17 h 817"/>
                  <a:gd name="T18" fmla="*/ 105 w 369"/>
                  <a:gd name="T19" fmla="*/ 12 h 817"/>
                  <a:gd name="T20" fmla="*/ 89 w 369"/>
                  <a:gd name="T21" fmla="*/ 9 h 817"/>
                  <a:gd name="T22" fmla="*/ 33 w 369"/>
                  <a:gd name="T23" fmla="*/ 438 h 817"/>
                  <a:gd name="T24" fmla="*/ 0 w 369"/>
                  <a:gd name="T25" fmla="*/ 686 h 817"/>
                  <a:gd name="T26" fmla="*/ 16 w 369"/>
                  <a:gd name="T27" fmla="*/ 782 h 817"/>
                  <a:gd name="T28" fmla="*/ 16 w 369"/>
                  <a:gd name="T29" fmla="*/ 782 h 817"/>
                  <a:gd name="T30" fmla="*/ 37 w 369"/>
                  <a:gd name="T31" fmla="*/ 793 h 817"/>
                  <a:gd name="T32" fmla="*/ 60 w 369"/>
                  <a:gd name="T33" fmla="*/ 802 h 817"/>
                  <a:gd name="T34" fmla="*/ 89 w 369"/>
                  <a:gd name="T35" fmla="*/ 810 h 817"/>
                  <a:gd name="T36" fmla="*/ 105 w 369"/>
                  <a:gd name="T37" fmla="*/ 814 h 817"/>
                  <a:gd name="T38" fmla="*/ 123 w 369"/>
                  <a:gd name="T39" fmla="*/ 816 h 817"/>
                  <a:gd name="T40" fmla="*/ 142 w 369"/>
                  <a:gd name="T41" fmla="*/ 817 h 817"/>
                  <a:gd name="T42" fmla="*/ 159 w 369"/>
                  <a:gd name="T43" fmla="*/ 817 h 817"/>
                  <a:gd name="T44" fmla="*/ 179 w 369"/>
                  <a:gd name="T45" fmla="*/ 816 h 817"/>
                  <a:gd name="T46" fmla="*/ 198 w 369"/>
                  <a:gd name="T47" fmla="*/ 812 h 817"/>
                  <a:gd name="T48" fmla="*/ 217 w 369"/>
                  <a:gd name="T49" fmla="*/ 807 h 817"/>
                  <a:gd name="T50" fmla="*/ 236 w 369"/>
                  <a:gd name="T51" fmla="*/ 798 h 817"/>
                  <a:gd name="T52" fmla="*/ 236 w 369"/>
                  <a:gd name="T53" fmla="*/ 798 h 817"/>
                  <a:gd name="T54" fmla="*/ 247 w 369"/>
                  <a:gd name="T55" fmla="*/ 793 h 817"/>
                  <a:gd name="T56" fmla="*/ 256 w 369"/>
                  <a:gd name="T57" fmla="*/ 786 h 817"/>
                  <a:gd name="T58" fmla="*/ 264 w 369"/>
                  <a:gd name="T59" fmla="*/ 775 h 817"/>
                  <a:gd name="T60" fmla="*/ 271 w 369"/>
                  <a:gd name="T61" fmla="*/ 765 h 817"/>
                  <a:gd name="T62" fmla="*/ 287 w 369"/>
                  <a:gd name="T63" fmla="*/ 739 h 817"/>
                  <a:gd name="T64" fmla="*/ 299 w 369"/>
                  <a:gd name="T65" fmla="*/ 709 h 817"/>
                  <a:gd name="T66" fmla="*/ 312 w 369"/>
                  <a:gd name="T67" fmla="*/ 676 h 817"/>
                  <a:gd name="T68" fmla="*/ 324 w 369"/>
                  <a:gd name="T69" fmla="*/ 639 h 817"/>
                  <a:gd name="T70" fmla="*/ 333 w 369"/>
                  <a:gd name="T71" fmla="*/ 600 h 817"/>
                  <a:gd name="T72" fmla="*/ 341 w 369"/>
                  <a:gd name="T73" fmla="*/ 562 h 817"/>
                  <a:gd name="T74" fmla="*/ 354 w 369"/>
                  <a:gd name="T75" fmla="*/ 487 h 817"/>
                  <a:gd name="T76" fmla="*/ 362 w 369"/>
                  <a:gd name="T77" fmla="*/ 424 h 817"/>
                  <a:gd name="T78" fmla="*/ 369 w 369"/>
                  <a:gd name="T79" fmla="*/ 364 h 817"/>
                  <a:gd name="T80" fmla="*/ 275 w 369"/>
                  <a:gd name="T81" fmla="*/ 0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9" h="817">
                    <a:moveTo>
                      <a:pt x="275" y="0"/>
                    </a:moveTo>
                    <a:lnTo>
                      <a:pt x="275" y="0"/>
                    </a:lnTo>
                    <a:lnTo>
                      <a:pt x="257" y="7"/>
                    </a:lnTo>
                    <a:lnTo>
                      <a:pt x="242" y="14"/>
                    </a:lnTo>
                    <a:lnTo>
                      <a:pt x="224" y="17"/>
                    </a:lnTo>
                    <a:lnTo>
                      <a:pt x="208" y="19"/>
                    </a:lnTo>
                    <a:lnTo>
                      <a:pt x="177" y="21"/>
                    </a:lnTo>
                    <a:lnTo>
                      <a:pt x="149" y="21"/>
                    </a:lnTo>
                    <a:lnTo>
                      <a:pt x="124" y="17"/>
                    </a:lnTo>
                    <a:lnTo>
                      <a:pt x="105" y="12"/>
                    </a:lnTo>
                    <a:lnTo>
                      <a:pt x="89" y="9"/>
                    </a:lnTo>
                    <a:lnTo>
                      <a:pt x="33" y="438"/>
                    </a:lnTo>
                    <a:lnTo>
                      <a:pt x="0" y="686"/>
                    </a:lnTo>
                    <a:lnTo>
                      <a:pt x="16" y="782"/>
                    </a:lnTo>
                    <a:lnTo>
                      <a:pt x="16" y="782"/>
                    </a:lnTo>
                    <a:lnTo>
                      <a:pt x="37" y="793"/>
                    </a:lnTo>
                    <a:lnTo>
                      <a:pt x="60" y="802"/>
                    </a:lnTo>
                    <a:lnTo>
                      <a:pt x="89" y="810"/>
                    </a:lnTo>
                    <a:lnTo>
                      <a:pt x="105" y="814"/>
                    </a:lnTo>
                    <a:lnTo>
                      <a:pt x="123" y="816"/>
                    </a:lnTo>
                    <a:lnTo>
                      <a:pt x="142" y="817"/>
                    </a:lnTo>
                    <a:lnTo>
                      <a:pt x="159" y="817"/>
                    </a:lnTo>
                    <a:lnTo>
                      <a:pt x="179" y="816"/>
                    </a:lnTo>
                    <a:lnTo>
                      <a:pt x="198" y="812"/>
                    </a:lnTo>
                    <a:lnTo>
                      <a:pt x="217" y="807"/>
                    </a:lnTo>
                    <a:lnTo>
                      <a:pt x="236" y="798"/>
                    </a:lnTo>
                    <a:lnTo>
                      <a:pt x="236" y="798"/>
                    </a:lnTo>
                    <a:lnTo>
                      <a:pt x="247" y="793"/>
                    </a:lnTo>
                    <a:lnTo>
                      <a:pt x="256" y="786"/>
                    </a:lnTo>
                    <a:lnTo>
                      <a:pt x="264" y="775"/>
                    </a:lnTo>
                    <a:lnTo>
                      <a:pt x="271" y="765"/>
                    </a:lnTo>
                    <a:lnTo>
                      <a:pt x="287" y="739"/>
                    </a:lnTo>
                    <a:lnTo>
                      <a:pt x="299" y="709"/>
                    </a:lnTo>
                    <a:lnTo>
                      <a:pt x="312" y="676"/>
                    </a:lnTo>
                    <a:lnTo>
                      <a:pt x="324" y="639"/>
                    </a:lnTo>
                    <a:lnTo>
                      <a:pt x="333" y="600"/>
                    </a:lnTo>
                    <a:lnTo>
                      <a:pt x="341" y="562"/>
                    </a:lnTo>
                    <a:lnTo>
                      <a:pt x="354" y="487"/>
                    </a:lnTo>
                    <a:lnTo>
                      <a:pt x="362" y="424"/>
                    </a:lnTo>
                    <a:lnTo>
                      <a:pt x="369" y="364"/>
                    </a:lnTo>
                    <a:lnTo>
                      <a:pt x="2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Freeform 40"/>
              <p:cNvSpPr>
                <a:spLocks/>
              </p:cNvSpPr>
              <p:nvPr/>
            </p:nvSpPr>
            <p:spPr bwMode="auto">
              <a:xfrm>
                <a:off x="1130" y="2416"/>
                <a:ext cx="181" cy="441"/>
              </a:xfrm>
              <a:custGeom>
                <a:avLst/>
                <a:gdLst>
                  <a:gd name="T0" fmla="*/ 84 w 362"/>
                  <a:gd name="T1" fmla="*/ 0 h 882"/>
                  <a:gd name="T2" fmla="*/ 109 w 362"/>
                  <a:gd name="T3" fmla="*/ 30 h 882"/>
                  <a:gd name="T4" fmla="*/ 138 w 362"/>
                  <a:gd name="T5" fmla="*/ 51 h 882"/>
                  <a:gd name="T6" fmla="*/ 159 w 362"/>
                  <a:gd name="T7" fmla="*/ 58 h 882"/>
                  <a:gd name="T8" fmla="*/ 208 w 362"/>
                  <a:gd name="T9" fmla="*/ 70 h 882"/>
                  <a:gd name="T10" fmla="*/ 226 w 362"/>
                  <a:gd name="T11" fmla="*/ 79 h 882"/>
                  <a:gd name="T12" fmla="*/ 278 w 362"/>
                  <a:gd name="T13" fmla="*/ 107 h 882"/>
                  <a:gd name="T14" fmla="*/ 287 w 362"/>
                  <a:gd name="T15" fmla="*/ 119 h 882"/>
                  <a:gd name="T16" fmla="*/ 310 w 362"/>
                  <a:gd name="T17" fmla="*/ 196 h 882"/>
                  <a:gd name="T18" fmla="*/ 334 w 362"/>
                  <a:gd name="T19" fmla="*/ 278 h 882"/>
                  <a:gd name="T20" fmla="*/ 338 w 362"/>
                  <a:gd name="T21" fmla="*/ 301 h 882"/>
                  <a:gd name="T22" fmla="*/ 350 w 362"/>
                  <a:gd name="T23" fmla="*/ 378 h 882"/>
                  <a:gd name="T24" fmla="*/ 355 w 362"/>
                  <a:gd name="T25" fmla="*/ 436 h 882"/>
                  <a:gd name="T26" fmla="*/ 362 w 362"/>
                  <a:gd name="T27" fmla="*/ 488 h 882"/>
                  <a:gd name="T28" fmla="*/ 361 w 362"/>
                  <a:gd name="T29" fmla="*/ 539 h 882"/>
                  <a:gd name="T30" fmla="*/ 359 w 362"/>
                  <a:gd name="T31" fmla="*/ 558 h 882"/>
                  <a:gd name="T32" fmla="*/ 354 w 362"/>
                  <a:gd name="T33" fmla="*/ 572 h 882"/>
                  <a:gd name="T34" fmla="*/ 354 w 362"/>
                  <a:gd name="T35" fmla="*/ 574 h 882"/>
                  <a:gd name="T36" fmla="*/ 320 w 362"/>
                  <a:gd name="T37" fmla="*/ 567 h 882"/>
                  <a:gd name="T38" fmla="*/ 301 w 362"/>
                  <a:gd name="T39" fmla="*/ 567 h 882"/>
                  <a:gd name="T40" fmla="*/ 263 w 362"/>
                  <a:gd name="T41" fmla="*/ 574 h 882"/>
                  <a:gd name="T42" fmla="*/ 245 w 362"/>
                  <a:gd name="T43" fmla="*/ 579 h 882"/>
                  <a:gd name="T44" fmla="*/ 243 w 362"/>
                  <a:gd name="T45" fmla="*/ 714 h 882"/>
                  <a:gd name="T46" fmla="*/ 245 w 362"/>
                  <a:gd name="T47" fmla="*/ 765 h 882"/>
                  <a:gd name="T48" fmla="*/ 247 w 362"/>
                  <a:gd name="T49" fmla="*/ 828 h 882"/>
                  <a:gd name="T50" fmla="*/ 208 w 362"/>
                  <a:gd name="T51" fmla="*/ 835 h 882"/>
                  <a:gd name="T52" fmla="*/ 152 w 362"/>
                  <a:gd name="T53" fmla="*/ 849 h 882"/>
                  <a:gd name="T54" fmla="*/ 135 w 362"/>
                  <a:gd name="T55" fmla="*/ 854 h 882"/>
                  <a:gd name="T56" fmla="*/ 100 w 362"/>
                  <a:gd name="T57" fmla="*/ 868 h 882"/>
                  <a:gd name="T58" fmla="*/ 33 w 362"/>
                  <a:gd name="T59" fmla="*/ 880 h 882"/>
                  <a:gd name="T60" fmla="*/ 21 w 362"/>
                  <a:gd name="T61" fmla="*/ 882 h 882"/>
                  <a:gd name="T62" fmla="*/ 12 w 362"/>
                  <a:gd name="T63" fmla="*/ 826 h 882"/>
                  <a:gd name="T64" fmla="*/ 2 w 362"/>
                  <a:gd name="T65" fmla="*/ 735 h 882"/>
                  <a:gd name="T66" fmla="*/ 0 w 362"/>
                  <a:gd name="T67" fmla="*/ 698 h 882"/>
                  <a:gd name="T68" fmla="*/ 2 w 362"/>
                  <a:gd name="T69" fmla="*/ 539 h 882"/>
                  <a:gd name="T70" fmla="*/ 18 w 362"/>
                  <a:gd name="T71" fmla="*/ 371 h 882"/>
                  <a:gd name="T72" fmla="*/ 37 w 362"/>
                  <a:gd name="T73" fmla="*/ 226 h 882"/>
                  <a:gd name="T74" fmla="*/ 51 w 362"/>
                  <a:gd name="T75" fmla="*/ 126 h 882"/>
                  <a:gd name="T76" fmla="*/ 56 w 362"/>
                  <a:gd name="T77" fmla="*/ 108 h 882"/>
                  <a:gd name="T78" fmla="*/ 72 w 362"/>
                  <a:gd name="T79" fmla="*/ 61 h 882"/>
                  <a:gd name="T80" fmla="*/ 81 w 362"/>
                  <a:gd name="T81" fmla="*/ 31 h 882"/>
                  <a:gd name="T82" fmla="*/ 84 w 362"/>
                  <a:gd name="T83" fmla="*/ 0 h 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2" h="882">
                    <a:moveTo>
                      <a:pt x="84" y="0"/>
                    </a:moveTo>
                    <a:lnTo>
                      <a:pt x="84" y="0"/>
                    </a:lnTo>
                    <a:lnTo>
                      <a:pt x="96" y="16"/>
                    </a:lnTo>
                    <a:lnTo>
                      <a:pt x="109" y="30"/>
                    </a:lnTo>
                    <a:lnTo>
                      <a:pt x="124" y="42"/>
                    </a:lnTo>
                    <a:lnTo>
                      <a:pt x="138" y="51"/>
                    </a:lnTo>
                    <a:lnTo>
                      <a:pt x="138" y="51"/>
                    </a:lnTo>
                    <a:lnTo>
                      <a:pt x="159" y="58"/>
                    </a:lnTo>
                    <a:lnTo>
                      <a:pt x="184" y="63"/>
                    </a:lnTo>
                    <a:lnTo>
                      <a:pt x="208" y="70"/>
                    </a:lnTo>
                    <a:lnTo>
                      <a:pt x="226" y="79"/>
                    </a:lnTo>
                    <a:lnTo>
                      <a:pt x="226" y="79"/>
                    </a:lnTo>
                    <a:lnTo>
                      <a:pt x="263" y="96"/>
                    </a:lnTo>
                    <a:lnTo>
                      <a:pt x="278" y="107"/>
                    </a:lnTo>
                    <a:lnTo>
                      <a:pt x="285" y="112"/>
                    </a:lnTo>
                    <a:lnTo>
                      <a:pt x="287" y="119"/>
                    </a:lnTo>
                    <a:lnTo>
                      <a:pt x="287" y="119"/>
                    </a:lnTo>
                    <a:lnTo>
                      <a:pt x="310" y="196"/>
                    </a:lnTo>
                    <a:lnTo>
                      <a:pt x="327" y="252"/>
                    </a:lnTo>
                    <a:lnTo>
                      <a:pt x="334" y="278"/>
                    </a:lnTo>
                    <a:lnTo>
                      <a:pt x="338" y="301"/>
                    </a:lnTo>
                    <a:lnTo>
                      <a:pt x="338" y="301"/>
                    </a:lnTo>
                    <a:lnTo>
                      <a:pt x="345" y="341"/>
                    </a:lnTo>
                    <a:lnTo>
                      <a:pt x="350" y="378"/>
                    </a:lnTo>
                    <a:lnTo>
                      <a:pt x="355" y="436"/>
                    </a:lnTo>
                    <a:lnTo>
                      <a:pt x="355" y="436"/>
                    </a:lnTo>
                    <a:lnTo>
                      <a:pt x="361" y="473"/>
                    </a:lnTo>
                    <a:lnTo>
                      <a:pt x="362" y="488"/>
                    </a:lnTo>
                    <a:lnTo>
                      <a:pt x="362" y="488"/>
                    </a:lnTo>
                    <a:lnTo>
                      <a:pt x="361" y="539"/>
                    </a:lnTo>
                    <a:lnTo>
                      <a:pt x="361" y="539"/>
                    </a:lnTo>
                    <a:lnTo>
                      <a:pt x="359" y="558"/>
                    </a:lnTo>
                    <a:lnTo>
                      <a:pt x="357" y="569"/>
                    </a:lnTo>
                    <a:lnTo>
                      <a:pt x="354" y="572"/>
                    </a:lnTo>
                    <a:lnTo>
                      <a:pt x="354" y="574"/>
                    </a:lnTo>
                    <a:lnTo>
                      <a:pt x="354" y="574"/>
                    </a:lnTo>
                    <a:lnTo>
                      <a:pt x="338" y="569"/>
                    </a:lnTo>
                    <a:lnTo>
                      <a:pt x="320" y="567"/>
                    </a:lnTo>
                    <a:lnTo>
                      <a:pt x="301" y="567"/>
                    </a:lnTo>
                    <a:lnTo>
                      <a:pt x="301" y="567"/>
                    </a:lnTo>
                    <a:lnTo>
                      <a:pt x="280" y="569"/>
                    </a:lnTo>
                    <a:lnTo>
                      <a:pt x="263" y="574"/>
                    </a:lnTo>
                    <a:lnTo>
                      <a:pt x="245" y="579"/>
                    </a:lnTo>
                    <a:lnTo>
                      <a:pt x="245" y="579"/>
                    </a:lnTo>
                    <a:lnTo>
                      <a:pt x="245" y="653"/>
                    </a:lnTo>
                    <a:lnTo>
                      <a:pt x="243" y="714"/>
                    </a:lnTo>
                    <a:lnTo>
                      <a:pt x="245" y="765"/>
                    </a:lnTo>
                    <a:lnTo>
                      <a:pt x="245" y="765"/>
                    </a:lnTo>
                    <a:lnTo>
                      <a:pt x="247" y="828"/>
                    </a:lnTo>
                    <a:lnTo>
                      <a:pt x="247" y="828"/>
                    </a:lnTo>
                    <a:lnTo>
                      <a:pt x="236" y="830"/>
                    </a:lnTo>
                    <a:lnTo>
                      <a:pt x="208" y="835"/>
                    </a:lnTo>
                    <a:lnTo>
                      <a:pt x="172" y="842"/>
                    </a:lnTo>
                    <a:lnTo>
                      <a:pt x="152" y="849"/>
                    </a:lnTo>
                    <a:lnTo>
                      <a:pt x="135" y="854"/>
                    </a:lnTo>
                    <a:lnTo>
                      <a:pt x="135" y="854"/>
                    </a:lnTo>
                    <a:lnTo>
                      <a:pt x="117" y="861"/>
                    </a:lnTo>
                    <a:lnTo>
                      <a:pt x="100" y="868"/>
                    </a:lnTo>
                    <a:lnTo>
                      <a:pt x="61" y="875"/>
                    </a:lnTo>
                    <a:lnTo>
                      <a:pt x="33" y="880"/>
                    </a:lnTo>
                    <a:lnTo>
                      <a:pt x="21" y="882"/>
                    </a:lnTo>
                    <a:lnTo>
                      <a:pt x="21" y="882"/>
                    </a:lnTo>
                    <a:lnTo>
                      <a:pt x="18" y="866"/>
                    </a:lnTo>
                    <a:lnTo>
                      <a:pt x="12" y="826"/>
                    </a:lnTo>
                    <a:lnTo>
                      <a:pt x="5" y="768"/>
                    </a:lnTo>
                    <a:lnTo>
                      <a:pt x="2" y="735"/>
                    </a:lnTo>
                    <a:lnTo>
                      <a:pt x="0" y="698"/>
                    </a:lnTo>
                    <a:lnTo>
                      <a:pt x="0" y="698"/>
                    </a:lnTo>
                    <a:lnTo>
                      <a:pt x="0" y="621"/>
                    </a:lnTo>
                    <a:lnTo>
                      <a:pt x="2" y="539"/>
                    </a:lnTo>
                    <a:lnTo>
                      <a:pt x="9" y="453"/>
                    </a:lnTo>
                    <a:lnTo>
                      <a:pt x="18" y="371"/>
                    </a:lnTo>
                    <a:lnTo>
                      <a:pt x="18" y="371"/>
                    </a:lnTo>
                    <a:lnTo>
                      <a:pt x="37" y="226"/>
                    </a:lnTo>
                    <a:lnTo>
                      <a:pt x="44" y="170"/>
                    </a:lnTo>
                    <a:lnTo>
                      <a:pt x="51" y="126"/>
                    </a:lnTo>
                    <a:lnTo>
                      <a:pt x="51" y="126"/>
                    </a:lnTo>
                    <a:lnTo>
                      <a:pt x="56" y="108"/>
                    </a:lnTo>
                    <a:lnTo>
                      <a:pt x="61" y="93"/>
                    </a:lnTo>
                    <a:lnTo>
                      <a:pt x="72" y="61"/>
                    </a:lnTo>
                    <a:lnTo>
                      <a:pt x="77" y="45"/>
                    </a:lnTo>
                    <a:lnTo>
                      <a:pt x="81" y="31"/>
                    </a:lnTo>
                    <a:lnTo>
                      <a:pt x="84" y="16"/>
                    </a:lnTo>
                    <a:lnTo>
                      <a:pt x="84" y="0"/>
                    </a:lnTo>
                    <a:lnTo>
                      <a:pt x="84"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Freeform 41"/>
              <p:cNvSpPr>
                <a:spLocks/>
              </p:cNvSpPr>
              <p:nvPr/>
            </p:nvSpPr>
            <p:spPr bwMode="auto">
              <a:xfrm>
                <a:off x="1139" y="2416"/>
                <a:ext cx="69" cy="185"/>
              </a:xfrm>
              <a:custGeom>
                <a:avLst/>
                <a:gdLst>
                  <a:gd name="T0" fmla="*/ 0 w 138"/>
                  <a:gd name="T1" fmla="*/ 371 h 371"/>
                  <a:gd name="T2" fmla="*/ 0 w 138"/>
                  <a:gd name="T3" fmla="*/ 371 h 371"/>
                  <a:gd name="T4" fmla="*/ 19 w 138"/>
                  <a:gd name="T5" fmla="*/ 226 h 371"/>
                  <a:gd name="T6" fmla="*/ 26 w 138"/>
                  <a:gd name="T7" fmla="*/ 170 h 371"/>
                  <a:gd name="T8" fmla="*/ 33 w 138"/>
                  <a:gd name="T9" fmla="*/ 126 h 371"/>
                  <a:gd name="T10" fmla="*/ 33 w 138"/>
                  <a:gd name="T11" fmla="*/ 126 h 371"/>
                  <a:gd name="T12" fmla="*/ 38 w 138"/>
                  <a:gd name="T13" fmla="*/ 108 h 371"/>
                  <a:gd name="T14" fmla="*/ 43 w 138"/>
                  <a:gd name="T15" fmla="*/ 93 h 371"/>
                  <a:gd name="T16" fmla="*/ 54 w 138"/>
                  <a:gd name="T17" fmla="*/ 61 h 371"/>
                  <a:gd name="T18" fmla="*/ 59 w 138"/>
                  <a:gd name="T19" fmla="*/ 45 h 371"/>
                  <a:gd name="T20" fmla="*/ 63 w 138"/>
                  <a:gd name="T21" fmla="*/ 31 h 371"/>
                  <a:gd name="T22" fmla="*/ 66 w 138"/>
                  <a:gd name="T23" fmla="*/ 16 h 371"/>
                  <a:gd name="T24" fmla="*/ 66 w 138"/>
                  <a:gd name="T25" fmla="*/ 0 h 371"/>
                  <a:gd name="T26" fmla="*/ 66 w 138"/>
                  <a:gd name="T27" fmla="*/ 0 h 371"/>
                  <a:gd name="T28" fmla="*/ 78 w 138"/>
                  <a:gd name="T29" fmla="*/ 16 h 371"/>
                  <a:gd name="T30" fmla="*/ 91 w 138"/>
                  <a:gd name="T31" fmla="*/ 30 h 371"/>
                  <a:gd name="T32" fmla="*/ 106 w 138"/>
                  <a:gd name="T33" fmla="*/ 42 h 371"/>
                  <a:gd name="T34" fmla="*/ 120 w 138"/>
                  <a:gd name="T35" fmla="*/ 51 h 371"/>
                  <a:gd name="T36" fmla="*/ 120 w 138"/>
                  <a:gd name="T37" fmla="*/ 51 h 371"/>
                  <a:gd name="T38" fmla="*/ 122 w 138"/>
                  <a:gd name="T39" fmla="*/ 61 h 371"/>
                  <a:gd name="T40" fmla="*/ 124 w 138"/>
                  <a:gd name="T41" fmla="*/ 73 h 371"/>
                  <a:gd name="T42" fmla="*/ 127 w 138"/>
                  <a:gd name="T43" fmla="*/ 89 h 371"/>
                  <a:gd name="T44" fmla="*/ 127 w 138"/>
                  <a:gd name="T45" fmla="*/ 89 h 371"/>
                  <a:gd name="T46" fmla="*/ 133 w 138"/>
                  <a:gd name="T47" fmla="*/ 107 h 371"/>
                  <a:gd name="T48" fmla="*/ 136 w 138"/>
                  <a:gd name="T49" fmla="*/ 124 h 371"/>
                  <a:gd name="T50" fmla="*/ 138 w 138"/>
                  <a:gd name="T51" fmla="*/ 142 h 371"/>
                  <a:gd name="T52" fmla="*/ 138 w 138"/>
                  <a:gd name="T53" fmla="*/ 142 h 371"/>
                  <a:gd name="T54" fmla="*/ 129 w 138"/>
                  <a:gd name="T55" fmla="*/ 135 h 371"/>
                  <a:gd name="T56" fmla="*/ 119 w 138"/>
                  <a:gd name="T57" fmla="*/ 124 h 371"/>
                  <a:gd name="T58" fmla="*/ 105 w 138"/>
                  <a:gd name="T59" fmla="*/ 107 h 371"/>
                  <a:gd name="T60" fmla="*/ 105 w 138"/>
                  <a:gd name="T61" fmla="*/ 107 h 371"/>
                  <a:gd name="T62" fmla="*/ 92 w 138"/>
                  <a:gd name="T63" fmla="*/ 87 h 371"/>
                  <a:gd name="T64" fmla="*/ 85 w 138"/>
                  <a:gd name="T65" fmla="*/ 75 h 371"/>
                  <a:gd name="T66" fmla="*/ 82 w 138"/>
                  <a:gd name="T67" fmla="*/ 66 h 371"/>
                  <a:gd name="T68" fmla="*/ 82 w 138"/>
                  <a:gd name="T69" fmla="*/ 66 h 371"/>
                  <a:gd name="T70" fmla="*/ 78 w 138"/>
                  <a:gd name="T71" fmla="*/ 70 h 371"/>
                  <a:gd name="T72" fmla="*/ 75 w 138"/>
                  <a:gd name="T73" fmla="*/ 73 h 371"/>
                  <a:gd name="T74" fmla="*/ 70 w 138"/>
                  <a:gd name="T75" fmla="*/ 82 h 371"/>
                  <a:gd name="T76" fmla="*/ 64 w 138"/>
                  <a:gd name="T77" fmla="*/ 93 h 371"/>
                  <a:gd name="T78" fmla="*/ 57 w 138"/>
                  <a:gd name="T79" fmla="*/ 110 h 371"/>
                  <a:gd name="T80" fmla="*/ 52 w 138"/>
                  <a:gd name="T81" fmla="*/ 131 h 371"/>
                  <a:gd name="T82" fmla="*/ 45 w 138"/>
                  <a:gd name="T83" fmla="*/ 161 h 371"/>
                  <a:gd name="T84" fmla="*/ 45 w 138"/>
                  <a:gd name="T85" fmla="*/ 161 h 371"/>
                  <a:gd name="T86" fmla="*/ 31 w 138"/>
                  <a:gd name="T87" fmla="*/ 222 h 371"/>
                  <a:gd name="T88" fmla="*/ 17 w 138"/>
                  <a:gd name="T89" fmla="*/ 280 h 371"/>
                  <a:gd name="T90" fmla="*/ 7 w 138"/>
                  <a:gd name="T91" fmla="*/ 331 h 371"/>
                  <a:gd name="T92" fmla="*/ 0 w 138"/>
                  <a:gd name="T93" fmla="*/ 371 h 371"/>
                  <a:gd name="T94" fmla="*/ 0 w 138"/>
                  <a:gd name="T95" fmla="*/ 37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8" h="371">
                    <a:moveTo>
                      <a:pt x="0" y="371"/>
                    </a:moveTo>
                    <a:lnTo>
                      <a:pt x="0" y="371"/>
                    </a:lnTo>
                    <a:lnTo>
                      <a:pt x="19" y="226"/>
                    </a:lnTo>
                    <a:lnTo>
                      <a:pt x="26" y="170"/>
                    </a:lnTo>
                    <a:lnTo>
                      <a:pt x="33" y="126"/>
                    </a:lnTo>
                    <a:lnTo>
                      <a:pt x="33" y="126"/>
                    </a:lnTo>
                    <a:lnTo>
                      <a:pt x="38" y="108"/>
                    </a:lnTo>
                    <a:lnTo>
                      <a:pt x="43" y="93"/>
                    </a:lnTo>
                    <a:lnTo>
                      <a:pt x="54" y="61"/>
                    </a:lnTo>
                    <a:lnTo>
                      <a:pt x="59" y="45"/>
                    </a:lnTo>
                    <a:lnTo>
                      <a:pt x="63" y="31"/>
                    </a:lnTo>
                    <a:lnTo>
                      <a:pt x="66" y="16"/>
                    </a:lnTo>
                    <a:lnTo>
                      <a:pt x="66" y="0"/>
                    </a:lnTo>
                    <a:lnTo>
                      <a:pt x="66" y="0"/>
                    </a:lnTo>
                    <a:lnTo>
                      <a:pt x="78" y="16"/>
                    </a:lnTo>
                    <a:lnTo>
                      <a:pt x="91" y="30"/>
                    </a:lnTo>
                    <a:lnTo>
                      <a:pt x="106" y="42"/>
                    </a:lnTo>
                    <a:lnTo>
                      <a:pt x="120" y="51"/>
                    </a:lnTo>
                    <a:lnTo>
                      <a:pt x="120" y="51"/>
                    </a:lnTo>
                    <a:lnTo>
                      <a:pt x="122" y="61"/>
                    </a:lnTo>
                    <a:lnTo>
                      <a:pt x="124" y="73"/>
                    </a:lnTo>
                    <a:lnTo>
                      <a:pt x="127" y="89"/>
                    </a:lnTo>
                    <a:lnTo>
                      <a:pt x="127" y="89"/>
                    </a:lnTo>
                    <a:lnTo>
                      <a:pt x="133" y="107"/>
                    </a:lnTo>
                    <a:lnTo>
                      <a:pt x="136" y="124"/>
                    </a:lnTo>
                    <a:lnTo>
                      <a:pt x="138" y="142"/>
                    </a:lnTo>
                    <a:lnTo>
                      <a:pt x="138" y="142"/>
                    </a:lnTo>
                    <a:lnTo>
                      <a:pt x="129" y="135"/>
                    </a:lnTo>
                    <a:lnTo>
                      <a:pt x="119" y="124"/>
                    </a:lnTo>
                    <a:lnTo>
                      <a:pt x="105" y="107"/>
                    </a:lnTo>
                    <a:lnTo>
                      <a:pt x="105" y="107"/>
                    </a:lnTo>
                    <a:lnTo>
                      <a:pt x="92" y="87"/>
                    </a:lnTo>
                    <a:lnTo>
                      <a:pt x="85" y="75"/>
                    </a:lnTo>
                    <a:lnTo>
                      <a:pt x="82" y="66"/>
                    </a:lnTo>
                    <a:lnTo>
                      <a:pt x="82" y="66"/>
                    </a:lnTo>
                    <a:lnTo>
                      <a:pt x="78" y="70"/>
                    </a:lnTo>
                    <a:lnTo>
                      <a:pt x="75" y="73"/>
                    </a:lnTo>
                    <a:lnTo>
                      <a:pt x="70" y="82"/>
                    </a:lnTo>
                    <a:lnTo>
                      <a:pt x="64" y="93"/>
                    </a:lnTo>
                    <a:lnTo>
                      <a:pt x="57" y="110"/>
                    </a:lnTo>
                    <a:lnTo>
                      <a:pt x="52" y="131"/>
                    </a:lnTo>
                    <a:lnTo>
                      <a:pt x="45" y="161"/>
                    </a:lnTo>
                    <a:lnTo>
                      <a:pt x="45" y="161"/>
                    </a:lnTo>
                    <a:lnTo>
                      <a:pt x="31" y="222"/>
                    </a:lnTo>
                    <a:lnTo>
                      <a:pt x="17" y="280"/>
                    </a:lnTo>
                    <a:lnTo>
                      <a:pt x="7" y="331"/>
                    </a:lnTo>
                    <a:lnTo>
                      <a:pt x="0" y="371"/>
                    </a:lnTo>
                    <a:lnTo>
                      <a:pt x="0" y="371"/>
                    </a:ln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Freeform 42"/>
              <p:cNvSpPr>
                <a:spLocks/>
              </p:cNvSpPr>
              <p:nvPr/>
            </p:nvSpPr>
            <p:spPr bwMode="auto">
              <a:xfrm>
                <a:off x="964" y="2413"/>
                <a:ext cx="157" cy="432"/>
              </a:xfrm>
              <a:custGeom>
                <a:avLst/>
                <a:gdLst>
                  <a:gd name="T0" fmla="*/ 255 w 315"/>
                  <a:gd name="T1" fmla="*/ 0 h 863"/>
                  <a:gd name="T2" fmla="*/ 262 w 315"/>
                  <a:gd name="T3" fmla="*/ 59 h 863"/>
                  <a:gd name="T4" fmla="*/ 281 w 315"/>
                  <a:gd name="T5" fmla="*/ 98 h 863"/>
                  <a:gd name="T6" fmla="*/ 304 w 315"/>
                  <a:gd name="T7" fmla="*/ 138 h 863"/>
                  <a:gd name="T8" fmla="*/ 315 w 315"/>
                  <a:gd name="T9" fmla="*/ 155 h 863"/>
                  <a:gd name="T10" fmla="*/ 281 w 315"/>
                  <a:gd name="T11" fmla="*/ 407 h 863"/>
                  <a:gd name="T12" fmla="*/ 266 w 315"/>
                  <a:gd name="T13" fmla="*/ 507 h 863"/>
                  <a:gd name="T14" fmla="*/ 250 w 315"/>
                  <a:gd name="T15" fmla="*/ 569 h 863"/>
                  <a:gd name="T16" fmla="*/ 234 w 315"/>
                  <a:gd name="T17" fmla="*/ 633 h 863"/>
                  <a:gd name="T18" fmla="*/ 229 w 315"/>
                  <a:gd name="T19" fmla="*/ 684 h 863"/>
                  <a:gd name="T20" fmla="*/ 229 w 315"/>
                  <a:gd name="T21" fmla="*/ 717 h 863"/>
                  <a:gd name="T22" fmla="*/ 224 w 315"/>
                  <a:gd name="T23" fmla="*/ 828 h 863"/>
                  <a:gd name="T24" fmla="*/ 220 w 315"/>
                  <a:gd name="T25" fmla="*/ 863 h 863"/>
                  <a:gd name="T26" fmla="*/ 183 w 315"/>
                  <a:gd name="T27" fmla="*/ 863 h 863"/>
                  <a:gd name="T28" fmla="*/ 134 w 315"/>
                  <a:gd name="T29" fmla="*/ 856 h 863"/>
                  <a:gd name="T30" fmla="*/ 119 w 315"/>
                  <a:gd name="T31" fmla="*/ 850 h 863"/>
                  <a:gd name="T32" fmla="*/ 92 w 315"/>
                  <a:gd name="T33" fmla="*/ 838 h 863"/>
                  <a:gd name="T34" fmla="*/ 91 w 315"/>
                  <a:gd name="T35" fmla="*/ 835 h 863"/>
                  <a:gd name="T36" fmla="*/ 92 w 315"/>
                  <a:gd name="T37" fmla="*/ 833 h 863"/>
                  <a:gd name="T38" fmla="*/ 98 w 315"/>
                  <a:gd name="T39" fmla="*/ 773 h 863"/>
                  <a:gd name="T40" fmla="*/ 110 w 315"/>
                  <a:gd name="T41" fmla="*/ 663 h 863"/>
                  <a:gd name="T42" fmla="*/ 113 w 315"/>
                  <a:gd name="T43" fmla="*/ 637 h 863"/>
                  <a:gd name="T44" fmla="*/ 119 w 315"/>
                  <a:gd name="T45" fmla="*/ 551 h 863"/>
                  <a:gd name="T46" fmla="*/ 117 w 315"/>
                  <a:gd name="T47" fmla="*/ 492 h 863"/>
                  <a:gd name="T48" fmla="*/ 98 w 315"/>
                  <a:gd name="T49" fmla="*/ 558 h 863"/>
                  <a:gd name="T50" fmla="*/ 0 w 315"/>
                  <a:gd name="T51" fmla="*/ 546 h 863"/>
                  <a:gd name="T52" fmla="*/ 0 w 315"/>
                  <a:gd name="T53" fmla="*/ 474 h 863"/>
                  <a:gd name="T54" fmla="*/ 8 w 315"/>
                  <a:gd name="T55" fmla="*/ 362 h 863"/>
                  <a:gd name="T56" fmla="*/ 14 w 315"/>
                  <a:gd name="T57" fmla="*/ 322 h 863"/>
                  <a:gd name="T58" fmla="*/ 36 w 315"/>
                  <a:gd name="T59" fmla="*/ 210 h 863"/>
                  <a:gd name="T60" fmla="*/ 50 w 315"/>
                  <a:gd name="T61" fmla="*/ 159 h 863"/>
                  <a:gd name="T62" fmla="*/ 54 w 315"/>
                  <a:gd name="T63" fmla="*/ 143 h 863"/>
                  <a:gd name="T64" fmla="*/ 64 w 315"/>
                  <a:gd name="T65" fmla="*/ 124 h 863"/>
                  <a:gd name="T66" fmla="*/ 70 w 315"/>
                  <a:gd name="T67" fmla="*/ 119 h 863"/>
                  <a:gd name="T68" fmla="*/ 96 w 315"/>
                  <a:gd name="T69" fmla="*/ 98 h 863"/>
                  <a:gd name="T70" fmla="*/ 133 w 315"/>
                  <a:gd name="T71" fmla="*/ 78 h 863"/>
                  <a:gd name="T72" fmla="*/ 157 w 315"/>
                  <a:gd name="T73" fmla="*/ 68 h 863"/>
                  <a:gd name="T74" fmla="*/ 204 w 315"/>
                  <a:gd name="T75" fmla="*/ 43 h 863"/>
                  <a:gd name="T76" fmla="*/ 227 w 315"/>
                  <a:gd name="T77" fmla="*/ 26 h 863"/>
                  <a:gd name="T78" fmla="*/ 255 w 315"/>
                  <a:gd name="T79" fmla="*/ 0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5" h="863">
                    <a:moveTo>
                      <a:pt x="255" y="0"/>
                    </a:moveTo>
                    <a:lnTo>
                      <a:pt x="255" y="0"/>
                    </a:lnTo>
                    <a:lnTo>
                      <a:pt x="259" y="36"/>
                    </a:lnTo>
                    <a:lnTo>
                      <a:pt x="262" y="59"/>
                    </a:lnTo>
                    <a:lnTo>
                      <a:pt x="269" y="78"/>
                    </a:lnTo>
                    <a:lnTo>
                      <a:pt x="281" y="98"/>
                    </a:lnTo>
                    <a:lnTo>
                      <a:pt x="281" y="98"/>
                    </a:lnTo>
                    <a:lnTo>
                      <a:pt x="304" y="138"/>
                    </a:lnTo>
                    <a:lnTo>
                      <a:pt x="315" y="155"/>
                    </a:lnTo>
                    <a:lnTo>
                      <a:pt x="315" y="155"/>
                    </a:lnTo>
                    <a:lnTo>
                      <a:pt x="297" y="292"/>
                    </a:lnTo>
                    <a:lnTo>
                      <a:pt x="281" y="407"/>
                    </a:lnTo>
                    <a:lnTo>
                      <a:pt x="274" y="462"/>
                    </a:lnTo>
                    <a:lnTo>
                      <a:pt x="266" y="507"/>
                    </a:lnTo>
                    <a:lnTo>
                      <a:pt x="266" y="507"/>
                    </a:lnTo>
                    <a:lnTo>
                      <a:pt x="250" y="569"/>
                    </a:lnTo>
                    <a:lnTo>
                      <a:pt x="239" y="612"/>
                    </a:lnTo>
                    <a:lnTo>
                      <a:pt x="234" y="633"/>
                    </a:lnTo>
                    <a:lnTo>
                      <a:pt x="231" y="656"/>
                    </a:lnTo>
                    <a:lnTo>
                      <a:pt x="229" y="684"/>
                    </a:lnTo>
                    <a:lnTo>
                      <a:pt x="229" y="717"/>
                    </a:lnTo>
                    <a:lnTo>
                      <a:pt x="229" y="717"/>
                    </a:lnTo>
                    <a:lnTo>
                      <a:pt x="227" y="782"/>
                    </a:lnTo>
                    <a:lnTo>
                      <a:pt x="224" y="828"/>
                    </a:lnTo>
                    <a:lnTo>
                      <a:pt x="220" y="863"/>
                    </a:lnTo>
                    <a:lnTo>
                      <a:pt x="220" y="863"/>
                    </a:lnTo>
                    <a:lnTo>
                      <a:pt x="210" y="863"/>
                    </a:lnTo>
                    <a:lnTo>
                      <a:pt x="183" y="863"/>
                    </a:lnTo>
                    <a:lnTo>
                      <a:pt x="150" y="857"/>
                    </a:lnTo>
                    <a:lnTo>
                      <a:pt x="134" y="856"/>
                    </a:lnTo>
                    <a:lnTo>
                      <a:pt x="119" y="850"/>
                    </a:lnTo>
                    <a:lnTo>
                      <a:pt x="119" y="850"/>
                    </a:lnTo>
                    <a:lnTo>
                      <a:pt x="98" y="842"/>
                    </a:lnTo>
                    <a:lnTo>
                      <a:pt x="92" y="838"/>
                    </a:lnTo>
                    <a:lnTo>
                      <a:pt x="91" y="836"/>
                    </a:lnTo>
                    <a:lnTo>
                      <a:pt x="91" y="835"/>
                    </a:lnTo>
                    <a:lnTo>
                      <a:pt x="91" y="835"/>
                    </a:lnTo>
                    <a:lnTo>
                      <a:pt x="92" y="833"/>
                    </a:lnTo>
                    <a:lnTo>
                      <a:pt x="92" y="833"/>
                    </a:lnTo>
                    <a:lnTo>
                      <a:pt x="98" y="773"/>
                    </a:lnTo>
                    <a:lnTo>
                      <a:pt x="103" y="719"/>
                    </a:lnTo>
                    <a:lnTo>
                      <a:pt x="110" y="663"/>
                    </a:lnTo>
                    <a:lnTo>
                      <a:pt x="110" y="663"/>
                    </a:lnTo>
                    <a:lnTo>
                      <a:pt x="113" y="637"/>
                    </a:lnTo>
                    <a:lnTo>
                      <a:pt x="115" y="607"/>
                    </a:lnTo>
                    <a:lnTo>
                      <a:pt x="119" y="551"/>
                    </a:lnTo>
                    <a:lnTo>
                      <a:pt x="117" y="509"/>
                    </a:lnTo>
                    <a:lnTo>
                      <a:pt x="117" y="492"/>
                    </a:lnTo>
                    <a:lnTo>
                      <a:pt x="105" y="544"/>
                    </a:lnTo>
                    <a:lnTo>
                      <a:pt x="98" y="558"/>
                    </a:lnTo>
                    <a:lnTo>
                      <a:pt x="0" y="546"/>
                    </a:lnTo>
                    <a:lnTo>
                      <a:pt x="0" y="546"/>
                    </a:lnTo>
                    <a:lnTo>
                      <a:pt x="0" y="527"/>
                    </a:lnTo>
                    <a:lnTo>
                      <a:pt x="0" y="474"/>
                    </a:lnTo>
                    <a:lnTo>
                      <a:pt x="5" y="402"/>
                    </a:lnTo>
                    <a:lnTo>
                      <a:pt x="8" y="362"/>
                    </a:lnTo>
                    <a:lnTo>
                      <a:pt x="14" y="322"/>
                    </a:lnTo>
                    <a:lnTo>
                      <a:pt x="14" y="322"/>
                    </a:lnTo>
                    <a:lnTo>
                      <a:pt x="26" y="255"/>
                    </a:lnTo>
                    <a:lnTo>
                      <a:pt x="36" y="210"/>
                    </a:lnTo>
                    <a:lnTo>
                      <a:pt x="45" y="180"/>
                    </a:lnTo>
                    <a:lnTo>
                      <a:pt x="50" y="159"/>
                    </a:lnTo>
                    <a:lnTo>
                      <a:pt x="50" y="159"/>
                    </a:lnTo>
                    <a:lnTo>
                      <a:pt x="54" y="143"/>
                    </a:lnTo>
                    <a:lnTo>
                      <a:pt x="59" y="133"/>
                    </a:lnTo>
                    <a:lnTo>
                      <a:pt x="64" y="124"/>
                    </a:lnTo>
                    <a:lnTo>
                      <a:pt x="64" y="124"/>
                    </a:lnTo>
                    <a:lnTo>
                      <a:pt x="70" y="119"/>
                    </a:lnTo>
                    <a:lnTo>
                      <a:pt x="84" y="106"/>
                    </a:lnTo>
                    <a:lnTo>
                      <a:pt x="96" y="98"/>
                    </a:lnTo>
                    <a:lnTo>
                      <a:pt x="112" y="89"/>
                    </a:lnTo>
                    <a:lnTo>
                      <a:pt x="133" y="78"/>
                    </a:lnTo>
                    <a:lnTo>
                      <a:pt x="157" y="68"/>
                    </a:lnTo>
                    <a:lnTo>
                      <a:pt x="157" y="68"/>
                    </a:lnTo>
                    <a:lnTo>
                      <a:pt x="183" y="56"/>
                    </a:lnTo>
                    <a:lnTo>
                      <a:pt x="204" y="43"/>
                    </a:lnTo>
                    <a:lnTo>
                      <a:pt x="204" y="43"/>
                    </a:lnTo>
                    <a:lnTo>
                      <a:pt x="227" y="26"/>
                    </a:lnTo>
                    <a:lnTo>
                      <a:pt x="243" y="12"/>
                    </a:lnTo>
                    <a:lnTo>
                      <a:pt x="255" y="0"/>
                    </a:lnTo>
                    <a:lnTo>
                      <a:pt x="255"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Freeform 43"/>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 name="T110" fmla="*/ 58 w 107"/>
                  <a:gd name="T111" fmla="*/ 516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lnTo>
                      <a:pt x="58" y="516"/>
                    </a:ln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 name="Freeform 44"/>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 name="Freeform 45"/>
              <p:cNvSpPr>
                <a:spLocks/>
              </p:cNvSpPr>
              <p:nvPr/>
            </p:nvSpPr>
            <p:spPr bwMode="auto">
              <a:xfrm>
                <a:off x="1072" y="2233"/>
                <a:ext cx="129" cy="137"/>
              </a:xfrm>
              <a:custGeom>
                <a:avLst/>
                <a:gdLst>
                  <a:gd name="T0" fmla="*/ 250 w 257"/>
                  <a:gd name="T1" fmla="*/ 208 h 273"/>
                  <a:gd name="T2" fmla="*/ 253 w 257"/>
                  <a:gd name="T3" fmla="*/ 184 h 273"/>
                  <a:gd name="T4" fmla="*/ 253 w 257"/>
                  <a:gd name="T5" fmla="*/ 138 h 273"/>
                  <a:gd name="T6" fmla="*/ 255 w 257"/>
                  <a:gd name="T7" fmla="*/ 116 h 273"/>
                  <a:gd name="T8" fmla="*/ 255 w 257"/>
                  <a:gd name="T9" fmla="*/ 79 h 273"/>
                  <a:gd name="T10" fmla="*/ 253 w 257"/>
                  <a:gd name="T11" fmla="*/ 72 h 273"/>
                  <a:gd name="T12" fmla="*/ 245 w 257"/>
                  <a:gd name="T13" fmla="*/ 60 h 273"/>
                  <a:gd name="T14" fmla="*/ 238 w 257"/>
                  <a:gd name="T15" fmla="*/ 54 h 273"/>
                  <a:gd name="T16" fmla="*/ 229 w 257"/>
                  <a:gd name="T17" fmla="*/ 47 h 273"/>
                  <a:gd name="T18" fmla="*/ 213 w 257"/>
                  <a:gd name="T19" fmla="*/ 28 h 273"/>
                  <a:gd name="T20" fmla="*/ 204 w 257"/>
                  <a:gd name="T21" fmla="*/ 21 h 273"/>
                  <a:gd name="T22" fmla="*/ 201 w 257"/>
                  <a:gd name="T23" fmla="*/ 23 h 273"/>
                  <a:gd name="T24" fmla="*/ 164 w 257"/>
                  <a:gd name="T25" fmla="*/ 2 h 273"/>
                  <a:gd name="T26" fmla="*/ 49 w 257"/>
                  <a:gd name="T27" fmla="*/ 25 h 273"/>
                  <a:gd name="T28" fmla="*/ 45 w 257"/>
                  <a:gd name="T29" fmla="*/ 26 h 273"/>
                  <a:gd name="T30" fmla="*/ 28 w 257"/>
                  <a:gd name="T31" fmla="*/ 39 h 273"/>
                  <a:gd name="T32" fmla="*/ 19 w 257"/>
                  <a:gd name="T33" fmla="*/ 58 h 273"/>
                  <a:gd name="T34" fmla="*/ 15 w 257"/>
                  <a:gd name="T35" fmla="*/ 72 h 273"/>
                  <a:gd name="T36" fmla="*/ 8 w 257"/>
                  <a:gd name="T37" fmla="*/ 112 h 273"/>
                  <a:gd name="T38" fmla="*/ 1 w 257"/>
                  <a:gd name="T39" fmla="*/ 142 h 273"/>
                  <a:gd name="T40" fmla="*/ 0 w 257"/>
                  <a:gd name="T41" fmla="*/ 170 h 273"/>
                  <a:gd name="T42" fmla="*/ 5 w 257"/>
                  <a:gd name="T43" fmla="*/ 200 h 273"/>
                  <a:gd name="T44" fmla="*/ 10 w 257"/>
                  <a:gd name="T45" fmla="*/ 207 h 273"/>
                  <a:gd name="T46" fmla="*/ 28 w 257"/>
                  <a:gd name="T47" fmla="*/ 226 h 273"/>
                  <a:gd name="T48" fmla="*/ 56 w 257"/>
                  <a:gd name="T49" fmla="*/ 245 h 273"/>
                  <a:gd name="T50" fmla="*/ 91 w 257"/>
                  <a:gd name="T51" fmla="*/ 261 h 273"/>
                  <a:gd name="T52" fmla="*/ 129 w 257"/>
                  <a:gd name="T53" fmla="*/ 271 h 273"/>
                  <a:gd name="T54" fmla="*/ 169 w 257"/>
                  <a:gd name="T55" fmla="*/ 271 h 273"/>
                  <a:gd name="T56" fmla="*/ 197 w 257"/>
                  <a:gd name="T57" fmla="*/ 264 h 273"/>
                  <a:gd name="T58" fmla="*/ 215 w 257"/>
                  <a:gd name="T59" fmla="*/ 254 h 273"/>
                  <a:gd name="T60" fmla="*/ 231 w 257"/>
                  <a:gd name="T61" fmla="*/ 240 h 273"/>
                  <a:gd name="T62" fmla="*/ 243 w 257"/>
                  <a:gd name="T63" fmla="*/ 219 h 273"/>
                  <a:gd name="T64" fmla="*/ 250 w 257"/>
                  <a:gd name="T65" fmla="*/ 20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7" h="273">
                    <a:moveTo>
                      <a:pt x="250" y="208"/>
                    </a:moveTo>
                    <a:lnTo>
                      <a:pt x="250" y="208"/>
                    </a:lnTo>
                    <a:lnTo>
                      <a:pt x="252" y="196"/>
                    </a:lnTo>
                    <a:lnTo>
                      <a:pt x="253" y="184"/>
                    </a:lnTo>
                    <a:lnTo>
                      <a:pt x="255" y="161"/>
                    </a:lnTo>
                    <a:lnTo>
                      <a:pt x="253" y="138"/>
                    </a:lnTo>
                    <a:lnTo>
                      <a:pt x="253" y="138"/>
                    </a:lnTo>
                    <a:lnTo>
                      <a:pt x="255" y="116"/>
                    </a:lnTo>
                    <a:lnTo>
                      <a:pt x="257" y="96"/>
                    </a:lnTo>
                    <a:lnTo>
                      <a:pt x="255" y="79"/>
                    </a:lnTo>
                    <a:lnTo>
                      <a:pt x="255" y="79"/>
                    </a:lnTo>
                    <a:lnTo>
                      <a:pt x="253" y="72"/>
                    </a:lnTo>
                    <a:lnTo>
                      <a:pt x="252" y="67"/>
                    </a:lnTo>
                    <a:lnTo>
                      <a:pt x="245" y="60"/>
                    </a:lnTo>
                    <a:lnTo>
                      <a:pt x="239" y="56"/>
                    </a:lnTo>
                    <a:lnTo>
                      <a:pt x="238" y="54"/>
                    </a:lnTo>
                    <a:lnTo>
                      <a:pt x="238" y="54"/>
                    </a:lnTo>
                    <a:lnTo>
                      <a:pt x="229" y="47"/>
                    </a:lnTo>
                    <a:lnTo>
                      <a:pt x="213" y="28"/>
                    </a:lnTo>
                    <a:lnTo>
                      <a:pt x="213" y="28"/>
                    </a:lnTo>
                    <a:lnTo>
                      <a:pt x="206" y="21"/>
                    </a:lnTo>
                    <a:lnTo>
                      <a:pt x="204" y="21"/>
                    </a:lnTo>
                    <a:lnTo>
                      <a:pt x="203" y="21"/>
                    </a:lnTo>
                    <a:lnTo>
                      <a:pt x="201" y="23"/>
                    </a:lnTo>
                    <a:lnTo>
                      <a:pt x="199" y="25"/>
                    </a:lnTo>
                    <a:lnTo>
                      <a:pt x="164" y="2"/>
                    </a:lnTo>
                    <a:lnTo>
                      <a:pt x="112" y="0"/>
                    </a:lnTo>
                    <a:lnTo>
                      <a:pt x="49" y="25"/>
                    </a:lnTo>
                    <a:lnTo>
                      <a:pt x="49" y="25"/>
                    </a:lnTo>
                    <a:lnTo>
                      <a:pt x="45" y="26"/>
                    </a:lnTo>
                    <a:lnTo>
                      <a:pt x="35" y="33"/>
                    </a:lnTo>
                    <a:lnTo>
                      <a:pt x="28" y="39"/>
                    </a:lnTo>
                    <a:lnTo>
                      <a:pt x="22" y="47"/>
                    </a:lnTo>
                    <a:lnTo>
                      <a:pt x="19" y="58"/>
                    </a:lnTo>
                    <a:lnTo>
                      <a:pt x="15" y="72"/>
                    </a:lnTo>
                    <a:lnTo>
                      <a:pt x="15" y="72"/>
                    </a:lnTo>
                    <a:lnTo>
                      <a:pt x="8" y="112"/>
                    </a:lnTo>
                    <a:lnTo>
                      <a:pt x="8" y="112"/>
                    </a:lnTo>
                    <a:lnTo>
                      <a:pt x="7" y="121"/>
                    </a:lnTo>
                    <a:lnTo>
                      <a:pt x="1" y="142"/>
                    </a:lnTo>
                    <a:lnTo>
                      <a:pt x="0" y="156"/>
                    </a:lnTo>
                    <a:lnTo>
                      <a:pt x="0" y="170"/>
                    </a:lnTo>
                    <a:lnTo>
                      <a:pt x="1" y="186"/>
                    </a:lnTo>
                    <a:lnTo>
                      <a:pt x="5" y="200"/>
                    </a:lnTo>
                    <a:lnTo>
                      <a:pt x="5" y="200"/>
                    </a:lnTo>
                    <a:lnTo>
                      <a:pt x="10" y="207"/>
                    </a:lnTo>
                    <a:lnTo>
                      <a:pt x="17" y="215"/>
                    </a:lnTo>
                    <a:lnTo>
                      <a:pt x="28" y="226"/>
                    </a:lnTo>
                    <a:lnTo>
                      <a:pt x="40" y="235"/>
                    </a:lnTo>
                    <a:lnTo>
                      <a:pt x="56" y="245"/>
                    </a:lnTo>
                    <a:lnTo>
                      <a:pt x="73" y="254"/>
                    </a:lnTo>
                    <a:lnTo>
                      <a:pt x="91" y="261"/>
                    </a:lnTo>
                    <a:lnTo>
                      <a:pt x="110" y="268"/>
                    </a:lnTo>
                    <a:lnTo>
                      <a:pt x="129" y="271"/>
                    </a:lnTo>
                    <a:lnTo>
                      <a:pt x="150" y="273"/>
                    </a:lnTo>
                    <a:lnTo>
                      <a:pt x="169" y="271"/>
                    </a:lnTo>
                    <a:lnTo>
                      <a:pt x="189" y="268"/>
                    </a:lnTo>
                    <a:lnTo>
                      <a:pt x="197" y="264"/>
                    </a:lnTo>
                    <a:lnTo>
                      <a:pt x="206" y="259"/>
                    </a:lnTo>
                    <a:lnTo>
                      <a:pt x="215" y="254"/>
                    </a:lnTo>
                    <a:lnTo>
                      <a:pt x="222" y="247"/>
                    </a:lnTo>
                    <a:lnTo>
                      <a:pt x="231" y="240"/>
                    </a:lnTo>
                    <a:lnTo>
                      <a:pt x="238" y="229"/>
                    </a:lnTo>
                    <a:lnTo>
                      <a:pt x="243" y="219"/>
                    </a:lnTo>
                    <a:lnTo>
                      <a:pt x="250" y="208"/>
                    </a:lnTo>
                    <a:lnTo>
                      <a:pt x="250" y="208"/>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 name="Freeform 46"/>
              <p:cNvSpPr>
                <a:spLocks/>
              </p:cNvSpPr>
              <p:nvPr/>
            </p:nvSpPr>
            <p:spPr bwMode="auto">
              <a:xfrm>
                <a:off x="1068" y="2257"/>
                <a:ext cx="136" cy="163"/>
              </a:xfrm>
              <a:custGeom>
                <a:avLst/>
                <a:gdLst>
                  <a:gd name="T0" fmla="*/ 261 w 273"/>
                  <a:gd name="T1" fmla="*/ 132 h 328"/>
                  <a:gd name="T2" fmla="*/ 255 w 273"/>
                  <a:gd name="T3" fmla="*/ 135 h 328"/>
                  <a:gd name="T4" fmla="*/ 248 w 273"/>
                  <a:gd name="T5" fmla="*/ 151 h 328"/>
                  <a:gd name="T6" fmla="*/ 247 w 273"/>
                  <a:gd name="T7" fmla="*/ 163 h 328"/>
                  <a:gd name="T8" fmla="*/ 245 w 273"/>
                  <a:gd name="T9" fmla="*/ 172 h 328"/>
                  <a:gd name="T10" fmla="*/ 240 w 273"/>
                  <a:gd name="T11" fmla="*/ 179 h 328"/>
                  <a:gd name="T12" fmla="*/ 236 w 273"/>
                  <a:gd name="T13" fmla="*/ 67 h 328"/>
                  <a:gd name="T14" fmla="*/ 234 w 273"/>
                  <a:gd name="T15" fmla="*/ 56 h 328"/>
                  <a:gd name="T16" fmla="*/ 224 w 273"/>
                  <a:gd name="T17" fmla="*/ 34 h 328"/>
                  <a:gd name="T18" fmla="*/ 201 w 273"/>
                  <a:gd name="T19" fmla="*/ 14 h 328"/>
                  <a:gd name="T20" fmla="*/ 164 w 273"/>
                  <a:gd name="T21" fmla="*/ 2 h 328"/>
                  <a:gd name="T22" fmla="*/ 140 w 273"/>
                  <a:gd name="T23" fmla="*/ 0 h 328"/>
                  <a:gd name="T24" fmla="*/ 93 w 273"/>
                  <a:gd name="T25" fmla="*/ 7 h 328"/>
                  <a:gd name="T26" fmla="*/ 59 w 273"/>
                  <a:gd name="T27" fmla="*/ 25 h 328"/>
                  <a:gd name="T28" fmla="*/ 38 w 273"/>
                  <a:gd name="T29" fmla="*/ 49 h 328"/>
                  <a:gd name="T30" fmla="*/ 31 w 273"/>
                  <a:gd name="T31" fmla="*/ 77 h 328"/>
                  <a:gd name="T32" fmla="*/ 33 w 273"/>
                  <a:gd name="T33" fmla="*/ 165 h 328"/>
                  <a:gd name="T34" fmla="*/ 24 w 273"/>
                  <a:gd name="T35" fmla="*/ 154 h 328"/>
                  <a:gd name="T36" fmla="*/ 17 w 273"/>
                  <a:gd name="T37" fmla="*/ 146 h 328"/>
                  <a:gd name="T38" fmla="*/ 12 w 273"/>
                  <a:gd name="T39" fmla="*/ 142 h 328"/>
                  <a:gd name="T40" fmla="*/ 5 w 273"/>
                  <a:gd name="T41" fmla="*/ 146 h 328"/>
                  <a:gd name="T42" fmla="*/ 2 w 273"/>
                  <a:gd name="T43" fmla="*/ 156 h 328"/>
                  <a:gd name="T44" fmla="*/ 0 w 273"/>
                  <a:gd name="T45" fmla="*/ 170 h 328"/>
                  <a:gd name="T46" fmla="*/ 5 w 273"/>
                  <a:gd name="T47" fmla="*/ 184 h 328"/>
                  <a:gd name="T48" fmla="*/ 21 w 273"/>
                  <a:gd name="T49" fmla="*/ 216 h 328"/>
                  <a:gd name="T50" fmla="*/ 30 w 273"/>
                  <a:gd name="T51" fmla="*/ 230 h 328"/>
                  <a:gd name="T52" fmla="*/ 38 w 273"/>
                  <a:gd name="T53" fmla="*/ 235 h 328"/>
                  <a:gd name="T54" fmla="*/ 42 w 273"/>
                  <a:gd name="T55" fmla="*/ 235 h 328"/>
                  <a:gd name="T56" fmla="*/ 52 w 273"/>
                  <a:gd name="T57" fmla="*/ 256 h 328"/>
                  <a:gd name="T58" fmla="*/ 86 w 273"/>
                  <a:gd name="T59" fmla="*/ 298 h 328"/>
                  <a:gd name="T60" fmla="*/ 105 w 273"/>
                  <a:gd name="T61" fmla="*/ 315 h 328"/>
                  <a:gd name="T62" fmla="*/ 128 w 273"/>
                  <a:gd name="T63" fmla="*/ 326 h 328"/>
                  <a:gd name="T64" fmla="*/ 149 w 273"/>
                  <a:gd name="T65" fmla="*/ 326 h 328"/>
                  <a:gd name="T66" fmla="*/ 166 w 273"/>
                  <a:gd name="T67" fmla="*/ 321 h 328"/>
                  <a:gd name="T68" fmla="*/ 177 w 273"/>
                  <a:gd name="T69" fmla="*/ 310 h 328"/>
                  <a:gd name="T70" fmla="*/ 189 w 273"/>
                  <a:gd name="T71" fmla="*/ 298 h 328"/>
                  <a:gd name="T72" fmla="*/ 224 w 273"/>
                  <a:gd name="T73" fmla="*/ 256 h 328"/>
                  <a:gd name="T74" fmla="*/ 236 w 273"/>
                  <a:gd name="T75" fmla="*/ 233 h 328"/>
                  <a:gd name="T76" fmla="*/ 241 w 273"/>
                  <a:gd name="T77" fmla="*/ 233 h 328"/>
                  <a:gd name="T78" fmla="*/ 254 w 273"/>
                  <a:gd name="T79" fmla="*/ 226 h 328"/>
                  <a:gd name="T80" fmla="*/ 259 w 273"/>
                  <a:gd name="T81" fmla="*/ 216 h 328"/>
                  <a:gd name="T82" fmla="*/ 268 w 273"/>
                  <a:gd name="T83" fmla="*/ 186 h 328"/>
                  <a:gd name="T84" fmla="*/ 271 w 273"/>
                  <a:gd name="T85" fmla="*/ 156 h 328"/>
                  <a:gd name="T86" fmla="*/ 271 w 273"/>
                  <a:gd name="T87" fmla="*/ 137 h 328"/>
                  <a:gd name="T88" fmla="*/ 261 w 273"/>
                  <a:gd name="T89" fmla="*/ 132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3" h="328">
                    <a:moveTo>
                      <a:pt x="261" y="132"/>
                    </a:moveTo>
                    <a:lnTo>
                      <a:pt x="261" y="132"/>
                    </a:lnTo>
                    <a:lnTo>
                      <a:pt x="259" y="133"/>
                    </a:lnTo>
                    <a:lnTo>
                      <a:pt x="255" y="135"/>
                    </a:lnTo>
                    <a:lnTo>
                      <a:pt x="252" y="142"/>
                    </a:lnTo>
                    <a:lnTo>
                      <a:pt x="248" y="151"/>
                    </a:lnTo>
                    <a:lnTo>
                      <a:pt x="247" y="163"/>
                    </a:lnTo>
                    <a:lnTo>
                      <a:pt x="247" y="163"/>
                    </a:lnTo>
                    <a:lnTo>
                      <a:pt x="247" y="168"/>
                    </a:lnTo>
                    <a:lnTo>
                      <a:pt x="245" y="172"/>
                    </a:lnTo>
                    <a:lnTo>
                      <a:pt x="240" y="179"/>
                    </a:lnTo>
                    <a:lnTo>
                      <a:pt x="240" y="179"/>
                    </a:lnTo>
                    <a:lnTo>
                      <a:pt x="238" y="114"/>
                    </a:lnTo>
                    <a:lnTo>
                      <a:pt x="236" y="67"/>
                    </a:lnTo>
                    <a:lnTo>
                      <a:pt x="236" y="67"/>
                    </a:lnTo>
                    <a:lnTo>
                      <a:pt x="234" y="56"/>
                    </a:lnTo>
                    <a:lnTo>
                      <a:pt x="231" y="46"/>
                    </a:lnTo>
                    <a:lnTo>
                      <a:pt x="224" y="34"/>
                    </a:lnTo>
                    <a:lnTo>
                      <a:pt x="213" y="23"/>
                    </a:lnTo>
                    <a:lnTo>
                      <a:pt x="201" y="14"/>
                    </a:lnTo>
                    <a:lnTo>
                      <a:pt x="184" y="7"/>
                    </a:lnTo>
                    <a:lnTo>
                      <a:pt x="164" y="2"/>
                    </a:lnTo>
                    <a:lnTo>
                      <a:pt x="140" y="0"/>
                    </a:lnTo>
                    <a:lnTo>
                      <a:pt x="140" y="0"/>
                    </a:lnTo>
                    <a:lnTo>
                      <a:pt x="114" y="2"/>
                    </a:lnTo>
                    <a:lnTo>
                      <a:pt x="93" y="7"/>
                    </a:lnTo>
                    <a:lnTo>
                      <a:pt x="73" y="16"/>
                    </a:lnTo>
                    <a:lnTo>
                      <a:pt x="59" y="25"/>
                    </a:lnTo>
                    <a:lnTo>
                      <a:pt x="47" y="37"/>
                    </a:lnTo>
                    <a:lnTo>
                      <a:pt x="38" y="49"/>
                    </a:lnTo>
                    <a:lnTo>
                      <a:pt x="33" y="63"/>
                    </a:lnTo>
                    <a:lnTo>
                      <a:pt x="31" y="77"/>
                    </a:lnTo>
                    <a:lnTo>
                      <a:pt x="31" y="77"/>
                    </a:lnTo>
                    <a:lnTo>
                      <a:pt x="33" y="165"/>
                    </a:lnTo>
                    <a:lnTo>
                      <a:pt x="33" y="165"/>
                    </a:lnTo>
                    <a:lnTo>
                      <a:pt x="24" y="154"/>
                    </a:lnTo>
                    <a:lnTo>
                      <a:pt x="17" y="146"/>
                    </a:lnTo>
                    <a:lnTo>
                      <a:pt x="17" y="146"/>
                    </a:lnTo>
                    <a:lnTo>
                      <a:pt x="16" y="142"/>
                    </a:lnTo>
                    <a:lnTo>
                      <a:pt x="12" y="142"/>
                    </a:lnTo>
                    <a:lnTo>
                      <a:pt x="9" y="144"/>
                    </a:lnTo>
                    <a:lnTo>
                      <a:pt x="5" y="146"/>
                    </a:lnTo>
                    <a:lnTo>
                      <a:pt x="3" y="149"/>
                    </a:lnTo>
                    <a:lnTo>
                      <a:pt x="2" y="156"/>
                    </a:lnTo>
                    <a:lnTo>
                      <a:pt x="0" y="161"/>
                    </a:lnTo>
                    <a:lnTo>
                      <a:pt x="0" y="170"/>
                    </a:lnTo>
                    <a:lnTo>
                      <a:pt x="0" y="170"/>
                    </a:lnTo>
                    <a:lnTo>
                      <a:pt x="5" y="184"/>
                    </a:lnTo>
                    <a:lnTo>
                      <a:pt x="10" y="196"/>
                    </a:lnTo>
                    <a:lnTo>
                      <a:pt x="21" y="216"/>
                    </a:lnTo>
                    <a:lnTo>
                      <a:pt x="21" y="216"/>
                    </a:lnTo>
                    <a:lnTo>
                      <a:pt x="30" y="230"/>
                    </a:lnTo>
                    <a:lnTo>
                      <a:pt x="35" y="233"/>
                    </a:lnTo>
                    <a:lnTo>
                      <a:pt x="38" y="235"/>
                    </a:lnTo>
                    <a:lnTo>
                      <a:pt x="42" y="235"/>
                    </a:lnTo>
                    <a:lnTo>
                      <a:pt x="42" y="235"/>
                    </a:lnTo>
                    <a:lnTo>
                      <a:pt x="45" y="245"/>
                    </a:lnTo>
                    <a:lnTo>
                      <a:pt x="52" y="256"/>
                    </a:lnTo>
                    <a:lnTo>
                      <a:pt x="66" y="277"/>
                    </a:lnTo>
                    <a:lnTo>
                      <a:pt x="86" y="298"/>
                    </a:lnTo>
                    <a:lnTo>
                      <a:pt x="105" y="315"/>
                    </a:lnTo>
                    <a:lnTo>
                      <a:pt x="105" y="315"/>
                    </a:lnTo>
                    <a:lnTo>
                      <a:pt x="117" y="322"/>
                    </a:lnTo>
                    <a:lnTo>
                      <a:pt x="128" y="326"/>
                    </a:lnTo>
                    <a:lnTo>
                      <a:pt x="138" y="328"/>
                    </a:lnTo>
                    <a:lnTo>
                      <a:pt x="149" y="326"/>
                    </a:lnTo>
                    <a:lnTo>
                      <a:pt x="157" y="324"/>
                    </a:lnTo>
                    <a:lnTo>
                      <a:pt x="166" y="321"/>
                    </a:lnTo>
                    <a:lnTo>
                      <a:pt x="171" y="315"/>
                    </a:lnTo>
                    <a:lnTo>
                      <a:pt x="177" y="310"/>
                    </a:lnTo>
                    <a:lnTo>
                      <a:pt x="177" y="310"/>
                    </a:lnTo>
                    <a:lnTo>
                      <a:pt x="189" y="298"/>
                    </a:lnTo>
                    <a:lnTo>
                      <a:pt x="206" y="279"/>
                    </a:lnTo>
                    <a:lnTo>
                      <a:pt x="224" y="256"/>
                    </a:lnTo>
                    <a:lnTo>
                      <a:pt x="231" y="244"/>
                    </a:lnTo>
                    <a:lnTo>
                      <a:pt x="236" y="233"/>
                    </a:lnTo>
                    <a:lnTo>
                      <a:pt x="236" y="233"/>
                    </a:lnTo>
                    <a:lnTo>
                      <a:pt x="241" y="233"/>
                    </a:lnTo>
                    <a:lnTo>
                      <a:pt x="248" y="231"/>
                    </a:lnTo>
                    <a:lnTo>
                      <a:pt x="254" y="226"/>
                    </a:lnTo>
                    <a:lnTo>
                      <a:pt x="259" y="216"/>
                    </a:lnTo>
                    <a:lnTo>
                      <a:pt x="259" y="216"/>
                    </a:lnTo>
                    <a:lnTo>
                      <a:pt x="264" y="200"/>
                    </a:lnTo>
                    <a:lnTo>
                      <a:pt x="268" y="186"/>
                    </a:lnTo>
                    <a:lnTo>
                      <a:pt x="271" y="156"/>
                    </a:lnTo>
                    <a:lnTo>
                      <a:pt x="271" y="156"/>
                    </a:lnTo>
                    <a:lnTo>
                      <a:pt x="273" y="144"/>
                    </a:lnTo>
                    <a:lnTo>
                      <a:pt x="271" y="137"/>
                    </a:lnTo>
                    <a:lnTo>
                      <a:pt x="266" y="133"/>
                    </a:lnTo>
                    <a:lnTo>
                      <a:pt x="261" y="132"/>
                    </a:lnTo>
                    <a:lnTo>
                      <a:pt x="261" y="1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47"/>
              <p:cNvSpPr>
                <a:spLocks/>
              </p:cNvSpPr>
              <p:nvPr/>
            </p:nvSpPr>
            <p:spPr bwMode="auto">
              <a:xfrm>
                <a:off x="1096" y="2266"/>
                <a:ext cx="101" cy="38"/>
              </a:xfrm>
              <a:custGeom>
                <a:avLst/>
                <a:gdLst>
                  <a:gd name="T0" fmla="*/ 201 w 201"/>
                  <a:gd name="T1" fmla="*/ 64 h 75"/>
                  <a:gd name="T2" fmla="*/ 201 w 201"/>
                  <a:gd name="T3" fmla="*/ 64 h 75"/>
                  <a:gd name="T4" fmla="*/ 189 w 201"/>
                  <a:gd name="T5" fmla="*/ 47 h 75"/>
                  <a:gd name="T6" fmla="*/ 175 w 201"/>
                  <a:gd name="T7" fmla="*/ 35 h 75"/>
                  <a:gd name="T8" fmla="*/ 161 w 201"/>
                  <a:gd name="T9" fmla="*/ 22 h 75"/>
                  <a:gd name="T10" fmla="*/ 145 w 201"/>
                  <a:gd name="T11" fmla="*/ 15 h 75"/>
                  <a:gd name="T12" fmla="*/ 128 w 201"/>
                  <a:gd name="T13" fmla="*/ 8 h 75"/>
                  <a:gd name="T14" fmla="*/ 112 w 201"/>
                  <a:gd name="T15" fmla="*/ 5 h 75"/>
                  <a:gd name="T16" fmla="*/ 94 w 201"/>
                  <a:gd name="T17" fmla="*/ 1 h 75"/>
                  <a:gd name="T18" fmla="*/ 79 w 201"/>
                  <a:gd name="T19" fmla="*/ 0 h 75"/>
                  <a:gd name="T20" fmla="*/ 47 w 201"/>
                  <a:gd name="T21" fmla="*/ 1 h 75"/>
                  <a:gd name="T22" fmla="*/ 23 w 201"/>
                  <a:gd name="T23" fmla="*/ 3 h 75"/>
                  <a:gd name="T24" fmla="*/ 0 w 201"/>
                  <a:gd name="T25" fmla="*/ 8 h 75"/>
                  <a:gd name="T26" fmla="*/ 0 w 201"/>
                  <a:gd name="T27" fmla="*/ 8 h 75"/>
                  <a:gd name="T28" fmla="*/ 17 w 201"/>
                  <a:gd name="T29" fmla="*/ 24 h 75"/>
                  <a:gd name="T30" fmla="*/ 37 w 201"/>
                  <a:gd name="T31" fmla="*/ 38 h 75"/>
                  <a:gd name="T32" fmla="*/ 63 w 201"/>
                  <a:gd name="T33" fmla="*/ 54 h 75"/>
                  <a:gd name="T34" fmla="*/ 79 w 201"/>
                  <a:gd name="T35" fmla="*/ 61 h 75"/>
                  <a:gd name="T36" fmla="*/ 94 w 201"/>
                  <a:gd name="T37" fmla="*/ 66 h 75"/>
                  <a:gd name="T38" fmla="*/ 110 w 201"/>
                  <a:gd name="T39" fmla="*/ 71 h 75"/>
                  <a:gd name="T40" fmla="*/ 128 w 201"/>
                  <a:gd name="T41" fmla="*/ 75 h 75"/>
                  <a:gd name="T42" fmla="*/ 145 w 201"/>
                  <a:gd name="T43" fmla="*/ 75 h 75"/>
                  <a:gd name="T44" fmla="*/ 164 w 201"/>
                  <a:gd name="T45" fmla="*/ 75 h 75"/>
                  <a:gd name="T46" fmla="*/ 182 w 201"/>
                  <a:gd name="T47" fmla="*/ 71 h 75"/>
                  <a:gd name="T48" fmla="*/ 201 w 201"/>
                  <a:gd name="T49" fmla="*/ 64 h 75"/>
                  <a:gd name="T50" fmla="*/ 201 w 201"/>
                  <a:gd name="T51" fmla="*/ 6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1" h="75">
                    <a:moveTo>
                      <a:pt x="201" y="64"/>
                    </a:moveTo>
                    <a:lnTo>
                      <a:pt x="201" y="64"/>
                    </a:lnTo>
                    <a:lnTo>
                      <a:pt x="189" y="47"/>
                    </a:lnTo>
                    <a:lnTo>
                      <a:pt x="175" y="35"/>
                    </a:lnTo>
                    <a:lnTo>
                      <a:pt x="161" y="22"/>
                    </a:lnTo>
                    <a:lnTo>
                      <a:pt x="145" y="15"/>
                    </a:lnTo>
                    <a:lnTo>
                      <a:pt x="128" y="8"/>
                    </a:lnTo>
                    <a:lnTo>
                      <a:pt x="112" y="5"/>
                    </a:lnTo>
                    <a:lnTo>
                      <a:pt x="94" y="1"/>
                    </a:lnTo>
                    <a:lnTo>
                      <a:pt x="79" y="0"/>
                    </a:lnTo>
                    <a:lnTo>
                      <a:pt x="47" y="1"/>
                    </a:lnTo>
                    <a:lnTo>
                      <a:pt x="23" y="3"/>
                    </a:lnTo>
                    <a:lnTo>
                      <a:pt x="0" y="8"/>
                    </a:lnTo>
                    <a:lnTo>
                      <a:pt x="0" y="8"/>
                    </a:lnTo>
                    <a:lnTo>
                      <a:pt x="17" y="24"/>
                    </a:lnTo>
                    <a:lnTo>
                      <a:pt x="37" y="38"/>
                    </a:lnTo>
                    <a:lnTo>
                      <a:pt x="63" y="54"/>
                    </a:lnTo>
                    <a:lnTo>
                      <a:pt x="79" y="61"/>
                    </a:lnTo>
                    <a:lnTo>
                      <a:pt x="94" y="66"/>
                    </a:lnTo>
                    <a:lnTo>
                      <a:pt x="110" y="71"/>
                    </a:lnTo>
                    <a:lnTo>
                      <a:pt x="128" y="75"/>
                    </a:lnTo>
                    <a:lnTo>
                      <a:pt x="145" y="75"/>
                    </a:lnTo>
                    <a:lnTo>
                      <a:pt x="164" y="75"/>
                    </a:lnTo>
                    <a:lnTo>
                      <a:pt x="182" y="71"/>
                    </a:lnTo>
                    <a:lnTo>
                      <a:pt x="201" y="64"/>
                    </a:lnTo>
                    <a:lnTo>
                      <a:pt x="201" y="64"/>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48"/>
              <p:cNvSpPr>
                <a:spLocks/>
              </p:cNvSpPr>
              <p:nvPr/>
            </p:nvSpPr>
            <p:spPr bwMode="auto">
              <a:xfrm>
                <a:off x="1091" y="2247"/>
                <a:ext cx="99" cy="47"/>
              </a:xfrm>
              <a:custGeom>
                <a:avLst/>
                <a:gdLst>
                  <a:gd name="T0" fmla="*/ 200 w 200"/>
                  <a:gd name="T1" fmla="*/ 95 h 95"/>
                  <a:gd name="T2" fmla="*/ 200 w 200"/>
                  <a:gd name="T3" fmla="*/ 95 h 95"/>
                  <a:gd name="T4" fmla="*/ 193 w 200"/>
                  <a:gd name="T5" fmla="*/ 72 h 95"/>
                  <a:gd name="T6" fmla="*/ 182 w 200"/>
                  <a:gd name="T7" fmla="*/ 51 h 95"/>
                  <a:gd name="T8" fmla="*/ 170 w 200"/>
                  <a:gd name="T9" fmla="*/ 33 h 95"/>
                  <a:gd name="T10" fmla="*/ 156 w 200"/>
                  <a:gd name="T11" fmla="*/ 21 h 95"/>
                  <a:gd name="T12" fmla="*/ 140 w 200"/>
                  <a:gd name="T13" fmla="*/ 11 h 95"/>
                  <a:gd name="T14" fmla="*/ 125 w 200"/>
                  <a:gd name="T15" fmla="*/ 4 h 95"/>
                  <a:gd name="T16" fmla="*/ 107 w 200"/>
                  <a:gd name="T17" fmla="*/ 0 h 95"/>
                  <a:gd name="T18" fmla="*/ 91 w 200"/>
                  <a:gd name="T19" fmla="*/ 0 h 95"/>
                  <a:gd name="T20" fmla="*/ 91 w 200"/>
                  <a:gd name="T21" fmla="*/ 0 h 95"/>
                  <a:gd name="T22" fmla="*/ 74 w 200"/>
                  <a:gd name="T23" fmla="*/ 4 h 95"/>
                  <a:gd name="T24" fmla="*/ 58 w 200"/>
                  <a:gd name="T25" fmla="*/ 9 h 95"/>
                  <a:gd name="T26" fmla="*/ 44 w 200"/>
                  <a:gd name="T27" fmla="*/ 14 h 95"/>
                  <a:gd name="T28" fmla="*/ 30 w 200"/>
                  <a:gd name="T29" fmla="*/ 23 h 95"/>
                  <a:gd name="T30" fmla="*/ 9 w 200"/>
                  <a:gd name="T31" fmla="*/ 35 h 95"/>
                  <a:gd name="T32" fmla="*/ 2 w 200"/>
                  <a:gd name="T33" fmla="*/ 40 h 95"/>
                  <a:gd name="T34" fmla="*/ 2 w 200"/>
                  <a:gd name="T35" fmla="*/ 40 h 95"/>
                  <a:gd name="T36" fmla="*/ 0 w 200"/>
                  <a:gd name="T37" fmla="*/ 42 h 95"/>
                  <a:gd name="T38" fmla="*/ 0 w 200"/>
                  <a:gd name="T39" fmla="*/ 42 h 95"/>
                  <a:gd name="T40" fmla="*/ 0 w 200"/>
                  <a:gd name="T41" fmla="*/ 44 h 95"/>
                  <a:gd name="T42" fmla="*/ 9 w 200"/>
                  <a:gd name="T43" fmla="*/ 47 h 95"/>
                  <a:gd name="T44" fmla="*/ 30 w 200"/>
                  <a:gd name="T45" fmla="*/ 54 h 95"/>
                  <a:gd name="T46" fmla="*/ 30 w 200"/>
                  <a:gd name="T47" fmla="*/ 54 h 95"/>
                  <a:gd name="T48" fmla="*/ 130 w 200"/>
                  <a:gd name="T49" fmla="*/ 79 h 95"/>
                  <a:gd name="T50" fmla="*/ 200 w 200"/>
                  <a:gd name="T51" fmla="*/ 95 h 95"/>
                  <a:gd name="T52" fmla="*/ 200 w 200"/>
                  <a:gd name="T53"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0" h="95">
                    <a:moveTo>
                      <a:pt x="200" y="95"/>
                    </a:moveTo>
                    <a:lnTo>
                      <a:pt x="200" y="95"/>
                    </a:lnTo>
                    <a:lnTo>
                      <a:pt x="193" y="72"/>
                    </a:lnTo>
                    <a:lnTo>
                      <a:pt x="182" y="51"/>
                    </a:lnTo>
                    <a:lnTo>
                      <a:pt x="170" y="33"/>
                    </a:lnTo>
                    <a:lnTo>
                      <a:pt x="156" y="21"/>
                    </a:lnTo>
                    <a:lnTo>
                      <a:pt x="140" y="11"/>
                    </a:lnTo>
                    <a:lnTo>
                      <a:pt x="125" y="4"/>
                    </a:lnTo>
                    <a:lnTo>
                      <a:pt x="107" y="0"/>
                    </a:lnTo>
                    <a:lnTo>
                      <a:pt x="91" y="0"/>
                    </a:lnTo>
                    <a:lnTo>
                      <a:pt x="91" y="0"/>
                    </a:lnTo>
                    <a:lnTo>
                      <a:pt x="74" y="4"/>
                    </a:lnTo>
                    <a:lnTo>
                      <a:pt x="58" y="9"/>
                    </a:lnTo>
                    <a:lnTo>
                      <a:pt x="44" y="14"/>
                    </a:lnTo>
                    <a:lnTo>
                      <a:pt x="30" y="23"/>
                    </a:lnTo>
                    <a:lnTo>
                      <a:pt x="9" y="35"/>
                    </a:lnTo>
                    <a:lnTo>
                      <a:pt x="2" y="40"/>
                    </a:lnTo>
                    <a:lnTo>
                      <a:pt x="2" y="40"/>
                    </a:lnTo>
                    <a:lnTo>
                      <a:pt x="0" y="42"/>
                    </a:lnTo>
                    <a:lnTo>
                      <a:pt x="0" y="42"/>
                    </a:lnTo>
                    <a:lnTo>
                      <a:pt x="0" y="44"/>
                    </a:lnTo>
                    <a:lnTo>
                      <a:pt x="9" y="47"/>
                    </a:lnTo>
                    <a:lnTo>
                      <a:pt x="30" y="54"/>
                    </a:lnTo>
                    <a:lnTo>
                      <a:pt x="30" y="54"/>
                    </a:lnTo>
                    <a:lnTo>
                      <a:pt x="130" y="79"/>
                    </a:lnTo>
                    <a:lnTo>
                      <a:pt x="200" y="95"/>
                    </a:lnTo>
                    <a:lnTo>
                      <a:pt x="200" y="95"/>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 name="Freeform 49"/>
              <p:cNvSpPr>
                <a:spLocks/>
              </p:cNvSpPr>
              <p:nvPr/>
            </p:nvSpPr>
            <p:spPr bwMode="auto">
              <a:xfrm>
                <a:off x="1079" y="2264"/>
                <a:ext cx="15" cy="73"/>
              </a:xfrm>
              <a:custGeom>
                <a:avLst/>
                <a:gdLst>
                  <a:gd name="T0" fmla="*/ 28 w 29"/>
                  <a:gd name="T1" fmla="*/ 0 h 147"/>
                  <a:gd name="T2" fmla="*/ 28 w 29"/>
                  <a:gd name="T3" fmla="*/ 0 h 147"/>
                  <a:gd name="T4" fmla="*/ 29 w 29"/>
                  <a:gd name="T5" fmla="*/ 11 h 147"/>
                  <a:gd name="T6" fmla="*/ 29 w 29"/>
                  <a:gd name="T7" fmla="*/ 21 h 147"/>
                  <a:gd name="T8" fmla="*/ 29 w 29"/>
                  <a:gd name="T9" fmla="*/ 44 h 147"/>
                  <a:gd name="T10" fmla="*/ 28 w 29"/>
                  <a:gd name="T11" fmla="*/ 69 h 147"/>
                  <a:gd name="T12" fmla="*/ 22 w 29"/>
                  <a:gd name="T13" fmla="*/ 93 h 147"/>
                  <a:gd name="T14" fmla="*/ 14 w 29"/>
                  <a:gd name="T15" fmla="*/ 132 h 147"/>
                  <a:gd name="T16" fmla="*/ 10 w 29"/>
                  <a:gd name="T17" fmla="*/ 147 h 147"/>
                  <a:gd name="T18" fmla="*/ 10 w 29"/>
                  <a:gd name="T19" fmla="*/ 147 h 147"/>
                  <a:gd name="T20" fmla="*/ 5 w 29"/>
                  <a:gd name="T21" fmla="*/ 128 h 147"/>
                  <a:gd name="T22" fmla="*/ 1 w 29"/>
                  <a:gd name="T23" fmla="*/ 109 h 147"/>
                  <a:gd name="T24" fmla="*/ 0 w 29"/>
                  <a:gd name="T25" fmla="*/ 86 h 147"/>
                  <a:gd name="T26" fmla="*/ 0 w 29"/>
                  <a:gd name="T27" fmla="*/ 62 h 147"/>
                  <a:gd name="T28" fmla="*/ 1 w 29"/>
                  <a:gd name="T29" fmla="*/ 49 h 147"/>
                  <a:gd name="T30" fmla="*/ 3 w 29"/>
                  <a:gd name="T31" fmla="*/ 37 h 147"/>
                  <a:gd name="T32" fmla="*/ 7 w 29"/>
                  <a:gd name="T33" fmla="*/ 27 h 147"/>
                  <a:gd name="T34" fmla="*/ 12 w 29"/>
                  <a:gd name="T35" fmla="*/ 16 h 147"/>
                  <a:gd name="T36" fmla="*/ 19 w 29"/>
                  <a:gd name="T37" fmla="*/ 7 h 147"/>
                  <a:gd name="T38" fmla="*/ 28 w 29"/>
                  <a:gd name="T39" fmla="*/ 0 h 147"/>
                  <a:gd name="T40" fmla="*/ 28 w 29"/>
                  <a:gd name="T41"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147">
                    <a:moveTo>
                      <a:pt x="28" y="0"/>
                    </a:moveTo>
                    <a:lnTo>
                      <a:pt x="28" y="0"/>
                    </a:lnTo>
                    <a:lnTo>
                      <a:pt x="29" y="11"/>
                    </a:lnTo>
                    <a:lnTo>
                      <a:pt x="29" y="21"/>
                    </a:lnTo>
                    <a:lnTo>
                      <a:pt x="29" y="44"/>
                    </a:lnTo>
                    <a:lnTo>
                      <a:pt x="28" y="69"/>
                    </a:lnTo>
                    <a:lnTo>
                      <a:pt x="22" y="93"/>
                    </a:lnTo>
                    <a:lnTo>
                      <a:pt x="14" y="132"/>
                    </a:lnTo>
                    <a:lnTo>
                      <a:pt x="10" y="147"/>
                    </a:lnTo>
                    <a:lnTo>
                      <a:pt x="10" y="147"/>
                    </a:lnTo>
                    <a:lnTo>
                      <a:pt x="5" y="128"/>
                    </a:lnTo>
                    <a:lnTo>
                      <a:pt x="1" y="109"/>
                    </a:lnTo>
                    <a:lnTo>
                      <a:pt x="0" y="86"/>
                    </a:lnTo>
                    <a:lnTo>
                      <a:pt x="0" y="62"/>
                    </a:lnTo>
                    <a:lnTo>
                      <a:pt x="1" y="49"/>
                    </a:lnTo>
                    <a:lnTo>
                      <a:pt x="3" y="37"/>
                    </a:lnTo>
                    <a:lnTo>
                      <a:pt x="7" y="27"/>
                    </a:lnTo>
                    <a:lnTo>
                      <a:pt x="12" y="16"/>
                    </a:lnTo>
                    <a:lnTo>
                      <a:pt x="19" y="7"/>
                    </a:lnTo>
                    <a:lnTo>
                      <a:pt x="28" y="0"/>
                    </a:lnTo>
                    <a:lnTo>
                      <a:pt x="28" y="0"/>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 name="Freeform 50"/>
              <p:cNvSpPr>
                <a:spLocks/>
              </p:cNvSpPr>
              <p:nvPr/>
            </p:nvSpPr>
            <p:spPr bwMode="auto">
              <a:xfrm>
                <a:off x="961" y="2692"/>
                <a:ext cx="112" cy="208"/>
              </a:xfrm>
              <a:custGeom>
                <a:avLst/>
                <a:gdLst>
                  <a:gd name="T0" fmla="*/ 121 w 224"/>
                  <a:gd name="T1" fmla="*/ 35 h 417"/>
                  <a:gd name="T2" fmla="*/ 123 w 224"/>
                  <a:gd name="T3" fmla="*/ 60 h 417"/>
                  <a:gd name="T4" fmla="*/ 132 w 224"/>
                  <a:gd name="T5" fmla="*/ 109 h 417"/>
                  <a:gd name="T6" fmla="*/ 135 w 224"/>
                  <a:gd name="T7" fmla="*/ 156 h 417"/>
                  <a:gd name="T8" fmla="*/ 139 w 224"/>
                  <a:gd name="T9" fmla="*/ 230 h 417"/>
                  <a:gd name="T10" fmla="*/ 144 w 224"/>
                  <a:gd name="T11" fmla="*/ 268 h 417"/>
                  <a:gd name="T12" fmla="*/ 158 w 224"/>
                  <a:gd name="T13" fmla="*/ 303 h 417"/>
                  <a:gd name="T14" fmla="*/ 168 w 224"/>
                  <a:gd name="T15" fmla="*/ 321 h 417"/>
                  <a:gd name="T16" fmla="*/ 182 w 224"/>
                  <a:gd name="T17" fmla="*/ 317 h 417"/>
                  <a:gd name="T18" fmla="*/ 202 w 224"/>
                  <a:gd name="T19" fmla="*/ 312 h 417"/>
                  <a:gd name="T20" fmla="*/ 212 w 224"/>
                  <a:gd name="T21" fmla="*/ 314 h 417"/>
                  <a:gd name="T22" fmla="*/ 221 w 224"/>
                  <a:gd name="T23" fmla="*/ 319 h 417"/>
                  <a:gd name="T24" fmla="*/ 223 w 224"/>
                  <a:gd name="T25" fmla="*/ 321 h 417"/>
                  <a:gd name="T26" fmla="*/ 207 w 224"/>
                  <a:gd name="T27" fmla="*/ 336 h 417"/>
                  <a:gd name="T28" fmla="*/ 216 w 224"/>
                  <a:gd name="T29" fmla="*/ 343 h 417"/>
                  <a:gd name="T30" fmla="*/ 223 w 224"/>
                  <a:gd name="T31" fmla="*/ 356 h 417"/>
                  <a:gd name="T32" fmla="*/ 224 w 224"/>
                  <a:gd name="T33" fmla="*/ 370 h 417"/>
                  <a:gd name="T34" fmla="*/ 221 w 224"/>
                  <a:gd name="T35" fmla="*/ 380 h 417"/>
                  <a:gd name="T36" fmla="*/ 217 w 224"/>
                  <a:gd name="T37" fmla="*/ 382 h 417"/>
                  <a:gd name="T38" fmla="*/ 196 w 224"/>
                  <a:gd name="T39" fmla="*/ 384 h 417"/>
                  <a:gd name="T40" fmla="*/ 196 w 224"/>
                  <a:gd name="T41" fmla="*/ 392 h 417"/>
                  <a:gd name="T42" fmla="*/ 191 w 224"/>
                  <a:gd name="T43" fmla="*/ 403 h 417"/>
                  <a:gd name="T44" fmla="*/ 184 w 224"/>
                  <a:gd name="T45" fmla="*/ 405 h 417"/>
                  <a:gd name="T46" fmla="*/ 168 w 224"/>
                  <a:gd name="T47" fmla="*/ 408 h 417"/>
                  <a:gd name="T48" fmla="*/ 161 w 224"/>
                  <a:gd name="T49" fmla="*/ 413 h 417"/>
                  <a:gd name="T50" fmla="*/ 149 w 224"/>
                  <a:gd name="T51" fmla="*/ 417 h 417"/>
                  <a:gd name="T52" fmla="*/ 142 w 224"/>
                  <a:gd name="T53" fmla="*/ 417 h 417"/>
                  <a:gd name="T54" fmla="*/ 133 w 224"/>
                  <a:gd name="T55" fmla="*/ 415 h 417"/>
                  <a:gd name="T56" fmla="*/ 125 w 224"/>
                  <a:gd name="T57" fmla="*/ 412 h 417"/>
                  <a:gd name="T58" fmla="*/ 111 w 224"/>
                  <a:gd name="T59" fmla="*/ 405 h 417"/>
                  <a:gd name="T60" fmla="*/ 105 w 224"/>
                  <a:gd name="T61" fmla="*/ 401 h 417"/>
                  <a:gd name="T62" fmla="*/ 93 w 224"/>
                  <a:gd name="T63" fmla="*/ 363 h 417"/>
                  <a:gd name="T64" fmla="*/ 72 w 224"/>
                  <a:gd name="T65" fmla="*/ 284 h 417"/>
                  <a:gd name="T66" fmla="*/ 41 w 224"/>
                  <a:gd name="T67" fmla="*/ 177 h 417"/>
                  <a:gd name="T68" fmla="*/ 30 w 224"/>
                  <a:gd name="T69" fmla="*/ 149 h 417"/>
                  <a:gd name="T70" fmla="*/ 7 w 224"/>
                  <a:gd name="T71" fmla="*/ 84 h 417"/>
                  <a:gd name="T72" fmla="*/ 0 w 224"/>
                  <a:gd name="T73" fmla="*/ 39 h 417"/>
                  <a:gd name="T74" fmla="*/ 2 w 224"/>
                  <a:gd name="T75" fmla="*/ 18 h 417"/>
                  <a:gd name="T76" fmla="*/ 6 w 224"/>
                  <a:gd name="T77" fmla="*/ 11 h 417"/>
                  <a:gd name="T78" fmla="*/ 16 w 224"/>
                  <a:gd name="T79" fmla="*/ 2 h 417"/>
                  <a:gd name="T80" fmla="*/ 34 w 224"/>
                  <a:gd name="T81" fmla="*/ 0 h 417"/>
                  <a:gd name="T82" fmla="*/ 65 w 224"/>
                  <a:gd name="T83" fmla="*/ 7 h 417"/>
                  <a:gd name="T84" fmla="*/ 104 w 224"/>
                  <a:gd name="T85" fmla="*/ 25 h 417"/>
                  <a:gd name="T86" fmla="*/ 121 w 224"/>
                  <a:gd name="T87" fmla="*/ 35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4" h="417">
                    <a:moveTo>
                      <a:pt x="121" y="35"/>
                    </a:moveTo>
                    <a:lnTo>
                      <a:pt x="121" y="35"/>
                    </a:lnTo>
                    <a:lnTo>
                      <a:pt x="121" y="49"/>
                    </a:lnTo>
                    <a:lnTo>
                      <a:pt x="123" y="60"/>
                    </a:lnTo>
                    <a:lnTo>
                      <a:pt x="126" y="81"/>
                    </a:lnTo>
                    <a:lnTo>
                      <a:pt x="132" y="109"/>
                    </a:lnTo>
                    <a:lnTo>
                      <a:pt x="135" y="156"/>
                    </a:lnTo>
                    <a:lnTo>
                      <a:pt x="135" y="156"/>
                    </a:lnTo>
                    <a:lnTo>
                      <a:pt x="137" y="209"/>
                    </a:lnTo>
                    <a:lnTo>
                      <a:pt x="139" y="230"/>
                    </a:lnTo>
                    <a:lnTo>
                      <a:pt x="140" y="249"/>
                    </a:lnTo>
                    <a:lnTo>
                      <a:pt x="144" y="268"/>
                    </a:lnTo>
                    <a:lnTo>
                      <a:pt x="149" y="286"/>
                    </a:lnTo>
                    <a:lnTo>
                      <a:pt x="158" y="303"/>
                    </a:lnTo>
                    <a:lnTo>
                      <a:pt x="168" y="321"/>
                    </a:lnTo>
                    <a:lnTo>
                      <a:pt x="168" y="321"/>
                    </a:lnTo>
                    <a:lnTo>
                      <a:pt x="174" y="321"/>
                    </a:lnTo>
                    <a:lnTo>
                      <a:pt x="182" y="317"/>
                    </a:lnTo>
                    <a:lnTo>
                      <a:pt x="193" y="314"/>
                    </a:lnTo>
                    <a:lnTo>
                      <a:pt x="202" y="312"/>
                    </a:lnTo>
                    <a:lnTo>
                      <a:pt x="202" y="312"/>
                    </a:lnTo>
                    <a:lnTo>
                      <a:pt x="212" y="314"/>
                    </a:lnTo>
                    <a:lnTo>
                      <a:pt x="217" y="315"/>
                    </a:lnTo>
                    <a:lnTo>
                      <a:pt x="221" y="319"/>
                    </a:lnTo>
                    <a:lnTo>
                      <a:pt x="223" y="321"/>
                    </a:lnTo>
                    <a:lnTo>
                      <a:pt x="223" y="321"/>
                    </a:lnTo>
                    <a:lnTo>
                      <a:pt x="217" y="324"/>
                    </a:lnTo>
                    <a:lnTo>
                      <a:pt x="207" y="336"/>
                    </a:lnTo>
                    <a:lnTo>
                      <a:pt x="207" y="336"/>
                    </a:lnTo>
                    <a:lnTo>
                      <a:pt x="216" y="343"/>
                    </a:lnTo>
                    <a:lnTo>
                      <a:pt x="221" y="350"/>
                    </a:lnTo>
                    <a:lnTo>
                      <a:pt x="223" y="356"/>
                    </a:lnTo>
                    <a:lnTo>
                      <a:pt x="223" y="356"/>
                    </a:lnTo>
                    <a:lnTo>
                      <a:pt x="224" y="370"/>
                    </a:lnTo>
                    <a:lnTo>
                      <a:pt x="223" y="377"/>
                    </a:lnTo>
                    <a:lnTo>
                      <a:pt x="221" y="380"/>
                    </a:lnTo>
                    <a:lnTo>
                      <a:pt x="217" y="382"/>
                    </a:lnTo>
                    <a:lnTo>
                      <a:pt x="217" y="382"/>
                    </a:lnTo>
                    <a:lnTo>
                      <a:pt x="202" y="384"/>
                    </a:lnTo>
                    <a:lnTo>
                      <a:pt x="196" y="384"/>
                    </a:lnTo>
                    <a:lnTo>
                      <a:pt x="196" y="384"/>
                    </a:lnTo>
                    <a:lnTo>
                      <a:pt x="196" y="392"/>
                    </a:lnTo>
                    <a:lnTo>
                      <a:pt x="195" y="398"/>
                    </a:lnTo>
                    <a:lnTo>
                      <a:pt x="191" y="403"/>
                    </a:lnTo>
                    <a:lnTo>
                      <a:pt x="191" y="403"/>
                    </a:lnTo>
                    <a:lnTo>
                      <a:pt x="184" y="405"/>
                    </a:lnTo>
                    <a:lnTo>
                      <a:pt x="177" y="406"/>
                    </a:lnTo>
                    <a:lnTo>
                      <a:pt x="168" y="408"/>
                    </a:lnTo>
                    <a:lnTo>
                      <a:pt x="168" y="408"/>
                    </a:lnTo>
                    <a:lnTo>
                      <a:pt x="161" y="413"/>
                    </a:lnTo>
                    <a:lnTo>
                      <a:pt x="156" y="417"/>
                    </a:lnTo>
                    <a:lnTo>
                      <a:pt x="149" y="417"/>
                    </a:lnTo>
                    <a:lnTo>
                      <a:pt x="149" y="417"/>
                    </a:lnTo>
                    <a:lnTo>
                      <a:pt x="142" y="417"/>
                    </a:lnTo>
                    <a:lnTo>
                      <a:pt x="137" y="417"/>
                    </a:lnTo>
                    <a:lnTo>
                      <a:pt x="133" y="415"/>
                    </a:lnTo>
                    <a:lnTo>
                      <a:pt x="133" y="415"/>
                    </a:lnTo>
                    <a:lnTo>
                      <a:pt x="125" y="412"/>
                    </a:lnTo>
                    <a:lnTo>
                      <a:pt x="118" y="410"/>
                    </a:lnTo>
                    <a:lnTo>
                      <a:pt x="111" y="405"/>
                    </a:lnTo>
                    <a:lnTo>
                      <a:pt x="111" y="405"/>
                    </a:lnTo>
                    <a:lnTo>
                      <a:pt x="105" y="401"/>
                    </a:lnTo>
                    <a:lnTo>
                      <a:pt x="102" y="391"/>
                    </a:lnTo>
                    <a:lnTo>
                      <a:pt x="93" y="363"/>
                    </a:lnTo>
                    <a:lnTo>
                      <a:pt x="72" y="284"/>
                    </a:lnTo>
                    <a:lnTo>
                      <a:pt x="72" y="284"/>
                    </a:lnTo>
                    <a:lnTo>
                      <a:pt x="51" y="219"/>
                    </a:lnTo>
                    <a:lnTo>
                      <a:pt x="41" y="177"/>
                    </a:lnTo>
                    <a:lnTo>
                      <a:pt x="41" y="177"/>
                    </a:lnTo>
                    <a:lnTo>
                      <a:pt x="30" y="149"/>
                    </a:lnTo>
                    <a:lnTo>
                      <a:pt x="14" y="107"/>
                    </a:lnTo>
                    <a:lnTo>
                      <a:pt x="7" y="84"/>
                    </a:lnTo>
                    <a:lnTo>
                      <a:pt x="2" y="62"/>
                    </a:lnTo>
                    <a:lnTo>
                      <a:pt x="0" y="39"/>
                    </a:lnTo>
                    <a:lnTo>
                      <a:pt x="0" y="28"/>
                    </a:lnTo>
                    <a:lnTo>
                      <a:pt x="2" y="18"/>
                    </a:lnTo>
                    <a:lnTo>
                      <a:pt x="2" y="18"/>
                    </a:lnTo>
                    <a:lnTo>
                      <a:pt x="6" y="11"/>
                    </a:lnTo>
                    <a:lnTo>
                      <a:pt x="9" y="6"/>
                    </a:lnTo>
                    <a:lnTo>
                      <a:pt x="16" y="2"/>
                    </a:lnTo>
                    <a:lnTo>
                      <a:pt x="25" y="0"/>
                    </a:lnTo>
                    <a:lnTo>
                      <a:pt x="34" y="0"/>
                    </a:lnTo>
                    <a:lnTo>
                      <a:pt x="44" y="2"/>
                    </a:lnTo>
                    <a:lnTo>
                      <a:pt x="65" y="7"/>
                    </a:lnTo>
                    <a:lnTo>
                      <a:pt x="86" y="16"/>
                    </a:lnTo>
                    <a:lnTo>
                      <a:pt x="104" y="25"/>
                    </a:lnTo>
                    <a:lnTo>
                      <a:pt x="121" y="35"/>
                    </a:lnTo>
                    <a:lnTo>
                      <a:pt x="121" y="35"/>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 name="Freeform 51"/>
              <p:cNvSpPr>
                <a:spLocks/>
              </p:cNvSpPr>
              <p:nvPr/>
            </p:nvSpPr>
            <p:spPr bwMode="auto">
              <a:xfrm>
                <a:off x="948" y="2668"/>
                <a:ext cx="79" cy="63"/>
              </a:xfrm>
              <a:custGeom>
                <a:avLst/>
                <a:gdLst>
                  <a:gd name="T0" fmla="*/ 151 w 158"/>
                  <a:gd name="T1" fmla="*/ 28 h 126"/>
                  <a:gd name="T2" fmla="*/ 151 w 158"/>
                  <a:gd name="T3" fmla="*/ 28 h 126"/>
                  <a:gd name="T4" fmla="*/ 149 w 158"/>
                  <a:gd name="T5" fmla="*/ 21 h 126"/>
                  <a:gd name="T6" fmla="*/ 145 w 158"/>
                  <a:gd name="T7" fmla="*/ 14 h 126"/>
                  <a:gd name="T8" fmla="*/ 142 w 158"/>
                  <a:gd name="T9" fmla="*/ 9 h 126"/>
                  <a:gd name="T10" fmla="*/ 135 w 158"/>
                  <a:gd name="T11" fmla="*/ 5 h 126"/>
                  <a:gd name="T12" fmla="*/ 128 w 158"/>
                  <a:gd name="T13" fmla="*/ 4 h 126"/>
                  <a:gd name="T14" fmla="*/ 121 w 158"/>
                  <a:gd name="T15" fmla="*/ 2 h 126"/>
                  <a:gd name="T16" fmla="*/ 103 w 158"/>
                  <a:gd name="T17" fmla="*/ 0 h 126"/>
                  <a:gd name="T18" fmla="*/ 84 w 158"/>
                  <a:gd name="T19" fmla="*/ 2 h 126"/>
                  <a:gd name="T20" fmla="*/ 67 w 158"/>
                  <a:gd name="T21" fmla="*/ 5 h 126"/>
                  <a:gd name="T22" fmla="*/ 42 w 158"/>
                  <a:gd name="T23" fmla="*/ 9 h 126"/>
                  <a:gd name="T24" fmla="*/ 42 w 158"/>
                  <a:gd name="T25" fmla="*/ 9 h 126"/>
                  <a:gd name="T26" fmla="*/ 26 w 158"/>
                  <a:gd name="T27" fmla="*/ 14 h 126"/>
                  <a:gd name="T28" fmla="*/ 19 w 158"/>
                  <a:gd name="T29" fmla="*/ 18 h 126"/>
                  <a:gd name="T30" fmla="*/ 12 w 158"/>
                  <a:gd name="T31" fmla="*/ 23 h 126"/>
                  <a:gd name="T32" fmla="*/ 7 w 158"/>
                  <a:gd name="T33" fmla="*/ 28 h 126"/>
                  <a:gd name="T34" fmla="*/ 4 w 158"/>
                  <a:gd name="T35" fmla="*/ 35 h 126"/>
                  <a:gd name="T36" fmla="*/ 0 w 158"/>
                  <a:gd name="T37" fmla="*/ 42 h 126"/>
                  <a:gd name="T38" fmla="*/ 0 w 158"/>
                  <a:gd name="T39" fmla="*/ 49 h 126"/>
                  <a:gd name="T40" fmla="*/ 0 w 158"/>
                  <a:gd name="T41" fmla="*/ 49 h 126"/>
                  <a:gd name="T42" fmla="*/ 2 w 158"/>
                  <a:gd name="T43" fmla="*/ 68 h 126"/>
                  <a:gd name="T44" fmla="*/ 9 w 158"/>
                  <a:gd name="T45" fmla="*/ 93 h 126"/>
                  <a:gd name="T46" fmla="*/ 18 w 158"/>
                  <a:gd name="T47" fmla="*/ 114 h 126"/>
                  <a:gd name="T48" fmla="*/ 21 w 158"/>
                  <a:gd name="T49" fmla="*/ 121 h 126"/>
                  <a:gd name="T50" fmla="*/ 26 w 158"/>
                  <a:gd name="T51" fmla="*/ 124 h 126"/>
                  <a:gd name="T52" fmla="*/ 26 w 158"/>
                  <a:gd name="T53" fmla="*/ 124 h 126"/>
                  <a:gd name="T54" fmla="*/ 35 w 158"/>
                  <a:gd name="T55" fmla="*/ 126 h 126"/>
                  <a:gd name="T56" fmla="*/ 49 w 158"/>
                  <a:gd name="T57" fmla="*/ 126 h 126"/>
                  <a:gd name="T58" fmla="*/ 88 w 158"/>
                  <a:gd name="T59" fmla="*/ 123 h 126"/>
                  <a:gd name="T60" fmla="*/ 152 w 158"/>
                  <a:gd name="T61" fmla="*/ 116 h 126"/>
                  <a:gd name="T62" fmla="*/ 152 w 158"/>
                  <a:gd name="T63" fmla="*/ 116 h 126"/>
                  <a:gd name="T64" fmla="*/ 154 w 158"/>
                  <a:gd name="T65" fmla="*/ 116 h 126"/>
                  <a:gd name="T66" fmla="*/ 156 w 158"/>
                  <a:gd name="T67" fmla="*/ 112 h 126"/>
                  <a:gd name="T68" fmla="*/ 158 w 158"/>
                  <a:gd name="T69" fmla="*/ 105 h 126"/>
                  <a:gd name="T70" fmla="*/ 158 w 158"/>
                  <a:gd name="T71" fmla="*/ 93 h 126"/>
                  <a:gd name="T72" fmla="*/ 156 w 158"/>
                  <a:gd name="T73" fmla="*/ 79 h 126"/>
                  <a:gd name="T74" fmla="*/ 152 w 158"/>
                  <a:gd name="T75" fmla="*/ 49 h 126"/>
                  <a:gd name="T76" fmla="*/ 151 w 158"/>
                  <a:gd name="T77" fmla="*/ 28 h 126"/>
                  <a:gd name="T78" fmla="*/ 151 w 158"/>
                  <a:gd name="T79" fmla="*/ 2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 h="126">
                    <a:moveTo>
                      <a:pt x="151" y="28"/>
                    </a:moveTo>
                    <a:lnTo>
                      <a:pt x="151" y="28"/>
                    </a:lnTo>
                    <a:lnTo>
                      <a:pt x="149" y="21"/>
                    </a:lnTo>
                    <a:lnTo>
                      <a:pt x="145" y="14"/>
                    </a:lnTo>
                    <a:lnTo>
                      <a:pt x="142" y="9"/>
                    </a:lnTo>
                    <a:lnTo>
                      <a:pt x="135" y="5"/>
                    </a:lnTo>
                    <a:lnTo>
                      <a:pt x="128" y="4"/>
                    </a:lnTo>
                    <a:lnTo>
                      <a:pt x="121" y="2"/>
                    </a:lnTo>
                    <a:lnTo>
                      <a:pt x="103" y="0"/>
                    </a:lnTo>
                    <a:lnTo>
                      <a:pt x="84" y="2"/>
                    </a:lnTo>
                    <a:lnTo>
                      <a:pt x="67" y="5"/>
                    </a:lnTo>
                    <a:lnTo>
                      <a:pt x="42" y="9"/>
                    </a:lnTo>
                    <a:lnTo>
                      <a:pt x="42" y="9"/>
                    </a:lnTo>
                    <a:lnTo>
                      <a:pt x="26" y="14"/>
                    </a:lnTo>
                    <a:lnTo>
                      <a:pt x="19" y="18"/>
                    </a:lnTo>
                    <a:lnTo>
                      <a:pt x="12" y="23"/>
                    </a:lnTo>
                    <a:lnTo>
                      <a:pt x="7" y="28"/>
                    </a:lnTo>
                    <a:lnTo>
                      <a:pt x="4" y="35"/>
                    </a:lnTo>
                    <a:lnTo>
                      <a:pt x="0" y="42"/>
                    </a:lnTo>
                    <a:lnTo>
                      <a:pt x="0" y="49"/>
                    </a:lnTo>
                    <a:lnTo>
                      <a:pt x="0" y="49"/>
                    </a:lnTo>
                    <a:lnTo>
                      <a:pt x="2" y="68"/>
                    </a:lnTo>
                    <a:lnTo>
                      <a:pt x="9" y="93"/>
                    </a:lnTo>
                    <a:lnTo>
                      <a:pt x="18" y="114"/>
                    </a:lnTo>
                    <a:lnTo>
                      <a:pt x="21" y="121"/>
                    </a:lnTo>
                    <a:lnTo>
                      <a:pt x="26" y="124"/>
                    </a:lnTo>
                    <a:lnTo>
                      <a:pt x="26" y="124"/>
                    </a:lnTo>
                    <a:lnTo>
                      <a:pt x="35" y="126"/>
                    </a:lnTo>
                    <a:lnTo>
                      <a:pt x="49" y="126"/>
                    </a:lnTo>
                    <a:lnTo>
                      <a:pt x="88" y="123"/>
                    </a:lnTo>
                    <a:lnTo>
                      <a:pt x="152" y="116"/>
                    </a:lnTo>
                    <a:lnTo>
                      <a:pt x="152" y="116"/>
                    </a:lnTo>
                    <a:lnTo>
                      <a:pt x="154" y="116"/>
                    </a:lnTo>
                    <a:lnTo>
                      <a:pt x="156" y="112"/>
                    </a:lnTo>
                    <a:lnTo>
                      <a:pt x="158" y="105"/>
                    </a:lnTo>
                    <a:lnTo>
                      <a:pt x="158" y="93"/>
                    </a:lnTo>
                    <a:lnTo>
                      <a:pt x="156" y="79"/>
                    </a:lnTo>
                    <a:lnTo>
                      <a:pt x="152" y="49"/>
                    </a:lnTo>
                    <a:lnTo>
                      <a:pt x="151" y="28"/>
                    </a:lnTo>
                    <a:lnTo>
                      <a:pt x="151" y="28"/>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 name="Freeform 52"/>
              <p:cNvSpPr>
                <a:spLocks/>
              </p:cNvSpPr>
              <p:nvPr/>
            </p:nvSpPr>
            <p:spPr bwMode="auto">
              <a:xfrm>
                <a:off x="1198" y="2686"/>
                <a:ext cx="110" cy="215"/>
              </a:xfrm>
              <a:custGeom>
                <a:avLst/>
                <a:gdLst>
                  <a:gd name="T0" fmla="*/ 218 w 218"/>
                  <a:gd name="T1" fmla="*/ 32 h 431"/>
                  <a:gd name="T2" fmla="*/ 206 w 218"/>
                  <a:gd name="T3" fmla="*/ 88 h 431"/>
                  <a:gd name="T4" fmla="*/ 190 w 218"/>
                  <a:gd name="T5" fmla="*/ 140 h 431"/>
                  <a:gd name="T6" fmla="*/ 161 w 218"/>
                  <a:gd name="T7" fmla="*/ 215 h 431"/>
                  <a:gd name="T8" fmla="*/ 154 w 218"/>
                  <a:gd name="T9" fmla="*/ 238 h 431"/>
                  <a:gd name="T10" fmla="*/ 148 w 218"/>
                  <a:gd name="T11" fmla="*/ 278 h 431"/>
                  <a:gd name="T12" fmla="*/ 145 w 218"/>
                  <a:gd name="T13" fmla="*/ 298 h 431"/>
                  <a:gd name="T14" fmla="*/ 129 w 218"/>
                  <a:gd name="T15" fmla="*/ 368 h 431"/>
                  <a:gd name="T16" fmla="*/ 127 w 218"/>
                  <a:gd name="T17" fmla="*/ 380 h 431"/>
                  <a:gd name="T18" fmla="*/ 119 w 218"/>
                  <a:gd name="T19" fmla="*/ 408 h 431"/>
                  <a:gd name="T20" fmla="*/ 108 w 218"/>
                  <a:gd name="T21" fmla="*/ 422 h 431"/>
                  <a:gd name="T22" fmla="*/ 103 w 218"/>
                  <a:gd name="T23" fmla="*/ 427 h 431"/>
                  <a:gd name="T24" fmla="*/ 92 w 218"/>
                  <a:gd name="T25" fmla="*/ 431 h 431"/>
                  <a:gd name="T26" fmla="*/ 82 w 218"/>
                  <a:gd name="T27" fmla="*/ 425 h 431"/>
                  <a:gd name="T28" fmla="*/ 80 w 218"/>
                  <a:gd name="T29" fmla="*/ 424 h 431"/>
                  <a:gd name="T30" fmla="*/ 73 w 218"/>
                  <a:gd name="T31" fmla="*/ 429 h 431"/>
                  <a:gd name="T32" fmla="*/ 66 w 218"/>
                  <a:gd name="T33" fmla="*/ 431 h 431"/>
                  <a:gd name="T34" fmla="*/ 52 w 218"/>
                  <a:gd name="T35" fmla="*/ 427 h 431"/>
                  <a:gd name="T36" fmla="*/ 47 w 218"/>
                  <a:gd name="T37" fmla="*/ 422 h 431"/>
                  <a:gd name="T38" fmla="*/ 35 w 218"/>
                  <a:gd name="T39" fmla="*/ 425 h 431"/>
                  <a:gd name="T40" fmla="*/ 28 w 218"/>
                  <a:gd name="T41" fmla="*/ 424 h 431"/>
                  <a:gd name="T42" fmla="*/ 24 w 218"/>
                  <a:gd name="T43" fmla="*/ 418 h 431"/>
                  <a:gd name="T44" fmla="*/ 22 w 218"/>
                  <a:gd name="T45" fmla="*/ 404 h 431"/>
                  <a:gd name="T46" fmla="*/ 19 w 218"/>
                  <a:gd name="T47" fmla="*/ 404 h 431"/>
                  <a:gd name="T48" fmla="*/ 5 w 218"/>
                  <a:gd name="T49" fmla="*/ 399 h 431"/>
                  <a:gd name="T50" fmla="*/ 1 w 218"/>
                  <a:gd name="T51" fmla="*/ 390 h 431"/>
                  <a:gd name="T52" fmla="*/ 0 w 218"/>
                  <a:gd name="T53" fmla="*/ 382 h 431"/>
                  <a:gd name="T54" fmla="*/ 5 w 218"/>
                  <a:gd name="T55" fmla="*/ 368 h 431"/>
                  <a:gd name="T56" fmla="*/ 8 w 218"/>
                  <a:gd name="T57" fmla="*/ 364 h 431"/>
                  <a:gd name="T58" fmla="*/ 29 w 218"/>
                  <a:gd name="T59" fmla="*/ 348 h 431"/>
                  <a:gd name="T60" fmla="*/ 35 w 218"/>
                  <a:gd name="T61" fmla="*/ 343 h 431"/>
                  <a:gd name="T62" fmla="*/ 38 w 218"/>
                  <a:gd name="T63" fmla="*/ 329 h 431"/>
                  <a:gd name="T64" fmla="*/ 38 w 218"/>
                  <a:gd name="T65" fmla="*/ 322 h 431"/>
                  <a:gd name="T66" fmla="*/ 31 w 218"/>
                  <a:gd name="T67" fmla="*/ 317 h 431"/>
                  <a:gd name="T68" fmla="*/ 26 w 218"/>
                  <a:gd name="T69" fmla="*/ 315 h 431"/>
                  <a:gd name="T70" fmla="*/ 28 w 218"/>
                  <a:gd name="T71" fmla="*/ 305 h 431"/>
                  <a:gd name="T72" fmla="*/ 38 w 218"/>
                  <a:gd name="T73" fmla="*/ 291 h 431"/>
                  <a:gd name="T74" fmla="*/ 42 w 218"/>
                  <a:gd name="T75" fmla="*/ 285 h 431"/>
                  <a:gd name="T76" fmla="*/ 63 w 218"/>
                  <a:gd name="T77" fmla="*/ 277 h 431"/>
                  <a:gd name="T78" fmla="*/ 70 w 218"/>
                  <a:gd name="T79" fmla="*/ 270 h 431"/>
                  <a:gd name="T80" fmla="*/ 77 w 218"/>
                  <a:gd name="T81" fmla="*/ 254 h 431"/>
                  <a:gd name="T82" fmla="*/ 80 w 218"/>
                  <a:gd name="T83" fmla="*/ 242 h 431"/>
                  <a:gd name="T84" fmla="*/ 84 w 218"/>
                  <a:gd name="T85" fmla="*/ 184 h 431"/>
                  <a:gd name="T86" fmla="*/ 89 w 218"/>
                  <a:gd name="T87" fmla="*/ 123 h 431"/>
                  <a:gd name="T88" fmla="*/ 91 w 218"/>
                  <a:gd name="T89" fmla="*/ 109 h 431"/>
                  <a:gd name="T90" fmla="*/ 115 w 218"/>
                  <a:gd name="T91" fmla="*/ 2 h 431"/>
                  <a:gd name="T92" fmla="*/ 143 w 218"/>
                  <a:gd name="T93" fmla="*/ 0 h 431"/>
                  <a:gd name="T94" fmla="*/ 178 w 218"/>
                  <a:gd name="T95" fmla="*/ 4 h 431"/>
                  <a:gd name="T96" fmla="*/ 203 w 218"/>
                  <a:gd name="T97" fmla="*/ 14 h 431"/>
                  <a:gd name="T98" fmla="*/ 215 w 218"/>
                  <a:gd name="T99" fmla="*/ 25 h 431"/>
                  <a:gd name="T100" fmla="*/ 218 w 218"/>
                  <a:gd name="T101" fmla="*/ 32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8" h="431">
                    <a:moveTo>
                      <a:pt x="218" y="32"/>
                    </a:moveTo>
                    <a:lnTo>
                      <a:pt x="218" y="32"/>
                    </a:lnTo>
                    <a:lnTo>
                      <a:pt x="213" y="61"/>
                    </a:lnTo>
                    <a:lnTo>
                      <a:pt x="206" y="88"/>
                    </a:lnTo>
                    <a:lnTo>
                      <a:pt x="199" y="116"/>
                    </a:lnTo>
                    <a:lnTo>
                      <a:pt x="190" y="140"/>
                    </a:lnTo>
                    <a:lnTo>
                      <a:pt x="175" y="184"/>
                    </a:lnTo>
                    <a:lnTo>
                      <a:pt x="161" y="215"/>
                    </a:lnTo>
                    <a:lnTo>
                      <a:pt x="161" y="215"/>
                    </a:lnTo>
                    <a:lnTo>
                      <a:pt x="154" y="238"/>
                    </a:lnTo>
                    <a:lnTo>
                      <a:pt x="150" y="259"/>
                    </a:lnTo>
                    <a:lnTo>
                      <a:pt x="148" y="278"/>
                    </a:lnTo>
                    <a:lnTo>
                      <a:pt x="145" y="298"/>
                    </a:lnTo>
                    <a:lnTo>
                      <a:pt x="145" y="298"/>
                    </a:lnTo>
                    <a:lnTo>
                      <a:pt x="136" y="336"/>
                    </a:lnTo>
                    <a:lnTo>
                      <a:pt x="129" y="368"/>
                    </a:lnTo>
                    <a:lnTo>
                      <a:pt x="129" y="368"/>
                    </a:lnTo>
                    <a:lnTo>
                      <a:pt x="127" y="380"/>
                    </a:lnTo>
                    <a:lnTo>
                      <a:pt x="126" y="394"/>
                    </a:lnTo>
                    <a:lnTo>
                      <a:pt x="119" y="408"/>
                    </a:lnTo>
                    <a:lnTo>
                      <a:pt x="115" y="415"/>
                    </a:lnTo>
                    <a:lnTo>
                      <a:pt x="108" y="422"/>
                    </a:lnTo>
                    <a:lnTo>
                      <a:pt x="108" y="422"/>
                    </a:lnTo>
                    <a:lnTo>
                      <a:pt x="103" y="427"/>
                    </a:lnTo>
                    <a:lnTo>
                      <a:pt x="96" y="429"/>
                    </a:lnTo>
                    <a:lnTo>
                      <a:pt x="92" y="431"/>
                    </a:lnTo>
                    <a:lnTo>
                      <a:pt x="87" y="429"/>
                    </a:lnTo>
                    <a:lnTo>
                      <a:pt x="82" y="425"/>
                    </a:lnTo>
                    <a:lnTo>
                      <a:pt x="80" y="424"/>
                    </a:lnTo>
                    <a:lnTo>
                      <a:pt x="80" y="424"/>
                    </a:lnTo>
                    <a:lnTo>
                      <a:pt x="77" y="427"/>
                    </a:lnTo>
                    <a:lnTo>
                      <a:pt x="73" y="429"/>
                    </a:lnTo>
                    <a:lnTo>
                      <a:pt x="66" y="431"/>
                    </a:lnTo>
                    <a:lnTo>
                      <a:pt x="66" y="431"/>
                    </a:lnTo>
                    <a:lnTo>
                      <a:pt x="59" y="431"/>
                    </a:lnTo>
                    <a:lnTo>
                      <a:pt x="52" y="427"/>
                    </a:lnTo>
                    <a:lnTo>
                      <a:pt x="47" y="422"/>
                    </a:lnTo>
                    <a:lnTo>
                      <a:pt x="47" y="422"/>
                    </a:lnTo>
                    <a:lnTo>
                      <a:pt x="40" y="425"/>
                    </a:lnTo>
                    <a:lnTo>
                      <a:pt x="35" y="425"/>
                    </a:lnTo>
                    <a:lnTo>
                      <a:pt x="31" y="425"/>
                    </a:lnTo>
                    <a:lnTo>
                      <a:pt x="28" y="424"/>
                    </a:lnTo>
                    <a:lnTo>
                      <a:pt x="28" y="424"/>
                    </a:lnTo>
                    <a:lnTo>
                      <a:pt x="24" y="418"/>
                    </a:lnTo>
                    <a:lnTo>
                      <a:pt x="22" y="411"/>
                    </a:lnTo>
                    <a:lnTo>
                      <a:pt x="22" y="404"/>
                    </a:lnTo>
                    <a:lnTo>
                      <a:pt x="22" y="404"/>
                    </a:lnTo>
                    <a:lnTo>
                      <a:pt x="19" y="404"/>
                    </a:lnTo>
                    <a:lnTo>
                      <a:pt x="12" y="403"/>
                    </a:lnTo>
                    <a:lnTo>
                      <a:pt x="5" y="399"/>
                    </a:lnTo>
                    <a:lnTo>
                      <a:pt x="3" y="396"/>
                    </a:lnTo>
                    <a:lnTo>
                      <a:pt x="1" y="390"/>
                    </a:lnTo>
                    <a:lnTo>
                      <a:pt x="1" y="390"/>
                    </a:lnTo>
                    <a:lnTo>
                      <a:pt x="0" y="382"/>
                    </a:lnTo>
                    <a:lnTo>
                      <a:pt x="1" y="375"/>
                    </a:lnTo>
                    <a:lnTo>
                      <a:pt x="5" y="368"/>
                    </a:lnTo>
                    <a:lnTo>
                      <a:pt x="8" y="364"/>
                    </a:lnTo>
                    <a:lnTo>
                      <a:pt x="8" y="364"/>
                    </a:lnTo>
                    <a:lnTo>
                      <a:pt x="21" y="354"/>
                    </a:lnTo>
                    <a:lnTo>
                      <a:pt x="29" y="348"/>
                    </a:lnTo>
                    <a:lnTo>
                      <a:pt x="35" y="343"/>
                    </a:lnTo>
                    <a:lnTo>
                      <a:pt x="35" y="343"/>
                    </a:lnTo>
                    <a:lnTo>
                      <a:pt x="38" y="336"/>
                    </a:lnTo>
                    <a:lnTo>
                      <a:pt x="38" y="329"/>
                    </a:lnTo>
                    <a:lnTo>
                      <a:pt x="38" y="322"/>
                    </a:lnTo>
                    <a:lnTo>
                      <a:pt x="38" y="322"/>
                    </a:lnTo>
                    <a:lnTo>
                      <a:pt x="36" y="320"/>
                    </a:lnTo>
                    <a:lnTo>
                      <a:pt x="31" y="317"/>
                    </a:lnTo>
                    <a:lnTo>
                      <a:pt x="26" y="315"/>
                    </a:lnTo>
                    <a:lnTo>
                      <a:pt x="26" y="315"/>
                    </a:lnTo>
                    <a:lnTo>
                      <a:pt x="26" y="312"/>
                    </a:lnTo>
                    <a:lnTo>
                      <a:pt x="28" y="305"/>
                    </a:lnTo>
                    <a:lnTo>
                      <a:pt x="33" y="294"/>
                    </a:lnTo>
                    <a:lnTo>
                      <a:pt x="38" y="291"/>
                    </a:lnTo>
                    <a:lnTo>
                      <a:pt x="42" y="285"/>
                    </a:lnTo>
                    <a:lnTo>
                      <a:pt x="42" y="285"/>
                    </a:lnTo>
                    <a:lnTo>
                      <a:pt x="52" y="282"/>
                    </a:lnTo>
                    <a:lnTo>
                      <a:pt x="63" y="277"/>
                    </a:lnTo>
                    <a:lnTo>
                      <a:pt x="66" y="273"/>
                    </a:lnTo>
                    <a:lnTo>
                      <a:pt x="70" y="270"/>
                    </a:lnTo>
                    <a:lnTo>
                      <a:pt x="73" y="263"/>
                    </a:lnTo>
                    <a:lnTo>
                      <a:pt x="77" y="254"/>
                    </a:lnTo>
                    <a:lnTo>
                      <a:pt x="77" y="254"/>
                    </a:lnTo>
                    <a:lnTo>
                      <a:pt x="80" y="242"/>
                    </a:lnTo>
                    <a:lnTo>
                      <a:pt x="82" y="224"/>
                    </a:lnTo>
                    <a:lnTo>
                      <a:pt x="84" y="184"/>
                    </a:lnTo>
                    <a:lnTo>
                      <a:pt x="87" y="142"/>
                    </a:lnTo>
                    <a:lnTo>
                      <a:pt x="89" y="123"/>
                    </a:lnTo>
                    <a:lnTo>
                      <a:pt x="91" y="109"/>
                    </a:lnTo>
                    <a:lnTo>
                      <a:pt x="91" y="109"/>
                    </a:lnTo>
                    <a:lnTo>
                      <a:pt x="115" y="2"/>
                    </a:lnTo>
                    <a:lnTo>
                      <a:pt x="115" y="2"/>
                    </a:lnTo>
                    <a:lnTo>
                      <a:pt x="129" y="2"/>
                    </a:lnTo>
                    <a:lnTo>
                      <a:pt x="143" y="0"/>
                    </a:lnTo>
                    <a:lnTo>
                      <a:pt x="161" y="2"/>
                    </a:lnTo>
                    <a:lnTo>
                      <a:pt x="178" y="4"/>
                    </a:lnTo>
                    <a:lnTo>
                      <a:pt x="196" y="9"/>
                    </a:lnTo>
                    <a:lnTo>
                      <a:pt x="203" y="14"/>
                    </a:lnTo>
                    <a:lnTo>
                      <a:pt x="210" y="19"/>
                    </a:lnTo>
                    <a:lnTo>
                      <a:pt x="215" y="25"/>
                    </a:lnTo>
                    <a:lnTo>
                      <a:pt x="218" y="32"/>
                    </a:lnTo>
                    <a:lnTo>
                      <a:pt x="218" y="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 name="Freeform 53"/>
              <p:cNvSpPr>
                <a:spLocks/>
              </p:cNvSpPr>
              <p:nvPr/>
            </p:nvSpPr>
            <p:spPr bwMode="auto">
              <a:xfrm>
                <a:off x="1244" y="2653"/>
                <a:ext cx="75" cy="68"/>
              </a:xfrm>
              <a:custGeom>
                <a:avLst/>
                <a:gdLst>
                  <a:gd name="T0" fmla="*/ 117 w 150"/>
                  <a:gd name="T1" fmla="*/ 0 h 137"/>
                  <a:gd name="T2" fmla="*/ 117 w 150"/>
                  <a:gd name="T3" fmla="*/ 0 h 137"/>
                  <a:gd name="T4" fmla="*/ 78 w 150"/>
                  <a:gd name="T5" fmla="*/ 6 h 137"/>
                  <a:gd name="T6" fmla="*/ 47 w 150"/>
                  <a:gd name="T7" fmla="*/ 11 h 137"/>
                  <a:gd name="T8" fmla="*/ 17 w 150"/>
                  <a:gd name="T9" fmla="*/ 18 h 137"/>
                  <a:gd name="T10" fmla="*/ 17 w 150"/>
                  <a:gd name="T11" fmla="*/ 18 h 137"/>
                  <a:gd name="T12" fmla="*/ 8 w 150"/>
                  <a:gd name="T13" fmla="*/ 62 h 137"/>
                  <a:gd name="T14" fmla="*/ 3 w 150"/>
                  <a:gd name="T15" fmla="*/ 93 h 137"/>
                  <a:gd name="T16" fmla="*/ 0 w 150"/>
                  <a:gd name="T17" fmla="*/ 114 h 137"/>
                  <a:gd name="T18" fmla="*/ 0 w 150"/>
                  <a:gd name="T19" fmla="*/ 114 h 137"/>
                  <a:gd name="T20" fmla="*/ 1 w 150"/>
                  <a:gd name="T21" fmla="*/ 116 h 137"/>
                  <a:gd name="T22" fmla="*/ 3 w 150"/>
                  <a:gd name="T23" fmla="*/ 118 h 137"/>
                  <a:gd name="T24" fmla="*/ 15 w 150"/>
                  <a:gd name="T25" fmla="*/ 121 h 137"/>
                  <a:gd name="T26" fmla="*/ 52 w 150"/>
                  <a:gd name="T27" fmla="*/ 125 h 137"/>
                  <a:gd name="T28" fmla="*/ 92 w 150"/>
                  <a:gd name="T29" fmla="*/ 130 h 137"/>
                  <a:gd name="T30" fmla="*/ 108 w 150"/>
                  <a:gd name="T31" fmla="*/ 133 h 137"/>
                  <a:gd name="T32" fmla="*/ 119 w 150"/>
                  <a:gd name="T33" fmla="*/ 137 h 137"/>
                  <a:gd name="T34" fmla="*/ 119 w 150"/>
                  <a:gd name="T35" fmla="*/ 137 h 137"/>
                  <a:gd name="T36" fmla="*/ 122 w 150"/>
                  <a:gd name="T37" fmla="*/ 137 h 137"/>
                  <a:gd name="T38" fmla="*/ 126 w 150"/>
                  <a:gd name="T39" fmla="*/ 137 h 137"/>
                  <a:gd name="T40" fmla="*/ 129 w 150"/>
                  <a:gd name="T41" fmla="*/ 135 h 137"/>
                  <a:gd name="T42" fmla="*/ 131 w 150"/>
                  <a:gd name="T43" fmla="*/ 133 h 137"/>
                  <a:gd name="T44" fmla="*/ 136 w 150"/>
                  <a:gd name="T45" fmla="*/ 123 h 137"/>
                  <a:gd name="T46" fmla="*/ 141 w 150"/>
                  <a:gd name="T47" fmla="*/ 111 h 137"/>
                  <a:gd name="T48" fmla="*/ 145 w 150"/>
                  <a:gd name="T49" fmla="*/ 95 h 137"/>
                  <a:gd name="T50" fmla="*/ 147 w 150"/>
                  <a:gd name="T51" fmla="*/ 77 h 137"/>
                  <a:gd name="T52" fmla="*/ 150 w 150"/>
                  <a:gd name="T53" fmla="*/ 41 h 137"/>
                  <a:gd name="T54" fmla="*/ 150 w 150"/>
                  <a:gd name="T55" fmla="*/ 41 h 137"/>
                  <a:gd name="T56" fmla="*/ 150 w 150"/>
                  <a:gd name="T57" fmla="*/ 25 h 137"/>
                  <a:gd name="T58" fmla="*/ 148 w 150"/>
                  <a:gd name="T59" fmla="*/ 13 h 137"/>
                  <a:gd name="T60" fmla="*/ 145 w 150"/>
                  <a:gd name="T61" fmla="*/ 6 h 137"/>
                  <a:gd name="T62" fmla="*/ 140 w 150"/>
                  <a:gd name="T63" fmla="*/ 2 h 137"/>
                  <a:gd name="T64" fmla="*/ 136 w 150"/>
                  <a:gd name="T65" fmla="*/ 0 h 137"/>
                  <a:gd name="T66" fmla="*/ 129 w 150"/>
                  <a:gd name="T67" fmla="*/ 0 h 137"/>
                  <a:gd name="T68" fmla="*/ 117 w 150"/>
                  <a:gd name="T69" fmla="*/ 0 h 137"/>
                  <a:gd name="T70" fmla="*/ 117 w 150"/>
                  <a:gd name="T71"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0" h="137">
                    <a:moveTo>
                      <a:pt x="117" y="0"/>
                    </a:moveTo>
                    <a:lnTo>
                      <a:pt x="117" y="0"/>
                    </a:lnTo>
                    <a:lnTo>
                      <a:pt x="78" y="6"/>
                    </a:lnTo>
                    <a:lnTo>
                      <a:pt x="47" y="11"/>
                    </a:lnTo>
                    <a:lnTo>
                      <a:pt x="17" y="18"/>
                    </a:lnTo>
                    <a:lnTo>
                      <a:pt x="17" y="18"/>
                    </a:lnTo>
                    <a:lnTo>
                      <a:pt x="8" y="62"/>
                    </a:lnTo>
                    <a:lnTo>
                      <a:pt x="3" y="93"/>
                    </a:lnTo>
                    <a:lnTo>
                      <a:pt x="0" y="114"/>
                    </a:lnTo>
                    <a:lnTo>
                      <a:pt x="0" y="114"/>
                    </a:lnTo>
                    <a:lnTo>
                      <a:pt x="1" y="116"/>
                    </a:lnTo>
                    <a:lnTo>
                      <a:pt x="3" y="118"/>
                    </a:lnTo>
                    <a:lnTo>
                      <a:pt x="15" y="121"/>
                    </a:lnTo>
                    <a:lnTo>
                      <a:pt x="52" y="125"/>
                    </a:lnTo>
                    <a:lnTo>
                      <a:pt x="92" y="130"/>
                    </a:lnTo>
                    <a:lnTo>
                      <a:pt x="108" y="133"/>
                    </a:lnTo>
                    <a:lnTo>
                      <a:pt x="119" y="137"/>
                    </a:lnTo>
                    <a:lnTo>
                      <a:pt x="119" y="137"/>
                    </a:lnTo>
                    <a:lnTo>
                      <a:pt x="122" y="137"/>
                    </a:lnTo>
                    <a:lnTo>
                      <a:pt x="126" y="137"/>
                    </a:lnTo>
                    <a:lnTo>
                      <a:pt x="129" y="135"/>
                    </a:lnTo>
                    <a:lnTo>
                      <a:pt x="131" y="133"/>
                    </a:lnTo>
                    <a:lnTo>
                      <a:pt x="136" y="123"/>
                    </a:lnTo>
                    <a:lnTo>
                      <a:pt x="141" y="111"/>
                    </a:lnTo>
                    <a:lnTo>
                      <a:pt x="145" y="95"/>
                    </a:lnTo>
                    <a:lnTo>
                      <a:pt x="147" y="77"/>
                    </a:lnTo>
                    <a:lnTo>
                      <a:pt x="150" y="41"/>
                    </a:lnTo>
                    <a:lnTo>
                      <a:pt x="150" y="41"/>
                    </a:lnTo>
                    <a:lnTo>
                      <a:pt x="150" y="25"/>
                    </a:lnTo>
                    <a:lnTo>
                      <a:pt x="148" y="13"/>
                    </a:lnTo>
                    <a:lnTo>
                      <a:pt x="145" y="6"/>
                    </a:lnTo>
                    <a:lnTo>
                      <a:pt x="140" y="2"/>
                    </a:lnTo>
                    <a:lnTo>
                      <a:pt x="136" y="0"/>
                    </a:lnTo>
                    <a:lnTo>
                      <a:pt x="129" y="0"/>
                    </a:lnTo>
                    <a:lnTo>
                      <a:pt x="117" y="0"/>
                    </a:lnTo>
                    <a:lnTo>
                      <a:pt x="117"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sp>
        <p:nvSpPr>
          <p:cNvPr id="59" name="Rectangle 58"/>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2400" dirty="0"/>
              <a:t>Can you overdose or die if you use prescription opioids? </a:t>
            </a:r>
            <a:endParaRPr lang="en-US" sz="2100" dirty="0"/>
          </a:p>
        </p:txBody>
      </p:sp>
      <p:sp>
        <p:nvSpPr>
          <p:cNvPr id="2" name="TextBox 1"/>
          <p:cNvSpPr txBox="1"/>
          <p:nvPr/>
        </p:nvSpPr>
        <p:spPr>
          <a:xfrm>
            <a:off x="2621072" y="6088566"/>
            <a:ext cx="3887494" cy="369332"/>
          </a:xfrm>
          <a:prstGeom prst="rect">
            <a:avLst/>
          </a:prstGeom>
          <a:noFill/>
        </p:spPr>
        <p:txBody>
          <a:bodyPr wrap="square" rtlCol="0">
            <a:spAutoFit/>
          </a:bodyPr>
          <a:lstStyle/>
          <a:p>
            <a:r>
              <a:rPr lang="en-US" b="1" dirty="0"/>
              <a:t>Even one tablet is enough to overdose!</a:t>
            </a:r>
          </a:p>
        </p:txBody>
      </p:sp>
    </p:spTree>
    <p:extLst>
      <p:ext uri="{BB962C8B-B14F-4D97-AF65-F5344CB8AC3E}">
        <p14:creationId xmlns:p14="http://schemas.microsoft.com/office/powerpoint/2010/main" val="164778214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a:grpSpLocks noChangeAspect="1"/>
          </p:cNvGrpSpPr>
          <p:nvPr/>
        </p:nvGrpSpPr>
        <p:grpSpPr bwMode="auto">
          <a:xfrm>
            <a:off x="-12414" y="2598332"/>
            <a:ext cx="9168828" cy="1564227"/>
            <a:chOff x="1392" y="1936"/>
            <a:chExt cx="4896" cy="448"/>
          </a:xfrm>
        </p:grpSpPr>
        <p:sp>
          <p:nvSpPr>
            <p:cNvPr id="57" name="Rectangle 56"/>
            <p:cNvSpPr>
              <a:spLocks noChangeArrowheads="1"/>
            </p:cNvSpPr>
            <p:nvPr/>
          </p:nvSpPr>
          <p:spPr bwMode="auto">
            <a:xfrm>
              <a:off x="1392" y="1936"/>
              <a:ext cx="4896" cy="448"/>
            </a:xfrm>
            <a:prstGeom prst="rect">
              <a:avLst/>
            </a:prstGeom>
            <a:solidFill>
              <a:srgbClr val="58595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 name="Rectangle 57"/>
            <p:cNvSpPr>
              <a:spLocks noChangeArrowheads="1"/>
            </p:cNvSpPr>
            <p:nvPr/>
          </p:nvSpPr>
          <p:spPr bwMode="auto">
            <a:xfrm>
              <a:off x="163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 name="Rectangle 58"/>
            <p:cNvSpPr>
              <a:spLocks noChangeArrowheads="1"/>
            </p:cNvSpPr>
            <p:nvPr/>
          </p:nvSpPr>
          <p:spPr bwMode="auto">
            <a:xfrm>
              <a:off x="2424"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 name="Rectangle 59"/>
            <p:cNvSpPr>
              <a:spLocks noChangeArrowheads="1"/>
            </p:cNvSpPr>
            <p:nvPr/>
          </p:nvSpPr>
          <p:spPr bwMode="auto">
            <a:xfrm>
              <a:off x="3212"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 name="Rectangle 60"/>
            <p:cNvSpPr>
              <a:spLocks noChangeArrowheads="1"/>
            </p:cNvSpPr>
            <p:nvPr/>
          </p:nvSpPr>
          <p:spPr bwMode="auto">
            <a:xfrm>
              <a:off x="4000"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 name="Rectangle 61"/>
            <p:cNvSpPr>
              <a:spLocks noChangeArrowheads="1"/>
            </p:cNvSpPr>
            <p:nvPr/>
          </p:nvSpPr>
          <p:spPr bwMode="auto">
            <a:xfrm>
              <a:off x="4788"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 name="Rectangle 62"/>
            <p:cNvSpPr>
              <a:spLocks noChangeArrowheads="1"/>
            </p:cNvSpPr>
            <p:nvPr/>
          </p:nvSpPr>
          <p:spPr bwMode="auto">
            <a:xfrm>
              <a:off x="557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4" name="Rectangle 63"/>
            <p:cNvSpPr>
              <a:spLocks noChangeArrowheads="1"/>
            </p:cNvSpPr>
            <p:nvPr/>
          </p:nvSpPr>
          <p:spPr bwMode="auto">
            <a:xfrm>
              <a:off x="1392" y="1962"/>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5" name="Rectangle 64"/>
            <p:cNvSpPr>
              <a:spLocks noChangeArrowheads="1"/>
            </p:cNvSpPr>
            <p:nvPr/>
          </p:nvSpPr>
          <p:spPr bwMode="auto">
            <a:xfrm>
              <a:off x="1392" y="2334"/>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55" name="Oval 54"/>
          <p:cNvSpPr/>
          <p:nvPr/>
        </p:nvSpPr>
        <p:spPr>
          <a:xfrm>
            <a:off x="7407709" y="2521885"/>
            <a:ext cx="1240994" cy="1240994"/>
          </a:xfrm>
          <a:prstGeom prst="ellipse">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solidFill>
                  <a:schemeClr val="tx1">
                    <a:lumMod val="75000"/>
                    <a:lumOff val="25000"/>
                  </a:schemeClr>
                </a:solidFill>
              </a:rPr>
              <a:t>Post-Survey</a:t>
            </a:r>
          </a:p>
        </p:txBody>
      </p:sp>
      <p:sp>
        <p:nvSpPr>
          <p:cNvPr id="49" name="Oval 48"/>
          <p:cNvSpPr/>
          <p:nvPr/>
        </p:nvSpPr>
        <p:spPr>
          <a:xfrm>
            <a:off x="483068" y="58703"/>
            <a:ext cx="2345696" cy="2345696"/>
          </a:xfrm>
          <a:prstGeom prst="ellipse">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solidFill>
                  <a:schemeClr val="tx1">
                    <a:lumMod val="75000"/>
                    <a:lumOff val="25000"/>
                  </a:schemeClr>
                </a:solidFill>
              </a:rPr>
              <a:t>Pre-Survey</a:t>
            </a:r>
          </a:p>
        </p:txBody>
      </p:sp>
      <p:sp>
        <p:nvSpPr>
          <p:cNvPr id="50" name="Oval 49"/>
          <p:cNvSpPr/>
          <p:nvPr/>
        </p:nvSpPr>
        <p:spPr>
          <a:xfrm>
            <a:off x="384690" y="2913163"/>
            <a:ext cx="1240994" cy="1240994"/>
          </a:xfrm>
          <a:prstGeom prst="ellipse">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tx1">
                    <a:lumMod val="75000"/>
                    <a:lumOff val="25000"/>
                  </a:schemeClr>
                </a:solidFill>
              </a:rPr>
              <a:t>Opioids</a:t>
            </a:r>
          </a:p>
        </p:txBody>
      </p:sp>
      <p:sp>
        <p:nvSpPr>
          <p:cNvPr id="52" name="Oval 51"/>
          <p:cNvSpPr/>
          <p:nvPr/>
        </p:nvSpPr>
        <p:spPr>
          <a:xfrm>
            <a:off x="4223368" y="3761085"/>
            <a:ext cx="1484036" cy="1484036"/>
          </a:xfrm>
          <a:prstGeom prst="ellipse">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solidFill>
                  <a:schemeClr val="tx1">
                    <a:lumMod val="75000"/>
                    <a:lumOff val="25000"/>
                  </a:schemeClr>
                </a:solidFill>
              </a:rPr>
              <a:t>Depressants</a:t>
            </a:r>
          </a:p>
        </p:txBody>
      </p:sp>
      <p:sp>
        <p:nvSpPr>
          <p:cNvPr id="53" name="Oval 52"/>
          <p:cNvSpPr/>
          <p:nvPr/>
        </p:nvSpPr>
        <p:spPr>
          <a:xfrm>
            <a:off x="6544765" y="3880712"/>
            <a:ext cx="2002699" cy="2002699"/>
          </a:xfrm>
          <a:prstGeom prst="ellipse">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solidFill>
                  <a:schemeClr val="tx1">
                    <a:lumMod val="75000"/>
                    <a:lumOff val="25000"/>
                  </a:schemeClr>
                </a:solidFill>
              </a:rPr>
              <a:t>Marijuana</a:t>
            </a:r>
          </a:p>
        </p:txBody>
      </p:sp>
      <p:sp>
        <p:nvSpPr>
          <p:cNvPr id="54" name="Oval 53"/>
          <p:cNvSpPr/>
          <p:nvPr/>
        </p:nvSpPr>
        <p:spPr>
          <a:xfrm>
            <a:off x="1414636" y="3696520"/>
            <a:ext cx="1842754" cy="1842754"/>
          </a:xfrm>
          <a:prstGeom prst="ellipse">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solidFill>
                  <a:schemeClr val="tx1">
                    <a:lumMod val="75000"/>
                    <a:lumOff val="25000"/>
                  </a:schemeClr>
                </a:solidFill>
              </a:rPr>
              <a:t>Stimulants</a:t>
            </a:r>
          </a:p>
        </p:txBody>
      </p:sp>
      <p:grpSp>
        <p:nvGrpSpPr>
          <p:cNvPr id="4" name="Group 3"/>
          <p:cNvGrpSpPr>
            <a:grpSpLocks noChangeAspect="1"/>
          </p:cNvGrpSpPr>
          <p:nvPr/>
        </p:nvGrpSpPr>
        <p:grpSpPr bwMode="auto">
          <a:xfrm flipH="1">
            <a:off x="2140158" y="1411355"/>
            <a:ext cx="4845182" cy="2574295"/>
            <a:chOff x="2291" y="1337"/>
            <a:chExt cx="3098" cy="1646"/>
          </a:xfrm>
        </p:grpSpPr>
        <p:sp>
          <p:nvSpPr>
            <p:cNvPr id="5" name="AutoShape 3"/>
            <p:cNvSpPr>
              <a:spLocks noChangeAspect="1" noChangeArrowheads="1" noTextEdit="1"/>
            </p:cNvSpPr>
            <p:nvPr/>
          </p:nvSpPr>
          <p:spPr bwMode="auto">
            <a:xfrm>
              <a:off x="2291" y="1337"/>
              <a:ext cx="3098" cy="1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 name="Freeform 5"/>
            <p:cNvSpPr>
              <a:spLocks/>
            </p:cNvSpPr>
            <p:nvPr/>
          </p:nvSpPr>
          <p:spPr bwMode="auto">
            <a:xfrm>
              <a:off x="2333" y="1401"/>
              <a:ext cx="3056" cy="1582"/>
            </a:xfrm>
            <a:custGeom>
              <a:avLst/>
              <a:gdLst>
                <a:gd name="T0" fmla="*/ 620 w 3056"/>
                <a:gd name="T1" fmla="*/ 2 h 1582"/>
                <a:gd name="T2" fmla="*/ 522 w 3056"/>
                <a:gd name="T3" fmla="*/ 24 h 1582"/>
                <a:gd name="T4" fmla="*/ 434 w 3056"/>
                <a:gd name="T5" fmla="*/ 74 h 1582"/>
                <a:gd name="T6" fmla="*/ 366 w 3056"/>
                <a:gd name="T7" fmla="*/ 146 h 1582"/>
                <a:gd name="T8" fmla="*/ 328 w 3056"/>
                <a:gd name="T9" fmla="*/ 212 h 1582"/>
                <a:gd name="T10" fmla="*/ 304 w 3056"/>
                <a:gd name="T11" fmla="*/ 290 h 1582"/>
                <a:gd name="T12" fmla="*/ 300 w 3056"/>
                <a:gd name="T13" fmla="*/ 364 h 1582"/>
                <a:gd name="T14" fmla="*/ 300 w 3056"/>
                <a:gd name="T15" fmla="*/ 438 h 1582"/>
                <a:gd name="T16" fmla="*/ 232 w 3056"/>
                <a:gd name="T17" fmla="*/ 460 h 1582"/>
                <a:gd name="T18" fmla="*/ 152 w 3056"/>
                <a:gd name="T19" fmla="*/ 508 h 1582"/>
                <a:gd name="T20" fmla="*/ 88 w 3056"/>
                <a:gd name="T21" fmla="*/ 574 h 1582"/>
                <a:gd name="T22" fmla="*/ 44 w 3056"/>
                <a:gd name="T23" fmla="*/ 656 h 1582"/>
                <a:gd name="T24" fmla="*/ 34 w 3056"/>
                <a:gd name="T25" fmla="*/ 678 h 1582"/>
                <a:gd name="T26" fmla="*/ 20 w 3056"/>
                <a:gd name="T27" fmla="*/ 782 h 1582"/>
                <a:gd name="T28" fmla="*/ 4 w 3056"/>
                <a:gd name="T29" fmla="*/ 1002 h 1582"/>
                <a:gd name="T30" fmla="*/ 0 w 3056"/>
                <a:gd name="T31" fmla="*/ 1108 h 1582"/>
                <a:gd name="T32" fmla="*/ 32 w 3056"/>
                <a:gd name="T33" fmla="*/ 1210 h 1582"/>
                <a:gd name="T34" fmla="*/ 112 w 3056"/>
                <a:gd name="T35" fmla="*/ 1278 h 1582"/>
                <a:gd name="T36" fmla="*/ 148 w 3056"/>
                <a:gd name="T37" fmla="*/ 1372 h 1582"/>
                <a:gd name="T38" fmla="*/ 226 w 3056"/>
                <a:gd name="T39" fmla="*/ 1474 h 1582"/>
                <a:gd name="T40" fmla="*/ 334 w 3056"/>
                <a:gd name="T41" fmla="*/ 1548 h 1582"/>
                <a:gd name="T42" fmla="*/ 464 w 3056"/>
                <a:gd name="T43" fmla="*/ 1582 h 1582"/>
                <a:gd name="T44" fmla="*/ 556 w 3056"/>
                <a:gd name="T45" fmla="*/ 1578 h 1582"/>
                <a:gd name="T46" fmla="*/ 666 w 3056"/>
                <a:gd name="T47" fmla="*/ 1544 h 1582"/>
                <a:gd name="T48" fmla="*/ 762 w 3056"/>
                <a:gd name="T49" fmla="*/ 1482 h 1582"/>
                <a:gd name="T50" fmla="*/ 836 w 3056"/>
                <a:gd name="T51" fmla="*/ 1394 h 1582"/>
                <a:gd name="T52" fmla="*/ 1648 w 3056"/>
                <a:gd name="T53" fmla="*/ 1342 h 1582"/>
                <a:gd name="T54" fmla="*/ 1708 w 3056"/>
                <a:gd name="T55" fmla="*/ 1440 h 1582"/>
                <a:gd name="T56" fmla="*/ 1794 w 3056"/>
                <a:gd name="T57" fmla="*/ 1516 h 1582"/>
                <a:gd name="T58" fmla="*/ 1896 w 3056"/>
                <a:gd name="T59" fmla="*/ 1566 h 1582"/>
                <a:gd name="T60" fmla="*/ 2012 w 3056"/>
                <a:gd name="T61" fmla="*/ 1582 h 1582"/>
                <a:gd name="T62" fmla="*/ 2098 w 3056"/>
                <a:gd name="T63" fmla="*/ 1572 h 1582"/>
                <a:gd name="T64" fmla="*/ 2206 w 3056"/>
                <a:gd name="T65" fmla="*/ 1532 h 1582"/>
                <a:gd name="T66" fmla="*/ 2296 w 3056"/>
                <a:gd name="T67" fmla="*/ 1462 h 1582"/>
                <a:gd name="T68" fmla="*/ 2362 w 3056"/>
                <a:gd name="T69" fmla="*/ 1368 h 1582"/>
                <a:gd name="T70" fmla="*/ 2704 w 3056"/>
                <a:gd name="T71" fmla="*/ 1342 h 1582"/>
                <a:gd name="T72" fmla="*/ 2796 w 3056"/>
                <a:gd name="T73" fmla="*/ 1322 h 1582"/>
                <a:gd name="T74" fmla="*/ 2872 w 3056"/>
                <a:gd name="T75" fmla="*/ 1292 h 1582"/>
                <a:gd name="T76" fmla="*/ 2926 w 3056"/>
                <a:gd name="T77" fmla="*/ 1284 h 1582"/>
                <a:gd name="T78" fmla="*/ 2988 w 3056"/>
                <a:gd name="T79" fmla="*/ 1250 h 1582"/>
                <a:gd name="T80" fmla="*/ 3034 w 3056"/>
                <a:gd name="T81" fmla="*/ 1196 h 1582"/>
                <a:gd name="T82" fmla="*/ 3054 w 3056"/>
                <a:gd name="T83" fmla="*/ 1126 h 1582"/>
                <a:gd name="T84" fmla="*/ 3054 w 3056"/>
                <a:gd name="T85" fmla="*/ 1016 h 1582"/>
                <a:gd name="T86" fmla="*/ 3024 w 3056"/>
                <a:gd name="T87" fmla="*/ 346 h 1582"/>
                <a:gd name="T88" fmla="*/ 3010 w 3056"/>
                <a:gd name="T89" fmla="*/ 244 h 1582"/>
                <a:gd name="T90" fmla="*/ 2946 w 3056"/>
                <a:gd name="T91" fmla="*/ 126 h 1582"/>
                <a:gd name="T92" fmla="*/ 2844 w 3056"/>
                <a:gd name="T93" fmla="*/ 42 h 1582"/>
                <a:gd name="T94" fmla="*/ 2716 w 3056"/>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6" h="1582">
                  <a:moveTo>
                    <a:pt x="2680" y="0"/>
                  </a:moveTo>
                  <a:lnTo>
                    <a:pt x="646" y="0"/>
                  </a:lnTo>
                  <a:lnTo>
                    <a:pt x="646" y="0"/>
                  </a:lnTo>
                  <a:lnTo>
                    <a:pt x="620" y="2"/>
                  </a:lnTo>
                  <a:lnTo>
                    <a:pt x="594" y="4"/>
                  </a:lnTo>
                  <a:lnTo>
                    <a:pt x="570" y="10"/>
                  </a:lnTo>
                  <a:lnTo>
                    <a:pt x="544" y="16"/>
                  </a:lnTo>
                  <a:lnTo>
                    <a:pt x="522" y="24"/>
                  </a:lnTo>
                  <a:lnTo>
                    <a:pt x="498" y="34"/>
                  </a:lnTo>
                  <a:lnTo>
                    <a:pt x="476" y="46"/>
                  </a:lnTo>
                  <a:lnTo>
                    <a:pt x="454" y="58"/>
                  </a:lnTo>
                  <a:lnTo>
                    <a:pt x="434" y="74"/>
                  </a:lnTo>
                  <a:lnTo>
                    <a:pt x="416" y="90"/>
                  </a:lnTo>
                  <a:lnTo>
                    <a:pt x="398" y="106"/>
                  </a:lnTo>
                  <a:lnTo>
                    <a:pt x="380" y="126"/>
                  </a:lnTo>
                  <a:lnTo>
                    <a:pt x="366" y="146"/>
                  </a:lnTo>
                  <a:lnTo>
                    <a:pt x="352" y="166"/>
                  </a:lnTo>
                  <a:lnTo>
                    <a:pt x="340" y="190"/>
                  </a:lnTo>
                  <a:lnTo>
                    <a:pt x="328" y="212"/>
                  </a:lnTo>
                  <a:lnTo>
                    <a:pt x="328" y="212"/>
                  </a:lnTo>
                  <a:lnTo>
                    <a:pt x="320" y="232"/>
                  </a:lnTo>
                  <a:lnTo>
                    <a:pt x="312" y="252"/>
                  </a:lnTo>
                  <a:lnTo>
                    <a:pt x="308" y="270"/>
                  </a:lnTo>
                  <a:lnTo>
                    <a:pt x="304" y="290"/>
                  </a:lnTo>
                  <a:lnTo>
                    <a:pt x="302" y="328"/>
                  </a:lnTo>
                  <a:lnTo>
                    <a:pt x="300" y="362"/>
                  </a:lnTo>
                  <a:lnTo>
                    <a:pt x="300" y="364"/>
                  </a:lnTo>
                  <a:lnTo>
                    <a:pt x="300" y="364"/>
                  </a:lnTo>
                  <a:lnTo>
                    <a:pt x="300" y="396"/>
                  </a:lnTo>
                  <a:lnTo>
                    <a:pt x="300" y="396"/>
                  </a:lnTo>
                  <a:lnTo>
                    <a:pt x="300" y="406"/>
                  </a:lnTo>
                  <a:lnTo>
                    <a:pt x="300" y="438"/>
                  </a:lnTo>
                  <a:lnTo>
                    <a:pt x="300" y="438"/>
                  </a:lnTo>
                  <a:lnTo>
                    <a:pt x="276" y="444"/>
                  </a:lnTo>
                  <a:lnTo>
                    <a:pt x="254" y="452"/>
                  </a:lnTo>
                  <a:lnTo>
                    <a:pt x="232" y="460"/>
                  </a:lnTo>
                  <a:lnTo>
                    <a:pt x="210" y="470"/>
                  </a:lnTo>
                  <a:lnTo>
                    <a:pt x="190" y="482"/>
                  </a:lnTo>
                  <a:lnTo>
                    <a:pt x="172" y="494"/>
                  </a:lnTo>
                  <a:lnTo>
                    <a:pt x="152" y="508"/>
                  </a:lnTo>
                  <a:lnTo>
                    <a:pt x="134" y="524"/>
                  </a:lnTo>
                  <a:lnTo>
                    <a:pt x="118" y="540"/>
                  </a:lnTo>
                  <a:lnTo>
                    <a:pt x="102" y="556"/>
                  </a:lnTo>
                  <a:lnTo>
                    <a:pt x="88" y="574"/>
                  </a:lnTo>
                  <a:lnTo>
                    <a:pt x="76" y="594"/>
                  </a:lnTo>
                  <a:lnTo>
                    <a:pt x="64" y="614"/>
                  </a:lnTo>
                  <a:lnTo>
                    <a:pt x="52" y="634"/>
                  </a:lnTo>
                  <a:lnTo>
                    <a:pt x="44" y="656"/>
                  </a:lnTo>
                  <a:lnTo>
                    <a:pt x="36" y="678"/>
                  </a:lnTo>
                  <a:lnTo>
                    <a:pt x="36" y="678"/>
                  </a:lnTo>
                  <a:lnTo>
                    <a:pt x="34" y="678"/>
                  </a:lnTo>
                  <a:lnTo>
                    <a:pt x="34" y="678"/>
                  </a:lnTo>
                  <a:lnTo>
                    <a:pt x="28" y="704"/>
                  </a:lnTo>
                  <a:lnTo>
                    <a:pt x="24" y="730"/>
                  </a:lnTo>
                  <a:lnTo>
                    <a:pt x="20" y="756"/>
                  </a:lnTo>
                  <a:lnTo>
                    <a:pt x="20" y="782"/>
                  </a:lnTo>
                  <a:lnTo>
                    <a:pt x="20" y="962"/>
                  </a:lnTo>
                  <a:lnTo>
                    <a:pt x="20" y="962"/>
                  </a:lnTo>
                  <a:lnTo>
                    <a:pt x="10" y="982"/>
                  </a:lnTo>
                  <a:lnTo>
                    <a:pt x="4" y="1002"/>
                  </a:lnTo>
                  <a:lnTo>
                    <a:pt x="2" y="1022"/>
                  </a:lnTo>
                  <a:lnTo>
                    <a:pt x="0" y="1044"/>
                  </a:lnTo>
                  <a:lnTo>
                    <a:pt x="0" y="1108"/>
                  </a:lnTo>
                  <a:lnTo>
                    <a:pt x="0" y="1108"/>
                  </a:lnTo>
                  <a:lnTo>
                    <a:pt x="2" y="1136"/>
                  </a:lnTo>
                  <a:lnTo>
                    <a:pt x="8" y="1162"/>
                  </a:lnTo>
                  <a:lnTo>
                    <a:pt x="18" y="1186"/>
                  </a:lnTo>
                  <a:lnTo>
                    <a:pt x="32" y="1210"/>
                  </a:lnTo>
                  <a:lnTo>
                    <a:pt x="48" y="1230"/>
                  </a:lnTo>
                  <a:lnTo>
                    <a:pt x="66" y="1250"/>
                  </a:lnTo>
                  <a:lnTo>
                    <a:pt x="88" y="1264"/>
                  </a:lnTo>
                  <a:lnTo>
                    <a:pt x="112" y="1278"/>
                  </a:lnTo>
                  <a:lnTo>
                    <a:pt x="112" y="1278"/>
                  </a:lnTo>
                  <a:lnTo>
                    <a:pt x="122" y="1310"/>
                  </a:lnTo>
                  <a:lnTo>
                    <a:pt x="134" y="1342"/>
                  </a:lnTo>
                  <a:lnTo>
                    <a:pt x="148" y="1372"/>
                  </a:lnTo>
                  <a:lnTo>
                    <a:pt x="164" y="1400"/>
                  </a:lnTo>
                  <a:lnTo>
                    <a:pt x="182" y="1426"/>
                  </a:lnTo>
                  <a:lnTo>
                    <a:pt x="204" y="1452"/>
                  </a:lnTo>
                  <a:lnTo>
                    <a:pt x="226" y="1474"/>
                  </a:lnTo>
                  <a:lnTo>
                    <a:pt x="252" y="1496"/>
                  </a:lnTo>
                  <a:lnTo>
                    <a:pt x="278" y="1516"/>
                  </a:lnTo>
                  <a:lnTo>
                    <a:pt x="306" y="1532"/>
                  </a:lnTo>
                  <a:lnTo>
                    <a:pt x="334" y="1548"/>
                  </a:lnTo>
                  <a:lnTo>
                    <a:pt x="366" y="1560"/>
                  </a:lnTo>
                  <a:lnTo>
                    <a:pt x="398" y="1570"/>
                  </a:lnTo>
                  <a:lnTo>
                    <a:pt x="430" y="1576"/>
                  </a:lnTo>
                  <a:lnTo>
                    <a:pt x="464" y="1582"/>
                  </a:lnTo>
                  <a:lnTo>
                    <a:pt x="498" y="1582"/>
                  </a:lnTo>
                  <a:lnTo>
                    <a:pt x="498" y="1582"/>
                  </a:lnTo>
                  <a:lnTo>
                    <a:pt x="528" y="1582"/>
                  </a:lnTo>
                  <a:lnTo>
                    <a:pt x="556" y="1578"/>
                  </a:lnTo>
                  <a:lnTo>
                    <a:pt x="586" y="1572"/>
                  </a:lnTo>
                  <a:lnTo>
                    <a:pt x="614" y="1566"/>
                  </a:lnTo>
                  <a:lnTo>
                    <a:pt x="640" y="1556"/>
                  </a:lnTo>
                  <a:lnTo>
                    <a:pt x="666" y="1544"/>
                  </a:lnTo>
                  <a:lnTo>
                    <a:pt x="692" y="1532"/>
                  </a:lnTo>
                  <a:lnTo>
                    <a:pt x="716" y="1516"/>
                  </a:lnTo>
                  <a:lnTo>
                    <a:pt x="740" y="1500"/>
                  </a:lnTo>
                  <a:lnTo>
                    <a:pt x="762" y="1482"/>
                  </a:lnTo>
                  <a:lnTo>
                    <a:pt x="782" y="1462"/>
                  </a:lnTo>
                  <a:lnTo>
                    <a:pt x="802" y="1440"/>
                  </a:lnTo>
                  <a:lnTo>
                    <a:pt x="820" y="1418"/>
                  </a:lnTo>
                  <a:lnTo>
                    <a:pt x="836" y="1394"/>
                  </a:lnTo>
                  <a:lnTo>
                    <a:pt x="850" y="1368"/>
                  </a:lnTo>
                  <a:lnTo>
                    <a:pt x="862" y="1342"/>
                  </a:lnTo>
                  <a:lnTo>
                    <a:pt x="1648" y="1342"/>
                  </a:lnTo>
                  <a:lnTo>
                    <a:pt x="1648" y="1342"/>
                  </a:lnTo>
                  <a:lnTo>
                    <a:pt x="1660" y="1368"/>
                  </a:lnTo>
                  <a:lnTo>
                    <a:pt x="1674" y="1394"/>
                  </a:lnTo>
                  <a:lnTo>
                    <a:pt x="1690" y="1418"/>
                  </a:lnTo>
                  <a:lnTo>
                    <a:pt x="1708" y="1440"/>
                  </a:lnTo>
                  <a:lnTo>
                    <a:pt x="1728" y="1462"/>
                  </a:lnTo>
                  <a:lnTo>
                    <a:pt x="1748" y="1482"/>
                  </a:lnTo>
                  <a:lnTo>
                    <a:pt x="1770" y="1500"/>
                  </a:lnTo>
                  <a:lnTo>
                    <a:pt x="1794" y="1516"/>
                  </a:lnTo>
                  <a:lnTo>
                    <a:pt x="1818" y="1532"/>
                  </a:lnTo>
                  <a:lnTo>
                    <a:pt x="1842" y="1544"/>
                  </a:lnTo>
                  <a:lnTo>
                    <a:pt x="1870" y="1556"/>
                  </a:lnTo>
                  <a:lnTo>
                    <a:pt x="1896" y="1566"/>
                  </a:lnTo>
                  <a:lnTo>
                    <a:pt x="1924" y="1572"/>
                  </a:lnTo>
                  <a:lnTo>
                    <a:pt x="1952" y="1578"/>
                  </a:lnTo>
                  <a:lnTo>
                    <a:pt x="1982" y="1582"/>
                  </a:lnTo>
                  <a:lnTo>
                    <a:pt x="2012" y="1582"/>
                  </a:lnTo>
                  <a:lnTo>
                    <a:pt x="2012" y="1582"/>
                  </a:lnTo>
                  <a:lnTo>
                    <a:pt x="2042" y="1582"/>
                  </a:lnTo>
                  <a:lnTo>
                    <a:pt x="2070" y="1578"/>
                  </a:lnTo>
                  <a:lnTo>
                    <a:pt x="2098" y="1572"/>
                  </a:lnTo>
                  <a:lnTo>
                    <a:pt x="2126" y="1566"/>
                  </a:lnTo>
                  <a:lnTo>
                    <a:pt x="2154" y="1556"/>
                  </a:lnTo>
                  <a:lnTo>
                    <a:pt x="2180" y="1544"/>
                  </a:lnTo>
                  <a:lnTo>
                    <a:pt x="2206" y="1532"/>
                  </a:lnTo>
                  <a:lnTo>
                    <a:pt x="2230" y="1516"/>
                  </a:lnTo>
                  <a:lnTo>
                    <a:pt x="2254" y="1500"/>
                  </a:lnTo>
                  <a:lnTo>
                    <a:pt x="2276" y="1482"/>
                  </a:lnTo>
                  <a:lnTo>
                    <a:pt x="2296" y="1462"/>
                  </a:lnTo>
                  <a:lnTo>
                    <a:pt x="2314" y="1440"/>
                  </a:lnTo>
                  <a:lnTo>
                    <a:pt x="2332" y="1418"/>
                  </a:lnTo>
                  <a:lnTo>
                    <a:pt x="2348" y="1394"/>
                  </a:lnTo>
                  <a:lnTo>
                    <a:pt x="2362" y="1368"/>
                  </a:lnTo>
                  <a:lnTo>
                    <a:pt x="2376" y="1342"/>
                  </a:lnTo>
                  <a:lnTo>
                    <a:pt x="2680" y="1342"/>
                  </a:lnTo>
                  <a:lnTo>
                    <a:pt x="2680" y="1342"/>
                  </a:lnTo>
                  <a:lnTo>
                    <a:pt x="2704" y="1342"/>
                  </a:lnTo>
                  <a:lnTo>
                    <a:pt x="2728" y="1340"/>
                  </a:lnTo>
                  <a:lnTo>
                    <a:pt x="2750" y="1336"/>
                  </a:lnTo>
                  <a:lnTo>
                    <a:pt x="2774" y="1330"/>
                  </a:lnTo>
                  <a:lnTo>
                    <a:pt x="2796" y="1322"/>
                  </a:lnTo>
                  <a:lnTo>
                    <a:pt x="2818" y="1314"/>
                  </a:lnTo>
                  <a:lnTo>
                    <a:pt x="2838" y="1304"/>
                  </a:lnTo>
                  <a:lnTo>
                    <a:pt x="2860" y="1292"/>
                  </a:lnTo>
                  <a:lnTo>
                    <a:pt x="2872" y="1292"/>
                  </a:lnTo>
                  <a:lnTo>
                    <a:pt x="2872" y="1292"/>
                  </a:lnTo>
                  <a:lnTo>
                    <a:pt x="2890" y="1290"/>
                  </a:lnTo>
                  <a:lnTo>
                    <a:pt x="2908" y="1288"/>
                  </a:lnTo>
                  <a:lnTo>
                    <a:pt x="2926" y="1284"/>
                  </a:lnTo>
                  <a:lnTo>
                    <a:pt x="2942" y="1278"/>
                  </a:lnTo>
                  <a:lnTo>
                    <a:pt x="2958" y="1270"/>
                  </a:lnTo>
                  <a:lnTo>
                    <a:pt x="2974" y="1260"/>
                  </a:lnTo>
                  <a:lnTo>
                    <a:pt x="2988" y="1250"/>
                  </a:lnTo>
                  <a:lnTo>
                    <a:pt x="3002" y="1238"/>
                  </a:lnTo>
                  <a:lnTo>
                    <a:pt x="3014" y="1224"/>
                  </a:lnTo>
                  <a:lnTo>
                    <a:pt x="3024" y="1210"/>
                  </a:lnTo>
                  <a:lnTo>
                    <a:pt x="3034" y="1196"/>
                  </a:lnTo>
                  <a:lnTo>
                    <a:pt x="3040" y="1180"/>
                  </a:lnTo>
                  <a:lnTo>
                    <a:pt x="3046" y="1162"/>
                  </a:lnTo>
                  <a:lnTo>
                    <a:pt x="3052" y="1144"/>
                  </a:lnTo>
                  <a:lnTo>
                    <a:pt x="3054" y="1126"/>
                  </a:lnTo>
                  <a:lnTo>
                    <a:pt x="3056" y="1108"/>
                  </a:lnTo>
                  <a:lnTo>
                    <a:pt x="3056" y="1044"/>
                  </a:lnTo>
                  <a:lnTo>
                    <a:pt x="3056" y="1044"/>
                  </a:lnTo>
                  <a:lnTo>
                    <a:pt x="3054" y="1016"/>
                  </a:lnTo>
                  <a:lnTo>
                    <a:pt x="3048" y="990"/>
                  </a:lnTo>
                  <a:lnTo>
                    <a:pt x="3038" y="966"/>
                  </a:lnTo>
                  <a:lnTo>
                    <a:pt x="3024" y="942"/>
                  </a:lnTo>
                  <a:lnTo>
                    <a:pt x="3024" y="346"/>
                  </a:lnTo>
                  <a:lnTo>
                    <a:pt x="3024" y="346"/>
                  </a:lnTo>
                  <a:lnTo>
                    <a:pt x="3022" y="310"/>
                  </a:lnTo>
                  <a:lnTo>
                    <a:pt x="3018" y="276"/>
                  </a:lnTo>
                  <a:lnTo>
                    <a:pt x="3010" y="244"/>
                  </a:lnTo>
                  <a:lnTo>
                    <a:pt x="2998" y="212"/>
                  </a:lnTo>
                  <a:lnTo>
                    <a:pt x="2982" y="182"/>
                  </a:lnTo>
                  <a:lnTo>
                    <a:pt x="2966" y="152"/>
                  </a:lnTo>
                  <a:lnTo>
                    <a:pt x="2946" y="126"/>
                  </a:lnTo>
                  <a:lnTo>
                    <a:pt x="2924" y="102"/>
                  </a:lnTo>
                  <a:lnTo>
                    <a:pt x="2900" y="80"/>
                  </a:lnTo>
                  <a:lnTo>
                    <a:pt x="2872" y="60"/>
                  </a:lnTo>
                  <a:lnTo>
                    <a:pt x="2844" y="42"/>
                  </a:lnTo>
                  <a:lnTo>
                    <a:pt x="2814" y="28"/>
                  </a:lnTo>
                  <a:lnTo>
                    <a:pt x="2782" y="16"/>
                  </a:lnTo>
                  <a:lnTo>
                    <a:pt x="2750" y="8"/>
                  </a:lnTo>
                  <a:lnTo>
                    <a:pt x="2716" y="2"/>
                  </a:lnTo>
                  <a:lnTo>
                    <a:pt x="2680" y="0"/>
                  </a:lnTo>
                  <a:lnTo>
                    <a:pt x="2680" y="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 name="Freeform 6"/>
            <p:cNvSpPr>
              <a:spLocks/>
            </p:cNvSpPr>
            <p:nvPr/>
          </p:nvSpPr>
          <p:spPr bwMode="auto">
            <a:xfrm>
              <a:off x="2291" y="1337"/>
              <a:ext cx="3054" cy="1582"/>
            </a:xfrm>
            <a:custGeom>
              <a:avLst/>
              <a:gdLst>
                <a:gd name="T0" fmla="*/ 620 w 3054"/>
                <a:gd name="T1" fmla="*/ 2 h 1582"/>
                <a:gd name="T2" fmla="*/ 520 w 3054"/>
                <a:gd name="T3" fmla="*/ 24 h 1582"/>
                <a:gd name="T4" fmla="*/ 434 w 3054"/>
                <a:gd name="T5" fmla="*/ 74 h 1582"/>
                <a:gd name="T6" fmla="*/ 364 w 3054"/>
                <a:gd name="T7" fmla="*/ 146 h 1582"/>
                <a:gd name="T8" fmla="*/ 328 w 3054"/>
                <a:gd name="T9" fmla="*/ 212 h 1582"/>
                <a:gd name="T10" fmla="*/ 304 w 3054"/>
                <a:gd name="T11" fmla="*/ 290 h 1582"/>
                <a:gd name="T12" fmla="*/ 300 w 3054"/>
                <a:gd name="T13" fmla="*/ 364 h 1582"/>
                <a:gd name="T14" fmla="*/ 298 w 3054"/>
                <a:gd name="T15" fmla="*/ 438 h 1582"/>
                <a:gd name="T16" fmla="*/ 232 w 3054"/>
                <a:gd name="T17" fmla="*/ 460 h 1582"/>
                <a:gd name="T18" fmla="*/ 152 w 3054"/>
                <a:gd name="T19" fmla="*/ 508 h 1582"/>
                <a:gd name="T20" fmla="*/ 88 w 3054"/>
                <a:gd name="T21" fmla="*/ 574 h 1582"/>
                <a:gd name="T22" fmla="*/ 42 w 3054"/>
                <a:gd name="T23" fmla="*/ 656 h 1582"/>
                <a:gd name="T24" fmla="*/ 34 w 3054"/>
                <a:gd name="T25" fmla="*/ 678 h 1582"/>
                <a:gd name="T26" fmla="*/ 18 w 3054"/>
                <a:gd name="T27" fmla="*/ 782 h 1582"/>
                <a:gd name="T28" fmla="*/ 4 w 3054"/>
                <a:gd name="T29" fmla="*/ 1002 h 1582"/>
                <a:gd name="T30" fmla="*/ 0 w 3054"/>
                <a:gd name="T31" fmla="*/ 1108 h 1582"/>
                <a:gd name="T32" fmla="*/ 30 w 3054"/>
                <a:gd name="T33" fmla="*/ 1210 h 1582"/>
                <a:gd name="T34" fmla="*/ 112 w 3054"/>
                <a:gd name="T35" fmla="*/ 1278 h 1582"/>
                <a:gd name="T36" fmla="*/ 146 w 3054"/>
                <a:gd name="T37" fmla="*/ 1370 h 1582"/>
                <a:gd name="T38" fmla="*/ 226 w 3054"/>
                <a:gd name="T39" fmla="*/ 1474 h 1582"/>
                <a:gd name="T40" fmla="*/ 334 w 3054"/>
                <a:gd name="T41" fmla="*/ 1548 h 1582"/>
                <a:gd name="T42" fmla="*/ 462 w 3054"/>
                <a:gd name="T43" fmla="*/ 1582 h 1582"/>
                <a:gd name="T44" fmla="*/ 556 w 3054"/>
                <a:gd name="T45" fmla="*/ 1578 h 1582"/>
                <a:gd name="T46" fmla="*/ 666 w 3054"/>
                <a:gd name="T47" fmla="*/ 1544 h 1582"/>
                <a:gd name="T48" fmla="*/ 760 w 3054"/>
                <a:gd name="T49" fmla="*/ 1482 h 1582"/>
                <a:gd name="T50" fmla="*/ 834 w 3054"/>
                <a:gd name="T51" fmla="*/ 1394 h 1582"/>
                <a:gd name="T52" fmla="*/ 1646 w 3054"/>
                <a:gd name="T53" fmla="*/ 1342 h 1582"/>
                <a:gd name="T54" fmla="*/ 1708 w 3054"/>
                <a:gd name="T55" fmla="*/ 1440 h 1582"/>
                <a:gd name="T56" fmla="*/ 1792 w 3054"/>
                <a:gd name="T57" fmla="*/ 1516 h 1582"/>
                <a:gd name="T58" fmla="*/ 1896 w 3054"/>
                <a:gd name="T59" fmla="*/ 1566 h 1582"/>
                <a:gd name="T60" fmla="*/ 2010 w 3054"/>
                <a:gd name="T61" fmla="*/ 1582 h 1582"/>
                <a:gd name="T62" fmla="*/ 2098 w 3054"/>
                <a:gd name="T63" fmla="*/ 1572 h 1582"/>
                <a:gd name="T64" fmla="*/ 2204 w 3054"/>
                <a:gd name="T65" fmla="*/ 1532 h 1582"/>
                <a:gd name="T66" fmla="*/ 2294 w 3054"/>
                <a:gd name="T67" fmla="*/ 1462 h 1582"/>
                <a:gd name="T68" fmla="*/ 2362 w 3054"/>
                <a:gd name="T69" fmla="*/ 1368 h 1582"/>
                <a:gd name="T70" fmla="*/ 2704 w 3054"/>
                <a:gd name="T71" fmla="*/ 1342 h 1582"/>
                <a:gd name="T72" fmla="*/ 2796 w 3054"/>
                <a:gd name="T73" fmla="*/ 1322 h 1582"/>
                <a:gd name="T74" fmla="*/ 2870 w 3054"/>
                <a:gd name="T75" fmla="*/ 1292 h 1582"/>
                <a:gd name="T76" fmla="*/ 2926 w 3054"/>
                <a:gd name="T77" fmla="*/ 1284 h 1582"/>
                <a:gd name="T78" fmla="*/ 2988 w 3054"/>
                <a:gd name="T79" fmla="*/ 1250 h 1582"/>
                <a:gd name="T80" fmla="*/ 3032 w 3054"/>
                <a:gd name="T81" fmla="*/ 1196 h 1582"/>
                <a:gd name="T82" fmla="*/ 3054 w 3054"/>
                <a:gd name="T83" fmla="*/ 1126 h 1582"/>
                <a:gd name="T84" fmla="*/ 3052 w 3054"/>
                <a:gd name="T85" fmla="*/ 1016 h 1582"/>
                <a:gd name="T86" fmla="*/ 3024 w 3054"/>
                <a:gd name="T87" fmla="*/ 346 h 1582"/>
                <a:gd name="T88" fmla="*/ 3008 w 3054"/>
                <a:gd name="T89" fmla="*/ 242 h 1582"/>
                <a:gd name="T90" fmla="*/ 2946 w 3054"/>
                <a:gd name="T91" fmla="*/ 126 h 1582"/>
                <a:gd name="T92" fmla="*/ 2844 w 3054"/>
                <a:gd name="T93" fmla="*/ 42 h 1582"/>
                <a:gd name="T94" fmla="*/ 2714 w 3054"/>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4" h="1582">
                  <a:moveTo>
                    <a:pt x="2680" y="0"/>
                  </a:moveTo>
                  <a:lnTo>
                    <a:pt x="646" y="0"/>
                  </a:lnTo>
                  <a:lnTo>
                    <a:pt x="646" y="0"/>
                  </a:lnTo>
                  <a:lnTo>
                    <a:pt x="620" y="2"/>
                  </a:lnTo>
                  <a:lnTo>
                    <a:pt x="594" y="4"/>
                  </a:lnTo>
                  <a:lnTo>
                    <a:pt x="568" y="10"/>
                  </a:lnTo>
                  <a:lnTo>
                    <a:pt x="544" y="16"/>
                  </a:lnTo>
                  <a:lnTo>
                    <a:pt x="520" y="24"/>
                  </a:lnTo>
                  <a:lnTo>
                    <a:pt x="498" y="34"/>
                  </a:lnTo>
                  <a:lnTo>
                    <a:pt x="476" y="46"/>
                  </a:lnTo>
                  <a:lnTo>
                    <a:pt x="454" y="58"/>
                  </a:lnTo>
                  <a:lnTo>
                    <a:pt x="434" y="74"/>
                  </a:lnTo>
                  <a:lnTo>
                    <a:pt x="414" y="90"/>
                  </a:lnTo>
                  <a:lnTo>
                    <a:pt x="396" y="106"/>
                  </a:lnTo>
                  <a:lnTo>
                    <a:pt x="380" y="126"/>
                  </a:lnTo>
                  <a:lnTo>
                    <a:pt x="364" y="146"/>
                  </a:lnTo>
                  <a:lnTo>
                    <a:pt x="350" y="166"/>
                  </a:lnTo>
                  <a:lnTo>
                    <a:pt x="338" y="190"/>
                  </a:lnTo>
                  <a:lnTo>
                    <a:pt x="328" y="212"/>
                  </a:lnTo>
                  <a:lnTo>
                    <a:pt x="328" y="212"/>
                  </a:lnTo>
                  <a:lnTo>
                    <a:pt x="318" y="232"/>
                  </a:lnTo>
                  <a:lnTo>
                    <a:pt x="312" y="250"/>
                  </a:lnTo>
                  <a:lnTo>
                    <a:pt x="308" y="270"/>
                  </a:lnTo>
                  <a:lnTo>
                    <a:pt x="304" y="290"/>
                  </a:lnTo>
                  <a:lnTo>
                    <a:pt x="300" y="328"/>
                  </a:lnTo>
                  <a:lnTo>
                    <a:pt x="300" y="362"/>
                  </a:lnTo>
                  <a:lnTo>
                    <a:pt x="300" y="364"/>
                  </a:lnTo>
                  <a:lnTo>
                    <a:pt x="300" y="364"/>
                  </a:lnTo>
                  <a:lnTo>
                    <a:pt x="298" y="396"/>
                  </a:lnTo>
                  <a:lnTo>
                    <a:pt x="298" y="396"/>
                  </a:lnTo>
                  <a:lnTo>
                    <a:pt x="298" y="406"/>
                  </a:lnTo>
                  <a:lnTo>
                    <a:pt x="298" y="438"/>
                  </a:lnTo>
                  <a:lnTo>
                    <a:pt x="298" y="438"/>
                  </a:lnTo>
                  <a:lnTo>
                    <a:pt x="276" y="444"/>
                  </a:lnTo>
                  <a:lnTo>
                    <a:pt x="254" y="452"/>
                  </a:lnTo>
                  <a:lnTo>
                    <a:pt x="232" y="460"/>
                  </a:lnTo>
                  <a:lnTo>
                    <a:pt x="210" y="470"/>
                  </a:lnTo>
                  <a:lnTo>
                    <a:pt x="190" y="482"/>
                  </a:lnTo>
                  <a:lnTo>
                    <a:pt x="170" y="494"/>
                  </a:lnTo>
                  <a:lnTo>
                    <a:pt x="152" y="508"/>
                  </a:lnTo>
                  <a:lnTo>
                    <a:pt x="134" y="524"/>
                  </a:lnTo>
                  <a:lnTo>
                    <a:pt x="118" y="540"/>
                  </a:lnTo>
                  <a:lnTo>
                    <a:pt x="102" y="556"/>
                  </a:lnTo>
                  <a:lnTo>
                    <a:pt x="88" y="574"/>
                  </a:lnTo>
                  <a:lnTo>
                    <a:pt x="74" y="594"/>
                  </a:lnTo>
                  <a:lnTo>
                    <a:pt x="62" y="614"/>
                  </a:lnTo>
                  <a:lnTo>
                    <a:pt x="52" y="634"/>
                  </a:lnTo>
                  <a:lnTo>
                    <a:pt x="42" y="656"/>
                  </a:lnTo>
                  <a:lnTo>
                    <a:pt x="34" y="678"/>
                  </a:lnTo>
                  <a:lnTo>
                    <a:pt x="34" y="678"/>
                  </a:lnTo>
                  <a:lnTo>
                    <a:pt x="34" y="678"/>
                  </a:lnTo>
                  <a:lnTo>
                    <a:pt x="34" y="678"/>
                  </a:lnTo>
                  <a:lnTo>
                    <a:pt x="28" y="704"/>
                  </a:lnTo>
                  <a:lnTo>
                    <a:pt x="22" y="730"/>
                  </a:lnTo>
                  <a:lnTo>
                    <a:pt x="20" y="756"/>
                  </a:lnTo>
                  <a:lnTo>
                    <a:pt x="18" y="782"/>
                  </a:lnTo>
                  <a:lnTo>
                    <a:pt x="18" y="962"/>
                  </a:lnTo>
                  <a:lnTo>
                    <a:pt x="18" y="962"/>
                  </a:lnTo>
                  <a:lnTo>
                    <a:pt x="10" y="980"/>
                  </a:lnTo>
                  <a:lnTo>
                    <a:pt x="4" y="1002"/>
                  </a:lnTo>
                  <a:lnTo>
                    <a:pt x="0" y="1022"/>
                  </a:lnTo>
                  <a:lnTo>
                    <a:pt x="0" y="1044"/>
                  </a:lnTo>
                  <a:lnTo>
                    <a:pt x="0" y="1108"/>
                  </a:lnTo>
                  <a:lnTo>
                    <a:pt x="0" y="1108"/>
                  </a:lnTo>
                  <a:lnTo>
                    <a:pt x="2" y="1136"/>
                  </a:lnTo>
                  <a:lnTo>
                    <a:pt x="8" y="1162"/>
                  </a:lnTo>
                  <a:lnTo>
                    <a:pt x="18" y="1186"/>
                  </a:lnTo>
                  <a:lnTo>
                    <a:pt x="30" y="1210"/>
                  </a:lnTo>
                  <a:lnTo>
                    <a:pt x="46" y="1230"/>
                  </a:lnTo>
                  <a:lnTo>
                    <a:pt x="66" y="1250"/>
                  </a:lnTo>
                  <a:lnTo>
                    <a:pt x="88" y="1264"/>
                  </a:lnTo>
                  <a:lnTo>
                    <a:pt x="112" y="1278"/>
                  </a:lnTo>
                  <a:lnTo>
                    <a:pt x="112" y="1278"/>
                  </a:lnTo>
                  <a:lnTo>
                    <a:pt x="120" y="1310"/>
                  </a:lnTo>
                  <a:lnTo>
                    <a:pt x="132" y="1342"/>
                  </a:lnTo>
                  <a:lnTo>
                    <a:pt x="146" y="1370"/>
                  </a:lnTo>
                  <a:lnTo>
                    <a:pt x="164" y="1400"/>
                  </a:lnTo>
                  <a:lnTo>
                    <a:pt x="182" y="1426"/>
                  </a:lnTo>
                  <a:lnTo>
                    <a:pt x="204" y="1452"/>
                  </a:lnTo>
                  <a:lnTo>
                    <a:pt x="226" y="1474"/>
                  </a:lnTo>
                  <a:lnTo>
                    <a:pt x="250" y="1496"/>
                  </a:lnTo>
                  <a:lnTo>
                    <a:pt x="276" y="1516"/>
                  </a:lnTo>
                  <a:lnTo>
                    <a:pt x="304" y="1532"/>
                  </a:lnTo>
                  <a:lnTo>
                    <a:pt x="334" y="1548"/>
                  </a:lnTo>
                  <a:lnTo>
                    <a:pt x="364" y="1560"/>
                  </a:lnTo>
                  <a:lnTo>
                    <a:pt x="396" y="1570"/>
                  </a:lnTo>
                  <a:lnTo>
                    <a:pt x="430" y="1576"/>
                  </a:lnTo>
                  <a:lnTo>
                    <a:pt x="462" y="1582"/>
                  </a:lnTo>
                  <a:lnTo>
                    <a:pt x="498" y="1582"/>
                  </a:lnTo>
                  <a:lnTo>
                    <a:pt x="498" y="1582"/>
                  </a:lnTo>
                  <a:lnTo>
                    <a:pt x="526" y="1582"/>
                  </a:lnTo>
                  <a:lnTo>
                    <a:pt x="556" y="1578"/>
                  </a:lnTo>
                  <a:lnTo>
                    <a:pt x="584" y="1572"/>
                  </a:lnTo>
                  <a:lnTo>
                    <a:pt x="612" y="1566"/>
                  </a:lnTo>
                  <a:lnTo>
                    <a:pt x="640" y="1556"/>
                  </a:lnTo>
                  <a:lnTo>
                    <a:pt x="666" y="1544"/>
                  </a:lnTo>
                  <a:lnTo>
                    <a:pt x="692" y="1532"/>
                  </a:lnTo>
                  <a:lnTo>
                    <a:pt x="716" y="1516"/>
                  </a:lnTo>
                  <a:lnTo>
                    <a:pt x="738" y="1500"/>
                  </a:lnTo>
                  <a:lnTo>
                    <a:pt x="760" y="1482"/>
                  </a:lnTo>
                  <a:lnTo>
                    <a:pt x="782" y="1462"/>
                  </a:lnTo>
                  <a:lnTo>
                    <a:pt x="800" y="1440"/>
                  </a:lnTo>
                  <a:lnTo>
                    <a:pt x="818" y="1418"/>
                  </a:lnTo>
                  <a:lnTo>
                    <a:pt x="834" y="1394"/>
                  </a:lnTo>
                  <a:lnTo>
                    <a:pt x="848" y="1368"/>
                  </a:lnTo>
                  <a:lnTo>
                    <a:pt x="862" y="1342"/>
                  </a:lnTo>
                  <a:lnTo>
                    <a:pt x="1646" y="1342"/>
                  </a:lnTo>
                  <a:lnTo>
                    <a:pt x="1646" y="1342"/>
                  </a:lnTo>
                  <a:lnTo>
                    <a:pt x="1660" y="1368"/>
                  </a:lnTo>
                  <a:lnTo>
                    <a:pt x="1674" y="1394"/>
                  </a:lnTo>
                  <a:lnTo>
                    <a:pt x="1690" y="1418"/>
                  </a:lnTo>
                  <a:lnTo>
                    <a:pt x="1708" y="1440"/>
                  </a:lnTo>
                  <a:lnTo>
                    <a:pt x="1726" y="1462"/>
                  </a:lnTo>
                  <a:lnTo>
                    <a:pt x="1748" y="1482"/>
                  </a:lnTo>
                  <a:lnTo>
                    <a:pt x="1770" y="1500"/>
                  </a:lnTo>
                  <a:lnTo>
                    <a:pt x="1792" y="1516"/>
                  </a:lnTo>
                  <a:lnTo>
                    <a:pt x="1816" y="1532"/>
                  </a:lnTo>
                  <a:lnTo>
                    <a:pt x="1842" y="1544"/>
                  </a:lnTo>
                  <a:lnTo>
                    <a:pt x="1868" y="1556"/>
                  </a:lnTo>
                  <a:lnTo>
                    <a:pt x="1896" y="1566"/>
                  </a:lnTo>
                  <a:lnTo>
                    <a:pt x="1924" y="1572"/>
                  </a:lnTo>
                  <a:lnTo>
                    <a:pt x="1952" y="1578"/>
                  </a:lnTo>
                  <a:lnTo>
                    <a:pt x="1982" y="1582"/>
                  </a:lnTo>
                  <a:lnTo>
                    <a:pt x="2010" y="1582"/>
                  </a:lnTo>
                  <a:lnTo>
                    <a:pt x="2010" y="1582"/>
                  </a:lnTo>
                  <a:lnTo>
                    <a:pt x="2040" y="1582"/>
                  </a:lnTo>
                  <a:lnTo>
                    <a:pt x="2070" y="1578"/>
                  </a:lnTo>
                  <a:lnTo>
                    <a:pt x="2098" y="1572"/>
                  </a:lnTo>
                  <a:lnTo>
                    <a:pt x="2126" y="1566"/>
                  </a:lnTo>
                  <a:lnTo>
                    <a:pt x="2154" y="1556"/>
                  </a:lnTo>
                  <a:lnTo>
                    <a:pt x="2180" y="1544"/>
                  </a:lnTo>
                  <a:lnTo>
                    <a:pt x="2204" y="1532"/>
                  </a:lnTo>
                  <a:lnTo>
                    <a:pt x="2230" y="1516"/>
                  </a:lnTo>
                  <a:lnTo>
                    <a:pt x="2252" y="1500"/>
                  </a:lnTo>
                  <a:lnTo>
                    <a:pt x="2274" y="1482"/>
                  </a:lnTo>
                  <a:lnTo>
                    <a:pt x="2294" y="1462"/>
                  </a:lnTo>
                  <a:lnTo>
                    <a:pt x="2314" y="1440"/>
                  </a:lnTo>
                  <a:lnTo>
                    <a:pt x="2332" y="1418"/>
                  </a:lnTo>
                  <a:lnTo>
                    <a:pt x="2348" y="1394"/>
                  </a:lnTo>
                  <a:lnTo>
                    <a:pt x="2362" y="1368"/>
                  </a:lnTo>
                  <a:lnTo>
                    <a:pt x="2374" y="1342"/>
                  </a:lnTo>
                  <a:lnTo>
                    <a:pt x="2680" y="1342"/>
                  </a:lnTo>
                  <a:lnTo>
                    <a:pt x="2680" y="1342"/>
                  </a:lnTo>
                  <a:lnTo>
                    <a:pt x="2704" y="1342"/>
                  </a:lnTo>
                  <a:lnTo>
                    <a:pt x="2726" y="1340"/>
                  </a:lnTo>
                  <a:lnTo>
                    <a:pt x="2750" y="1336"/>
                  </a:lnTo>
                  <a:lnTo>
                    <a:pt x="2772" y="1330"/>
                  </a:lnTo>
                  <a:lnTo>
                    <a:pt x="2796" y="1322"/>
                  </a:lnTo>
                  <a:lnTo>
                    <a:pt x="2816" y="1314"/>
                  </a:lnTo>
                  <a:lnTo>
                    <a:pt x="2838" y="1304"/>
                  </a:lnTo>
                  <a:lnTo>
                    <a:pt x="2858" y="1292"/>
                  </a:lnTo>
                  <a:lnTo>
                    <a:pt x="2870" y="1292"/>
                  </a:lnTo>
                  <a:lnTo>
                    <a:pt x="2870" y="1292"/>
                  </a:lnTo>
                  <a:lnTo>
                    <a:pt x="2890" y="1290"/>
                  </a:lnTo>
                  <a:lnTo>
                    <a:pt x="2908" y="1288"/>
                  </a:lnTo>
                  <a:lnTo>
                    <a:pt x="2926" y="1284"/>
                  </a:lnTo>
                  <a:lnTo>
                    <a:pt x="2942" y="1278"/>
                  </a:lnTo>
                  <a:lnTo>
                    <a:pt x="2958" y="1270"/>
                  </a:lnTo>
                  <a:lnTo>
                    <a:pt x="2974" y="1260"/>
                  </a:lnTo>
                  <a:lnTo>
                    <a:pt x="2988" y="1250"/>
                  </a:lnTo>
                  <a:lnTo>
                    <a:pt x="3000" y="1238"/>
                  </a:lnTo>
                  <a:lnTo>
                    <a:pt x="3012" y="1224"/>
                  </a:lnTo>
                  <a:lnTo>
                    <a:pt x="3024" y="1210"/>
                  </a:lnTo>
                  <a:lnTo>
                    <a:pt x="3032" y="1196"/>
                  </a:lnTo>
                  <a:lnTo>
                    <a:pt x="3040" y="1180"/>
                  </a:lnTo>
                  <a:lnTo>
                    <a:pt x="3046" y="1162"/>
                  </a:lnTo>
                  <a:lnTo>
                    <a:pt x="3050" y="1144"/>
                  </a:lnTo>
                  <a:lnTo>
                    <a:pt x="3054" y="1126"/>
                  </a:lnTo>
                  <a:lnTo>
                    <a:pt x="3054" y="1108"/>
                  </a:lnTo>
                  <a:lnTo>
                    <a:pt x="3054" y="1044"/>
                  </a:lnTo>
                  <a:lnTo>
                    <a:pt x="3054" y="1044"/>
                  </a:lnTo>
                  <a:lnTo>
                    <a:pt x="3052" y="1016"/>
                  </a:lnTo>
                  <a:lnTo>
                    <a:pt x="3046" y="990"/>
                  </a:lnTo>
                  <a:lnTo>
                    <a:pt x="3038" y="966"/>
                  </a:lnTo>
                  <a:lnTo>
                    <a:pt x="3024" y="942"/>
                  </a:lnTo>
                  <a:lnTo>
                    <a:pt x="3024" y="346"/>
                  </a:lnTo>
                  <a:lnTo>
                    <a:pt x="3024" y="346"/>
                  </a:lnTo>
                  <a:lnTo>
                    <a:pt x="3022" y="310"/>
                  </a:lnTo>
                  <a:lnTo>
                    <a:pt x="3016" y="276"/>
                  </a:lnTo>
                  <a:lnTo>
                    <a:pt x="3008" y="242"/>
                  </a:lnTo>
                  <a:lnTo>
                    <a:pt x="2996" y="212"/>
                  </a:lnTo>
                  <a:lnTo>
                    <a:pt x="2982" y="182"/>
                  </a:lnTo>
                  <a:lnTo>
                    <a:pt x="2964" y="152"/>
                  </a:lnTo>
                  <a:lnTo>
                    <a:pt x="2946" y="126"/>
                  </a:lnTo>
                  <a:lnTo>
                    <a:pt x="2922" y="102"/>
                  </a:lnTo>
                  <a:lnTo>
                    <a:pt x="2898" y="80"/>
                  </a:lnTo>
                  <a:lnTo>
                    <a:pt x="2872" y="60"/>
                  </a:lnTo>
                  <a:lnTo>
                    <a:pt x="2844" y="42"/>
                  </a:lnTo>
                  <a:lnTo>
                    <a:pt x="2814" y="28"/>
                  </a:lnTo>
                  <a:lnTo>
                    <a:pt x="2782" y="16"/>
                  </a:lnTo>
                  <a:lnTo>
                    <a:pt x="2748" y="8"/>
                  </a:lnTo>
                  <a:lnTo>
                    <a:pt x="2714" y="2"/>
                  </a:lnTo>
                  <a:lnTo>
                    <a:pt x="2680" y="0"/>
                  </a:lnTo>
                  <a:lnTo>
                    <a:pt x="26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 name="Freeform 7"/>
            <p:cNvSpPr>
              <a:spLocks/>
            </p:cNvSpPr>
            <p:nvPr/>
          </p:nvSpPr>
          <p:spPr bwMode="auto">
            <a:xfrm>
              <a:off x="2355" y="1401"/>
              <a:ext cx="2926" cy="1454"/>
            </a:xfrm>
            <a:custGeom>
              <a:avLst/>
              <a:gdLst>
                <a:gd name="T0" fmla="*/ 2890 w 2926"/>
                <a:gd name="T1" fmla="*/ 224 h 1454"/>
                <a:gd name="T2" fmla="*/ 2848 w 2926"/>
                <a:gd name="T3" fmla="*/ 124 h 1454"/>
                <a:gd name="T4" fmla="*/ 2772 w 2926"/>
                <a:gd name="T5" fmla="*/ 48 h 1454"/>
                <a:gd name="T6" fmla="*/ 2672 w 2926"/>
                <a:gd name="T7" fmla="*/ 6 h 1454"/>
                <a:gd name="T8" fmla="*/ 582 w 2926"/>
                <a:gd name="T9" fmla="*/ 0 h 1454"/>
                <a:gd name="T10" fmla="*/ 496 w 2926"/>
                <a:gd name="T11" fmla="*/ 14 h 1454"/>
                <a:gd name="T12" fmla="*/ 422 w 2926"/>
                <a:gd name="T13" fmla="*/ 50 h 1454"/>
                <a:gd name="T14" fmla="*/ 364 w 2926"/>
                <a:gd name="T15" fmla="*/ 106 h 1454"/>
                <a:gd name="T16" fmla="*/ 322 w 2926"/>
                <a:gd name="T17" fmla="*/ 176 h 1454"/>
                <a:gd name="T18" fmla="*/ 306 w 2926"/>
                <a:gd name="T19" fmla="*/ 220 h 1454"/>
                <a:gd name="T20" fmla="*/ 300 w 2926"/>
                <a:gd name="T21" fmla="*/ 300 h 1454"/>
                <a:gd name="T22" fmla="*/ 298 w 2926"/>
                <a:gd name="T23" fmla="*/ 428 h 1454"/>
                <a:gd name="T24" fmla="*/ 268 w 2926"/>
                <a:gd name="T25" fmla="*/ 432 h 1454"/>
                <a:gd name="T26" fmla="*/ 184 w 2926"/>
                <a:gd name="T27" fmla="*/ 460 h 1454"/>
                <a:gd name="T28" fmla="*/ 112 w 2926"/>
                <a:gd name="T29" fmla="*/ 508 h 1454"/>
                <a:gd name="T30" fmla="*/ 58 w 2926"/>
                <a:gd name="T31" fmla="*/ 574 h 1454"/>
                <a:gd name="T32" fmla="*/ 32 w 2926"/>
                <a:gd name="T33" fmla="*/ 632 h 1454"/>
                <a:gd name="T34" fmla="*/ 22 w 2926"/>
                <a:gd name="T35" fmla="*/ 674 h 1454"/>
                <a:gd name="T36" fmla="*/ 18 w 2926"/>
                <a:gd name="T37" fmla="*/ 914 h 1454"/>
                <a:gd name="T38" fmla="*/ 0 w 2926"/>
                <a:gd name="T39" fmla="*/ 962 h 1454"/>
                <a:gd name="T40" fmla="*/ 2 w 2926"/>
                <a:gd name="T41" fmla="*/ 1066 h 1454"/>
                <a:gd name="T42" fmla="*/ 44 w 2926"/>
                <a:gd name="T43" fmla="*/ 1138 h 1454"/>
                <a:gd name="T44" fmla="*/ 104 w 2926"/>
                <a:gd name="T45" fmla="*/ 1162 h 1454"/>
                <a:gd name="T46" fmla="*/ 140 w 2926"/>
                <a:gd name="T47" fmla="*/ 1278 h 1454"/>
                <a:gd name="T48" fmla="*/ 212 w 2926"/>
                <a:gd name="T49" fmla="*/ 1370 h 1454"/>
                <a:gd name="T50" fmla="*/ 314 w 2926"/>
                <a:gd name="T51" fmla="*/ 1432 h 1454"/>
                <a:gd name="T52" fmla="*/ 434 w 2926"/>
                <a:gd name="T53" fmla="*/ 1454 h 1454"/>
                <a:gd name="T54" fmla="*/ 516 w 2926"/>
                <a:gd name="T55" fmla="*/ 1444 h 1454"/>
                <a:gd name="T56" fmla="*/ 614 w 2926"/>
                <a:gd name="T57" fmla="*/ 1402 h 1454"/>
                <a:gd name="T58" fmla="*/ 692 w 2926"/>
                <a:gd name="T59" fmla="*/ 1332 h 1454"/>
                <a:gd name="T60" fmla="*/ 744 w 2926"/>
                <a:gd name="T61" fmla="*/ 1240 h 1454"/>
                <a:gd name="T62" fmla="*/ 1636 w 2926"/>
                <a:gd name="T63" fmla="*/ 1240 h 1454"/>
                <a:gd name="T64" fmla="*/ 1688 w 2926"/>
                <a:gd name="T65" fmla="*/ 1332 h 1454"/>
                <a:gd name="T66" fmla="*/ 1768 w 2926"/>
                <a:gd name="T67" fmla="*/ 1402 h 1454"/>
                <a:gd name="T68" fmla="*/ 1864 w 2926"/>
                <a:gd name="T69" fmla="*/ 1444 h 1454"/>
                <a:gd name="T70" fmla="*/ 1946 w 2926"/>
                <a:gd name="T71" fmla="*/ 1454 h 1454"/>
                <a:gd name="T72" fmla="*/ 2054 w 2926"/>
                <a:gd name="T73" fmla="*/ 1436 h 1454"/>
                <a:gd name="T74" fmla="*/ 2148 w 2926"/>
                <a:gd name="T75" fmla="*/ 1386 h 1454"/>
                <a:gd name="T76" fmla="*/ 2220 w 2926"/>
                <a:gd name="T77" fmla="*/ 1310 h 1454"/>
                <a:gd name="T78" fmla="*/ 2266 w 2926"/>
                <a:gd name="T79" fmla="*/ 1214 h 1454"/>
                <a:gd name="T80" fmla="*/ 2660 w 2926"/>
                <a:gd name="T81" fmla="*/ 1210 h 1454"/>
                <a:gd name="T82" fmla="*/ 2740 w 2926"/>
                <a:gd name="T83" fmla="*/ 1184 h 1454"/>
                <a:gd name="T84" fmla="*/ 2782 w 2926"/>
                <a:gd name="T85" fmla="*/ 1164 h 1454"/>
                <a:gd name="T86" fmla="*/ 2830 w 2926"/>
                <a:gd name="T87" fmla="*/ 1162 h 1454"/>
                <a:gd name="T88" fmla="*/ 2906 w 2926"/>
                <a:gd name="T89" fmla="*/ 1110 h 1454"/>
                <a:gd name="T90" fmla="*/ 2926 w 2926"/>
                <a:gd name="T91" fmla="*/ 1044 h 1454"/>
                <a:gd name="T92" fmla="*/ 2918 w 2926"/>
                <a:gd name="T93" fmla="*/ 936 h 1454"/>
                <a:gd name="T94" fmla="*/ 2896 w 2926"/>
                <a:gd name="T95" fmla="*/ 282 h 1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26" h="1454">
                  <a:moveTo>
                    <a:pt x="2896" y="282"/>
                  </a:moveTo>
                  <a:lnTo>
                    <a:pt x="2896" y="282"/>
                  </a:lnTo>
                  <a:lnTo>
                    <a:pt x="2894" y="252"/>
                  </a:lnTo>
                  <a:lnTo>
                    <a:pt x="2890" y="224"/>
                  </a:lnTo>
                  <a:lnTo>
                    <a:pt x="2884" y="198"/>
                  </a:lnTo>
                  <a:lnTo>
                    <a:pt x="2874" y="172"/>
                  </a:lnTo>
                  <a:lnTo>
                    <a:pt x="2862" y="148"/>
                  </a:lnTo>
                  <a:lnTo>
                    <a:pt x="2848" y="124"/>
                  </a:lnTo>
                  <a:lnTo>
                    <a:pt x="2832" y="104"/>
                  </a:lnTo>
                  <a:lnTo>
                    <a:pt x="2814" y="84"/>
                  </a:lnTo>
                  <a:lnTo>
                    <a:pt x="2794" y="66"/>
                  </a:lnTo>
                  <a:lnTo>
                    <a:pt x="2772" y="48"/>
                  </a:lnTo>
                  <a:lnTo>
                    <a:pt x="2750" y="34"/>
                  </a:lnTo>
                  <a:lnTo>
                    <a:pt x="2724" y="24"/>
                  </a:lnTo>
                  <a:lnTo>
                    <a:pt x="2698" y="14"/>
                  </a:lnTo>
                  <a:lnTo>
                    <a:pt x="2672" y="6"/>
                  </a:lnTo>
                  <a:lnTo>
                    <a:pt x="2644" y="2"/>
                  </a:lnTo>
                  <a:lnTo>
                    <a:pt x="2616" y="0"/>
                  </a:lnTo>
                  <a:lnTo>
                    <a:pt x="582" y="0"/>
                  </a:lnTo>
                  <a:lnTo>
                    <a:pt x="582" y="0"/>
                  </a:lnTo>
                  <a:lnTo>
                    <a:pt x="560" y="2"/>
                  </a:lnTo>
                  <a:lnTo>
                    <a:pt x="538" y="4"/>
                  </a:lnTo>
                  <a:lnTo>
                    <a:pt x="518" y="8"/>
                  </a:lnTo>
                  <a:lnTo>
                    <a:pt x="496" y="14"/>
                  </a:lnTo>
                  <a:lnTo>
                    <a:pt x="478" y="20"/>
                  </a:lnTo>
                  <a:lnTo>
                    <a:pt x="458" y="30"/>
                  </a:lnTo>
                  <a:lnTo>
                    <a:pt x="440" y="40"/>
                  </a:lnTo>
                  <a:lnTo>
                    <a:pt x="422" y="50"/>
                  </a:lnTo>
                  <a:lnTo>
                    <a:pt x="406" y="62"/>
                  </a:lnTo>
                  <a:lnTo>
                    <a:pt x="390" y="76"/>
                  </a:lnTo>
                  <a:lnTo>
                    <a:pt x="376" y="90"/>
                  </a:lnTo>
                  <a:lnTo>
                    <a:pt x="364" y="106"/>
                  </a:lnTo>
                  <a:lnTo>
                    <a:pt x="350" y="122"/>
                  </a:lnTo>
                  <a:lnTo>
                    <a:pt x="340" y="140"/>
                  </a:lnTo>
                  <a:lnTo>
                    <a:pt x="330" y="158"/>
                  </a:lnTo>
                  <a:lnTo>
                    <a:pt x="322" y="176"/>
                  </a:lnTo>
                  <a:lnTo>
                    <a:pt x="322" y="176"/>
                  </a:lnTo>
                  <a:lnTo>
                    <a:pt x="314" y="190"/>
                  </a:lnTo>
                  <a:lnTo>
                    <a:pt x="310" y="204"/>
                  </a:lnTo>
                  <a:lnTo>
                    <a:pt x="306" y="220"/>
                  </a:lnTo>
                  <a:lnTo>
                    <a:pt x="304" y="236"/>
                  </a:lnTo>
                  <a:lnTo>
                    <a:pt x="300" y="268"/>
                  </a:lnTo>
                  <a:lnTo>
                    <a:pt x="300" y="300"/>
                  </a:lnTo>
                  <a:lnTo>
                    <a:pt x="300" y="300"/>
                  </a:lnTo>
                  <a:lnTo>
                    <a:pt x="298" y="336"/>
                  </a:lnTo>
                  <a:lnTo>
                    <a:pt x="298" y="336"/>
                  </a:lnTo>
                  <a:lnTo>
                    <a:pt x="298" y="342"/>
                  </a:lnTo>
                  <a:lnTo>
                    <a:pt x="298" y="428"/>
                  </a:lnTo>
                  <a:lnTo>
                    <a:pt x="298" y="428"/>
                  </a:lnTo>
                  <a:lnTo>
                    <a:pt x="290" y="428"/>
                  </a:lnTo>
                  <a:lnTo>
                    <a:pt x="290" y="428"/>
                  </a:lnTo>
                  <a:lnTo>
                    <a:pt x="268" y="432"/>
                  </a:lnTo>
                  <a:lnTo>
                    <a:pt x="246" y="436"/>
                  </a:lnTo>
                  <a:lnTo>
                    <a:pt x="224" y="442"/>
                  </a:lnTo>
                  <a:lnTo>
                    <a:pt x="204" y="450"/>
                  </a:lnTo>
                  <a:lnTo>
                    <a:pt x="184" y="460"/>
                  </a:lnTo>
                  <a:lnTo>
                    <a:pt x="164" y="470"/>
                  </a:lnTo>
                  <a:lnTo>
                    <a:pt x="146" y="482"/>
                  </a:lnTo>
                  <a:lnTo>
                    <a:pt x="128" y="494"/>
                  </a:lnTo>
                  <a:lnTo>
                    <a:pt x="112" y="508"/>
                  </a:lnTo>
                  <a:lnTo>
                    <a:pt x="96" y="522"/>
                  </a:lnTo>
                  <a:lnTo>
                    <a:pt x="82" y="538"/>
                  </a:lnTo>
                  <a:lnTo>
                    <a:pt x="70" y="556"/>
                  </a:lnTo>
                  <a:lnTo>
                    <a:pt x="58" y="574"/>
                  </a:lnTo>
                  <a:lnTo>
                    <a:pt x="48" y="592"/>
                  </a:lnTo>
                  <a:lnTo>
                    <a:pt x="40" y="612"/>
                  </a:lnTo>
                  <a:lnTo>
                    <a:pt x="32" y="632"/>
                  </a:lnTo>
                  <a:lnTo>
                    <a:pt x="32" y="632"/>
                  </a:lnTo>
                  <a:lnTo>
                    <a:pt x="32" y="632"/>
                  </a:lnTo>
                  <a:lnTo>
                    <a:pt x="32" y="632"/>
                  </a:lnTo>
                  <a:lnTo>
                    <a:pt x="26" y="654"/>
                  </a:lnTo>
                  <a:lnTo>
                    <a:pt x="22" y="674"/>
                  </a:lnTo>
                  <a:lnTo>
                    <a:pt x="20" y="696"/>
                  </a:lnTo>
                  <a:lnTo>
                    <a:pt x="18" y="718"/>
                  </a:lnTo>
                  <a:lnTo>
                    <a:pt x="18" y="798"/>
                  </a:lnTo>
                  <a:lnTo>
                    <a:pt x="18" y="914"/>
                  </a:lnTo>
                  <a:lnTo>
                    <a:pt x="18" y="914"/>
                  </a:lnTo>
                  <a:lnTo>
                    <a:pt x="10" y="928"/>
                  </a:lnTo>
                  <a:lnTo>
                    <a:pt x="4" y="944"/>
                  </a:lnTo>
                  <a:lnTo>
                    <a:pt x="0" y="962"/>
                  </a:lnTo>
                  <a:lnTo>
                    <a:pt x="0" y="980"/>
                  </a:lnTo>
                  <a:lnTo>
                    <a:pt x="0" y="1044"/>
                  </a:lnTo>
                  <a:lnTo>
                    <a:pt x="0" y="1044"/>
                  </a:lnTo>
                  <a:lnTo>
                    <a:pt x="2" y="1066"/>
                  </a:lnTo>
                  <a:lnTo>
                    <a:pt x="8" y="1086"/>
                  </a:lnTo>
                  <a:lnTo>
                    <a:pt x="16" y="1106"/>
                  </a:lnTo>
                  <a:lnTo>
                    <a:pt x="30" y="1122"/>
                  </a:lnTo>
                  <a:lnTo>
                    <a:pt x="44" y="1138"/>
                  </a:lnTo>
                  <a:lnTo>
                    <a:pt x="62" y="1150"/>
                  </a:lnTo>
                  <a:lnTo>
                    <a:pt x="82" y="1158"/>
                  </a:lnTo>
                  <a:lnTo>
                    <a:pt x="104" y="1162"/>
                  </a:lnTo>
                  <a:lnTo>
                    <a:pt x="104" y="1162"/>
                  </a:lnTo>
                  <a:lnTo>
                    <a:pt x="108" y="1192"/>
                  </a:lnTo>
                  <a:lnTo>
                    <a:pt x="116" y="1222"/>
                  </a:lnTo>
                  <a:lnTo>
                    <a:pt x="126" y="1250"/>
                  </a:lnTo>
                  <a:lnTo>
                    <a:pt x="140" y="1278"/>
                  </a:lnTo>
                  <a:lnTo>
                    <a:pt x="154" y="1304"/>
                  </a:lnTo>
                  <a:lnTo>
                    <a:pt x="172" y="1328"/>
                  </a:lnTo>
                  <a:lnTo>
                    <a:pt x="192" y="1350"/>
                  </a:lnTo>
                  <a:lnTo>
                    <a:pt x="212" y="1370"/>
                  </a:lnTo>
                  <a:lnTo>
                    <a:pt x="236" y="1388"/>
                  </a:lnTo>
                  <a:lnTo>
                    <a:pt x="260" y="1406"/>
                  </a:lnTo>
                  <a:lnTo>
                    <a:pt x="286" y="1420"/>
                  </a:lnTo>
                  <a:lnTo>
                    <a:pt x="314" y="1432"/>
                  </a:lnTo>
                  <a:lnTo>
                    <a:pt x="342" y="1442"/>
                  </a:lnTo>
                  <a:lnTo>
                    <a:pt x="372" y="1448"/>
                  </a:lnTo>
                  <a:lnTo>
                    <a:pt x="402" y="1454"/>
                  </a:lnTo>
                  <a:lnTo>
                    <a:pt x="434" y="1454"/>
                  </a:lnTo>
                  <a:lnTo>
                    <a:pt x="434" y="1454"/>
                  </a:lnTo>
                  <a:lnTo>
                    <a:pt x="462" y="1454"/>
                  </a:lnTo>
                  <a:lnTo>
                    <a:pt x="488" y="1450"/>
                  </a:lnTo>
                  <a:lnTo>
                    <a:pt x="516" y="1444"/>
                  </a:lnTo>
                  <a:lnTo>
                    <a:pt x="542" y="1436"/>
                  </a:lnTo>
                  <a:lnTo>
                    <a:pt x="566" y="1426"/>
                  </a:lnTo>
                  <a:lnTo>
                    <a:pt x="590" y="1416"/>
                  </a:lnTo>
                  <a:lnTo>
                    <a:pt x="614" y="1402"/>
                  </a:lnTo>
                  <a:lnTo>
                    <a:pt x="634" y="1386"/>
                  </a:lnTo>
                  <a:lnTo>
                    <a:pt x="654" y="1370"/>
                  </a:lnTo>
                  <a:lnTo>
                    <a:pt x="674" y="1352"/>
                  </a:lnTo>
                  <a:lnTo>
                    <a:pt x="692" y="1332"/>
                  </a:lnTo>
                  <a:lnTo>
                    <a:pt x="706" y="1310"/>
                  </a:lnTo>
                  <a:lnTo>
                    <a:pt x="722" y="1288"/>
                  </a:lnTo>
                  <a:lnTo>
                    <a:pt x="734" y="1264"/>
                  </a:lnTo>
                  <a:lnTo>
                    <a:pt x="744" y="1240"/>
                  </a:lnTo>
                  <a:lnTo>
                    <a:pt x="752" y="1214"/>
                  </a:lnTo>
                  <a:lnTo>
                    <a:pt x="1628" y="1214"/>
                  </a:lnTo>
                  <a:lnTo>
                    <a:pt x="1628" y="1214"/>
                  </a:lnTo>
                  <a:lnTo>
                    <a:pt x="1636" y="1240"/>
                  </a:lnTo>
                  <a:lnTo>
                    <a:pt x="1646" y="1264"/>
                  </a:lnTo>
                  <a:lnTo>
                    <a:pt x="1658" y="1288"/>
                  </a:lnTo>
                  <a:lnTo>
                    <a:pt x="1674" y="1310"/>
                  </a:lnTo>
                  <a:lnTo>
                    <a:pt x="1688" y="1332"/>
                  </a:lnTo>
                  <a:lnTo>
                    <a:pt x="1706" y="1352"/>
                  </a:lnTo>
                  <a:lnTo>
                    <a:pt x="1726" y="1370"/>
                  </a:lnTo>
                  <a:lnTo>
                    <a:pt x="1746" y="1386"/>
                  </a:lnTo>
                  <a:lnTo>
                    <a:pt x="1768" y="1402"/>
                  </a:lnTo>
                  <a:lnTo>
                    <a:pt x="1790" y="1416"/>
                  </a:lnTo>
                  <a:lnTo>
                    <a:pt x="1814" y="1426"/>
                  </a:lnTo>
                  <a:lnTo>
                    <a:pt x="1838" y="1436"/>
                  </a:lnTo>
                  <a:lnTo>
                    <a:pt x="1864" y="1444"/>
                  </a:lnTo>
                  <a:lnTo>
                    <a:pt x="1892" y="1450"/>
                  </a:lnTo>
                  <a:lnTo>
                    <a:pt x="1918" y="1454"/>
                  </a:lnTo>
                  <a:lnTo>
                    <a:pt x="1946" y="1454"/>
                  </a:lnTo>
                  <a:lnTo>
                    <a:pt x="1946" y="1454"/>
                  </a:lnTo>
                  <a:lnTo>
                    <a:pt x="1974" y="1454"/>
                  </a:lnTo>
                  <a:lnTo>
                    <a:pt x="2002" y="1450"/>
                  </a:lnTo>
                  <a:lnTo>
                    <a:pt x="2028" y="1444"/>
                  </a:lnTo>
                  <a:lnTo>
                    <a:pt x="2054" y="1436"/>
                  </a:lnTo>
                  <a:lnTo>
                    <a:pt x="2080" y="1426"/>
                  </a:lnTo>
                  <a:lnTo>
                    <a:pt x="2104" y="1416"/>
                  </a:lnTo>
                  <a:lnTo>
                    <a:pt x="2126" y="1402"/>
                  </a:lnTo>
                  <a:lnTo>
                    <a:pt x="2148" y="1386"/>
                  </a:lnTo>
                  <a:lnTo>
                    <a:pt x="2168" y="1370"/>
                  </a:lnTo>
                  <a:lnTo>
                    <a:pt x="2188" y="1352"/>
                  </a:lnTo>
                  <a:lnTo>
                    <a:pt x="2204" y="1332"/>
                  </a:lnTo>
                  <a:lnTo>
                    <a:pt x="2220" y="1310"/>
                  </a:lnTo>
                  <a:lnTo>
                    <a:pt x="2234" y="1288"/>
                  </a:lnTo>
                  <a:lnTo>
                    <a:pt x="2246" y="1264"/>
                  </a:lnTo>
                  <a:lnTo>
                    <a:pt x="2258" y="1240"/>
                  </a:lnTo>
                  <a:lnTo>
                    <a:pt x="2266" y="1214"/>
                  </a:lnTo>
                  <a:lnTo>
                    <a:pt x="2616" y="1214"/>
                  </a:lnTo>
                  <a:lnTo>
                    <a:pt x="2616" y="1214"/>
                  </a:lnTo>
                  <a:lnTo>
                    <a:pt x="2638" y="1214"/>
                  </a:lnTo>
                  <a:lnTo>
                    <a:pt x="2660" y="1210"/>
                  </a:lnTo>
                  <a:lnTo>
                    <a:pt x="2680" y="1206"/>
                  </a:lnTo>
                  <a:lnTo>
                    <a:pt x="2702" y="1200"/>
                  </a:lnTo>
                  <a:lnTo>
                    <a:pt x="2722" y="1194"/>
                  </a:lnTo>
                  <a:lnTo>
                    <a:pt x="2740" y="1184"/>
                  </a:lnTo>
                  <a:lnTo>
                    <a:pt x="2758" y="1174"/>
                  </a:lnTo>
                  <a:lnTo>
                    <a:pt x="2776" y="1164"/>
                  </a:lnTo>
                  <a:lnTo>
                    <a:pt x="2776" y="1164"/>
                  </a:lnTo>
                  <a:lnTo>
                    <a:pt x="2782" y="1164"/>
                  </a:lnTo>
                  <a:lnTo>
                    <a:pt x="2806" y="1164"/>
                  </a:lnTo>
                  <a:lnTo>
                    <a:pt x="2806" y="1164"/>
                  </a:lnTo>
                  <a:lnTo>
                    <a:pt x="2818" y="1164"/>
                  </a:lnTo>
                  <a:lnTo>
                    <a:pt x="2830" y="1162"/>
                  </a:lnTo>
                  <a:lnTo>
                    <a:pt x="2854" y="1154"/>
                  </a:lnTo>
                  <a:lnTo>
                    <a:pt x="2874" y="1144"/>
                  </a:lnTo>
                  <a:lnTo>
                    <a:pt x="2892" y="1128"/>
                  </a:lnTo>
                  <a:lnTo>
                    <a:pt x="2906" y="1110"/>
                  </a:lnTo>
                  <a:lnTo>
                    <a:pt x="2918" y="1090"/>
                  </a:lnTo>
                  <a:lnTo>
                    <a:pt x="2924" y="1068"/>
                  </a:lnTo>
                  <a:lnTo>
                    <a:pt x="2926" y="1056"/>
                  </a:lnTo>
                  <a:lnTo>
                    <a:pt x="2926" y="1044"/>
                  </a:lnTo>
                  <a:lnTo>
                    <a:pt x="2926" y="980"/>
                  </a:lnTo>
                  <a:lnTo>
                    <a:pt x="2926" y="980"/>
                  </a:lnTo>
                  <a:lnTo>
                    <a:pt x="2924" y="956"/>
                  </a:lnTo>
                  <a:lnTo>
                    <a:pt x="2918" y="936"/>
                  </a:lnTo>
                  <a:lnTo>
                    <a:pt x="2908" y="916"/>
                  </a:lnTo>
                  <a:lnTo>
                    <a:pt x="2896" y="900"/>
                  </a:lnTo>
                  <a:lnTo>
                    <a:pt x="2896" y="678"/>
                  </a:lnTo>
                  <a:lnTo>
                    <a:pt x="2896" y="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 name="Freeform 8"/>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 name="Freeform 9"/>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 name="Freeform 10"/>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 name="Freeform 11"/>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 name="Freeform 12"/>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 name="Freeform 13"/>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 name="Freeform 14"/>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 name="Freeform 15"/>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 name="Freeform 16"/>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 name="Freeform 17"/>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 name="Freeform 18"/>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 name="Rectangle 19"/>
            <p:cNvSpPr>
              <a:spLocks noChangeArrowheads="1"/>
            </p:cNvSpPr>
            <p:nvPr/>
          </p:nvSpPr>
          <p:spPr bwMode="auto">
            <a:xfrm>
              <a:off x="3281" y="216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 name="Rectangle 20"/>
            <p:cNvSpPr>
              <a:spLocks noChangeArrowheads="1"/>
            </p:cNvSpPr>
            <p:nvPr/>
          </p:nvSpPr>
          <p:spPr bwMode="auto">
            <a:xfrm>
              <a:off x="4655" y="2327"/>
              <a:ext cx="304"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 name="Rectangle 21"/>
            <p:cNvSpPr>
              <a:spLocks noChangeArrowheads="1"/>
            </p:cNvSpPr>
            <p:nvPr/>
          </p:nvSpPr>
          <p:spPr bwMode="auto">
            <a:xfrm>
              <a:off x="3317" y="2327"/>
              <a:ext cx="64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 name="Freeform 22"/>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 name="Rectangle 23"/>
            <p:cNvSpPr>
              <a:spLocks noChangeArrowheads="1"/>
            </p:cNvSpPr>
            <p:nvPr/>
          </p:nvSpPr>
          <p:spPr bwMode="auto">
            <a:xfrm>
              <a:off x="3281" y="195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 name="Freeform 24"/>
            <p:cNvSpPr>
              <a:spLocks/>
            </p:cNvSpPr>
            <p:nvPr/>
          </p:nvSpPr>
          <p:spPr bwMode="auto">
            <a:xfrm>
              <a:off x="4723"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 name="Freeform 25"/>
            <p:cNvSpPr>
              <a:spLocks/>
            </p:cNvSpPr>
            <p:nvPr/>
          </p:nvSpPr>
          <p:spPr bwMode="auto">
            <a:xfrm>
              <a:off x="4723"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 name="Freeform 26"/>
            <p:cNvSpPr>
              <a:spLocks/>
            </p:cNvSpPr>
            <p:nvPr/>
          </p:nvSpPr>
          <p:spPr bwMode="auto">
            <a:xfrm>
              <a:off x="4381" y="1615"/>
              <a:ext cx="282" cy="132"/>
            </a:xfrm>
            <a:custGeom>
              <a:avLst/>
              <a:gdLst>
                <a:gd name="T0" fmla="*/ 282 w 282"/>
                <a:gd name="T1" fmla="*/ 32 h 132"/>
                <a:gd name="T2" fmla="*/ 282 w 282"/>
                <a:gd name="T3" fmla="*/ 32 h 132"/>
                <a:gd name="T4" fmla="*/ 280 w 282"/>
                <a:gd name="T5" fmla="*/ 24 h 132"/>
                <a:gd name="T6" fmla="*/ 278 w 282"/>
                <a:gd name="T7" fmla="*/ 18 h 132"/>
                <a:gd name="T8" fmla="*/ 272 w 282"/>
                <a:gd name="T9" fmla="*/ 8 h 132"/>
                <a:gd name="T10" fmla="*/ 262 w 282"/>
                <a:gd name="T11" fmla="*/ 2 h 132"/>
                <a:gd name="T12" fmla="*/ 256 w 282"/>
                <a:gd name="T13" fmla="*/ 0 h 132"/>
                <a:gd name="T14" fmla="*/ 250 w 282"/>
                <a:gd name="T15" fmla="*/ 0 h 132"/>
                <a:gd name="T16" fmla="*/ 32 w 282"/>
                <a:gd name="T17" fmla="*/ 0 h 132"/>
                <a:gd name="T18" fmla="*/ 32 w 282"/>
                <a:gd name="T19" fmla="*/ 0 h 132"/>
                <a:gd name="T20" fmla="*/ 26 w 282"/>
                <a:gd name="T21" fmla="*/ 0 h 132"/>
                <a:gd name="T22" fmla="*/ 20 w 282"/>
                <a:gd name="T23" fmla="*/ 2 h 132"/>
                <a:gd name="T24" fmla="*/ 10 w 282"/>
                <a:gd name="T25" fmla="*/ 8 h 132"/>
                <a:gd name="T26" fmla="*/ 4 w 282"/>
                <a:gd name="T27" fmla="*/ 18 h 132"/>
                <a:gd name="T28" fmla="*/ 2 w 282"/>
                <a:gd name="T29" fmla="*/ 24 h 132"/>
                <a:gd name="T30" fmla="*/ 0 w 282"/>
                <a:gd name="T31" fmla="*/ 32 h 132"/>
                <a:gd name="T32" fmla="*/ 0 w 282"/>
                <a:gd name="T33" fmla="*/ 132 h 132"/>
                <a:gd name="T34" fmla="*/ 282 w 282"/>
                <a:gd name="T35" fmla="*/ 132 h 132"/>
                <a:gd name="T36" fmla="*/ 282 w 282"/>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282" y="32"/>
                  </a:moveTo>
                  <a:lnTo>
                    <a:pt x="282" y="32"/>
                  </a:lnTo>
                  <a:lnTo>
                    <a:pt x="280" y="24"/>
                  </a:lnTo>
                  <a:lnTo>
                    <a:pt x="278" y="18"/>
                  </a:lnTo>
                  <a:lnTo>
                    <a:pt x="272" y="8"/>
                  </a:lnTo>
                  <a:lnTo>
                    <a:pt x="262" y="2"/>
                  </a:lnTo>
                  <a:lnTo>
                    <a:pt x="256" y="0"/>
                  </a:lnTo>
                  <a:lnTo>
                    <a:pt x="250" y="0"/>
                  </a:lnTo>
                  <a:lnTo>
                    <a:pt x="32" y="0"/>
                  </a:lnTo>
                  <a:lnTo>
                    <a:pt x="32" y="0"/>
                  </a:lnTo>
                  <a:lnTo>
                    <a:pt x="26" y="0"/>
                  </a:lnTo>
                  <a:lnTo>
                    <a:pt x="20" y="2"/>
                  </a:lnTo>
                  <a:lnTo>
                    <a:pt x="10" y="8"/>
                  </a:lnTo>
                  <a:lnTo>
                    <a:pt x="4" y="18"/>
                  </a:lnTo>
                  <a:lnTo>
                    <a:pt x="2" y="24"/>
                  </a:lnTo>
                  <a:lnTo>
                    <a:pt x="0" y="32"/>
                  </a:lnTo>
                  <a:lnTo>
                    <a:pt x="0" y="132"/>
                  </a:lnTo>
                  <a:lnTo>
                    <a:pt x="282" y="132"/>
                  </a:lnTo>
                  <a:lnTo>
                    <a:pt x="28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 name="Freeform 27"/>
            <p:cNvSpPr>
              <a:spLocks/>
            </p:cNvSpPr>
            <p:nvPr/>
          </p:nvSpPr>
          <p:spPr bwMode="auto">
            <a:xfrm>
              <a:off x="4381" y="1787"/>
              <a:ext cx="282" cy="132"/>
            </a:xfrm>
            <a:custGeom>
              <a:avLst/>
              <a:gdLst>
                <a:gd name="T0" fmla="*/ 0 w 282"/>
                <a:gd name="T1" fmla="*/ 100 h 132"/>
                <a:gd name="T2" fmla="*/ 0 w 282"/>
                <a:gd name="T3" fmla="*/ 100 h 132"/>
                <a:gd name="T4" fmla="*/ 2 w 282"/>
                <a:gd name="T5" fmla="*/ 106 h 132"/>
                <a:gd name="T6" fmla="*/ 4 w 282"/>
                <a:gd name="T7" fmla="*/ 112 h 132"/>
                <a:gd name="T8" fmla="*/ 10 w 282"/>
                <a:gd name="T9" fmla="*/ 122 h 132"/>
                <a:gd name="T10" fmla="*/ 20 w 282"/>
                <a:gd name="T11" fmla="*/ 130 h 132"/>
                <a:gd name="T12" fmla="*/ 26 w 282"/>
                <a:gd name="T13" fmla="*/ 130 h 132"/>
                <a:gd name="T14" fmla="*/ 32 w 282"/>
                <a:gd name="T15" fmla="*/ 132 h 132"/>
                <a:gd name="T16" fmla="*/ 250 w 282"/>
                <a:gd name="T17" fmla="*/ 132 h 132"/>
                <a:gd name="T18" fmla="*/ 250 w 282"/>
                <a:gd name="T19" fmla="*/ 132 h 132"/>
                <a:gd name="T20" fmla="*/ 256 w 282"/>
                <a:gd name="T21" fmla="*/ 130 h 132"/>
                <a:gd name="T22" fmla="*/ 262 w 282"/>
                <a:gd name="T23" fmla="*/ 130 h 132"/>
                <a:gd name="T24" fmla="*/ 272 w 282"/>
                <a:gd name="T25" fmla="*/ 122 h 132"/>
                <a:gd name="T26" fmla="*/ 278 w 282"/>
                <a:gd name="T27" fmla="*/ 112 h 132"/>
                <a:gd name="T28" fmla="*/ 280 w 282"/>
                <a:gd name="T29" fmla="*/ 106 h 132"/>
                <a:gd name="T30" fmla="*/ 282 w 282"/>
                <a:gd name="T31" fmla="*/ 100 h 132"/>
                <a:gd name="T32" fmla="*/ 282 w 282"/>
                <a:gd name="T33" fmla="*/ 0 h 132"/>
                <a:gd name="T34" fmla="*/ 0 w 282"/>
                <a:gd name="T35" fmla="*/ 0 h 132"/>
                <a:gd name="T36" fmla="*/ 0 w 282"/>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0" y="100"/>
                  </a:moveTo>
                  <a:lnTo>
                    <a:pt x="0" y="100"/>
                  </a:lnTo>
                  <a:lnTo>
                    <a:pt x="2" y="106"/>
                  </a:lnTo>
                  <a:lnTo>
                    <a:pt x="4" y="112"/>
                  </a:lnTo>
                  <a:lnTo>
                    <a:pt x="10" y="122"/>
                  </a:lnTo>
                  <a:lnTo>
                    <a:pt x="20" y="130"/>
                  </a:lnTo>
                  <a:lnTo>
                    <a:pt x="26" y="130"/>
                  </a:lnTo>
                  <a:lnTo>
                    <a:pt x="32" y="132"/>
                  </a:lnTo>
                  <a:lnTo>
                    <a:pt x="250" y="132"/>
                  </a:lnTo>
                  <a:lnTo>
                    <a:pt x="250" y="132"/>
                  </a:lnTo>
                  <a:lnTo>
                    <a:pt x="256" y="130"/>
                  </a:lnTo>
                  <a:lnTo>
                    <a:pt x="262" y="130"/>
                  </a:lnTo>
                  <a:lnTo>
                    <a:pt x="272" y="122"/>
                  </a:lnTo>
                  <a:lnTo>
                    <a:pt x="278" y="112"/>
                  </a:lnTo>
                  <a:lnTo>
                    <a:pt x="280" y="106"/>
                  </a:lnTo>
                  <a:lnTo>
                    <a:pt x="282" y="100"/>
                  </a:lnTo>
                  <a:lnTo>
                    <a:pt x="282"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 name="Freeform 28"/>
            <p:cNvSpPr>
              <a:spLocks/>
            </p:cNvSpPr>
            <p:nvPr/>
          </p:nvSpPr>
          <p:spPr bwMode="auto">
            <a:xfrm>
              <a:off x="4041" y="1615"/>
              <a:ext cx="280" cy="132"/>
            </a:xfrm>
            <a:custGeom>
              <a:avLst/>
              <a:gdLst>
                <a:gd name="T0" fmla="*/ 280 w 280"/>
                <a:gd name="T1" fmla="*/ 32 h 132"/>
                <a:gd name="T2" fmla="*/ 280 w 280"/>
                <a:gd name="T3" fmla="*/ 32 h 132"/>
                <a:gd name="T4" fmla="*/ 280 w 280"/>
                <a:gd name="T5" fmla="*/ 24 h 132"/>
                <a:gd name="T6" fmla="*/ 278 w 280"/>
                <a:gd name="T7" fmla="*/ 18 h 132"/>
                <a:gd name="T8" fmla="*/ 272 w 280"/>
                <a:gd name="T9" fmla="*/ 8 h 132"/>
                <a:gd name="T10" fmla="*/ 262 w 280"/>
                <a:gd name="T11" fmla="*/ 2 h 132"/>
                <a:gd name="T12" fmla="*/ 256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2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2" y="8"/>
                  </a:lnTo>
                  <a:lnTo>
                    <a:pt x="262" y="2"/>
                  </a:lnTo>
                  <a:lnTo>
                    <a:pt x="256" y="0"/>
                  </a:lnTo>
                  <a:lnTo>
                    <a:pt x="248" y="0"/>
                  </a:lnTo>
                  <a:lnTo>
                    <a:pt x="32" y="0"/>
                  </a:lnTo>
                  <a:lnTo>
                    <a:pt x="32" y="0"/>
                  </a:lnTo>
                  <a:lnTo>
                    <a:pt x="26" y="0"/>
                  </a:lnTo>
                  <a:lnTo>
                    <a:pt x="20" y="2"/>
                  </a:lnTo>
                  <a:lnTo>
                    <a:pt x="10" y="8"/>
                  </a:lnTo>
                  <a:lnTo>
                    <a:pt x="2" y="18"/>
                  </a:lnTo>
                  <a:lnTo>
                    <a:pt x="2"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 name="Freeform 29"/>
            <p:cNvSpPr>
              <a:spLocks/>
            </p:cNvSpPr>
            <p:nvPr/>
          </p:nvSpPr>
          <p:spPr bwMode="auto">
            <a:xfrm>
              <a:off x="4041" y="1787"/>
              <a:ext cx="280" cy="132"/>
            </a:xfrm>
            <a:custGeom>
              <a:avLst/>
              <a:gdLst>
                <a:gd name="T0" fmla="*/ 0 w 280"/>
                <a:gd name="T1" fmla="*/ 100 h 132"/>
                <a:gd name="T2" fmla="*/ 0 w 280"/>
                <a:gd name="T3" fmla="*/ 100 h 132"/>
                <a:gd name="T4" fmla="*/ 2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6 w 280"/>
                <a:gd name="T21" fmla="*/ 130 h 132"/>
                <a:gd name="T22" fmla="*/ 262 w 280"/>
                <a:gd name="T23" fmla="*/ 130 h 132"/>
                <a:gd name="T24" fmla="*/ 272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2" y="106"/>
                  </a:lnTo>
                  <a:lnTo>
                    <a:pt x="2" y="112"/>
                  </a:lnTo>
                  <a:lnTo>
                    <a:pt x="10" y="122"/>
                  </a:lnTo>
                  <a:lnTo>
                    <a:pt x="20" y="130"/>
                  </a:lnTo>
                  <a:lnTo>
                    <a:pt x="26" y="130"/>
                  </a:lnTo>
                  <a:lnTo>
                    <a:pt x="32" y="132"/>
                  </a:lnTo>
                  <a:lnTo>
                    <a:pt x="248" y="132"/>
                  </a:lnTo>
                  <a:lnTo>
                    <a:pt x="248" y="132"/>
                  </a:lnTo>
                  <a:lnTo>
                    <a:pt x="256" y="130"/>
                  </a:lnTo>
                  <a:lnTo>
                    <a:pt x="262" y="130"/>
                  </a:lnTo>
                  <a:lnTo>
                    <a:pt x="272"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 name="Freeform 30"/>
            <p:cNvSpPr>
              <a:spLocks/>
            </p:cNvSpPr>
            <p:nvPr/>
          </p:nvSpPr>
          <p:spPr bwMode="auto">
            <a:xfrm>
              <a:off x="370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 name="Freeform 31"/>
            <p:cNvSpPr>
              <a:spLocks/>
            </p:cNvSpPr>
            <p:nvPr/>
          </p:nvSpPr>
          <p:spPr bwMode="auto">
            <a:xfrm>
              <a:off x="370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 name="Freeform 32"/>
            <p:cNvSpPr>
              <a:spLocks/>
            </p:cNvSpPr>
            <p:nvPr/>
          </p:nvSpPr>
          <p:spPr bwMode="auto">
            <a:xfrm>
              <a:off x="336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 name="Freeform 33"/>
            <p:cNvSpPr>
              <a:spLocks/>
            </p:cNvSpPr>
            <p:nvPr/>
          </p:nvSpPr>
          <p:spPr bwMode="auto">
            <a:xfrm>
              <a:off x="336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Freeform 34"/>
            <p:cNvSpPr>
              <a:spLocks/>
            </p:cNvSpPr>
            <p:nvPr/>
          </p:nvSpPr>
          <p:spPr bwMode="auto">
            <a:xfrm>
              <a:off x="3021"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Freeform 35"/>
            <p:cNvSpPr>
              <a:spLocks/>
            </p:cNvSpPr>
            <p:nvPr/>
          </p:nvSpPr>
          <p:spPr bwMode="auto">
            <a:xfrm>
              <a:off x="3021"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 name="Freeform 36"/>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Freeform 37"/>
            <p:cNvSpPr>
              <a:spLocks/>
            </p:cNvSpPr>
            <p:nvPr/>
          </p:nvSpPr>
          <p:spPr bwMode="auto">
            <a:xfrm>
              <a:off x="2917" y="1857"/>
              <a:ext cx="328" cy="328"/>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Freeform 38"/>
            <p:cNvSpPr>
              <a:spLocks noEditPoints="1"/>
            </p:cNvSpPr>
            <p:nvPr/>
          </p:nvSpPr>
          <p:spPr bwMode="auto">
            <a:xfrm>
              <a:off x="2941" y="1881"/>
              <a:ext cx="280" cy="28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Freeform 39"/>
            <p:cNvSpPr>
              <a:spLocks/>
            </p:cNvSpPr>
            <p:nvPr/>
          </p:nvSpPr>
          <p:spPr bwMode="auto">
            <a:xfrm>
              <a:off x="2905" y="1925"/>
              <a:ext cx="24" cy="196"/>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Freeform 40"/>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 name="Freeform 41"/>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 name="Freeform 42"/>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 name="Freeform 43"/>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44"/>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45"/>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 name="Freeform 46"/>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66" name="Rectangle 65"/>
          <p:cNvSpPr/>
          <p:nvPr/>
        </p:nvSpPr>
        <p:spPr>
          <a:xfrm>
            <a:off x="12414" y="5627240"/>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2100" dirty="0"/>
              <a:t>Outline </a:t>
            </a:r>
          </a:p>
        </p:txBody>
      </p:sp>
    </p:spTree>
    <p:extLst>
      <p:ext uri="{BB962C8B-B14F-4D97-AF65-F5344CB8AC3E}">
        <p14:creationId xmlns:p14="http://schemas.microsoft.com/office/powerpoint/2010/main" val="1237706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300" fill="hold"/>
                                        <p:tgtEl>
                                          <p:spTgt spid="4"/>
                                        </p:tgtEl>
                                        <p:attrNameLst>
                                          <p:attrName>ppt_x</p:attrName>
                                        </p:attrNameLst>
                                      </p:cBhvr>
                                      <p:tavLst>
                                        <p:tav tm="0">
                                          <p:val>
                                            <p:strVal val="0-#ppt_w/2"/>
                                          </p:val>
                                        </p:tav>
                                        <p:tav tm="100000">
                                          <p:val>
                                            <p:strVal val="#ppt_x"/>
                                          </p:val>
                                        </p:tav>
                                      </p:tavLst>
                                    </p:anim>
                                    <p:anim calcmode="lin" valueType="num">
                                      <p:cBhvr additive="base">
                                        <p:cTn id="8" dur="130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1300"/>
                            </p:stCondLst>
                            <p:childTnLst>
                              <p:par>
                                <p:cTn id="10" presetID="10" presetClass="entr" presetSubtype="0" fill="hold" grpId="0" nodeType="afterEffect">
                                  <p:stCondLst>
                                    <p:cond delay="0"/>
                                  </p:stCondLst>
                                  <p:childTnLst>
                                    <p:set>
                                      <p:cBhvr>
                                        <p:cTn id="11" dur="1" fill="hold">
                                          <p:stCondLst>
                                            <p:cond delay="0"/>
                                          </p:stCondLst>
                                        </p:cTn>
                                        <p:tgtEl>
                                          <p:spTgt spid="49"/>
                                        </p:tgtEl>
                                        <p:attrNameLst>
                                          <p:attrName>style.visibility</p:attrName>
                                        </p:attrNameLst>
                                      </p:cBhvr>
                                      <p:to>
                                        <p:strVal val="visible"/>
                                      </p:to>
                                    </p:set>
                                    <p:animEffect transition="in" filter="fade">
                                      <p:cBhvr>
                                        <p:cTn id="12" dur="500"/>
                                        <p:tgtEl>
                                          <p:spTgt spid="49"/>
                                        </p:tgtEl>
                                      </p:cBhvr>
                                    </p:animEffect>
                                  </p:childTnLst>
                                </p:cTn>
                              </p:par>
                            </p:childTnLst>
                          </p:cTn>
                        </p:par>
                        <p:par>
                          <p:cTn id="13" fill="hold">
                            <p:stCondLst>
                              <p:cond delay="1800"/>
                            </p:stCondLst>
                            <p:childTnLst>
                              <p:par>
                                <p:cTn id="14" presetID="10" presetClass="entr" presetSubtype="0" fill="hold" grpId="0" nodeType="afterEffect">
                                  <p:stCondLst>
                                    <p:cond delay="0"/>
                                  </p:stCondLst>
                                  <p:childTnLst>
                                    <p:set>
                                      <p:cBhvr>
                                        <p:cTn id="15" dur="1" fill="hold">
                                          <p:stCondLst>
                                            <p:cond delay="0"/>
                                          </p:stCondLst>
                                        </p:cTn>
                                        <p:tgtEl>
                                          <p:spTgt spid="50"/>
                                        </p:tgtEl>
                                        <p:attrNameLst>
                                          <p:attrName>style.visibility</p:attrName>
                                        </p:attrNameLst>
                                      </p:cBhvr>
                                      <p:to>
                                        <p:strVal val="visible"/>
                                      </p:to>
                                    </p:set>
                                    <p:animEffect transition="in" filter="fade">
                                      <p:cBhvr>
                                        <p:cTn id="16" dur="500"/>
                                        <p:tgtEl>
                                          <p:spTgt spid="50"/>
                                        </p:tgtEl>
                                      </p:cBhvr>
                                    </p:animEffect>
                                  </p:childTnLst>
                                </p:cTn>
                              </p:par>
                            </p:childTnLst>
                          </p:cTn>
                        </p:par>
                        <p:par>
                          <p:cTn id="17" fill="hold">
                            <p:stCondLst>
                              <p:cond delay="2300"/>
                            </p:stCondLst>
                            <p:childTnLst>
                              <p:par>
                                <p:cTn id="18" presetID="10" presetClass="entr" presetSubtype="0" fill="hold" grpId="0" nodeType="afterEffect">
                                  <p:stCondLst>
                                    <p:cond delay="0"/>
                                  </p:stCondLst>
                                  <p:childTnLst>
                                    <p:set>
                                      <p:cBhvr>
                                        <p:cTn id="19" dur="1" fill="hold">
                                          <p:stCondLst>
                                            <p:cond delay="0"/>
                                          </p:stCondLst>
                                        </p:cTn>
                                        <p:tgtEl>
                                          <p:spTgt spid="55"/>
                                        </p:tgtEl>
                                        <p:attrNameLst>
                                          <p:attrName>style.visibility</p:attrName>
                                        </p:attrNameLst>
                                      </p:cBhvr>
                                      <p:to>
                                        <p:strVal val="visible"/>
                                      </p:to>
                                    </p:set>
                                    <p:animEffect transition="in" filter="fade">
                                      <p:cBhvr>
                                        <p:cTn id="20" dur="500"/>
                                        <p:tgtEl>
                                          <p:spTgt spid="55"/>
                                        </p:tgtEl>
                                      </p:cBhvr>
                                    </p:animEffect>
                                  </p:childTnLst>
                                </p:cTn>
                              </p:par>
                            </p:childTnLst>
                          </p:cTn>
                        </p:par>
                        <p:par>
                          <p:cTn id="21" fill="hold">
                            <p:stCondLst>
                              <p:cond delay="2800"/>
                            </p:stCondLst>
                            <p:childTnLst>
                              <p:par>
                                <p:cTn id="22" presetID="10" presetClass="entr" presetSubtype="0" fill="hold" grpId="0" nodeType="afterEffect">
                                  <p:stCondLst>
                                    <p:cond delay="0"/>
                                  </p:stCondLst>
                                  <p:childTnLst>
                                    <p:set>
                                      <p:cBhvr>
                                        <p:cTn id="23" dur="1" fill="hold">
                                          <p:stCondLst>
                                            <p:cond delay="0"/>
                                          </p:stCondLst>
                                        </p:cTn>
                                        <p:tgtEl>
                                          <p:spTgt spid="52"/>
                                        </p:tgtEl>
                                        <p:attrNameLst>
                                          <p:attrName>style.visibility</p:attrName>
                                        </p:attrNameLst>
                                      </p:cBhvr>
                                      <p:to>
                                        <p:strVal val="visible"/>
                                      </p:to>
                                    </p:set>
                                    <p:animEffect transition="in" filter="fade">
                                      <p:cBhvr>
                                        <p:cTn id="24" dur="500"/>
                                        <p:tgtEl>
                                          <p:spTgt spid="52"/>
                                        </p:tgtEl>
                                      </p:cBhvr>
                                    </p:animEffect>
                                  </p:childTnLst>
                                </p:cTn>
                              </p:par>
                            </p:childTnLst>
                          </p:cTn>
                        </p:par>
                        <p:par>
                          <p:cTn id="25" fill="hold">
                            <p:stCondLst>
                              <p:cond delay="3300"/>
                            </p:stCondLst>
                            <p:childTnLst>
                              <p:par>
                                <p:cTn id="26" presetID="10" presetClass="entr" presetSubtype="0" fill="hold" grpId="0" nodeType="afterEffect">
                                  <p:stCondLst>
                                    <p:cond delay="0"/>
                                  </p:stCondLst>
                                  <p:childTnLst>
                                    <p:set>
                                      <p:cBhvr>
                                        <p:cTn id="27" dur="1" fill="hold">
                                          <p:stCondLst>
                                            <p:cond delay="0"/>
                                          </p:stCondLst>
                                        </p:cTn>
                                        <p:tgtEl>
                                          <p:spTgt spid="53"/>
                                        </p:tgtEl>
                                        <p:attrNameLst>
                                          <p:attrName>style.visibility</p:attrName>
                                        </p:attrNameLst>
                                      </p:cBhvr>
                                      <p:to>
                                        <p:strVal val="visible"/>
                                      </p:to>
                                    </p:set>
                                    <p:animEffect transition="in" filter="fade">
                                      <p:cBhvr>
                                        <p:cTn id="28" dur="500"/>
                                        <p:tgtEl>
                                          <p:spTgt spid="53"/>
                                        </p:tgtEl>
                                      </p:cBhvr>
                                    </p:animEffect>
                                  </p:childTnLst>
                                </p:cTn>
                              </p:par>
                            </p:childTnLst>
                          </p:cTn>
                        </p:par>
                        <p:par>
                          <p:cTn id="29" fill="hold">
                            <p:stCondLst>
                              <p:cond delay="3800"/>
                            </p:stCondLst>
                            <p:childTnLst>
                              <p:par>
                                <p:cTn id="30" presetID="10" presetClass="entr" presetSubtype="0" fill="hold" grpId="0" nodeType="afterEffect">
                                  <p:stCondLst>
                                    <p:cond delay="0"/>
                                  </p:stCondLst>
                                  <p:childTnLst>
                                    <p:set>
                                      <p:cBhvr>
                                        <p:cTn id="31" dur="1" fill="hold">
                                          <p:stCondLst>
                                            <p:cond delay="0"/>
                                          </p:stCondLst>
                                        </p:cTn>
                                        <p:tgtEl>
                                          <p:spTgt spid="54"/>
                                        </p:tgtEl>
                                        <p:attrNameLst>
                                          <p:attrName>style.visibility</p:attrName>
                                        </p:attrNameLst>
                                      </p:cBhvr>
                                      <p:to>
                                        <p:strVal val="visible"/>
                                      </p:to>
                                    </p:set>
                                    <p:animEffect transition="in" filter="fade">
                                      <p:cBhvr>
                                        <p:cTn id="32"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P spid="49" grpId="0" animBg="1"/>
      <p:bldP spid="50" grpId="0" animBg="1"/>
      <p:bldP spid="52" grpId="0" animBg="1"/>
      <p:bldP spid="53" grpId="0" animBg="1"/>
      <p:bldP spid="54"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2" name="Group 191"/>
          <p:cNvGrpSpPr>
            <a:grpSpLocks noChangeAspect="1"/>
          </p:cNvGrpSpPr>
          <p:nvPr/>
        </p:nvGrpSpPr>
        <p:grpSpPr bwMode="auto">
          <a:xfrm>
            <a:off x="1622" y="1782717"/>
            <a:ext cx="9168828" cy="838978"/>
            <a:chOff x="1392" y="1936"/>
            <a:chExt cx="4896" cy="448"/>
          </a:xfrm>
        </p:grpSpPr>
        <p:sp>
          <p:nvSpPr>
            <p:cNvPr id="193" name="Rectangle 192"/>
            <p:cNvSpPr>
              <a:spLocks noChangeArrowheads="1"/>
            </p:cNvSpPr>
            <p:nvPr/>
          </p:nvSpPr>
          <p:spPr bwMode="auto">
            <a:xfrm>
              <a:off x="1392" y="1936"/>
              <a:ext cx="4896" cy="448"/>
            </a:xfrm>
            <a:prstGeom prst="rect">
              <a:avLst/>
            </a:prstGeom>
            <a:solidFill>
              <a:srgbClr val="58595B">
                <a:alpha val="29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4" name="Rectangle 193"/>
            <p:cNvSpPr>
              <a:spLocks noChangeArrowheads="1"/>
            </p:cNvSpPr>
            <p:nvPr/>
          </p:nvSpPr>
          <p:spPr bwMode="auto">
            <a:xfrm>
              <a:off x="163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5" name="Rectangle 194"/>
            <p:cNvSpPr>
              <a:spLocks noChangeArrowheads="1"/>
            </p:cNvSpPr>
            <p:nvPr/>
          </p:nvSpPr>
          <p:spPr bwMode="auto">
            <a:xfrm>
              <a:off x="2424"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6" name="Rectangle 195"/>
            <p:cNvSpPr>
              <a:spLocks noChangeArrowheads="1"/>
            </p:cNvSpPr>
            <p:nvPr/>
          </p:nvSpPr>
          <p:spPr bwMode="auto">
            <a:xfrm>
              <a:off x="3212"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7" name="Rectangle 196"/>
            <p:cNvSpPr>
              <a:spLocks noChangeArrowheads="1"/>
            </p:cNvSpPr>
            <p:nvPr/>
          </p:nvSpPr>
          <p:spPr bwMode="auto">
            <a:xfrm>
              <a:off x="4000"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8" name="Rectangle 197"/>
            <p:cNvSpPr>
              <a:spLocks noChangeArrowheads="1"/>
            </p:cNvSpPr>
            <p:nvPr/>
          </p:nvSpPr>
          <p:spPr bwMode="auto">
            <a:xfrm>
              <a:off x="4788"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9" name="Rectangle 198"/>
            <p:cNvSpPr>
              <a:spLocks noChangeArrowheads="1"/>
            </p:cNvSpPr>
            <p:nvPr/>
          </p:nvSpPr>
          <p:spPr bwMode="auto">
            <a:xfrm>
              <a:off x="557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0" name="Rectangle 199"/>
            <p:cNvSpPr>
              <a:spLocks noChangeArrowheads="1"/>
            </p:cNvSpPr>
            <p:nvPr/>
          </p:nvSpPr>
          <p:spPr bwMode="auto">
            <a:xfrm>
              <a:off x="1392" y="1962"/>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1" name="Rectangle 230"/>
            <p:cNvSpPr>
              <a:spLocks noChangeArrowheads="1"/>
            </p:cNvSpPr>
            <p:nvPr/>
          </p:nvSpPr>
          <p:spPr bwMode="auto">
            <a:xfrm>
              <a:off x="1392" y="2334"/>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01" name="Group 200"/>
          <p:cNvGrpSpPr>
            <a:grpSpLocks noChangeAspect="1"/>
          </p:cNvGrpSpPr>
          <p:nvPr/>
        </p:nvGrpSpPr>
        <p:grpSpPr bwMode="auto">
          <a:xfrm>
            <a:off x="-12266" y="3029068"/>
            <a:ext cx="9168828" cy="838978"/>
            <a:chOff x="1392" y="1936"/>
            <a:chExt cx="4896" cy="448"/>
          </a:xfrm>
        </p:grpSpPr>
        <p:sp>
          <p:nvSpPr>
            <p:cNvPr id="202" name="Rectangle 201"/>
            <p:cNvSpPr>
              <a:spLocks noChangeArrowheads="1"/>
            </p:cNvSpPr>
            <p:nvPr/>
          </p:nvSpPr>
          <p:spPr bwMode="auto">
            <a:xfrm>
              <a:off x="1392" y="1936"/>
              <a:ext cx="4896" cy="448"/>
            </a:xfrm>
            <a:prstGeom prst="rect">
              <a:avLst/>
            </a:prstGeom>
            <a:solidFill>
              <a:srgbClr val="58595B">
                <a:alpha val="29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3" name="Rectangle 202"/>
            <p:cNvSpPr>
              <a:spLocks noChangeArrowheads="1"/>
            </p:cNvSpPr>
            <p:nvPr/>
          </p:nvSpPr>
          <p:spPr bwMode="auto">
            <a:xfrm>
              <a:off x="163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4" name="Rectangle 203"/>
            <p:cNvSpPr>
              <a:spLocks noChangeArrowheads="1"/>
            </p:cNvSpPr>
            <p:nvPr/>
          </p:nvSpPr>
          <p:spPr bwMode="auto">
            <a:xfrm>
              <a:off x="2424"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5" name="Rectangle 204"/>
            <p:cNvSpPr>
              <a:spLocks noChangeArrowheads="1"/>
            </p:cNvSpPr>
            <p:nvPr/>
          </p:nvSpPr>
          <p:spPr bwMode="auto">
            <a:xfrm>
              <a:off x="3212"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6" name="Rectangle 205"/>
            <p:cNvSpPr>
              <a:spLocks noChangeArrowheads="1"/>
            </p:cNvSpPr>
            <p:nvPr/>
          </p:nvSpPr>
          <p:spPr bwMode="auto">
            <a:xfrm>
              <a:off x="4000"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7" name="Rectangle 206"/>
            <p:cNvSpPr>
              <a:spLocks noChangeArrowheads="1"/>
            </p:cNvSpPr>
            <p:nvPr/>
          </p:nvSpPr>
          <p:spPr bwMode="auto">
            <a:xfrm>
              <a:off x="4788"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8" name="Rectangle 207"/>
            <p:cNvSpPr>
              <a:spLocks noChangeArrowheads="1"/>
            </p:cNvSpPr>
            <p:nvPr/>
          </p:nvSpPr>
          <p:spPr bwMode="auto">
            <a:xfrm>
              <a:off x="557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9" name="Rectangle 208"/>
            <p:cNvSpPr>
              <a:spLocks noChangeArrowheads="1"/>
            </p:cNvSpPr>
            <p:nvPr/>
          </p:nvSpPr>
          <p:spPr bwMode="auto">
            <a:xfrm>
              <a:off x="1392" y="1962"/>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0" name="Rectangle 209"/>
            <p:cNvSpPr>
              <a:spLocks noChangeArrowheads="1"/>
            </p:cNvSpPr>
            <p:nvPr/>
          </p:nvSpPr>
          <p:spPr bwMode="auto">
            <a:xfrm>
              <a:off x="1392" y="2334"/>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11" name="Group 210"/>
          <p:cNvGrpSpPr>
            <a:grpSpLocks noChangeAspect="1"/>
          </p:cNvGrpSpPr>
          <p:nvPr/>
        </p:nvGrpSpPr>
        <p:grpSpPr bwMode="auto">
          <a:xfrm>
            <a:off x="1622" y="4300656"/>
            <a:ext cx="9168828" cy="838978"/>
            <a:chOff x="1392" y="1936"/>
            <a:chExt cx="4896" cy="448"/>
          </a:xfrm>
        </p:grpSpPr>
        <p:sp>
          <p:nvSpPr>
            <p:cNvPr id="212" name="Rectangle 211"/>
            <p:cNvSpPr>
              <a:spLocks noChangeArrowheads="1"/>
            </p:cNvSpPr>
            <p:nvPr/>
          </p:nvSpPr>
          <p:spPr bwMode="auto">
            <a:xfrm>
              <a:off x="1392" y="1936"/>
              <a:ext cx="4896" cy="448"/>
            </a:xfrm>
            <a:prstGeom prst="rect">
              <a:avLst/>
            </a:prstGeom>
            <a:solidFill>
              <a:srgbClr val="58595B">
                <a:alpha val="29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3" name="Rectangle 212"/>
            <p:cNvSpPr>
              <a:spLocks noChangeArrowheads="1"/>
            </p:cNvSpPr>
            <p:nvPr/>
          </p:nvSpPr>
          <p:spPr bwMode="auto">
            <a:xfrm>
              <a:off x="163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4" name="Rectangle 213"/>
            <p:cNvSpPr>
              <a:spLocks noChangeArrowheads="1"/>
            </p:cNvSpPr>
            <p:nvPr/>
          </p:nvSpPr>
          <p:spPr bwMode="auto">
            <a:xfrm>
              <a:off x="2424"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5" name="Rectangle 214"/>
            <p:cNvSpPr>
              <a:spLocks noChangeArrowheads="1"/>
            </p:cNvSpPr>
            <p:nvPr/>
          </p:nvSpPr>
          <p:spPr bwMode="auto">
            <a:xfrm>
              <a:off x="3212"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6" name="Rectangle 215"/>
            <p:cNvSpPr>
              <a:spLocks noChangeArrowheads="1"/>
            </p:cNvSpPr>
            <p:nvPr/>
          </p:nvSpPr>
          <p:spPr bwMode="auto">
            <a:xfrm>
              <a:off x="4000"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7" name="Rectangle 216"/>
            <p:cNvSpPr>
              <a:spLocks noChangeArrowheads="1"/>
            </p:cNvSpPr>
            <p:nvPr/>
          </p:nvSpPr>
          <p:spPr bwMode="auto">
            <a:xfrm>
              <a:off x="4788"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8" name="Rectangle 217"/>
            <p:cNvSpPr>
              <a:spLocks noChangeArrowheads="1"/>
            </p:cNvSpPr>
            <p:nvPr/>
          </p:nvSpPr>
          <p:spPr bwMode="auto">
            <a:xfrm>
              <a:off x="557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9" name="Rectangle 218"/>
            <p:cNvSpPr>
              <a:spLocks noChangeArrowheads="1"/>
            </p:cNvSpPr>
            <p:nvPr/>
          </p:nvSpPr>
          <p:spPr bwMode="auto">
            <a:xfrm>
              <a:off x="1392" y="1962"/>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0" name="Rectangle 219"/>
            <p:cNvSpPr>
              <a:spLocks noChangeArrowheads="1"/>
            </p:cNvSpPr>
            <p:nvPr/>
          </p:nvSpPr>
          <p:spPr bwMode="auto">
            <a:xfrm>
              <a:off x="1392" y="2334"/>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21" name="Group 220"/>
          <p:cNvGrpSpPr>
            <a:grpSpLocks noChangeAspect="1"/>
          </p:cNvGrpSpPr>
          <p:nvPr/>
        </p:nvGrpSpPr>
        <p:grpSpPr bwMode="auto">
          <a:xfrm>
            <a:off x="2713" y="5572243"/>
            <a:ext cx="9168828" cy="838978"/>
            <a:chOff x="1392" y="1936"/>
            <a:chExt cx="4896" cy="448"/>
          </a:xfrm>
        </p:grpSpPr>
        <p:sp>
          <p:nvSpPr>
            <p:cNvPr id="222" name="Rectangle 221"/>
            <p:cNvSpPr>
              <a:spLocks noChangeArrowheads="1"/>
            </p:cNvSpPr>
            <p:nvPr/>
          </p:nvSpPr>
          <p:spPr bwMode="auto">
            <a:xfrm>
              <a:off x="1392" y="1936"/>
              <a:ext cx="4896" cy="448"/>
            </a:xfrm>
            <a:prstGeom prst="rect">
              <a:avLst/>
            </a:prstGeom>
            <a:solidFill>
              <a:srgbClr val="58595B">
                <a:alpha val="29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3" name="Rectangle 222"/>
            <p:cNvSpPr>
              <a:spLocks noChangeArrowheads="1"/>
            </p:cNvSpPr>
            <p:nvPr/>
          </p:nvSpPr>
          <p:spPr bwMode="auto">
            <a:xfrm>
              <a:off x="163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4" name="Rectangle 223"/>
            <p:cNvSpPr>
              <a:spLocks noChangeArrowheads="1"/>
            </p:cNvSpPr>
            <p:nvPr/>
          </p:nvSpPr>
          <p:spPr bwMode="auto">
            <a:xfrm>
              <a:off x="2424"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5" name="Rectangle 224"/>
            <p:cNvSpPr>
              <a:spLocks noChangeArrowheads="1"/>
            </p:cNvSpPr>
            <p:nvPr/>
          </p:nvSpPr>
          <p:spPr bwMode="auto">
            <a:xfrm>
              <a:off x="3212"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6" name="Rectangle 225"/>
            <p:cNvSpPr>
              <a:spLocks noChangeArrowheads="1"/>
            </p:cNvSpPr>
            <p:nvPr/>
          </p:nvSpPr>
          <p:spPr bwMode="auto">
            <a:xfrm>
              <a:off x="4000"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7" name="Rectangle 226"/>
            <p:cNvSpPr>
              <a:spLocks noChangeArrowheads="1"/>
            </p:cNvSpPr>
            <p:nvPr/>
          </p:nvSpPr>
          <p:spPr bwMode="auto">
            <a:xfrm>
              <a:off x="4788"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8" name="Rectangle 227"/>
            <p:cNvSpPr>
              <a:spLocks noChangeArrowheads="1"/>
            </p:cNvSpPr>
            <p:nvPr/>
          </p:nvSpPr>
          <p:spPr bwMode="auto">
            <a:xfrm>
              <a:off x="557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9" name="Rectangle 228"/>
            <p:cNvSpPr>
              <a:spLocks noChangeArrowheads="1"/>
            </p:cNvSpPr>
            <p:nvPr/>
          </p:nvSpPr>
          <p:spPr bwMode="auto">
            <a:xfrm>
              <a:off x="1392" y="1962"/>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0" name="Rectangle 229"/>
            <p:cNvSpPr>
              <a:spLocks noChangeArrowheads="1"/>
            </p:cNvSpPr>
            <p:nvPr/>
          </p:nvSpPr>
          <p:spPr bwMode="auto">
            <a:xfrm>
              <a:off x="1392" y="2334"/>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5" name="Group 14"/>
          <p:cNvGrpSpPr>
            <a:grpSpLocks noChangeAspect="1"/>
          </p:cNvGrpSpPr>
          <p:nvPr/>
        </p:nvGrpSpPr>
        <p:grpSpPr bwMode="auto">
          <a:xfrm flipH="1">
            <a:off x="6741737" y="2813785"/>
            <a:ext cx="1742397" cy="925754"/>
            <a:chOff x="2291" y="1337"/>
            <a:chExt cx="3098" cy="1646"/>
          </a:xfrm>
        </p:grpSpPr>
        <p:sp>
          <p:nvSpPr>
            <p:cNvPr id="16" name="AutoShape 3"/>
            <p:cNvSpPr>
              <a:spLocks noChangeAspect="1" noChangeArrowheads="1" noTextEdit="1"/>
            </p:cNvSpPr>
            <p:nvPr/>
          </p:nvSpPr>
          <p:spPr bwMode="auto">
            <a:xfrm>
              <a:off x="2291" y="1337"/>
              <a:ext cx="3098" cy="1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 name="Freeform 5"/>
            <p:cNvSpPr>
              <a:spLocks/>
            </p:cNvSpPr>
            <p:nvPr/>
          </p:nvSpPr>
          <p:spPr bwMode="auto">
            <a:xfrm>
              <a:off x="2333" y="1401"/>
              <a:ext cx="3056" cy="1582"/>
            </a:xfrm>
            <a:custGeom>
              <a:avLst/>
              <a:gdLst>
                <a:gd name="T0" fmla="*/ 620 w 3056"/>
                <a:gd name="T1" fmla="*/ 2 h 1582"/>
                <a:gd name="T2" fmla="*/ 522 w 3056"/>
                <a:gd name="T3" fmla="*/ 24 h 1582"/>
                <a:gd name="T4" fmla="*/ 434 w 3056"/>
                <a:gd name="T5" fmla="*/ 74 h 1582"/>
                <a:gd name="T6" fmla="*/ 366 w 3056"/>
                <a:gd name="T7" fmla="*/ 146 h 1582"/>
                <a:gd name="T8" fmla="*/ 328 w 3056"/>
                <a:gd name="T9" fmla="*/ 212 h 1582"/>
                <a:gd name="T10" fmla="*/ 304 w 3056"/>
                <a:gd name="T11" fmla="*/ 290 h 1582"/>
                <a:gd name="T12" fmla="*/ 300 w 3056"/>
                <a:gd name="T13" fmla="*/ 364 h 1582"/>
                <a:gd name="T14" fmla="*/ 300 w 3056"/>
                <a:gd name="T15" fmla="*/ 438 h 1582"/>
                <a:gd name="T16" fmla="*/ 232 w 3056"/>
                <a:gd name="T17" fmla="*/ 460 h 1582"/>
                <a:gd name="T18" fmla="*/ 152 w 3056"/>
                <a:gd name="T19" fmla="*/ 508 h 1582"/>
                <a:gd name="T20" fmla="*/ 88 w 3056"/>
                <a:gd name="T21" fmla="*/ 574 h 1582"/>
                <a:gd name="T22" fmla="*/ 44 w 3056"/>
                <a:gd name="T23" fmla="*/ 656 h 1582"/>
                <a:gd name="T24" fmla="*/ 34 w 3056"/>
                <a:gd name="T25" fmla="*/ 678 h 1582"/>
                <a:gd name="T26" fmla="*/ 20 w 3056"/>
                <a:gd name="T27" fmla="*/ 782 h 1582"/>
                <a:gd name="T28" fmla="*/ 4 w 3056"/>
                <a:gd name="T29" fmla="*/ 1002 h 1582"/>
                <a:gd name="T30" fmla="*/ 0 w 3056"/>
                <a:gd name="T31" fmla="*/ 1108 h 1582"/>
                <a:gd name="T32" fmla="*/ 32 w 3056"/>
                <a:gd name="T33" fmla="*/ 1210 h 1582"/>
                <a:gd name="T34" fmla="*/ 112 w 3056"/>
                <a:gd name="T35" fmla="*/ 1278 h 1582"/>
                <a:gd name="T36" fmla="*/ 148 w 3056"/>
                <a:gd name="T37" fmla="*/ 1372 h 1582"/>
                <a:gd name="T38" fmla="*/ 226 w 3056"/>
                <a:gd name="T39" fmla="*/ 1474 h 1582"/>
                <a:gd name="T40" fmla="*/ 334 w 3056"/>
                <a:gd name="T41" fmla="*/ 1548 h 1582"/>
                <a:gd name="T42" fmla="*/ 464 w 3056"/>
                <a:gd name="T43" fmla="*/ 1582 h 1582"/>
                <a:gd name="T44" fmla="*/ 556 w 3056"/>
                <a:gd name="T45" fmla="*/ 1578 h 1582"/>
                <a:gd name="T46" fmla="*/ 666 w 3056"/>
                <a:gd name="T47" fmla="*/ 1544 h 1582"/>
                <a:gd name="T48" fmla="*/ 762 w 3056"/>
                <a:gd name="T49" fmla="*/ 1482 h 1582"/>
                <a:gd name="T50" fmla="*/ 836 w 3056"/>
                <a:gd name="T51" fmla="*/ 1394 h 1582"/>
                <a:gd name="T52" fmla="*/ 1648 w 3056"/>
                <a:gd name="T53" fmla="*/ 1342 h 1582"/>
                <a:gd name="T54" fmla="*/ 1708 w 3056"/>
                <a:gd name="T55" fmla="*/ 1440 h 1582"/>
                <a:gd name="T56" fmla="*/ 1794 w 3056"/>
                <a:gd name="T57" fmla="*/ 1516 h 1582"/>
                <a:gd name="T58" fmla="*/ 1896 w 3056"/>
                <a:gd name="T59" fmla="*/ 1566 h 1582"/>
                <a:gd name="T60" fmla="*/ 2012 w 3056"/>
                <a:gd name="T61" fmla="*/ 1582 h 1582"/>
                <a:gd name="T62" fmla="*/ 2098 w 3056"/>
                <a:gd name="T63" fmla="*/ 1572 h 1582"/>
                <a:gd name="T64" fmla="*/ 2206 w 3056"/>
                <a:gd name="T65" fmla="*/ 1532 h 1582"/>
                <a:gd name="T66" fmla="*/ 2296 w 3056"/>
                <a:gd name="T67" fmla="*/ 1462 h 1582"/>
                <a:gd name="T68" fmla="*/ 2362 w 3056"/>
                <a:gd name="T69" fmla="*/ 1368 h 1582"/>
                <a:gd name="T70" fmla="*/ 2704 w 3056"/>
                <a:gd name="T71" fmla="*/ 1342 h 1582"/>
                <a:gd name="T72" fmla="*/ 2796 w 3056"/>
                <a:gd name="T73" fmla="*/ 1322 h 1582"/>
                <a:gd name="T74" fmla="*/ 2872 w 3056"/>
                <a:gd name="T75" fmla="*/ 1292 h 1582"/>
                <a:gd name="T76" fmla="*/ 2926 w 3056"/>
                <a:gd name="T77" fmla="*/ 1284 h 1582"/>
                <a:gd name="T78" fmla="*/ 2988 w 3056"/>
                <a:gd name="T79" fmla="*/ 1250 h 1582"/>
                <a:gd name="T80" fmla="*/ 3034 w 3056"/>
                <a:gd name="T81" fmla="*/ 1196 h 1582"/>
                <a:gd name="T82" fmla="*/ 3054 w 3056"/>
                <a:gd name="T83" fmla="*/ 1126 h 1582"/>
                <a:gd name="T84" fmla="*/ 3054 w 3056"/>
                <a:gd name="T85" fmla="*/ 1016 h 1582"/>
                <a:gd name="T86" fmla="*/ 3024 w 3056"/>
                <a:gd name="T87" fmla="*/ 346 h 1582"/>
                <a:gd name="T88" fmla="*/ 3010 w 3056"/>
                <a:gd name="T89" fmla="*/ 244 h 1582"/>
                <a:gd name="T90" fmla="*/ 2946 w 3056"/>
                <a:gd name="T91" fmla="*/ 126 h 1582"/>
                <a:gd name="T92" fmla="*/ 2844 w 3056"/>
                <a:gd name="T93" fmla="*/ 42 h 1582"/>
                <a:gd name="T94" fmla="*/ 2716 w 3056"/>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6" h="1582">
                  <a:moveTo>
                    <a:pt x="2680" y="0"/>
                  </a:moveTo>
                  <a:lnTo>
                    <a:pt x="646" y="0"/>
                  </a:lnTo>
                  <a:lnTo>
                    <a:pt x="646" y="0"/>
                  </a:lnTo>
                  <a:lnTo>
                    <a:pt x="620" y="2"/>
                  </a:lnTo>
                  <a:lnTo>
                    <a:pt x="594" y="4"/>
                  </a:lnTo>
                  <a:lnTo>
                    <a:pt x="570" y="10"/>
                  </a:lnTo>
                  <a:lnTo>
                    <a:pt x="544" y="16"/>
                  </a:lnTo>
                  <a:lnTo>
                    <a:pt x="522" y="24"/>
                  </a:lnTo>
                  <a:lnTo>
                    <a:pt x="498" y="34"/>
                  </a:lnTo>
                  <a:lnTo>
                    <a:pt x="476" y="46"/>
                  </a:lnTo>
                  <a:lnTo>
                    <a:pt x="454" y="58"/>
                  </a:lnTo>
                  <a:lnTo>
                    <a:pt x="434" y="74"/>
                  </a:lnTo>
                  <a:lnTo>
                    <a:pt x="416" y="90"/>
                  </a:lnTo>
                  <a:lnTo>
                    <a:pt x="398" y="106"/>
                  </a:lnTo>
                  <a:lnTo>
                    <a:pt x="380" y="126"/>
                  </a:lnTo>
                  <a:lnTo>
                    <a:pt x="366" y="146"/>
                  </a:lnTo>
                  <a:lnTo>
                    <a:pt x="352" y="166"/>
                  </a:lnTo>
                  <a:lnTo>
                    <a:pt x="340" y="190"/>
                  </a:lnTo>
                  <a:lnTo>
                    <a:pt x="328" y="212"/>
                  </a:lnTo>
                  <a:lnTo>
                    <a:pt x="328" y="212"/>
                  </a:lnTo>
                  <a:lnTo>
                    <a:pt x="320" y="232"/>
                  </a:lnTo>
                  <a:lnTo>
                    <a:pt x="312" y="252"/>
                  </a:lnTo>
                  <a:lnTo>
                    <a:pt x="308" y="270"/>
                  </a:lnTo>
                  <a:lnTo>
                    <a:pt x="304" y="290"/>
                  </a:lnTo>
                  <a:lnTo>
                    <a:pt x="302" y="328"/>
                  </a:lnTo>
                  <a:lnTo>
                    <a:pt x="300" y="362"/>
                  </a:lnTo>
                  <a:lnTo>
                    <a:pt x="300" y="364"/>
                  </a:lnTo>
                  <a:lnTo>
                    <a:pt x="300" y="364"/>
                  </a:lnTo>
                  <a:lnTo>
                    <a:pt x="300" y="396"/>
                  </a:lnTo>
                  <a:lnTo>
                    <a:pt x="300" y="396"/>
                  </a:lnTo>
                  <a:lnTo>
                    <a:pt x="300" y="406"/>
                  </a:lnTo>
                  <a:lnTo>
                    <a:pt x="300" y="438"/>
                  </a:lnTo>
                  <a:lnTo>
                    <a:pt x="300" y="438"/>
                  </a:lnTo>
                  <a:lnTo>
                    <a:pt x="276" y="444"/>
                  </a:lnTo>
                  <a:lnTo>
                    <a:pt x="254" y="452"/>
                  </a:lnTo>
                  <a:lnTo>
                    <a:pt x="232" y="460"/>
                  </a:lnTo>
                  <a:lnTo>
                    <a:pt x="210" y="470"/>
                  </a:lnTo>
                  <a:lnTo>
                    <a:pt x="190" y="482"/>
                  </a:lnTo>
                  <a:lnTo>
                    <a:pt x="172" y="494"/>
                  </a:lnTo>
                  <a:lnTo>
                    <a:pt x="152" y="508"/>
                  </a:lnTo>
                  <a:lnTo>
                    <a:pt x="134" y="524"/>
                  </a:lnTo>
                  <a:lnTo>
                    <a:pt x="118" y="540"/>
                  </a:lnTo>
                  <a:lnTo>
                    <a:pt x="102" y="556"/>
                  </a:lnTo>
                  <a:lnTo>
                    <a:pt x="88" y="574"/>
                  </a:lnTo>
                  <a:lnTo>
                    <a:pt x="76" y="594"/>
                  </a:lnTo>
                  <a:lnTo>
                    <a:pt x="64" y="614"/>
                  </a:lnTo>
                  <a:lnTo>
                    <a:pt x="52" y="634"/>
                  </a:lnTo>
                  <a:lnTo>
                    <a:pt x="44" y="656"/>
                  </a:lnTo>
                  <a:lnTo>
                    <a:pt x="36" y="678"/>
                  </a:lnTo>
                  <a:lnTo>
                    <a:pt x="36" y="678"/>
                  </a:lnTo>
                  <a:lnTo>
                    <a:pt x="34" y="678"/>
                  </a:lnTo>
                  <a:lnTo>
                    <a:pt x="34" y="678"/>
                  </a:lnTo>
                  <a:lnTo>
                    <a:pt x="28" y="704"/>
                  </a:lnTo>
                  <a:lnTo>
                    <a:pt x="24" y="730"/>
                  </a:lnTo>
                  <a:lnTo>
                    <a:pt x="20" y="756"/>
                  </a:lnTo>
                  <a:lnTo>
                    <a:pt x="20" y="782"/>
                  </a:lnTo>
                  <a:lnTo>
                    <a:pt x="20" y="962"/>
                  </a:lnTo>
                  <a:lnTo>
                    <a:pt x="20" y="962"/>
                  </a:lnTo>
                  <a:lnTo>
                    <a:pt x="10" y="982"/>
                  </a:lnTo>
                  <a:lnTo>
                    <a:pt x="4" y="1002"/>
                  </a:lnTo>
                  <a:lnTo>
                    <a:pt x="2" y="1022"/>
                  </a:lnTo>
                  <a:lnTo>
                    <a:pt x="0" y="1044"/>
                  </a:lnTo>
                  <a:lnTo>
                    <a:pt x="0" y="1108"/>
                  </a:lnTo>
                  <a:lnTo>
                    <a:pt x="0" y="1108"/>
                  </a:lnTo>
                  <a:lnTo>
                    <a:pt x="2" y="1136"/>
                  </a:lnTo>
                  <a:lnTo>
                    <a:pt x="8" y="1162"/>
                  </a:lnTo>
                  <a:lnTo>
                    <a:pt x="18" y="1186"/>
                  </a:lnTo>
                  <a:lnTo>
                    <a:pt x="32" y="1210"/>
                  </a:lnTo>
                  <a:lnTo>
                    <a:pt x="48" y="1230"/>
                  </a:lnTo>
                  <a:lnTo>
                    <a:pt x="66" y="1250"/>
                  </a:lnTo>
                  <a:lnTo>
                    <a:pt x="88" y="1264"/>
                  </a:lnTo>
                  <a:lnTo>
                    <a:pt x="112" y="1278"/>
                  </a:lnTo>
                  <a:lnTo>
                    <a:pt x="112" y="1278"/>
                  </a:lnTo>
                  <a:lnTo>
                    <a:pt x="122" y="1310"/>
                  </a:lnTo>
                  <a:lnTo>
                    <a:pt x="134" y="1342"/>
                  </a:lnTo>
                  <a:lnTo>
                    <a:pt x="148" y="1372"/>
                  </a:lnTo>
                  <a:lnTo>
                    <a:pt x="164" y="1400"/>
                  </a:lnTo>
                  <a:lnTo>
                    <a:pt x="182" y="1426"/>
                  </a:lnTo>
                  <a:lnTo>
                    <a:pt x="204" y="1452"/>
                  </a:lnTo>
                  <a:lnTo>
                    <a:pt x="226" y="1474"/>
                  </a:lnTo>
                  <a:lnTo>
                    <a:pt x="252" y="1496"/>
                  </a:lnTo>
                  <a:lnTo>
                    <a:pt x="278" y="1516"/>
                  </a:lnTo>
                  <a:lnTo>
                    <a:pt x="306" y="1532"/>
                  </a:lnTo>
                  <a:lnTo>
                    <a:pt x="334" y="1548"/>
                  </a:lnTo>
                  <a:lnTo>
                    <a:pt x="366" y="1560"/>
                  </a:lnTo>
                  <a:lnTo>
                    <a:pt x="398" y="1570"/>
                  </a:lnTo>
                  <a:lnTo>
                    <a:pt x="430" y="1576"/>
                  </a:lnTo>
                  <a:lnTo>
                    <a:pt x="464" y="1582"/>
                  </a:lnTo>
                  <a:lnTo>
                    <a:pt x="498" y="1582"/>
                  </a:lnTo>
                  <a:lnTo>
                    <a:pt x="498" y="1582"/>
                  </a:lnTo>
                  <a:lnTo>
                    <a:pt x="528" y="1582"/>
                  </a:lnTo>
                  <a:lnTo>
                    <a:pt x="556" y="1578"/>
                  </a:lnTo>
                  <a:lnTo>
                    <a:pt x="586" y="1572"/>
                  </a:lnTo>
                  <a:lnTo>
                    <a:pt x="614" y="1566"/>
                  </a:lnTo>
                  <a:lnTo>
                    <a:pt x="640" y="1556"/>
                  </a:lnTo>
                  <a:lnTo>
                    <a:pt x="666" y="1544"/>
                  </a:lnTo>
                  <a:lnTo>
                    <a:pt x="692" y="1532"/>
                  </a:lnTo>
                  <a:lnTo>
                    <a:pt x="716" y="1516"/>
                  </a:lnTo>
                  <a:lnTo>
                    <a:pt x="740" y="1500"/>
                  </a:lnTo>
                  <a:lnTo>
                    <a:pt x="762" y="1482"/>
                  </a:lnTo>
                  <a:lnTo>
                    <a:pt x="782" y="1462"/>
                  </a:lnTo>
                  <a:lnTo>
                    <a:pt x="802" y="1440"/>
                  </a:lnTo>
                  <a:lnTo>
                    <a:pt x="820" y="1418"/>
                  </a:lnTo>
                  <a:lnTo>
                    <a:pt x="836" y="1394"/>
                  </a:lnTo>
                  <a:lnTo>
                    <a:pt x="850" y="1368"/>
                  </a:lnTo>
                  <a:lnTo>
                    <a:pt x="862" y="1342"/>
                  </a:lnTo>
                  <a:lnTo>
                    <a:pt x="1648" y="1342"/>
                  </a:lnTo>
                  <a:lnTo>
                    <a:pt x="1648" y="1342"/>
                  </a:lnTo>
                  <a:lnTo>
                    <a:pt x="1660" y="1368"/>
                  </a:lnTo>
                  <a:lnTo>
                    <a:pt x="1674" y="1394"/>
                  </a:lnTo>
                  <a:lnTo>
                    <a:pt x="1690" y="1418"/>
                  </a:lnTo>
                  <a:lnTo>
                    <a:pt x="1708" y="1440"/>
                  </a:lnTo>
                  <a:lnTo>
                    <a:pt x="1728" y="1462"/>
                  </a:lnTo>
                  <a:lnTo>
                    <a:pt x="1748" y="1482"/>
                  </a:lnTo>
                  <a:lnTo>
                    <a:pt x="1770" y="1500"/>
                  </a:lnTo>
                  <a:lnTo>
                    <a:pt x="1794" y="1516"/>
                  </a:lnTo>
                  <a:lnTo>
                    <a:pt x="1818" y="1532"/>
                  </a:lnTo>
                  <a:lnTo>
                    <a:pt x="1842" y="1544"/>
                  </a:lnTo>
                  <a:lnTo>
                    <a:pt x="1870" y="1556"/>
                  </a:lnTo>
                  <a:lnTo>
                    <a:pt x="1896" y="1566"/>
                  </a:lnTo>
                  <a:lnTo>
                    <a:pt x="1924" y="1572"/>
                  </a:lnTo>
                  <a:lnTo>
                    <a:pt x="1952" y="1578"/>
                  </a:lnTo>
                  <a:lnTo>
                    <a:pt x="1982" y="1582"/>
                  </a:lnTo>
                  <a:lnTo>
                    <a:pt x="2012" y="1582"/>
                  </a:lnTo>
                  <a:lnTo>
                    <a:pt x="2012" y="1582"/>
                  </a:lnTo>
                  <a:lnTo>
                    <a:pt x="2042" y="1582"/>
                  </a:lnTo>
                  <a:lnTo>
                    <a:pt x="2070" y="1578"/>
                  </a:lnTo>
                  <a:lnTo>
                    <a:pt x="2098" y="1572"/>
                  </a:lnTo>
                  <a:lnTo>
                    <a:pt x="2126" y="1566"/>
                  </a:lnTo>
                  <a:lnTo>
                    <a:pt x="2154" y="1556"/>
                  </a:lnTo>
                  <a:lnTo>
                    <a:pt x="2180" y="1544"/>
                  </a:lnTo>
                  <a:lnTo>
                    <a:pt x="2206" y="1532"/>
                  </a:lnTo>
                  <a:lnTo>
                    <a:pt x="2230" y="1516"/>
                  </a:lnTo>
                  <a:lnTo>
                    <a:pt x="2254" y="1500"/>
                  </a:lnTo>
                  <a:lnTo>
                    <a:pt x="2276" y="1482"/>
                  </a:lnTo>
                  <a:lnTo>
                    <a:pt x="2296" y="1462"/>
                  </a:lnTo>
                  <a:lnTo>
                    <a:pt x="2314" y="1440"/>
                  </a:lnTo>
                  <a:lnTo>
                    <a:pt x="2332" y="1418"/>
                  </a:lnTo>
                  <a:lnTo>
                    <a:pt x="2348" y="1394"/>
                  </a:lnTo>
                  <a:lnTo>
                    <a:pt x="2362" y="1368"/>
                  </a:lnTo>
                  <a:lnTo>
                    <a:pt x="2376" y="1342"/>
                  </a:lnTo>
                  <a:lnTo>
                    <a:pt x="2680" y="1342"/>
                  </a:lnTo>
                  <a:lnTo>
                    <a:pt x="2680" y="1342"/>
                  </a:lnTo>
                  <a:lnTo>
                    <a:pt x="2704" y="1342"/>
                  </a:lnTo>
                  <a:lnTo>
                    <a:pt x="2728" y="1340"/>
                  </a:lnTo>
                  <a:lnTo>
                    <a:pt x="2750" y="1336"/>
                  </a:lnTo>
                  <a:lnTo>
                    <a:pt x="2774" y="1330"/>
                  </a:lnTo>
                  <a:lnTo>
                    <a:pt x="2796" y="1322"/>
                  </a:lnTo>
                  <a:lnTo>
                    <a:pt x="2818" y="1314"/>
                  </a:lnTo>
                  <a:lnTo>
                    <a:pt x="2838" y="1304"/>
                  </a:lnTo>
                  <a:lnTo>
                    <a:pt x="2860" y="1292"/>
                  </a:lnTo>
                  <a:lnTo>
                    <a:pt x="2872" y="1292"/>
                  </a:lnTo>
                  <a:lnTo>
                    <a:pt x="2872" y="1292"/>
                  </a:lnTo>
                  <a:lnTo>
                    <a:pt x="2890" y="1290"/>
                  </a:lnTo>
                  <a:lnTo>
                    <a:pt x="2908" y="1288"/>
                  </a:lnTo>
                  <a:lnTo>
                    <a:pt x="2926" y="1284"/>
                  </a:lnTo>
                  <a:lnTo>
                    <a:pt x="2942" y="1278"/>
                  </a:lnTo>
                  <a:lnTo>
                    <a:pt x="2958" y="1270"/>
                  </a:lnTo>
                  <a:lnTo>
                    <a:pt x="2974" y="1260"/>
                  </a:lnTo>
                  <a:lnTo>
                    <a:pt x="2988" y="1250"/>
                  </a:lnTo>
                  <a:lnTo>
                    <a:pt x="3002" y="1238"/>
                  </a:lnTo>
                  <a:lnTo>
                    <a:pt x="3014" y="1224"/>
                  </a:lnTo>
                  <a:lnTo>
                    <a:pt x="3024" y="1210"/>
                  </a:lnTo>
                  <a:lnTo>
                    <a:pt x="3034" y="1196"/>
                  </a:lnTo>
                  <a:lnTo>
                    <a:pt x="3040" y="1180"/>
                  </a:lnTo>
                  <a:lnTo>
                    <a:pt x="3046" y="1162"/>
                  </a:lnTo>
                  <a:lnTo>
                    <a:pt x="3052" y="1144"/>
                  </a:lnTo>
                  <a:lnTo>
                    <a:pt x="3054" y="1126"/>
                  </a:lnTo>
                  <a:lnTo>
                    <a:pt x="3056" y="1108"/>
                  </a:lnTo>
                  <a:lnTo>
                    <a:pt x="3056" y="1044"/>
                  </a:lnTo>
                  <a:lnTo>
                    <a:pt x="3056" y="1044"/>
                  </a:lnTo>
                  <a:lnTo>
                    <a:pt x="3054" y="1016"/>
                  </a:lnTo>
                  <a:lnTo>
                    <a:pt x="3048" y="990"/>
                  </a:lnTo>
                  <a:lnTo>
                    <a:pt x="3038" y="966"/>
                  </a:lnTo>
                  <a:lnTo>
                    <a:pt x="3024" y="942"/>
                  </a:lnTo>
                  <a:lnTo>
                    <a:pt x="3024" y="346"/>
                  </a:lnTo>
                  <a:lnTo>
                    <a:pt x="3024" y="346"/>
                  </a:lnTo>
                  <a:lnTo>
                    <a:pt x="3022" y="310"/>
                  </a:lnTo>
                  <a:lnTo>
                    <a:pt x="3018" y="276"/>
                  </a:lnTo>
                  <a:lnTo>
                    <a:pt x="3010" y="244"/>
                  </a:lnTo>
                  <a:lnTo>
                    <a:pt x="2998" y="212"/>
                  </a:lnTo>
                  <a:lnTo>
                    <a:pt x="2982" y="182"/>
                  </a:lnTo>
                  <a:lnTo>
                    <a:pt x="2966" y="152"/>
                  </a:lnTo>
                  <a:lnTo>
                    <a:pt x="2946" y="126"/>
                  </a:lnTo>
                  <a:lnTo>
                    <a:pt x="2924" y="102"/>
                  </a:lnTo>
                  <a:lnTo>
                    <a:pt x="2900" y="80"/>
                  </a:lnTo>
                  <a:lnTo>
                    <a:pt x="2872" y="60"/>
                  </a:lnTo>
                  <a:lnTo>
                    <a:pt x="2844" y="42"/>
                  </a:lnTo>
                  <a:lnTo>
                    <a:pt x="2814" y="28"/>
                  </a:lnTo>
                  <a:lnTo>
                    <a:pt x="2782" y="16"/>
                  </a:lnTo>
                  <a:lnTo>
                    <a:pt x="2750" y="8"/>
                  </a:lnTo>
                  <a:lnTo>
                    <a:pt x="2716" y="2"/>
                  </a:lnTo>
                  <a:lnTo>
                    <a:pt x="2680" y="0"/>
                  </a:lnTo>
                  <a:lnTo>
                    <a:pt x="2680" y="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 name="Freeform 6"/>
            <p:cNvSpPr>
              <a:spLocks/>
            </p:cNvSpPr>
            <p:nvPr/>
          </p:nvSpPr>
          <p:spPr bwMode="auto">
            <a:xfrm>
              <a:off x="2291" y="1337"/>
              <a:ext cx="3054" cy="1582"/>
            </a:xfrm>
            <a:custGeom>
              <a:avLst/>
              <a:gdLst>
                <a:gd name="T0" fmla="*/ 620 w 3054"/>
                <a:gd name="T1" fmla="*/ 2 h 1582"/>
                <a:gd name="T2" fmla="*/ 520 w 3054"/>
                <a:gd name="T3" fmla="*/ 24 h 1582"/>
                <a:gd name="T4" fmla="*/ 434 w 3054"/>
                <a:gd name="T5" fmla="*/ 74 h 1582"/>
                <a:gd name="T6" fmla="*/ 364 w 3054"/>
                <a:gd name="T7" fmla="*/ 146 h 1582"/>
                <a:gd name="T8" fmla="*/ 328 w 3054"/>
                <a:gd name="T9" fmla="*/ 212 h 1582"/>
                <a:gd name="T10" fmla="*/ 304 w 3054"/>
                <a:gd name="T11" fmla="*/ 290 h 1582"/>
                <a:gd name="T12" fmla="*/ 300 w 3054"/>
                <a:gd name="T13" fmla="*/ 364 h 1582"/>
                <a:gd name="T14" fmla="*/ 298 w 3054"/>
                <a:gd name="T15" fmla="*/ 438 h 1582"/>
                <a:gd name="T16" fmla="*/ 232 w 3054"/>
                <a:gd name="T17" fmla="*/ 460 h 1582"/>
                <a:gd name="T18" fmla="*/ 152 w 3054"/>
                <a:gd name="T19" fmla="*/ 508 h 1582"/>
                <a:gd name="T20" fmla="*/ 88 w 3054"/>
                <a:gd name="T21" fmla="*/ 574 h 1582"/>
                <a:gd name="T22" fmla="*/ 42 w 3054"/>
                <a:gd name="T23" fmla="*/ 656 h 1582"/>
                <a:gd name="T24" fmla="*/ 34 w 3054"/>
                <a:gd name="T25" fmla="*/ 678 h 1582"/>
                <a:gd name="T26" fmla="*/ 18 w 3054"/>
                <a:gd name="T27" fmla="*/ 782 h 1582"/>
                <a:gd name="T28" fmla="*/ 4 w 3054"/>
                <a:gd name="T29" fmla="*/ 1002 h 1582"/>
                <a:gd name="T30" fmla="*/ 0 w 3054"/>
                <a:gd name="T31" fmla="*/ 1108 h 1582"/>
                <a:gd name="T32" fmla="*/ 30 w 3054"/>
                <a:gd name="T33" fmla="*/ 1210 h 1582"/>
                <a:gd name="T34" fmla="*/ 112 w 3054"/>
                <a:gd name="T35" fmla="*/ 1278 h 1582"/>
                <a:gd name="T36" fmla="*/ 146 w 3054"/>
                <a:gd name="T37" fmla="*/ 1370 h 1582"/>
                <a:gd name="T38" fmla="*/ 226 w 3054"/>
                <a:gd name="T39" fmla="*/ 1474 h 1582"/>
                <a:gd name="T40" fmla="*/ 334 w 3054"/>
                <a:gd name="T41" fmla="*/ 1548 h 1582"/>
                <a:gd name="T42" fmla="*/ 462 w 3054"/>
                <a:gd name="T43" fmla="*/ 1582 h 1582"/>
                <a:gd name="T44" fmla="*/ 556 w 3054"/>
                <a:gd name="T45" fmla="*/ 1578 h 1582"/>
                <a:gd name="T46" fmla="*/ 666 w 3054"/>
                <a:gd name="T47" fmla="*/ 1544 h 1582"/>
                <a:gd name="T48" fmla="*/ 760 w 3054"/>
                <a:gd name="T49" fmla="*/ 1482 h 1582"/>
                <a:gd name="T50" fmla="*/ 834 w 3054"/>
                <a:gd name="T51" fmla="*/ 1394 h 1582"/>
                <a:gd name="T52" fmla="*/ 1646 w 3054"/>
                <a:gd name="T53" fmla="*/ 1342 h 1582"/>
                <a:gd name="T54" fmla="*/ 1708 w 3054"/>
                <a:gd name="T55" fmla="*/ 1440 h 1582"/>
                <a:gd name="T56" fmla="*/ 1792 w 3054"/>
                <a:gd name="T57" fmla="*/ 1516 h 1582"/>
                <a:gd name="T58" fmla="*/ 1896 w 3054"/>
                <a:gd name="T59" fmla="*/ 1566 h 1582"/>
                <a:gd name="T60" fmla="*/ 2010 w 3054"/>
                <a:gd name="T61" fmla="*/ 1582 h 1582"/>
                <a:gd name="T62" fmla="*/ 2098 w 3054"/>
                <a:gd name="T63" fmla="*/ 1572 h 1582"/>
                <a:gd name="T64" fmla="*/ 2204 w 3054"/>
                <a:gd name="T65" fmla="*/ 1532 h 1582"/>
                <a:gd name="T66" fmla="*/ 2294 w 3054"/>
                <a:gd name="T67" fmla="*/ 1462 h 1582"/>
                <a:gd name="T68" fmla="*/ 2362 w 3054"/>
                <a:gd name="T69" fmla="*/ 1368 h 1582"/>
                <a:gd name="T70" fmla="*/ 2704 w 3054"/>
                <a:gd name="T71" fmla="*/ 1342 h 1582"/>
                <a:gd name="T72" fmla="*/ 2796 w 3054"/>
                <a:gd name="T73" fmla="*/ 1322 h 1582"/>
                <a:gd name="T74" fmla="*/ 2870 w 3054"/>
                <a:gd name="T75" fmla="*/ 1292 h 1582"/>
                <a:gd name="T76" fmla="*/ 2926 w 3054"/>
                <a:gd name="T77" fmla="*/ 1284 h 1582"/>
                <a:gd name="T78" fmla="*/ 2988 w 3054"/>
                <a:gd name="T79" fmla="*/ 1250 h 1582"/>
                <a:gd name="T80" fmla="*/ 3032 w 3054"/>
                <a:gd name="T81" fmla="*/ 1196 h 1582"/>
                <a:gd name="T82" fmla="*/ 3054 w 3054"/>
                <a:gd name="T83" fmla="*/ 1126 h 1582"/>
                <a:gd name="T84" fmla="*/ 3052 w 3054"/>
                <a:gd name="T85" fmla="*/ 1016 h 1582"/>
                <a:gd name="T86" fmla="*/ 3024 w 3054"/>
                <a:gd name="T87" fmla="*/ 346 h 1582"/>
                <a:gd name="T88" fmla="*/ 3008 w 3054"/>
                <a:gd name="T89" fmla="*/ 242 h 1582"/>
                <a:gd name="T90" fmla="*/ 2946 w 3054"/>
                <a:gd name="T91" fmla="*/ 126 h 1582"/>
                <a:gd name="T92" fmla="*/ 2844 w 3054"/>
                <a:gd name="T93" fmla="*/ 42 h 1582"/>
                <a:gd name="T94" fmla="*/ 2714 w 3054"/>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4" h="1582">
                  <a:moveTo>
                    <a:pt x="2680" y="0"/>
                  </a:moveTo>
                  <a:lnTo>
                    <a:pt x="646" y="0"/>
                  </a:lnTo>
                  <a:lnTo>
                    <a:pt x="646" y="0"/>
                  </a:lnTo>
                  <a:lnTo>
                    <a:pt x="620" y="2"/>
                  </a:lnTo>
                  <a:lnTo>
                    <a:pt x="594" y="4"/>
                  </a:lnTo>
                  <a:lnTo>
                    <a:pt x="568" y="10"/>
                  </a:lnTo>
                  <a:lnTo>
                    <a:pt x="544" y="16"/>
                  </a:lnTo>
                  <a:lnTo>
                    <a:pt x="520" y="24"/>
                  </a:lnTo>
                  <a:lnTo>
                    <a:pt x="498" y="34"/>
                  </a:lnTo>
                  <a:lnTo>
                    <a:pt x="476" y="46"/>
                  </a:lnTo>
                  <a:lnTo>
                    <a:pt x="454" y="58"/>
                  </a:lnTo>
                  <a:lnTo>
                    <a:pt x="434" y="74"/>
                  </a:lnTo>
                  <a:lnTo>
                    <a:pt x="414" y="90"/>
                  </a:lnTo>
                  <a:lnTo>
                    <a:pt x="396" y="106"/>
                  </a:lnTo>
                  <a:lnTo>
                    <a:pt x="380" y="126"/>
                  </a:lnTo>
                  <a:lnTo>
                    <a:pt x="364" y="146"/>
                  </a:lnTo>
                  <a:lnTo>
                    <a:pt x="350" y="166"/>
                  </a:lnTo>
                  <a:lnTo>
                    <a:pt x="338" y="190"/>
                  </a:lnTo>
                  <a:lnTo>
                    <a:pt x="328" y="212"/>
                  </a:lnTo>
                  <a:lnTo>
                    <a:pt x="328" y="212"/>
                  </a:lnTo>
                  <a:lnTo>
                    <a:pt x="318" y="232"/>
                  </a:lnTo>
                  <a:lnTo>
                    <a:pt x="312" y="250"/>
                  </a:lnTo>
                  <a:lnTo>
                    <a:pt x="308" y="270"/>
                  </a:lnTo>
                  <a:lnTo>
                    <a:pt x="304" y="290"/>
                  </a:lnTo>
                  <a:lnTo>
                    <a:pt x="300" y="328"/>
                  </a:lnTo>
                  <a:lnTo>
                    <a:pt x="300" y="362"/>
                  </a:lnTo>
                  <a:lnTo>
                    <a:pt x="300" y="364"/>
                  </a:lnTo>
                  <a:lnTo>
                    <a:pt x="300" y="364"/>
                  </a:lnTo>
                  <a:lnTo>
                    <a:pt x="298" y="396"/>
                  </a:lnTo>
                  <a:lnTo>
                    <a:pt x="298" y="396"/>
                  </a:lnTo>
                  <a:lnTo>
                    <a:pt x="298" y="406"/>
                  </a:lnTo>
                  <a:lnTo>
                    <a:pt x="298" y="438"/>
                  </a:lnTo>
                  <a:lnTo>
                    <a:pt x="298" y="438"/>
                  </a:lnTo>
                  <a:lnTo>
                    <a:pt x="276" y="444"/>
                  </a:lnTo>
                  <a:lnTo>
                    <a:pt x="254" y="452"/>
                  </a:lnTo>
                  <a:lnTo>
                    <a:pt x="232" y="460"/>
                  </a:lnTo>
                  <a:lnTo>
                    <a:pt x="210" y="470"/>
                  </a:lnTo>
                  <a:lnTo>
                    <a:pt x="190" y="482"/>
                  </a:lnTo>
                  <a:lnTo>
                    <a:pt x="170" y="494"/>
                  </a:lnTo>
                  <a:lnTo>
                    <a:pt x="152" y="508"/>
                  </a:lnTo>
                  <a:lnTo>
                    <a:pt x="134" y="524"/>
                  </a:lnTo>
                  <a:lnTo>
                    <a:pt x="118" y="540"/>
                  </a:lnTo>
                  <a:lnTo>
                    <a:pt x="102" y="556"/>
                  </a:lnTo>
                  <a:lnTo>
                    <a:pt x="88" y="574"/>
                  </a:lnTo>
                  <a:lnTo>
                    <a:pt x="74" y="594"/>
                  </a:lnTo>
                  <a:lnTo>
                    <a:pt x="62" y="614"/>
                  </a:lnTo>
                  <a:lnTo>
                    <a:pt x="52" y="634"/>
                  </a:lnTo>
                  <a:lnTo>
                    <a:pt x="42" y="656"/>
                  </a:lnTo>
                  <a:lnTo>
                    <a:pt x="34" y="678"/>
                  </a:lnTo>
                  <a:lnTo>
                    <a:pt x="34" y="678"/>
                  </a:lnTo>
                  <a:lnTo>
                    <a:pt x="34" y="678"/>
                  </a:lnTo>
                  <a:lnTo>
                    <a:pt x="34" y="678"/>
                  </a:lnTo>
                  <a:lnTo>
                    <a:pt x="28" y="704"/>
                  </a:lnTo>
                  <a:lnTo>
                    <a:pt x="22" y="730"/>
                  </a:lnTo>
                  <a:lnTo>
                    <a:pt x="20" y="756"/>
                  </a:lnTo>
                  <a:lnTo>
                    <a:pt x="18" y="782"/>
                  </a:lnTo>
                  <a:lnTo>
                    <a:pt x="18" y="962"/>
                  </a:lnTo>
                  <a:lnTo>
                    <a:pt x="18" y="962"/>
                  </a:lnTo>
                  <a:lnTo>
                    <a:pt x="10" y="980"/>
                  </a:lnTo>
                  <a:lnTo>
                    <a:pt x="4" y="1002"/>
                  </a:lnTo>
                  <a:lnTo>
                    <a:pt x="0" y="1022"/>
                  </a:lnTo>
                  <a:lnTo>
                    <a:pt x="0" y="1044"/>
                  </a:lnTo>
                  <a:lnTo>
                    <a:pt x="0" y="1108"/>
                  </a:lnTo>
                  <a:lnTo>
                    <a:pt x="0" y="1108"/>
                  </a:lnTo>
                  <a:lnTo>
                    <a:pt x="2" y="1136"/>
                  </a:lnTo>
                  <a:lnTo>
                    <a:pt x="8" y="1162"/>
                  </a:lnTo>
                  <a:lnTo>
                    <a:pt x="18" y="1186"/>
                  </a:lnTo>
                  <a:lnTo>
                    <a:pt x="30" y="1210"/>
                  </a:lnTo>
                  <a:lnTo>
                    <a:pt x="46" y="1230"/>
                  </a:lnTo>
                  <a:lnTo>
                    <a:pt x="66" y="1250"/>
                  </a:lnTo>
                  <a:lnTo>
                    <a:pt x="88" y="1264"/>
                  </a:lnTo>
                  <a:lnTo>
                    <a:pt x="112" y="1278"/>
                  </a:lnTo>
                  <a:lnTo>
                    <a:pt x="112" y="1278"/>
                  </a:lnTo>
                  <a:lnTo>
                    <a:pt x="120" y="1310"/>
                  </a:lnTo>
                  <a:lnTo>
                    <a:pt x="132" y="1342"/>
                  </a:lnTo>
                  <a:lnTo>
                    <a:pt x="146" y="1370"/>
                  </a:lnTo>
                  <a:lnTo>
                    <a:pt x="164" y="1400"/>
                  </a:lnTo>
                  <a:lnTo>
                    <a:pt x="182" y="1426"/>
                  </a:lnTo>
                  <a:lnTo>
                    <a:pt x="204" y="1452"/>
                  </a:lnTo>
                  <a:lnTo>
                    <a:pt x="226" y="1474"/>
                  </a:lnTo>
                  <a:lnTo>
                    <a:pt x="250" y="1496"/>
                  </a:lnTo>
                  <a:lnTo>
                    <a:pt x="276" y="1516"/>
                  </a:lnTo>
                  <a:lnTo>
                    <a:pt x="304" y="1532"/>
                  </a:lnTo>
                  <a:lnTo>
                    <a:pt x="334" y="1548"/>
                  </a:lnTo>
                  <a:lnTo>
                    <a:pt x="364" y="1560"/>
                  </a:lnTo>
                  <a:lnTo>
                    <a:pt x="396" y="1570"/>
                  </a:lnTo>
                  <a:lnTo>
                    <a:pt x="430" y="1576"/>
                  </a:lnTo>
                  <a:lnTo>
                    <a:pt x="462" y="1582"/>
                  </a:lnTo>
                  <a:lnTo>
                    <a:pt x="498" y="1582"/>
                  </a:lnTo>
                  <a:lnTo>
                    <a:pt x="498" y="1582"/>
                  </a:lnTo>
                  <a:lnTo>
                    <a:pt x="526" y="1582"/>
                  </a:lnTo>
                  <a:lnTo>
                    <a:pt x="556" y="1578"/>
                  </a:lnTo>
                  <a:lnTo>
                    <a:pt x="584" y="1572"/>
                  </a:lnTo>
                  <a:lnTo>
                    <a:pt x="612" y="1566"/>
                  </a:lnTo>
                  <a:lnTo>
                    <a:pt x="640" y="1556"/>
                  </a:lnTo>
                  <a:lnTo>
                    <a:pt x="666" y="1544"/>
                  </a:lnTo>
                  <a:lnTo>
                    <a:pt x="692" y="1532"/>
                  </a:lnTo>
                  <a:lnTo>
                    <a:pt x="716" y="1516"/>
                  </a:lnTo>
                  <a:lnTo>
                    <a:pt x="738" y="1500"/>
                  </a:lnTo>
                  <a:lnTo>
                    <a:pt x="760" y="1482"/>
                  </a:lnTo>
                  <a:lnTo>
                    <a:pt x="782" y="1462"/>
                  </a:lnTo>
                  <a:lnTo>
                    <a:pt x="800" y="1440"/>
                  </a:lnTo>
                  <a:lnTo>
                    <a:pt x="818" y="1418"/>
                  </a:lnTo>
                  <a:lnTo>
                    <a:pt x="834" y="1394"/>
                  </a:lnTo>
                  <a:lnTo>
                    <a:pt x="848" y="1368"/>
                  </a:lnTo>
                  <a:lnTo>
                    <a:pt x="862" y="1342"/>
                  </a:lnTo>
                  <a:lnTo>
                    <a:pt x="1646" y="1342"/>
                  </a:lnTo>
                  <a:lnTo>
                    <a:pt x="1646" y="1342"/>
                  </a:lnTo>
                  <a:lnTo>
                    <a:pt x="1660" y="1368"/>
                  </a:lnTo>
                  <a:lnTo>
                    <a:pt x="1674" y="1394"/>
                  </a:lnTo>
                  <a:lnTo>
                    <a:pt x="1690" y="1418"/>
                  </a:lnTo>
                  <a:lnTo>
                    <a:pt x="1708" y="1440"/>
                  </a:lnTo>
                  <a:lnTo>
                    <a:pt x="1726" y="1462"/>
                  </a:lnTo>
                  <a:lnTo>
                    <a:pt x="1748" y="1482"/>
                  </a:lnTo>
                  <a:lnTo>
                    <a:pt x="1770" y="1500"/>
                  </a:lnTo>
                  <a:lnTo>
                    <a:pt x="1792" y="1516"/>
                  </a:lnTo>
                  <a:lnTo>
                    <a:pt x="1816" y="1532"/>
                  </a:lnTo>
                  <a:lnTo>
                    <a:pt x="1842" y="1544"/>
                  </a:lnTo>
                  <a:lnTo>
                    <a:pt x="1868" y="1556"/>
                  </a:lnTo>
                  <a:lnTo>
                    <a:pt x="1896" y="1566"/>
                  </a:lnTo>
                  <a:lnTo>
                    <a:pt x="1924" y="1572"/>
                  </a:lnTo>
                  <a:lnTo>
                    <a:pt x="1952" y="1578"/>
                  </a:lnTo>
                  <a:lnTo>
                    <a:pt x="1982" y="1582"/>
                  </a:lnTo>
                  <a:lnTo>
                    <a:pt x="2010" y="1582"/>
                  </a:lnTo>
                  <a:lnTo>
                    <a:pt x="2010" y="1582"/>
                  </a:lnTo>
                  <a:lnTo>
                    <a:pt x="2040" y="1582"/>
                  </a:lnTo>
                  <a:lnTo>
                    <a:pt x="2070" y="1578"/>
                  </a:lnTo>
                  <a:lnTo>
                    <a:pt x="2098" y="1572"/>
                  </a:lnTo>
                  <a:lnTo>
                    <a:pt x="2126" y="1566"/>
                  </a:lnTo>
                  <a:lnTo>
                    <a:pt x="2154" y="1556"/>
                  </a:lnTo>
                  <a:lnTo>
                    <a:pt x="2180" y="1544"/>
                  </a:lnTo>
                  <a:lnTo>
                    <a:pt x="2204" y="1532"/>
                  </a:lnTo>
                  <a:lnTo>
                    <a:pt x="2230" y="1516"/>
                  </a:lnTo>
                  <a:lnTo>
                    <a:pt x="2252" y="1500"/>
                  </a:lnTo>
                  <a:lnTo>
                    <a:pt x="2274" y="1482"/>
                  </a:lnTo>
                  <a:lnTo>
                    <a:pt x="2294" y="1462"/>
                  </a:lnTo>
                  <a:lnTo>
                    <a:pt x="2314" y="1440"/>
                  </a:lnTo>
                  <a:lnTo>
                    <a:pt x="2332" y="1418"/>
                  </a:lnTo>
                  <a:lnTo>
                    <a:pt x="2348" y="1394"/>
                  </a:lnTo>
                  <a:lnTo>
                    <a:pt x="2362" y="1368"/>
                  </a:lnTo>
                  <a:lnTo>
                    <a:pt x="2374" y="1342"/>
                  </a:lnTo>
                  <a:lnTo>
                    <a:pt x="2680" y="1342"/>
                  </a:lnTo>
                  <a:lnTo>
                    <a:pt x="2680" y="1342"/>
                  </a:lnTo>
                  <a:lnTo>
                    <a:pt x="2704" y="1342"/>
                  </a:lnTo>
                  <a:lnTo>
                    <a:pt x="2726" y="1340"/>
                  </a:lnTo>
                  <a:lnTo>
                    <a:pt x="2750" y="1336"/>
                  </a:lnTo>
                  <a:lnTo>
                    <a:pt x="2772" y="1330"/>
                  </a:lnTo>
                  <a:lnTo>
                    <a:pt x="2796" y="1322"/>
                  </a:lnTo>
                  <a:lnTo>
                    <a:pt x="2816" y="1314"/>
                  </a:lnTo>
                  <a:lnTo>
                    <a:pt x="2838" y="1304"/>
                  </a:lnTo>
                  <a:lnTo>
                    <a:pt x="2858" y="1292"/>
                  </a:lnTo>
                  <a:lnTo>
                    <a:pt x="2870" y="1292"/>
                  </a:lnTo>
                  <a:lnTo>
                    <a:pt x="2870" y="1292"/>
                  </a:lnTo>
                  <a:lnTo>
                    <a:pt x="2890" y="1290"/>
                  </a:lnTo>
                  <a:lnTo>
                    <a:pt x="2908" y="1288"/>
                  </a:lnTo>
                  <a:lnTo>
                    <a:pt x="2926" y="1284"/>
                  </a:lnTo>
                  <a:lnTo>
                    <a:pt x="2942" y="1278"/>
                  </a:lnTo>
                  <a:lnTo>
                    <a:pt x="2958" y="1270"/>
                  </a:lnTo>
                  <a:lnTo>
                    <a:pt x="2974" y="1260"/>
                  </a:lnTo>
                  <a:lnTo>
                    <a:pt x="2988" y="1250"/>
                  </a:lnTo>
                  <a:lnTo>
                    <a:pt x="3000" y="1238"/>
                  </a:lnTo>
                  <a:lnTo>
                    <a:pt x="3012" y="1224"/>
                  </a:lnTo>
                  <a:lnTo>
                    <a:pt x="3024" y="1210"/>
                  </a:lnTo>
                  <a:lnTo>
                    <a:pt x="3032" y="1196"/>
                  </a:lnTo>
                  <a:lnTo>
                    <a:pt x="3040" y="1180"/>
                  </a:lnTo>
                  <a:lnTo>
                    <a:pt x="3046" y="1162"/>
                  </a:lnTo>
                  <a:lnTo>
                    <a:pt x="3050" y="1144"/>
                  </a:lnTo>
                  <a:lnTo>
                    <a:pt x="3054" y="1126"/>
                  </a:lnTo>
                  <a:lnTo>
                    <a:pt x="3054" y="1108"/>
                  </a:lnTo>
                  <a:lnTo>
                    <a:pt x="3054" y="1044"/>
                  </a:lnTo>
                  <a:lnTo>
                    <a:pt x="3054" y="1044"/>
                  </a:lnTo>
                  <a:lnTo>
                    <a:pt x="3052" y="1016"/>
                  </a:lnTo>
                  <a:lnTo>
                    <a:pt x="3046" y="990"/>
                  </a:lnTo>
                  <a:lnTo>
                    <a:pt x="3038" y="966"/>
                  </a:lnTo>
                  <a:lnTo>
                    <a:pt x="3024" y="942"/>
                  </a:lnTo>
                  <a:lnTo>
                    <a:pt x="3024" y="346"/>
                  </a:lnTo>
                  <a:lnTo>
                    <a:pt x="3024" y="346"/>
                  </a:lnTo>
                  <a:lnTo>
                    <a:pt x="3022" y="310"/>
                  </a:lnTo>
                  <a:lnTo>
                    <a:pt x="3016" y="276"/>
                  </a:lnTo>
                  <a:lnTo>
                    <a:pt x="3008" y="242"/>
                  </a:lnTo>
                  <a:lnTo>
                    <a:pt x="2996" y="212"/>
                  </a:lnTo>
                  <a:lnTo>
                    <a:pt x="2982" y="182"/>
                  </a:lnTo>
                  <a:lnTo>
                    <a:pt x="2964" y="152"/>
                  </a:lnTo>
                  <a:lnTo>
                    <a:pt x="2946" y="126"/>
                  </a:lnTo>
                  <a:lnTo>
                    <a:pt x="2922" y="102"/>
                  </a:lnTo>
                  <a:lnTo>
                    <a:pt x="2898" y="80"/>
                  </a:lnTo>
                  <a:lnTo>
                    <a:pt x="2872" y="60"/>
                  </a:lnTo>
                  <a:lnTo>
                    <a:pt x="2844" y="42"/>
                  </a:lnTo>
                  <a:lnTo>
                    <a:pt x="2814" y="28"/>
                  </a:lnTo>
                  <a:lnTo>
                    <a:pt x="2782" y="16"/>
                  </a:lnTo>
                  <a:lnTo>
                    <a:pt x="2748" y="8"/>
                  </a:lnTo>
                  <a:lnTo>
                    <a:pt x="2714" y="2"/>
                  </a:lnTo>
                  <a:lnTo>
                    <a:pt x="2680" y="0"/>
                  </a:lnTo>
                  <a:lnTo>
                    <a:pt x="26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 name="Freeform 7"/>
            <p:cNvSpPr>
              <a:spLocks/>
            </p:cNvSpPr>
            <p:nvPr/>
          </p:nvSpPr>
          <p:spPr bwMode="auto">
            <a:xfrm>
              <a:off x="2355" y="1401"/>
              <a:ext cx="2926" cy="1454"/>
            </a:xfrm>
            <a:custGeom>
              <a:avLst/>
              <a:gdLst>
                <a:gd name="T0" fmla="*/ 2890 w 2926"/>
                <a:gd name="T1" fmla="*/ 224 h 1454"/>
                <a:gd name="T2" fmla="*/ 2848 w 2926"/>
                <a:gd name="T3" fmla="*/ 124 h 1454"/>
                <a:gd name="T4" fmla="*/ 2772 w 2926"/>
                <a:gd name="T5" fmla="*/ 48 h 1454"/>
                <a:gd name="T6" fmla="*/ 2672 w 2926"/>
                <a:gd name="T7" fmla="*/ 6 h 1454"/>
                <a:gd name="T8" fmla="*/ 582 w 2926"/>
                <a:gd name="T9" fmla="*/ 0 h 1454"/>
                <a:gd name="T10" fmla="*/ 496 w 2926"/>
                <a:gd name="T11" fmla="*/ 14 h 1454"/>
                <a:gd name="T12" fmla="*/ 422 w 2926"/>
                <a:gd name="T13" fmla="*/ 50 h 1454"/>
                <a:gd name="T14" fmla="*/ 364 w 2926"/>
                <a:gd name="T15" fmla="*/ 106 h 1454"/>
                <a:gd name="T16" fmla="*/ 322 w 2926"/>
                <a:gd name="T17" fmla="*/ 176 h 1454"/>
                <a:gd name="T18" fmla="*/ 306 w 2926"/>
                <a:gd name="T19" fmla="*/ 220 h 1454"/>
                <a:gd name="T20" fmla="*/ 300 w 2926"/>
                <a:gd name="T21" fmla="*/ 300 h 1454"/>
                <a:gd name="T22" fmla="*/ 298 w 2926"/>
                <a:gd name="T23" fmla="*/ 428 h 1454"/>
                <a:gd name="T24" fmla="*/ 268 w 2926"/>
                <a:gd name="T25" fmla="*/ 432 h 1454"/>
                <a:gd name="T26" fmla="*/ 184 w 2926"/>
                <a:gd name="T27" fmla="*/ 460 h 1454"/>
                <a:gd name="T28" fmla="*/ 112 w 2926"/>
                <a:gd name="T29" fmla="*/ 508 h 1454"/>
                <a:gd name="T30" fmla="*/ 58 w 2926"/>
                <a:gd name="T31" fmla="*/ 574 h 1454"/>
                <a:gd name="T32" fmla="*/ 32 w 2926"/>
                <a:gd name="T33" fmla="*/ 632 h 1454"/>
                <a:gd name="T34" fmla="*/ 22 w 2926"/>
                <a:gd name="T35" fmla="*/ 674 h 1454"/>
                <a:gd name="T36" fmla="*/ 18 w 2926"/>
                <a:gd name="T37" fmla="*/ 914 h 1454"/>
                <a:gd name="T38" fmla="*/ 0 w 2926"/>
                <a:gd name="T39" fmla="*/ 962 h 1454"/>
                <a:gd name="T40" fmla="*/ 2 w 2926"/>
                <a:gd name="T41" fmla="*/ 1066 h 1454"/>
                <a:gd name="T42" fmla="*/ 44 w 2926"/>
                <a:gd name="T43" fmla="*/ 1138 h 1454"/>
                <a:gd name="T44" fmla="*/ 104 w 2926"/>
                <a:gd name="T45" fmla="*/ 1162 h 1454"/>
                <a:gd name="T46" fmla="*/ 140 w 2926"/>
                <a:gd name="T47" fmla="*/ 1278 h 1454"/>
                <a:gd name="T48" fmla="*/ 212 w 2926"/>
                <a:gd name="T49" fmla="*/ 1370 h 1454"/>
                <a:gd name="T50" fmla="*/ 314 w 2926"/>
                <a:gd name="T51" fmla="*/ 1432 h 1454"/>
                <a:gd name="T52" fmla="*/ 434 w 2926"/>
                <a:gd name="T53" fmla="*/ 1454 h 1454"/>
                <a:gd name="T54" fmla="*/ 516 w 2926"/>
                <a:gd name="T55" fmla="*/ 1444 h 1454"/>
                <a:gd name="T56" fmla="*/ 614 w 2926"/>
                <a:gd name="T57" fmla="*/ 1402 h 1454"/>
                <a:gd name="T58" fmla="*/ 692 w 2926"/>
                <a:gd name="T59" fmla="*/ 1332 h 1454"/>
                <a:gd name="T60" fmla="*/ 744 w 2926"/>
                <a:gd name="T61" fmla="*/ 1240 h 1454"/>
                <a:gd name="T62" fmla="*/ 1636 w 2926"/>
                <a:gd name="T63" fmla="*/ 1240 h 1454"/>
                <a:gd name="T64" fmla="*/ 1688 w 2926"/>
                <a:gd name="T65" fmla="*/ 1332 h 1454"/>
                <a:gd name="T66" fmla="*/ 1768 w 2926"/>
                <a:gd name="T67" fmla="*/ 1402 h 1454"/>
                <a:gd name="T68" fmla="*/ 1864 w 2926"/>
                <a:gd name="T69" fmla="*/ 1444 h 1454"/>
                <a:gd name="T70" fmla="*/ 1946 w 2926"/>
                <a:gd name="T71" fmla="*/ 1454 h 1454"/>
                <a:gd name="T72" fmla="*/ 2054 w 2926"/>
                <a:gd name="T73" fmla="*/ 1436 h 1454"/>
                <a:gd name="T74" fmla="*/ 2148 w 2926"/>
                <a:gd name="T75" fmla="*/ 1386 h 1454"/>
                <a:gd name="T76" fmla="*/ 2220 w 2926"/>
                <a:gd name="T77" fmla="*/ 1310 h 1454"/>
                <a:gd name="T78" fmla="*/ 2266 w 2926"/>
                <a:gd name="T79" fmla="*/ 1214 h 1454"/>
                <a:gd name="T80" fmla="*/ 2660 w 2926"/>
                <a:gd name="T81" fmla="*/ 1210 h 1454"/>
                <a:gd name="T82" fmla="*/ 2740 w 2926"/>
                <a:gd name="T83" fmla="*/ 1184 h 1454"/>
                <a:gd name="T84" fmla="*/ 2782 w 2926"/>
                <a:gd name="T85" fmla="*/ 1164 h 1454"/>
                <a:gd name="T86" fmla="*/ 2830 w 2926"/>
                <a:gd name="T87" fmla="*/ 1162 h 1454"/>
                <a:gd name="T88" fmla="*/ 2906 w 2926"/>
                <a:gd name="T89" fmla="*/ 1110 h 1454"/>
                <a:gd name="T90" fmla="*/ 2926 w 2926"/>
                <a:gd name="T91" fmla="*/ 1044 h 1454"/>
                <a:gd name="T92" fmla="*/ 2918 w 2926"/>
                <a:gd name="T93" fmla="*/ 936 h 1454"/>
                <a:gd name="T94" fmla="*/ 2896 w 2926"/>
                <a:gd name="T95" fmla="*/ 282 h 1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26" h="1454">
                  <a:moveTo>
                    <a:pt x="2896" y="282"/>
                  </a:moveTo>
                  <a:lnTo>
                    <a:pt x="2896" y="282"/>
                  </a:lnTo>
                  <a:lnTo>
                    <a:pt x="2894" y="252"/>
                  </a:lnTo>
                  <a:lnTo>
                    <a:pt x="2890" y="224"/>
                  </a:lnTo>
                  <a:lnTo>
                    <a:pt x="2884" y="198"/>
                  </a:lnTo>
                  <a:lnTo>
                    <a:pt x="2874" y="172"/>
                  </a:lnTo>
                  <a:lnTo>
                    <a:pt x="2862" y="148"/>
                  </a:lnTo>
                  <a:lnTo>
                    <a:pt x="2848" y="124"/>
                  </a:lnTo>
                  <a:lnTo>
                    <a:pt x="2832" y="104"/>
                  </a:lnTo>
                  <a:lnTo>
                    <a:pt x="2814" y="84"/>
                  </a:lnTo>
                  <a:lnTo>
                    <a:pt x="2794" y="66"/>
                  </a:lnTo>
                  <a:lnTo>
                    <a:pt x="2772" y="48"/>
                  </a:lnTo>
                  <a:lnTo>
                    <a:pt x="2750" y="34"/>
                  </a:lnTo>
                  <a:lnTo>
                    <a:pt x="2724" y="24"/>
                  </a:lnTo>
                  <a:lnTo>
                    <a:pt x="2698" y="14"/>
                  </a:lnTo>
                  <a:lnTo>
                    <a:pt x="2672" y="6"/>
                  </a:lnTo>
                  <a:lnTo>
                    <a:pt x="2644" y="2"/>
                  </a:lnTo>
                  <a:lnTo>
                    <a:pt x="2616" y="0"/>
                  </a:lnTo>
                  <a:lnTo>
                    <a:pt x="582" y="0"/>
                  </a:lnTo>
                  <a:lnTo>
                    <a:pt x="582" y="0"/>
                  </a:lnTo>
                  <a:lnTo>
                    <a:pt x="560" y="2"/>
                  </a:lnTo>
                  <a:lnTo>
                    <a:pt x="538" y="4"/>
                  </a:lnTo>
                  <a:lnTo>
                    <a:pt x="518" y="8"/>
                  </a:lnTo>
                  <a:lnTo>
                    <a:pt x="496" y="14"/>
                  </a:lnTo>
                  <a:lnTo>
                    <a:pt x="478" y="20"/>
                  </a:lnTo>
                  <a:lnTo>
                    <a:pt x="458" y="30"/>
                  </a:lnTo>
                  <a:lnTo>
                    <a:pt x="440" y="40"/>
                  </a:lnTo>
                  <a:lnTo>
                    <a:pt x="422" y="50"/>
                  </a:lnTo>
                  <a:lnTo>
                    <a:pt x="406" y="62"/>
                  </a:lnTo>
                  <a:lnTo>
                    <a:pt x="390" y="76"/>
                  </a:lnTo>
                  <a:lnTo>
                    <a:pt x="376" y="90"/>
                  </a:lnTo>
                  <a:lnTo>
                    <a:pt x="364" y="106"/>
                  </a:lnTo>
                  <a:lnTo>
                    <a:pt x="350" y="122"/>
                  </a:lnTo>
                  <a:lnTo>
                    <a:pt x="340" y="140"/>
                  </a:lnTo>
                  <a:lnTo>
                    <a:pt x="330" y="158"/>
                  </a:lnTo>
                  <a:lnTo>
                    <a:pt x="322" y="176"/>
                  </a:lnTo>
                  <a:lnTo>
                    <a:pt x="322" y="176"/>
                  </a:lnTo>
                  <a:lnTo>
                    <a:pt x="314" y="190"/>
                  </a:lnTo>
                  <a:lnTo>
                    <a:pt x="310" y="204"/>
                  </a:lnTo>
                  <a:lnTo>
                    <a:pt x="306" y="220"/>
                  </a:lnTo>
                  <a:lnTo>
                    <a:pt x="304" y="236"/>
                  </a:lnTo>
                  <a:lnTo>
                    <a:pt x="300" y="268"/>
                  </a:lnTo>
                  <a:lnTo>
                    <a:pt x="300" y="300"/>
                  </a:lnTo>
                  <a:lnTo>
                    <a:pt x="300" y="300"/>
                  </a:lnTo>
                  <a:lnTo>
                    <a:pt x="298" y="336"/>
                  </a:lnTo>
                  <a:lnTo>
                    <a:pt x="298" y="336"/>
                  </a:lnTo>
                  <a:lnTo>
                    <a:pt x="298" y="342"/>
                  </a:lnTo>
                  <a:lnTo>
                    <a:pt x="298" y="428"/>
                  </a:lnTo>
                  <a:lnTo>
                    <a:pt x="298" y="428"/>
                  </a:lnTo>
                  <a:lnTo>
                    <a:pt x="290" y="428"/>
                  </a:lnTo>
                  <a:lnTo>
                    <a:pt x="290" y="428"/>
                  </a:lnTo>
                  <a:lnTo>
                    <a:pt x="268" y="432"/>
                  </a:lnTo>
                  <a:lnTo>
                    <a:pt x="246" y="436"/>
                  </a:lnTo>
                  <a:lnTo>
                    <a:pt x="224" y="442"/>
                  </a:lnTo>
                  <a:lnTo>
                    <a:pt x="204" y="450"/>
                  </a:lnTo>
                  <a:lnTo>
                    <a:pt x="184" y="460"/>
                  </a:lnTo>
                  <a:lnTo>
                    <a:pt x="164" y="470"/>
                  </a:lnTo>
                  <a:lnTo>
                    <a:pt x="146" y="482"/>
                  </a:lnTo>
                  <a:lnTo>
                    <a:pt x="128" y="494"/>
                  </a:lnTo>
                  <a:lnTo>
                    <a:pt x="112" y="508"/>
                  </a:lnTo>
                  <a:lnTo>
                    <a:pt x="96" y="522"/>
                  </a:lnTo>
                  <a:lnTo>
                    <a:pt x="82" y="538"/>
                  </a:lnTo>
                  <a:lnTo>
                    <a:pt x="70" y="556"/>
                  </a:lnTo>
                  <a:lnTo>
                    <a:pt x="58" y="574"/>
                  </a:lnTo>
                  <a:lnTo>
                    <a:pt x="48" y="592"/>
                  </a:lnTo>
                  <a:lnTo>
                    <a:pt x="40" y="612"/>
                  </a:lnTo>
                  <a:lnTo>
                    <a:pt x="32" y="632"/>
                  </a:lnTo>
                  <a:lnTo>
                    <a:pt x="32" y="632"/>
                  </a:lnTo>
                  <a:lnTo>
                    <a:pt x="32" y="632"/>
                  </a:lnTo>
                  <a:lnTo>
                    <a:pt x="32" y="632"/>
                  </a:lnTo>
                  <a:lnTo>
                    <a:pt x="26" y="654"/>
                  </a:lnTo>
                  <a:lnTo>
                    <a:pt x="22" y="674"/>
                  </a:lnTo>
                  <a:lnTo>
                    <a:pt x="20" y="696"/>
                  </a:lnTo>
                  <a:lnTo>
                    <a:pt x="18" y="718"/>
                  </a:lnTo>
                  <a:lnTo>
                    <a:pt x="18" y="798"/>
                  </a:lnTo>
                  <a:lnTo>
                    <a:pt x="18" y="914"/>
                  </a:lnTo>
                  <a:lnTo>
                    <a:pt x="18" y="914"/>
                  </a:lnTo>
                  <a:lnTo>
                    <a:pt x="10" y="928"/>
                  </a:lnTo>
                  <a:lnTo>
                    <a:pt x="4" y="944"/>
                  </a:lnTo>
                  <a:lnTo>
                    <a:pt x="0" y="962"/>
                  </a:lnTo>
                  <a:lnTo>
                    <a:pt x="0" y="980"/>
                  </a:lnTo>
                  <a:lnTo>
                    <a:pt x="0" y="1044"/>
                  </a:lnTo>
                  <a:lnTo>
                    <a:pt x="0" y="1044"/>
                  </a:lnTo>
                  <a:lnTo>
                    <a:pt x="2" y="1066"/>
                  </a:lnTo>
                  <a:lnTo>
                    <a:pt x="8" y="1086"/>
                  </a:lnTo>
                  <a:lnTo>
                    <a:pt x="16" y="1106"/>
                  </a:lnTo>
                  <a:lnTo>
                    <a:pt x="30" y="1122"/>
                  </a:lnTo>
                  <a:lnTo>
                    <a:pt x="44" y="1138"/>
                  </a:lnTo>
                  <a:lnTo>
                    <a:pt x="62" y="1150"/>
                  </a:lnTo>
                  <a:lnTo>
                    <a:pt x="82" y="1158"/>
                  </a:lnTo>
                  <a:lnTo>
                    <a:pt x="104" y="1162"/>
                  </a:lnTo>
                  <a:lnTo>
                    <a:pt x="104" y="1162"/>
                  </a:lnTo>
                  <a:lnTo>
                    <a:pt x="108" y="1192"/>
                  </a:lnTo>
                  <a:lnTo>
                    <a:pt x="116" y="1222"/>
                  </a:lnTo>
                  <a:lnTo>
                    <a:pt x="126" y="1250"/>
                  </a:lnTo>
                  <a:lnTo>
                    <a:pt x="140" y="1278"/>
                  </a:lnTo>
                  <a:lnTo>
                    <a:pt x="154" y="1304"/>
                  </a:lnTo>
                  <a:lnTo>
                    <a:pt x="172" y="1328"/>
                  </a:lnTo>
                  <a:lnTo>
                    <a:pt x="192" y="1350"/>
                  </a:lnTo>
                  <a:lnTo>
                    <a:pt x="212" y="1370"/>
                  </a:lnTo>
                  <a:lnTo>
                    <a:pt x="236" y="1388"/>
                  </a:lnTo>
                  <a:lnTo>
                    <a:pt x="260" y="1406"/>
                  </a:lnTo>
                  <a:lnTo>
                    <a:pt x="286" y="1420"/>
                  </a:lnTo>
                  <a:lnTo>
                    <a:pt x="314" y="1432"/>
                  </a:lnTo>
                  <a:lnTo>
                    <a:pt x="342" y="1442"/>
                  </a:lnTo>
                  <a:lnTo>
                    <a:pt x="372" y="1448"/>
                  </a:lnTo>
                  <a:lnTo>
                    <a:pt x="402" y="1454"/>
                  </a:lnTo>
                  <a:lnTo>
                    <a:pt x="434" y="1454"/>
                  </a:lnTo>
                  <a:lnTo>
                    <a:pt x="434" y="1454"/>
                  </a:lnTo>
                  <a:lnTo>
                    <a:pt x="462" y="1454"/>
                  </a:lnTo>
                  <a:lnTo>
                    <a:pt x="488" y="1450"/>
                  </a:lnTo>
                  <a:lnTo>
                    <a:pt x="516" y="1444"/>
                  </a:lnTo>
                  <a:lnTo>
                    <a:pt x="542" y="1436"/>
                  </a:lnTo>
                  <a:lnTo>
                    <a:pt x="566" y="1426"/>
                  </a:lnTo>
                  <a:lnTo>
                    <a:pt x="590" y="1416"/>
                  </a:lnTo>
                  <a:lnTo>
                    <a:pt x="614" y="1402"/>
                  </a:lnTo>
                  <a:lnTo>
                    <a:pt x="634" y="1386"/>
                  </a:lnTo>
                  <a:lnTo>
                    <a:pt x="654" y="1370"/>
                  </a:lnTo>
                  <a:lnTo>
                    <a:pt x="674" y="1352"/>
                  </a:lnTo>
                  <a:lnTo>
                    <a:pt x="692" y="1332"/>
                  </a:lnTo>
                  <a:lnTo>
                    <a:pt x="706" y="1310"/>
                  </a:lnTo>
                  <a:lnTo>
                    <a:pt x="722" y="1288"/>
                  </a:lnTo>
                  <a:lnTo>
                    <a:pt x="734" y="1264"/>
                  </a:lnTo>
                  <a:lnTo>
                    <a:pt x="744" y="1240"/>
                  </a:lnTo>
                  <a:lnTo>
                    <a:pt x="752" y="1214"/>
                  </a:lnTo>
                  <a:lnTo>
                    <a:pt x="1628" y="1214"/>
                  </a:lnTo>
                  <a:lnTo>
                    <a:pt x="1628" y="1214"/>
                  </a:lnTo>
                  <a:lnTo>
                    <a:pt x="1636" y="1240"/>
                  </a:lnTo>
                  <a:lnTo>
                    <a:pt x="1646" y="1264"/>
                  </a:lnTo>
                  <a:lnTo>
                    <a:pt x="1658" y="1288"/>
                  </a:lnTo>
                  <a:lnTo>
                    <a:pt x="1674" y="1310"/>
                  </a:lnTo>
                  <a:lnTo>
                    <a:pt x="1688" y="1332"/>
                  </a:lnTo>
                  <a:lnTo>
                    <a:pt x="1706" y="1352"/>
                  </a:lnTo>
                  <a:lnTo>
                    <a:pt x="1726" y="1370"/>
                  </a:lnTo>
                  <a:lnTo>
                    <a:pt x="1746" y="1386"/>
                  </a:lnTo>
                  <a:lnTo>
                    <a:pt x="1768" y="1402"/>
                  </a:lnTo>
                  <a:lnTo>
                    <a:pt x="1790" y="1416"/>
                  </a:lnTo>
                  <a:lnTo>
                    <a:pt x="1814" y="1426"/>
                  </a:lnTo>
                  <a:lnTo>
                    <a:pt x="1838" y="1436"/>
                  </a:lnTo>
                  <a:lnTo>
                    <a:pt x="1864" y="1444"/>
                  </a:lnTo>
                  <a:lnTo>
                    <a:pt x="1892" y="1450"/>
                  </a:lnTo>
                  <a:lnTo>
                    <a:pt x="1918" y="1454"/>
                  </a:lnTo>
                  <a:lnTo>
                    <a:pt x="1946" y="1454"/>
                  </a:lnTo>
                  <a:lnTo>
                    <a:pt x="1946" y="1454"/>
                  </a:lnTo>
                  <a:lnTo>
                    <a:pt x="1974" y="1454"/>
                  </a:lnTo>
                  <a:lnTo>
                    <a:pt x="2002" y="1450"/>
                  </a:lnTo>
                  <a:lnTo>
                    <a:pt x="2028" y="1444"/>
                  </a:lnTo>
                  <a:lnTo>
                    <a:pt x="2054" y="1436"/>
                  </a:lnTo>
                  <a:lnTo>
                    <a:pt x="2080" y="1426"/>
                  </a:lnTo>
                  <a:lnTo>
                    <a:pt x="2104" y="1416"/>
                  </a:lnTo>
                  <a:lnTo>
                    <a:pt x="2126" y="1402"/>
                  </a:lnTo>
                  <a:lnTo>
                    <a:pt x="2148" y="1386"/>
                  </a:lnTo>
                  <a:lnTo>
                    <a:pt x="2168" y="1370"/>
                  </a:lnTo>
                  <a:lnTo>
                    <a:pt x="2188" y="1352"/>
                  </a:lnTo>
                  <a:lnTo>
                    <a:pt x="2204" y="1332"/>
                  </a:lnTo>
                  <a:lnTo>
                    <a:pt x="2220" y="1310"/>
                  </a:lnTo>
                  <a:lnTo>
                    <a:pt x="2234" y="1288"/>
                  </a:lnTo>
                  <a:lnTo>
                    <a:pt x="2246" y="1264"/>
                  </a:lnTo>
                  <a:lnTo>
                    <a:pt x="2258" y="1240"/>
                  </a:lnTo>
                  <a:lnTo>
                    <a:pt x="2266" y="1214"/>
                  </a:lnTo>
                  <a:lnTo>
                    <a:pt x="2616" y="1214"/>
                  </a:lnTo>
                  <a:lnTo>
                    <a:pt x="2616" y="1214"/>
                  </a:lnTo>
                  <a:lnTo>
                    <a:pt x="2638" y="1214"/>
                  </a:lnTo>
                  <a:lnTo>
                    <a:pt x="2660" y="1210"/>
                  </a:lnTo>
                  <a:lnTo>
                    <a:pt x="2680" y="1206"/>
                  </a:lnTo>
                  <a:lnTo>
                    <a:pt x="2702" y="1200"/>
                  </a:lnTo>
                  <a:lnTo>
                    <a:pt x="2722" y="1194"/>
                  </a:lnTo>
                  <a:lnTo>
                    <a:pt x="2740" y="1184"/>
                  </a:lnTo>
                  <a:lnTo>
                    <a:pt x="2758" y="1174"/>
                  </a:lnTo>
                  <a:lnTo>
                    <a:pt x="2776" y="1164"/>
                  </a:lnTo>
                  <a:lnTo>
                    <a:pt x="2776" y="1164"/>
                  </a:lnTo>
                  <a:lnTo>
                    <a:pt x="2782" y="1164"/>
                  </a:lnTo>
                  <a:lnTo>
                    <a:pt x="2806" y="1164"/>
                  </a:lnTo>
                  <a:lnTo>
                    <a:pt x="2806" y="1164"/>
                  </a:lnTo>
                  <a:lnTo>
                    <a:pt x="2818" y="1164"/>
                  </a:lnTo>
                  <a:lnTo>
                    <a:pt x="2830" y="1162"/>
                  </a:lnTo>
                  <a:lnTo>
                    <a:pt x="2854" y="1154"/>
                  </a:lnTo>
                  <a:lnTo>
                    <a:pt x="2874" y="1144"/>
                  </a:lnTo>
                  <a:lnTo>
                    <a:pt x="2892" y="1128"/>
                  </a:lnTo>
                  <a:lnTo>
                    <a:pt x="2906" y="1110"/>
                  </a:lnTo>
                  <a:lnTo>
                    <a:pt x="2918" y="1090"/>
                  </a:lnTo>
                  <a:lnTo>
                    <a:pt x="2924" y="1068"/>
                  </a:lnTo>
                  <a:lnTo>
                    <a:pt x="2926" y="1056"/>
                  </a:lnTo>
                  <a:lnTo>
                    <a:pt x="2926" y="1044"/>
                  </a:lnTo>
                  <a:lnTo>
                    <a:pt x="2926" y="980"/>
                  </a:lnTo>
                  <a:lnTo>
                    <a:pt x="2926" y="980"/>
                  </a:lnTo>
                  <a:lnTo>
                    <a:pt x="2924" y="956"/>
                  </a:lnTo>
                  <a:lnTo>
                    <a:pt x="2918" y="936"/>
                  </a:lnTo>
                  <a:lnTo>
                    <a:pt x="2908" y="916"/>
                  </a:lnTo>
                  <a:lnTo>
                    <a:pt x="2896" y="900"/>
                  </a:lnTo>
                  <a:lnTo>
                    <a:pt x="2896" y="678"/>
                  </a:lnTo>
                  <a:lnTo>
                    <a:pt x="2896" y="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 name="Freeform 8"/>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 name="Freeform 9"/>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 name="Freeform 10"/>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 name="Freeform 11"/>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 name="Freeform 12"/>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 name="Freeform 13"/>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 name="Freeform 14"/>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 name="Freeform 15"/>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 name="Freeform 16"/>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 name="Freeform 17"/>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 name="Freeform 18"/>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 name="Rectangle 19"/>
            <p:cNvSpPr>
              <a:spLocks noChangeArrowheads="1"/>
            </p:cNvSpPr>
            <p:nvPr/>
          </p:nvSpPr>
          <p:spPr bwMode="auto">
            <a:xfrm>
              <a:off x="3281" y="216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 name="Rectangle 20"/>
            <p:cNvSpPr>
              <a:spLocks noChangeArrowheads="1"/>
            </p:cNvSpPr>
            <p:nvPr/>
          </p:nvSpPr>
          <p:spPr bwMode="auto">
            <a:xfrm>
              <a:off x="4655" y="2327"/>
              <a:ext cx="304"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 name="Rectangle 21"/>
            <p:cNvSpPr>
              <a:spLocks noChangeArrowheads="1"/>
            </p:cNvSpPr>
            <p:nvPr/>
          </p:nvSpPr>
          <p:spPr bwMode="auto">
            <a:xfrm>
              <a:off x="3317" y="2327"/>
              <a:ext cx="64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 name="Freeform 22"/>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Rectangle 23"/>
            <p:cNvSpPr>
              <a:spLocks noChangeArrowheads="1"/>
            </p:cNvSpPr>
            <p:nvPr/>
          </p:nvSpPr>
          <p:spPr bwMode="auto">
            <a:xfrm>
              <a:off x="3281" y="195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Freeform 24"/>
            <p:cNvSpPr>
              <a:spLocks/>
            </p:cNvSpPr>
            <p:nvPr/>
          </p:nvSpPr>
          <p:spPr bwMode="auto">
            <a:xfrm>
              <a:off x="4723"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 name="Freeform 25"/>
            <p:cNvSpPr>
              <a:spLocks/>
            </p:cNvSpPr>
            <p:nvPr/>
          </p:nvSpPr>
          <p:spPr bwMode="auto">
            <a:xfrm>
              <a:off x="4723"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Freeform 26"/>
            <p:cNvSpPr>
              <a:spLocks/>
            </p:cNvSpPr>
            <p:nvPr/>
          </p:nvSpPr>
          <p:spPr bwMode="auto">
            <a:xfrm>
              <a:off x="4381" y="1615"/>
              <a:ext cx="282" cy="132"/>
            </a:xfrm>
            <a:custGeom>
              <a:avLst/>
              <a:gdLst>
                <a:gd name="T0" fmla="*/ 282 w 282"/>
                <a:gd name="T1" fmla="*/ 32 h 132"/>
                <a:gd name="T2" fmla="*/ 282 w 282"/>
                <a:gd name="T3" fmla="*/ 32 h 132"/>
                <a:gd name="T4" fmla="*/ 280 w 282"/>
                <a:gd name="T5" fmla="*/ 24 h 132"/>
                <a:gd name="T6" fmla="*/ 278 w 282"/>
                <a:gd name="T7" fmla="*/ 18 h 132"/>
                <a:gd name="T8" fmla="*/ 272 w 282"/>
                <a:gd name="T9" fmla="*/ 8 h 132"/>
                <a:gd name="T10" fmla="*/ 262 w 282"/>
                <a:gd name="T11" fmla="*/ 2 h 132"/>
                <a:gd name="T12" fmla="*/ 256 w 282"/>
                <a:gd name="T13" fmla="*/ 0 h 132"/>
                <a:gd name="T14" fmla="*/ 250 w 282"/>
                <a:gd name="T15" fmla="*/ 0 h 132"/>
                <a:gd name="T16" fmla="*/ 32 w 282"/>
                <a:gd name="T17" fmla="*/ 0 h 132"/>
                <a:gd name="T18" fmla="*/ 32 w 282"/>
                <a:gd name="T19" fmla="*/ 0 h 132"/>
                <a:gd name="T20" fmla="*/ 26 w 282"/>
                <a:gd name="T21" fmla="*/ 0 h 132"/>
                <a:gd name="T22" fmla="*/ 20 w 282"/>
                <a:gd name="T23" fmla="*/ 2 h 132"/>
                <a:gd name="T24" fmla="*/ 10 w 282"/>
                <a:gd name="T25" fmla="*/ 8 h 132"/>
                <a:gd name="T26" fmla="*/ 4 w 282"/>
                <a:gd name="T27" fmla="*/ 18 h 132"/>
                <a:gd name="T28" fmla="*/ 2 w 282"/>
                <a:gd name="T29" fmla="*/ 24 h 132"/>
                <a:gd name="T30" fmla="*/ 0 w 282"/>
                <a:gd name="T31" fmla="*/ 32 h 132"/>
                <a:gd name="T32" fmla="*/ 0 w 282"/>
                <a:gd name="T33" fmla="*/ 132 h 132"/>
                <a:gd name="T34" fmla="*/ 282 w 282"/>
                <a:gd name="T35" fmla="*/ 132 h 132"/>
                <a:gd name="T36" fmla="*/ 282 w 282"/>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282" y="32"/>
                  </a:moveTo>
                  <a:lnTo>
                    <a:pt x="282" y="32"/>
                  </a:lnTo>
                  <a:lnTo>
                    <a:pt x="280" y="24"/>
                  </a:lnTo>
                  <a:lnTo>
                    <a:pt x="278" y="18"/>
                  </a:lnTo>
                  <a:lnTo>
                    <a:pt x="272" y="8"/>
                  </a:lnTo>
                  <a:lnTo>
                    <a:pt x="262" y="2"/>
                  </a:lnTo>
                  <a:lnTo>
                    <a:pt x="256" y="0"/>
                  </a:lnTo>
                  <a:lnTo>
                    <a:pt x="250" y="0"/>
                  </a:lnTo>
                  <a:lnTo>
                    <a:pt x="32" y="0"/>
                  </a:lnTo>
                  <a:lnTo>
                    <a:pt x="32" y="0"/>
                  </a:lnTo>
                  <a:lnTo>
                    <a:pt x="26" y="0"/>
                  </a:lnTo>
                  <a:lnTo>
                    <a:pt x="20" y="2"/>
                  </a:lnTo>
                  <a:lnTo>
                    <a:pt x="10" y="8"/>
                  </a:lnTo>
                  <a:lnTo>
                    <a:pt x="4" y="18"/>
                  </a:lnTo>
                  <a:lnTo>
                    <a:pt x="2" y="24"/>
                  </a:lnTo>
                  <a:lnTo>
                    <a:pt x="0" y="32"/>
                  </a:lnTo>
                  <a:lnTo>
                    <a:pt x="0" y="132"/>
                  </a:lnTo>
                  <a:lnTo>
                    <a:pt x="282" y="132"/>
                  </a:lnTo>
                  <a:lnTo>
                    <a:pt x="28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Freeform 27"/>
            <p:cNvSpPr>
              <a:spLocks/>
            </p:cNvSpPr>
            <p:nvPr/>
          </p:nvSpPr>
          <p:spPr bwMode="auto">
            <a:xfrm>
              <a:off x="4381" y="1787"/>
              <a:ext cx="282" cy="132"/>
            </a:xfrm>
            <a:custGeom>
              <a:avLst/>
              <a:gdLst>
                <a:gd name="T0" fmla="*/ 0 w 282"/>
                <a:gd name="T1" fmla="*/ 100 h 132"/>
                <a:gd name="T2" fmla="*/ 0 w 282"/>
                <a:gd name="T3" fmla="*/ 100 h 132"/>
                <a:gd name="T4" fmla="*/ 2 w 282"/>
                <a:gd name="T5" fmla="*/ 106 h 132"/>
                <a:gd name="T6" fmla="*/ 4 w 282"/>
                <a:gd name="T7" fmla="*/ 112 h 132"/>
                <a:gd name="T8" fmla="*/ 10 w 282"/>
                <a:gd name="T9" fmla="*/ 122 h 132"/>
                <a:gd name="T10" fmla="*/ 20 w 282"/>
                <a:gd name="T11" fmla="*/ 130 h 132"/>
                <a:gd name="T12" fmla="*/ 26 w 282"/>
                <a:gd name="T13" fmla="*/ 130 h 132"/>
                <a:gd name="T14" fmla="*/ 32 w 282"/>
                <a:gd name="T15" fmla="*/ 132 h 132"/>
                <a:gd name="T16" fmla="*/ 250 w 282"/>
                <a:gd name="T17" fmla="*/ 132 h 132"/>
                <a:gd name="T18" fmla="*/ 250 w 282"/>
                <a:gd name="T19" fmla="*/ 132 h 132"/>
                <a:gd name="T20" fmla="*/ 256 w 282"/>
                <a:gd name="T21" fmla="*/ 130 h 132"/>
                <a:gd name="T22" fmla="*/ 262 w 282"/>
                <a:gd name="T23" fmla="*/ 130 h 132"/>
                <a:gd name="T24" fmla="*/ 272 w 282"/>
                <a:gd name="T25" fmla="*/ 122 h 132"/>
                <a:gd name="T26" fmla="*/ 278 w 282"/>
                <a:gd name="T27" fmla="*/ 112 h 132"/>
                <a:gd name="T28" fmla="*/ 280 w 282"/>
                <a:gd name="T29" fmla="*/ 106 h 132"/>
                <a:gd name="T30" fmla="*/ 282 w 282"/>
                <a:gd name="T31" fmla="*/ 100 h 132"/>
                <a:gd name="T32" fmla="*/ 282 w 282"/>
                <a:gd name="T33" fmla="*/ 0 h 132"/>
                <a:gd name="T34" fmla="*/ 0 w 282"/>
                <a:gd name="T35" fmla="*/ 0 h 132"/>
                <a:gd name="T36" fmla="*/ 0 w 282"/>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0" y="100"/>
                  </a:moveTo>
                  <a:lnTo>
                    <a:pt x="0" y="100"/>
                  </a:lnTo>
                  <a:lnTo>
                    <a:pt x="2" y="106"/>
                  </a:lnTo>
                  <a:lnTo>
                    <a:pt x="4" y="112"/>
                  </a:lnTo>
                  <a:lnTo>
                    <a:pt x="10" y="122"/>
                  </a:lnTo>
                  <a:lnTo>
                    <a:pt x="20" y="130"/>
                  </a:lnTo>
                  <a:lnTo>
                    <a:pt x="26" y="130"/>
                  </a:lnTo>
                  <a:lnTo>
                    <a:pt x="32" y="132"/>
                  </a:lnTo>
                  <a:lnTo>
                    <a:pt x="250" y="132"/>
                  </a:lnTo>
                  <a:lnTo>
                    <a:pt x="250" y="132"/>
                  </a:lnTo>
                  <a:lnTo>
                    <a:pt x="256" y="130"/>
                  </a:lnTo>
                  <a:lnTo>
                    <a:pt x="262" y="130"/>
                  </a:lnTo>
                  <a:lnTo>
                    <a:pt x="272" y="122"/>
                  </a:lnTo>
                  <a:lnTo>
                    <a:pt x="278" y="112"/>
                  </a:lnTo>
                  <a:lnTo>
                    <a:pt x="280" y="106"/>
                  </a:lnTo>
                  <a:lnTo>
                    <a:pt x="282" y="100"/>
                  </a:lnTo>
                  <a:lnTo>
                    <a:pt x="282"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Freeform 28"/>
            <p:cNvSpPr>
              <a:spLocks/>
            </p:cNvSpPr>
            <p:nvPr/>
          </p:nvSpPr>
          <p:spPr bwMode="auto">
            <a:xfrm>
              <a:off x="4041" y="1615"/>
              <a:ext cx="280" cy="132"/>
            </a:xfrm>
            <a:custGeom>
              <a:avLst/>
              <a:gdLst>
                <a:gd name="T0" fmla="*/ 280 w 280"/>
                <a:gd name="T1" fmla="*/ 32 h 132"/>
                <a:gd name="T2" fmla="*/ 280 w 280"/>
                <a:gd name="T3" fmla="*/ 32 h 132"/>
                <a:gd name="T4" fmla="*/ 280 w 280"/>
                <a:gd name="T5" fmla="*/ 24 h 132"/>
                <a:gd name="T6" fmla="*/ 278 w 280"/>
                <a:gd name="T7" fmla="*/ 18 h 132"/>
                <a:gd name="T8" fmla="*/ 272 w 280"/>
                <a:gd name="T9" fmla="*/ 8 h 132"/>
                <a:gd name="T10" fmla="*/ 262 w 280"/>
                <a:gd name="T11" fmla="*/ 2 h 132"/>
                <a:gd name="T12" fmla="*/ 256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2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2" y="8"/>
                  </a:lnTo>
                  <a:lnTo>
                    <a:pt x="262" y="2"/>
                  </a:lnTo>
                  <a:lnTo>
                    <a:pt x="256" y="0"/>
                  </a:lnTo>
                  <a:lnTo>
                    <a:pt x="248" y="0"/>
                  </a:lnTo>
                  <a:lnTo>
                    <a:pt x="32" y="0"/>
                  </a:lnTo>
                  <a:lnTo>
                    <a:pt x="32" y="0"/>
                  </a:lnTo>
                  <a:lnTo>
                    <a:pt x="26" y="0"/>
                  </a:lnTo>
                  <a:lnTo>
                    <a:pt x="20" y="2"/>
                  </a:lnTo>
                  <a:lnTo>
                    <a:pt x="10" y="8"/>
                  </a:lnTo>
                  <a:lnTo>
                    <a:pt x="2" y="18"/>
                  </a:lnTo>
                  <a:lnTo>
                    <a:pt x="2"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Freeform 29"/>
            <p:cNvSpPr>
              <a:spLocks/>
            </p:cNvSpPr>
            <p:nvPr/>
          </p:nvSpPr>
          <p:spPr bwMode="auto">
            <a:xfrm>
              <a:off x="4041" y="1787"/>
              <a:ext cx="280" cy="132"/>
            </a:xfrm>
            <a:custGeom>
              <a:avLst/>
              <a:gdLst>
                <a:gd name="T0" fmla="*/ 0 w 280"/>
                <a:gd name="T1" fmla="*/ 100 h 132"/>
                <a:gd name="T2" fmla="*/ 0 w 280"/>
                <a:gd name="T3" fmla="*/ 100 h 132"/>
                <a:gd name="T4" fmla="*/ 2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6 w 280"/>
                <a:gd name="T21" fmla="*/ 130 h 132"/>
                <a:gd name="T22" fmla="*/ 262 w 280"/>
                <a:gd name="T23" fmla="*/ 130 h 132"/>
                <a:gd name="T24" fmla="*/ 272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2" y="106"/>
                  </a:lnTo>
                  <a:lnTo>
                    <a:pt x="2" y="112"/>
                  </a:lnTo>
                  <a:lnTo>
                    <a:pt x="10" y="122"/>
                  </a:lnTo>
                  <a:lnTo>
                    <a:pt x="20" y="130"/>
                  </a:lnTo>
                  <a:lnTo>
                    <a:pt x="26" y="130"/>
                  </a:lnTo>
                  <a:lnTo>
                    <a:pt x="32" y="132"/>
                  </a:lnTo>
                  <a:lnTo>
                    <a:pt x="248" y="132"/>
                  </a:lnTo>
                  <a:lnTo>
                    <a:pt x="248" y="132"/>
                  </a:lnTo>
                  <a:lnTo>
                    <a:pt x="256" y="130"/>
                  </a:lnTo>
                  <a:lnTo>
                    <a:pt x="262" y="130"/>
                  </a:lnTo>
                  <a:lnTo>
                    <a:pt x="272"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 name="Freeform 30"/>
            <p:cNvSpPr>
              <a:spLocks/>
            </p:cNvSpPr>
            <p:nvPr/>
          </p:nvSpPr>
          <p:spPr bwMode="auto">
            <a:xfrm>
              <a:off x="370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 name="Freeform 31"/>
            <p:cNvSpPr>
              <a:spLocks/>
            </p:cNvSpPr>
            <p:nvPr/>
          </p:nvSpPr>
          <p:spPr bwMode="auto">
            <a:xfrm>
              <a:off x="370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 name="Freeform 32"/>
            <p:cNvSpPr>
              <a:spLocks/>
            </p:cNvSpPr>
            <p:nvPr/>
          </p:nvSpPr>
          <p:spPr bwMode="auto">
            <a:xfrm>
              <a:off x="336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33"/>
            <p:cNvSpPr>
              <a:spLocks/>
            </p:cNvSpPr>
            <p:nvPr/>
          </p:nvSpPr>
          <p:spPr bwMode="auto">
            <a:xfrm>
              <a:off x="336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34"/>
            <p:cNvSpPr>
              <a:spLocks/>
            </p:cNvSpPr>
            <p:nvPr/>
          </p:nvSpPr>
          <p:spPr bwMode="auto">
            <a:xfrm>
              <a:off x="3021"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 name="Freeform 35"/>
            <p:cNvSpPr>
              <a:spLocks/>
            </p:cNvSpPr>
            <p:nvPr/>
          </p:nvSpPr>
          <p:spPr bwMode="auto">
            <a:xfrm>
              <a:off x="3021"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 name="Freeform 36"/>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 name="Freeform 37"/>
            <p:cNvSpPr>
              <a:spLocks/>
            </p:cNvSpPr>
            <p:nvPr/>
          </p:nvSpPr>
          <p:spPr bwMode="auto">
            <a:xfrm>
              <a:off x="2917" y="1857"/>
              <a:ext cx="328" cy="328"/>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 name="Freeform 38"/>
            <p:cNvSpPr>
              <a:spLocks noEditPoints="1"/>
            </p:cNvSpPr>
            <p:nvPr/>
          </p:nvSpPr>
          <p:spPr bwMode="auto">
            <a:xfrm>
              <a:off x="2941" y="1881"/>
              <a:ext cx="280" cy="28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 name="Freeform 39"/>
            <p:cNvSpPr>
              <a:spLocks/>
            </p:cNvSpPr>
            <p:nvPr/>
          </p:nvSpPr>
          <p:spPr bwMode="auto">
            <a:xfrm>
              <a:off x="2905" y="1925"/>
              <a:ext cx="24" cy="196"/>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 name="Freeform 40"/>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 name="Freeform 41"/>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 name="Freeform 42"/>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 name="Freeform 43"/>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 name="Freeform 44"/>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 name="Freeform 45"/>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 name="Freeform 46"/>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59" name="Group 58"/>
          <p:cNvGrpSpPr>
            <a:grpSpLocks noChangeAspect="1"/>
          </p:cNvGrpSpPr>
          <p:nvPr/>
        </p:nvGrpSpPr>
        <p:grpSpPr bwMode="auto">
          <a:xfrm flipH="1">
            <a:off x="3300836" y="4064056"/>
            <a:ext cx="1742397" cy="925754"/>
            <a:chOff x="2291" y="1337"/>
            <a:chExt cx="3098" cy="1646"/>
          </a:xfrm>
        </p:grpSpPr>
        <p:sp>
          <p:nvSpPr>
            <p:cNvPr id="60" name="AutoShape 3"/>
            <p:cNvSpPr>
              <a:spLocks noChangeAspect="1" noChangeArrowheads="1" noTextEdit="1"/>
            </p:cNvSpPr>
            <p:nvPr/>
          </p:nvSpPr>
          <p:spPr bwMode="auto">
            <a:xfrm>
              <a:off x="2291" y="1337"/>
              <a:ext cx="3098" cy="1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 name="Freeform 5"/>
            <p:cNvSpPr>
              <a:spLocks/>
            </p:cNvSpPr>
            <p:nvPr/>
          </p:nvSpPr>
          <p:spPr bwMode="auto">
            <a:xfrm>
              <a:off x="2333" y="1401"/>
              <a:ext cx="3056" cy="1582"/>
            </a:xfrm>
            <a:custGeom>
              <a:avLst/>
              <a:gdLst>
                <a:gd name="T0" fmla="*/ 620 w 3056"/>
                <a:gd name="T1" fmla="*/ 2 h 1582"/>
                <a:gd name="T2" fmla="*/ 522 w 3056"/>
                <a:gd name="T3" fmla="*/ 24 h 1582"/>
                <a:gd name="T4" fmla="*/ 434 w 3056"/>
                <a:gd name="T5" fmla="*/ 74 h 1582"/>
                <a:gd name="T6" fmla="*/ 366 w 3056"/>
                <a:gd name="T7" fmla="*/ 146 h 1582"/>
                <a:gd name="T8" fmla="*/ 328 w 3056"/>
                <a:gd name="T9" fmla="*/ 212 h 1582"/>
                <a:gd name="T10" fmla="*/ 304 w 3056"/>
                <a:gd name="T11" fmla="*/ 290 h 1582"/>
                <a:gd name="T12" fmla="*/ 300 w 3056"/>
                <a:gd name="T13" fmla="*/ 364 h 1582"/>
                <a:gd name="T14" fmla="*/ 300 w 3056"/>
                <a:gd name="T15" fmla="*/ 438 h 1582"/>
                <a:gd name="T16" fmla="*/ 232 w 3056"/>
                <a:gd name="T17" fmla="*/ 460 h 1582"/>
                <a:gd name="T18" fmla="*/ 152 w 3056"/>
                <a:gd name="T19" fmla="*/ 508 h 1582"/>
                <a:gd name="T20" fmla="*/ 88 w 3056"/>
                <a:gd name="T21" fmla="*/ 574 h 1582"/>
                <a:gd name="T22" fmla="*/ 44 w 3056"/>
                <a:gd name="T23" fmla="*/ 656 h 1582"/>
                <a:gd name="T24" fmla="*/ 34 w 3056"/>
                <a:gd name="T25" fmla="*/ 678 h 1582"/>
                <a:gd name="T26" fmla="*/ 20 w 3056"/>
                <a:gd name="T27" fmla="*/ 782 h 1582"/>
                <a:gd name="T28" fmla="*/ 4 w 3056"/>
                <a:gd name="T29" fmla="*/ 1002 h 1582"/>
                <a:gd name="T30" fmla="*/ 0 w 3056"/>
                <a:gd name="T31" fmla="*/ 1108 h 1582"/>
                <a:gd name="T32" fmla="*/ 32 w 3056"/>
                <a:gd name="T33" fmla="*/ 1210 h 1582"/>
                <a:gd name="T34" fmla="*/ 112 w 3056"/>
                <a:gd name="T35" fmla="*/ 1278 h 1582"/>
                <a:gd name="T36" fmla="*/ 148 w 3056"/>
                <a:gd name="T37" fmla="*/ 1372 h 1582"/>
                <a:gd name="T38" fmla="*/ 226 w 3056"/>
                <a:gd name="T39" fmla="*/ 1474 h 1582"/>
                <a:gd name="T40" fmla="*/ 334 w 3056"/>
                <a:gd name="T41" fmla="*/ 1548 h 1582"/>
                <a:gd name="T42" fmla="*/ 464 w 3056"/>
                <a:gd name="T43" fmla="*/ 1582 h 1582"/>
                <a:gd name="T44" fmla="*/ 556 w 3056"/>
                <a:gd name="T45" fmla="*/ 1578 h 1582"/>
                <a:gd name="T46" fmla="*/ 666 w 3056"/>
                <a:gd name="T47" fmla="*/ 1544 h 1582"/>
                <a:gd name="T48" fmla="*/ 762 w 3056"/>
                <a:gd name="T49" fmla="*/ 1482 h 1582"/>
                <a:gd name="T50" fmla="*/ 836 w 3056"/>
                <a:gd name="T51" fmla="*/ 1394 h 1582"/>
                <a:gd name="T52" fmla="*/ 1648 w 3056"/>
                <a:gd name="T53" fmla="*/ 1342 h 1582"/>
                <a:gd name="T54" fmla="*/ 1708 w 3056"/>
                <a:gd name="T55" fmla="*/ 1440 h 1582"/>
                <a:gd name="T56" fmla="*/ 1794 w 3056"/>
                <a:gd name="T57" fmla="*/ 1516 h 1582"/>
                <a:gd name="T58" fmla="*/ 1896 w 3056"/>
                <a:gd name="T59" fmla="*/ 1566 h 1582"/>
                <a:gd name="T60" fmla="*/ 2012 w 3056"/>
                <a:gd name="T61" fmla="*/ 1582 h 1582"/>
                <a:gd name="T62" fmla="*/ 2098 w 3056"/>
                <a:gd name="T63" fmla="*/ 1572 h 1582"/>
                <a:gd name="T64" fmla="*/ 2206 w 3056"/>
                <a:gd name="T65" fmla="*/ 1532 h 1582"/>
                <a:gd name="T66" fmla="*/ 2296 w 3056"/>
                <a:gd name="T67" fmla="*/ 1462 h 1582"/>
                <a:gd name="T68" fmla="*/ 2362 w 3056"/>
                <a:gd name="T69" fmla="*/ 1368 h 1582"/>
                <a:gd name="T70" fmla="*/ 2704 w 3056"/>
                <a:gd name="T71" fmla="*/ 1342 h 1582"/>
                <a:gd name="T72" fmla="*/ 2796 w 3056"/>
                <a:gd name="T73" fmla="*/ 1322 h 1582"/>
                <a:gd name="T74" fmla="*/ 2872 w 3056"/>
                <a:gd name="T75" fmla="*/ 1292 h 1582"/>
                <a:gd name="T76" fmla="*/ 2926 w 3056"/>
                <a:gd name="T77" fmla="*/ 1284 h 1582"/>
                <a:gd name="T78" fmla="*/ 2988 w 3056"/>
                <a:gd name="T79" fmla="*/ 1250 h 1582"/>
                <a:gd name="T80" fmla="*/ 3034 w 3056"/>
                <a:gd name="T81" fmla="*/ 1196 h 1582"/>
                <a:gd name="T82" fmla="*/ 3054 w 3056"/>
                <a:gd name="T83" fmla="*/ 1126 h 1582"/>
                <a:gd name="T84" fmla="*/ 3054 w 3056"/>
                <a:gd name="T85" fmla="*/ 1016 h 1582"/>
                <a:gd name="T86" fmla="*/ 3024 w 3056"/>
                <a:gd name="T87" fmla="*/ 346 h 1582"/>
                <a:gd name="T88" fmla="*/ 3010 w 3056"/>
                <a:gd name="T89" fmla="*/ 244 h 1582"/>
                <a:gd name="T90" fmla="*/ 2946 w 3056"/>
                <a:gd name="T91" fmla="*/ 126 h 1582"/>
                <a:gd name="T92" fmla="*/ 2844 w 3056"/>
                <a:gd name="T93" fmla="*/ 42 h 1582"/>
                <a:gd name="T94" fmla="*/ 2716 w 3056"/>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6" h="1582">
                  <a:moveTo>
                    <a:pt x="2680" y="0"/>
                  </a:moveTo>
                  <a:lnTo>
                    <a:pt x="646" y="0"/>
                  </a:lnTo>
                  <a:lnTo>
                    <a:pt x="646" y="0"/>
                  </a:lnTo>
                  <a:lnTo>
                    <a:pt x="620" y="2"/>
                  </a:lnTo>
                  <a:lnTo>
                    <a:pt x="594" y="4"/>
                  </a:lnTo>
                  <a:lnTo>
                    <a:pt x="570" y="10"/>
                  </a:lnTo>
                  <a:lnTo>
                    <a:pt x="544" y="16"/>
                  </a:lnTo>
                  <a:lnTo>
                    <a:pt x="522" y="24"/>
                  </a:lnTo>
                  <a:lnTo>
                    <a:pt x="498" y="34"/>
                  </a:lnTo>
                  <a:lnTo>
                    <a:pt x="476" y="46"/>
                  </a:lnTo>
                  <a:lnTo>
                    <a:pt x="454" y="58"/>
                  </a:lnTo>
                  <a:lnTo>
                    <a:pt x="434" y="74"/>
                  </a:lnTo>
                  <a:lnTo>
                    <a:pt x="416" y="90"/>
                  </a:lnTo>
                  <a:lnTo>
                    <a:pt x="398" y="106"/>
                  </a:lnTo>
                  <a:lnTo>
                    <a:pt x="380" y="126"/>
                  </a:lnTo>
                  <a:lnTo>
                    <a:pt x="366" y="146"/>
                  </a:lnTo>
                  <a:lnTo>
                    <a:pt x="352" y="166"/>
                  </a:lnTo>
                  <a:lnTo>
                    <a:pt x="340" y="190"/>
                  </a:lnTo>
                  <a:lnTo>
                    <a:pt x="328" y="212"/>
                  </a:lnTo>
                  <a:lnTo>
                    <a:pt x="328" y="212"/>
                  </a:lnTo>
                  <a:lnTo>
                    <a:pt x="320" y="232"/>
                  </a:lnTo>
                  <a:lnTo>
                    <a:pt x="312" y="252"/>
                  </a:lnTo>
                  <a:lnTo>
                    <a:pt x="308" y="270"/>
                  </a:lnTo>
                  <a:lnTo>
                    <a:pt x="304" y="290"/>
                  </a:lnTo>
                  <a:lnTo>
                    <a:pt x="302" y="328"/>
                  </a:lnTo>
                  <a:lnTo>
                    <a:pt x="300" y="362"/>
                  </a:lnTo>
                  <a:lnTo>
                    <a:pt x="300" y="364"/>
                  </a:lnTo>
                  <a:lnTo>
                    <a:pt x="300" y="364"/>
                  </a:lnTo>
                  <a:lnTo>
                    <a:pt x="300" y="396"/>
                  </a:lnTo>
                  <a:lnTo>
                    <a:pt x="300" y="396"/>
                  </a:lnTo>
                  <a:lnTo>
                    <a:pt x="300" y="406"/>
                  </a:lnTo>
                  <a:lnTo>
                    <a:pt x="300" y="438"/>
                  </a:lnTo>
                  <a:lnTo>
                    <a:pt x="300" y="438"/>
                  </a:lnTo>
                  <a:lnTo>
                    <a:pt x="276" y="444"/>
                  </a:lnTo>
                  <a:lnTo>
                    <a:pt x="254" y="452"/>
                  </a:lnTo>
                  <a:lnTo>
                    <a:pt x="232" y="460"/>
                  </a:lnTo>
                  <a:lnTo>
                    <a:pt x="210" y="470"/>
                  </a:lnTo>
                  <a:lnTo>
                    <a:pt x="190" y="482"/>
                  </a:lnTo>
                  <a:lnTo>
                    <a:pt x="172" y="494"/>
                  </a:lnTo>
                  <a:lnTo>
                    <a:pt x="152" y="508"/>
                  </a:lnTo>
                  <a:lnTo>
                    <a:pt x="134" y="524"/>
                  </a:lnTo>
                  <a:lnTo>
                    <a:pt x="118" y="540"/>
                  </a:lnTo>
                  <a:lnTo>
                    <a:pt x="102" y="556"/>
                  </a:lnTo>
                  <a:lnTo>
                    <a:pt x="88" y="574"/>
                  </a:lnTo>
                  <a:lnTo>
                    <a:pt x="76" y="594"/>
                  </a:lnTo>
                  <a:lnTo>
                    <a:pt x="64" y="614"/>
                  </a:lnTo>
                  <a:lnTo>
                    <a:pt x="52" y="634"/>
                  </a:lnTo>
                  <a:lnTo>
                    <a:pt x="44" y="656"/>
                  </a:lnTo>
                  <a:lnTo>
                    <a:pt x="36" y="678"/>
                  </a:lnTo>
                  <a:lnTo>
                    <a:pt x="36" y="678"/>
                  </a:lnTo>
                  <a:lnTo>
                    <a:pt x="34" y="678"/>
                  </a:lnTo>
                  <a:lnTo>
                    <a:pt x="34" y="678"/>
                  </a:lnTo>
                  <a:lnTo>
                    <a:pt x="28" y="704"/>
                  </a:lnTo>
                  <a:lnTo>
                    <a:pt x="24" y="730"/>
                  </a:lnTo>
                  <a:lnTo>
                    <a:pt x="20" y="756"/>
                  </a:lnTo>
                  <a:lnTo>
                    <a:pt x="20" y="782"/>
                  </a:lnTo>
                  <a:lnTo>
                    <a:pt x="20" y="962"/>
                  </a:lnTo>
                  <a:lnTo>
                    <a:pt x="20" y="962"/>
                  </a:lnTo>
                  <a:lnTo>
                    <a:pt x="10" y="982"/>
                  </a:lnTo>
                  <a:lnTo>
                    <a:pt x="4" y="1002"/>
                  </a:lnTo>
                  <a:lnTo>
                    <a:pt x="2" y="1022"/>
                  </a:lnTo>
                  <a:lnTo>
                    <a:pt x="0" y="1044"/>
                  </a:lnTo>
                  <a:lnTo>
                    <a:pt x="0" y="1108"/>
                  </a:lnTo>
                  <a:lnTo>
                    <a:pt x="0" y="1108"/>
                  </a:lnTo>
                  <a:lnTo>
                    <a:pt x="2" y="1136"/>
                  </a:lnTo>
                  <a:lnTo>
                    <a:pt x="8" y="1162"/>
                  </a:lnTo>
                  <a:lnTo>
                    <a:pt x="18" y="1186"/>
                  </a:lnTo>
                  <a:lnTo>
                    <a:pt x="32" y="1210"/>
                  </a:lnTo>
                  <a:lnTo>
                    <a:pt x="48" y="1230"/>
                  </a:lnTo>
                  <a:lnTo>
                    <a:pt x="66" y="1250"/>
                  </a:lnTo>
                  <a:lnTo>
                    <a:pt x="88" y="1264"/>
                  </a:lnTo>
                  <a:lnTo>
                    <a:pt x="112" y="1278"/>
                  </a:lnTo>
                  <a:lnTo>
                    <a:pt x="112" y="1278"/>
                  </a:lnTo>
                  <a:lnTo>
                    <a:pt x="122" y="1310"/>
                  </a:lnTo>
                  <a:lnTo>
                    <a:pt x="134" y="1342"/>
                  </a:lnTo>
                  <a:lnTo>
                    <a:pt x="148" y="1372"/>
                  </a:lnTo>
                  <a:lnTo>
                    <a:pt x="164" y="1400"/>
                  </a:lnTo>
                  <a:lnTo>
                    <a:pt x="182" y="1426"/>
                  </a:lnTo>
                  <a:lnTo>
                    <a:pt x="204" y="1452"/>
                  </a:lnTo>
                  <a:lnTo>
                    <a:pt x="226" y="1474"/>
                  </a:lnTo>
                  <a:lnTo>
                    <a:pt x="252" y="1496"/>
                  </a:lnTo>
                  <a:lnTo>
                    <a:pt x="278" y="1516"/>
                  </a:lnTo>
                  <a:lnTo>
                    <a:pt x="306" y="1532"/>
                  </a:lnTo>
                  <a:lnTo>
                    <a:pt x="334" y="1548"/>
                  </a:lnTo>
                  <a:lnTo>
                    <a:pt x="366" y="1560"/>
                  </a:lnTo>
                  <a:lnTo>
                    <a:pt x="398" y="1570"/>
                  </a:lnTo>
                  <a:lnTo>
                    <a:pt x="430" y="1576"/>
                  </a:lnTo>
                  <a:lnTo>
                    <a:pt x="464" y="1582"/>
                  </a:lnTo>
                  <a:lnTo>
                    <a:pt x="498" y="1582"/>
                  </a:lnTo>
                  <a:lnTo>
                    <a:pt x="498" y="1582"/>
                  </a:lnTo>
                  <a:lnTo>
                    <a:pt x="528" y="1582"/>
                  </a:lnTo>
                  <a:lnTo>
                    <a:pt x="556" y="1578"/>
                  </a:lnTo>
                  <a:lnTo>
                    <a:pt x="586" y="1572"/>
                  </a:lnTo>
                  <a:lnTo>
                    <a:pt x="614" y="1566"/>
                  </a:lnTo>
                  <a:lnTo>
                    <a:pt x="640" y="1556"/>
                  </a:lnTo>
                  <a:lnTo>
                    <a:pt x="666" y="1544"/>
                  </a:lnTo>
                  <a:lnTo>
                    <a:pt x="692" y="1532"/>
                  </a:lnTo>
                  <a:lnTo>
                    <a:pt x="716" y="1516"/>
                  </a:lnTo>
                  <a:lnTo>
                    <a:pt x="740" y="1500"/>
                  </a:lnTo>
                  <a:lnTo>
                    <a:pt x="762" y="1482"/>
                  </a:lnTo>
                  <a:lnTo>
                    <a:pt x="782" y="1462"/>
                  </a:lnTo>
                  <a:lnTo>
                    <a:pt x="802" y="1440"/>
                  </a:lnTo>
                  <a:lnTo>
                    <a:pt x="820" y="1418"/>
                  </a:lnTo>
                  <a:lnTo>
                    <a:pt x="836" y="1394"/>
                  </a:lnTo>
                  <a:lnTo>
                    <a:pt x="850" y="1368"/>
                  </a:lnTo>
                  <a:lnTo>
                    <a:pt x="862" y="1342"/>
                  </a:lnTo>
                  <a:lnTo>
                    <a:pt x="1648" y="1342"/>
                  </a:lnTo>
                  <a:lnTo>
                    <a:pt x="1648" y="1342"/>
                  </a:lnTo>
                  <a:lnTo>
                    <a:pt x="1660" y="1368"/>
                  </a:lnTo>
                  <a:lnTo>
                    <a:pt x="1674" y="1394"/>
                  </a:lnTo>
                  <a:lnTo>
                    <a:pt x="1690" y="1418"/>
                  </a:lnTo>
                  <a:lnTo>
                    <a:pt x="1708" y="1440"/>
                  </a:lnTo>
                  <a:lnTo>
                    <a:pt x="1728" y="1462"/>
                  </a:lnTo>
                  <a:lnTo>
                    <a:pt x="1748" y="1482"/>
                  </a:lnTo>
                  <a:lnTo>
                    <a:pt x="1770" y="1500"/>
                  </a:lnTo>
                  <a:lnTo>
                    <a:pt x="1794" y="1516"/>
                  </a:lnTo>
                  <a:lnTo>
                    <a:pt x="1818" y="1532"/>
                  </a:lnTo>
                  <a:lnTo>
                    <a:pt x="1842" y="1544"/>
                  </a:lnTo>
                  <a:lnTo>
                    <a:pt x="1870" y="1556"/>
                  </a:lnTo>
                  <a:lnTo>
                    <a:pt x="1896" y="1566"/>
                  </a:lnTo>
                  <a:lnTo>
                    <a:pt x="1924" y="1572"/>
                  </a:lnTo>
                  <a:lnTo>
                    <a:pt x="1952" y="1578"/>
                  </a:lnTo>
                  <a:lnTo>
                    <a:pt x="1982" y="1582"/>
                  </a:lnTo>
                  <a:lnTo>
                    <a:pt x="2012" y="1582"/>
                  </a:lnTo>
                  <a:lnTo>
                    <a:pt x="2012" y="1582"/>
                  </a:lnTo>
                  <a:lnTo>
                    <a:pt x="2042" y="1582"/>
                  </a:lnTo>
                  <a:lnTo>
                    <a:pt x="2070" y="1578"/>
                  </a:lnTo>
                  <a:lnTo>
                    <a:pt x="2098" y="1572"/>
                  </a:lnTo>
                  <a:lnTo>
                    <a:pt x="2126" y="1566"/>
                  </a:lnTo>
                  <a:lnTo>
                    <a:pt x="2154" y="1556"/>
                  </a:lnTo>
                  <a:lnTo>
                    <a:pt x="2180" y="1544"/>
                  </a:lnTo>
                  <a:lnTo>
                    <a:pt x="2206" y="1532"/>
                  </a:lnTo>
                  <a:lnTo>
                    <a:pt x="2230" y="1516"/>
                  </a:lnTo>
                  <a:lnTo>
                    <a:pt x="2254" y="1500"/>
                  </a:lnTo>
                  <a:lnTo>
                    <a:pt x="2276" y="1482"/>
                  </a:lnTo>
                  <a:lnTo>
                    <a:pt x="2296" y="1462"/>
                  </a:lnTo>
                  <a:lnTo>
                    <a:pt x="2314" y="1440"/>
                  </a:lnTo>
                  <a:lnTo>
                    <a:pt x="2332" y="1418"/>
                  </a:lnTo>
                  <a:lnTo>
                    <a:pt x="2348" y="1394"/>
                  </a:lnTo>
                  <a:lnTo>
                    <a:pt x="2362" y="1368"/>
                  </a:lnTo>
                  <a:lnTo>
                    <a:pt x="2376" y="1342"/>
                  </a:lnTo>
                  <a:lnTo>
                    <a:pt x="2680" y="1342"/>
                  </a:lnTo>
                  <a:lnTo>
                    <a:pt x="2680" y="1342"/>
                  </a:lnTo>
                  <a:lnTo>
                    <a:pt x="2704" y="1342"/>
                  </a:lnTo>
                  <a:lnTo>
                    <a:pt x="2728" y="1340"/>
                  </a:lnTo>
                  <a:lnTo>
                    <a:pt x="2750" y="1336"/>
                  </a:lnTo>
                  <a:lnTo>
                    <a:pt x="2774" y="1330"/>
                  </a:lnTo>
                  <a:lnTo>
                    <a:pt x="2796" y="1322"/>
                  </a:lnTo>
                  <a:lnTo>
                    <a:pt x="2818" y="1314"/>
                  </a:lnTo>
                  <a:lnTo>
                    <a:pt x="2838" y="1304"/>
                  </a:lnTo>
                  <a:lnTo>
                    <a:pt x="2860" y="1292"/>
                  </a:lnTo>
                  <a:lnTo>
                    <a:pt x="2872" y="1292"/>
                  </a:lnTo>
                  <a:lnTo>
                    <a:pt x="2872" y="1292"/>
                  </a:lnTo>
                  <a:lnTo>
                    <a:pt x="2890" y="1290"/>
                  </a:lnTo>
                  <a:lnTo>
                    <a:pt x="2908" y="1288"/>
                  </a:lnTo>
                  <a:lnTo>
                    <a:pt x="2926" y="1284"/>
                  </a:lnTo>
                  <a:lnTo>
                    <a:pt x="2942" y="1278"/>
                  </a:lnTo>
                  <a:lnTo>
                    <a:pt x="2958" y="1270"/>
                  </a:lnTo>
                  <a:lnTo>
                    <a:pt x="2974" y="1260"/>
                  </a:lnTo>
                  <a:lnTo>
                    <a:pt x="2988" y="1250"/>
                  </a:lnTo>
                  <a:lnTo>
                    <a:pt x="3002" y="1238"/>
                  </a:lnTo>
                  <a:lnTo>
                    <a:pt x="3014" y="1224"/>
                  </a:lnTo>
                  <a:lnTo>
                    <a:pt x="3024" y="1210"/>
                  </a:lnTo>
                  <a:lnTo>
                    <a:pt x="3034" y="1196"/>
                  </a:lnTo>
                  <a:lnTo>
                    <a:pt x="3040" y="1180"/>
                  </a:lnTo>
                  <a:lnTo>
                    <a:pt x="3046" y="1162"/>
                  </a:lnTo>
                  <a:lnTo>
                    <a:pt x="3052" y="1144"/>
                  </a:lnTo>
                  <a:lnTo>
                    <a:pt x="3054" y="1126"/>
                  </a:lnTo>
                  <a:lnTo>
                    <a:pt x="3056" y="1108"/>
                  </a:lnTo>
                  <a:lnTo>
                    <a:pt x="3056" y="1044"/>
                  </a:lnTo>
                  <a:lnTo>
                    <a:pt x="3056" y="1044"/>
                  </a:lnTo>
                  <a:lnTo>
                    <a:pt x="3054" y="1016"/>
                  </a:lnTo>
                  <a:lnTo>
                    <a:pt x="3048" y="990"/>
                  </a:lnTo>
                  <a:lnTo>
                    <a:pt x="3038" y="966"/>
                  </a:lnTo>
                  <a:lnTo>
                    <a:pt x="3024" y="942"/>
                  </a:lnTo>
                  <a:lnTo>
                    <a:pt x="3024" y="346"/>
                  </a:lnTo>
                  <a:lnTo>
                    <a:pt x="3024" y="346"/>
                  </a:lnTo>
                  <a:lnTo>
                    <a:pt x="3022" y="310"/>
                  </a:lnTo>
                  <a:lnTo>
                    <a:pt x="3018" y="276"/>
                  </a:lnTo>
                  <a:lnTo>
                    <a:pt x="3010" y="244"/>
                  </a:lnTo>
                  <a:lnTo>
                    <a:pt x="2998" y="212"/>
                  </a:lnTo>
                  <a:lnTo>
                    <a:pt x="2982" y="182"/>
                  </a:lnTo>
                  <a:lnTo>
                    <a:pt x="2966" y="152"/>
                  </a:lnTo>
                  <a:lnTo>
                    <a:pt x="2946" y="126"/>
                  </a:lnTo>
                  <a:lnTo>
                    <a:pt x="2924" y="102"/>
                  </a:lnTo>
                  <a:lnTo>
                    <a:pt x="2900" y="80"/>
                  </a:lnTo>
                  <a:lnTo>
                    <a:pt x="2872" y="60"/>
                  </a:lnTo>
                  <a:lnTo>
                    <a:pt x="2844" y="42"/>
                  </a:lnTo>
                  <a:lnTo>
                    <a:pt x="2814" y="28"/>
                  </a:lnTo>
                  <a:lnTo>
                    <a:pt x="2782" y="16"/>
                  </a:lnTo>
                  <a:lnTo>
                    <a:pt x="2750" y="8"/>
                  </a:lnTo>
                  <a:lnTo>
                    <a:pt x="2716" y="2"/>
                  </a:lnTo>
                  <a:lnTo>
                    <a:pt x="2680" y="0"/>
                  </a:lnTo>
                  <a:lnTo>
                    <a:pt x="2680" y="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 name="Freeform 6"/>
            <p:cNvSpPr>
              <a:spLocks/>
            </p:cNvSpPr>
            <p:nvPr/>
          </p:nvSpPr>
          <p:spPr bwMode="auto">
            <a:xfrm>
              <a:off x="2291" y="1337"/>
              <a:ext cx="3054" cy="1582"/>
            </a:xfrm>
            <a:custGeom>
              <a:avLst/>
              <a:gdLst>
                <a:gd name="T0" fmla="*/ 620 w 3054"/>
                <a:gd name="T1" fmla="*/ 2 h 1582"/>
                <a:gd name="T2" fmla="*/ 520 w 3054"/>
                <a:gd name="T3" fmla="*/ 24 h 1582"/>
                <a:gd name="T4" fmla="*/ 434 w 3054"/>
                <a:gd name="T5" fmla="*/ 74 h 1582"/>
                <a:gd name="T6" fmla="*/ 364 w 3054"/>
                <a:gd name="T7" fmla="*/ 146 h 1582"/>
                <a:gd name="T8" fmla="*/ 328 w 3054"/>
                <a:gd name="T9" fmla="*/ 212 h 1582"/>
                <a:gd name="T10" fmla="*/ 304 w 3054"/>
                <a:gd name="T11" fmla="*/ 290 h 1582"/>
                <a:gd name="T12" fmla="*/ 300 w 3054"/>
                <a:gd name="T13" fmla="*/ 364 h 1582"/>
                <a:gd name="T14" fmla="*/ 298 w 3054"/>
                <a:gd name="T15" fmla="*/ 438 h 1582"/>
                <a:gd name="T16" fmla="*/ 232 w 3054"/>
                <a:gd name="T17" fmla="*/ 460 h 1582"/>
                <a:gd name="T18" fmla="*/ 152 w 3054"/>
                <a:gd name="T19" fmla="*/ 508 h 1582"/>
                <a:gd name="T20" fmla="*/ 88 w 3054"/>
                <a:gd name="T21" fmla="*/ 574 h 1582"/>
                <a:gd name="T22" fmla="*/ 42 w 3054"/>
                <a:gd name="T23" fmla="*/ 656 h 1582"/>
                <a:gd name="T24" fmla="*/ 34 w 3054"/>
                <a:gd name="T25" fmla="*/ 678 h 1582"/>
                <a:gd name="T26" fmla="*/ 18 w 3054"/>
                <a:gd name="T27" fmla="*/ 782 h 1582"/>
                <a:gd name="T28" fmla="*/ 4 w 3054"/>
                <a:gd name="T29" fmla="*/ 1002 h 1582"/>
                <a:gd name="T30" fmla="*/ 0 w 3054"/>
                <a:gd name="T31" fmla="*/ 1108 h 1582"/>
                <a:gd name="T32" fmla="*/ 30 w 3054"/>
                <a:gd name="T33" fmla="*/ 1210 h 1582"/>
                <a:gd name="T34" fmla="*/ 112 w 3054"/>
                <a:gd name="T35" fmla="*/ 1278 h 1582"/>
                <a:gd name="T36" fmla="*/ 146 w 3054"/>
                <a:gd name="T37" fmla="*/ 1370 h 1582"/>
                <a:gd name="T38" fmla="*/ 226 w 3054"/>
                <a:gd name="T39" fmla="*/ 1474 h 1582"/>
                <a:gd name="T40" fmla="*/ 334 w 3054"/>
                <a:gd name="T41" fmla="*/ 1548 h 1582"/>
                <a:gd name="T42" fmla="*/ 462 w 3054"/>
                <a:gd name="T43" fmla="*/ 1582 h 1582"/>
                <a:gd name="T44" fmla="*/ 556 w 3054"/>
                <a:gd name="T45" fmla="*/ 1578 h 1582"/>
                <a:gd name="T46" fmla="*/ 666 w 3054"/>
                <a:gd name="T47" fmla="*/ 1544 h 1582"/>
                <a:gd name="T48" fmla="*/ 760 w 3054"/>
                <a:gd name="T49" fmla="*/ 1482 h 1582"/>
                <a:gd name="T50" fmla="*/ 834 w 3054"/>
                <a:gd name="T51" fmla="*/ 1394 h 1582"/>
                <a:gd name="T52" fmla="*/ 1646 w 3054"/>
                <a:gd name="T53" fmla="*/ 1342 h 1582"/>
                <a:gd name="T54" fmla="*/ 1708 w 3054"/>
                <a:gd name="T55" fmla="*/ 1440 h 1582"/>
                <a:gd name="T56" fmla="*/ 1792 w 3054"/>
                <a:gd name="T57" fmla="*/ 1516 h 1582"/>
                <a:gd name="T58" fmla="*/ 1896 w 3054"/>
                <a:gd name="T59" fmla="*/ 1566 h 1582"/>
                <a:gd name="T60" fmla="*/ 2010 w 3054"/>
                <a:gd name="T61" fmla="*/ 1582 h 1582"/>
                <a:gd name="T62" fmla="*/ 2098 w 3054"/>
                <a:gd name="T63" fmla="*/ 1572 h 1582"/>
                <a:gd name="T64" fmla="*/ 2204 w 3054"/>
                <a:gd name="T65" fmla="*/ 1532 h 1582"/>
                <a:gd name="T66" fmla="*/ 2294 w 3054"/>
                <a:gd name="T67" fmla="*/ 1462 h 1582"/>
                <a:gd name="T68" fmla="*/ 2362 w 3054"/>
                <a:gd name="T69" fmla="*/ 1368 h 1582"/>
                <a:gd name="T70" fmla="*/ 2704 w 3054"/>
                <a:gd name="T71" fmla="*/ 1342 h 1582"/>
                <a:gd name="T72" fmla="*/ 2796 w 3054"/>
                <a:gd name="T73" fmla="*/ 1322 h 1582"/>
                <a:gd name="T74" fmla="*/ 2870 w 3054"/>
                <a:gd name="T75" fmla="*/ 1292 h 1582"/>
                <a:gd name="T76" fmla="*/ 2926 w 3054"/>
                <a:gd name="T77" fmla="*/ 1284 h 1582"/>
                <a:gd name="T78" fmla="*/ 2988 w 3054"/>
                <a:gd name="T79" fmla="*/ 1250 h 1582"/>
                <a:gd name="T80" fmla="*/ 3032 w 3054"/>
                <a:gd name="T81" fmla="*/ 1196 h 1582"/>
                <a:gd name="T82" fmla="*/ 3054 w 3054"/>
                <a:gd name="T83" fmla="*/ 1126 h 1582"/>
                <a:gd name="T84" fmla="*/ 3052 w 3054"/>
                <a:gd name="T85" fmla="*/ 1016 h 1582"/>
                <a:gd name="T86" fmla="*/ 3024 w 3054"/>
                <a:gd name="T87" fmla="*/ 346 h 1582"/>
                <a:gd name="T88" fmla="*/ 3008 w 3054"/>
                <a:gd name="T89" fmla="*/ 242 h 1582"/>
                <a:gd name="T90" fmla="*/ 2946 w 3054"/>
                <a:gd name="T91" fmla="*/ 126 h 1582"/>
                <a:gd name="T92" fmla="*/ 2844 w 3054"/>
                <a:gd name="T93" fmla="*/ 42 h 1582"/>
                <a:gd name="T94" fmla="*/ 2714 w 3054"/>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4" h="1582">
                  <a:moveTo>
                    <a:pt x="2680" y="0"/>
                  </a:moveTo>
                  <a:lnTo>
                    <a:pt x="646" y="0"/>
                  </a:lnTo>
                  <a:lnTo>
                    <a:pt x="646" y="0"/>
                  </a:lnTo>
                  <a:lnTo>
                    <a:pt x="620" y="2"/>
                  </a:lnTo>
                  <a:lnTo>
                    <a:pt x="594" y="4"/>
                  </a:lnTo>
                  <a:lnTo>
                    <a:pt x="568" y="10"/>
                  </a:lnTo>
                  <a:lnTo>
                    <a:pt x="544" y="16"/>
                  </a:lnTo>
                  <a:lnTo>
                    <a:pt x="520" y="24"/>
                  </a:lnTo>
                  <a:lnTo>
                    <a:pt x="498" y="34"/>
                  </a:lnTo>
                  <a:lnTo>
                    <a:pt x="476" y="46"/>
                  </a:lnTo>
                  <a:lnTo>
                    <a:pt x="454" y="58"/>
                  </a:lnTo>
                  <a:lnTo>
                    <a:pt x="434" y="74"/>
                  </a:lnTo>
                  <a:lnTo>
                    <a:pt x="414" y="90"/>
                  </a:lnTo>
                  <a:lnTo>
                    <a:pt x="396" y="106"/>
                  </a:lnTo>
                  <a:lnTo>
                    <a:pt x="380" y="126"/>
                  </a:lnTo>
                  <a:lnTo>
                    <a:pt x="364" y="146"/>
                  </a:lnTo>
                  <a:lnTo>
                    <a:pt x="350" y="166"/>
                  </a:lnTo>
                  <a:lnTo>
                    <a:pt x="338" y="190"/>
                  </a:lnTo>
                  <a:lnTo>
                    <a:pt x="328" y="212"/>
                  </a:lnTo>
                  <a:lnTo>
                    <a:pt x="328" y="212"/>
                  </a:lnTo>
                  <a:lnTo>
                    <a:pt x="318" y="232"/>
                  </a:lnTo>
                  <a:lnTo>
                    <a:pt x="312" y="250"/>
                  </a:lnTo>
                  <a:lnTo>
                    <a:pt x="308" y="270"/>
                  </a:lnTo>
                  <a:lnTo>
                    <a:pt x="304" y="290"/>
                  </a:lnTo>
                  <a:lnTo>
                    <a:pt x="300" y="328"/>
                  </a:lnTo>
                  <a:lnTo>
                    <a:pt x="300" y="362"/>
                  </a:lnTo>
                  <a:lnTo>
                    <a:pt x="300" y="364"/>
                  </a:lnTo>
                  <a:lnTo>
                    <a:pt x="300" y="364"/>
                  </a:lnTo>
                  <a:lnTo>
                    <a:pt x="298" y="396"/>
                  </a:lnTo>
                  <a:lnTo>
                    <a:pt x="298" y="396"/>
                  </a:lnTo>
                  <a:lnTo>
                    <a:pt x="298" y="406"/>
                  </a:lnTo>
                  <a:lnTo>
                    <a:pt x="298" y="438"/>
                  </a:lnTo>
                  <a:lnTo>
                    <a:pt x="298" y="438"/>
                  </a:lnTo>
                  <a:lnTo>
                    <a:pt x="276" y="444"/>
                  </a:lnTo>
                  <a:lnTo>
                    <a:pt x="254" y="452"/>
                  </a:lnTo>
                  <a:lnTo>
                    <a:pt x="232" y="460"/>
                  </a:lnTo>
                  <a:lnTo>
                    <a:pt x="210" y="470"/>
                  </a:lnTo>
                  <a:lnTo>
                    <a:pt x="190" y="482"/>
                  </a:lnTo>
                  <a:lnTo>
                    <a:pt x="170" y="494"/>
                  </a:lnTo>
                  <a:lnTo>
                    <a:pt x="152" y="508"/>
                  </a:lnTo>
                  <a:lnTo>
                    <a:pt x="134" y="524"/>
                  </a:lnTo>
                  <a:lnTo>
                    <a:pt x="118" y="540"/>
                  </a:lnTo>
                  <a:lnTo>
                    <a:pt x="102" y="556"/>
                  </a:lnTo>
                  <a:lnTo>
                    <a:pt x="88" y="574"/>
                  </a:lnTo>
                  <a:lnTo>
                    <a:pt x="74" y="594"/>
                  </a:lnTo>
                  <a:lnTo>
                    <a:pt x="62" y="614"/>
                  </a:lnTo>
                  <a:lnTo>
                    <a:pt x="52" y="634"/>
                  </a:lnTo>
                  <a:lnTo>
                    <a:pt x="42" y="656"/>
                  </a:lnTo>
                  <a:lnTo>
                    <a:pt x="34" y="678"/>
                  </a:lnTo>
                  <a:lnTo>
                    <a:pt x="34" y="678"/>
                  </a:lnTo>
                  <a:lnTo>
                    <a:pt x="34" y="678"/>
                  </a:lnTo>
                  <a:lnTo>
                    <a:pt x="34" y="678"/>
                  </a:lnTo>
                  <a:lnTo>
                    <a:pt x="28" y="704"/>
                  </a:lnTo>
                  <a:lnTo>
                    <a:pt x="22" y="730"/>
                  </a:lnTo>
                  <a:lnTo>
                    <a:pt x="20" y="756"/>
                  </a:lnTo>
                  <a:lnTo>
                    <a:pt x="18" y="782"/>
                  </a:lnTo>
                  <a:lnTo>
                    <a:pt x="18" y="962"/>
                  </a:lnTo>
                  <a:lnTo>
                    <a:pt x="18" y="962"/>
                  </a:lnTo>
                  <a:lnTo>
                    <a:pt x="10" y="980"/>
                  </a:lnTo>
                  <a:lnTo>
                    <a:pt x="4" y="1002"/>
                  </a:lnTo>
                  <a:lnTo>
                    <a:pt x="0" y="1022"/>
                  </a:lnTo>
                  <a:lnTo>
                    <a:pt x="0" y="1044"/>
                  </a:lnTo>
                  <a:lnTo>
                    <a:pt x="0" y="1108"/>
                  </a:lnTo>
                  <a:lnTo>
                    <a:pt x="0" y="1108"/>
                  </a:lnTo>
                  <a:lnTo>
                    <a:pt x="2" y="1136"/>
                  </a:lnTo>
                  <a:lnTo>
                    <a:pt x="8" y="1162"/>
                  </a:lnTo>
                  <a:lnTo>
                    <a:pt x="18" y="1186"/>
                  </a:lnTo>
                  <a:lnTo>
                    <a:pt x="30" y="1210"/>
                  </a:lnTo>
                  <a:lnTo>
                    <a:pt x="46" y="1230"/>
                  </a:lnTo>
                  <a:lnTo>
                    <a:pt x="66" y="1250"/>
                  </a:lnTo>
                  <a:lnTo>
                    <a:pt x="88" y="1264"/>
                  </a:lnTo>
                  <a:lnTo>
                    <a:pt x="112" y="1278"/>
                  </a:lnTo>
                  <a:lnTo>
                    <a:pt x="112" y="1278"/>
                  </a:lnTo>
                  <a:lnTo>
                    <a:pt x="120" y="1310"/>
                  </a:lnTo>
                  <a:lnTo>
                    <a:pt x="132" y="1342"/>
                  </a:lnTo>
                  <a:lnTo>
                    <a:pt x="146" y="1370"/>
                  </a:lnTo>
                  <a:lnTo>
                    <a:pt x="164" y="1400"/>
                  </a:lnTo>
                  <a:lnTo>
                    <a:pt x="182" y="1426"/>
                  </a:lnTo>
                  <a:lnTo>
                    <a:pt x="204" y="1452"/>
                  </a:lnTo>
                  <a:lnTo>
                    <a:pt x="226" y="1474"/>
                  </a:lnTo>
                  <a:lnTo>
                    <a:pt x="250" y="1496"/>
                  </a:lnTo>
                  <a:lnTo>
                    <a:pt x="276" y="1516"/>
                  </a:lnTo>
                  <a:lnTo>
                    <a:pt x="304" y="1532"/>
                  </a:lnTo>
                  <a:lnTo>
                    <a:pt x="334" y="1548"/>
                  </a:lnTo>
                  <a:lnTo>
                    <a:pt x="364" y="1560"/>
                  </a:lnTo>
                  <a:lnTo>
                    <a:pt x="396" y="1570"/>
                  </a:lnTo>
                  <a:lnTo>
                    <a:pt x="430" y="1576"/>
                  </a:lnTo>
                  <a:lnTo>
                    <a:pt x="462" y="1582"/>
                  </a:lnTo>
                  <a:lnTo>
                    <a:pt x="498" y="1582"/>
                  </a:lnTo>
                  <a:lnTo>
                    <a:pt x="498" y="1582"/>
                  </a:lnTo>
                  <a:lnTo>
                    <a:pt x="526" y="1582"/>
                  </a:lnTo>
                  <a:lnTo>
                    <a:pt x="556" y="1578"/>
                  </a:lnTo>
                  <a:lnTo>
                    <a:pt x="584" y="1572"/>
                  </a:lnTo>
                  <a:lnTo>
                    <a:pt x="612" y="1566"/>
                  </a:lnTo>
                  <a:lnTo>
                    <a:pt x="640" y="1556"/>
                  </a:lnTo>
                  <a:lnTo>
                    <a:pt x="666" y="1544"/>
                  </a:lnTo>
                  <a:lnTo>
                    <a:pt x="692" y="1532"/>
                  </a:lnTo>
                  <a:lnTo>
                    <a:pt x="716" y="1516"/>
                  </a:lnTo>
                  <a:lnTo>
                    <a:pt x="738" y="1500"/>
                  </a:lnTo>
                  <a:lnTo>
                    <a:pt x="760" y="1482"/>
                  </a:lnTo>
                  <a:lnTo>
                    <a:pt x="782" y="1462"/>
                  </a:lnTo>
                  <a:lnTo>
                    <a:pt x="800" y="1440"/>
                  </a:lnTo>
                  <a:lnTo>
                    <a:pt x="818" y="1418"/>
                  </a:lnTo>
                  <a:lnTo>
                    <a:pt x="834" y="1394"/>
                  </a:lnTo>
                  <a:lnTo>
                    <a:pt x="848" y="1368"/>
                  </a:lnTo>
                  <a:lnTo>
                    <a:pt x="862" y="1342"/>
                  </a:lnTo>
                  <a:lnTo>
                    <a:pt x="1646" y="1342"/>
                  </a:lnTo>
                  <a:lnTo>
                    <a:pt x="1646" y="1342"/>
                  </a:lnTo>
                  <a:lnTo>
                    <a:pt x="1660" y="1368"/>
                  </a:lnTo>
                  <a:lnTo>
                    <a:pt x="1674" y="1394"/>
                  </a:lnTo>
                  <a:lnTo>
                    <a:pt x="1690" y="1418"/>
                  </a:lnTo>
                  <a:lnTo>
                    <a:pt x="1708" y="1440"/>
                  </a:lnTo>
                  <a:lnTo>
                    <a:pt x="1726" y="1462"/>
                  </a:lnTo>
                  <a:lnTo>
                    <a:pt x="1748" y="1482"/>
                  </a:lnTo>
                  <a:lnTo>
                    <a:pt x="1770" y="1500"/>
                  </a:lnTo>
                  <a:lnTo>
                    <a:pt x="1792" y="1516"/>
                  </a:lnTo>
                  <a:lnTo>
                    <a:pt x="1816" y="1532"/>
                  </a:lnTo>
                  <a:lnTo>
                    <a:pt x="1842" y="1544"/>
                  </a:lnTo>
                  <a:lnTo>
                    <a:pt x="1868" y="1556"/>
                  </a:lnTo>
                  <a:lnTo>
                    <a:pt x="1896" y="1566"/>
                  </a:lnTo>
                  <a:lnTo>
                    <a:pt x="1924" y="1572"/>
                  </a:lnTo>
                  <a:lnTo>
                    <a:pt x="1952" y="1578"/>
                  </a:lnTo>
                  <a:lnTo>
                    <a:pt x="1982" y="1582"/>
                  </a:lnTo>
                  <a:lnTo>
                    <a:pt x="2010" y="1582"/>
                  </a:lnTo>
                  <a:lnTo>
                    <a:pt x="2010" y="1582"/>
                  </a:lnTo>
                  <a:lnTo>
                    <a:pt x="2040" y="1582"/>
                  </a:lnTo>
                  <a:lnTo>
                    <a:pt x="2070" y="1578"/>
                  </a:lnTo>
                  <a:lnTo>
                    <a:pt x="2098" y="1572"/>
                  </a:lnTo>
                  <a:lnTo>
                    <a:pt x="2126" y="1566"/>
                  </a:lnTo>
                  <a:lnTo>
                    <a:pt x="2154" y="1556"/>
                  </a:lnTo>
                  <a:lnTo>
                    <a:pt x="2180" y="1544"/>
                  </a:lnTo>
                  <a:lnTo>
                    <a:pt x="2204" y="1532"/>
                  </a:lnTo>
                  <a:lnTo>
                    <a:pt x="2230" y="1516"/>
                  </a:lnTo>
                  <a:lnTo>
                    <a:pt x="2252" y="1500"/>
                  </a:lnTo>
                  <a:lnTo>
                    <a:pt x="2274" y="1482"/>
                  </a:lnTo>
                  <a:lnTo>
                    <a:pt x="2294" y="1462"/>
                  </a:lnTo>
                  <a:lnTo>
                    <a:pt x="2314" y="1440"/>
                  </a:lnTo>
                  <a:lnTo>
                    <a:pt x="2332" y="1418"/>
                  </a:lnTo>
                  <a:lnTo>
                    <a:pt x="2348" y="1394"/>
                  </a:lnTo>
                  <a:lnTo>
                    <a:pt x="2362" y="1368"/>
                  </a:lnTo>
                  <a:lnTo>
                    <a:pt x="2374" y="1342"/>
                  </a:lnTo>
                  <a:lnTo>
                    <a:pt x="2680" y="1342"/>
                  </a:lnTo>
                  <a:lnTo>
                    <a:pt x="2680" y="1342"/>
                  </a:lnTo>
                  <a:lnTo>
                    <a:pt x="2704" y="1342"/>
                  </a:lnTo>
                  <a:lnTo>
                    <a:pt x="2726" y="1340"/>
                  </a:lnTo>
                  <a:lnTo>
                    <a:pt x="2750" y="1336"/>
                  </a:lnTo>
                  <a:lnTo>
                    <a:pt x="2772" y="1330"/>
                  </a:lnTo>
                  <a:lnTo>
                    <a:pt x="2796" y="1322"/>
                  </a:lnTo>
                  <a:lnTo>
                    <a:pt x="2816" y="1314"/>
                  </a:lnTo>
                  <a:lnTo>
                    <a:pt x="2838" y="1304"/>
                  </a:lnTo>
                  <a:lnTo>
                    <a:pt x="2858" y="1292"/>
                  </a:lnTo>
                  <a:lnTo>
                    <a:pt x="2870" y="1292"/>
                  </a:lnTo>
                  <a:lnTo>
                    <a:pt x="2870" y="1292"/>
                  </a:lnTo>
                  <a:lnTo>
                    <a:pt x="2890" y="1290"/>
                  </a:lnTo>
                  <a:lnTo>
                    <a:pt x="2908" y="1288"/>
                  </a:lnTo>
                  <a:lnTo>
                    <a:pt x="2926" y="1284"/>
                  </a:lnTo>
                  <a:lnTo>
                    <a:pt x="2942" y="1278"/>
                  </a:lnTo>
                  <a:lnTo>
                    <a:pt x="2958" y="1270"/>
                  </a:lnTo>
                  <a:lnTo>
                    <a:pt x="2974" y="1260"/>
                  </a:lnTo>
                  <a:lnTo>
                    <a:pt x="2988" y="1250"/>
                  </a:lnTo>
                  <a:lnTo>
                    <a:pt x="3000" y="1238"/>
                  </a:lnTo>
                  <a:lnTo>
                    <a:pt x="3012" y="1224"/>
                  </a:lnTo>
                  <a:lnTo>
                    <a:pt x="3024" y="1210"/>
                  </a:lnTo>
                  <a:lnTo>
                    <a:pt x="3032" y="1196"/>
                  </a:lnTo>
                  <a:lnTo>
                    <a:pt x="3040" y="1180"/>
                  </a:lnTo>
                  <a:lnTo>
                    <a:pt x="3046" y="1162"/>
                  </a:lnTo>
                  <a:lnTo>
                    <a:pt x="3050" y="1144"/>
                  </a:lnTo>
                  <a:lnTo>
                    <a:pt x="3054" y="1126"/>
                  </a:lnTo>
                  <a:lnTo>
                    <a:pt x="3054" y="1108"/>
                  </a:lnTo>
                  <a:lnTo>
                    <a:pt x="3054" y="1044"/>
                  </a:lnTo>
                  <a:lnTo>
                    <a:pt x="3054" y="1044"/>
                  </a:lnTo>
                  <a:lnTo>
                    <a:pt x="3052" y="1016"/>
                  </a:lnTo>
                  <a:lnTo>
                    <a:pt x="3046" y="990"/>
                  </a:lnTo>
                  <a:lnTo>
                    <a:pt x="3038" y="966"/>
                  </a:lnTo>
                  <a:lnTo>
                    <a:pt x="3024" y="942"/>
                  </a:lnTo>
                  <a:lnTo>
                    <a:pt x="3024" y="346"/>
                  </a:lnTo>
                  <a:lnTo>
                    <a:pt x="3024" y="346"/>
                  </a:lnTo>
                  <a:lnTo>
                    <a:pt x="3022" y="310"/>
                  </a:lnTo>
                  <a:lnTo>
                    <a:pt x="3016" y="276"/>
                  </a:lnTo>
                  <a:lnTo>
                    <a:pt x="3008" y="242"/>
                  </a:lnTo>
                  <a:lnTo>
                    <a:pt x="2996" y="212"/>
                  </a:lnTo>
                  <a:lnTo>
                    <a:pt x="2982" y="182"/>
                  </a:lnTo>
                  <a:lnTo>
                    <a:pt x="2964" y="152"/>
                  </a:lnTo>
                  <a:lnTo>
                    <a:pt x="2946" y="126"/>
                  </a:lnTo>
                  <a:lnTo>
                    <a:pt x="2922" y="102"/>
                  </a:lnTo>
                  <a:lnTo>
                    <a:pt x="2898" y="80"/>
                  </a:lnTo>
                  <a:lnTo>
                    <a:pt x="2872" y="60"/>
                  </a:lnTo>
                  <a:lnTo>
                    <a:pt x="2844" y="42"/>
                  </a:lnTo>
                  <a:lnTo>
                    <a:pt x="2814" y="28"/>
                  </a:lnTo>
                  <a:lnTo>
                    <a:pt x="2782" y="16"/>
                  </a:lnTo>
                  <a:lnTo>
                    <a:pt x="2748" y="8"/>
                  </a:lnTo>
                  <a:lnTo>
                    <a:pt x="2714" y="2"/>
                  </a:lnTo>
                  <a:lnTo>
                    <a:pt x="2680" y="0"/>
                  </a:lnTo>
                  <a:lnTo>
                    <a:pt x="26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 name="Freeform 7"/>
            <p:cNvSpPr>
              <a:spLocks/>
            </p:cNvSpPr>
            <p:nvPr/>
          </p:nvSpPr>
          <p:spPr bwMode="auto">
            <a:xfrm>
              <a:off x="2355" y="1401"/>
              <a:ext cx="2926" cy="1454"/>
            </a:xfrm>
            <a:custGeom>
              <a:avLst/>
              <a:gdLst>
                <a:gd name="T0" fmla="*/ 2890 w 2926"/>
                <a:gd name="T1" fmla="*/ 224 h 1454"/>
                <a:gd name="T2" fmla="*/ 2848 w 2926"/>
                <a:gd name="T3" fmla="*/ 124 h 1454"/>
                <a:gd name="T4" fmla="*/ 2772 w 2926"/>
                <a:gd name="T5" fmla="*/ 48 h 1454"/>
                <a:gd name="T6" fmla="*/ 2672 w 2926"/>
                <a:gd name="T7" fmla="*/ 6 h 1454"/>
                <a:gd name="T8" fmla="*/ 582 w 2926"/>
                <a:gd name="T9" fmla="*/ 0 h 1454"/>
                <a:gd name="T10" fmla="*/ 496 w 2926"/>
                <a:gd name="T11" fmla="*/ 14 h 1454"/>
                <a:gd name="T12" fmla="*/ 422 w 2926"/>
                <a:gd name="T13" fmla="*/ 50 h 1454"/>
                <a:gd name="T14" fmla="*/ 364 w 2926"/>
                <a:gd name="T15" fmla="*/ 106 h 1454"/>
                <a:gd name="T16" fmla="*/ 322 w 2926"/>
                <a:gd name="T17" fmla="*/ 176 h 1454"/>
                <a:gd name="T18" fmla="*/ 306 w 2926"/>
                <a:gd name="T19" fmla="*/ 220 h 1454"/>
                <a:gd name="T20" fmla="*/ 300 w 2926"/>
                <a:gd name="T21" fmla="*/ 300 h 1454"/>
                <a:gd name="T22" fmla="*/ 298 w 2926"/>
                <a:gd name="T23" fmla="*/ 428 h 1454"/>
                <a:gd name="T24" fmla="*/ 268 w 2926"/>
                <a:gd name="T25" fmla="*/ 432 h 1454"/>
                <a:gd name="T26" fmla="*/ 184 w 2926"/>
                <a:gd name="T27" fmla="*/ 460 h 1454"/>
                <a:gd name="T28" fmla="*/ 112 w 2926"/>
                <a:gd name="T29" fmla="*/ 508 h 1454"/>
                <a:gd name="T30" fmla="*/ 58 w 2926"/>
                <a:gd name="T31" fmla="*/ 574 h 1454"/>
                <a:gd name="T32" fmla="*/ 32 w 2926"/>
                <a:gd name="T33" fmla="*/ 632 h 1454"/>
                <a:gd name="T34" fmla="*/ 22 w 2926"/>
                <a:gd name="T35" fmla="*/ 674 h 1454"/>
                <a:gd name="T36" fmla="*/ 18 w 2926"/>
                <a:gd name="T37" fmla="*/ 914 h 1454"/>
                <a:gd name="T38" fmla="*/ 0 w 2926"/>
                <a:gd name="T39" fmla="*/ 962 h 1454"/>
                <a:gd name="T40" fmla="*/ 2 w 2926"/>
                <a:gd name="T41" fmla="*/ 1066 h 1454"/>
                <a:gd name="T42" fmla="*/ 44 w 2926"/>
                <a:gd name="T43" fmla="*/ 1138 h 1454"/>
                <a:gd name="T44" fmla="*/ 104 w 2926"/>
                <a:gd name="T45" fmla="*/ 1162 h 1454"/>
                <a:gd name="T46" fmla="*/ 140 w 2926"/>
                <a:gd name="T47" fmla="*/ 1278 h 1454"/>
                <a:gd name="T48" fmla="*/ 212 w 2926"/>
                <a:gd name="T49" fmla="*/ 1370 h 1454"/>
                <a:gd name="T50" fmla="*/ 314 w 2926"/>
                <a:gd name="T51" fmla="*/ 1432 h 1454"/>
                <a:gd name="T52" fmla="*/ 434 w 2926"/>
                <a:gd name="T53" fmla="*/ 1454 h 1454"/>
                <a:gd name="T54" fmla="*/ 516 w 2926"/>
                <a:gd name="T55" fmla="*/ 1444 h 1454"/>
                <a:gd name="T56" fmla="*/ 614 w 2926"/>
                <a:gd name="T57" fmla="*/ 1402 h 1454"/>
                <a:gd name="T58" fmla="*/ 692 w 2926"/>
                <a:gd name="T59" fmla="*/ 1332 h 1454"/>
                <a:gd name="T60" fmla="*/ 744 w 2926"/>
                <a:gd name="T61" fmla="*/ 1240 h 1454"/>
                <a:gd name="T62" fmla="*/ 1636 w 2926"/>
                <a:gd name="T63" fmla="*/ 1240 h 1454"/>
                <a:gd name="T64" fmla="*/ 1688 w 2926"/>
                <a:gd name="T65" fmla="*/ 1332 h 1454"/>
                <a:gd name="T66" fmla="*/ 1768 w 2926"/>
                <a:gd name="T67" fmla="*/ 1402 h 1454"/>
                <a:gd name="T68" fmla="*/ 1864 w 2926"/>
                <a:gd name="T69" fmla="*/ 1444 h 1454"/>
                <a:gd name="T70" fmla="*/ 1946 w 2926"/>
                <a:gd name="T71" fmla="*/ 1454 h 1454"/>
                <a:gd name="T72" fmla="*/ 2054 w 2926"/>
                <a:gd name="T73" fmla="*/ 1436 h 1454"/>
                <a:gd name="T74" fmla="*/ 2148 w 2926"/>
                <a:gd name="T75" fmla="*/ 1386 h 1454"/>
                <a:gd name="T76" fmla="*/ 2220 w 2926"/>
                <a:gd name="T77" fmla="*/ 1310 h 1454"/>
                <a:gd name="T78" fmla="*/ 2266 w 2926"/>
                <a:gd name="T79" fmla="*/ 1214 h 1454"/>
                <a:gd name="T80" fmla="*/ 2660 w 2926"/>
                <a:gd name="T81" fmla="*/ 1210 h 1454"/>
                <a:gd name="T82" fmla="*/ 2740 w 2926"/>
                <a:gd name="T83" fmla="*/ 1184 h 1454"/>
                <a:gd name="T84" fmla="*/ 2782 w 2926"/>
                <a:gd name="T85" fmla="*/ 1164 h 1454"/>
                <a:gd name="T86" fmla="*/ 2830 w 2926"/>
                <a:gd name="T87" fmla="*/ 1162 h 1454"/>
                <a:gd name="T88" fmla="*/ 2906 w 2926"/>
                <a:gd name="T89" fmla="*/ 1110 h 1454"/>
                <a:gd name="T90" fmla="*/ 2926 w 2926"/>
                <a:gd name="T91" fmla="*/ 1044 h 1454"/>
                <a:gd name="T92" fmla="*/ 2918 w 2926"/>
                <a:gd name="T93" fmla="*/ 936 h 1454"/>
                <a:gd name="T94" fmla="*/ 2896 w 2926"/>
                <a:gd name="T95" fmla="*/ 282 h 1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26" h="1454">
                  <a:moveTo>
                    <a:pt x="2896" y="282"/>
                  </a:moveTo>
                  <a:lnTo>
                    <a:pt x="2896" y="282"/>
                  </a:lnTo>
                  <a:lnTo>
                    <a:pt x="2894" y="252"/>
                  </a:lnTo>
                  <a:lnTo>
                    <a:pt x="2890" y="224"/>
                  </a:lnTo>
                  <a:lnTo>
                    <a:pt x="2884" y="198"/>
                  </a:lnTo>
                  <a:lnTo>
                    <a:pt x="2874" y="172"/>
                  </a:lnTo>
                  <a:lnTo>
                    <a:pt x="2862" y="148"/>
                  </a:lnTo>
                  <a:lnTo>
                    <a:pt x="2848" y="124"/>
                  </a:lnTo>
                  <a:lnTo>
                    <a:pt x="2832" y="104"/>
                  </a:lnTo>
                  <a:lnTo>
                    <a:pt x="2814" y="84"/>
                  </a:lnTo>
                  <a:lnTo>
                    <a:pt x="2794" y="66"/>
                  </a:lnTo>
                  <a:lnTo>
                    <a:pt x="2772" y="48"/>
                  </a:lnTo>
                  <a:lnTo>
                    <a:pt x="2750" y="34"/>
                  </a:lnTo>
                  <a:lnTo>
                    <a:pt x="2724" y="24"/>
                  </a:lnTo>
                  <a:lnTo>
                    <a:pt x="2698" y="14"/>
                  </a:lnTo>
                  <a:lnTo>
                    <a:pt x="2672" y="6"/>
                  </a:lnTo>
                  <a:lnTo>
                    <a:pt x="2644" y="2"/>
                  </a:lnTo>
                  <a:lnTo>
                    <a:pt x="2616" y="0"/>
                  </a:lnTo>
                  <a:lnTo>
                    <a:pt x="582" y="0"/>
                  </a:lnTo>
                  <a:lnTo>
                    <a:pt x="582" y="0"/>
                  </a:lnTo>
                  <a:lnTo>
                    <a:pt x="560" y="2"/>
                  </a:lnTo>
                  <a:lnTo>
                    <a:pt x="538" y="4"/>
                  </a:lnTo>
                  <a:lnTo>
                    <a:pt x="518" y="8"/>
                  </a:lnTo>
                  <a:lnTo>
                    <a:pt x="496" y="14"/>
                  </a:lnTo>
                  <a:lnTo>
                    <a:pt x="478" y="20"/>
                  </a:lnTo>
                  <a:lnTo>
                    <a:pt x="458" y="30"/>
                  </a:lnTo>
                  <a:lnTo>
                    <a:pt x="440" y="40"/>
                  </a:lnTo>
                  <a:lnTo>
                    <a:pt x="422" y="50"/>
                  </a:lnTo>
                  <a:lnTo>
                    <a:pt x="406" y="62"/>
                  </a:lnTo>
                  <a:lnTo>
                    <a:pt x="390" y="76"/>
                  </a:lnTo>
                  <a:lnTo>
                    <a:pt x="376" y="90"/>
                  </a:lnTo>
                  <a:lnTo>
                    <a:pt x="364" y="106"/>
                  </a:lnTo>
                  <a:lnTo>
                    <a:pt x="350" y="122"/>
                  </a:lnTo>
                  <a:lnTo>
                    <a:pt x="340" y="140"/>
                  </a:lnTo>
                  <a:lnTo>
                    <a:pt x="330" y="158"/>
                  </a:lnTo>
                  <a:lnTo>
                    <a:pt x="322" y="176"/>
                  </a:lnTo>
                  <a:lnTo>
                    <a:pt x="322" y="176"/>
                  </a:lnTo>
                  <a:lnTo>
                    <a:pt x="314" y="190"/>
                  </a:lnTo>
                  <a:lnTo>
                    <a:pt x="310" y="204"/>
                  </a:lnTo>
                  <a:lnTo>
                    <a:pt x="306" y="220"/>
                  </a:lnTo>
                  <a:lnTo>
                    <a:pt x="304" y="236"/>
                  </a:lnTo>
                  <a:lnTo>
                    <a:pt x="300" y="268"/>
                  </a:lnTo>
                  <a:lnTo>
                    <a:pt x="300" y="300"/>
                  </a:lnTo>
                  <a:lnTo>
                    <a:pt x="300" y="300"/>
                  </a:lnTo>
                  <a:lnTo>
                    <a:pt x="298" y="336"/>
                  </a:lnTo>
                  <a:lnTo>
                    <a:pt x="298" y="336"/>
                  </a:lnTo>
                  <a:lnTo>
                    <a:pt x="298" y="342"/>
                  </a:lnTo>
                  <a:lnTo>
                    <a:pt x="298" y="428"/>
                  </a:lnTo>
                  <a:lnTo>
                    <a:pt x="298" y="428"/>
                  </a:lnTo>
                  <a:lnTo>
                    <a:pt x="290" y="428"/>
                  </a:lnTo>
                  <a:lnTo>
                    <a:pt x="290" y="428"/>
                  </a:lnTo>
                  <a:lnTo>
                    <a:pt x="268" y="432"/>
                  </a:lnTo>
                  <a:lnTo>
                    <a:pt x="246" y="436"/>
                  </a:lnTo>
                  <a:lnTo>
                    <a:pt x="224" y="442"/>
                  </a:lnTo>
                  <a:lnTo>
                    <a:pt x="204" y="450"/>
                  </a:lnTo>
                  <a:lnTo>
                    <a:pt x="184" y="460"/>
                  </a:lnTo>
                  <a:lnTo>
                    <a:pt x="164" y="470"/>
                  </a:lnTo>
                  <a:lnTo>
                    <a:pt x="146" y="482"/>
                  </a:lnTo>
                  <a:lnTo>
                    <a:pt x="128" y="494"/>
                  </a:lnTo>
                  <a:lnTo>
                    <a:pt x="112" y="508"/>
                  </a:lnTo>
                  <a:lnTo>
                    <a:pt x="96" y="522"/>
                  </a:lnTo>
                  <a:lnTo>
                    <a:pt x="82" y="538"/>
                  </a:lnTo>
                  <a:lnTo>
                    <a:pt x="70" y="556"/>
                  </a:lnTo>
                  <a:lnTo>
                    <a:pt x="58" y="574"/>
                  </a:lnTo>
                  <a:lnTo>
                    <a:pt x="48" y="592"/>
                  </a:lnTo>
                  <a:lnTo>
                    <a:pt x="40" y="612"/>
                  </a:lnTo>
                  <a:lnTo>
                    <a:pt x="32" y="632"/>
                  </a:lnTo>
                  <a:lnTo>
                    <a:pt x="32" y="632"/>
                  </a:lnTo>
                  <a:lnTo>
                    <a:pt x="32" y="632"/>
                  </a:lnTo>
                  <a:lnTo>
                    <a:pt x="32" y="632"/>
                  </a:lnTo>
                  <a:lnTo>
                    <a:pt x="26" y="654"/>
                  </a:lnTo>
                  <a:lnTo>
                    <a:pt x="22" y="674"/>
                  </a:lnTo>
                  <a:lnTo>
                    <a:pt x="20" y="696"/>
                  </a:lnTo>
                  <a:lnTo>
                    <a:pt x="18" y="718"/>
                  </a:lnTo>
                  <a:lnTo>
                    <a:pt x="18" y="798"/>
                  </a:lnTo>
                  <a:lnTo>
                    <a:pt x="18" y="914"/>
                  </a:lnTo>
                  <a:lnTo>
                    <a:pt x="18" y="914"/>
                  </a:lnTo>
                  <a:lnTo>
                    <a:pt x="10" y="928"/>
                  </a:lnTo>
                  <a:lnTo>
                    <a:pt x="4" y="944"/>
                  </a:lnTo>
                  <a:lnTo>
                    <a:pt x="0" y="962"/>
                  </a:lnTo>
                  <a:lnTo>
                    <a:pt x="0" y="980"/>
                  </a:lnTo>
                  <a:lnTo>
                    <a:pt x="0" y="1044"/>
                  </a:lnTo>
                  <a:lnTo>
                    <a:pt x="0" y="1044"/>
                  </a:lnTo>
                  <a:lnTo>
                    <a:pt x="2" y="1066"/>
                  </a:lnTo>
                  <a:lnTo>
                    <a:pt x="8" y="1086"/>
                  </a:lnTo>
                  <a:lnTo>
                    <a:pt x="16" y="1106"/>
                  </a:lnTo>
                  <a:lnTo>
                    <a:pt x="30" y="1122"/>
                  </a:lnTo>
                  <a:lnTo>
                    <a:pt x="44" y="1138"/>
                  </a:lnTo>
                  <a:lnTo>
                    <a:pt x="62" y="1150"/>
                  </a:lnTo>
                  <a:lnTo>
                    <a:pt x="82" y="1158"/>
                  </a:lnTo>
                  <a:lnTo>
                    <a:pt x="104" y="1162"/>
                  </a:lnTo>
                  <a:lnTo>
                    <a:pt x="104" y="1162"/>
                  </a:lnTo>
                  <a:lnTo>
                    <a:pt x="108" y="1192"/>
                  </a:lnTo>
                  <a:lnTo>
                    <a:pt x="116" y="1222"/>
                  </a:lnTo>
                  <a:lnTo>
                    <a:pt x="126" y="1250"/>
                  </a:lnTo>
                  <a:lnTo>
                    <a:pt x="140" y="1278"/>
                  </a:lnTo>
                  <a:lnTo>
                    <a:pt x="154" y="1304"/>
                  </a:lnTo>
                  <a:lnTo>
                    <a:pt x="172" y="1328"/>
                  </a:lnTo>
                  <a:lnTo>
                    <a:pt x="192" y="1350"/>
                  </a:lnTo>
                  <a:lnTo>
                    <a:pt x="212" y="1370"/>
                  </a:lnTo>
                  <a:lnTo>
                    <a:pt x="236" y="1388"/>
                  </a:lnTo>
                  <a:lnTo>
                    <a:pt x="260" y="1406"/>
                  </a:lnTo>
                  <a:lnTo>
                    <a:pt x="286" y="1420"/>
                  </a:lnTo>
                  <a:lnTo>
                    <a:pt x="314" y="1432"/>
                  </a:lnTo>
                  <a:lnTo>
                    <a:pt x="342" y="1442"/>
                  </a:lnTo>
                  <a:lnTo>
                    <a:pt x="372" y="1448"/>
                  </a:lnTo>
                  <a:lnTo>
                    <a:pt x="402" y="1454"/>
                  </a:lnTo>
                  <a:lnTo>
                    <a:pt x="434" y="1454"/>
                  </a:lnTo>
                  <a:lnTo>
                    <a:pt x="434" y="1454"/>
                  </a:lnTo>
                  <a:lnTo>
                    <a:pt x="462" y="1454"/>
                  </a:lnTo>
                  <a:lnTo>
                    <a:pt x="488" y="1450"/>
                  </a:lnTo>
                  <a:lnTo>
                    <a:pt x="516" y="1444"/>
                  </a:lnTo>
                  <a:lnTo>
                    <a:pt x="542" y="1436"/>
                  </a:lnTo>
                  <a:lnTo>
                    <a:pt x="566" y="1426"/>
                  </a:lnTo>
                  <a:lnTo>
                    <a:pt x="590" y="1416"/>
                  </a:lnTo>
                  <a:lnTo>
                    <a:pt x="614" y="1402"/>
                  </a:lnTo>
                  <a:lnTo>
                    <a:pt x="634" y="1386"/>
                  </a:lnTo>
                  <a:lnTo>
                    <a:pt x="654" y="1370"/>
                  </a:lnTo>
                  <a:lnTo>
                    <a:pt x="674" y="1352"/>
                  </a:lnTo>
                  <a:lnTo>
                    <a:pt x="692" y="1332"/>
                  </a:lnTo>
                  <a:lnTo>
                    <a:pt x="706" y="1310"/>
                  </a:lnTo>
                  <a:lnTo>
                    <a:pt x="722" y="1288"/>
                  </a:lnTo>
                  <a:lnTo>
                    <a:pt x="734" y="1264"/>
                  </a:lnTo>
                  <a:lnTo>
                    <a:pt x="744" y="1240"/>
                  </a:lnTo>
                  <a:lnTo>
                    <a:pt x="752" y="1214"/>
                  </a:lnTo>
                  <a:lnTo>
                    <a:pt x="1628" y="1214"/>
                  </a:lnTo>
                  <a:lnTo>
                    <a:pt x="1628" y="1214"/>
                  </a:lnTo>
                  <a:lnTo>
                    <a:pt x="1636" y="1240"/>
                  </a:lnTo>
                  <a:lnTo>
                    <a:pt x="1646" y="1264"/>
                  </a:lnTo>
                  <a:lnTo>
                    <a:pt x="1658" y="1288"/>
                  </a:lnTo>
                  <a:lnTo>
                    <a:pt x="1674" y="1310"/>
                  </a:lnTo>
                  <a:lnTo>
                    <a:pt x="1688" y="1332"/>
                  </a:lnTo>
                  <a:lnTo>
                    <a:pt x="1706" y="1352"/>
                  </a:lnTo>
                  <a:lnTo>
                    <a:pt x="1726" y="1370"/>
                  </a:lnTo>
                  <a:lnTo>
                    <a:pt x="1746" y="1386"/>
                  </a:lnTo>
                  <a:lnTo>
                    <a:pt x="1768" y="1402"/>
                  </a:lnTo>
                  <a:lnTo>
                    <a:pt x="1790" y="1416"/>
                  </a:lnTo>
                  <a:lnTo>
                    <a:pt x="1814" y="1426"/>
                  </a:lnTo>
                  <a:lnTo>
                    <a:pt x="1838" y="1436"/>
                  </a:lnTo>
                  <a:lnTo>
                    <a:pt x="1864" y="1444"/>
                  </a:lnTo>
                  <a:lnTo>
                    <a:pt x="1892" y="1450"/>
                  </a:lnTo>
                  <a:lnTo>
                    <a:pt x="1918" y="1454"/>
                  </a:lnTo>
                  <a:lnTo>
                    <a:pt x="1946" y="1454"/>
                  </a:lnTo>
                  <a:lnTo>
                    <a:pt x="1946" y="1454"/>
                  </a:lnTo>
                  <a:lnTo>
                    <a:pt x="1974" y="1454"/>
                  </a:lnTo>
                  <a:lnTo>
                    <a:pt x="2002" y="1450"/>
                  </a:lnTo>
                  <a:lnTo>
                    <a:pt x="2028" y="1444"/>
                  </a:lnTo>
                  <a:lnTo>
                    <a:pt x="2054" y="1436"/>
                  </a:lnTo>
                  <a:lnTo>
                    <a:pt x="2080" y="1426"/>
                  </a:lnTo>
                  <a:lnTo>
                    <a:pt x="2104" y="1416"/>
                  </a:lnTo>
                  <a:lnTo>
                    <a:pt x="2126" y="1402"/>
                  </a:lnTo>
                  <a:lnTo>
                    <a:pt x="2148" y="1386"/>
                  </a:lnTo>
                  <a:lnTo>
                    <a:pt x="2168" y="1370"/>
                  </a:lnTo>
                  <a:lnTo>
                    <a:pt x="2188" y="1352"/>
                  </a:lnTo>
                  <a:lnTo>
                    <a:pt x="2204" y="1332"/>
                  </a:lnTo>
                  <a:lnTo>
                    <a:pt x="2220" y="1310"/>
                  </a:lnTo>
                  <a:lnTo>
                    <a:pt x="2234" y="1288"/>
                  </a:lnTo>
                  <a:lnTo>
                    <a:pt x="2246" y="1264"/>
                  </a:lnTo>
                  <a:lnTo>
                    <a:pt x="2258" y="1240"/>
                  </a:lnTo>
                  <a:lnTo>
                    <a:pt x="2266" y="1214"/>
                  </a:lnTo>
                  <a:lnTo>
                    <a:pt x="2616" y="1214"/>
                  </a:lnTo>
                  <a:lnTo>
                    <a:pt x="2616" y="1214"/>
                  </a:lnTo>
                  <a:lnTo>
                    <a:pt x="2638" y="1214"/>
                  </a:lnTo>
                  <a:lnTo>
                    <a:pt x="2660" y="1210"/>
                  </a:lnTo>
                  <a:lnTo>
                    <a:pt x="2680" y="1206"/>
                  </a:lnTo>
                  <a:lnTo>
                    <a:pt x="2702" y="1200"/>
                  </a:lnTo>
                  <a:lnTo>
                    <a:pt x="2722" y="1194"/>
                  </a:lnTo>
                  <a:lnTo>
                    <a:pt x="2740" y="1184"/>
                  </a:lnTo>
                  <a:lnTo>
                    <a:pt x="2758" y="1174"/>
                  </a:lnTo>
                  <a:lnTo>
                    <a:pt x="2776" y="1164"/>
                  </a:lnTo>
                  <a:lnTo>
                    <a:pt x="2776" y="1164"/>
                  </a:lnTo>
                  <a:lnTo>
                    <a:pt x="2782" y="1164"/>
                  </a:lnTo>
                  <a:lnTo>
                    <a:pt x="2806" y="1164"/>
                  </a:lnTo>
                  <a:lnTo>
                    <a:pt x="2806" y="1164"/>
                  </a:lnTo>
                  <a:lnTo>
                    <a:pt x="2818" y="1164"/>
                  </a:lnTo>
                  <a:lnTo>
                    <a:pt x="2830" y="1162"/>
                  </a:lnTo>
                  <a:lnTo>
                    <a:pt x="2854" y="1154"/>
                  </a:lnTo>
                  <a:lnTo>
                    <a:pt x="2874" y="1144"/>
                  </a:lnTo>
                  <a:lnTo>
                    <a:pt x="2892" y="1128"/>
                  </a:lnTo>
                  <a:lnTo>
                    <a:pt x="2906" y="1110"/>
                  </a:lnTo>
                  <a:lnTo>
                    <a:pt x="2918" y="1090"/>
                  </a:lnTo>
                  <a:lnTo>
                    <a:pt x="2924" y="1068"/>
                  </a:lnTo>
                  <a:lnTo>
                    <a:pt x="2926" y="1056"/>
                  </a:lnTo>
                  <a:lnTo>
                    <a:pt x="2926" y="1044"/>
                  </a:lnTo>
                  <a:lnTo>
                    <a:pt x="2926" y="980"/>
                  </a:lnTo>
                  <a:lnTo>
                    <a:pt x="2926" y="980"/>
                  </a:lnTo>
                  <a:lnTo>
                    <a:pt x="2924" y="956"/>
                  </a:lnTo>
                  <a:lnTo>
                    <a:pt x="2918" y="936"/>
                  </a:lnTo>
                  <a:lnTo>
                    <a:pt x="2908" y="916"/>
                  </a:lnTo>
                  <a:lnTo>
                    <a:pt x="2896" y="900"/>
                  </a:lnTo>
                  <a:lnTo>
                    <a:pt x="2896" y="678"/>
                  </a:lnTo>
                  <a:lnTo>
                    <a:pt x="2896" y="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4" name="Freeform 8"/>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5" name="Freeform 9"/>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6" name="Freeform 10"/>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7" name="Freeform 11"/>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8" name="Freeform 12"/>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9" name="Freeform 13"/>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0" name="Freeform 14"/>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1" name="Freeform 15"/>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2" name="Freeform 16"/>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3" name="Freeform 17"/>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4" name="Freeform 18"/>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5" name="Rectangle 19"/>
            <p:cNvSpPr>
              <a:spLocks noChangeArrowheads="1"/>
            </p:cNvSpPr>
            <p:nvPr/>
          </p:nvSpPr>
          <p:spPr bwMode="auto">
            <a:xfrm>
              <a:off x="3281" y="216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6" name="Rectangle 20"/>
            <p:cNvSpPr>
              <a:spLocks noChangeArrowheads="1"/>
            </p:cNvSpPr>
            <p:nvPr/>
          </p:nvSpPr>
          <p:spPr bwMode="auto">
            <a:xfrm>
              <a:off x="4655" y="2327"/>
              <a:ext cx="304"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7" name="Rectangle 21"/>
            <p:cNvSpPr>
              <a:spLocks noChangeArrowheads="1"/>
            </p:cNvSpPr>
            <p:nvPr/>
          </p:nvSpPr>
          <p:spPr bwMode="auto">
            <a:xfrm>
              <a:off x="3317" y="2327"/>
              <a:ext cx="64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8" name="Freeform 22"/>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9" name="Rectangle 23"/>
            <p:cNvSpPr>
              <a:spLocks noChangeArrowheads="1"/>
            </p:cNvSpPr>
            <p:nvPr/>
          </p:nvSpPr>
          <p:spPr bwMode="auto">
            <a:xfrm>
              <a:off x="3281" y="195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0" name="Freeform 24"/>
            <p:cNvSpPr>
              <a:spLocks/>
            </p:cNvSpPr>
            <p:nvPr/>
          </p:nvSpPr>
          <p:spPr bwMode="auto">
            <a:xfrm>
              <a:off x="4723"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1" name="Freeform 25"/>
            <p:cNvSpPr>
              <a:spLocks/>
            </p:cNvSpPr>
            <p:nvPr/>
          </p:nvSpPr>
          <p:spPr bwMode="auto">
            <a:xfrm>
              <a:off x="4723"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2" name="Freeform 26"/>
            <p:cNvSpPr>
              <a:spLocks/>
            </p:cNvSpPr>
            <p:nvPr/>
          </p:nvSpPr>
          <p:spPr bwMode="auto">
            <a:xfrm>
              <a:off x="4381" y="1615"/>
              <a:ext cx="282" cy="132"/>
            </a:xfrm>
            <a:custGeom>
              <a:avLst/>
              <a:gdLst>
                <a:gd name="T0" fmla="*/ 282 w 282"/>
                <a:gd name="T1" fmla="*/ 32 h 132"/>
                <a:gd name="T2" fmla="*/ 282 w 282"/>
                <a:gd name="T3" fmla="*/ 32 h 132"/>
                <a:gd name="T4" fmla="*/ 280 w 282"/>
                <a:gd name="T5" fmla="*/ 24 h 132"/>
                <a:gd name="T6" fmla="*/ 278 w 282"/>
                <a:gd name="T7" fmla="*/ 18 h 132"/>
                <a:gd name="T8" fmla="*/ 272 w 282"/>
                <a:gd name="T9" fmla="*/ 8 h 132"/>
                <a:gd name="T10" fmla="*/ 262 w 282"/>
                <a:gd name="T11" fmla="*/ 2 h 132"/>
                <a:gd name="T12" fmla="*/ 256 w 282"/>
                <a:gd name="T13" fmla="*/ 0 h 132"/>
                <a:gd name="T14" fmla="*/ 250 w 282"/>
                <a:gd name="T15" fmla="*/ 0 h 132"/>
                <a:gd name="T16" fmla="*/ 32 w 282"/>
                <a:gd name="T17" fmla="*/ 0 h 132"/>
                <a:gd name="T18" fmla="*/ 32 w 282"/>
                <a:gd name="T19" fmla="*/ 0 h 132"/>
                <a:gd name="T20" fmla="*/ 26 w 282"/>
                <a:gd name="T21" fmla="*/ 0 h 132"/>
                <a:gd name="T22" fmla="*/ 20 w 282"/>
                <a:gd name="T23" fmla="*/ 2 h 132"/>
                <a:gd name="T24" fmla="*/ 10 w 282"/>
                <a:gd name="T25" fmla="*/ 8 h 132"/>
                <a:gd name="T26" fmla="*/ 4 w 282"/>
                <a:gd name="T27" fmla="*/ 18 h 132"/>
                <a:gd name="T28" fmla="*/ 2 w 282"/>
                <a:gd name="T29" fmla="*/ 24 h 132"/>
                <a:gd name="T30" fmla="*/ 0 w 282"/>
                <a:gd name="T31" fmla="*/ 32 h 132"/>
                <a:gd name="T32" fmla="*/ 0 w 282"/>
                <a:gd name="T33" fmla="*/ 132 h 132"/>
                <a:gd name="T34" fmla="*/ 282 w 282"/>
                <a:gd name="T35" fmla="*/ 132 h 132"/>
                <a:gd name="T36" fmla="*/ 282 w 282"/>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282" y="32"/>
                  </a:moveTo>
                  <a:lnTo>
                    <a:pt x="282" y="32"/>
                  </a:lnTo>
                  <a:lnTo>
                    <a:pt x="280" y="24"/>
                  </a:lnTo>
                  <a:lnTo>
                    <a:pt x="278" y="18"/>
                  </a:lnTo>
                  <a:lnTo>
                    <a:pt x="272" y="8"/>
                  </a:lnTo>
                  <a:lnTo>
                    <a:pt x="262" y="2"/>
                  </a:lnTo>
                  <a:lnTo>
                    <a:pt x="256" y="0"/>
                  </a:lnTo>
                  <a:lnTo>
                    <a:pt x="250" y="0"/>
                  </a:lnTo>
                  <a:lnTo>
                    <a:pt x="32" y="0"/>
                  </a:lnTo>
                  <a:lnTo>
                    <a:pt x="32" y="0"/>
                  </a:lnTo>
                  <a:lnTo>
                    <a:pt x="26" y="0"/>
                  </a:lnTo>
                  <a:lnTo>
                    <a:pt x="20" y="2"/>
                  </a:lnTo>
                  <a:lnTo>
                    <a:pt x="10" y="8"/>
                  </a:lnTo>
                  <a:lnTo>
                    <a:pt x="4" y="18"/>
                  </a:lnTo>
                  <a:lnTo>
                    <a:pt x="2" y="24"/>
                  </a:lnTo>
                  <a:lnTo>
                    <a:pt x="0" y="32"/>
                  </a:lnTo>
                  <a:lnTo>
                    <a:pt x="0" y="132"/>
                  </a:lnTo>
                  <a:lnTo>
                    <a:pt x="282" y="132"/>
                  </a:lnTo>
                  <a:lnTo>
                    <a:pt x="28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3" name="Freeform 27"/>
            <p:cNvSpPr>
              <a:spLocks/>
            </p:cNvSpPr>
            <p:nvPr/>
          </p:nvSpPr>
          <p:spPr bwMode="auto">
            <a:xfrm>
              <a:off x="4381" y="1787"/>
              <a:ext cx="282" cy="132"/>
            </a:xfrm>
            <a:custGeom>
              <a:avLst/>
              <a:gdLst>
                <a:gd name="T0" fmla="*/ 0 w 282"/>
                <a:gd name="T1" fmla="*/ 100 h 132"/>
                <a:gd name="T2" fmla="*/ 0 w 282"/>
                <a:gd name="T3" fmla="*/ 100 h 132"/>
                <a:gd name="T4" fmla="*/ 2 w 282"/>
                <a:gd name="T5" fmla="*/ 106 h 132"/>
                <a:gd name="T6" fmla="*/ 4 w 282"/>
                <a:gd name="T7" fmla="*/ 112 h 132"/>
                <a:gd name="T8" fmla="*/ 10 w 282"/>
                <a:gd name="T9" fmla="*/ 122 h 132"/>
                <a:gd name="T10" fmla="*/ 20 w 282"/>
                <a:gd name="T11" fmla="*/ 130 h 132"/>
                <a:gd name="T12" fmla="*/ 26 w 282"/>
                <a:gd name="T13" fmla="*/ 130 h 132"/>
                <a:gd name="T14" fmla="*/ 32 w 282"/>
                <a:gd name="T15" fmla="*/ 132 h 132"/>
                <a:gd name="T16" fmla="*/ 250 w 282"/>
                <a:gd name="T17" fmla="*/ 132 h 132"/>
                <a:gd name="T18" fmla="*/ 250 w 282"/>
                <a:gd name="T19" fmla="*/ 132 h 132"/>
                <a:gd name="T20" fmla="*/ 256 w 282"/>
                <a:gd name="T21" fmla="*/ 130 h 132"/>
                <a:gd name="T22" fmla="*/ 262 w 282"/>
                <a:gd name="T23" fmla="*/ 130 h 132"/>
                <a:gd name="T24" fmla="*/ 272 w 282"/>
                <a:gd name="T25" fmla="*/ 122 h 132"/>
                <a:gd name="T26" fmla="*/ 278 w 282"/>
                <a:gd name="T27" fmla="*/ 112 h 132"/>
                <a:gd name="T28" fmla="*/ 280 w 282"/>
                <a:gd name="T29" fmla="*/ 106 h 132"/>
                <a:gd name="T30" fmla="*/ 282 w 282"/>
                <a:gd name="T31" fmla="*/ 100 h 132"/>
                <a:gd name="T32" fmla="*/ 282 w 282"/>
                <a:gd name="T33" fmla="*/ 0 h 132"/>
                <a:gd name="T34" fmla="*/ 0 w 282"/>
                <a:gd name="T35" fmla="*/ 0 h 132"/>
                <a:gd name="T36" fmla="*/ 0 w 282"/>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0" y="100"/>
                  </a:moveTo>
                  <a:lnTo>
                    <a:pt x="0" y="100"/>
                  </a:lnTo>
                  <a:lnTo>
                    <a:pt x="2" y="106"/>
                  </a:lnTo>
                  <a:lnTo>
                    <a:pt x="4" y="112"/>
                  </a:lnTo>
                  <a:lnTo>
                    <a:pt x="10" y="122"/>
                  </a:lnTo>
                  <a:lnTo>
                    <a:pt x="20" y="130"/>
                  </a:lnTo>
                  <a:lnTo>
                    <a:pt x="26" y="130"/>
                  </a:lnTo>
                  <a:lnTo>
                    <a:pt x="32" y="132"/>
                  </a:lnTo>
                  <a:lnTo>
                    <a:pt x="250" y="132"/>
                  </a:lnTo>
                  <a:lnTo>
                    <a:pt x="250" y="132"/>
                  </a:lnTo>
                  <a:lnTo>
                    <a:pt x="256" y="130"/>
                  </a:lnTo>
                  <a:lnTo>
                    <a:pt x="262" y="130"/>
                  </a:lnTo>
                  <a:lnTo>
                    <a:pt x="272" y="122"/>
                  </a:lnTo>
                  <a:lnTo>
                    <a:pt x="278" y="112"/>
                  </a:lnTo>
                  <a:lnTo>
                    <a:pt x="280" y="106"/>
                  </a:lnTo>
                  <a:lnTo>
                    <a:pt x="282" y="100"/>
                  </a:lnTo>
                  <a:lnTo>
                    <a:pt x="282"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4" name="Freeform 28"/>
            <p:cNvSpPr>
              <a:spLocks/>
            </p:cNvSpPr>
            <p:nvPr/>
          </p:nvSpPr>
          <p:spPr bwMode="auto">
            <a:xfrm>
              <a:off x="4041" y="1615"/>
              <a:ext cx="280" cy="132"/>
            </a:xfrm>
            <a:custGeom>
              <a:avLst/>
              <a:gdLst>
                <a:gd name="T0" fmla="*/ 280 w 280"/>
                <a:gd name="T1" fmla="*/ 32 h 132"/>
                <a:gd name="T2" fmla="*/ 280 w 280"/>
                <a:gd name="T3" fmla="*/ 32 h 132"/>
                <a:gd name="T4" fmla="*/ 280 w 280"/>
                <a:gd name="T5" fmla="*/ 24 h 132"/>
                <a:gd name="T6" fmla="*/ 278 w 280"/>
                <a:gd name="T7" fmla="*/ 18 h 132"/>
                <a:gd name="T8" fmla="*/ 272 w 280"/>
                <a:gd name="T9" fmla="*/ 8 h 132"/>
                <a:gd name="T10" fmla="*/ 262 w 280"/>
                <a:gd name="T11" fmla="*/ 2 h 132"/>
                <a:gd name="T12" fmla="*/ 256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2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2" y="8"/>
                  </a:lnTo>
                  <a:lnTo>
                    <a:pt x="262" y="2"/>
                  </a:lnTo>
                  <a:lnTo>
                    <a:pt x="256" y="0"/>
                  </a:lnTo>
                  <a:lnTo>
                    <a:pt x="248" y="0"/>
                  </a:lnTo>
                  <a:lnTo>
                    <a:pt x="32" y="0"/>
                  </a:lnTo>
                  <a:lnTo>
                    <a:pt x="32" y="0"/>
                  </a:lnTo>
                  <a:lnTo>
                    <a:pt x="26" y="0"/>
                  </a:lnTo>
                  <a:lnTo>
                    <a:pt x="20" y="2"/>
                  </a:lnTo>
                  <a:lnTo>
                    <a:pt x="10" y="8"/>
                  </a:lnTo>
                  <a:lnTo>
                    <a:pt x="2" y="18"/>
                  </a:lnTo>
                  <a:lnTo>
                    <a:pt x="2"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5" name="Freeform 29"/>
            <p:cNvSpPr>
              <a:spLocks/>
            </p:cNvSpPr>
            <p:nvPr/>
          </p:nvSpPr>
          <p:spPr bwMode="auto">
            <a:xfrm>
              <a:off x="4041" y="1787"/>
              <a:ext cx="280" cy="132"/>
            </a:xfrm>
            <a:custGeom>
              <a:avLst/>
              <a:gdLst>
                <a:gd name="T0" fmla="*/ 0 w 280"/>
                <a:gd name="T1" fmla="*/ 100 h 132"/>
                <a:gd name="T2" fmla="*/ 0 w 280"/>
                <a:gd name="T3" fmla="*/ 100 h 132"/>
                <a:gd name="T4" fmla="*/ 2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6 w 280"/>
                <a:gd name="T21" fmla="*/ 130 h 132"/>
                <a:gd name="T22" fmla="*/ 262 w 280"/>
                <a:gd name="T23" fmla="*/ 130 h 132"/>
                <a:gd name="T24" fmla="*/ 272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2" y="106"/>
                  </a:lnTo>
                  <a:lnTo>
                    <a:pt x="2" y="112"/>
                  </a:lnTo>
                  <a:lnTo>
                    <a:pt x="10" y="122"/>
                  </a:lnTo>
                  <a:lnTo>
                    <a:pt x="20" y="130"/>
                  </a:lnTo>
                  <a:lnTo>
                    <a:pt x="26" y="130"/>
                  </a:lnTo>
                  <a:lnTo>
                    <a:pt x="32" y="132"/>
                  </a:lnTo>
                  <a:lnTo>
                    <a:pt x="248" y="132"/>
                  </a:lnTo>
                  <a:lnTo>
                    <a:pt x="248" y="132"/>
                  </a:lnTo>
                  <a:lnTo>
                    <a:pt x="256" y="130"/>
                  </a:lnTo>
                  <a:lnTo>
                    <a:pt x="262" y="130"/>
                  </a:lnTo>
                  <a:lnTo>
                    <a:pt x="272"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6" name="Freeform 30"/>
            <p:cNvSpPr>
              <a:spLocks/>
            </p:cNvSpPr>
            <p:nvPr/>
          </p:nvSpPr>
          <p:spPr bwMode="auto">
            <a:xfrm>
              <a:off x="370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7" name="Freeform 31"/>
            <p:cNvSpPr>
              <a:spLocks/>
            </p:cNvSpPr>
            <p:nvPr/>
          </p:nvSpPr>
          <p:spPr bwMode="auto">
            <a:xfrm>
              <a:off x="370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8" name="Freeform 32"/>
            <p:cNvSpPr>
              <a:spLocks/>
            </p:cNvSpPr>
            <p:nvPr/>
          </p:nvSpPr>
          <p:spPr bwMode="auto">
            <a:xfrm>
              <a:off x="336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9" name="Freeform 33"/>
            <p:cNvSpPr>
              <a:spLocks/>
            </p:cNvSpPr>
            <p:nvPr/>
          </p:nvSpPr>
          <p:spPr bwMode="auto">
            <a:xfrm>
              <a:off x="336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0" name="Freeform 34"/>
            <p:cNvSpPr>
              <a:spLocks/>
            </p:cNvSpPr>
            <p:nvPr/>
          </p:nvSpPr>
          <p:spPr bwMode="auto">
            <a:xfrm>
              <a:off x="3021"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1" name="Freeform 35"/>
            <p:cNvSpPr>
              <a:spLocks/>
            </p:cNvSpPr>
            <p:nvPr/>
          </p:nvSpPr>
          <p:spPr bwMode="auto">
            <a:xfrm>
              <a:off x="3021"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2" name="Freeform 36"/>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3" name="Freeform 37"/>
            <p:cNvSpPr>
              <a:spLocks/>
            </p:cNvSpPr>
            <p:nvPr/>
          </p:nvSpPr>
          <p:spPr bwMode="auto">
            <a:xfrm>
              <a:off x="2917" y="1857"/>
              <a:ext cx="328" cy="328"/>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4" name="Freeform 38"/>
            <p:cNvSpPr>
              <a:spLocks noEditPoints="1"/>
            </p:cNvSpPr>
            <p:nvPr/>
          </p:nvSpPr>
          <p:spPr bwMode="auto">
            <a:xfrm>
              <a:off x="2941" y="1881"/>
              <a:ext cx="280" cy="28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5" name="Freeform 39"/>
            <p:cNvSpPr>
              <a:spLocks/>
            </p:cNvSpPr>
            <p:nvPr/>
          </p:nvSpPr>
          <p:spPr bwMode="auto">
            <a:xfrm>
              <a:off x="2905" y="1925"/>
              <a:ext cx="24" cy="196"/>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6" name="Freeform 40"/>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7" name="Freeform 41"/>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8" name="Freeform 42"/>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9" name="Freeform 43"/>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0" name="Freeform 44"/>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1" name="Freeform 45"/>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2" name="Freeform 46"/>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47" name="Group 146"/>
          <p:cNvGrpSpPr>
            <a:grpSpLocks noChangeAspect="1"/>
          </p:cNvGrpSpPr>
          <p:nvPr/>
        </p:nvGrpSpPr>
        <p:grpSpPr bwMode="auto">
          <a:xfrm flipH="1">
            <a:off x="1068302" y="5376232"/>
            <a:ext cx="1742397" cy="925754"/>
            <a:chOff x="2291" y="1337"/>
            <a:chExt cx="3098" cy="1646"/>
          </a:xfrm>
        </p:grpSpPr>
        <p:sp>
          <p:nvSpPr>
            <p:cNvPr id="148" name="AutoShape 3"/>
            <p:cNvSpPr>
              <a:spLocks noChangeAspect="1" noChangeArrowheads="1" noTextEdit="1"/>
            </p:cNvSpPr>
            <p:nvPr/>
          </p:nvSpPr>
          <p:spPr bwMode="auto">
            <a:xfrm>
              <a:off x="2291" y="1337"/>
              <a:ext cx="3098" cy="1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9" name="Freeform 5"/>
            <p:cNvSpPr>
              <a:spLocks/>
            </p:cNvSpPr>
            <p:nvPr/>
          </p:nvSpPr>
          <p:spPr bwMode="auto">
            <a:xfrm>
              <a:off x="2333" y="1401"/>
              <a:ext cx="3056" cy="1582"/>
            </a:xfrm>
            <a:custGeom>
              <a:avLst/>
              <a:gdLst>
                <a:gd name="T0" fmla="*/ 620 w 3056"/>
                <a:gd name="T1" fmla="*/ 2 h 1582"/>
                <a:gd name="T2" fmla="*/ 522 w 3056"/>
                <a:gd name="T3" fmla="*/ 24 h 1582"/>
                <a:gd name="T4" fmla="*/ 434 w 3056"/>
                <a:gd name="T5" fmla="*/ 74 h 1582"/>
                <a:gd name="T6" fmla="*/ 366 w 3056"/>
                <a:gd name="T7" fmla="*/ 146 h 1582"/>
                <a:gd name="T8" fmla="*/ 328 w 3056"/>
                <a:gd name="T9" fmla="*/ 212 h 1582"/>
                <a:gd name="T10" fmla="*/ 304 w 3056"/>
                <a:gd name="T11" fmla="*/ 290 h 1582"/>
                <a:gd name="T12" fmla="*/ 300 w 3056"/>
                <a:gd name="T13" fmla="*/ 364 h 1582"/>
                <a:gd name="T14" fmla="*/ 300 w 3056"/>
                <a:gd name="T15" fmla="*/ 438 h 1582"/>
                <a:gd name="T16" fmla="*/ 232 w 3056"/>
                <a:gd name="T17" fmla="*/ 460 h 1582"/>
                <a:gd name="T18" fmla="*/ 152 w 3056"/>
                <a:gd name="T19" fmla="*/ 508 h 1582"/>
                <a:gd name="T20" fmla="*/ 88 w 3056"/>
                <a:gd name="T21" fmla="*/ 574 h 1582"/>
                <a:gd name="T22" fmla="*/ 44 w 3056"/>
                <a:gd name="T23" fmla="*/ 656 h 1582"/>
                <a:gd name="T24" fmla="*/ 34 w 3056"/>
                <a:gd name="T25" fmla="*/ 678 h 1582"/>
                <a:gd name="T26" fmla="*/ 20 w 3056"/>
                <a:gd name="T27" fmla="*/ 782 h 1582"/>
                <a:gd name="T28" fmla="*/ 4 w 3056"/>
                <a:gd name="T29" fmla="*/ 1002 h 1582"/>
                <a:gd name="T30" fmla="*/ 0 w 3056"/>
                <a:gd name="T31" fmla="*/ 1108 h 1582"/>
                <a:gd name="T32" fmla="*/ 32 w 3056"/>
                <a:gd name="T33" fmla="*/ 1210 h 1582"/>
                <a:gd name="T34" fmla="*/ 112 w 3056"/>
                <a:gd name="T35" fmla="*/ 1278 h 1582"/>
                <a:gd name="T36" fmla="*/ 148 w 3056"/>
                <a:gd name="T37" fmla="*/ 1372 h 1582"/>
                <a:gd name="T38" fmla="*/ 226 w 3056"/>
                <a:gd name="T39" fmla="*/ 1474 h 1582"/>
                <a:gd name="T40" fmla="*/ 334 w 3056"/>
                <a:gd name="T41" fmla="*/ 1548 h 1582"/>
                <a:gd name="T42" fmla="*/ 464 w 3056"/>
                <a:gd name="T43" fmla="*/ 1582 h 1582"/>
                <a:gd name="T44" fmla="*/ 556 w 3056"/>
                <a:gd name="T45" fmla="*/ 1578 h 1582"/>
                <a:gd name="T46" fmla="*/ 666 w 3056"/>
                <a:gd name="T47" fmla="*/ 1544 h 1582"/>
                <a:gd name="T48" fmla="*/ 762 w 3056"/>
                <a:gd name="T49" fmla="*/ 1482 h 1582"/>
                <a:gd name="T50" fmla="*/ 836 w 3056"/>
                <a:gd name="T51" fmla="*/ 1394 h 1582"/>
                <a:gd name="T52" fmla="*/ 1648 w 3056"/>
                <a:gd name="T53" fmla="*/ 1342 h 1582"/>
                <a:gd name="T54" fmla="*/ 1708 w 3056"/>
                <a:gd name="T55" fmla="*/ 1440 h 1582"/>
                <a:gd name="T56" fmla="*/ 1794 w 3056"/>
                <a:gd name="T57" fmla="*/ 1516 h 1582"/>
                <a:gd name="T58" fmla="*/ 1896 w 3056"/>
                <a:gd name="T59" fmla="*/ 1566 h 1582"/>
                <a:gd name="T60" fmla="*/ 2012 w 3056"/>
                <a:gd name="T61" fmla="*/ 1582 h 1582"/>
                <a:gd name="T62" fmla="*/ 2098 w 3056"/>
                <a:gd name="T63" fmla="*/ 1572 h 1582"/>
                <a:gd name="T64" fmla="*/ 2206 w 3056"/>
                <a:gd name="T65" fmla="*/ 1532 h 1582"/>
                <a:gd name="T66" fmla="*/ 2296 w 3056"/>
                <a:gd name="T67" fmla="*/ 1462 h 1582"/>
                <a:gd name="T68" fmla="*/ 2362 w 3056"/>
                <a:gd name="T69" fmla="*/ 1368 h 1582"/>
                <a:gd name="T70" fmla="*/ 2704 w 3056"/>
                <a:gd name="T71" fmla="*/ 1342 h 1582"/>
                <a:gd name="T72" fmla="*/ 2796 w 3056"/>
                <a:gd name="T73" fmla="*/ 1322 h 1582"/>
                <a:gd name="T74" fmla="*/ 2872 w 3056"/>
                <a:gd name="T75" fmla="*/ 1292 h 1582"/>
                <a:gd name="T76" fmla="*/ 2926 w 3056"/>
                <a:gd name="T77" fmla="*/ 1284 h 1582"/>
                <a:gd name="T78" fmla="*/ 2988 w 3056"/>
                <a:gd name="T79" fmla="*/ 1250 h 1582"/>
                <a:gd name="T80" fmla="*/ 3034 w 3056"/>
                <a:gd name="T81" fmla="*/ 1196 h 1582"/>
                <a:gd name="T82" fmla="*/ 3054 w 3056"/>
                <a:gd name="T83" fmla="*/ 1126 h 1582"/>
                <a:gd name="T84" fmla="*/ 3054 w 3056"/>
                <a:gd name="T85" fmla="*/ 1016 h 1582"/>
                <a:gd name="T86" fmla="*/ 3024 w 3056"/>
                <a:gd name="T87" fmla="*/ 346 h 1582"/>
                <a:gd name="T88" fmla="*/ 3010 w 3056"/>
                <a:gd name="T89" fmla="*/ 244 h 1582"/>
                <a:gd name="T90" fmla="*/ 2946 w 3056"/>
                <a:gd name="T91" fmla="*/ 126 h 1582"/>
                <a:gd name="T92" fmla="*/ 2844 w 3056"/>
                <a:gd name="T93" fmla="*/ 42 h 1582"/>
                <a:gd name="T94" fmla="*/ 2716 w 3056"/>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6" h="1582">
                  <a:moveTo>
                    <a:pt x="2680" y="0"/>
                  </a:moveTo>
                  <a:lnTo>
                    <a:pt x="646" y="0"/>
                  </a:lnTo>
                  <a:lnTo>
                    <a:pt x="646" y="0"/>
                  </a:lnTo>
                  <a:lnTo>
                    <a:pt x="620" y="2"/>
                  </a:lnTo>
                  <a:lnTo>
                    <a:pt x="594" y="4"/>
                  </a:lnTo>
                  <a:lnTo>
                    <a:pt x="570" y="10"/>
                  </a:lnTo>
                  <a:lnTo>
                    <a:pt x="544" y="16"/>
                  </a:lnTo>
                  <a:lnTo>
                    <a:pt x="522" y="24"/>
                  </a:lnTo>
                  <a:lnTo>
                    <a:pt x="498" y="34"/>
                  </a:lnTo>
                  <a:lnTo>
                    <a:pt x="476" y="46"/>
                  </a:lnTo>
                  <a:lnTo>
                    <a:pt x="454" y="58"/>
                  </a:lnTo>
                  <a:lnTo>
                    <a:pt x="434" y="74"/>
                  </a:lnTo>
                  <a:lnTo>
                    <a:pt x="416" y="90"/>
                  </a:lnTo>
                  <a:lnTo>
                    <a:pt x="398" y="106"/>
                  </a:lnTo>
                  <a:lnTo>
                    <a:pt x="380" y="126"/>
                  </a:lnTo>
                  <a:lnTo>
                    <a:pt x="366" y="146"/>
                  </a:lnTo>
                  <a:lnTo>
                    <a:pt x="352" y="166"/>
                  </a:lnTo>
                  <a:lnTo>
                    <a:pt x="340" y="190"/>
                  </a:lnTo>
                  <a:lnTo>
                    <a:pt x="328" y="212"/>
                  </a:lnTo>
                  <a:lnTo>
                    <a:pt x="328" y="212"/>
                  </a:lnTo>
                  <a:lnTo>
                    <a:pt x="320" y="232"/>
                  </a:lnTo>
                  <a:lnTo>
                    <a:pt x="312" y="252"/>
                  </a:lnTo>
                  <a:lnTo>
                    <a:pt x="308" y="270"/>
                  </a:lnTo>
                  <a:lnTo>
                    <a:pt x="304" y="290"/>
                  </a:lnTo>
                  <a:lnTo>
                    <a:pt x="302" y="328"/>
                  </a:lnTo>
                  <a:lnTo>
                    <a:pt x="300" y="362"/>
                  </a:lnTo>
                  <a:lnTo>
                    <a:pt x="300" y="364"/>
                  </a:lnTo>
                  <a:lnTo>
                    <a:pt x="300" y="364"/>
                  </a:lnTo>
                  <a:lnTo>
                    <a:pt x="300" y="396"/>
                  </a:lnTo>
                  <a:lnTo>
                    <a:pt x="300" y="396"/>
                  </a:lnTo>
                  <a:lnTo>
                    <a:pt x="300" y="406"/>
                  </a:lnTo>
                  <a:lnTo>
                    <a:pt x="300" y="438"/>
                  </a:lnTo>
                  <a:lnTo>
                    <a:pt x="300" y="438"/>
                  </a:lnTo>
                  <a:lnTo>
                    <a:pt x="276" y="444"/>
                  </a:lnTo>
                  <a:lnTo>
                    <a:pt x="254" y="452"/>
                  </a:lnTo>
                  <a:lnTo>
                    <a:pt x="232" y="460"/>
                  </a:lnTo>
                  <a:lnTo>
                    <a:pt x="210" y="470"/>
                  </a:lnTo>
                  <a:lnTo>
                    <a:pt x="190" y="482"/>
                  </a:lnTo>
                  <a:lnTo>
                    <a:pt x="172" y="494"/>
                  </a:lnTo>
                  <a:lnTo>
                    <a:pt x="152" y="508"/>
                  </a:lnTo>
                  <a:lnTo>
                    <a:pt x="134" y="524"/>
                  </a:lnTo>
                  <a:lnTo>
                    <a:pt x="118" y="540"/>
                  </a:lnTo>
                  <a:lnTo>
                    <a:pt x="102" y="556"/>
                  </a:lnTo>
                  <a:lnTo>
                    <a:pt x="88" y="574"/>
                  </a:lnTo>
                  <a:lnTo>
                    <a:pt x="76" y="594"/>
                  </a:lnTo>
                  <a:lnTo>
                    <a:pt x="64" y="614"/>
                  </a:lnTo>
                  <a:lnTo>
                    <a:pt x="52" y="634"/>
                  </a:lnTo>
                  <a:lnTo>
                    <a:pt x="44" y="656"/>
                  </a:lnTo>
                  <a:lnTo>
                    <a:pt x="36" y="678"/>
                  </a:lnTo>
                  <a:lnTo>
                    <a:pt x="36" y="678"/>
                  </a:lnTo>
                  <a:lnTo>
                    <a:pt x="34" y="678"/>
                  </a:lnTo>
                  <a:lnTo>
                    <a:pt x="34" y="678"/>
                  </a:lnTo>
                  <a:lnTo>
                    <a:pt x="28" y="704"/>
                  </a:lnTo>
                  <a:lnTo>
                    <a:pt x="24" y="730"/>
                  </a:lnTo>
                  <a:lnTo>
                    <a:pt x="20" y="756"/>
                  </a:lnTo>
                  <a:lnTo>
                    <a:pt x="20" y="782"/>
                  </a:lnTo>
                  <a:lnTo>
                    <a:pt x="20" y="962"/>
                  </a:lnTo>
                  <a:lnTo>
                    <a:pt x="20" y="962"/>
                  </a:lnTo>
                  <a:lnTo>
                    <a:pt x="10" y="982"/>
                  </a:lnTo>
                  <a:lnTo>
                    <a:pt x="4" y="1002"/>
                  </a:lnTo>
                  <a:lnTo>
                    <a:pt x="2" y="1022"/>
                  </a:lnTo>
                  <a:lnTo>
                    <a:pt x="0" y="1044"/>
                  </a:lnTo>
                  <a:lnTo>
                    <a:pt x="0" y="1108"/>
                  </a:lnTo>
                  <a:lnTo>
                    <a:pt x="0" y="1108"/>
                  </a:lnTo>
                  <a:lnTo>
                    <a:pt x="2" y="1136"/>
                  </a:lnTo>
                  <a:lnTo>
                    <a:pt x="8" y="1162"/>
                  </a:lnTo>
                  <a:lnTo>
                    <a:pt x="18" y="1186"/>
                  </a:lnTo>
                  <a:lnTo>
                    <a:pt x="32" y="1210"/>
                  </a:lnTo>
                  <a:lnTo>
                    <a:pt x="48" y="1230"/>
                  </a:lnTo>
                  <a:lnTo>
                    <a:pt x="66" y="1250"/>
                  </a:lnTo>
                  <a:lnTo>
                    <a:pt x="88" y="1264"/>
                  </a:lnTo>
                  <a:lnTo>
                    <a:pt x="112" y="1278"/>
                  </a:lnTo>
                  <a:lnTo>
                    <a:pt x="112" y="1278"/>
                  </a:lnTo>
                  <a:lnTo>
                    <a:pt x="122" y="1310"/>
                  </a:lnTo>
                  <a:lnTo>
                    <a:pt x="134" y="1342"/>
                  </a:lnTo>
                  <a:lnTo>
                    <a:pt x="148" y="1372"/>
                  </a:lnTo>
                  <a:lnTo>
                    <a:pt x="164" y="1400"/>
                  </a:lnTo>
                  <a:lnTo>
                    <a:pt x="182" y="1426"/>
                  </a:lnTo>
                  <a:lnTo>
                    <a:pt x="204" y="1452"/>
                  </a:lnTo>
                  <a:lnTo>
                    <a:pt x="226" y="1474"/>
                  </a:lnTo>
                  <a:lnTo>
                    <a:pt x="252" y="1496"/>
                  </a:lnTo>
                  <a:lnTo>
                    <a:pt x="278" y="1516"/>
                  </a:lnTo>
                  <a:lnTo>
                    <a:pt x="306" y="1532"/>
                  </a:lnTo>
                  <a:lnTo>
                    <a:pt x="334" y="1548"/>
                  </a:lnTo>
                  <a:lnTo>
                    <a:pt x="366" y="1560"/>
                  </a:lnTo>
                  <a:lnTo>
                    <a:pt x="398" y="1570"/>
                  </a:lnTo>
                  <a:lnTo>
                    <a:pt x="430" y="1576"/>
                  </a:lnTo>
                  <a:lnTo>
                    <a:pt x="464" y="1582"/>
                  </a:lnTo>
                  <a:lnTo>
                    <a:pt x="498" y="1582"/>
                  </a:lnTo>
                  <a:lnTo>
                    <a:pt x="498" y="1582"/>
                  </a:lnTo>
                  <a:lnTo>
                    <a:pt x="528" y="1582"/>
                  </a:lnTo>
                  <a:lnTo>
                    <a:pt x="556" y="1578"/>
                  </a:lnTo>
                  <a:lnTo>
                    <a:pt x="586" y="1572"/>
                  </a:lnTo>
                  <a:lnTo>
                    <a:pt x="614" y="1566"/>
                  </a:lnTo>
                  <a:lnTo>
                    <a:pt x="640" y="1556"/>
                  </a:lnTo>
                  <a:lnTo>
                    <a:pt x="666" y="1544"/>
                  </a:lnTo>
                  <a:lnTo>
                    <a:pt x="692" y="1532"/>
                  </a:lnTo>
                  <a:lnTo>
                    <a:pt x="716" y="1516"/>
                  </a:lnTo>
                  <a:lnTo>
                    <a:pt x="740" y="1500"/>
                  </a:lnTo>
                  <a:lnTo>
                    <a:pt x="762" y="1482"/>
                  </a:lnTo>
                  <a:lnTo>
                    <a:pt x="782" y="1462"/>
                  </a:lnTo>
                  <a:lnTo>
                    <a:pt x="802" y="1440"/>
                  </a:lnTo>
                  <a:lnTo>
                    <a:pt x="820" y="1418"/>
                  </a:lnTo>
                  <a:lnTo>
                    <a:pt x="836" y="1394"/>
                  </a:lnTo>
                  <a:lnTo>
                    <a:pt x="850" y="1368"/>
                  </a:lnTo>
                  <a:lnTo>
                    <a:pt x="862" y="1342"/>
                  </a:lnTo>
                  <a:lnTo>
                    <a:pt x="1648" y="1342"/>
                  </a:lnTo>
                  <a:lnTo>
                    <a:pt x="1648" y="1342"/>
                  </a:lnTo>
                  <a:lnTo>
                    <a:pt x="1660" y="1368"/>
                  </a:lnTo>
                  <a:lnTo>
                    <a:pt x="1674" y="1394"/>
                  </a:lnTo>
                  <a:lnTo>
                    <a:pt x="1690" y="1418"/>
                  </a:lnTo>
                  <a:lnTo>
                    <a:pt x="1708" y="1440"/>
                  </a:lnTo>
                  <a:lnTo>
                    <a:pt x="1728" y="1462"/>
                  </a:lnTo>
                  <a:lnTo>
                    <a:pt x="1748" y="1482"/>
                  </a:lnTo>
                  <a:lnTo>
                    <a:pt x="1770" y="1500"/>
                  </a:lnTo>
                  <a:lnTo>
                    <a:pt x="1794" y="1516"/>
                  </a:lnTo>
                  <a:lnTo>
                    <a:pt x="1818" y="1532"/>
                  </a:lnTo>
                  <a:lnTo>
                    <a:pt x="1842" y="1544"/>
                  </a:lnTo>
                  <a:lnTo>
                    <a:pt x="1870" y="1556"/>
                  </a:lnTo>
                  <a:lnTo>
                    <a:pt x="1896" y="1566"/>
                  </a:lnTo>
                  <a:lnTo>
                    <a:pt x="1924" y="1572"/>
                  </a:lnTo>
                  <a:lnTo>
                    <a:pt x="1952" y="1578"/>
                  </a:lnTo>
                  <a:lnTo>
                    <a:pt x="1982" y="1582"/>
                  </a:lnTo>
                  <a:lnTo>
                    <a:pt x="2012" y="1582"/>
                  </a:lnTo>
                  <a:lnTo>
                    <a:pt x="2012" y="1582"/>
                  </a:lnTo>
                  <a:lnTo>
                    <a:pt x="2042" y="1582"/>
                  </a:lnTo>
                  <a:lnTo>
                    <a:pt x="2070" y="1578"/>
                  </a:lnTo>
                  <a:lnTo>
                    <a:pt x="2098" y="1572"/>
                  </a:lnTo>
                  <a:lnTo>
                    <a:pt x="2126" y="1566"/>
                  </a:lnTo>
                  <a:lnTo>
                    <a:pt x="2154" y="1556"/>
                  </a:lnTo>
                  <a:lnTo>
                    <a:pt x="2180" y="1544"/>
                  </a:lnTo>
                  <a:lnTo>
                    <a:pt x="2206" y="1532"/>
                  </a:lnTo>
                  <a:lnTo>
                    <a:pt x="2230" y="1516"/>
                  </a:lnTo>
                  <a:lnTo>
                    <a:pt x="2254" y="1500"/>
                  </a:lnTo>
                  <a:lnTo>
                    <a:pt x="2276" y="1482"/>
                  </a:lnTo>
                  <a:lnTo>
                    <a:pt x="2296" y="1462"/>
                  </a:lnTo>
                  <a:lnTo>
                    <a:pt x="2314" y="1440"/>
                  </a:lnTo>
                  <a:lnTo>
                    <a:pt x="2332" y="1418"/>
                  </a:lnTo>
                  <a:lnTo>
                    <a:pt x="2348" y="1394"/>
                  </a:lnTo>
                  <a:lnTo>
                    <a:pt x="2362" y="1368"/>
                  </a:lnTo>
                  <a:lnTo>
                    <a:pt x="2376" y="1342"/>
                  </a:lnTo>
                  <a:lnTo>
                    <a:pt x="2680" y="1342"/>
                  </a:lnTo>
                  <a:lnTo>
                    <a:pt x="2680" y="1342"/>
                  </a:lnTo>
                  <a:lnTo>
                    <a:pt x="2704" y="1342"/>
                  </a:lnTo>
                  <a:lnTo>
                    <a:pt x="2728" y="1340"/>
                  </a:lnTo>
                  <a:lnTo>
                    <a:pt x="2750" y="1336"/>
                  </a:lnTo>
                  <a:lnTo>
                    <a:pt x="2774" y="1330"/>
                  </a:lnTo>
                  <a:lnTo>
                    <a:pt x="2796" y="1322"/>
                  </a:lnTo>
                  <a:lnTo>
                    <a:pt x="2818" y="1314"/>
                  </a:lnTo>
                  <a:lnTo>
                    <a:pt x="2838" y="1304"/>
                  </a:lnTo>
                  <a:lnTo>
                    <a:pt x="2860" y="1292"/>
                  </a:lnTo>
                  <a:lnTo>
                    <a:pt x="2872" y="1292"/>
                  </a:lnTo>
                  <a:lnTo>
                    <a:pt x="2872" y="1292"/>
                  </a:lnTo>
                  <a:lnTo>
                    <a:pt x="2890" y="1290"/>
                  </a:lnTo>
                  <a:lnTo>
                    <a:pt x="2908" y="1288"/>
                  </a:lnTo>
                  <a:lnTo>
                    <a:pt x="2926" y="1284"/>
                  </a:lnTo>
                  <a:lnTo>
                    <a:pt x="2942" y="1278"/>
                  </a:lnTo>
                  <a:lnTo>
                    <a:pt x="2958" y="1270"/>
                  </a:lnTo>
                  <a:lnTo>
                    <a:pt x="2974" y="1260"/>
                  </a:lnTo>
                  <a:lnTo>
                    <a:pt x="2988" y="1250"/>
                  </a:lnTo>
                  <a:lnTo>
                    <a:pt x="3002" y="1238"/>
                  </a:lnTo>
                  <a:lnTo>
                    <a:pt x="3014" y="1224"/>
                  </a:lnTo>
                  <a:lnTo>
                    <a:pt x="3024" y="1210"/>
                  </a:lnTo>
                  <a:lnTo>
                    <a:pt x="3034" y="1196"/>
                  </a:lnTo>
                  <a:lnTo>
                    <a:pt x="3040" y="1180"/>
                  </a:lnTo>
                  <a:lnTo>
                    <a:pt x="3046" y="1162"/>
                  </a:lnTo>
                  <a:lnTo>
                    <a:pt x="3052" y="1144"/>
                  </a:lnTo>
                  <a:lnTo>
                    <a:pt x="3054" y="1126"/>
                  </a:lnTo>
                  <a:lnTo>
                    <a:pt x="3056" y="1108"/>
                  </a:lnTo>
                  <a:lnTo>
                    <a:pt x="3056" y="1044"/>
                  </a:lnTo>
                  <a:lnTo>
                    <a:pt x="3056" y="1044"/>
                  </a:lnTo>
                  <a:lnTo>
                    <a:pt x="3054" y="1016"/>
                  </a:lnTo>
                  <a:lnTo>
                    <a:pt x="3048" y="990"/>
                  </a:lnTo>
                  <a:lnTo>
                    <a:pt x="3038" y="966"/>
                  </a:lnTo>
                  <a:lnTo>
                    <a:pt x="3024" y="942"/>
                  </a:lnTo>
                  <a:lnTo>
                    <a:pt x="3024" y="346"/>
                  </a:lnTo>
                  <a:lnTo>
                    <a:pt x="3024" y="346"/>
                  </a:lnTo>
                  <a:lnTo>
                    <a:pt x="3022" y="310"/>
                  </a:lnTo>
                  <a:lnTo>
                    <a:pt x="3018" y="276"/>
                  </a:lnTo>
                  <a:lnTo>
                    <a:pt x="3010" y="244"/>
                  </a:lnTo>
                  <a:lnTo>
                    <a:pt x="2998" y="212"/>
                  </a:lnTo>
                  <a:lnTo>
                    <a:pt x="2982" y="182"/>
                  </a:lnTo>
                  <a:lnTo>
                    <a:pt x="2966" y="152"/>
                  </a:lnTo>
                  <a:lnTo>
                    <a:pt x="2946" y="126"/>
                  </a:lnTo>
                  <a:lnTo>
                    <a:pt x="2924" y="102"/>
                  </a:lnTo>
                  <a:lnTo>
                    <a:pt x="2900" y="80"/>
                  </a:lnTo>
                  <a:lnTo>
                    <a:pt x="2872" y="60"/>
                  </a:lnTo>
                  <a:lnTo>
                    <a:pt x="2844" y="42"/>
                  </a:lnTo>
                  <a:lnTo>
                    <a:pt x="2814" y="28"/>
                  </a:lnTo>
                  <a:lnTo>
                    <a:pt x="2782" y="16"/>
                  </a:lnTo>
                  <a:lnTo>
                    <a:pt x="2750" y="8"/>
                  </a:lnTo>
                  <a:lnTo>
                    <a:pt x="2716" y="2"/>
                  </a:lnTo>
                  <a:lnTo>
                    <a:pt x="2680" y="0"/>
                  </a:lnTo>
                  <a:lnTo>
                    <a:pt x="2680" y="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0" name="Freeform 6"/>
            <p:cNvSpPr>
              <a:spLocks/>
            </p:cNvSpPr>
            <p:nvPr/>
          </p:nvSpPr>
          <p:spPr bwMode="auto">
            <a:xfrm>
              <a:off x="2291" y="1337"/>
              <a:ext cx="3054" cy="1582"/>
            </a:xfrm>
            <a:custGeom>
              <a:avLst/>
              <a:gdLst>
                <a:gd name="T0" fmla="*/ 620 w 3054"/>
                <a:gd name="T1" fmla="*/ 2 h 1582"/>
                <a:gd name="T2" fmla="*/ 520 w 3054"/>
                <a:gd name="T3" fmla="*/ 24 h 1582"/>
                <a:gd name="T4" fmla="*/ 434 w 3054"/>
                <a:gd name="T5" fmla="*/ 74 h 1582"/>
                <a:gd name="T6" fmla="*/ 364 w 3054"/>
                <a:gd name="T7" fmla="*/ 146 h 1582"/>
                <a:gd name="T8" fmla="*/ 328 w 3054"/>
                <a:gd name="T9" fmla="*/ 212 h 1582"/>
                <a:gd name="T10" fmla="*/ 304 w 3054"/>
                <a:gd name="T11" fmla="*/ 290 h 1582"/>
                <a:gd name="T12" fmla="*/ 300 w 3054"/>
                <a:gd name="T13" fmla="*/ 364 h 1582"/>
                <a:gd name="T14" fmla="*/ 298 w 3054"/>
                <a:gd name="T15" fmla="*/ 438 h 1582"/>
                <a:gd name="T16" fmla="*/ 232 w 3054"/>
                <a:gd name="T17" fmla="*/ 460 h 1582"/>
                <a:gd name="T18" fmla="*/ 152 w 3054"/>
                <a:gd name="T19" fmla="*/ 508 h 1582"/>
                <a:gd name="T20" fmla="*/ 88 w 3054"/>
                <a:gd name="T21" fmla="*/ 574 h 1582"/>
                <a:gd name="T22" fmla="*/ 42 w 3054"/>
                <a:gd name="T23" fmla="*/ 656 h 1582"/>
                <a:gd name="T24" fmla="*/ 34 w 3054"/>
                <a:gd name="T25" fmla="*/ 678 h 1582"/>
                <a:gd name="T26" fmla="*/ 18 w 3054"/>
                <a:gd name="T27" fmla="*/ 782 h 1582"/>
                <a:gd name="T28" fmla="*/ 4 w 3054"/>
                <a:gd name="T29" fmla="*/ 1002 h 1582"/>
                <a:gd name="T30" fmla="*/ 0 w 3054"/>
                <a:gd name="T31" fmla="*/ 1108 h 1582"/>
                <a:gd name="T32" fmla="*/ 30 w 3054"/>
                <a:gd name="T33" fmla="*/ 1210 h 1582"/>
                <a:gd name="T34" fmla="*/ 112 w 3054"/>
                <a:gd name="T35" fmla="*/ 1278 h 1582"/>
                <a:gd name="T36" fmla="*/ 146 w 3054"/>
                <a:gd name="T37" fmla="*/ 1370 h 1582"/>
                <a:gd name="T38" fmla="*/ 226 w 3054"/>
                <a:gd name="T39" fmla="*/ 1474 h 1582"/>
                <a:gd name="T40" fmla="*/ 334 w 3054"/>
                <a:gd name="T41" fmla="*/ 1548 h 1582"/>
                <a:gd name="T42" fmla="*/ 462 w 3054"/>
                <a:gd name="T43" fmla="*/ 1582 h 1582"/>
                <a:gd name="T44" fmla="*/ 556 w 3054"/>
                <a:gd name="T45" fmla="*/ 1578 h 1582"/>
                <a:gd name="T46" fmla="*/ 666 w 3054"/>
                <a:gd name="T47" fmla="*/ 1544 h 1582"/>
                <a:gd name="T48" fmla="*/ 760 w 3054"/>
                <a:gd name="T49" fmla="*/ 1482 h 1582"/>
                <a:gd name="T50" fmla="*/ 834 w 3054"/>
                <a:gd name="T51" fmla="*/ 1394 h 1582"/>
                <a:gd name="T52" fmla="*/ 1646 w 3054"/>
                <a:gd name="T53" fmla="*/ 1342 h 1582"/>
                <a:gd name="T54" fmla="*/ 1708 w 3054"/>
                <a:gd name="T55" fmla="*/ 1440 h 1582"/>
                <a:gd name="T56" fmla="*/ 1792 w 3054"/>
                <a:gd name="T57" fmla="*/ 1516 h 1582"/>
                <a:gd name="T58" fmla="*/ 1896 w 3054"/>
                <a:gd name="T59" fmla="*/ 1566 h 1582"/>
                <a:gd name="T60" fmla="*/ 2010 w 3054"/>
                <a:gd name="T61" fmla="*/ 1582 h 1582"/>
                <a:gd name="T62" fmla="*/ 2098 w 3054"/>
                <a:gd name="T63" fmla="*/ 1572 h 1582"/>
                <a:gd name="T64" fmla="*/ 2204 w 3054"/>
                <a:gd name="T65" fmla="*/ 1532 h 1582"/>
                <a:gd name="T66" fmla="*/ 2294 w 3054"/>
                <a:gd name="T67" fmla="*/ 1462 h 1582"/>
                <a:gd name="T68" fmla="*/ 2362 w 3054"/>
                <a:gd name="T69" fmla="*/ 1368 h 1582"/>
                <a:gd name="T70" fmla="*/ 2704 w 3054"/>
                <a:gd name="T71" fmla="*/ 1342 h 1582"/>
                <a:gd name="T72" fmla="*/ 2796 w 3054"/>
                <a:gd name="T73" fmla="*/ 1322 h 1582"/>
                <a:gd name="T74" fmla="*/ 2870 w 3054"/>
                <a:gd name="T75" fmla="*/ 1292 h 1582"/>
                <a:gd name="T76" fmla="*/ 2926 w 3054"/>
                <a:gd name="T77" fmla="*/ 1284 h 1582"/>
                <a:gd name="T78" fmla="*/ 2988 w 3054"/>
                <a:gd name="T79" fmla="*/ 1250 h 1582"/>
                <a:gd name="T80" fmla="*/ 3032 w 3054"/>
                <a:gd name="T81" fmla="*/ 1196 h 1582"/>
                <a:gd name="T82" fmla="*/ 3054 w 3054"/>
                <a:gd name="T83" fmla="*/ 1126 h 1582"/>
                <a:gd name="T84" fmla="*/ 3052 w 3054"/>
                <a:gd name="T85" fmla="*/ 1016 h 1582"/>
                <a:gd name="T86" fmla="*/ 3024 w 3054"/>
                <a:gd name="T87" fmla="*/ 346 h 1582"/>
                <a:gd name="T88" fmla="*/ 3008 w 3054"/>
                <a:gd name="T89" fmla="*/ 242 h 1582"/>
                <a:gd name="T90" fmla="*/ 2946 w 3054"/>
                <a:gd name="T91" fmla="*/ 126 h 1582"/>
                <a:gd name="T92" fmla="*/ 2844 w 3054"/>
                <a:gd name="T93" fmla="*/ 42 h 1582"/>
                <a:gd name="T94" fmla="*/ 2714 w 3054"/>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4" h="1582">
                  <a:moveTo>
                    <a:pt x="2680" y="0"/>
                  </a:moveTo>
                  <a:lnTo>
                    <a:pt x="646" y="0"/>
                  </a:lnTo>
                  <a:lnTo>
                    <a:pt x="646" y="0"/>
                  </a:lnTo>
                  <a:lnTo>
                    <a:pt x="620" y="2"/>
                  </a:lnTo>
                  <a:lnTo>
                    <a:pt x="594" y="4"/>
                  </a:lnTo>
                  <a:lnTo>
                    <a:pt x="568" y="10"/>
                  </a:lnTo>
                  <a:lnTo>
                    <a:pt x="544" y="16"/>
                  </a:lnTo>
                  <a:lnTo>
                    <a:pt x="520" y="24"/>
                  </a:lnTo>
                  <a:lnTo>
                    <a:pt x="498" y="34"/>
                  </a:lnTo>
                  <a:lnTo>
                    <a:pt x="476" y="46"/>
                  </a:lnTo>
                  <a:lnTo>
                    <a:pt x="454" y="58"/>
                  </a:lnTo>
                  <a:lnTo>
                    <a:pt x="434" y="74"/>
                  </a:lnTo>
                  <a:lnTo>
                    <a:pt x="414" y="90"/>
                  </a:lnTo>
                  <a:lnTo>
                    <a:pt x="396" y="106"/>
                  </a:lnTo>
                  <a:lnTo>
                    <a:pt x="380" y="126"/>
                  </a:lnTo>
                  <a:lnTo>
                    <a:pt x="364" y="146"/>
                  </a:lnTo>
                  <a:lnTo>
                    <a:pt x="350" y="166"/>
                  </a:lnTo>
                  <a:lnTo>
                    <a:pt x="338" y="190"/>
                  </a:lnTo>
                  <a:lnTo>
                    <a:pt x="328" y="212"/>
                  </a:lnTo>
                  <a:lnTo>
                    <a:pt x="328" y="212"/>
                  </a:lnTo>
                  <a:lnTo>
                    <a:pt x="318" y="232"/>
                  </a:lnTo>
                  <a:lnTo>
                    <a:pt x="312" y="250"/>
                  </a:lnTo>
                  <a:lnTo>
                    <a:pt x="308" y="270"/>
                  </a:lnTo>
                  <a:lnTo>
                    <a:pt x="304" y="290"/>
                  </a:lnTo>
                  <a:lnTo>
                    <a:pt x="300" y="328"/>
                  </a:lnTo>
                  <a:lnTo>
                    <a:pt x="300" y="362"/>
                  </a:lnTo>
                  <a:lnTo>
                    <a:pt x="300" y="364"/>
                  </a:lnTo>
                  <a:lnTo>
                    <a:pt x="300" y="364"/>
                  </a:lnTo>
                  <a:lnTo>
                    <a:pt x="298" y="396"/>
                  </a:lnTo>
                  <a:lnTo>
                    <a:pt x="298" y="396"/>
                  </a:lnTo>
                  <a:lnTo>
                    <a:pt x="298" y="406"/>
                  </a:lnTo>
                  <a:lnTo>
                    <a:pt x="298" y="438"/>
                  </a:lnTo>
                  <a:lnTo>
                    <a:pt x="298" y="438"/>
                  </a:lnTo>
                  <a:lnTo>
                    <a:pt x="276" y="444"/>
                  </a:lnTo>
                  <a:lnTo>
                    <a:pt x="254" y="452"/>
                  </a:lnTo>
                  <a:lnTo>
                    <a:pt x="232" y="460"/>
                  </a:lnTo>
                  <a:lnTo>
                    <a:pt x="210" y="470"/>
                  </a:lnTo>
                  <a:lnTo>
                    <a:pt x="190" y="482"/>
                  </a:lnTo>
                  <a:lnTo>
                    <a:pt x="170" y="494"/>
                  </a:lnTo>
                  <a:lnTo>
                    <a:pt x="152" y="508"/>
                  </a:lnTo>
                  <a:lnTo>
                    <a:pt x="134" y="524"/>
                  </a:lnTo>
                  <a:lnTo>
                    <a:pt x="118" y="540"/>
                  </a:lnTo>
                  <a:lnTo>
                    <a:pt x="102" y="556"/>
                  </a:lnTo>
                  <a:lnTo>
                    <a:pt x="88" y="574"/>
                  </a:lnTo>
                  <a:lnTo>
                    <a:pt x="74" y="594"/>
                  </a:lnTo>
                  <a:lnTo>
                    <a:pt x="62" y="614"/>
                  </a:lnTo>
                  <a:lnTo>
                    <a:pt x="52" y="634"/>
                  </a:lnTo>
                  <a:lnTo>
                    <a:pt x="42" y="656"/>
                  </a:lnTo>
                  <a:lnTo>
                    <a:pt x="34" y="678"/>
                  </a:lnTo>
                  <a:lnTo>
                    <a:pt x="34" y="678"/>
                  </a:lnTo>
                  <a:lnTo>
                    <a:pt x="34" y="678"/>
                  </a:lnTo>
                  <a:lnTo>
                    <a:pt x="34" y="678"/>
                  </a:lnTo>
                  <a:lnTo>
                    <a:pt x="28" y="704"/>
                  </a:lnTo>
                  <a:lnTo>
                    <a:pt x="22" y="730"/>
                  </a:lnTo>
                  <a:lnTo>
                    <a:pt x="20" y="756"/>
                  </a:lnTo>
                  <a:lnTo>
                    <a:pt x="18" y="782"/>
                  </a:lnTo>
                  <a:lnTo>
                    <a:pt x="18" y="962"/>
                  </a:lnTo>
                  <a:lnTo>
                    <a:pt x="18" y="962"/>
                  </a:lnTo>
                  <a:lnTo>
                    <a:pt x="10" y="980"/>
                  </a:lnTo>
                  <a:lnTo>
                    <a:pt x="4" y="1002"/>
                  </a:lnTo>
                  <a:lnTo>
                    <a:pt x="0" y="1022"/>
                  </a:lnTo>
                  <a:lnTo>
                    <a:pt x="0" y="1044"/>
                  </a:lnTo>
                  <a:lnTo>
                    <a:pt x="0" y="1108"/>
                  </a:lnTo>
                  <a:lnTo>
                    <a:pt x="0" y="1108"/>
                  </a:lnTo>
                  <a:lnTo>
                    <a:pt x="2" y="1136"/>
                  </a:lnTo>
                  <a:lnTo>
                    <a:pt x="8" y="1162"/>
                  </a:lnTo>
                  <a:lnTo>
                    <a:pt x="18" y="1186"/>
                  </a:lnTo>
                  <a:lnTo>
                    <a:pt x="30" y="1210"/>
                  </a:lnTo>
                  <a:lnTo>
                    <a:pt x="46" y="1230"/>
                  </a:lnTo>
                  <a:lnTo>
                    <a:pt x="66" y="1250"/>
                  </a:lnTo>
                  <a:lnTo>
                    <a:pt x="88" y="1264"/>
                  </a:lnTo>
                  <a:lnTo>
                    <a:pt x="112" y="1278"/>
                  </a:lnTo>
                  <a:lnTo>
                    <a:pt x="112" y="1278"/>
                  </a:lnTo>
                  <a:lnTo>
                    <a:pt x="120" y="1310"/>
                  </a:lnTo>
                  <a:lnTo>
                    <a:pt x="132" y="1342"/>
                  </a:lnTo>
                  <a:lnTo>
                    <a:pt x="146" y="1370"/>
                  </a:lnTo>
                  <a:lnTo>
                    <a:pt x="164" y="1400"/>
                  </a:lnTo>
                  <a:lnTo>
                    <a:pt x="182" y="1426"/>
                  </a:lnTo>
                  <a:lnTo>
                    <a:pt x="204" y="1452"/>
                  </a:lnTo>
                  <a:lnTo>
                    <a:pt x="226" y="1474"/>
                  </a:lnTo>
                  <a:lnTo>
                    <a:pt x="250" y="1496"/>
                  </a:lnTo>
                  <a:lnTo>
                    <a:pt x="276" y="1516"/>
                  </a:lnTo>
                  <a:lnTo>
                    <a:pt x="304" y="1532"/>
                  </a:lnTo>
                  <a:lnTo>
                    <a:pt x="334" y="1548"/>
                  </a:lnTo>
                  <a:lnTo>
                    <a:pt x="364" y="1560"/>
                  </a:lnTo>
                  <a:lnTo>
                    <a:pt x="396" y="1570"/>
                  </a:lnTo>
                  <a:lnTo>
                    <a:pt x="430" y="1576"/>
                  </a:lnTo>
                  <a:lnTo>
                    <a:pt x="462" y="1582"/>
                  </a:lnTo>
                  <a:lnTo>
                    <a:pt x="498" y="1582"/>
                  </a:lnTo>
                  <a:lnTo>
                    <a:pt x="498" y="1582"/>
                  </a:lnTo>
                  <a:lnTo>
                    <a:pt x="526" y="1582"/>
                  </a:lnTo>
                  <a:lnTo>
                    <a:pt x="556" y="1578"/>
                  </a:lnTo>
                  <a:lnTo>
                    <a:pt x="584" y="1572"/>
                  </a:lnTo>
                  <a:lnTo>
                    <a:pt x="612" y="1566"/>
                  </a:lnTo>
                  <a:lnTo>
                    <a:pt x="640" y="1556"/>
                  </a:lnTo>
                  <a:lnTo>
                    <a:pt x="666" y="1544"/>
                  </a:lnTo>
                  <a:lnTo>
                    <a:pt x="692" y="1532"/>
                  </a:lnTo>
                  <a:lnTo>
                    <a:pt x="716" y="1516"/>
                  </a:lnTo>
                  <a:lnTo>
                    <a:pt x="738" y="1500"/>
                  </a:lnTo>
                  <a:lnTo>
                    <a:pt x="760" y="1482"/>
                  </a:lnTo>
                  <a:lnTo>
                    <a:pt x="782" y="1462"/>
                  </a:lnTo>
                  <a:lnTo>
                    <a:pt x="800" y="1440"/>
                  </a:lnTo>
                  <a:lnTo>
                    <a:pt x="818" y="1418"/>
                  </a:lnTo>
                  <a:lnTo>
                    <a:pt x="834" y="1394"/>
                  </a:lnTo>
                  <a:lnTo>
                    <a:pt x="848" y="1368"/>
                  </a:lnTo>
                  <a:lnTo>
                    <a:pt x="862" y="1342"/>
                  </a:lnTo>
                  <a:lnTo>
                    <a:pt x="1646" y="1342"/>
                  </a:lnTo>
                  <a:lnTo>
                    <a:pt x="1646" y="1342"/>
                  </a:lnTo>
                  <a:lnTo>
                    <a:pt x="1660" y="1368"/>
                  </a:lnTo>
                  <a:lnTo>
                    <a:pt x="1674" y="1394"/>
                  </a:lnTo>
                  <a:lnTo>
                    <a:pt x="1690" y="1418"/>
                  </a:lnTo>
                  <a:lnTo>
                    <a:pt x="1708" y="1440"/>
                  </a:lnTo>
                  <a:lnTo>
                    <a:pt x="1726" y="1462"/>
                  </a:lnTo>
                  <a:lnTo>
                    <a:pt x="1748" y="1482"/>
                  </a:lnTo>
                  <a:lnTo>
                    <a:pt x="1770" y="1500"/>
                  </a:lnTo>
                  <a:lnTo>
                    <a:pt x="1792" y="1516"/>
                  </a:lnTo>
                  <a:lnTo>
                    <a:pt x="1816" y="1532"/>
                  </a:lnTo>
                  <a:lnTo>
                    <a:pt x="1842" y="1544"/>
                  </a:lnTo>
                  <a:lnTo>
                    <a:pt x="1868" y="1556"/>
                  </a:lnTo>
                  <a:lnTo>
                    <a:pt x="1896" y="1566"/>
                  </a:lnTo>
                  <a:lnTo>
                    <a:pt x="1924" y="1572"/>
                  </a:lnTo>
                  <a:lnTo>
                    <a:pt x="1952" y="1578"/>
                  </a:lnTo>
                  <a:lnTo>
                    <a:pt x="1982" y="1582"/>
                  </a:lnTo>
                  <a:lnTo>
                    <a:pt x="2010" y="1582"/>
                  </a:lnTo>
                  <a:lnTo>
                    <a:pt x="2010" y="1582"/>
                  </a:lnTo>
                  <a:lnTo>
                    <a:pt x="2040" y="1582"/>
                  </a:lnTo>
                  <a:lnTo>
                    <a:pt x="2070" y="1578"/>
                  </a:lnTo>
                  <a:lnTo>
                    <a:pt x="2098" y="1572"/>
                  </a:lnTo>
                  <a:lnTo>
                    <a:pt x="2126" y="1566"/>
                  </a:lnTo>
                  <a:lnTo>
                    <a:pt x="2154" y="1556"/>
                  </a:lnTo>
                  <a:lnTo>
                    <a:pt x="2180" y="1544"/>
                  </a:lnTo>
                  <a:lnTo>
                    <a:pt x="2204" y="1532"/>
                  </a:lnTo>
                  <a:lnTo>
                    <a:pt x="2230" y="1516"/>
                  </a:lnTo>
                  <a:lnTo>
                    <a:pt x="2252" y="1500"/>
                  </a:lnTo>
                  <a:lnTo>
                    <a:pt x="2274" y="1482"/>
                  </a:lnTo>
                  <a:lnTo>
                    <a:pt x="2294" y="1462"/>
                  </a:lnTo>
                  <a:lnTo>
                    <a:pt x="2314" y="1440"/>
                  </a:lnTo>
                  <a:lnTo>
                    <a:pt x="2332" y="1418"/>
                  </a:lnTo>
                  <a:lnTo>
                    <a:pt x="2348" y="1394"/>
                  </a:lnTo>
                  <a:lnTo>
                    <a:pt x="2362" y="1368"/>
                  </a:lnTo>
                  <a:lnTo>
                    <a:pt x="2374" y="1342"/>
                  </a:lnTo>
                  <a:lnTo>
                    <a:pt x="2680" y="1342"/>
                  </a:lnTo>
                  <a:lnTo>
                    <a:pt x="2680" y="1342"/>
                  </a:lnTo>
                  <a:lnTo>
                    <a:pt x="2704" y="1342"/>
                  </a:lnTo>
                  <a:lnTo>
                    <a:pt x="2726" y="1340"/>
                  </a:lnTo>
                  <a:lnTo>
                    <a:pt x="2750" y="1336"/>
                  </a:lnTo>
                  <a:lnTo>
                    <a:pt x="2772" y="1330"/>
                  </a:lnTo>
                  <a:lnTo>
                    <a:pt x="2796" y="1322"/>
                  </a:lnTo>
                  <a:lnTo>
                    <a:pt x="2816" y="1314"/>
                  </a:lnTo>
                  <a:lnTo>
                    <a:pt x="2838" y="1304"/>
                  </a:lnTo>
                  <a:lnTo>
                    <a:pt x="2858" y="1292"/>
                  </a:lnTo>
                  <a:lnTo>
                    <a:pt x="2870" y="1292"/>
                  </a:lnTo>
                  <a:lnTo>
                    <a:pt x="2870" y="1292"/>
                  </a:lnTo>
                  <a:lnTo>
                    <a:pt x="2890" y="1290"/>
                  </a:lnTo>
                  <a:lnTo>
                    <a:pt x="2908" y="1288"/>
                  </a:lnTo>
                  <a:lnTo>
                    <a:pt x="2926" y="1284"/>
                  </a:lnTo>
                  <a:lnTo>
                    <a:pt x="2942" y="1278"/>
                  </a:lnTo>
                  <a:lnTo>
                    <a:pt x="2958" y="1270"/>
                  </a:lnTo>
                  <a:lnTo>
                    <a:pt x="2974" y="1260"/>
                  </a:lnTo>
                  <a:lnTo>
                    <a:pt x="2988" y="1250"/>
                  </a:lnTo>
                  <a:lnTo>
                    <a:pt x="3000" y="1238"/>
                  </a:lnTo>
                  <a:lnTo>
                    <a:pt x="3012" y="1224"/>
                  </a:lnTo>
                  <a:lnTo>
                    <a:pt x="3024" y="1210"/>
                  </a:lnTo>
                  <a:lnTo>
                    <a:pt x="3032" y="1196"/>
                  </a:lnTo>
                  <a:lnTo>
                    <a:pt x="3040" y="1180"/>
                  </a:lnTo>
                  <a:lnTo>
                    <a:pt x="3046" y="1162"/>
                  </a:lnTo>
                  <a:lnTo>
                    <a:pt x="3050" y="1144"/>
                  </a:lnTo>
                  <a:lnTo>
                    <a:pt x="3054" y="1126"/>
                  </a:lnTo>
                  <a:lnTo>
                    <a:pt x="3054" y="1108"/>
                  </a:lnTo>
                  <a:lnTo>
                    <a:pt x="3054" y="1044"/>
                  </a:lnTo>
                  <a:lnTo>
                    <a:pt x="3054" y="1044"/>
                  </a:lnTo>
                  <a:lnTo>
                    <a:pt x="3052" y="1016"/>
                  </a:lnTo>
                  <a:lnTo>
                    <a:pt x="3046" y="990"/>
                  </a:lnTo>
                  <a:lnTo>
                    <a:pt x="3038" y="966"/>
                  </a:lnTo>
                  <a:lnTo>
                    <a:pt x="3024" y="942"/>
                  </a:lnTo>
                  <a:lnTo>
                    <a:pt x="3024" y="346"/>
                  </a:lnTo>
                  <a:lnTo>
                    <a:pt x="3024" y="346"/>
                  </a:lnTo>
                  <a:lnTo>
                    <a:pt x="3022" y="310"/>
                  </a:lnTo>
                  <a:lnTo>
                    <a:pt x="3016" y="276"/>
                  </a:lnTo>
                  <a:lnTo>
                    <a:pt x="3008" y="242"/>
                  </a:lnTo>
                  <a:lnTo>
                    <a:pt x="2996" y="212"/>
                  </a:lnTo>
                  <a:lnTo>
                    <a:pt x="2982" y="182"/>
                  </a:lnTo>
                  <a:lnTo>
                    <a:pt x="2964" y="152"/>
                  </a:lnTo>
                  <a:lnTo>
                    <a:pt x="2946" y="126"/>
                  </a:lnTo>
                  <a:lnTo>
                    <a:pt x="2922" y="102"/>
                  </a:lnTo>
                  <a:lnTo>
                    <a:pt x="2898" y="80"/>
                  </a:lnTo>
                  <a:lnTo>
                    <a:pt x="2872" y="60"/>
                  </a:lnTo>
                  <a:lnTo>
                    <a:pt x="2844" y="42"/>
                  </a:lnTo>
                  <a:lnTo>
                    <a:pt x="2814" y="28"/>
                  </a:lnTo>
                  <a:lnTo>
                    <a:pt x="2782" y="16"/>
                  </a:lnTo>
                  <a:lnTo>
                    <a:pt x="2748" y="8"/>
                  </a:lnTo>
                  <a:lnTo>
                    <a:pt x="2714" y="2"/>
                  </a:lnTo>
                  <a:lnTo>
                    <a:pt x="2680" y="0"/>
                  </a:lnTo>
                  <a:lnTo>
                    <a:pt x="26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1" name="Freeform 7"/>
            <p:cNvSpPr>
              <a:spLocks/>
            </p:cNvSpPr>
            <p:nvPr/>
          </p:nvSpPr>
          <p:spPr bwMode="auto">
            <a:xfrm>
              <a:off x="2355" y="1401"/>
              <a:ext cx="2926" cy="1454"/>
            </a:xfrm>
            <a:custGeom>
              <a:avLst/>
              <a:gdLst>
                <a:gd name="T0" fmla="*/ 2890 w 2926"/>
                <a:gd name="T1" fmla="*/ 224 h 1454"/>
                <a:gd name="T2" fmla="*/ 2848 w 2926"/>
                <a:gd name="T3" fmla="*/ 124 h 1454"/>
                <a:gd name="T4" fmla="*/ 2772 w 2926"/>
                <a:gd name="T5" fmla="*/ 48 h 1454"/>
                <a:gd name="T6" fmla="*/ 2672 w 2926"/>
                <a:gd name="T7" fmla="*/ 6 h 1454"/>
                <a:gd name="T8" fmla="*/ 582 w 2926"/>
                <a:gd name="T9" fmla="*/ 0 h 1454"/>
                <a:gd name="T10" fmla="*/ 496 w 2926"/>
                <a:gd name="T11" fmla="*/ 14 h 1454"/>
                <a:gd name="T12" fmla="*/ 422 w 2926"/>
                <a:gd name="T13" fmla="*/ 50 h 1454"/>
                <a:gd name="T14" fmla="*/ 364 w 2926"/>
                <a:gd name="T15" fmla="*/ 106 h 1454"/>
                <a:gd name="T16" fmla="*/ 322 w 2926"/>
                <a:gd name="T17" fmla="*/ 176 h 1454"/>
                <a:gd name="T18" fmla="*/ 306 w 2926"/>
                <a:gd name="T19" fmla="*/ 220 h 1454"/>
                <a:gd name="T20" fmla="*/ 300 w 2926"/>
                <a:gd name="T21" fmla="*/ 300 h 1454"/>
                <a:gd name="T22" fmla="*/ 298 w 2926"/>
                <a:gd name="T23" fmla="*/ 428 h 1454"/>
                <a:gd name="T24" fmla="*/ 268 w 2926"/>
                <a:gd name="T25" fmla="*/ 432 h 1454"/>
                <a:gd name="T26" fmla="*/ 184 w 2926"/>
                <a:gd name="T27" fmla="*/ 460 h 1454"/>
                <a:gd name="T28" fmla="*/ 112 w 2926"/>
                <a:gd name="T29" fmla="*/ 508 h 1454"/>
                <a:gd name="T30" fmla="*/ 58 w 2926"/>
                <a:gd name="T31" fmla="*/ 574 h 1454"/>
                <a:gd name="T32" fmla="*/ 32 w 2926"/>
                <a:gd name="T33" fmla="*/ 632 h 1454"/>
                <a:gd name="T34" fmla="*/ 22 w 2926"/>
                <a:gd name="T35" fmla="*/ 674 h 1454"/>
                <a:gd name="T36" fmla="*/ 18 w 2926"/>
                <a:gd name="T37" fmla="*/ 914 h 1454"/>
                <a:gd name="T38" fmla="*/ 0 w 2926"/>
                <a:gd name="T39" fmla="*/ 962 h 1454"/>
                <a:gd name="T40" fmla="*/ 2 w 2926"/>
                <a:gd name="T41" fmla="*/ 1066 h 1454"/>
                <a:gd name="T42" fmla="*/ 44 w 2926"/>
                <a:gd name="T43" fmla="*/ 1138 h 1454"/>
                <a:gd name="T44" fmla="*/ 104 w 2926"/>
                <a:gd name="T45" fmla="*/ 1162 h 1454"/>
                <a:gd name="T46" fmla="*/ 140 w 2926"/>
                <a:gd name="T47" fmla="*/ 1278 h 1454"/>
                <a:gd name="T48" fmla="*/ 212 w 2926"/>
                <a:gd name="T49" fmla="*/ 1370 h 1454"/>
                <a:gd name="T50" fmla="*/ 314 w 2926"/>
                <a:gd name="T51" fmla="*/ 1432 h 1454"/>
                <a:gd name="T52" fmla="*/ 434 w 2926"/>
                <a:gd name="T53" fmla="*/ 1454 h 1454"/>
                <a:gd name="T54" fmla="*/ 516 w 2926"/>
                <a:gd name="T55" fmla="*/ 1444 h 1454"/>
                <a:gd name="T56" fmla="*/ 614 w 2926"/>
                <a:gd name="T57" fmla="*/ 1402 h 1454"/>
                <a:gd name="T58" fmla="*/ 692 w 2926"/>
                <a:gd name="T59" fmla="*/ 1332 h 1454"/>
                <a:gd name="T60" fmla="*/ 744 w 2926"/>
                <a:gd name="T61" fmla="*/ 1240 h 1454"/>
                <a:gd name="T62" fmla="*/ 1636 w 2926"/>
                <a:gd name="T63" fmla="*/ 1240 h 1454"/>
                <a:gd name="T64" fmla="*/ 1688 w 2926"/>
                <a:gd name="T65" fmla="*/ 1332 h 1454"/>
                <a:gd name="T66" fmla="*/ 1768 w 2926"/>
                <a:gd name="T67" fmla="*/ 1402 h 1454"/>
                <a:gd name="T68" fmla="*/ 1864 w 2926"/>
                <a:gd name="T69" fmla="*/ 1444 h 1454"/>
                <a:gd name="T70" fmla="*/ 1946 w 2926"/>
                <a:gd name="T71" fmla="*/ 1454 h 1454"/>
                <a:gd name="T72" fmla="*/ 2054 w 2926"/>
                <a:gd name="T73" fmla="*/ 1436 h 1454"/>
                <a:gd name="T74" fmla="*/ 2148 w 2926"/>
                <a:gd name="T75" fmla="*/ 1386 h 1454"/>
                <a:gd name="T76" fmla="*/ 2220 w 2926"/>
                <a:gd name="T77" fmla="*/ 1310 h 1454"/>
                <a:gd name="T78" fmla="*/ 2266 w 2926"/>
                <a:gd name="T79" fmla="*/ 1214 h 1454"/>
                <a:gd name="T80" fmla="*/ 2660 w 2926"/>
                <a:gd name="T81" fmla="*/ 1210 h 1454"/>
                <a:gd name="T82" fmla="*/ 2740 w 2926"/>
                <a:gd name="T83" fmla="*/ 1184 h 1454"/>
                <a:gd name="T84" fmla="*/ 2782 w 2926"/>
                <a:gd name="T85" fmla="*/ 1164 h 1454"/>
                <a:gd name="T86" fmla="*/ 2830 w 2926"/>
                <a:gd name="T87" fmla="*/ 1162 h 1454"/>
                <a:gd name="T88" fmla="*/ 2906 w 2926"/>
                <a:gd name="T89" fmla="*/ 1110 h 1454"/>
                <a:gd name="T90" fmla="*/ 2926 w 2926"/>
                <a:gd name="T91" fmla="*/ 1044 h 1454"/>
                <a:gd name="T92" fmla="*/ 2918 w 2926"/>
                <a:gd name="T93" fmla="*/ 936 h 1454"/>
                <a:gd name="T94" fmla="*/ 2896 w 2926"/>
                <a:gd name="T95" fmla="*/ 282 h 1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26" h="1454">
                  <a:moveTo>
                    <a:pt x="2896" y="282"/>
                  </a:moveTo>
                  <a:lnTo>
                    <a:pt x="2896" y="282"/>
                  </a:lnTo>
                  <a:lnTo>
                    <a:pt x="2894" y="252"/>
                  </a:lnTo>
                  <a:lnTo>
                    <a:pt x="2890" y="224"/>
                  </a:lnTo>
                  <a:lnTo>
                    <a:pt x="2884" y="198"/>
                  </a:lnTo>
                  <a:lnTo>
                    <a:pt x="2874" y="172"/>
                  </a:lnTo>
                  <a:lnTo>
                    <a:pt x="2862" y="148"/>
                  </a:lnTo>
                  <a:lnTo>
                    <a:pt x="2848" y="124"/>
                  </a:lnTo>
                  <a:lnTo>
                    <a:pt x="2832" y="104"/>
                  </a:lnTo>
                  <a:lnTo>
                    <a:pt x="2814" y="84"/>
                  </a:lnTo>
                  <a:lnTo>
                    <a:pt x="2794" y="66"/>
                  </a:lnTo>
                  <a:lnTo>
                    <a:pt x="2772" y="48"/>
                  </a:lnTo>
                  <a:lnTo>
                    <a:pt x="2750" y="34"/>
                  </a:lnTo>
                  <a:lnTo>
                    <a:pt x="2724" y="24"/>
                  </a:lnTo>
                  <a:lnTo>
                    <a:pt x="2698" y="14"/>
                  </a:lnTo>
                  <a:lnTo>
                    <a:pt x="2672" y="6"/>
                  </a:lnTo>
                  <a:lnTo>
                    <a:pt x="2644" y="2"/>
                  </a:lnTo>
                  <a:lnTo>
                    <a:pt x="2616" y="0"/>
                  </a:lnTo>
                  <a:lnTo>
                    <a:pt x="582" y="0"/>
                  </a:lnTo>
                  <a:lnTo>
                    <a:pt x="582" y="0"/>
                  </a:lnTo>
                  <a:lnTo>
                    <a:pt x="560" y="2"/>
                  </a:lnTo>
                  <a:lnTo>
                    <a:pt x="538" y="4"/>
                  </a:lnTo>
                  <a:lnTo>
                    <a:pt x="518" y="8"/>
                  </a:lnTo>
                  <a:lnTo>
                    <a:pt x="496" y="14"/>
                  </a:lnTo>
                  <a:lnTo>
                    <a:pt x="478" y="20"/>
                  </a:lnTo>
                  <a:lnTo>
                    <a:pt x="458" y="30"/>
                  </a:lnTo>
                  <a:lnTo>
                    <a:pt x="440" y="40"/>
                  </a:lnTo>
                  <a:lnTo>
                    <a:pt x="422" y="50"/>
                  </a:lnTo>
                  <a:lnTo>
                    <a:pt x="406" y="62"/>
                  </a:lnTo>
                  <a:lnTo>
                    <a:pt x="390" y="76"/>
                  </a:lnTo>
                  <a:lnTo>
                    <a:pt x="376" y="90"/>
                  </a:lnTo>
                  <a:lnTo>
                    <a:pt x="364" y="106"/>
                  </a:lnTo>
                  <a:lnTo>
                    <a:pt x="350" y="122"/>
                  </a:lnTo>
                  <a:lnTo>
                    <a:pt x="340" y="140"/>
                  </a:lnTo>
                  <a:lnTo>
                    <a:pt x="330" y="158"/>
                  </a:lnTo>
                  <a:lnTo>
                    <a:pt x="322" y="176"/>
                  </a:lnTo>
                  <a:lnTo>
                    <a:pt x="322" y="176"/>
                  </a:lnTo>
                  <a:lnTo>
                    <a:pt x="314" y="190"/>
                  </a:lnTo>
                  <a:lnTo>
                    <a:pt x="310" y="204"/>
                  </a:lnTo>
                  <a:lnTo>
                    <a:pt x="306" y="220"/>
                  </a:lnTo>
                  <a:lnTo>
                    <a:pt x="304" y="236"/>
                  </a:lnTo>
                  <a:lnTo>
                    <a:pt x="300" y="268"/>
                  </a:lnTo>
                  <a:lnTo>
                    <a:pt x="300" y="300"/>
                  </a:lnTo>
                  <a:lnTo>
                    <a:pt x="300" y="300"/>
                  </a:lnTo>
                  <a:lnTo>
                    <a:pt x="298" y="336"/>
                  </a:lnTo>
                  <a:lnTo>
                    <a:pt x="298" y="336"/>
                  </a:lnTo>
                  <a:lnTo>
                    <a:pt x="298" y="342"/>
                  </a:lnTo>
                  <a:lnTo>
                    <a:pt x="298" y="428"/>
                  </a:lnTo>
                  <a:lnTo>
                    <a:pt x="298" y="428"/>
                  </a:lnTo>
                  <a:lnTo>
                    <a:pt x="290" y="428"/>
                  </a:lnTo>
                  <a:lnTo>
                    <a:pt x="290" y="428"/>
                  </a:lnTo>
                  <a:lnTo>
                    <a:pt x="268" y="432"/>
                  </a:lnTo>
                  <a:lnTo>
                    <a:pt x="246" y="436"/>
                  </a:lnTo>
                  <a:lnTo>
                    <a:pt x="224" y="442"/>
                  </a:lnTo>
                  <a:lnTo>
                    <a:pt x="204" y="450"/>
                  </a:lnTo>
                  <a:lnTo>
                    <a:pt x="184" y="460"/>
                  </a:lnTo>
                  <a:lnTo>
                    <a:pt x="164" y="470"/>
                  </a:lnTo>
                  <a:lnTo>
                    <a:pt x="146" y="482"/>
                  </a:lnTo>
                  <a:lnTo>
                    <a:pt x="128" y="494"/>
                  </a:lnTo>
                  <a:lnTo>
                    <a:pt x="112" y="508"/>
                  </a:lnTo>
                  <a:lnTo>
                    <a:pt x="96" y="522"/>
                  </a:lnTo>
                  <a:lnTo>
                    <a:pt x="82" y="538"/>
                  </a:lnTo>
                  <a:lnTo>
                    <a:pt x="70" y="556"/>
                  </a:lnTo>
                  <a:lnTo>
                    <a:pt x="58" y="574"/>
                  </a:lnTo>
                  <a:lnTo>
                    <a:pt x="48" y="592"/>
                  </a:lnTo>
                  <a:lnTo>
                    <a:pt x="40" y="612"/>
                  </a:lnTo>
                  <a:lnTo>
                    <a:pt x="32" y="632"/>
                  </a:lnTo>
                  <a:lnTo>
                    <a:pt x="32" y="632"/>
                  </a:lnTo>
                  <a:lnTo>
                    <a:pt x="32" y="632"/>
                  </a:lnTo>
                  <a:lnTo>
                    <a:pt x="32" y="632"/>
                  </a:lnTo>
                  <a:lnTo>
                    <a:pt x="26" y="654"/>
                  </a:lnTo>
                  <a:lnTo>
                    <a:pt x="22" y="674"/>
                  </a:lnTo>
                  <a:lnTo>
                    <a:pt x="20" y="696"/>
                  </a:lnTo>
                  <a:lnTo>
                    <a:pt x="18" y="718"/>
                  </a:lnTo>
                  <a:lnTo>
                    <a:pt x="18" y="798"/>
                  </a:lnTo>
                  <a:lnTo>
                    <a:pt x="18" y="914"/>
                  </a:lnTo>
                  <a:lnTo>
                    <a:pt x="18" y="914"/>
                  </a:lnTo>
                  <a:lnTo>
                    <a:pt x="10" y="928"/>
                  </a:lnTo>
                  <a:lnTo>
                    <a:pt x="4" y="944"/>
                  </a:lnTo>
                  <a:lnTo>
                    <a:pt x="0" y="962"/>
                  </a:lnTo>
                  <a:lnTo>
                    <a:pt x="0" y="980"/>
                  </a:lnTo>
                  <a:lnTo>
                    <a:pt x="0" y="1044"/>
                  </a:lnTo>
                  <a:lnTo>
                    <a:pt x="0" y="1044"/>
                  </a:lnTo>
                  <a:lnTo>
                    <a:pt x="2" y="1066"/>
                  </a:lnTo>
                  <a:lnTo>
                    <a:pt x="8" y="1086"/>
                  </a:lnTo>
                  <a:lnTo>
                    <a:pt x="16" y="1106"/>
                  </a:lnTo>
                  <a:lnTo>
                    <a:pt x="30" y="1122"/>
                  </a:lnTo>
                  <a:lnTo>
                    <a:pt x="44" y="1138"/>
                  </a:lnTo>
                  <a:lnTo>
                    <a:pt x="62" y="1150"/>
                  </a:lnTo>
                  <a:lnTo>
                    <a:pt x="82" y="1158"/>
                  </a:lnTo>
                  <a:lnTo>
                    <a:pt x="104" y="1162"/>
                  </a:lnTo>
                  <a:lnTo>
                    <a:pt x="104" y="1162"/>
                  </a:lnTo>
                  <a:lnTo>
                    <a:pt x="108" y="1192"/>
                  </a:lnTo>
                  <a:lnTo>
                    <a:pt x="116" y="1222"/>
                  </a:lnTo>
                  <a:lnTo>
                    <a:pt x="126" y="1250"/>
                  </a:lnTo>
                  <a:lnTo>
                    <a:pt x="140" y="1278"/>
                  </a:lnTo>
                  <a:lnTo>
                    <a:pt x="154" y="1304"/>
                  </a:lnTo>
                  <a:lnTo>
                    <a:pt x="172" y="1328"/>
                  </a:lnTo>
                  <a:lnTo>
                    <a:pt x="192" y="1350"/>
                  </a:lnTo>
                  <a:lnTo>
                    <a:pt x="212" y="1370"/>
                  </a:lnTo>
                  <a:lnTo>
                    <a:pt x="236" y="1388"/>
                  </a:lnTo>
                  <a:lnTo>
                    <a:pt x="260" y="1406"/>
                  </a:lnTo>
                  <a:lnTo>
                    <a:pt x="286" y="1420"/>
                  </a:lnTo>
                  <a:lnTo>
                    <a:pt x="314" y="1432"/>
                  </a:lnTo>
                  <a:lnTo>
                    <a:pt x="342" y="1442"/>
                  </a:lnTo>
                  <a:lnTo>
                    <a:pt x="372" y="1448"/>
                  </a:lnTo>
                  <a:lnTo>
                    <a:pt x="402" y="1454"/>
                  </a:lnTo>
                  <a:lnTo>
                    <a:pt x="434" y="1454"/>
                  </a:lnTo>
                  <a:lnTo>
                    <a:pt x="434" y="1454"/>
                  </a:lnTo>
                  <a:lnTo>
                    <a:pt x="462" y="1454"/>
                  </a:lnTo>
                  <a:lnTo>
                    <a:pt x="488" y="1450"/>
                  </a:lnTo>
                  <a:lnTo>
                    <a:pt x="516" y="1444"/>
                  </a:lnTo>
                  <a:lnTo>
                    <a:pt x="542" y="1436"/>
                  </a:lnTo>
                  <a:lnTo>
                    <a:pt x="566" y="1426"/>
                  </a:lnTo>
                  <a:lnTo>
                    <a:pt x="590" y="1416"/>
                  </a:lnTo>
                  <a:lnTo>
                    <a:pt x="614" y="1402"/>
                  </a:lnTo>
                  <a:lnTo>
                    <a:pt x="634" y="1386"/>
                  </a:lnTo>
                  <a:lnTo>
                    <a:pt x="654" y="1370"/>
                  </a:lnTo>
                  <a:lnTo>
                    <a:pt x="674" y="1352"/>
                  </a:lnTo>
                  <a:lnTo>
                    <a:pt x="692" y="1332"/>
                  </a:lnTo>
                  <a:lnTo>
                    <a:pt x="706" y="1310"/>
                  </a:lnTo>
                  <a:lnTo>
                    <a:pt x="722" y="1288"/>
                  </a:lnTo>
                  <a:lnTo>
                    <a:pt x="734" y="1264"/>
                  </a:lnTo>
                  <a:lnTo>
                    <a:pt x="744" y="1240"/>
                  </a:lnTo>
                  <a:lnTo>
                    <a:pt x="752" y="1214"/>
                  </a:lnTo>
                  <a:lnTo>
                    <a:pt x="1628" y="1214"/>
                  </a:lnTo>
                  <a:lnTo>
                    <a:pt x="1628" y="1214"/>
                  </a:lnTo>
                  <a:lnTo>
                    <a:pt x="1636" y="1240"/>
                  </a:lnTo>
                  <a:lnTo>
                    <a:pt x="1646" y="1264"/>
                  </a:lnTo>
                  <a:lnTo>
                    <a:pt x="1658" y="1288"/>
                  </a:lnTo>
                  <a:lnTo>
                    <a:pt x="1674" y="1310"/>
                  </a:lnTo>
                  <a:lnTo>
                    <a:pt x="1688" y="1332"/>
                  </a:lnTo>
                  <a:lnTo>
                    <a:pt x="1706" y="1352"/>
                  </a:lnTo>
                  <a:lnTo>
                    <a:pt x="1726" y="1370"/>
                  </a:lnTo>
                  <a:lnTo>
                    <a:pt x="1746" y="1386"/>
                  </a:lnTo>
                  <a:lnTo>
                    <a:pt x="1768" y="1402"/>
                  </a:lnTo>
                  <a:lnTo>
                    <a:pt x="1790" y="1416"/>
                  </a:lnTo>
                  <a:lnTo>
                    <a:pt x="1814" y="1426"/>
                  </a:lnTo>
                  <a:lnTo>
                    <a:pt x="1838" y="1436"/>
                  </a:lnTo>
                  <a:lnTo>
                    <a:pt x="1864" y="1444"/>
                  </a:lnTo>
                  <a:lnTo>
                    <a:pt x="1892" y="1450"/>
                  </a:lnTo>
                  <a:lnTo>
                    <a:pt x="1918" y="1454"/>
                  </a:lnTo>
                  <a:lnTo>
                    <a:pt x="1946" y="1454"/>
                  </a:lnTo>
                  <a:lnTo>
                    <a:pt x="1946" y="1454"/>
                  </a:lnTo>
                  <a:lnTo>
                    <a:pt x="1974" y="1454"/>
                  </a:lnTo>
                  <a:lnTo>
                    <a:pt x="2002" y="1450"/>
                  </a:lnTo>
                  <a:lnTo>
                    <a:pt x="2028" y="1444"/>
                  </a:lnTo>
                  <a:lnTo>
                    <a:pt x="2054" y="1436"/>
                  </a:lnTo>
                  <a:lnTo>
                    <a:pt x="2080" y="1426"/>
                  </a:lnTo>
                  <a:lnTo>
                    <a:pt x="2104" y="1416"/>
                  </a:lnTo>
                  <a:lnTo>
                    <a:pt x="2126" y="1402"/>
                  </a:lnTo>
                  <a:lnTo>
                    <a:pt x="2148" y="1386"/>
                  </a:lnTo>
                  <a:lnTo>
                    <a:pt x="2168" y="1370"/>
                  </a:lnTo>
                  <a:lnTo>
                    <a:pt x="2188" y="1352"/>
                  </a:lnTo>
                  <a:lnTo>
                    <a:pt x="2204" y="1332"/>
                  </a:lnTo>
                  <a:lnTo>
                    <a:pt x="2220" y="1310"/>
                  </a:lnTo>
                  <a:lnTo>
                    <a:pt x="2234" y="1288"/>
                  </a:lnTo>
                  <a:lnTo>
                    <a:pt x="2246" y="1264"/>
                  </a:lnTo>
                  <a:lnTo>
                    <a:pt x="2258" y="1240"/>
                  </a:lnTo>
                  <a:lnTo>
                    <a:pt x="2266" y="1214"/>
                  </a:lnTo>
                  <a:lnTo>
                    <a:pt x="2616" y="1214"/>
                  </a:lnTo>
                  <a:lnTo>
                    <a:pt x="2616" y="1214"/>
                  </a:lnTo>
                  <a:lnTo>
                    <a:pt x="2638" y="1214"/>
                  </a:lnTo>
                  <a:lnTo>
                    <a:pt x="2660" y="1210"/>
                  </a:lnTo>
                  <a:lnTo>
                    <a:pt x="2680" y="1206"/>
                  </a:lnTo>
                  <a:lnTo>
                    <a:pt x="2702" y="1200"/>
                  </a:lnTo>
                  <a:lnTo>
                    <a:pt x="2722" y="1194"/>
                  </a:lnTo>
                  <a:lnTo>
                    <a:pt x="2740" y="1184"/>
                  </a:lnTo>
                  <a:lnTo>
                    <a:pt x="2758" y="1174"/>
                  </a:lnTo>
                  <a:lnTo>
                    <a:pt x="2776" y="1164"/>
                  </a:lnTo>
                  <a:lnTo>
                    <a:pt x="2776" y="1164"/>
                  </a:lnTo>
                  <a:lnTo>
                    <a:pt x="2782" y="1164"/>
                  </a:lnTo>
                  <a:lnTo>
                    <a:pt x="2806" y="1164"/>
                  </a:lnTo>
                  <a:lnTo>
                    <a:pt x="2806" y="1164"/>
                  </a:lnTo>
                  <a:lnTo>
                    <a:pt x="2818" y="1164"/>
                  </a:lnTo>
                  <a:lnTo>
                    <a:pt x="2830" y="1162"/>
                  </a:lnTo>
                  <a:lnTo>
                    <a:pt x="2854" y="1154"/>
                  </a:lnTo>
                  <a:lnTo>
                    <a:pt x="2874" y="1144"/>
                  </a:lnTo>
                  <a:lnTo>
                    <a:pt x="2892" y="1128"/>
                  </a:lnTo>
                  <a:lnTo>
                    <a:pt x="2906" y="1110"/>
                  </a:lnTo>
                  <a:lnTo>
                    <a:pt x="2918" y="1090"/>
                  </a:lnTo>
                  <a:lnTo>
                    <a:pt x="2924" y="1068"/>
                  </a:lnTo>
                  <a:lnTo>
                    <a:pt x="2926" y="1056"/>
                  </a:lnTo>
                  <a:lnTo>
                    <a:pt x="2926" y="1044"/>
                  </a:lnTo>
                  <a:lnTo>
                    <a:pt x="2926" y="980"/>
                  </a:lnTo>
                  <a:lnTo>
                    <a:pt x="2926" y="980"/>
                  </a:lnTo>
                  <a:lnTo>
                    <a:pt x="2924" y="956"/>
                  </a:lnTo>
                  <a:lnTo>
                    <a:pt x="2918" y="936"/>
                  </a:lnTo>
                  <a:lnTo>
                    <a:pt x="2908" y="916"/>
                  </a:lnTo>
                  <a:lnTo>
                    <a:pt x="2896" y="900"/>
                  </a:lnTo>
                  <a:lnTo>
                    <a:pt x="2896" y="678"/>
                  </a:lnTo>
                  <a:lnTo>
                    <a:pt x="2896" y="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2" name="Freeform 8"/>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3" name="Freeform 9"/>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4" name="Freeform 10"/>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5" name="Freeform 11"/>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6" name="Freeform 12"/>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7" name="Freeform 13"/>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8" name="Freeform 14"/>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9" name="Freeform 15"/>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0" name="Freeform 16"/>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1" name="Freeform 17"/>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2" name="Freeform 18"/>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3" name="Rectangle 19"/>
            <p:cNvSpPr>
              <a:spLocks noChangeArrowheads="1"/>
            </p:cNvSpPr>
            <p:nvPr/>
          </p:nvSpPr>
          <p:spPr bwMode="auto">
            <a:xfrm>
              <a:off x="3281" y="216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4" name="Rectangle 20"/>
            <p:cNvSpPr>
              <a:spLocks noChangeArrowheads="1"/>
            </p:cNvSpPr>
            <p:nvPr/>
          </p:nvSpPr>
          <p:spPr bwMode="auto">
            <a:xfrm>
              <a:off x="4655" y="2327"/>
              <a:ext cx="304"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5" name="Rectangle 21"/>
            <p:cNvSpPr>
              <a:spLocks noChangeArrowheads="1"/>
            </p:cNvSpPr>
            <p:nvPr/>
          </p:nvSpPr>
          <p:spPr bwMode="auto">
            <a:xfrm>
              <a:off x="3317" y="2327"/>
              <a:ext cx="64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6" name="Freeform 22"/>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7" name="Rectangle 23"/>
            <p:cNvSpPr>
              <a:spLocks noChangeArrowheads="1"/>
            </p:cNvSpPr>
            <p:nvPr/>
          </p:nvSpPr>
          <p:spPr bwMode="auto">
            <a:xfrm>
              <a:off x="3281" y="195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8" name="Freeform 24"/>
            <p:cNvSpPr>
              <a:spLocks/>
            </p:cNvSpPr>
            <p:nvPr/>
          </p:nvSpPr>
          <p:spPr bwMode="auto">
            <a:xfrm>
              <a:off x="4723"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9" name="Freeform 25"/>
            <p:cNvSpPr>
              <a:spLocks/>
            </p:cNvSpPr>
            <p:nvPr/>
          </p:nvSpPr>
          <p:spPr bwMode="auto">
            <a:xfrm>
              <a:off x="4723"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0" name="Freeform 26"/>
            <p:cNvSpPr>
              <a:spLocks/>
            </p:cNvSpPr>
            <p:nvPr/>
          </p:nvSpPr>
          <p:spPr bwMode="auto">
            <a:xfrm>
              <a:off x="4381" y="1615"/>
              <a:ext cx="282" cy="132"/>
            </a:xfrm>
            <a:custGeom>
              <a:avLst/>
              <a:gdLst>
                <a:gd name="T0" fmla="*/ 282 w 282"/>
                <a:gd name="T1" fmla="*/ 32 h 132"/>
                <a:gd name="T2" fmla="*/ 282 w 282"/>
                <a:gd name="T3" fmla="*/ 32 h 132"/>
                <a:gd name="T4" fmla="*/ 280 w 282"/>
                <a:gd name="T5" fmla="*/ 24 h 132"/>
                <a:gd name="T6" fmla="*/ 278 w 282"/>
                <a:gd name="T7" fmla="*/ 18 h 132"/>
                <a:gd name="T8" fmla="*/ 272 w 282"/>
                <a:gd name="T9" fmla="*/ 8 h 132"/>
                <a:gd name="T10" fmla="*/ 262 w 282"/>
                <a:gd name="T11" fmla="*/ 2 h 132"/>
                <a:gd name="T12" fmla="*/ 256 w 282"/>
                <a:gd name="T13" fmla="*/ 0 h 132"/>
                <a:gd name="T14" fmla="*/ 250 w 282"/>
                <a:gd name="T15" fmla="*/ 0 h 132"/>
                <a:gd name="T16" fmla="*/ 32 w 282"/>
                <a:gd name="T17" fmla="*/ 0 h 132"/>
                <a:gd name="T18" fmla="*/ 32 w 282"/>
                <a:gd name="T19" fmla="*/ 0 h 132"/>
                <a:gd name="T20" fmla="*/ 26 w 282"/>
                <a:gd name="T21" fmla="*/ 0 h 132"/>
                <a:gd name="T22" fmla="*/ 20 w 282"/>
                <a:gd name="T23" fmla="*/ 2 h 132"/>
                <a:gd name="T24" fmla="*/ 10 w 282"/>
                <a:gd name="T25" fmla="*/ 8 h 132"/>
                <a:gd name="T26" fmla="*/ 4 w 282"/>
                <a:gd name="T27" fmla="*/ 18 h 132"/>
                <a:gd name="T28" fmla="*/ 2 w 282"/>
                <a:gd name="T29" fmla="*/ 24 h 132"/>
                <a:gd name="T30" fmla="*/ 0 w 282"/>
                <a:gd name="T31" fmla="*/ 32 h 132"/>
                <a:gd name="T32" fmla="*/ 0 w 282"/>
                <a:gd name="T33" fmla="*/ 132 h 132"/>
                <a:gd name="T34" fmla="*/ 282 w 282"/>
                <a:gd name="T35" fmla="*/ 132 h 132"/>
                <a:gd name="T36" fmla="*/ 282 w 282"/>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282" y="32"/>
                  </a:moveTo>
                  <a:lnTo>
                    <a:pt x="282" y="32"/>
                  </a:lnTo>
                  <a:lnTo>
                    <a:pt x="280" y="24"/>
                  </a:lnTo>
                  <a:lnTo>
                    <a:pt x="278" y="18"/>
                  </a:lnTo>
                  <a:lnTo>
                    <a:pt x="272" y="8"/>
                  </a:lnTo>
                  <a:lnTo>
                    <a:pt x="262" y="2"/>
                  </a:lnTo>
                  <a:lnTo>
                    <a:pt x="256" y="0"/>
                  </a:lnTo>
                  <a:lnTo>
                    <a:pt x="250" y="0"/>
                  </a:lnTo>
                  <a:lnTo>
                    <a:pt x="32" y="0"/>
                  </a:lnTo>
                  <a:lnTo>
                    <a:pt x="32" y="0"/>
                  </a:lnTo>
                  <a:lnTo>
                    <a:pt x="26" y="0"/>
                  </a:lnTo>
                  <a:lnTo>
                    <a:pt x="20" y="2"/>
                  </a:lnTo>
                  <a:lnTo>
                    <a:pt x="10" y="8"/>
                  </a:lnTo>
                  <a:lnTo>
                    <a:pt x="4" y="18"/>
                  </a:lnTo>
                  <a:lnTo>
                    <a:pt x="2" y="24"/>
                  </a:lnTo>
                  <a:lnTo>
                    <a:pt x="0" y="32"/>
                  </a:lnTo>
                  <a:lnTo>
                    <a:pt x="0" y="132"/>
                  </a:lnTo>
                  <a:lnTo>
                    <a:pt x="282" y="132"/>
                  </a:lnTo>
                  <a:lnTo>
                    <a:pt x="28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1" name="Freeform 27"/>
            <p:cNvSpPr>
              <a:spLocks/>
            </p:cNvSpPr>
            <p:nvPr/>
          </p:nvSpPr>
          <p:spPr bwMode="auto">
            <a:xfrm>
              <a:off x="4381" y="1787"/>
              <a:ext cx="282" cy="132"/>
            </a:xfrm>
            <a:custGeom>
              <a:avLst/>
              <a:gdLst>
                <a:gd name="T0" fmla="*/ 0 w 282"/>
                <a:gd name="T1" fmla="*/ 100 h 132"/>
                <a:gd name="T2" fmla="*/ 0 w 282"/>
                <a:gd name="T3" fmla="*/ 100 h 132"/>
                <a:gd name="T4" fmla="*/ 2 w 282"/>
                <a:gd name="T5" fmla="*/ 106 h 132"/>
                <a:gd name="T6" fmla="*/ 4 w 282"/>
                <a:gd name="T7" fmla="*/ 112 h 132"/>
                <a:gd name="T8" fmla="*/ 10 w 282"/>
                <a:gd name="T9" fmla="*/ 122 h 132"/>
                <a:gd name="T10" fmla="*/ 20 w 282"/>
                <a:gd name="T11" fmla="*/ 130 h 132"/>
                <a:gd name="T12" fmla="*/ 26 w 282"/>
                <a:gd name="T13" fmla="*/ 130 h 132"/>
                <a:gd name="T14" fmla="*/ 32 w 282"/>
                <a:gd name="T15" fmla="*/ 132 h 132"/>
                <a:gd name="T16" fmla="*/ 250 w 282"/>
                <a:gd name="T17" fmla="*/ 132 h 132"/>
                <a:gd name="T18" fmla="*/ 250 w 282"/>
                <a:gd name="T19" fmla="*/ 132 h 132"/>
                <a:gd name="T20" fmla="*/ 256 w 282"/>
                <a:gd name="T21" fmla="*/ 130 h 132"/>
                <a:gd name="T22" fmla="*/ 262 w 282"/>
                <a:gd name="T23" fmla="*/ 130 h 132"/>
                <a:gd name="T24" fmla="*/ 272 w 282"/>
                <a:gd name="T25" fmla="*/ 122 h 132"/>
                <a:gd name="T26" fmla="*/ 278 w 282"/>
                <a:gd name="T27" fmla="*/ 112 h 132"/>
                <a:gd name="T28" fmla="*/ 280 w 282"/>
                <a:gd name="T29" fmla="*/ 106 h 132"/>
                <a:gd name="T30" fmla="*/ 282 w 282"/>
                <a:gd name="T31" fmla="*/ 100 h 132"/>
                <a:gd name="T32" fmla="*/ 282 w 282"/>
                <a:gd name="T33" fmla="*/ 0 h 132"/>
                <a:gd name="T34" fmla="*/ 0 w 282"/>
                <a:gd name="T35" fmla="*/ 0 h 132"/>
                <a:gd name="T36" fmla="*/ 0 w 282"/>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0" y="100"/>
                  </a:moveTo>
                  <a:lnTo>
                    <a:pt x="0" y="100"/>
                  </a:lnTo>
                  <a:lnTo>
                    <a:pt x="2" y="106"/>
                  </a:lnTo>
                  <a:lnTo>
                    <a:pt x="4" y="112"/>
                  </a:lnTo>
                  <a:lnTo>
                    <a:pt x="10" y="122"/>
                  </a:lnTo>
                  <a:lnTo>
                    <a:pt x="20" y="130"/>
                  </a:lnTo>
                  <a:lnTo>
                    <a:pt x="26" y="130"/>
                  </a:lnTo>
                  <a:lnTo>
                    <a:pt x="32" y="132"/>
                  </a:lnTo>
                  <a:lnTo>
                    <a:pt x="250" y="132"/>
                  </a:lnTo>
                  <a:lnTo>
                    <a:pt x="250" y="132"/>
                  </a:lnTo>
                  <a:lnTo>
                    <a:pt x="256" y="130"/>
                  </a:lnTo>
                  <a:lnTo>
                    <a:pt x="262" y="130"/>
                  </a:lnTo>
                  <a:lnTo>
                    <a:pt x="272" y="122"/>
                  </a:lnTo>
                  <a:lnTo>
                    <a:pt x="278" y="112"/>
                  </a:lnTo>
                  <a:lnTo>
                    <a:pt x="280" y="106"/>
                  </a:lnTo>
                  <a:lnTo>
                    <a:pt x="282" y="100"/>
                  </a:lnTo>
                  <a:lnTo>
                    <a:pt x="282"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2" name="Freeform 28"/>
            <p:cNvSpPr>
              <a:spLocks/>
            </p:cNvSpPr>
            <p:nvPr/>
          </p:nvSpPr>
          <p:spPr bwMode="auto">
            <a:xfrm>
              <a:off x="4041" y="1615"/>
              <a:ext cx="280" cy="132"/>
            </a:xfrm>
            <a:custGeom>
              <a:avLst/>
              <a:gdLst>
                <a:gd name="T0" fmla="*/ 280 w 280"/>
                <a:gd name="T1" fmla="*/ 32 h 132"/>
                <a:gd name="T2" fmla="*/ 280 w 280"/>
                <a:gd name="T3" fmla="*/ 32 h 132"/>
                <a:gd name="T4" fmla="*/ 280 w 280"/>
                <a:gd name="T5" fmla="*/ 24 h 132"/>
                <a:gd name="T6" fmla="*/ 278 w 280"/>
                <a:gd name="T7" fmla="*/ 18 h 132"/>
                <a:gd name="T8" fmla="*/ 272 w 280"/>
                <a:gd name="T9" fmla="*/ 8 h 132"/>
                <a:gd name="T10" fmla="*/ 262 w 280"/>
                <a:gd name="T11" fmla="*/ 2 h 132"/>
                <a:gd name="T12" fmla="*/ 256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2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2" y="8"/>
                  </a:lnTo>
                  <a:lnTo>
                    <a:pt x="262" y="2"/>
                  </a:lnTo>
                  <a:lnTo>
                    <a:pt x="256" y="0"/>
                  </a:lnTo>
                  <a:lnTo>
                    <a:pt x="248" y="0"/>
                  </a:lnTo>
                  <a:lnTo>
                    <a:pt x="32" y="0"/>
                  </a:lnTo>
                  <a:lnTo>
                    <a:pt x="32" y="0"/>
                  </a:lnTo>
                  <a:lnTo>
                    <a:pt x="26" y="0"/>
                  </a:lnTo>
                  <a:lnTo>
                    <a:pt x="20" y="2"/>
                  </a:lnTo>
                  <a:lnTo>
                    <a:pt x="10" y="8"/>
                  </a:lnTo>
                  <a:lnTo>
                    <a:pt x="2" y="18"/>
                  </a:lnTo>
                  <a:lnTo>
                    <a:pt x="2"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3" name="Freeform 29"/>
            <p:cNvSpPr>
              <a:spLocks/>
            </p:cNvSpPr>
            <p:nvPr/>
          </p:nvSpPr>
          <p:spPr bwMode="auto">
            <a:xfrm>
              <a:off x="4041" y="1787"/>
              <a:ext cx="280" cy="132"/>
            </a:xfrm>
            <a:custGeom>
              <a:avLst/>
              <a:gdLst>
                <a:gd name="T0" fmla="*/ 0 w 280"/>
                <a:gd name="T1" fmla="*/ 100 h 132"/>
                <a:gd name="T2" fmla="*/ 0 w 280"/>
                <a:gd name="T3" fmla="*/ 100 h 132"/>
                <a:gd name="T4" fmla="*/ 2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6 w 280"/>
                <a:gd name="T21" fmla="*/ 130 h 132"/>
                <a:gd name="T22" fmla="*/ 262 w 280"/>
                <a:gd name="T23" fmla="*/ 130 h 132"/>
                <a:gd name="T24" fmla="*/ 272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2" y="106"/>
                  </a:lnTo>
                  <a:lnTo>
                    <a:pt x="2" y="112"/>
                  </a:lnTo>
                  <a:lnTo>
                    <a:pt x="10" y="122"/>
                  </a:lnTo>
                  <a:lnTo>
                    <a:pt x="20" y="130"/>
                  </a:lnTo>
                  <a:lnTo>
                    <a:pt x="26" y="130"/>
                  </a:lnTo>
                  <a:lnTo>
                    <a:pt x="32" y="132"/>
                  </a:lnTo>
                  <a:lnTo>
                    <a:pt x="248" y="132"/>
                  </a:lnTo>
                  <a:lnTo>
                    <a:pt x="248" y="132"/>
                  </a:lnTo>
                  <a:lnTo>
                    <a:pt x="256" y="130"/>
                  </a:lnTo>
                  <a:lnTo>
                    <a:pt x="262" y="130"/>
                  </a:lnTo>
                  <a:lnTo>
                    <a:pt x="272"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4" name="Freeform 30"/>
            <p:cNvSpPr>
              <a:spLocks/>
            </p:cNvSpPr>
            <p:nvPr/>
          </p:nvSpPr>
          <p:spPr bwMode="auto">
            <a:xfrm>
              <a:off x="370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5" name="Freeform 31"/>
            <p:cNvSpPr>
              <a:spLocks/>
            </p:cNvSpPr>
            <p:nvPr/>
          </p:nvSpPr>
          <p:spPr bwMode="auto">
            <a:xfrm>
              <a:off x="370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6" name="Freeform 32"/>
            <p:cNvSpPr>
              <a:spLocks/>
            </p:cNvSpPr>
            <p:nvPr/>
          </p:nvSpPr>
          <p:spPr bwMode="auto">
            <a:xfrm>
              <a:off x="336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7" name="Freeform 33"/>
            <p:cNvSpPr>
              <a:spLocks/>
            </p:cNvSpPr>
            <p:nvPr/>
          </p:nvSpPr>
          <p:spPr bwMode="auto">
            <a:xfrm>
              <a:off x="336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8" name="Freeform 34"/>
            <p:cNvSpPr>
              <a:spLocks/>
            </p:cNvSpPr>
            <p:nvPr/>
          </p:nvSpPr>
          <p:spPr bwMode="auto">
            <a:xfrm>
              <a:off x="3021"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9" name="Freeform 35"/>
            <p:cNvSpPr>
              <a:spLocks/>
            </p:cNvSpPr>
            <p:nvPr/>
          </p:nvSpPr>
          <p:spPr bwMode="auto">
            <a:xfrm>
              <a:off x="3021"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0" name="Freeform 36"/>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1" name="Freeform 37"/>
            <p:cNvSpPr>
              <a:spLocks/>
            </p:cNvSpPr>
            <p:nvPr/>
          </p:nvSpPr>
          <p:spPr bwMode="auto">
            <a:xfrm>
              <a:off x="2917" y="1857"/>
              <a:ext cx="328" cy="328"/>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2" name="Freeform 38"/>
            <p:cNvSpPr>
              <a:spLocks noEditPoints="1"/>
            </p:cNvSpPr>
            <p:nvPr/>
          </p:nvSpPr>
          <p:spPr bwMode="auto">
            <a:xfrm>
              <a:off x="2941" y="1881"/>
              <a:ext cx="280" cy="28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3" name="Freeform 39"/>
            <p:cNvSpPr>
              <a:spLocks/>
            </p:cNvSpPr>
            <p:nvPr/>
          </p:nvSpPr>
          <p:spPr bwMode="auto">
            <a:xfrm>
              <a:off x="2905" y="1925"/>
              <a:ext cx="24" cy="196"/>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4" name="Freeform 40"/>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5" name="Freeform 41"/>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6" name="Freeform 42"/>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7" name="Freeform 43"/>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8" name="Freeform 44"/>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9" name="Freeform 45"/>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0" name="Freeform 46"/>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52" name="Group 251"/>
          <p:cNvGrpSpPr/>
          <p:nvPr/>
        </p:nvGrpSpPr>
        <p:grpSpPr>
          <a:xfrm>
            <a:off x="1006653" y="3294082"/>
            <a:ext cx="1904431" cy="1904430"/>
            <a:chOff x="1313134" y="2410209"/>
            <a:chExt cx="2539241" cy="2539240"/>
          </a:xfrm>
        </p:grpSpPr>
        <p:grpSp>
          <p:nvGrpSpPr>
            <p:cNvPr id="242" name="Group 241"/>
            <p:cNvGrpSpPr/>
            <p:nvPr/>
          </p:nvGrpSpPr>
          <p:grpSpPr>
            <a:xfrm>
              <a:off x="1313134" y="2410209"/>
              <a:ext cx="2539241" cy="2539240"/>
              <a:chOff x="6720947" y="5652029"/>
              <a:chExt cx="520700" cy="520700"/>
            </a:xfrm>
          </p:grpSpPr>
          <p:sp>
            <p:nvSpPr>
              <p:cNvPr id="244" name="Freeform 37"/>
              <p:cNvSpPr>
                <a:spLocks/>
              </p:cNvSpPr>
              <p:nvPr/>
            </p:nvSpPr>
            <p:spPr bwMode="auto">
              <a:xfrm>
                <a:off x="6720947" y="5652029"/>
                <a:ext cx="520700" cy="520700"/>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dirty="0"/>
              </a:p>
            </p:txBody>
          </p:sp>
          <p:sp>
            <p:nvSpPr>
              <p:cNvPr id="245" name="Freeform 38"/>
              <p:cNvSpPr>
                <a:spLocks noEditPoints="1"/>
              </p:cNvSpPr>
              <p:nvPr/>
            </p:nvSpPr>
            <p:spPr bwMode="auto">
              <a:xfrm>
                <a:off x="6759047" y="5690129"/>
                <a:ext cx="444500" cy="44450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251" name="TextBox 250"/>
            <p:cNvSpPr txBox="1"/>
            <p:nvPr/>
          </p:nvSpPr>
          <p:spPr>
            <a:xfrm>
              <a:off x="1629877" y="3348334"/>
              <a:ext cx="1891722" cy="677108"/>
            </a:xfrm>
            <a:prstGeom prst="rect">
              <a:avLst/>
            </a:prstGeom>
            <a:noFill/>
          </p:spPr>
          <p:txBody>
            <a:bodyPr wrap="square" rtlCol="0">
              <a:spAutoFit/>
            </a:bodyPr>
            <a:lstStyle/>
            <a:p>
              <a:pPr algn="ctr"/>
              <a:r>
                <a:rPr lang="en-US" sz="1350" b="1" dirty="0">
                  <a:solidFill>
                    <a:schemeClr val="bg1"/>
                  </a:solidFill>
                </a:rPr>
                <a:t>Blue Lips and Fingernails</a:t>
              </a:r>
            </a:p>
          </p:txBody>
        </p:sp>
      </p:grpSp>
      <p:grpSp>
        <p:nvGrpSpPr>
          <p:cNvPr id="253" name="Group 252"/>
          <p:cNvGrpSpPr/>
          <p:nvPr/>
        </p:nvGrpSpPr>
        <p:grpSpPr>
          <a:xfrm>
            <a:off x="3164648" y="1961928"/>
            <a:ext cx="1904431" cy="1904430"/>
            <a:chOff x="1313134" y="2410209"/>
            <a:chExt cx="2539241" cy="2539240"/>
          </a:xfrm>
        </p:grpSpPr>
        <p:grpSp>
          <p:nvGrpSpPr>
            <p:cNvPr id="254" name="Group 253"/>
            <p:cNvGrpSpPr/>
            <p:nvPr/>
          </p:nvGrpSpPr>
          <p:grpSpPr>
            <a:xfrm>
              <a:off x="1313134" y="2410209"/>
              <a:ext cx="2539241" cy="2539240"/>
              <a:chOff x="6720947" y="5652029"/>
              <a:chExt cx="520700" cy="520700"/>
            </a:xfrm>
          </p:grpSpPr>
          <p:sp>
            <p:nvSpPr>
              <p:cNvPr id="256" name="Freeform 37"/>
              <p:cNvSpPr>
                <a:spLocks/>
              </p:cNvSpPr>
              <p:nvPr/>
            </p:nvSpPr>
            <p:spPr bwMode="auto">
              <a:xfrm>
                <a:off x="6720947" y="5652029"/>
                <a:ext cx="520700" cy="520700"/>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dirty="0"/>
              </a:p>
            </p:txBody>
          </p:sp>
          <p:sp>
            <p:nvSpPr>
              <p:cNvPr id="257" name="Freeform 38"/>
              <p:cNvSpPr>
                <a:spLocks noEditPoints="1"/>
              </p:cNvSpPr>
              <p:nvPr/>
            </p:nvSpPr>
            <p:spPr bwMode="auto">
              <a:xfrm>
                <a:off x="6759047" y="5690129"/>
                <a:ext cx="444500" cy="44450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255" name="TextBox 254"/>
            <p:cNvSpPr txBox="1"/>
            <p:nvPr/>
          </p:nvSpPr>
          <p:spPr>
            <a:xfrm>
              <a:off x="1644841" y="3470330"/>
              <a:ext cx="1891722" cy="400109"/>
            </a:xfrm>
            <a:prstGeom prst="rect">
              <a:avLst/>
            </a:prstGeom>
            <a:noFill/>
          </p:spPr>
          <p:txBody>
            <a:bodyPr wrap="square" rtlCol="0">
              <a:spAutoFit/>
            </a:bodyPr>
            <a:lstStyle/>
            <a:p>
              <a:pPr algn="ctr"/>
              <a:r>
                <a:rPr lang="en-US" sz="1350" b="1" dirty="0">
                  <a:solidFill>
                    <a:schemeClr val="bg1"/>
                  </a:solidFill>
                </a:rPr>
                <a:t>Cold Damp Skin</a:t>
              </a:r>
            </a:p>
          </p:txBody>
        </p:sp>
      </p:grpSp>
      <p:grpSp>
        <p:nvGrpSpPr>
          <p:cNvPr id="258" name="Group 257"/>
          <p:cNvGrpSpPr/>
          <p:nvPr/>
        </p:nvGrpSpPr>
        <p:grpSpPr>
          <a:xfrm>
            <a:off x="7069069" y="3930268"/>
            <a:ext cx="1904431" cy="1904430"/>
            <a:chOff x="1313134" y="2410209"/>
            <a:chExt cx="2539241" cy="2539240"/>
          </a:xfrm>
        </p:grpSpPr>
        <p:grpSp>
          <p:nvGrpSpPr>
            <p:cNvPr id="259" name="Group 258"/>
            <p:cNvGrpSpPr/>
            <p:nvPr/>
          </p:nvGrpSpPr>
          <p:grpSpPr>
            <a:xfrm>
              <a:off x="1313134" y="2410209"/>
              <a:ext cx="2539241" cy="2539240"/>
              <a:chOff x="6720947" y="5652029"/>
              <a:chExt cx="520700" cy="520700"/>
            </a:xfrm>
          </p:grpSpPr>
          <p:sp>
            <p:nvSpPr>
              <p:cNvPr id="261" name="Freeform 37"/>
              <p:cNvSpPr>
                <a:spLocks/>
              </p:cNvSpPr>
              <p:nvPr/>
            </p:nvSpPr>
            <p:spPr bwMode="auto">
              <a:xfrm>
                <a:off x="6720947" y="5652029"/>
                <a:ext cx="520700" cy="520700"/>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dirty="0"/>
              </a:p>
            </p:txBody>
          </p:sp>
          <p:sp>
            <p:nvSpPr>
              <p:cNvPr id="262" name="Freeform 38"/>
              <p:cNvSpPr>
                <a:spLocks noEditPoints="1"/>
              </p:cNvSpPr>
              <p:nvPr/>
            </p:nvSpPr>
            <p:spPr bwMode="auto">
              <a:xfrm>
                <a:off x="6759047" y="5690129"/>
                <a:ext cx="444500" cy="44450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260" name="TextBox 259"/>
            <p:cNvSpPr txBox="1"/>
            <p:nvPr/>
          </p:nvSpPr>
          <p:spPr>
            <a:xfrm>
              <a:off x="1629877" y="3308689"/>
              <a:ext cx="1891722" cy="677108"/>
            </a:xfrm>
            <a:prstGeom prst="rect">
              <a:avLst/>
            </a:prstGeom>
            <a:noFill/>
          </p:spPr>
          <p:txBody>
            <a:bodyPr wrap="square" rtlCol="0">
              <a:spAutoFit/>
            </a:bodyPr>
            <a:lstStyle/>
            <a:p>
              <a:pPr algn="ctr"/>
              <a:r>
                <a:rPr lang="en-US" sz="1350" b="1" dirty="0">
                  <a:solidFill>
                    <a:schemeClr val="bg1"/>
                  </a:solidFill>
                </a:rPr>
                <a:t>Vomiting or Gurgling Sound </a:t>
              </a:r>
              <a:endParaRPr lang="en-US" sz="1350" dirty="0">
                <a:solidFill>
                  <a:schemeClr val="bg1"/>
                </a:solidFill>
              </a:endParaRPr>
            </a:p>
          </p:txBody>
        </p:sp>
      </p:grpSp>
      <p:sp>
        <p:nvSpPr>
          <p:cNvPr id="191" name="Rectangle 190"/>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2100" dirty="0"/>
              <a:t>STOP: How to Recognize Signs of an Overdose</a:t>
            </a:r>
          </a:p>
        </p:txBody>
      </p:sp>
      <p:grpSp>
        <p:nvGrpSpPr>
          <p:cNvPr id="232" name="Group 231"/>
          <p:cNvGrpSpPr>
            <a:grpSpLocks noChangeAspect="1"/>
          </p:cNvGrpSpPr>
          <p:nvPr/>
        </p:nvGrpSpPr>
        <p:grpSpPr bwMode="auto">
          <a:xfrm flipH="1">
            <a:off x="5117790" y="1615236"/>
            <a:ext cx="1742397" cy="925754"/>
            <a:chOff x="2291" y="1337"/>
            <a:chExt cx="3098" cy="1646"/>
          </a:xfrm>
        </p:grpSpPr>
        <p:sp>
          <p:nvSpPr>
            <p:cNvPr id="233" name="AutoShape 3"/>
            <p:cNvSpPr>
              <a:spLocks noChangeAspect="1" noChangeArrowheads="1" noTextEdit="1"/>
            </p:cNvSpPr>
            <p:nvPr/>
          </p:nvSpPr>
          <p:spPr bwMode="auto">
            <a:xfrm>
              <a:off x="2291" y="1337"/>
              <a:ext cx="3098" cy="1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4" name="Freeform 5"/>
            <p:cNvSpPr>
              <a:spLocks/>
            </p:cNvSpPr>
            <p:nvPr/>
          </p:nvSpPr>
          <p:spPr bwMode="auto">
            <a:xfrm>
              <a:off x="2333" y="1401"/>
              <a:ext cx="3056" cy="1582"/>
            </a:xfrm>
            <a:custGeom>
              <a:avLst/>
              <a:gdLst>
                <a:gd name="T0" fmla="*/ 620 w 3056"/>
                <a:gd name="T1" fmla="*/ 2 h 1582"/>
                <a:gd name="T2" fmla="*/ 522 w 3056"/>
                <a:gd name="T3" fmla="*/ 24 h 1582"/>
                <a:gd name="T4" fmla="*/ 434 w 3056"/>
                <a:gd name="T5" fmla="*/ 74 h 1582"/>
                <a:gd name="T6" fmla="*/ 366 w 3056"/>
                <a:gd name="T7" fmla="*/ 146 h 1582"/>
                <a:gd name="T8" fmla="*/ 328 w 3056"/>
                <a:gd name="T9" fmla="*/ 212 h 1582"/>
                <a:gd name="T10" fmla="*/ 304 w 3056"/>
                <a:gd name="T11" fmla="*/ 290 h 1582"/>
                <a:gd name="T12" fmla="*/ 300 w 3056"/>
                <a:gd name="T13" fmla="*/ 364 h 1582"/>
                <a:gd name="T14" fmla="*/ 300 w 3056"/>
                <a:gd name="T15" fmla="*/ 438 h 1582"/>
                <a:gd name="T16" fmla="*/ 232 w 3056"/>
                <a:gd name="T17" fmla="*/ 460 h 1582"/>
                <a:gd name="T18" fmla="*/ 152 w 3056"/>
                <a:gd name="T19" fmla="*/ 508 h 1582"/>
                <a:gd name="T20" fmla="*/ 88 w 3056"/>
                <a:gd name="T21" fmla="*/ 574 h 1582"/>
                <a:gd name="T22" fmla="*/ 44 w 3056"/>
                <a:gd name="T23" fmla="*/ 656 h 1582"/>
                <a:gd name="T24" fmla="*/ 34 w 3056"/>
                <a:gd name="T25" fmla="*/ 678 h 1582"/>
                <a:gd name="T26" fmla="*/ 20 w 3056"/>
                <a:gd name="T27" fmla="*/ 782 h 1582"/>
                <a:gd name="T28" fmla="*/ 4 w 3056"/>
                <a:gd name="T29" fmla="*/ 1002 h 1582"/>
                <a:gd name="T30" fmla="*/ 0 w 3056"/>
                <a:gd name="T31" fmla="*/ 1108 h 1582"/>
                <a:gd name="T32" fmla="*/ 32 w 3056"/>
                <a:gd name="T33" fmla="*/ 1210 h 1582"/>
                <a:gd name="T34" fmla="*/ 112 w 3056"/>
                <a:gd name="T35" fmla="*/ 1278 h 1582"/>
                <a:gd name="T36" fmla="*/ 148 w 3056"/>
                <a:gd name="T37" fmla="*/ 1372 h 1582"/>
                <a:gd name="T38" fmla="*/ 226 w 3056"/>
                <a:gd name="T39" fmla="*/ 1474 h 1582"/>
                <a:gd name="T40" fmla="*/ 334 w 3056"/>
                <a:gd name="T41" fmla="*/ 1548 h 1582"/>
                <a:gd name="T42" fmla="*/ 464 w 3056"/>
                <a:gd name="T43" fmla="*/ 1582 h 1582"/>
                <a:gd name="T44" fmla="*/ 556 w 3056"/>
                <a:gd name="T45" fmla="*/ 1578 h 1582"/>
                <a:gd name="T46" fmla="*/ 666 w 3056"/>
                <a:gd name="T47" fmla="*/ 1544 h 1582"/>
                <a:gd name="T48" fmla="*/ 762 w 3056"/>
                <a:gd name="T49" fmla="*/ 1482 h 1582"/>
                <a:gd name="T50" fmla="*/ 836 w 3056"/>
                <a:gd name="T51" fmla="*/ 1394 h 1582"/>
                <a:gd name="T52" fmla="*/ 1648 w 3056"/>
                <a:gd name="T53" fmla="*/ 1342 h 1582"/>
                <a:gd name="T54" fmla="*/ 1708 w 3056"/>
                <a:gd name="T55" fmla="*/ 1440 h 1582"/>
                <a:gd name="T56" fmla="*/ 1794 w 3056"/>
                <a:gd name="T57" fmla="*/ 1516 h 1582"/>
                <a:gd name="T58" fmla="*/ 1896 w 3056"/>
                <a:gd name="T59" fmla="*/ 1566 h 1582"/>
                <a:gd name="T60" fmla="*/ 2012 w 3056"/>
                <a:gd name="T61" fmla="*/ 1582 h 1582"/>
                <a:gd name="T62" fmla="*/ 2098 w 3056"/>
                <a:gd name="T63" fmla="*/ 1572 h 1582"/>
                <a:gd name="T64" fmla="*/ 2206 w 3056"/>
                <a:gd name="T65" fmla="*/ 1532 h 1582"/>
                <a:gd name="T66" fmla="*/ 2296 w 3056"/>
                <a:gd name="T67" fmla="*/ 1462 h 1582"/>
                <a:gd name="T68" fmla="*/ 2362 w 3056"/>
                <a:gd name="T69" fmla="*/ 1368 h 1582"/>
                <a:gd name="T70" fmla="*/ 2704 w 3056"/>
                <a:gd name="T71" fmla="*/ 1342 h 1582"/>
                <a:gd name="T72" fmla="*/ 2796 w 3056"/>
                <a:gd name="T73" fmla="*/ 1322 h 1582"/>
                <a:gd name="T74" fmla="*/ 2872 w 3056"/>
                <a:gd name="T75" fmla="*/ 1292 h 1582"/>
                <a:gd name="T76" fmla="*/ 2926 w 3056"/>
                <a:gd name="T77" fmla="*/ 1284 h 1582"/>
                <a:gd name="T78" fmla="*/ 2988 w 3056"/>
                <a:gd name="T79" fmla="*/ 1250 h 1582"/>
                <a:gd name="T80" fmla="*/ 3034 w 3056"/>
                <a:gd name="T81" fmla="*/ 1196 h 1582"/>
                <a:gd name="T82" fmla="*/ 3054 w 3056"/>
                <a:gd name="T83" fmla="*/ 1126 h 1582"/>
                <a:gd name="T84" fmla="*/ 3054 w 3056"/>
                <a:gd name="T85" fmla="*/ 1016 h 1582"/>
                <a:gd name="T86" fmla="*/ 3024 w 3056"/>
                <a:gd name="T87" fmla="*/ 346 h 1582"/>
                <a:gd name="T88" fmla="*/ 3010 w 3056"/>
                <a:gd name="T89" fmla="*/ 244 h 1582"/>
                <a:gd name="T90" fmla="*/ 2946 w 3056"/>
                <a:gd name="T91" fmla="*/ 126 h 1582"/>
                <a:gd name="T92" fmla="*/ 2844 w 3056"/>
                <a:gd name="T93" fmla="*/ 42 h 1582"/>
                <a:gd name="T94" fmla="*/ 2716 w 3056"/>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6" h="1582">
                  <a:moveTo>
                    <a:pt x="2680" y="0"/>
                  </a:moveTo>
                  <a:lnTo>
                    <a:pt x="646" y="0"/>
                  </a:lnTo>
                  <a:lnTo>
                    <a:pt x="646" y="0"/>
                  </a:lnTo>
                  <a:lnTo>
                    <a:pt x="620" y="2"/>
                  </a:lnTo>
                  <a:lnTo>
                    <a:pt x="594" y="4"/>
                  </a:lnTo>
                  <a:lnTo>
                    <a:pt x="570" y="10"/>
                  </a:lnTo>
                  <a:lnTo>
                    <a:pt x="544" y="16"/>
                  </a:lnTo>
                  <a:lnTo>
                    <a:pt x="522" y="24"/>
                  </a:lnTo>
                  <a:lnTo>
                    <a:pt x="498" y="34"/>
                  </a:lnTo>
                  <a:lnTo>
                    <a:pt x="476" y="46"/>
                  </a:lnTo>
                  <a:lnTo>
                    <a:pt x="454" y="58"/>
                  </a:lnTo>
                  <a:lnTo>
                    <a:pt x="434" y="74"/>
                  </a:lnTo>
                  <a:lnTo>
                    <a:pt x="416" y="90"/>
                  </a:lnTo>
                  <a:lnTo>
                    <a:pt x="398" y="106"/>
                  </a:lnTo>
                  <a:lnTo>
                    <a:pt x="380" y="126"/>
                  </a:lnTo>
                  <a:lnTo>
                    <a:pt x="366" y="146"/>
                  </a:lnTo>
                  <a:lnTo>
                    <a:pt x="352" y="166"/>
                  </a:lnTo>
                  <a:lnTo>
                    <a:pt x="340" y="190"/>
                  </a:lnTo>
                  <a:lnTo>
                    <a:pt x="328" y="212"/>
                  </a:lnTo>
                  <a:lnTo>
                    <a:pt x="328" y="212"/>
                  </a:lnTo>
                  <a:lnTo>
                    <a:pt x="320" y="232"/>
                  </a:lnTo>
                  <a:lnTo>
                    <a:pt x="312" y="252"/>
                  </a:lnTo>
                  <a:lnTo>
                    <a:pt x="308" y="270"/>
                  </a:lnTo>
                  <a:lnTo>
                    <a:pt x="304" y="290"/>
                  </a:lnTo>
                  <a:lnTo>
                    <a:pt x="302" y="328"/>
                  </a:lnTo>
                  <a:lnTo>
                    <a:pt x="300" y="362"/>
                  </a:lnTo>
                  <a:lnTo>
                    <a:pt x="300" y="364"/>
                  </a:lnTo>
                  <a:lnTo>
                    <a:pt x="300" y="364"/>
                  </a:lnTo>
                  <a:lnTo>
                    <a:pt x="300" y="396"/>
                  </a:lnTo>
                  <a:lnTo>
                    <a:pt x="300" y="396"/>
                  </a:lnTo>
                  <a:lnTo>
                    <a:pt x="300" y="406"/>
                  </a:lnTo>
                  <a:lnTo>
                    <a:pt x="300" y="438"/>
                  </a:lnTo>
                  <a:lnTo>
                    <a:pt x="300" y="438"/>
                  </a:lnTo>
                  <a:lnTo>
                    <a:pt x="276" y="444"/>
                  </a:lnTo>
                  <a:lnTo>
                    <a:pt x="254" y="452"/>
                  </a:lnTo>
                  <a:lnTo>
                    <a:pt x="232" y="460"/>
                  </a:lnTo>
                  <a:lnTo>
                    <a:pt x="210" y="470"/>
                  </a:lnTo>
                  <a:lnTo>
                    <a:pt x="190" y="482"/>
                  </a:lnTo>
                  <a:lnTo>
                    <a:pt x="172" y="494"/>
                  </a:lnTo>
                  <a:lnTo>
                    <a:pt x="152" y="508"/>
                  </a:lnTo>
                  <a:lnTo>
                    <a:pt x="134" y="524"/>
                  </a:lnTo>
                  <a:lnTo>
                    <a:pt x="118" y="540"/>
                  </a:lnTo>
                  <a:lnTo>
                    <a:pt x="102" y="556"/>
                  </a:lnTo>
                  <a:lnTo>
                    <a:pt x="88" y="574"/>
                  </a:lnTo>
                  <a:lnTo>
                    <a:pt x="76" y="594"/>
                  </a:lnTo>
                  <a:lnTo>
                    <a:pt x="64" y="614"/>
                  </a:lnTo>
                  <a:lnTo>
                    <a:pt x="52" y="634"/>
                  </a:lnTo>
                  <a:lnTo>
                    <a:pt x="44" y="656"/>
                  </a:lnTo>
                  <a:lnTo>
                    <a:pt x="36" y="678"/>
                  </a:lnTo>
                  <a:lnTo>
                    <a:pt x="36" y="678"/>
                  </a:lnTo>
                  <a:lnTo>
                    <a:pt x="34" y="678"/>
                  </a:lnTo>
                  <a:lnTo>
                    <a:pt x="34" y="678"/>
                  </a:lnTo>
                  <a:lnTo>
                    <a:pt x="28" y="704"/>
                  </a:lnTo>
                  <a:lnTo>
                    <a:pt x="24" y="730"/>
                  </a:lnTo>
                  <a:lnTo>
                    <a:pt x="20" y="756"/>
                  </a:lnTo>
                  <a:lnTo>
                    <a:pt x="20" y="782"/>
                  </a:lnTo>
                  <a:lnTo>
                    <a:pt x="20" y="962"/>
                  </a:lnTo>
                  <a:lnTo>
                    <a:pt x="20" y="962"/>
                  </a:lnTo>
                  <a:lnTo>
                    <a:pt x="10" y="982"/>
                  </a:lnTo>
                  <a:lnTo>
                    <a:pt x="4" y="1002"/>
                  </a:lnTo>
                  <a:lnTo>
                    <a:pt x="2" y="1022"/>
                  </a:lnTo>
                  <a:lnTo>
                    <a:pt x="0" y="1044"/>
                  </a:lnTo>
                  <a:lnTo>
                    <a:pt x="0" y="1108"/>
                  </a:lnTo>
                  <a:lnTo>
                    <a:pt x="0" y="1108"/>
                  </a:lnTo>
                  <a:lnTo>
                    <a:pt x="2" y="1136"/>
                  </a:lnTo>
                  <a:lnTo>
                    <a:pt x="8" y="1162"/>
                  </a:lnTo>
                  <a:lnTo>
                    <a:pt x="18" y="1186"/>
                  </a:lnTo>
                  <a:lnTo>
                    <a:pt x="32" y="1210"/>
                  </a:lnTo>
                  <a:lnTo>
                    <a:pt x="48" y="1230"/>
                  </a:lnTo>
                  <a:lnTo>
                    <a:pt x="66" y="1250"/>
                  </a:lnTo>
                  <a:lnTo>
                    <a:pt x="88" y="1264"/>
                  </a:lnTo>
                  <a:lnTo>
                    <a:pt x="112" y="1278"/>
                  </a:lnTo>
                  <a:lnTo>
                    <a:pt x="112" y="1278"/>
                  </a:lnTo>
                  <a:lnTo>
                    <a:pt x="122" y="1310"/>
                  </a:lnTo>
                  <a:lnTo>
                    <a:pt x="134" y="1342"/>
                  </a:lnTo>
                  <a:lnTo>
                    <a:pt x="148" y="1372"/>
                  </a:lnTo>
                  <a:lnTo>
                    <a:pt x="164" y="1400"/>
                  </a:lnTo>
                  <a:lnTo>
                    <a:pt x="182" y="1426"/>
                  </a:lnTo>
                  <a:lnTo>
                    <a:pt x="204" y="1452"/>
                  </a:lnTo>
                  <a:lnTo>
                    <a:pt x="226" y="1474"/>
                  </a:lnTo>
                  <a:lnTo>
                    <a:pt x="252" y="1496"/>
                  </a:lnTo>
                  <a:lnTo>
                    <a:pt x="278" y="1516"/>
                  </a:lnTo>
                  <a:lnTo>
                    <a:pt x="306" y="1532"/>
                  </a:lnTo>
                  <a:lnTo>
                    <a:pt x="334" y="1548"/>
                  </a:lnTo>
                  <a:lnTo>
                    <a:pt x="366" y="1560"/>
                  </a:lnTo>
                  <a:lnTo>
                    <a:pt x="398" y="1570"/>
                  </a:lnTo>
                  <a:lnTo>
                    <a:pt x="430" y="1576"/>
                  </a:lnTo>
                  <a:lnTo>
                    <a:pt x="464" y="1582"/>
                  </a:lnTo>
                  <a:lnTo>
                    <a:pt x="498" y="1582"/>
                  </a:lnTo>
                  <a:lnTo>
                    <a:pt x="498" y="1582"/>
                  </a:lnTo>
                  <a:lnTo>
                    <a:pt x="528" y="1582"/>
                  </a:lnTo>
                  <a:lnTo>
                    <a:pt x="556" y="1578"/>
                  </a:lnTo>
                  <a:lnTo>
                    <a:pt x="586" y="1572"/>
                  </a:lnTo>
                  <a:lnTo>
                    <a:pt x="614" y="1566"/>
                  </a:lnTo>
                  <a:lnTo>
                    <a:pt x="640" y="1556"/>
                  </a:lnTo>
                  <a:lnTo>
                    <a:pt x="666" y="1544"/>
                  </a:lnTo>
                  <a:lnTo>
                    <a:pt x="692" y="1532"/>
                  </a:lnTo>
                  <a:lnTo>
                    <a:pt x="716" y="1516"/>
                  </a:lnTo>
                  <a:lnTo>
                    <a:pt x="740" y="1500"/>
                  </a:lnTo>
                  <a:lnTo>
                    <a:pt x="762" y="1482"/>
                  </a:lnTo>
                  <a:lnTo>
                    <a:pt x="782" y="1462"/>
                  </a:lnTo>
                  <a:lnTo>
                    <a:pt x="802" y="1440"/>
                  </a:lnTo>
                  <a:lnTo>
                    <a:pt x="820" y="1418"/>
                  </a:lnTo>
                  <a:lnTo>
                    <a:pt x="836" y="1394"/>
                  </a:lnTo>
                  <a:lnTo>
                    <a:pt x="850" y="1368"/>
                  </a:lnTo>
                  <a:lnTo>
                    <a:pt x="862" y="1342"/>
                  </a:lnTo>
                  <a:lnTo>
                    <a:pt x="1648" y="1342"/>
                  </a:lnTo>
                  <a:lnTo>
                    <a:pt x="1648" y="1342"/>
                  </a:lnTo>
                  <a:lnTo>
                    <a:pt x="1660" y="1368"/>
                  </a:lnTo>
                  <a:lnTo>
                    <a:pt x="1674" y="1394"/>
                  </a:lnTo>
                  <a:lnTo>
                    <a:pt x="1690" y="1418"/>
                  </a:lnTo>
                  <a:lnTo>
                    <a:pt x="1708" y="1440"/>
                  </a:lnTo>
                  <a:lnTo>
                    <a:pt x="1728" y="1462"/>
                  </a:lnTo>
                  <a:lnTo>
                    <a:pt x="1748" y="1482"/>
                  </a:lnTo>
                  <a:lnTo>
                    <a:pt x="1770" y="1500"/>
                  </a:lnTo>
                  <a:lnTo>
                    <a:pt x="1794" y="1516"/>
                  </a:lnTo>
                  <a:lnTo>
                    <a:pt x="1818" y="1532"/>
                  </a:lnTo>
                  <a:lnTo>
                    <a:pt x="1842" y="1544"/>
                  </a:lnTo>
                  <a:lnTo>
                    <a:pt x="1870" y="1556"/>
                  </a:lnTo>
                  <a:lnTo>
                    <a:pt x="1896" y="1566"/>
                  </a:lnTo>
                  <a:lnTo>
                    <a:pt x="1924" y="1572"/>
                  </a:lnTo>
                  <a:lnTo>
                    <a:pt x="1952" y="1578"/>
                  </a:lnTo>
                  <a:lnTo>
                    <a:pt x="1982" y="1582"/>
                  </a:lnTo>
                  <a:lnTo>
                    <a:pt x="2012" y="1582"/>
                  </a:lnTo>
                  <a:lnTo>
                    <a:pt x="2012" y="1582"/>
                  </a:lnTo>
                  <a:lnTo>
                    <a:pt x="2042" y="1582"/>
                  </a:lnTo>
                  <a:lnTo>
                    <a:pt x="2070" y="1578"/>
                  </a:lnTo>
                  <a:lnTo>
                    <a:pt x="2098" y="1572"/>
                  </a:lnTo>
                  <a:lnTo>
                    <a:pt x="2126" y="1566"/>
                  </a:lnTo>
                  <a:lnTo>
                    <a:pt x="2154" y="1556"/>
                  </a:lnTo>
                  <a:lnTo>
                    <a:pt x="2180" y="1544"/>
                  </a:lnTo>
                  <a:lnTo>
                    <a:pt x="2206" y="1532"/>
                  </a:lnTo>
                  <a:lnTo>
                    <a:pt x="2230" y="1516"/>
                  </a:lnTo>
                  <a:lnTo>
                    <a:pt x="2254" y="1500"/>
                  </a:lnTo>
                  <a:lnTo>
                    <a:pt x="2276" y="1482"/>
                  </a:lnTo>
                  <a:lnTo>
                    <a:pt x="2296" y="1462"/>
                  </a:lnTo>
                  <a:lnTo>
                    <a:pt x="2314" y="1440"/>
                  </a:lnTo>
                  <a:lnTo>
                    <a:pt x="2332" y="1418"/>
                  </a:lnTo>
                  <a:lnTo>
                    <a:pt x="2348" y="1394"/>
                  </a:lnTo>
                  <a:lnTo>
                    <a:pt x="2362" y="1368"/>
                  </a:lnTo>
                  <a:lnTo>
                    <a:pt x="2376" y="1342"/>
                  </a:lnTo>
                  <a:lnTo>
                    <a:pt x="2680" y="1342"/>
                  </a:lnTo>
                  <a:lnTo>
                    <a:pt x="2680" y="1342"/>
                  </a:lnTo>
                  <a:lnTo>
                    <a:pt x="2704" y="1342"/>
                  </a:lnTo>
                  <a:lnTo>
                    <a:pt x="2728" y="1340"/>
                  </a:lnTo>
                  <a:lnTo>
                    <a:pt x="2750" y="1336"/>
                  </a:lnTo>
                  <a:lnTo>
                    <a:pt x="2774" y="1330"/>
                  </a:lnTo>
                  <a:lnTo>
                    <a:pt x="2796" y="1322"/>
                  </a:lnTo>
                  <a:lnTo>
                    <a:pt x="2818" y="1314"/>
                  </a:lnTo>
                  <a:lnTo>
                    <a:pt x="2838" y="1304"/>
                  </a:lnTo>
                  <a:lnTo>
                    <a:pt x="2860" y="1292"/>
                  </a:lnTo>
                  <a:lnTo>
                    <a:pt x="2872" y="1292"/>
                  </a:lnTo>
                  <a:lnTo>
                    <a:pt x="2872" y="1292"/>
                  </a:lnTo>
                  <a:lnTo>
                    <a:pt x="2890" y="1290"/>
                  </a:lnTo>
                  <a:lnTo>
                    <a:pt x="2908" y="1288"/>
                  </a:lnTo>
                  <a:lnTo>
                    <a:pt x="2926" y="1284"/>
                  </a:lnTo>
                  <a:lnTo>
                    <a:pt x="2942" y="1278"/>
                  </a:lnTo>
                  <a:lnTo>
                    <a:pt x="2958" y="1270"/>
                  </a:lnTo>
                  <a:lnTo>
                    <a:pt x="2974" y="1260"/>
                  </a:lnTo>
                  <a:lnTo>
                    <a:pt x="2988" y="1250"/>
                  </a:lnTo>
                  <a:lnTo>
                    <a:pt x="3002" y="1238"/>
                  </a:lnTo>
                  <a:lnTo>
                    <a:pt x="3014" y="1224"/>
                  </a:lnTo>
                  <a:lnTo>
                    <a:pt x="3024" y="1210"/>
                  </a:lnTo>
                  <a:lnTo>
                    <a:pt x="3034" y="1196"/>
                  </a:lnTo>
                  <a:lnTo>
                    <a:pt x="3040" y="1180"/>
                  </a:lnTo>
                  <a:lnTo>
                    <a:pt x="3046" y="1162"/>
                  </a:lnTo>
                  <a:lnTo>
                    <a:pt x="3052" y="1144"/>
                  </a:lnTo>
                  <a:lnTo>
                    <a:pt x="3054" y="1126"/>
                  </a:lnTo>
                  <a:lnTo>
                    <a:pt x="3056" y="1108"/>
                  </a:lnTo>
                  <a:lnTo>
                    <a:pt x="3056" y="1044"/>
                  </a:lnTo>
                  <a:lnTo>
                    <a:pt x="3056" y="1044"/>
                  </a:lnTo>
                  <a:lnTo>
                    <a:pt x="3054" y="1016"/>
                  </a:lnTo>
                  <a:lnTo>
                    <a:pt x="3048" y="990"/>
                  </a:lnTo>
                  <a:lnTo>
                    <a:pt x="3038" y="966"/>
                  </a:lnTo>
                  <a:lnTo>
                    <a:pt x="3024" y="942"/>
                  </a:lnTo>
                  <a:lnTo>
                    <a:pt x="3024" y="346"/>
                  </a:lnTo>
                  <a:lnTo>
                    <a:pt x="3024" y="346"/>
                  </a:lnTo>
                  <a:lnTo>
                    <a:pt x="3022" y="310"/>
                  </a:lnTo>
                  <a:lnTo>
                    <a:pt x="3018" y="276"/>
                  </a:lnTo>
                  <a:lnTo>
                    <a:pt x="3010" y="244"/>
                  </a:lnTo>
                  <a:lnTo>
                    <a:pt x="2998" y="212"/>
                  </a:lnTo>
                  <a:lnTo>
                    <a:pt x="2982" y="182"/>
                  </a:lnTo>
                  <a:lnTo>
                    <a:pt x="2966" y="152"/>
                  </a:lnTo>
                  <a:lnTo>
                    <a:pt x="2946" y="126"/>
                  </a:lnTo>
                  <a:lnTo>
                    <a:pt x="2924" y="102"/>
                  </a:lnTo>
                  <a:lnTo>
                    <a:pt x="2900" y="80"/>
                  </a:lnTo>
                  <a:lnTo>
                    <a:pt x="2872" y="60"/>
                  </a:lnTo>
                  <a:lnTo>
                    <a:pt x="2844" y="42"/>
                  </a:lnTo>
                  <a:lnTo>
                    <a:pt x="2814" y="28"/>
                  </a:lnTo>
                  <a:lnTo>
                    <a:pt x="2782" y="16"/>
                  </a:lnTo>
                  <a:lnTo>
                    <a:pt x="2750" y="8"/>
                  </a:lnTo>
                  <a:lnTo>
                    <a:pt x="2716" y="2"/>
                  </a:lnTo>
                  <a:lnTo>
                    <a:pt x="2680" y="0"/>
                  </a:lnTo>
                  <a:lnTo>
                    <a:pt x="2680" y="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5" name="Freeform 6"/>
            <p:cNvSpPr>
              <a:spLocks/>
            </p:cNvSpPr>
            <p:nvPr/>
          </p:nvSpPr>
          <p:spPr bwMode="auto">
            <a:xfrm>
              <a:off x="2291" y="1337"/>
              <a:ext cx="3054" cy="1582"/>
            </a:xfrm>
            <a:custGeom>
              <a:avLst/>
              <a:gdLst>
                <a:gd name="T0" fmla="*/ 620 w 3054"/>
                <a:gd name="T1" fmla="*/ 2 h 1582"/>
                <a:gd name="T2" fmla="*/ 520 w 3054"/>
                <a:gd name="T3" fmla="*/ 24 h 1582"/>
                <a:gd name="T4" fmla="*/ 434 w 3054"/>
                <a:gd name="T5" fmla="*/ 74 h 1582"/>
                <a:gd name="T6" fmla="*/ 364 w 3054"/>
                <a:gd name="T7" fmla="*/ 146 h 1582"/>
                <a:gd name="T8" fmla="*/ 328 w 3054"/>
                <a:gd name="T9" fmla="*/ 212 h 1582"/>
                <a:gd name="T10" fmla="*/ 304 w 3054"/>
                <a:gd name="T11" fmla="*/ 290 h 1582"/>
                <a:gd name="T12" fmla="*/ 300 w 3054"/>
                <a:gd name="T13" fmla="*/ 364 h 1582"/>
                <a:gd name="T14" fmla="*/ 298 w 3054"/>
                <a:gd name="T15" fmla="*/ 438 h 1582"/>
                <a:gd name="T16" fmla="*/ 232 w 3054"/>
                <a:gd name="T17" fmla="*/ 460 h 1582"/>
                <a:gd name="T18" fmla="*/ 152 w 3054"/>
                <a:gd name="T19" fmla="*/ 508 h 1582"/>
                <a:gd name="T20" fmla="*/ 88 w 3054"/>
                <a:gd name="T21" fmla="*/ 574 h 1582"/>
                <a:gd name="T22" fmla="*/ 42 w 3054"/>
                <a:gd name="T23" fmla="*/ 656 h 1582"/>
                <a:gd name="T24" fmla="*/ 34 w 3054"/>
                <a:gd name="T25" fmla="*/ 678 h 1582"/>
                <a:gd name="T26" fmla="*/ 18 w 3054"/>
                <a:gd name="T27" fmla="*/ 782 h 1582"/>
                <a:gd name="T28" fmla="*/ 4 w 3054"/>
                <a:gd name="T29" fmla="*/ 1002 h 1582"/>
                <a:gd name="T30" fmla="*/ 0 w 3054"/>
                <a:gd name="T31" fmla="*/ 1108 h 1582"/>
                <a:gd name="T32" fmla="*/ 30 w 3054"/>
                <a:gd name="T33" fmla="*/ 1210 h 1582"/>
                <a:gd name="T34" fmla="*/ 112 w 3054"/>
                <a:gd name="T35" fmla="*/ 1278 h 1582"/>
                <a:gd name="T36" fmla="*/ 146 w 3054"/>
                <a:gd name="T37" fmla="*/ 1370 h 1582"/>
                <a:gd name="T38" fmla="*/ 226 w 3054"/>
                <a:gd name="T39" fmla="*/ 1474 h 1582"/>
                <a:gd name="T40" fmla="*/ 334 w 3054"/>
                <a:gd name="T41" fmla="*/ 1548 h 1582"/>
                <a:gd name="T42" fmla="*/ 462 w 3054"/>
                <a:gd name="T43" fmla="*/ 1582 h 1582"/>
                <a:gd name="T44" fmla="*/ 556 w 3054"/>
                <a:gd name="T45" fmla="*/ 1578 h 1582"/>
                <a:gd name="T46" fmla="*/ 666 w 3054"/>
                <a:gd name="T47" fmla="*/ 1544 h 1582"/>
                <a:gd name="T48" fmla="*/ 760 w 3054"/>
                <a:gd name="T49" fmla="*/ 1482 h 1582"/>
                <a:gd name="T50" fmla="*/ 834 w 3054"/>
                <a:gd name="T51" fmla="*/ 1394 h 1582"/>
                <a:gd name="T52" fmla="*/ 1646 w 3054"/>
                <a:gd name="T53" fmla="*/ 1342 h 1582"/>
                <a:gd name="T54" fmla="*/ 1708 w 3054"/>
                <a:gd name="T55" fmla="*/ 1440 h 1582"/>
                <a:gd name="T56" fmla="*/ 1792 w 3054"/>
                <a:gd name="T57" fmla="*/ 1516 h 1582"/>
                <a:gd name="T58" fmla="*/ 1896 w 3054"/>
                <a:gd name="T59" fmla="*/ 1566 h 1582"/>
                <a:gd name="T60" fmla="*/ 2010 w 3054"/>
                <a:gd name="T61" fmla="*/ 1582 h 1582"/>
                <a:gd name="T62" fmla="*/ 2098 w 3054"/>
                <a:gd name="T63" fmla="*/ 1572 h 1582"/>
                <a:gd name="T64" fmla="*/ 2204 w 3054"/>
                <a:gd name="T65" fmla="*/ 1532 h 1582"/>
                <a:gd name="T66" fmla="*/ 2294 w 3054"/>
                <a:gd name="T67" fmla="*/ 1462 h 1582"/>
                <a:gd name="T68" fmla="*/ 2362 w 3054"/>
                <a:gd name="T69" fmla="*/ 1368 h 1582"/>
                <a:gd name="T70" fmla="*/ 2704 w 3054"/>
                <a:gd name="T71" fmla="*/ 1342 h 1582"/>
                <a:gd name="T72" fmla="*/ 2796 w 3054"/>
                <a:gd name="T73" fmla="*/ 1322 h 1582"/>
                <a:gd name="T74" fmla="*/ 2870 w 3054"/>
                <a:gd name="T75" fmla="*/ 1292 h 1582"/>
                <a:gd name="T76" fmla="*/ 2926 w 3054"/>
                <a:gd name="T77" fmla="*/ 1284 h 1582"/>
                <a:gd name="T78" fmla="*/ 2988 w 3054"/>
                <a:gd name="T79" fmla="*/ 1250 h 1582"/>
                <a:gd name="T80" fmla="*/ 3032 w 3054"/>
                <a:gd name="T81" fmla="*/ 1196 h 1582"/>
                <a:gd name="T82" fmla="*/ 3054 w 3054"/>
                <a:gd name="T83" fmla="*/ 1126 h 1582"/>
                <a:gd name="T84" fmla="*/ 3052 w 3054"/>
                <a:gd name="T85" fmla="*/ 1016 h 1582"/>
                <a:gd name="T86" fmla="*/ 3024 w 3054"/>
                <a:gd name="T87" fmla="*/ 346 h 1582"/>
                <a:gd name="T88" fmla="*/ 3008 w 3054"/>
                <a:gd name="T89" fmla="*/ 242 h 1582"/>
                <a:gd name="T90" fmla="*/ 2946 w 3054"/>
                <a:gd name="T91" fmla="*/ 126 h 1582"/>
                <a:gd name="T92" fmla="*/ 2844 w 3054"/>
                <a:gd name="T93" fmla="*/ 42 h 1582"/>
                <a:gd name="T94" fmla="*/ 2714 w 3054"/>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4" h="1582">
                  <a:moveTo>
                    <a:pt x="2680" y="0"/>
                  </a:moveTo>
                  <a:lnTo>
                    <a:pt x="646" y="0"/>
                  </a:lnTo>
                  <a:lnTo>
                    <a:pt x="646" y="0"/>
                  </a:lnTo>
                  <a:lnTo>
                    <a:pt x="620" y="2"/>
                  </a:lnTo>
                  <a:lnTo>
                    <a:pt x="594" y="4"/>
                  </a:lnTo>
                  <a:lnTo>
                    <a:pt x="568" y="10"/>
                  </a:lnTo>
                  <a:lnTo>
                    <a:pt x="544" y="16"/>
                  </a:lnTo>
                  <a:lnTo>
                    <a:pt x="520" y="24"/>
                  </a:lnTo>
                  <a:lnTo>
                    <a:pt x="498" y="34"/>
                  </a:lnTo>
                  <a:lnTo>
                    <a:pt x="476" y="46"/>
                  </a:lnTo>
                  <a:lnTo>
                    <a:pt x="454" y="58"/>
                  </a:lnTo>
                  <a:lnTo>
                    <a:pt x="434" y="74"/>
                  </a:lnTo>
                  <a:lnTo>
                    <a:pt x="414" y="90"/>
                  </a:lnTo>
                  <a:lnTo>
                    <a:pt x="396" y="106"/>
                  </a:lnTo>
                  <a:lnTo>
                    <a:pt x="380" y="126"/>
                  </a:lnTo>
                  <a:lnTo>
                    <a:pt x="364" y="146"/>
                  </a:lnTo>
                  <a:lnTo>
                    <a:pt x="350" y="166"/>
                  </a:lnTo>
                  <a:lnTo>
                    <a:pt x="338" y="190"/>
                  </a:lnTo>
                  <a:lnTo>
                    <a:pt x="328" y="212"/>
                  </a:lnTo>
                  <a:lnTo>
                    <a:pt x="328" y="212"/>
                  </a:lnTo>
                  <a:lnTo>
                    <a:pt x="318" y="232"/>
                  </a:lnTo>
                  <a:lnTo>
                    <a:pt x="312" y="250"/>
                  </a:lnTo>
                  <a:lnTo>
                    <a:pt x="308" y="270"/>
                  </a:lnTo>
                  <a:lnTo>
                    <a:pt x="304" y="290"/>
                  </a:lnTo>
                  <a:lnTo>
                    <a:pt x="300" y="328"/>
                  </a:lnTo>
                  <a:lnTo>
                    <a:pt x="300" y="362"/>
                  </a:lnTo>
                  <a:lnTo>
                    <a:pt x="300" y="364"/>
                  </a:lnTo>
                  <a:lnTo>
                    <a:pt x="300" y="364"/>
                  </a:lnTo>
                  <a:lnTo>
                    <a:pt x="298" y="396"/>
                  </a:lnTo>
                  <a:lnTo>
                    <a:pt x="298" y="396"/>
                  </a:lnTo>
                  <a:lnTo>
                    <a:pt x="298" y="406"/>
                  </a:lnTo>
                  <a:lnTo>
                    <a:pt x="298" y="438"/>
                  </a:lnTo>
                  <a:lnTo>
                    <a:pt x="298" y="438"/>
                  </a:lnTo>
                  <a:lnTo>
                    <a:pt x="276" y="444"/>
                  </a:lnTo>
                  <a:lnTo>
                    <a:pt x="254" y="452"/>
                  </a:lnTo>
                  <a:lnTo>
                    <a:pt x="232" y="460"/>
                  </a:lnTo>
                  <a:lnTo>
                    <a:pt x="210" y="470"/>
                  </a:lnTo>
                  <a:lnTo>
                    <a:pt x="190" y="482"/>
                  </a:lnTo>
                  <a:lnTo>
                    <a:pt x="170" y="494"/>
                  </a:lnTo>
                  <a:lnTo>
                    <a:pt x="152" y="508"/>
                  </a:lnTo>
                  <a:lnTo>
                    <a:pt x="134" y="524"/>
                  </a:lnTo>
                  <a:lnTo>
                    <a:pt x="118" y="540"/>
                  </a:lnTo>
                  <a:lnTo>
                    <a:pt x="102" y="556"/>
                  </a:lnTo>
                  <a:lnTo>
                    <a:pt x="88" y="574"/>
                  </a:lnTo>
                  <a:lnTo>
                    <a:pt x="74" y="594"/>
                  </a:lnTo>
                  <a:lnTo>
                    <a:pt x="62" y="614"/>
                  </a:lnTo>
                  <a:lnTo>
                    <a:pt x="52" y="634"/>
                  </a:lnTo>
                  <a:lnTo>
                    <a:pt x="42" y="656"/>
                  </a:lnTo>
                  <a:lnTo>
                    <a:pt x="34" y="678"/>
                  </a:lnTo>
                  <a:lnTo>
                    <a:pt x="34" y="678"/>
                  </a:lnTo>
                  <a:lnTo>
                    <a:pt x="34" y="678"/>
                  </a:lnTo>
                  <a:lnTo>
                    <a:pt x="34" y="678"/>
                  </a:lnTo>
                  <a:lnTo>
                    <a:pt x="28" y="704"/>
                  </a:lnTo>
                  <a:lnTo>
                    <a:pt x="22" y="730"/>
                  </a:lnTo>
                  <a:lnTo>
                    <a:pt x="20" y="756"/>
                  </a:lnTo>
                  <a:lnTo>
                    <a:pt x="18" y="782"/>
                  </a:lnTo>
                  <a:lnTo>
                    <a:pt x="18" y="962"/>
                  </a:lnTo>
                  <a:lnTo>
                    <a:pt x="18" y="962"/>
                  </a:lnTo>
                  <a:lnTo>
                    <a:pt x="10" y="980"/>
                  </a:lnTo>
                  <a:lnTo>
                    <a:pt x="4" y="1002"/>
                  </a:lnTo>
                  <a:lnTo>
                    <a:pt x="0" y="1022"/>
                  </a:lnTo>
                  <a:lnTo>
                    <a:pt x="0" y="1044"/>
                  </a:lnTo>
                  <a:lnTo>
                    <a:pt x="0" y="1108"/>
                  </a:lnTo>
                  <a:lnTo>
                    <a:pt x="0" y="1108"/>
                  </a:lnTo>
                  <a:lnTo>
                    <a:pt x="2" y="1136"/>
                  </a:lnTo>
                  <a:lnTo>
                    <a:pt x="8" y="1162"/>
                  </a:lnTo>
                  <a:lnTo>
                    <a:pt x="18" y="1186"/>
                  </a:lnTo>
                  <a:lnTo>
                    <a:pt x="30" y="1210"/>
                  </a:lnTo>
                  <a:lnTo>
                    <a:pt x="46" y="1230"/>
                  </a:lnTo>
                  <a:lnTo>
                    <a:pt x="66" y="1250"/>
                  </a:lnTo>
                  <a:lnTo>
                    <a:pt x="88" y="1264"/>
                  </a:lnTo>
                  <a:lnTo>
                    <a:pt x="112" y="1278"/>
                  </a:lnTo>
                  <a:lnTo>
                    <a:pt x="112" y="1278"/>
                  </a:lnTo>
                  <a:lnTo>
                    <a:pt x="120" y="1310"/>
                  </a:lnTo>
                  <a:lnTo>
                    <a:pt x="132" y="1342"/>
                  </a:lnTo>
                  <a:lnTo>
                    <a:pt x="146" y="1370"/>
                  </a:lnTo>
                  <a:lnTo>
                    <a:pt x="164" y="1400"/>
                  </a:lnTo>
                  <a:lnTo>
                    <a:pt x="182" y="1426"/>
                  </a:lnTo>
                  <a:lnTo>
                    <a:pt x="204" y="1452"/>
                  </a:lnTo>
                  <a:lnTo>
                    <a:pt x="226" y="1474"/>
                  </a:lnTo>
                  <a:lnTo>
                    <a:pt x="250" y="1496"/>
                  </a:lnTo>
                  <a:lnTo>
                    <a:pt x="276" y="1516"/>
                  </a:lnTo>
                  <a:lnTo>
                    <a:pt x="304" y="1532"/>
                  </a:lnTo>
                  <a:lnTo>
                    <a:pt x="334" y="1548"/>
                  </a:lnTo>
                  <a:lnTo>
                    <a:pt x="364" y="1560"/>
                  </a:lnTo>
                  <a:lnTo>
                    <a:pt x="396" y="1570"/>
                  </a:lnTo>
                  <a:lnTo>
                    <a:pt x="430" y="1576"/>
                  </a:lnTo>
                  <a:lnTo>
                    <a:pt x="462" y="1582"/>
                  </a:lnTo>
                  <a:lnTo>
                    <a:pt x="498" y="1582"/>
                  </a:lnTo>
                  <a:lnTo>
                    <a:pt x="498" y="1582"/>
                  </a:lnTo>
                  <a:lnTo>
                    <a:pt x="526" y="1582"/>
                  </a:lnTo>
                  <a:lnTo>
                    <a:pt x="556" y="1578"/>
                  </a:lnTo>
                  <a:lnTo>
                    <a:pt x="584" y="1572"/>
                  </a:lnTo>
                  <a:lnTo>
                    <a:pt x="612" y="1566"/>
                  </a:lnTo>
                  <a:lnTo>
                    <a:pt x="640" y="1556"/>
                  </a:lnTo>
                  <a:lnTo>
                    <a:pt x="666" y="1544"/>
                  </a:lnTo>
                  <a:lnTo>
                    <a:pt x="692" y="1532"/>
                  </a:lnTo>
                  <a:lnTo>
                    <a:pt x="716" y="1516"/>
                  </a:lnTo>
                  <a:lnTo>
                    <a:pt x="738" y="1500"/>
                  </a:lnTo>
                  <a:lnTo>
                    <a:pt x="760" y="1482"/>
                  </a:lnTo>
                  <a:lnTo>
                    <a:pt x="782" y="1462"/>
                  </a:lnTo>
                  <a:lnTo>
                    <a:pt x="800" y="1440"/>
                  </a:lnTo>
                  <a:lnTo>
                    <a:pt x="818" y="1418"/>
                  </a:lnTo>
                  <a:lnTo>
                    <a:pt x="834" y="1394"/>
                  </a:lnTo>
                  <a:lnTo>
                    <a:pt x="848" y="1368"/>
                  </a:lnTo>
                  <a:lnTo>
                    <a:pt x="862" y="1342"/>
                  </a:lnTo>
                  <a:lnTo>
                    <a:pt x="1646" y="1342"/>
                  </a:lnTo>
                  <a:lnTo>
                    <a:pt x="1646" y="1342"/>
                  </a:lnTo>
                  <a:lnTo>
                    <a:pt x="1660" y="1368"/>
                  </a:lnTo>
                  <a:lnTo>
                    <a:pt x="1674" y="1394"/>
                  </a:lnTo>
                  <a:lnTo>
                    <a:pt x="1690" y="1418"/>
                  </a:lnTo>
                  <a:lnTo>
                    <a:pt x="1708" y="1440"/>
                  </a:lnTo>
                  <a:lnTo>
                    <a:pt x="1726" y="1462"/>
                  </a:lnTo>
                  <a:lnTo>
                    <a:pt x="1748" y="1482"/>
                  </a:lnTo>
                  <a:lnTo>
                    <a:pt x="1770" y="1500"/>
                  </a:lnTo>
                  <a:lnTo>
                    <a:pt x="1792" y="1516"/>
                  </a:lnTo>
                  <a:lnTo>
                    <a:pt x="1816" y="1532"/>
                  </a:lnTo>
                  <a:lnTo>
                    <a:pt x="1842" y="1544"/>
                  </a:lnTo>
                  <a:lnTo>
                    <a:pt x="1868" y="1556"/>
                  </a:lnTo>
                  <a:lnTo>
                    <a:pt x="1896" y="1566"/>
                  </a:lnTo>
                  <a:lnTo>
                    <a:pt x="1924" y="1572"/>
                  </a:lnTo>
                  <a:lnTo>
                    <a:pt x="1952" y="1578"/>
                  </a:lnTo>
                  <a:lnTo>
                    <a:pt x="1982" y="1582"/>
                  </a:lnTo>
                  <a:lnTo>
                    <a:pt x="2010" y="1582"/>
                  </a:lnTo>
                  <a:lnTo>
                    <a:pt x="2010" y="1582"/>
                  </a:lnTo>
                  <a:lnTo>
                    <a:pt x="2040" y="1582"/>
                  </a:lnTo>
                  <a:lnTo>
                    <a:pt x="2070" y="1578"/>
                  </a:lnTo>
                  <a:lnTo>
                    <a:pt x="2098" y="1572"/>
                  </a:lnTo>
                  <a:lnTo>
                    <a:pt x="2126" y="1566"/>
                  </a:lnTo>
                  <a:lnTo>
                    <a:pt x="2154" y="1556"/>
                  </a:lnTo>
                  <a:lnTo>
                    <a:pt x="2180" y="1544"/>
                  </a:lnTo>
                  <a:lnTo>
                    <a:pt x="2204" y="1532"/>
                  </a:lnTo>
                  <a:lnTo>
                    <a:pt x="2230" y="1516"/>
                  </a:lnTo>
                  <a:lnTo>
                    <a:pt x="2252" y="1500"/>
                  </a:lnTo>
                  <a:lnTo>
                    <a:pt x="2274" y="1482"/>
                  </a:lnTo>
                  <a:lnTo>
                    <a:pt x="2294" y="1462"/>
                  </a:lnTo>
                  <a:lnTo>
                    <a:pt x="2314" y="1440"/>
                  </a:lnTo>
                  <a:lnTo>
                    <a:pt x="2332" y="1418"/>
                  </a:lnTo>
                  <a:lnTo>
                    <a:pt x="2348" y="1394"/>
                  </a:lnTo>
                  <a:lnTo>
                    <a:pt x="2362" y="1368"/>
                  </a:lnTo>
                  <a:lnTo>
                    <a:pt x="2374" y="1342"/>
                  </a:lnTo>
                  <a:lnTo>
                    <a:pt x="2680" y="1342"/>
                  </a:lnTo>
                  <a:lnTo>
                    <a:pt x="2680" y="1342"/>
                  </a:lnTo>
                  <a:lnTo>
                    <a:pt x="2704" y="1342"/>
                  </a:lnTo>
                  <a:lnTo>
                    <a:pt x="2726" y="1340"/>
                  </a:lnTo>
                  <a:lnTo>
                    <a:pt x="2750" y="1336"/>
                  </a:lnTo>
                  <a:lnTo>
                    <a:pt x="2772" y="1330"/>
                  </a:lnTo>
                  <a:lnTo>
                    <a:pt x="2796" y="1322"/>
                  </a:lnTo>
                  <a:lnTo>
                    <a:pt x="2816" y="1314"/>
                  </a:lnTo>
                  <a:lnTo>
                    <a:pt x="2838" y="1304"/>
                  </a:lnTo>
                  <a:lnTo>
                    <a:pt x="2858" y="1292"/>
                  </a:lnTo>
                  <a:lnTo>
                    <a:pt x="2870" y="1292"/>
                  </a:lnTo>
                  <a:lnTo>
                    <a:pt x="2870" y="1292"/>
                  </a:lnTo>
                  <a:lnTo>
                    <a:pt x="2890" y="1290"/>
                  </a:lnTo>
                  <a:lnTo>
                    <a:pt x="2908" y="1288"/>
                  </a:lnTo>
                  <a:lnTo>
                    <a:pt x="2926" y="1284"/>
                  </a:lnTo>
                  <a:lnTo>
                    <a:pt x="2942" y="1278"/>
                  </a:lnTo>
                  <a:lnTo>
                    <a:pt x="2958" y="1270"/>
                  </a:lnTo>
                  <a:lnTo>
                    <a:pt x="2974" y="1260"/>
                  </a:lnTo>
                  <a:lnTo>
                    <a:pt x="2988" y="1250"/>
                  </a:lnTo>
                  <a:lnTo>
                    <a:pt x="3000" y="1238"/>
                  </a:lnTo>
                  <a:lnTo>
                    <a:pt x="3012" y="1224"/>
                  </a:lnTo>
                  <a:lnTo>
                    <a:pt x="3024" y="1210"/>
                  </a:lnTo>
                  <a:lnTo>
                    <a:pt x="3032" y="1196"/>
                  </a:lnTo>
                  <a:lnTo>
                    <a:pt x="3040" y="1180"/>
                  </a:lnTo>
                  <a:lnTo>
                    <a:pt x="3046" y="1162"/>
                  </a:lnTo>
                  <a:lnTo>
                    <a:pt x="3050" y="1144"/>
                  </a:lnTo>
                  <a:lnTo>
                    <a:pt x="3054" y="1126"/>
                  </a:lnTo>
                  <a:lnTo>
                    <a:pt x="3054" y="1108"/>
                  </a:lnTo>
                  <a:lnTo>
                    <a:pt x="3054" y="1044"/>
                  </a:lnTo>
                  <a:lnTo>
                    <a:pt x="3054" y="1044"/>
                  </a:lnTo>
                  <a:lnTo>
                    <a:pt x="3052" y="1016"/>
                  </a:lnTo>
                  <a:lnTo>
                    <a:pt x="3046" y="990"/>
                  </a:lnTo>
                  <a:lnTo>
                    <a:pt x="3038" y="966"/>
                  </a:lnTo>
                  <a:lnTo>
                    <a:pt x="3024" y="942"/>
                  </a:lnTo>
                  <a:lnTo>
                    <a:pt x="3024" y="346"/>
                  </a:lnTo>
                  <a:lnTo>
                    <a:pt x="3024" y="346"/>
                  </a:lnTo>
                  <a:lnTo>
                    <a:pt x="3022" y="310"/>
                  </a:lnTo>
                  <a:lnTo>
                    <a:pt x="3016" y="276"/>
                  </a:lnTo>
                  <a:lnTo>
                    <a:pt x="3008" y="242"/>
                  </a:lnTo>
                  <a:lnTo>
                    <a:pt x="2996" y="212"/>
                  </a:lnTo>
                  <a:lnTo>
                    <a:pt x="2982" y="182"/>
                  </a:lnTo>
                  <a:lnTo>
                    <a:pt x="2964" y="152"/>
                  </a:lnTo>
                  <a:lnTo>
                    <a:pt x="2946" y="126"/>
                  </a:lnTo>
                  <a:lnTo>
                    <a:pt x="2922" y="102"/>
                  </a:lnTo>
                  <a:lnTo>
                    <a:pt x="2898" y="80"/>
                  </a:lnTo>
                  <a:lnTo>
                    <a:pt x="2872" y="60"/>
                  </a:lnTo>
                  <a:lnTo>
                    <a:pt x="2844" y="42"/>
                  </a:lnTo>
                  <a:lnTo>
                    <a:pt x="2814" y="28"/>
                  </a:lnTo>
                  <a:lnTo>
                    <a:pt x="2782" y="16"/>
                  </a:lnTo>
                  <a:lnTo>
                    <a:pt x="2748" y="8"/>
                  </a:lnTo>
                  <a:lnTo>
                    <a:pt x="2714" y="2"/>
                  </a:lnTo>
                  <a:lnTo>
                    <a:pt x="2680" y="0"/>
                  </a:lnTo>
                  <a:lnTo>
                    <a:pt x="26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6" name="Freeform 7"/>
            <p:cNvSpPr>
              <a:spLocks/>
            </p:cNvSpPr>
            <p:nvPr/>
          </p:nvSpPr>
          <p:spPr bwMode="auto">
            <a:xfrm>
              <a:off x="2355" y="1401"/>
              <a:ext cx="2926" cy="1454"/>
            </a:xfrm>
            <a:custGeom>
              <a:avLst/>
              <a:gdLst>
                <a:gd name="T0" fmla="*/ 2890 w 2926"/>
                <a:gd name="T1" fmla="*/ 224 h 1454"/>
                <a:gd name="T2" fmla="*/ 2848 w 2926"/>
                <a:gd name="T3" fmla="*/ 124 h 1454"/>
                <a:gd name="T4" fmla="*/ 2772 w 2926"/>
                <a:gd name="T5" fmla="*/ 48 h 1454"/>
                <a:gd name="T6" fmla="*/ 2672 w 2926"/>
                <a:gd name="T7" fmla="*/ 6 h 1454"/>
                <a:gd name="T8" fmla="*/ 582 w 2926"/>
                <a:gd name="T9" fmla="*/ 0 h 1454"/>
                <a:gd name="T10" fmla="*/ 496 w 2926"/>
                <a:gd name="T11" fmla="*/ 14 h 1454"/>
                <a:gd name="T12" fmla="*/ 422 w 2926"/>
                <a:gd name="T13" fmla="*/ 50 h 1454"/>
                <a:gd name="T14" fmla="*/ 364 w 2926"/>
                <a:gd name="T15" fmla="*/ 106 h 1454"/>
                <a:gd name="T16" fmla="*/ 322 w 2926"/>
                <a:gd name="T17" fmla="*/ 176 h 1454"/>
                <a:gd name="T18" fmla="*/ 306 w 2926"/>
                <a:gd name="T19" fmla="*/ 220 h 1454"/>
                <a:gd name="T20" fmla="*/ 300 w 2926"/>
                <a:gd name="T21" fmla="*/ 300 h 1454"/>
                <a:gd name="T22" fmla="*/ 298 w 2926"/>
                <a:gd name="T23" fmla="*/ 428 h 1454"/>
                <a:gd name="T24" fmla="*/ 268 w 2926"/>
                <a:gd name="T25" fmla="*/ 432 h 1454"/>
                <a:gd name="T26" fmla="*/ 184 w 2926"/>
                <a:gd name="T27" fmla="*/ 460 h 1454"/>
                <a:gd name="T28" fmla="*/ 112 w 2926"/>
                <a:gd name="T29" fmla="*/ 508 h 1454"/>
                <a:gd name="T30" fmla="*/ 58 w 2926"/>
                <a:gd name="T31" fmla="*/ 574 h 1454"/>
                <a:gd name="T32" fmla="*/ 32 w 2926"/>
                <a:gd name="T33" fmla="*/ 632 h 1454"/>
                <a:gd name="T34" fmla="*/ 22 w 2926"/>
                <a:gd name="T35" fmla="*/ 674 h 1454"/>
                <a:gd name="T36" fmla="*/ 18 w 2926"/>
                <a:gd name="T37" fmla="*/ 914 h 1454"/>
                <a:gd name="T38" fmla="*/ 0 w 2926"/>
                <a:gd name="T39" fmla="*/ 962 h 1454"/>
                <a:gd name="T40" fmla="*/ 2 w 2926"/>
                <a:gd name="T41" fmla="*/ 1066 h 1454"/>
                <a:gd name="T42" fmla="*/ 44 w 2926"/>
                <a:gd name="T43" fmla="*/ 1138 h 1454"/>
                <a:gd name="T44" fmla="*/ 104 w 2926"/>
                <a:gd name="T45" fmla="*/ 1162 h 1454"/>
                <a:gd name="T46" fmla="*/ 140 w 2926"/>
                <a:gd name="T47" fmla="*/ 1278 h 1454"/>
                <a:gd name="T48" fmla="*/ 212 w 2926"/>
                <a:gd name="T49" fmla="*/ 1370 h 1454"/>
                <a:gd name="T50" fmla="*/ 314 w 2926"/>
                <a:gd name="T51" fmla="*/ 1432 h 1454"/>
                <a:gd name="T52" fmla="*/ 434 w 2926"/>
                <a:gd name="T53" fmla="*/ 1454 h 1454"/>
                <a:gd name="T54" fmla="*/ 516 w 2926"/>
                <a:gd name="T55" fmla="*/ 1444 h 1454"/>
                <a:gd name="T56" fmla="*/ 614 w 2926"/>
                <a:gd name="T57" fmla="*/ 1402 h 1454"/>
                <a:gd name="T58" fmla="*/ 692 w 2926"/>
                <a:gd name="T59" fmla="*/ 1332 h 1454"/>
                <a:gd name="T60" fmla="*/ 744 w 2926"/>
                <a:gd name="T61" fmla="*/ 1240 h 1454"/>
                <a:gd name="T62" fmla="*/ 1636 w 2926"/>
                <a:gd name="T63" fmla="*/ 1240 h 1454"/>
                <a:gd name="T64" fmla="*/ 1688 w 2926"/>
                <a:gd name="T65" fmla="*/ 1332 h 1454"/>
                <a:gd name="T66" fmla="*/ 1768 w 2926"/>
                <a:gd name="T67" fmla="*/ 1402 h 1454"/>
                <a:gd name="T68" fmla="*/ 1864 w 2926"/>
                <a:gd name="T69" fmla="*/ 1444 h 1454"/>
                <a:gd name="T70" fmla="*/ 1946 w 2926"/>
                <a:gd name="T71" fmla="*/ 1454 h 1454"/>
                <a:gd name="T72" fmla="*/ 2054 w 2926"/>
                <a:gd name="T73" fmla="*/ 1436 h 1454"/>
                <a:gd name="T74" fmla="*/ 2148 w 2926"/>
                <a:gd name="T75" fmla="*/ 1386 h 1454"/>
                <a:gd name="T76" fmla="*/ 2220 w 2926"/>
                <a:gd name="T77" fmla="*/ 1310 h 1454"/>
                <a:gd name="T78" fmla="*/ 2266 w 2926"/>
                <a:gd name="T79" fmla="*/ 1214 h 1454"/>
                <a:gd name="T80" fmla="*/ 2660 w 2926"/>
                <a:gd name="T81" fmla="*/ 1210 h 1454"/>
                <a:gd name="T82" fmla="*/ 2740 w 2926"/>
                <a:gd name="T83" fmla="*/ 1184 h 1454"/>
                <a:gd name="T84" fmla="*/ 2782 w 2926"/>
                <a:gd name="T85" fmla="*/ 1164 h 1454"/>
                <a:gd name="T86" fmla="*/ 2830 w 2926"/>
                <a:gd name="T87" fmla="*/ 1162 h 1454"/>
                <a:gd name="T88" fmla="*/ 2906 w 2926"/>
                <a:gd name="T89" fmla="*/ 1110 h 1454"/>
                <a:gd name="T90" fmla="*/ 2926 w 2926"/>
                <a:gd name="T91" fmla="*/ 1044 h 1454"/>
                <a:gd name="T92" fmla="*/ 2918 w 2926"/>
                <a:gd name="T93" fmla="*/ 936 h 1454"/>
                <a:gd name="T94" fmla="*/ 2896 w 2926"/>
                <a:gd name="T95" fmla="*/ 282 h 1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26" h="1454">
                  <a:moveTo>
                    <a:pt x="2896" y="282"/>
                  </a:moveTo>
                  <a:lnTo>
                    <a:pt x="2896" y="282"/>
                  </a:lnTo>
                  <a:lnTo>
                    <a:pt x="2894" y="252"/>
                  </a:lnTo>
                  <a:lnTo>
                    <a:pt x="2890" y="224"/>
                  </a:lnTo>
                  <a:lnTo>
                    <a:pt x="2884" y="198"/>
                  </a:lnTo>
                  <a:lnTo>
                    <a:pt x="2874" y="172"/>
                  </a:lnTo>
                  <a:lnTo>
                    <a:pt x="2862" y="148"/>
                  </a:lnTo>
                  <a:lnTo>
                    <a:pt x="2848" y="124"/>
                  </a:lnTo>
                  <a:lnTo>
                    <a:pt x="2832" y="104"/>
                  </a:lnTo>
                  <a:lnTo>
                    <a:pt x="2814" y="84"/>
                  </a:lnTo>
                  <a:lnTo>
                    <a:pt x="2794" y="66"/>
                  </a:lnTo>
                  <a:lnTo>
                    <a:pt x="2772" y="48"/>
                  </a:lnTo>
                  <a:lnTo>
                    <a:pt x="2750" y="34"/>
                  </a:lnTo>
                  <a:lnTo>
                    <a:pt x="2724" y="24"/>
                  </a:lnTo>
                  <a:lnTo>
                    <a:pt x="2698" y="14"/>
                  </a:lnTo>
                  <a:lnTo>
                    <a:pt x="2672" y="6"/>
                  </a:lnTo>
                  <a:lnTo>
                    <a:pt x="2644" y="2"/>
                  </a:lnTo>
                  <a:lnTo>
                    <a:pt x="2616" y="0"/>
                  </a:lnTo>
                  <a:lnTo>
                    <a:pt x="582" y="0"/>
                  </a:lnTo>
                  <a:lnTo>
                    <a:pt x="582" y="0"/>
                  </a:lnTo>
                  <a:lnTo>
                    <a:pt x="560" y="2"/>
                  </a:lnTo>
                  <a:lnTo>
                    <a:pt x="538" y="4"/>
                  </a:lnTo>
                  <a:lnTo>
                    <a:pt x="518" y="8"/>
                  </a:lnTo>
                  <a:lnTo>
                    <a:pt x="496" y="14"/>
                  </a:lnTo>
                  <a:lnTo>
                    <a:pt x="478" y="20"/>
                  </a:lnTo>
                  <a:lnTo>
                    <a:pt x="458" y="30"/>
                  </a:lnTo>
                  <a:lnTo>
                    <a:pt x="440" y="40"/>
                  </a:lnTo>
                  <a:lnTo>
                    <a:pt x="422" y="50"/>
                  </a:lnTo>
                  <a:lnTo>
                    <a:pt x="406" y="62"/>
                  </a:lnTo>
                  <a:lnTo>
                    <a:pt x="390" y="76"/>
                  </a:lnTo>
                  <a:lnTo>
                    <a:pt x="376" y="90"/>
                  </a:lnTo>
                  <a:lnTo>
                    <a:pt x="364" y="106"/>
                  </a:lnTo>
                  <a:lnTo>
                    <a:pt x="350" y="122"/>
                  </a:lnTo>
                  <a:lnTo>
                    <a:pt x="340" y="140"/>
                  </a:lnTo>
                  <a:lnTo>
                    <a:pt x="330" y="158"/>
                  </a:lnTo>
                  <a:lnTo>
                    <a:pt x="322" y="176"/>
                  </a:lnTo>
                  <a:lnTo>
                    <a:pt x="322" y="176"/>
                  </a:lnTo>
                  <a:lnTo>
                    <a:pt x="314" y="190"/>
                  </a:lnTo>
                  <a:lnTo>
                    <a:pt x="310" y="204"/>
                  </a:lnTo>
                  <a:lnTo>
                    <a:pt x="306" y="220"/>
                  </a:lnTo>
                  <a:lnTo>
                    <a:pt x="304" y="236"/>
                  </a:lnTo>
                  <a:lnTo>
                    <a:pt x="300" y="268"/>
                  </a:lnTo>
                  <a:lnTo>
                    <a:pt x="300" y="300"/>
                  </a:lnTo>
                  <a:lnTo>
                    <a:pt x="300" y="300"/>
                  </a:lnTo>
                  <a:lnTo>
                    <a:pt x="298" y="336"/>
                  </a:lnTo>
                  <a:lnTo>
                    <a:pt x="298" y="336"/>
                  </a:lnTo>
                  <a:lnTo>
                    <a:pt x="298" y="342"/>
                  </a:lnTo>
                  <a:lnTo>
                    <a:pt x="298" y="428"/>
                  </a:lnTo>
                  <a:lnTo>
                    <a:pt x="298" y="428"/>
                  </a:lnTo>
                  <a:lnTo>
                    <a:pt x="290" y="428"/>
                  </a:lnTo>
                  <a:lnTo>
                    <a:pt x="290" y="428"/>
                  </a:lnTo>
                  <a:lnTo>
                    <a:pt x="268" y="432"/>
                  </a:lnTo>
                  <a:lnTo>
                    <a:pt x="246" y="436"/>
                  </a:lnTo>
                  <a:lnTo>
                    <a:pt x="224" y="442"/>
                  </a:lnTo>
                  <a:lnTo>
                    <a:pt x="204" y="450"/>
                  </a:lnTo>
                  <a:lnTo>
                    <a:pt x="184" y="460"/>
                  </a:lnTo>
                  <a:lnTo>
                    <a:pt x="164" y="470"/>
                  </a:lnTo>
                  <a:lnTo>
                    <a:pt x="146" y="482"/>
                  </a:lnTo>
                  <a:lnTo>
                    <a:pt x="128" y="494"/>
                  </a:lnTo>
                  <a:lnTo>
                    <a:pt x="112" y="508"/>
                  </a:lnTo>
                  <a:lnTo>
                    <a:pt x="96" y="522"/>
                  </a:lnTo>
                  <a:lnTo>
                    <a:pt x="82" y="538"/>
                  </a:lnTo>
                  <a:lnTo>
                    <a:pt x="70" y="556"/>
                  </a:lnTo>
                  <a:lnTo>
                    <a:pt x="58" y="574"/>
                  </a:lnTo>
                  <a:lnTo>
                    <a:pt x="48" y="592"/>
                  </a:lnTo>
                  <a:lnTo>
                    <a:pt x="40" y="612"/>
                  </a:lnTo>
                  <a:lnTo>
                    <a:pt x="32" y="632"/>
                  </a:lnTo>
                  <a:lnTo>
                    <a:pt x="32" y="632"/>
                  </a:lnTo>
                  <a:lnTo>
                    <a:pt x="32" y="632"/>
                  </a:lnTo>
                  <a:lnTo>
                    <a:pt x="32" y="632"/>
                  </a:lnTo>
                  <a:lnTo>
                    <a:pt x="26" y="654"/>
                  </a:lnTo>
                  <a:lnTo>
                    <a:pt x="22" y="674"/>
                  </a:lnTo>
                  <a:lnTo>
                    <a:pt x="20" y="696"/>
                  </a:lnTo>
                  <a:lnTo>
                    <a:pt x="18" y="718"/>
                  </a:lnTo>
                  <a:lnTo>
                    <a:pt x="18" y="798"/>
                  </a:lnTo>
                  <a:lnTo>
                    <a:pt x="18" y="914"/>
                  </a:lnTo>
                  <a:lnTo>
                    <a:pt x="18" y="914"/>
                  </a:lnTo>
                  <a:lnTo>
                    <a:pt x="10" y="928"/>
                  </a:lnTo>
                  <a:lnTo>
                    <a:pt x="4" y="944"/>
                  </a:lnTo>
                  <a:lnTo>
                    <a:pt x="0" y="962"/>
                  </a:lnTo>
                  <a:lnTo>
                    <a:pt x="0" y="980"/>
                  </a:lnTo>
                  <a:lnTo>
                    <a:pt x="0" y="1044"/>
                  </a:lnTo>
                  <a:lnTo>
                    <a:pt x="0" y="1044"/>
                  </a:lnTo>
                  <a:lnTo>
                    <a:pt x="2" y="1066"/>
                  </a:lnTo>
                  <a:lnTo>
                    <a:pt x="8" y="1086"/>
                  </a:lnTo>
                  <a:lnTo>
                    <a:pt x="16" y="1106"/>
                  </a:lnTo>
                  <a:lnTo>
                    <a:pt x="30" y="1122"/>
                  </a:lnTo>
                  <a:lnTo>
                    <a:pt x="44" y="1138"/>
                  </a:lnTo>
                  <a:lnTo>
                    <a:pt x="62" y="1150"/>
                  </a:lnTo>
                  <a:lnTo>
                    <a:pt x="82" y="1158"/>
                  </a:lnTo>
                  <a:lnTo>
                    <a:pt x="104" y="1162"/>
                  </a:lnTo>
                  <a:lnTo>
                    <a:pt x="104" y="1162"/>
                  </a:lnTo>
                  <a:lnTo>
                    <a:pt x="108" y="1192"/>
                  </a:lnTo>
                  <a:lnTo>
                    <a:pt x="116" y="1222"/>
                  </a:lnTo>
                  <a:lnTo>
                    <a:pt x="126" y="1250"/>
                  </a:lnTo>
                  <a:lnTo>
                    <a:pt x="140" y="1278"/>
                  </a:lnTo>
                  <a:lnTo>
                    <a:pt x="154" y="1304"/>
                  </a:lnTo>
                  <a:lnTo>
                    <a:pt x="172" y="1328"/>
                  </a:lnTo>
                  <a:lnTo>
                    <a:pt x="192" y="1350"/>
                  </a:lnTo>
                  <a:lnTo>
                    <a:pt x="212" y="1370"/>
                  </a:lnTo>
                  <a:lnTo>
                    <a:pt x="236" y="1388"/>
                  </a:lnTo>
                  <a:lnTo>
                    <a:pt x="260" y="1406"/>
                  </a:lnTo>
                  <a:lnTo>
                    <a:pt x="286" y="1420"/>
                  </a:lnTo>
                  <a:lnTo>
                    <a:pt x="314" y="1432"/>
                  </a:lnTo>
                  <a:lnTo>
                    <a:pt x="342" y="1442"/>
                  </a:lnTo>
                  <a:lnTo>
                    <a:pt x="372" y="1448"/>
                  </a:lnTo>
                  <a:lnTo>
                    <a:pt x="402" y="1454"/>
                  </a:lnTo>
                  <a:lnTo>
                    <a:pt x="434" y="1454"/>
                  </a:lnTo>
                  <a:lnTo>
                    <a:pt x="434" y="1454"/>
                  </a:lnTo>
                  <a:lnTo>
                    <a:pt x="462" y="1454"/>
                  </a:lnTo>
                  <a:lnTo>
                    <a:pt x="488" y="1450"/>
                  </a:lnTo>
                  <a:lnTo>
                    <a:pt x="516" y="1444"/>
                  </a:lnTo>
                  <a:lnTo>
                    <a:pt x="542" y="1436"/>
                  </a:lnTo>
                  <a:lnTo>
                    <a:pt x="566" y="1426"/>
                  </a:lnTo>
                  <a:lnTo>
                    <a:pt x="590" y="1416"/>
                  </a:lnTo>
                  <a:lnTo>
                    <a:pt x="614" y="1402"/>
                  </a:lnTo>
                  <a:lnTo>
                    <a:pt x="634" y="1386"/>
                  </a:lnTo>
                  <a:lnTo>
                    <a:pt x="654" y="1370"/>
                  </a:lnTo>
                  <a:lnTo>
                    <a:pt x="674" y="1352"/>
                  </a:lnTo>
                  <a:lnTo>
                    <a:pt x="692" y="1332"/>
                  </a:lnTo>
                  <a:lnTo>
                    <a:pt x="706" y="1310"/>
                  </a:lnTo>
                  <a:lnTo>
                    <a:pt x="722" y="1288"/>
                  </a:lnTo>
                  <a:lnTo>
                    <a:pt x="734" y="1264"/>
                  </a:lnTo>
                  <a:lnTo>
                    <a:pt x="744" y="1240"/>
                  </a:lnTo>
                  <a:lnTo>
                    <a:pt x="752" y="1214"/>
                  </a:lnTo>
                  <a:lnTo>
                    <a:pt x="1628" y="1214"/>
                  </a:lnTo>
                  <a:lnTo>
                    <a:pt x="1628" y="1214"/>
                  </a:lnTo>
                  <a:lnTo>
                    <a:pt x="1636" y="1240"/>
                  </a:lnTo>
                  <a:lnTo>
                    <a:pt x="1646" y="1264"/>
                  </a:lnTo>
                  <a:lnTo>
                    <a:pt x="1658" y="1288"/>
                  </a:lnTo>
                  <a:lnTo>
                    <a:pt x="1674" y="1310"/>
                  </a:lnTo>
                  <a:lnTo>
                    <a:pt x="1688" y="1332"/>
                  </a:lnTo>
                  <a:lnTo>
                    <a:pt x="1706" y="1352"/>
                  </a:lnTo>
                  <a:lnTo>
                    <a:pt x="1726" y="1370"/>
                  </a:lnTo>
                  <a:lnTo>
                    <a:pt x="1746" y="1386"/>
                  </a:lnTo>
                  <a:lnTo>
                    <a:pt x="1768" y="1402"/>
                  </a:lnTo>
                  <a:lnTo>
                    <a:pt x="1790" y="1416"/>
                  </a:lnTo>
                  <a:lnTo>
                    <a:pt x="1814" y="1426"/>
                  </a:lnTo>
                  <a:lnTo>
                    <a:pt x="1838" y="1436"/>
                  </a:lnTo>
                  <a:lnTo>
                    <a:pt x="1864" y="1444"/>
                  </a:lnTo>
                  <a:lnTo>
                    <a:pt x="1892" y="1450"/>
                  </a:lnTo>
                  <a:lnTo>
                    <a:pt x="1918" y="1454"/>
                  </a:lnTo>
                  <a:lnTo>
                    <a:pt x="1946" y="1454"/>
                  </a:lnTo>
                  <a:lnTo>
                    <a:pt x="1946" y="1454"/>
                  </a:lnTo>
                  <a:lnTo>
                    <a:pt x="1974" y="1454"/>
                  </a:lnTo>
                  <a:lnTo>
                    <a:pt x="2002" y="1450"/>
                  </a:lnTo>
                  <a:lnTo>
                    <a:pt x="2028" y="1444"/>
                  </a:lnTo>
                  <a:lnTo>
                    <a:pt x="2054" y="1436"/>
                  </a:lnTo>
                  <a:lnTo>
                    <a:pt x="2080" y="1426"/>
                  </a:lnTo>
                  <a:lnTo>
                    <a:pt x="2104" y="1416"/>
                  </a:lnTo>
                  <a:lnTo>
                    <a:pt x="2126" y="1402"/>
                  </a:lnTo>
                  <a:lnTo>
                    <a:pt x="2148" y="1386"/>
                  </a:lnTo>
                  <a:lnTo>
                    <a:pt x="2168" y="1370"/>
                  </a:lnTo>
                  <a:lnTo>
                    <a:pt x="2188" y="1352"/>
                  </a:lnTo>
                  <a:lnTo>
                    <a:pt x="2204" y="1332"/>
                  </a:lnTo>
                  <a:lnTo>
                    <a:pt x="2220" y="1310"/>
                  </a:lnTo>
                  <a:lnTo>
                    <a:pt x="2234" y="1288"/>
                  </a:lnTo>
                  <a:lnTo>
                    <a:pt x="2246" y="1264"/>
                  </a:lnTo>
                  <a:lnTo>
                    <a:pt x="2258" y="1240"/>
                  </a:lnTo>
                  <a:lnTo>
                    <a:pt x="2266" y="1214"/>
                  </a:lnTo>
                  <a:lnTo>
                    <a:pt x="2616" y="1214"/>
                  </a:lnTo>
                  <a:lnTo>
                    <a:pt x="2616" y="1214"/>
                  </a:lnTo>
                  <a:lnTo>
                    <a:pt x="2638" y="1214"/>
                  </a:lnTo>
                  <a:lnTo>
                    <a:pt x="2660" y="1210"/>
                  </a:lnTo>
                  <a:lnTo>
                    <a:pt x="2680" y="1206"/>
                  </a:lnTo>
                  <a:lnTo>
                    <a:pt x="2702" y="1200"/>
                  </a:lnTo>
                  <a:lnTo>
                    <a:pt x="2722" y="1194"/>
                  </a:lnTo>
                  <a:lnTo>
                    <a:pt x="2740" y="1184"/>
                  </a:lnTo>
                  <a:lnTo>
                    <a:pt x="2758" y="1174"/>
                  </a:lnTo>
                  <a:lnTo>
                    <a:pt x="2776" y="1164"/>
                  </a:lnTo>
                  <a:lnTo>
                    <a:pt x="2776" y="1164"/>
                  </a:lnTo>
                  <a:lnTo>
                    <a:pt x="2782" y="1164"/>
                  </a:lnTo>
                  <a:lnTo>
                    <a:pt x="2806" y="1164"/>
                  </a:lnTo>
                  <a:lnTo>
                    <a:pt x="2806" y="1164"/>
                  </a:lnTo>
                  <a:lnTo>
                    <a:pt x="2818" y="1164"/>
                  </a:lnTo>
                  <a:lnTo>
                    <a:pt x="2830" y="1162"/>
                  </a:lnTo>
                  <a:lnTo>
                    <a:pt x="2854" y="1154"/>
                  </a:lnTo>
                  <a:lnTo>
                    <a:pt x="2874" y="1144"/>
                  </a:lnTo>
                  <a:lnTo>
                    <a:pt x="2892" y="1128"/>
                  </a:lnTo>
                  <a:lnTo>
                    <a:pt x="2906" y="1110"/>
                  </a:lnTo>
                  <a:lnTo>
                    <a:pt x="2918" y="1090"/>
                  </a:lnTo>
                  <a:lnTo>
                    <a:pt x="2924" y="1068"/>
                  </a:lnTo>
                  <a:lnTo>
                    <a:pt x="2926" y="1056"/>
                  </a:lnTo>
                  <a:lnTo>
                    <a:pt x="2926" y="1044"/>
                  </a:lnTo>
                  <a:lnTo>
                    <a:pt x="2926" y="980"/>
                  </a:lnTo>
                  <a:lnTo>
                    <a:pt x="2926" y="980"/>
                  </a:lnTo>
                  <a:lnTo>
                    <a:pt x="2924" y="956"/>
                  </a:lnTo>
                  <a:lnTo>
                    <a:pt x="2918" y="936"/>
                  </a:lnTo>
                  <a:lnTo>
                    <a:pt x="2908" y="916"/>
                  </a:lnTo>
                  <a:lnTo>
                    <a:pt x="2896" y="900"/>
                  </a:lnTo>
                  <a:lnTo>
                    <a:pt x="2896" y="678"/>
                  </a:lnTo>
                  <a:lnTo>
                    <a:pt x="2896" y="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7" name="Freeform 8"/>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8" name="Freeform 9"/>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9" name="Freeform 10"/>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0" name="Freeform 11"/>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1" name="Freeform 12"/>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3" name="Freeform 13"/>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6" name="Freeform 14"/>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7" name="Freeform 15"/>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8" name="Freeform 16"/>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9" name="Freeform 17"/>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0" name="Freeform 18"/>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4" name="Rectangle 19"/>
            <p:cNvSpPr>
              <a:spLocks noChangeArrowheads="1"/>
            </p:cNvSpPr>
            <p:nvPr/>
          </p:nvSpPr>
          <p:spPr bwMode="auto">
            <a:xfrm>
              <a:off x="3281" y="216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5" name="Rectangle 20"/>
            <p:cNvSpPr>
              <a:spLocks noChangeArrowheads="1"/>
            </p:cNvSpPr>
            <p:nvPr/>
          </p:nvSpPr>
          <p:spPr bwMode="auto">
            <a:xfrm>
              <a:off x="4655" y="2327"/>
              <a:ext cx="304"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6" name="Rectangle 21"/>
            <p:cNvSpPr>
              <a:spLocks noChangeArrowheads="1"/>
            </p:cNvSpPr>
            <p:nvPr/>
          </p:nvSpPr>
          <p:spPr bwMode="auto">
            <a:xfrm>
              <a:off x="3317" y="2327"/>
              <a:ext cx="64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7" name="Freeform 22"/>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8" name="Rectangle 23"/>
            <p:cNvSpPr>
              <a:spLocks noChangeArrowheads="1"/>
            </p:cNvSpPr>
            <p:nvPr/>
          </p:nvSpPr>
          <p:spPr bwMode="auto">
            <a:xfrm>
              <a:off x="3281" y="195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9" name="Freeform 24"/>
            <p:cNvSpPr>
              <a:spLocks/>
            </p:cNvSpPr>
            <p:nvPr/>
          </p:nvSpPr>
          <p:spPr bwMode="auto">
            <a:xfrm>
              <a:off x="4723"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0" name="Freeform 25"/>
            <p:cNvSpPr>
              <a:spLocks/>
            </p:cNvSpPr>
            <p:nvPr/>
          </p:nvSpPr>
          <p:spPr bwMode="auto">
            <a:xfrm>
              <a:off x="4723"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1" name="Freeform 26"/>
            <p:cNvSpPr>
              <a:spLocks/>
            </p:cNvSpPr>
            <p:nvPr/>
          </p:nvSpPr>
          <p:spPr bwMode="auto">
            <a:xfrm>
              <a:off x="4381" y="1615"/>
              <a:ext cx="282" cy="132"/>
            </a:xfrm>
            <a:custGeom>
              <a:avLst/>
              <a:gdLst>
                <a:gd name="T0" fmla="*/ 282 w 282"/>
                <a:gd name="T1" fmla="*/ 32 h 132"/>
                <a:gd name="T2" fmla="*/ 282 w 282"/>
                <a:gd name="T3" fmla="*/ 32 h 132"/>
                <a:gd name="T4" fmla="*/ 280 w 282"/>
                <a:gd name="T5" fmla="*/ 24 h 132"/>
                <a:gd name="T6" fmla="*/ 278 w 282"/>
                <a:gd name="T7" fmla="*/ 18 h 132"/>
                <a:gd name="T8" fmla="*/ 272 w 282"/>
                <a:gd name="T9" fmla="*/ 8 h 132"/>
                <a:gd name="T10" fmla="*/ 262 w 282"/>
                <a:gd name="T11" fmla="*/ 2 h 132"/>
                <a:gd name="T12" fmla="*/ 256 w 282"/>
                <a:gd name="T13" fmla="*/ 0 h 132"/>
                <a:gd name="T14" fmla="*/ 250 w 282"/>
                <a:gd name="T15" fmla="*/ 0 h 132"/>
                <a:gd name="T16" fmla="*/ 32 w 282"/>
                <a:gd name="T17" fmla="*/ 0 h 132"/>
                <a:gd name="T18" fmla="*/ 32 w 282"/>
                <a:gd name="T19" fmla="*/ 0 h 132"/>
                <a:gd name="T20" fmla="*/ 26 w 282"/>
                <a:gd name="T21" fmla="*/ 0 h 132"/>
                <a:gd name="T22" fmla="*/ 20 w 282"/>
                <a:gd name="T23" fmla="*/ 2 h 132"/>
                <a:gd name="T24" fmla="*/ 10 w 282"/>
                <a:gd name="T25" fmla="*/ 8 h 132"/>
                <a:gd name="T26" fmla="*/ 4 w 282"/>
                <a:gd name="T27" fmla="*/ 18 h 132"/>
                <a:gd name="T28" fmla="*/ 2 w 282"/>
                <a:gd name="T29" fmla="*/ 24 h 132"/>
                <a:gd name="T30" fmla="*/ 0 w 282"/>
                <a:gd name="T31" fmla="*/ 32 h 132"/>
                <a:gd name="T32" fmla="*/ 0 w 282"/>
                <a:gd name="T33" fmla="*/ 132 h 132"/>
                <a:gd name="T34" fmla="*/ 282 w 282"/>
                <a:gd name="T35" fmla="*/ 132 h 132"/>
                <a:gd name="T36" fmla="*/ 282 w 282"/>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282" y="32"/>
                  </a:moveTo>
                  <a:lnTo>
                    <a:pt x="282" y="32"/>
                  </a:lnTo>
                  <a:lnTo>
                    <a:pt x="280" y="24"/>
                  </a:lnTo>
                  <a:lnTo>
                    <a:pt x="278" y="18"/>
                  </a:lnTo>
                  <a:lnTo>
                    <a:pt x="272" y="8"/>
                  </a:lnTo>
                  <a:lnTo>
                    <a:pt x="262" y="2"/>
                  </a:lnTo>
                  <a:lnTo>
                    <a:pt x="256" y="0"/>
                  </a:lnTo>
                  <a:lnTo>
                    <a:pt x="250" y="0"/>
                  </a:lnTo>
                  <a:lnTo>
                    <a:pt x="32" y="0"/>
                  </a:lnTo>
                  <a:lnTo>
                    <a:pt x="32" y="0"/>
                  </a:lnTo>
                  <a:lnTo>
                    <a:pt x="26" y="0"/>
                  </a:lnTo>
                  <a:lnTo>
                    <a:pt x="20" y="2"/>
                  </a:lnTo>
                  <a:lnTo>
                    <a:pt x="10" y="8"/>
                  </a:lnTo>
                  <a:lnTo>
                    <a:pt x="4" y="18"/>
                  </a:lnTo>
                  <a:lnTo>
                    <a:pt x="2" y="24"/>
                  </a:lnTo>
                  <a:lnTo>
                    <a:pt x="0" y="32"/>
                  </a:lnTo>
                  <a:lnTo>
                    <a:pt x="0" y="132"/>
                  </a:lnTo>
                  <a:lnTo>
                    <a:pt x="282" y="132"/>
                  </a:lnTo>
                  <a:lnTo>
                    <a:pt x="28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2" name="Freeform 27"/>
            <p:cNvSpPr>
              <a:spLocks/>
            </p:cNvSpPr>
            <p:nvPr/>
          </p:nvSpPr>
          <p:spPr bwMode="auto">
            <a:xfrm>
              <a:off x="4381" y="1787"/>
              <a:ext cx="282" cy="132"/>
            </a:xfrm>
            <a:custGeom>
              <a:avLst/>
              <a:gdLst>
                <a:gd name="T0" fmla="*/ 0 w 282"/>
                <a:gd name="T1" fmla="*/ 100 h 132"/>
                <a:gd name="T2" fmla="*/ 0 w 282"/>
                <a:gd name="T3" fmla="*/ 100 h 132"/>
                <a:gd name="T4" fmla="*/ 2 w 282"/>
                <a:gd name="T5" fmla="*/ 106 h 132"/>
                <a:gd name="T6" fmla="*/ 4 w 282"/>
                <a:gd name="T7" fmla="*/ 112 h 132"/>
                <a:gd name="T8" fmla="*/ 10 w 282"/>
                <a:gd name="T9" fmla="*/ 122 h 132"/>
                <a:gd name="T10" fmla="*/ 20 w 282"/>
                <a:gd name="T11" fmla="*/ 130 h 132"/>
                <a:gd name="T12" fmla="*/ 26 w 282"/>
                <a:gd name="T13" fmla="*/ 130 h 132"/>
                <a:gd name="T14" fmla="*/ 32 w 282"/>
                <a:gd name="T15" fmla="*/ 132 h 132"/>
                <a:gd name="T16" fmla="*/ 250 w 282"/>
                <a:gd name="T17" fmla="*/ 132 h 132"/>
                <a:gd name="T18" fmla="*/ 250 w 282"/>
                <a:gd name="T19" fmla="*/ 132 h 132"/>
                <a:gd name="T20" fmla="*/ 256 w 282"/>
                <a:gd name="T21" fmla="*/ 130 h 132"/>
                <a:gd name="T22" fmla="*/ 262 w 282"/>
                <a:gd name="T23" fmla="*/ 130 h 132"/>
                <a:gd name="T24" fmla="*/ 272 w 282"/>
                <a:gd name="T25" fmla="*/ 122 h 132"/>
                <a:gd name="T26" fmla="*/ 278 w 282"/>
                <a:gd name="T27" fmla="*/ 112 h 132"/>
                <a:gd name="T28" fmla="*/ 280 w 282"/>
                <a:gd name="T29" fmla="*/ 106 h 132"/>
                <a:gd name="T30" fmla="*/ 282 w 282"/>
                <a:gd name="T31" fmla="*/ 100 h 132"/>
                <a:gd name="T32" fmla="*/ 282 w 282"/>
                <a:gd name="T33" fmla="*/ 0 h 132"/>
                <a:gd name="T34" fmla="*/ 0 w 282"/>
                <a:gd name="T35" fmla="*/ 0 h 132"/>
                <a:gd name="T36" fmla="*/ 0 w 282"/>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0" y="100"/>
                  </a:moveTo>
                  <a:lnTo>
                    <a:pt x="0" y="100"/>
                  </a:lnTo>
                  <a:lnTo>
                    <a:pt x="2" y="106"/>
                  </a:lnTo>
                  <a:lnTo>
                    <a:pt x="4" y="112"/>
                  </a:lnTo>
                  <a:lnTo>
                    <a:pt x="10" y="122"/>
                  </a:lnTo>
                  <a:lnTo>
                    <a:pt x="20" y="130"/>
                  </a:lnTo>
                  <a:lnTo>
                    <a:pt x="26" y="130"/>
                  </a:lnTo>
                  <a:lnTo>
                    <a:pt x="32" y="132"/>
                  </a:lnTo>
                  <a:lnTo>
                    <a:pt x="250" y="132"/>
                  </a:lnTo>
                  <a:lnTo>
                    <a:pt x="250" y="132"/>
                  </a:lnTo>
                  <a:lnTo>
                    <a:pt x="256" y="130"/>
                  </a:lnTo>
                  <a:lnTo>
                    <a:pt x="262" y="130"/>
                  </a:lnTo>
                  <a:lnTo>
                    <a:pt x="272" y="122"/>
                  </a:lnTo>
                  <a:lnTo>
                    <a:pt x="278" y="112"/>
                  </a:lnTo>
                  <a:lnTo>
                    <a:pt x="280" y="106"/>
                  </a:lnTo>
                  <a:lnTo>
                    <a:pt x="282" y="100"/>
                  </a:lnTo>
                  <a:lnTo>
                    <a:pt x="282"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3" name="Freeform 28"/>
            <p:cNvSpPr>
              <a:spLocks/>
            </p:cNvSpPr>
            <p:nvPr/>
          </p:nvSpPr>
          <p:spPr bwMode="auto">
            <a:xfrm>
              <a:off x="4041" y="1615"/>
              <a:ext cx="280" cy="132"/>
            </a:xfrm>
            <a:custGeom>
              <a:avLst/>
              <a:gdLst>
                <a:gd name="T0" fmla="*/ 280 w 280"/>
                <a:gd name="T1" fmla="*/ 32 h 132"/>
                <a:gd name="T2" fmla="*/ 280 w 280"/>
                <a:gd name="T3" fmla="*/ 32 h 132"/>
                <a:gd name="T4" fmla="*/ 280 w 280"/>
                <a:gd name="T5" fmla="*/ 24 h 132"/>
                <a:gd name="T6" fmla="*/ 278 w 280"/>
                <a:gd name="T7" fmla="*/ 18 h 132"/>
                <a:gd name="T8" fmla="*/ 272 w 280"/>
                <a:gd name="T9" fmla="*/ 8 h 132"/>
                <a:gd name="T10" fmla="*/ 262 w 280"/>
                <a:gd name="T11" fmla="*/ 2 h 132"/>
                <a:gd name="T12" fmla="*/ 256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2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2" y="8"/>
                  </a:lnTo>
                  <a:lnTo>
                    <a:pt x="262" y="2"/>
                  </a:lnTo>
                  <a:lnTo>
                    <a:pt x="256" y="0"/>
                  </a:lnTo>
                  <a:lnTo>
                    <a:pt x="248" y="0"/>
                  </a:lnTo>
                  <a:lnTo>
                    <a:pt x="32" y="0"/>
                  </a:lnTo>
                  <a:lnTo>
                    <a:pt x="32" y="0"/>
                  </a:lnTo>
                  <a:lnTo>
                    <a:pt x="26" y="0"/>
                  </a:lnTo>
                  <a:lnTo>
                    <a:pt x="20" y="2"/>
                  </a:lnTo>
                  <a:lnTo>
                    <a:pt x="10" y="8"/>
                  </a:lnTo>
                  <a:lnTo>
                    <a:pt x="2" y="18"/>
                  </a:lnTo>
                  <a:lnTo>
                    <a:pt x="2"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4" name="Freeform 29"/>
            <p:cNvSpPr>
              <a:spLocks/>
            </p:cNvSpPr>
            <p:nvPr/>
          </p:nvSpPr>
          <p:spPr bwMode="auto">
            <a:xfrm>
              <a:off x="4041" y="1787"/>
              <a:ext cx="280" cy="132"/>
            </a:xfrm>
            <a:custGeom>
              <a:avLst/>
              <a:gdLst>
                <a:gd name="T0" fmla="*/ 0 w 280"/>
                <a:gd name="T1" fmla="*/ 100 h 132"/>
                <a:gd name="T2" fmla="*/ 0 w 280"/>
                <a:gd name="T3" fmla="*/ 100 h 132"/>
                <a:gd name="T4" fmla="*/ 2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6 w 280"/>
                <a:gd name="T21" fmla="*/ 130 h 132"/>
                <a:gd name="T22" fmla="*/ 262 w 280"/>
                <a:gd name="T23" fmla="*/ 130 h 132"/>
                <a:gd name="T24" fmla="*/ 272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2" y="106"/>
                  </a:lnTo>
                  <a:lnTo>
                    <a:pt x="2" y="112"/>
                  </a:lnTo>
                  <a:lnTo>
                    <a:pt x="10" y="122"/>
                  </a:lnTo>
                  <a:lnTo>
                    <a:pt x="20" y="130"/>
                  </a:lnTo>
                  <a:lnTo>
                    <a:pt x="26" y="130"/>
                  </a:lnTo>
                  <a:lnTo>
                    <a:pt x="32" y="132"/>
                  </a:lnTo>
                  <a:lnTo>
                    <a:pt x="248" y="132"/>
                  </a:lnTo>
                  <a:lnTo>
                    <a:pt x="248" y="132"/>
                  </a:lnTo>
                  <a:lnTo>
                    <a:pt x="256" y="130"/>
                  </a:lnTo>
                  <a:lnTo>
                    <a:pt x="262" y="130"/>
                  </a:lnTo>
                  <a:lnTo>
                    <a:pt x="272"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5" name="Freeform 30"/>
            <p:cNvSpPr>
              <a:spLocks/>
            </p:cNvSpPr>
            <p:nvPr/>
          </p:nvSpPr>
          <p:spPr bwMode="auto">
            <a:xfrm>
              <a:off x="370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6" name="Freeform 31"/>
            <p:cNvSpPr>
              <a:spLocks/>
            </p:cNvSpPr>
            <p:nvPr/>
          </p:nvSpPr>
          <p:spPr bwMode="auto">
            <a:xfrm>
              <a:off x="370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7" name="Freeform 32"/>
            <p:cNvSpPr>
              <a:spLocks/>
            </p:cNvSpPr>
            <p:nvPr/>
          </p:nvSpPr>
          <p:spPr bwMode="auto">
            <a:xfrm>
              <a:off x="336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8" name="Freeform 33"/>
            <p:cNvSpPr>
              <a:spLocks/>
            </p:cNvSpPr>
            <p:nvPr/>
          </p:nvSpPr>
          <p:spPr bwMode="auto">
            <a:xfrm>
              <a:off x="336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9" name="Freeform 34"/>
            <p:cNvSpPr>
              <a:spLocks/>
            </p:cNvSpPr>
            <p:nvPr/>
          </p:nvSpPr>
          <p:spPr bwMode="auto">
            <a:xfrm>
              <a:off x="3021"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0" name="Freeform 35"/>
            <p:cNvSpPr>
              <a:spLocks/>
            </p:cNvSpPr>
            <p:nvPr/>
          </p:nvSpPr>
          <p:spPr bwMode="auto">
            <a:xfrm>
              <a:off x="3021"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1" name="Freeform 36"/>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2" name="Freeform 37"/>
            <p:cNvSpPr>
              <a:spLocks/>
            </p:cNvSpPr>
            <p:nvPr/>
          </p:nvSpPr>
          <p:spPr bwMode="auto">
            <a:xfrm>
              <a:off x="2917" y="1857"/>
              <a:ext cx="328" cy="328"/>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3" name="Freeform 38"/>
            <p:cNvSpPr>
              <a:spLocks noEditPoints="1"/>
            </p:cNvSpPr>
            <p:nvPr/>
          </p:nvSpPr>
          <p:spPr bwMode="auto">
            <a:xfrm>
              <a:off x="2941" y="1881"/>
              <a:ext cx="280" cy="28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4" name="Freeform 39"/>
            <p:cNvSpPr>
              <a:spLocks/>
            </p:cNvSpPr>
            <p:nvPr/>
          </p:nvSpPr>
          <p:spPr bwMode="auto">
            <a:xfrm>
              <a:off x="2905" y="1925"/>
              <a:ext cx="24" cy="196"/>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5" name="Freeform 40"/>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6" name="Freeform 41"/>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 name="Freeform 42"/>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8" name="Freeform 43"/>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9" name="Freeform 44"/>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0" name="Freeform 45"/>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1" name="Freeform 46"/>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92" name="Group 291"/>
          <p:cNvGrpSpPr/>
          <p:nvPr/>
        </p:nvGrpSpPr>
        <p:grpSpPr>
          <a:xfrm>
            <a:off x="7040419" y="311276"/>
            <a:ext cx="1904431" cy="1904430"/>
            <a:chOff x="1313134" y="2410209"/>
            <a:chExt cx="2539241" cy="2539240"/>
          </a:xfrm>
        </p:grpSpPr>
        <p:grpSp>
          <p:nvGrpSpPr>
            <p:cNvPr id="293" name="Group 292"/>
            <p:cNvGrpSpPr/>
            <p:nvPr/>
          </p:nvGrpSpPr>
          <p:grpSpPr>
            <a:xfrm>
              <a:off x="1313134" y="2410209"/>
              <a:ext cx="2539241" cy="2539240"/>
              <a:chOff x="6720947" y="5652029"/>
              <a:chExt cx="520700" cy="520700"/>
            </a:xfrm>
          </p:grpSpPr>
          <p:sp>
            <p:nvSpPr>
              <p:cNvPr id="295" name="Freeform 37"/>
              <p:cNvSpPr>
                <a:spLocks/>
              </p:cNvSpPr>
              <p:nvPr/>
            </p:nvSpPr>
            <p:spPr bwMode="auto">
              <a:xfrm>
                <a:off x="6720947" y="5652029"/>
                <a:ext cx="520700" cy="520700"/>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dirty="0"/>
              </a:p>
            </p:txBody>
          </p:sp>
          <p:sp>
            <p:nvSpPr>
              <p:cNvPr id="296" name="Freeform 38"/>
              <p:cNvSpPr>
                <a:spLocks noEditPoints="1"/>
              </p:cNvSpPr>
              <p:nvPr/>
            </p:nvSpPr>
            <p:spPr bwMode="auto">
              <a:xfrm>
                <a:off x="6759047" y="5690129"/>
                <a:ext cx="444500" cy="44450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294" name="TextBox 293"/>
            <p:cNvSpPr txBox="1"/>
            <p:nvPr/>
          </p:nvSpPr>
          <p:spPr>
            <a:xfrm>
              <a:off x="1594817" y="3479774"/>
              <a:ext cx="1891722" cy="400109"/>
            </a:xfrm>
            <a:prstGeom prst="rect">
              <a:avLst/>
            </a:prstGeom>
            <a:noFill/>
          </p:spPr>
          <p:txBody>
            <a:bodyPr wrap="square" rtlCol="0">
              <a:spAutoFit/>
            </a:bodyPr>
            <a:lstStyle/>
            <a:p>
              <a:pPr algn="ctr"/>
              <a:r>
                <a:rPr lang="en-US" sz="1350" b="1" dirty="0">
                  <a:solidFill>
                    <a:schemeClr val="bg1"/>
                  </a:solidFill>
                </a:rPr>
                <a:t>Shaking</a:t>
              </a:r>
              <a:endParaRPr lang="en-US" sz="1350" dirty="0">
                <a:solidFill>
                  <a:schemeClr val="bg1"/>
                </a:solidFill>
              </a:endParaRPr>
            </a:p>
          </p:txBody>
        </p:sp>
      </p:grpSp>
      <p:grpSp>
        <p:nvGrpSpPr>
          <p:cNvPr id="263" name="Group 262"/>
          <p:cNvGrpSpPr/>
          <p:nvPr/>
        </p:nvGrpSpPr>
        <p:grpSpPr>
          <a:xfrm>
            <a:off x="-22326" y="1180410"/>
            <a:ext cx="1904431" cy="1904430"/>
            <a:chOff x="1313134" y="2410209"/>
            <a:chExt cx="2539241" cy="2539240"/>
          </a:xfrm>
        </p:grpSpPr>
        <p:grpSp>
          <p:nvGrpSpPr>
            <p:cNvPr id="297" name="Group 296"/>
            <p:cNvGrpSpPr/>
            <p:nvPr/>
          </p:nvGrpSpPr>
          <p:grpSpPr>
            <a:xfrm>
              <a:off x="1313134" y="2410209"/>
              <a:ext cx="2539241" cy="2539240"/>
              <a:chOff x="6720947" y="5652029"/>
              <a:chExt cx="520700" cy="520700"/>
            </a:xfrm>
          </p:grpSpPr>
          <p:sp>
            <p:nvSpPr>
              <p:cNvPr id="299" name="Freeform 37"/>
              <p:cNvSpPr>
                <a:spLocks/>
              </p:cNvSpPr>
              <p:nvPr/>
            </p:nvSpPr>
            <p:spPr bwMode="auto">
              <a:xfrm>
                <a:off x="6720947" y="5652029"/>
                <a:ext cx="520700" cy="520700"/>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dirty="0"/>
              </a:p>
            </p:txBody>
          </p:sp>
          <p:sp>
            <p:nvSpPr>
              <p:cNvPr id="300" name="Freeform 38"/>
              <p:cNvSpPr>
                <a:spLocks noEditPoints="1"/>
              </p:cNvSpPr>
              <p:nvPr/>
            </p:nvSpPr>
            <p:spPr bwMode="auto">
              <a:xfrm>
                <a:off x="6759047" y="5690129"/>
                <a:ext cx="444500" cy="44450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298" name="TextBox 297"/>
            <p:cNvSpPr txBox="1"/>
            <p:nvPr/>
          </p:nvSpPr>
          <p:spPr>
            <a:xfrm>
              <a:off x="1646481" y="3504410"/>
              <a:ext cx="1891722" cy="410369"/>
            </a:xfrm>
            <a:prstGeom prst="rect">
              <a:avLst/>
            </a:prstGeom>
            <a:noFill/>
          </p:spPr>
          <p:txBody>
            <a:bodyPr wrap="square" rtlCol="0">
              <a:spAutoFit/>
            </a:bodyPr>
            <a:lstStyle/>
            <a:p>
              <a:pPr algn="ctr"/>
              <a:r>
                <a:rPr lang="en-US" sz="1400" b="1" dirty="0">
                  <a:solidFill>
                    <a:schemeClr val="bg1"/>
                  </a:solidFill>
                </a:rPr>
                <a:t>Slow Breathing</a:t>
              </a:r>
            </a:p>
          </p:txBody>
        </p:sp>
      </p:grpSp>
    </p:spTree>
    <p:extLst>
      <p:ext uri="{BB962C8B-B14F-4D97-AF65-F5344CB8AC3E}">
        <p14:creationId xmlns:p14="http://schemas.microsoft.com/office/powerpoint/2010/main" val="3254329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47"/>
                                        </p:tgtEl>
                                        <p:attrNameLst>
                                          <p:attrName>style.visibility</p:attrName>
                                        </p:attrNameLst>
                                      </p:cBhvr>
                                      <p:to>
                                        <p:strVal val="visible"/>
                                      </p:to>
                                    </p:set>
                                    <p:anim calcmode="lin" valueType="num">
                                      <p:cBhvr additive="base">
                                        <p:cTn id="7" dur="500" fill="hold"/>
                                        <p:tgtEl>
                                          <p:spTgt spid="147"/>
                                        </p:tgtEl>
                                        <p:attrNameLst>
                                          <p:attrName>ppt_x</p:attrName>
                                        </p:attrNameLst>
                                      </p:cBhvr>
                                      <p:tavLst>
                                        <p:tav tm="0">
                                          <p:val>
                                            <p:strVal val="0-#ppt_w/2"/>
                                          </p:val>
                                        </p:tav>
                                        <p:tav tm="100000">
                                          <p:val>
                                            <p:strVal val="#ppt_x"/>
                                          </p:val>
                                        </p:tav>
                                      </p:tavLst>
                                    </p:anim>
                                    <p:anim calcmode="lin" valueType="num">
                                      <p:cBhvr additive="base">
                                        <p:cTn id="8" dur="500" fill="hold"/>
                                        <p:tgtEl>
                                          <p:spTgt spid="14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nodeType="afterEffect">
                                  <p:stCondLst>
                                    <p:cond delay="0"/>
                                  </p:stCondLst>
                                  <p:childTnLst>
                                    <p:set>
                                      <p:cBhvr>
                                        <p:cTn id="11" dur="1" fill="hold">
                                          <p:stCondLst>
                                            <p:cond delay="0"/>
                                          </p:stCondLst>
                                        </p:cTn>
                                        <p:tgtEl>
                                          <p:spTgt spid="252"/>
                                        </p:tgtEl>
                                        <p:attrNameLst>
                                          <p:attrName>style.visibility</p:attrName>
                                        </p:attrNameLst>
                                      </p:cBhvr>
                                      <p:to>
                                        <p:strVal val="visible"/>
                                      </p:to>
                                    </p:set>
                                    <p:animEffect transition="in" filter="fade">
                                      <p:cBhvr>
                                        <p:cTn id="12" dur="500"/>
                                        <p:tgtEl>
                                          <p:spTgt spid="252"/>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59"/>
                                        </p:tgtEl>
                                        <p:attrNameLst>
                                          <p:attrName>style.visibility</p:attrName>
                                        </p:attrNameLst>
                                      </p:cBhvr>
                                      <p:to>
                                        <p:strVal val="visible"/>
                                      </p:to>
                                    </p:set>
                                    <p:anim calcmode="lin" valueType="num">
                                      <p:cBhvr additive="base">
                                        <p:cTn id="17" dur="500" fill="hold"/>
                                        <p:tgtEl>
                                          <p:spTgt spid="59"/>
                                        </p:tgtEl>
                                        <p:attrNameLst>
                                          <p:attrName>ppt_x</p:attrName>
                                        </p:attrNameLst>
                                      </p:cBhvr>
                                      <p:tavLst>
                                        <p:tav tm="0">
                                          <p:val>
                                            <p:strVal val="0-#ppt_w/2"/>
                                          </p:val>
                                        </p:tav>
                                        <p:tav tm="100000">
                                          <p:val>
                                            <p:strVal val="#ppt_x"/>
                                          </p:val>
                                        </p:tav>
                                      </p:tavLst>
                                    </p:anim>
                                    <p:anim calcmode="lin" valueType="num">
                                      <p:cBhvr additive="base">
                                        <p:cTn id="18" dur="500" fill="hold"/>
                                        <p:tgtEl>
                                          <p:spTgt spid="59"/>
                                        </p:tgtEl>
                                        <p:attrNameLst>
                                          <p:attrName>ppt_y</p:attrName>
                                        </p:attrNameLst>
                                      </p:cBhvr>
                                      <p:tavLst>
                                        <p:tav tm="0">
                                          <p:val>
                                            <p:strVal val="#ppt_y"/>
                                          </p:val>
                                        </p:tav>
                                        <p:tav tm="100000">
                                          <p:val>
                                            <p:strVal val="#ppt_y"/>
                                          </p:val>
                                        </p:tav>
                                      </p:tavLst>
                                    </p:anim>
                                  </p:childTnLst>
                                </p:cTn>
                              </p:par>
                            </p:childTnLst>
                          </p:cTn>
                        </p:par>
                        <p:par>
                          <p:cTn id="19" fill="hold">
                            <p:stCondLst>
                              <p:cond delay="500"/>
                            </p:stCondLst>
                            <p:childTnLst>
                              <p:par>
                                <p:cTn id="20" presetID="10" presetClass="entr" presetSubtype="0" fill="hold" nodeType="afterEffect">
                                  <p:stCondLst>
                                    <p:cond delay="0"/>
                                  </p:stCondLst>
                                  <p:childTnLst>
                                    <p:set>
                                      <p:cBhvr>
                                        <p:cTn id="21" dur="1" fill="hold">
                                          <p:stCondLst>
                                            <p:cond delay="0"/>
                                          </p:stCondLst>
                                        </p:cTn>
                                        <p:tgtEl>
                                          <p:spTgt spid="253"/>
                                        </p:tgtEl>
                                        <p:attrNameLst>
                                          <p:attrName>style.visibility</p:attrName>
                                        </p:attrNameLst>
                                      </p:cBhvr>
                                      <p:to>
                                        <p:strVal val="visible"/>
                                      </p:to>
                                    </p:set>
                                    <p:animEffect transition="in" filter="fade">
                                      <p:cBhvr>
                                        <p:cTn id="22" dur="500"/>
                                        <p:tgtEl>
                                          <p:spTgt spid="253"/>
                                        </p:tgtEl>
                                      </p:cBhvr>
                                    </p:animEffect>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15"/>
                                        </p:tgtEl>
                                        <p:attrNameLst>
                                          <p:attrName>style.visibility</p:attrName>
                                        </p:attrNameLst>
                                      </p:cBhvr>
                                      <p:to>
                                        <p:strVal val="visible"/>
                                      </p:to>
                                    </p:set>
                                    <p:anim calcmode="lin" valueType="num">
                                      <p:cBhvr additive="base">
                                        <p:cTn id="27" dur="500" fill="hold"/>
                                        <p:tgtEl>
                                          <p:spTgt spid="15"/>
                                        </p:tgtEl>
                                        <p:attrNameLst>
                                          <p:attrName>ppt_x</p:attrName>
                                        </p:attrNameLst>
                                      </p:cBhvr>
                                      <p:tavLst>
                                        <p:tav tm="0">
                                          <p:val>
                                            <p:strVal val="0-#ppt_w/2"/>
                                          </p:val>
                                        </p:tav>
                                        <p:tav tm="100000">
                                          <p:val>
                                            <p:strVal val="#ppt_x"/>
                                          </p:val>
                                        </p:tav>
                                      </p:tavLst>
                                    </p:anim>
                                    <p:anim calcmode="lin" valueType="num">
                                      <p:cBhvr additive="base">
                                        <p:cTn id="28" dur="500" fill="hold"/>
                                        <p:tgtEl>
                                          <p:spTgt spid="15"/>
                                        </p:tgtEl>
                                        <p:attrNameLst>
                                          <p:attrName>ppt_y</p:attrName>
                                        </p:attrNameLst>
                                      </p:cBhvr>
                                      <p:tavLst>
                                        <p:tav tm="0">
                                          <p:val>
                                            <p:strVal val="#ppt_y"/>
                                          </p:val>
                                        </p:tav>
                                        <p:tav tm="100000">
                                          <p:val>
                                            <p:strVal val="#ppt_y"/>
                                          </p:val>
                                        </p:tav>
                                      </p:tavLst>
                                    </p:anim>
                                  </p:childTnLst>
                                </p:cTn>
                              </p:par>
                            </p:childTnLst>
                          </p:cTn>
                        </p:par>
                        <p:par>
                          <p:cTn id="29" fill="hold">
                            <p:stCondLst>
                              <p:cond delay="500"/>
                            </p:stCondLst>
                            <p:childTnLst>
                              <p:par>
                                <p:cTn id="30" presetID="10" presetClass="entr" presetSubtype="0" fill="hold" nodeType="afterEffect">
                                  <p:stCondLst>
                                    <p:cond delay="0"/>
                                  </p:stCondLst>
                                  <p:childTnLst>
                                    <p:set>
                                      <p:cBhvr>
                                        <p:cTn id="31" dur="1" fill="hold">
                                          <p:stCondLst>
                                            <p:cond delay="0"/>
                                          </p:stCondLst>
                                        </p:cTn>
                                        <p:tgtEl>
                                          <p:spTgt spid="258"/>
                                        </p:tgtEl>
                                        <p:attrNameLst>
                                          <p:attrName>style.visibility</p:attrName>
                                        </p:attrNameLst>
                                      </p:cBhvr>
                                      <p:to>
                                        <p:strVal val="visible"/>
                                      </p:to>
                                    </p:set>
                                    <p:animEffect transition="in" filter="fade">
                                      <p:cBhvr>
                                        <p:cTn id="32" dur="500"/>
                                        <p:tgtEl>
                                          <p:spTgt spid="258"/>
                                        </p:tgtEl>
                                      </p:cBhvr>
                                    </p:animEffect>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232"/>
                                        </p:tgtEl>
                                        <p:attrNameLst>
                                          <p:attrName>style.visibility</p:attrName>
                                        </p:attrNameLst>
                                      </p:cBhvr>
                                      <p:to>
                                        <p:strVal val="visible"/>
                                      </p:to>
                                    </p:set>
                                    <p:anim calcmode="lin" valueType="num">
                                      <p:cBhvr additive="base">
                                        <p:cTn id="37" dur="500" fill="hold"/>
                                        <p:tgtEl>
                                          <p:spTgt spid="232"/>
                                        </p:tgtEl>
                                        <p:attrNameLst>
                                          <p:attrName>ppt_x</p:attrName>
                                        </p:attrNameLst>
                                      </p:cBhvr>
                                      <p:tavLst>
                                        <p:tav tm="0">
                                          <p:val>
                                            <p:strVal val="0-#ppt_w/2"/>
                                          </p:val>
                                        </p:tav>
                                        <p:tav tm="100000">
                                          <p:val>
                                            <p:strVal val="#ppt_x"/>
                                          </p:val>
                                        </p:tav>
                                      </p:tavLst>
                                    </p:anim>
                                    <p:anim calcmode="lin" valueType="num">
                                      <p:cBhvr additive="base">
                                        <p:cTn id="38" dur="500" fill="hold"/>
                                        <p:tgtEl>
                                          <p:spTgt spid="232"/>
                                        </p:tgtEl>
                                        <p:attrNameLst>
                                          <p:attrName>ppt_y</p:attrName>
                                        </p:attrNameLst>
                                      </p:cBhvr>
                                      <p:tavLst>
                                        <p:tav tm="0">
                                          <p:val>
                                            <p:strVal val="#ppt_y"/>
                                          </p:val>
                                        </p:tav>
                                        <p:tav tm="100000">
                                          <p:val>
                                            <p:strVal val="#ppt_y"/>
                                          </p:val>
                                        </p:tav>
                                      </p:tavLst>
                                    </p:anim>
                                  </p:childTnLst>
                                </p:cTn>
                              </p:par>
                            </p:childTnLst>
                          </p:cTn>
                        </p:par>
                        <p:par>
                          <p:cTn id="39" fill="hold">
                            <p:stCondLst>
                              <p:cond delay="500"/>
                            </p:stCondLst>
                            <p:childTnLst>
                              <p:par>
                                <p:cTn id="40" presetID="10" presetClass="entr" presetSubtype="0" fill="hold" nodeType="afterEffect">
                                  <p:stCondLst>
                                    <p:cond delay="0"/>
                                  </p:stCondLst>
                                  <p:childTnLst>
                                    <p:set>
                                      <p:cBhvr>
                                        <p:cTn id="41" dur="1" fill="hold">
                                          <p:stCondLst>
                                            <p:cond delay="0"/>
                                          </p:stCondLst>
                                        </p:cTn>
                                        <p:tgtEl>
                                          <p:spTgt spid="292"/>
                                        </p:tgtEl>
                                        <p:attrNameLst>
                                          <p:attrName>style.visibility</p:attrName>
                                        </p:attrNameLst>
                                      </p:cBhvr>
                                      <p:to>
                                        <p:strVal val="visible"/>
                                      </p:to>
                                    </p:set>
                                    <p:animEffect transition="in" filter="fade">
                                      <p:cBhvr>
                                        <p:cTn id="42" dur="500"/>
                                        <p:tgtEl>
                                          <p:spTgt spid="292"/>
                                        </p:tgtEl>
                                      </p:cBhvr>
                                    </p:animEffect>
                                  </p:childTnLst>
                                </p:cTn>
                              </p:par>
                            </p:childTnLst>
                          </p:cTn>
                        </p:par>
                        <p:par>
                          <p:cTn id="43" fill="hold">
                            <p:stCondLst>
                              <p:cond delay="1000"/>
                            </p:stCondLst>
                            <p:childTnLst>
                              <p:par>
                                <p:cTn id="44" presetID="10" presetClass="entr" presetSubtype="0" fill="hold" nodeType="afterEffect">
                                  <p:stCondLst>
                                    <p:cond delay="0"/>
                                  </p:stCondLst>
                                  <p:childTnLst>
                                    <p:set>
                                      <p:cBhvr>
                                        <p:cTn id="45" dur="1" fill="hold">
                                          <p:stCondLst>
                                            <p:cond delay="0"/>
                                          </p:stCondLst>
                                        </p:cTn>
                                        <p:tgtEl>
                                          <p:spTgt spid="263"/>
                                        </p:tgtEl>
                                        <p:attrNameLst>
                                          <p:attrName>style.visibility</p:attrName>
                                        </p:attrNameLst>
                                      </p:cBhvr>
                                      <p:to>
                                        <p:strVal val="visible"/>
                                      </p:to>
                                    </p:set>
                                    <p:animEffect transition="in" filter="fade">
                                      <p:cBhvr>
                                        <p:cTn id="46" dur="500"/>
                                        <p:tgtEl>
                                          <p:spTgt spid="2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a:stretch>
            <a:fillRect/>
          </a:stretch>
        </p:blipFill>
        <p:spPr>
          <a:xfrm>
            <a:off x="0" y="1047749"/>
            <a:ext cx="4686300" cy="4524703"/>
          </a:xfrm>
          <a:prstGeom prst="rect">
            <a:avLst/>
          </a:prstGeom>
        </p:spPr>
      </p:pic>
      <p:sp>
        <p:nvSpPr>
          <p:cNvPr id="7" name="Rectangle 6"/>
          <p:cNvSpPr/>
          <p:nvPr/>
        </p:nvSpPr>
        <p:spPr>
          <a:xfrm>
            <a:off x="1121501" y="2581735"/>
            <a:ext cx="2443297" cy="1754326"/>
          </a:xfrm>
          <a:prstGeom prst="rect">
            <a:avLst/>
          </a:prstGeom>
          <a:noFill/>
        </p:spPr>
        <p:txBody>
          <a:bodyPr wrap="none" lIns="91440" tIns="45720" rIns="91440" bIns="45720">
            <a:spAutoFit/>
          </a:bodyPr>
          <a:lstStyle/>
          <a:p>
            <a:pPr algn="ctr"/>
            <a:r>
              <a:rPr lang="en-US" sz="5400" b="1" dirty="0">
                <a:ln w="9525">
                  <a:solidFill>
                    <a:schemeClr val="bg1"/>
                  </a:solidFill>
                  <a:prstDash val="solid"/>
                </a:ln>
                <a:effectLst>
                  <a:outerShdw blurRad="12700" dist="38100" dir="2700000" algn="tl" rotWithShape="0">
                    <a:schemeClr val="bg1">
                      <a:lumMod val="50000"/>
                    </a:schemeClr>
                  </a:outerShdw>
                </a:effectLst>
              </a:rPr>
              <a:t>Call 911</a:t>
            </a:r>
          </a:p>
          <a:p>
            <a:pPr algn="ctr"/>
            <a:r>
              <a:rPr lang="en-US" sz="5400" b="1" dirty="0">
                <a:ln w="9525">
                  <a:solidFill>
                    <a:schemeClr val="bg1"/>
                  </a:solidFill>
                  <a:prstDash val="solid"/>
                </a:ln>
                <a:effectLst>
                  <a:outerShdw blurRad="12700" dist="38100" dir="2700000" algn="tl" rotWithShape="0">
                    <a:schemeClr val="bg1">
                      <a:lumMod val="50000"/>
                    </a:schemeClr>
                  </a:outerShdw>
                </a:effectLst>
              </a:rPr>
              <a:t>STAT</a:t>
            </a:r>
          </a:p>
        </p:txBody>
      </p:sp>
      <p:sp>
        <p:nvSpPr>
          <p:cNvPr id="2" name="TextBox 1"/>
          <p:cNvSpPr txBox="1"/>
          <p:nvPr/>
        </p:nvSpPr>
        <p:spPr>
          <a:xfrm>
            <a:off x="5408341" y="2155938"/>
            <a:ext cx="3256156" cy="2308324"/>
          </a:xfrm>
          <a:prstGeom prst="rect">
            <a:avLst/>
          </a:prstGeom>
          <a:noFill/>
        </p:spPr>
        <p:txBody>
          <a:bodyPr wrap="square" rtlCol="0">
            <a:spAutoFit/>
          </a:bodyPr>
          <a:lstStyle/>
          <a:p>
            <a:r>
              <a:rPr lang="en-US" sz="3600" b="1" dirty="0"/>
              <a:t>You will be protected by the Good Samaritan law!</a:t>
            </a:r>
          </a:p>
        </p:txBody>
      </p:sp>
    </p:spTree>
    <p:extLst>
      <p:ext uri="{BB962C8B-B14F-4D97-AF65-F5344CB8AC3E}">
        <p14:creationId xmlns:p14="http://schemas.microsoft.com/office/powerpoint/2010/main" val="195761611"/>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92820" y="3299070"/>
            <a:ext cx="7670180" cy="1325563"/>
          </a:xfrm>
        </p:spPr>
        <p:txBody>
          <a:bodyPr>
            <a:normAutofit fontScale="90000"/>
          </a:bodyPr>
          <a:lstStyle/>
          <a:p>
            <a:pPr algn="ctr"/>
            <a:r>
              <a:rPr lang="en-US" dirty="0"/>
              <a:t>Prescription drugs kill one person every 19 minutes</a:t>
            </a:r>
            <a:br>
              <a:rPr lang="en-US" dirty="0"/>
            </a:br>
            <a:endParaRPr lang="en-US" dirty="0"/>
          </a:p>
        </p:txBody>
      </p:sp>
      <p:sp>
        <p:nvSpPr>
          <p:cNvPr id="4" name="Freeform 3"/>
          <p:cNvSpPr>
            <a:spLocks/>
          </p:cNvSpPr>
          <p:nvPr/>
        </p:nvSpPr>
        <p:spPr bwMode="auto">
          <a:xfrm>
            <a:off x="381000" y="2037254"/>
            <a:ext cx="8382000" cy="4058746"/>
          </a:xfrm>
          <a:custGeom>
            <a:avLst/>
            <a:gdLst>
              <a:gd name="connsiteX0" fmla="*/ 1025525 w 4848225"/>
              <a:gd name="connsiteY0" fmla="*/ 101600 h 2511425"/>
              <a:gd name="connsiteX1" fmla="*/ 990600 w 4848225"/>
              <a:gd name="connsiteY1" fmla="*/ 104775 h 2511425"/>
              <a:gd name="connsiteX2" fmla="*/ 955675 w 4848225"/>
              <a:gd name="connsiteY2" fmla="*/ 107950 h 2511425"/>
              <a:gd name="connsiteX3" fmla="*/ 923925 w 4848225"/>
              <a:gd name="connsiteY3" fmla="*/ 114300 h 2511425"/>
              <a:gd name="connsiteX4" fmla="*/ 889000 w 4848225"/>
              <a:gd name="connsiteY4" fmla="*/ 123825 h 2511425"/>
              <a:gd name="connsiteX5" fmla="*/ 860425 w 4848225"/>
              <a:gd name="connsiteY5" fmla="*/ 133350 h 2511425"/>
              <a:gd name="connsiteX6" fmla="*/ 828675 w 4848225"/>
              <a:gd name="connsiteY6" fmla="*/ 149225 h 2511425"/>
              <a:gd name="connsiteX7" fmla="*/ 800100 w 4848225"/>
              <a:gd name="connsiteY7" fmla="*/ 165100 h 2511425"/>
              <a:gd name="connsiteX8" fmla="*/ 771525 w 4848225"/>
              <a:gd name="connsiteY8" fmla="*/ 180975 h 2511425"/>
              <a:gd name="connsiteX9" fmla="*/ 746125 w 4848225"/>
              <a:gd name="connsiteY9" fmla="*/ 200025 h 2511425"/>
              <a:gd name="connsiteX10" fmla="*/ 720725 w 4848225"/>
              <a:gd name="connsiteY10" fmla="*/ 222250 h 2511425"/>
              <a:gd name="connsiteX11" fmla="*/ 698500 w 4848225"/>
              <a:gd name="connsiteY11" fmla="*/ 244475 h 2511425"/>
              <a:gd name="connsiteX12" fmla="*/ 679450 w 4848225"/>
              <a:gd name="connsiteY12" fmla="*/ 269875 h 2511425"/>
              <a:gd name="connsiteX13" fmla="*/ 657225 w 4848225"/>
              <a:gd name="connsiteY13" fmla="*/ 295275 h 2511425"/>
              <a:gd name="connsiteX14" fmla="*/ 641350 w 4848225"/>
              <a:gd name="connsiteY14" fmla="*/ 323850 h 2511425"/>
              <a:gd name="connsiteX15" fmla="*/ 625475 w 4848225"/>
              <a:gd name="connsiteY15" fmla="*/ 352425 h 2511425"/>
              <a:gd name="connsiteX16" fmla="*/ 612775 w 4848225"/>
              <a:gd name="connsiteY16" fmla="*/ 381000 h 2511425"/>
              <a:gd name="connsiteX17" fmla="*/ 600075 w 4848225"/>
              <a:gd name="connsiteY17" fmla="*/ 403225 h 2511425"/>
              <a:gd name="connsiteX18" fmla="*/ 593725 w 4848225"/>
              <a:gd name="connsiteY18" fmla="*/ 425450 h 2511425"/>
              <a:gd name="connsiteX19" fmla="*/ 587375 w 4848225"/>
              <a:gd name="connsiteY19" fmla="*/ 450850 h 2511425"/>
              <a:gd name="connsiteX20" fmla="*/ 584200 w 4848225"/>
              <a:gd name="connsiteY20" fmla="*/ 476250 h 2511425"/>
              <a:gd name="connsiteX21" fmla="*/ 577850 w 4848225"/>
              <a:gd name="connsiteY21" fmla="*/ 527050 h 2511425"/>
              <a:gd name="connsiteX22" fmla="*/ 577850 w 4848225"/>
              <a:gd name="connsiteY22" fmla="*/ 577850 h 2511425"/>
              <a:gd name="connsiteX23" fmla="*/ 574675 w 4848225"/>
              <a:gd name="connsiteY23" fmla="*/ 635000 h 2511425"/>
              <a:gd name="connsiteX24" fmla="*/ 574675 w 4848225"/>
              <a:gd name="connsiteY24" fmla="*/ 644525 h 2511425"/>
              <a:gd name="connsiteX25" fmla="*/ 574675 w 4848225"/>
              <a:gd name="connsiteY25" fmla="*/ 781050 h 2511425"/>
              <a:gd name="connsiteX26" fmla="*/ 561975 w 4848225"/>
              <a:gd name="connsiteY26" fmla="*/ 781050 h 2511425"/>
              <a:gd name="connsiteX27" fmla="*/ 527050 w 4848225"/>
              <a:gd name="connsiteY27" fmla="*/ 787400 h 2511425"/>
              <a:gd name="connsiteX28" fmla="*/ 492125 w 4848225"/>
              <a:gd name="connsiteY28" fmla="*/ 793750 h 2511425"/>
              <a:gd name="connsiteX29" fmla="*/ 457200 w 4848225"/>
              <a:gd name="connsiteY29" fmla="*/ 803275 h 2511425"/>
              <a:gd name="connsiteX30" fmla="*/ 425450 w 4848225"/>
              <a:gd name="connsiteY30" fmla="*/ 815975 h 2511425"/>
              <a:gd name="connsiteX31" fmla="*/ 393700 w 4848225"/>
              <a:gd name="connsiteY31" fmla="*/ 831850 h 2511425"/>
              <a:gd name="connsiteX32" fmla="*/ 361950 w 4848225"/>
              <a:gd name="connsiteY32" fmla="*/ 847725 h 2511425"/>
              <a:gd name="connsiteX33" fmla="*/ 333375 w 4848225"/>
              <a:gd name="connsiteY33" fmla="*/ 866775 h 2511425"/>
              <a:gd name="connsiteX34" fmla="*/ 304800 w 4848225"/>
              <a:gd name="connsiteY34" fmla="*/ 885825 h 2511425"/>
              <a:gd name="connsiteX35" fmla="*/ 279400 w 4848225"/>
              <a:gd name="connsiteY35" fmla="*/ 908050 h 2511425"/>
              <a:gd name="connsiteX36" fmla="*/ 254000 w 4848225"/>
              <a:gd name="connsiteY36" fmla="*/ 930275 h 2511425"/>
              <a:gd name="connsiteX37" fmla="*/ 231775 w 4848225"/>
              <a:gd name="connsiteY37" fmla="*/ 955675 h 2511425"/>
              <a:gd name="connsiteX38" fmla="*/ 212725 w 4848225"/>
              <a:gd name="connsiteY38" fmla="*/ 984250 h 2511425"/>
              <a:gd name="connsiteX39" fmla="*/ 193675 w 4848225"/>
              <a:gd name="connsiteY39" fmla="*/ 1012825 h 2511425"/>
              <a:gd name="connsiteX40" fmla="*/ 177800 w 4848225"/>
              <a:gd name="connsiteY40" fmla="*/ 1041400 h 2511425"/>
              <a:gd name="connsiteX41" fmla="*/ 165100 w 4848225"/>
              <a:gd name="connsiteY41" fmla="*/ 1073150 h 2511425"/>
              <a:gd name="connsiteX42" fmla="*/ 152400 w 4848225"/>
              <a:gd name="connsiteY42" fmla="*/ 1104900 h 2511425"/>
              <a:gd name="connsiteX43" fmla="*/ 142875 w 4848225"/>
              <a:gd name="connsiteY43" fmla="*/ 1139825 h 2511425"/>
              <a:gd name="connsiteX44" fmla="*/ 136525 w 4848225"/>
              <a:gd name="connsiteY44" fmla="*/ 1171575 h 2511425"/>
              <a:gd name="connsiteX45" fmla="*/ 133350 w 4848225"/>
              <a:gd name="connsiteY45" fmla="*/ 1206500 h 2511425"/>
              <a:gd name="connsiteX46" fmla="*/ 130175 w 4848225"/>
              <a:gd name="connsiteY46" fmla="*/ 1241425 h 2511425"/>
              <a:gd name="connsiteX47" fmla="*/ 130175 w 4848225"/>
              <a:gd name="connsiteY47" fmla="*/ 1368425 h 2511425"/>
              <a:gd name="connsiteX48" fmla="*/ 130175 w 4848225"/>
              <a:gd name="connsiteY48" fmla="*/ 1552575 h 2511425"/>
              <a:gd name="connsiteX49" fmla="*/ 117475 w 4848225"/>
              <a:gd name="connsiteY49" fmla="*/ 1574800 h 2511425"/>
              <a:gd name="connsiteX50" fmla="*/ 107950 w 4848225"/>
              <a:gd name="connsiteY50" fmla="*/ 1600200 h 2511425"/>
              <a:gd name="connsiteX51" fmla="*/ 101600 w 4848225"/>
              <a:gd name="connsiteY51" fmla="*/ 1628775 h 2511425"/>
              <a:gd name="connsiteX52" fmla="*/ 101600 w 4848225"/>
              <a:gd name="connsiteY52" fmla="*/ 1657350 h 2511425"/>
              <a:gd name="connsiteX53" fmla="*/ 101600 w 4848225"/>
              <a:gd name="connsiteY53" fmla="*/ 1758950 h 2511425"/>
              <a:gd name="connsiteX54" fmla="*/ 104775 w 4848225"/>
              <a:gd name="connsiteY54" fmla="*/ 1793875 h 2511425"/>
              <a:gd name="connsiteX55" fmla="*/ 114300 w 4848225"/>
              <a:gd name="connsiteY55" fmla="*/ 1825625 h 2511425"/>
              <a:gd name="connsiteX56" fmla="*/ 127000 w 4848225"/>
              <a:gd name="connsiteY56" fmla="*/ 1857375 h 2511425"/>
              <a:gd name="connsiteX57" fmla="*/ 149225 w 4848225"/>
              <a:gd name="connsiteY57" fmla="*/ 1882775 h 2511425"/>
              <a:gd name="connsiteX58" fmla="*/ 171450 w 4848225"/>
              <a:gd name="connsiteY58" fmla="*/ 1908175 h 2511425"/>
              <a:gd name="connsiteX59" fmla="*/ 200025 w 4848225"/>
              <a:gd name="connsiteY59" fmla="*/ 1927225 h 2511425"/>
              <a:gd name="connsiteX60" fmla="*/ 231775 w 4848225"/>
              <a:gd name="connsiteY60" fmla="*/ 1939925 h 2511425"/>
              <a:gd name="connsiteX61" fmla="*/ 266700 w 4848225"/>
              <a:gd name="connsiteY61" fmla="*/ 1946275 h 2511425"/>
              <a:gd name="connsiteX62" fmla="*/ 273050 w 4848225"/>
              <a:gd name="connsiteY62" fmla="*/ 1993900 h 2511425"/>
              <a:gd name="connsiteX63" fmla="*/ 285750 w 4848225"/>
              <a:gd name="connsiteY63" fmla="*/ 2041525 h 2511425"/>
              <a:gd name="connsiteX64" fmla="*/ 301625 w 4848225"/>
              <a:gd name="connsiteY64" fmla="*/ 2085975 h 2511425"/>
              <a:gd name="connsiteX65" fmla="*/ 323850 w 4848225"/>
              <a:gd name="connsiteY65" fmla="*/ 2130425 h 2511425"/>
              <a:gd name="connsiteX66" fmla="*/ 346075 w 4848225"/>
              <a:gd name="connsiteY66" fmla="*/ 2171700 h 2511425"/>
              <a:gd name="connsiteX67" fmla="*/ 374650 w 4848225"/>
              <a:gd name="connsiteY67" fmla="*/ 2209800 h 2511425"/>
              <a:gd name="connsiteX68" fmla="*/ 406400 w 4848225"/>
              <a:gd name="connsiteY68" fmla="*/ 2244725 h 2511425"/>
              <a:gd name="connsiteX69" fmla="*/ 438150 w 4848225"/>
              <a:gd name="connsiteY69" fmla="*/ 2276475 h 2511425"/>
              <a:gd name="connsiteX70" fmla="*/ 476250 w 4848225"/>
              <a:gd name="connsiteY70" fmla="*/ 2305050 h 2511425"/>
              <a:gd name="connsiteX71" fmla="*/ 514350 w 4848225"/>
              <a:gd name="connsiteY71" fmla="*/ 2333625 h 2511425"/>
              <a:gd name="connsiteX72" fmla="*/ 555625 w 4848225"/>
              <a:gd name="connsiteY72" fmla="*/ 2355850 h 2511425"/>
              <a:gd name="connsiteX73" fmla="*/ 600075 w 4848225"/>
              <a:gd name="connsiteY73" fmla="*/ 2374900 h 2511425"/>
              <a:gd name="connsiteX74" fmla="*/ 644525 w 4848225"/>
              <a:gd name="connsiteY74" fmla="*/ 2390775 h 2511425"/>
              <a:gd name="connsiteX75" fmla="*/ 692150 w 4848225"/>
              <a:gd name="connsiteY75" fmla="*/ 2400300 h 2511425"/>
              <a:gd name="connsiteX76" fmla="*/ 739775 w 4848225"/>
              <a:gd name="connsiteY76" fmla="*/ 2409825 h 2511425"/>
              <a:gd name="connsiteX77" fmla="*/ 790575 w 4848225"/>
              <a:gd name="connsiteY77" fmla="*/ 2409825 h 2511425"/>
              <a:gd name="connsiteX78" fmla="*/ 835025 w 4848225"/>
              <a:gd name="connsiteY78" fmla="*/ 2409825 h 2511425"/>
              <a:gd name="connsiteX79" fmla="*/ 876300 w 4848225"/>
              <a:gd name="connsiteY79" fmla="*/ 2403475 h 2511425"/>
              <a:gd name="connsiteX80" fmla="*/ 920750 w 4848225"/>
              <a:gd name="connsiteY80" fmla="*/ 2393950 h 2511425"/>
              <a:gd name="connsiteX81" fmla="*/ 962025 w 4848225"/>
              <a:gd name="connsiteY81" fmla="*/ 2381250 h 2511425"/>
              <a:gd name="connsiteX82" fmla="*/ 1000125 w 4848225"/>
              <a:gd name="connsiteY82" fmla="*/ 2365375 h 2511425"/>
              <a:gd name="connsiteX83" fmla="*/ 1038225 w 4848225"/>
              <a:gd name="connsiteY83" fmla="*/ 2349500 h 2511425"/>
              <a:gd name="connsiteX84" fmla="*/ 1076325 w 4848225"/>
              <a:gd name="connsiteY84" fmla="*/ 2327275 h 2511425"/>
              <a:gd name="connsiteX85" fmla="*/ 1108075 w 4848225"/>
              <a:gd name="connsiteY85" fmla="*/ 2301875 h 2511425"/>
              <a:gd name="connsiteX86" fmla="*/ 1139825 w 4848225"/>
              <a:gd name="connsiteY86" fmla="*/ 2276475 h 2511425"/>
              <a:gd name="connsiteX87" fmla="*/ 1171575 w 4848225"/>
              <a:gd name="connsiteY87" fmla="*/ 2247900 h 2511425"/>
              <a:gd name="connsiteX88" fmla="*/ 1200150 w 4848225"/>
              <a:gd name="connsiteY88" fmla="*/ 2216150 h 2511425"/>
              <a:gd name="connsiteX89" fmla="*/ 1222375 w 4848225"/>
              <a:gd name="connsiteY89" fmla="*/ 2181225 h 2511425"/>
              <a:gd name="connsiteX90" fmla="*/ 1247775 w 4848225"/>
              <a:gd name="connsiteY90" fmla="*/ 2146300 h 2511425"/>
              <a:gd name="connsiteX91" fmla="*/ 1266825 w 4848225"/>
              <a:gd name="connsiteY91" fmla="*/ 2108200 h 2511425"/>
              <a:gd name="connsiteX92" fmla="*/ 1282700 w 4848225"/>
              <a:gd name="connsiteY92" fmla="*/ 2070100 h 2511425"/>
              <a:gd name="connsiteX93" fmla="*/ 1295400 w 4848225"/>
              <a:gd name="connsiteY93" fmla="*/ 2028825 h 2511425"/>
              <a:gd name="connsiteX94" fmla="*/ 2686050 w 4848225"/>
              <a:gd name="connsiteY94" fmla="*/ 2028825 h 2511425"/>
              <a:gd name="connsiteX95" fmla="*/ 2698750 w 4848225"/>
              <a:gd name="connsiteY95" fmla="*/ 2070100 h 2511425"/>
              <a:gd name="connsiteX96" fmla="*/ 2714625 w 4848225"/>
              <a:gd name="connsiteY96" fmla="*/ 2108200 h 2511425"/>
              <a:gd name="connsiteX97" fmla="*/ 2733675 w 4848225"/>
              <a:gd name="connsiteY97" fmla="*/ 2146300 h 2511425"/>
              <a:gd name="connsiteX98" fmla="*/ 2759075 w 4848225"/>
              <a:gd name="connsiteY98" fmla="*/ 2181225 h 2511425"/>
              <a:gd name="connsiteX99" fmla="*/ 2781300 w 4848225"/>
              <a:gd name="connsiteY99" fmla="*/ 2216150 h 2511425"/>
              <a:gd name="connsiteX100" fmla="*/ 2809875 w 4848225"/>
              <a:gd name="connsiteY100" fmla="*/ 2247900 h 2511425"/>
              <a:gd name="connsiteX101" fmla="*/ 2841625 w 4848225"/>
              <a:gd name="connsiteY101" fmla="*/ 2276475 h 2511425"/>
              <a:gd name="connsiteX102" fmla="*/ 2873375 w 4848225"/>
              <a:gd name="connsiteY102" fmla="*/ 2301875 h 2511425"/>
              <a:gd name="connsiteX103" fmla="*/ 2908300 w 4848225"/>
              <a:gd name="connsiteY103" fmla="*/ 2327275 h 2511425"/>
              <a:gd name="connsiteX104" fmla="*/ 2943225 w 4848225"/>
              <a:gd name="connsiteY104" fmla="*/ 2349500 h 2511425"/>
              <a:gd name="connsiteX105" fmla="*/ 2981325 w 4848225"/>
              <a:gd name="connsiteY105" fmla="*/ 2365375 h 2511425"/>
              <a:gd name="connsiteX106" fmla="*/ 3019425 w 4848225"/>
              <a:gd name="connsiteY106" fmla="*/ 2381250 h 2511425"/>
              <a:gd name="connsiteX107" fmla="*/ 3060700 w 4848225"/>
              <a:gd name="connsiteY107" fmla="*/ 2393950 h 2511425"/>
              <a:gd name="connsiteX108" fmla="*/ 3105150 w 4848225"/>
              <a:gd name="connsiteY108" fmla="*/ 2403475 h 2511425"/>
              <a:gd name="connsiteX109" fmla="*/ 3146425 w 4848225"/>
              <a:gd name="connsiteY109" fmla="*/ 2409825 h 2511425"/>
              <a:gd name="connsiteX110" fmla="*/ 3190875 w 4848225"/>
              <a:gd name="connsiteY110" fmla="*/ 2409825 h 2511425"/>
              <a:gd name="connsiteX111" fmla="*/ 3235325 w 4848225"/>
              <a:gd name="connsiteY111" fmla="*/ 2409825 h 2511425"/>
              <a:gd name="connsiteX112" fmla="*/ 3279775 w 4848225"/>
              <a:gd name="connsiteY112" fmla="*/ 2403475 h 2511425"/>
              <a:gd name="connsiteX113" fmla="*/ 3321050 w 4848225"/>
              <a:gd name="connsiteY113" fmla="*/ 2393950 h 2511425"/>
              <a:gd name="connsiteX114" fmla="*/ 3362325 w 4848225"/>
              <a:gd name="connsiteY114" fmla="*/ 2381250 h 2511425"/>
              <a:gd name="connsiteX115" fmla="*/ 3403600 w 4848225"/>
              <a:gd name="connsiteY115" fmla="*/ 2365375 h 2511425"/>
              <a:gd name="connsiteX116" fmla="*/ 3441700 w 4848225"/>
              <a:gd name="connsiteY116" fmla="*/ 2349500 h 2511425"/>
              <a:gd name="connsiteX117" fmla="*/ 3476625 w 4848225"/>
              <a:gd name="connsiteY117" fmla="*/ 2327275 h 2511425"/>
              <a:gd name="connsiteX118" fmla="*/ 3511550 w 4848225"/>
              <a:gd name="connsiteY118" fmla="*/ 2301875 h 2511425"/>
              <a:gd name="connsiteX119" fmla="*/ 3543300 w 4848225"/>
              <a:gd name="connsiteY119" fmla="*/ 2276475 h 2511425"/>
              <a:gd name="connsiteX120" fmla="*/ 3575050 w 4848225"/>
              <a:gd name="connsiteY120" fmla="*/ 2247900 h 2511425"/>
              <a:gd name="connsiteX121" fmla="*/ 3600450 w 4848225"/>
              <a:gd name="connsiteY121" fmla="*/ 2216150 h 2511425"/>
              <a:gd name="connsiteX122" fmla="*/ 3625850 w 4848225"/>
              <a:gd name="connsiteY122" fmla="*/ 2181225 h 2511425"/>
              <a:gd name="connsiteX123" fmla="*/ 3648075 w 4848225"/>
              <a:gd name="connsiteY123" fmla="*/ 2146300 h 2511425"/>
              <a:gd name="connsiteX124" fmla="*/ 3667125 w 4848225"/>
              <a:gd name="connsiteY124" fmla="*/ 2108200 h 2511425"/>
              <a:gd name="connsiteX125" fmla="*/ 3686175 w 4848225"/>
              <a:gd name="connsiteY125" fmla="*/ 2070100 h 2511425"/>
              <a:gd name="connsiteX126" fmla="*/ 3698875 w 4848225"/>
              <a:gd name="connsiteY126" fmla="*/ 2028825 h 2511425"/>
              <a:gd name="connsiteX127" fmla="*/ 4254500 w 4848225"/>
              <a:gd name="connsiteY127" fmla="*/ 2028825 h 2511425"/>
              <a:gd name="connsiteX128" fmla="*/ 4289425 w 4848225"/>
              <a:gd name="connsiteY128" fmla="*/ 2028825 h 2511425"/>
              <a:gd name="connsiteX129" fmla="*/ 4324350 w 4848225"/>
              <a:gd name="connsiteY129" fmla="*/ 2022475 h 2511425"/>
              <a:gd name="connsiteX130" fmla="*/ 4356100 w 4848225"/>
              <a:gd name="connsiteY130" fmla="*/ 2016125 h 2511425"/>
              <a:gd name="connsiteX131" fmla="*/ 4391025 w 4848225"/>
              <a:gd name="connsiteY131" fmla="*/ 2006600 h 2511425"/>
              <a:gd name="connsiteX132" fmla="*/ 4422775 w 4848225"/>
              <a:gd name="connsiteY132" fmla="*/ 1997075 h 2511425"/>
              <a:gd name="connsiteX133" fmla="*/ 4451350 w 4848225"/>
              <a:gd name="connsiteY133" fmla="*/ 1981200 h 2511425"/>
              <a:gd name="connsiteX134" fmla="*/ 4479925 w 4848225"/>
              <a:gd name="connsiteY134" fmla="*/ 1965325 h 2511425"/>
              <a:gd name="connsiteX135" fmla="*/ 4508500 w 4848225"/>
              <a:gd name="connsiteY135" fmla="*/ 1949450 h 2511425"/>
              <a:gd name="connsiteX136" fmla="*/ 4518025 w 4848225"/>
              <a:gd name="connsiteY136" fmla="*/ 1949450 h 2511425"/>
              <a:gd name="connsiteX137" fmla="*/ 4556125 w 4848225"/>
              <a:gd name="connsiteY137" fmla="*/ 1949450 h 2511425"/>
              <a:gd name="connsiteX138" fmla="*/ 4575175 w 4848225"/>
              <a:gd name="connsiteY138" fmla="*/ 1949450 h 2511425"/>
              <a:gd name="connsiteX139" fmla="*/ 4594225 w 4848225"/>
              <a:gd name="connsiteY139" fmla="*/ 1946275 h 2511425"/>
              <a:gd name="connsiteX140" fmla="*/ 4632325 w 4848225"/>
              <a:gd name="connsiteY140" fmla="*/ 1933575 h 2511425"/>
              <a:gd name="connsiteX141" fmla="*/ 4664075 w 4848225"/>
              <a:gd name="connsiteY141" fmla="*/ 1917700 h 2511425"/>
              <a:gd name="connsiteX142" fmla="*/ 4692650 w 4848225"/>
              <a:gd name="connsiteY142" fmla="*/ 1892300 h 2511425"/>
              <a:gd name="connsiteX143" fmla="*/ 4714875 w 4848225"/>
              <a:gd name="connsiteY143" fmla="*/ 1863725 h 2511425"/>
              <a:gd name="connsiteX144" fmla="*/ 4733925 w 4848225"/>
              <a:gd name="connsiteY144" fmla="*/ 1831975 h 2511425"/>
              <a:gd name="connsiteX145" fmla="*/ 4743450 w 4848225"/>
              <a:gd name="connsiteY145" fmla="*/ 1797050 h 2511425"/>
              <a:gd name="connsiteX146" fmla="*/ 4746625 w 4848225"/>
              <a:gd name="connsiteY146" fmla="*/ 1778000 h 2511425"/>
              <a:gd name="connsiteX147" fmla="*/ 4746625 w 4848225"/>
              <a:gd name="connsiteY147" fmla="*/ 1758950 h 2511425"/>
              <a:gd name="connsiteX148" fmla="*/ 4746625 w 4848225"/>
              <a:gd name="connsiteY148" fmla="*/ 1657350 h 2511425"/>
              <a:gd name="connsiteX149" fmla="*/ 4743450 w 4848225"/>
              <a:gd name="connsiteY149" fmla="*/ 1619250 h 2511425"/>
              <a:gd name="connsiteX150" fmla="*/ 4733925 w 4848225"/>
              <a:gd name="connsiteY150" fmla="*/ 1587500 h 2511425"/>
              <a:gd name="connsiteX151" fmla="*/ 4718050 w 4848225"/>
              <a:gd name="connsiteY151" fmla="*/ 1555750 h 2511425"/>
              <a:gd name="connsiteX152" fmla="*/ 4699000 w 4848225"/>
              <a:gd name="connsiteY152" fmla="*/ 1530350 h 2511425"/>
              <a:gd name="connsiteX153" fmla="*/ 4699000 w 4848225"/>
              <a:gd name="connsiteY153" fmla="*/ 1177925 h 2511425"/>
              <a:gd name="connsiteX154" fmla="*/ 4699000 w 4848225"/>
              <a:gd name="connsiteY154" fmla="*/ 549275 h 2511425"/>
              <a:gd name="connsiteX155" fmla="*/ 4695825 w 4848225"/>
              <a:gd name="connsiteY155" fmla="*/ 501650 h 2511425"/>
              <a:gd name="connsiteX156" fmla="*/ 4689475 w 4848225"/>
              <a:gd name="connsiteY156" fmla="*/ 457200 h 2511425"/>
              <a:gd name="connsiteX157" fmla="*/ 4679950 w 4848225"/>
              <a:gd name="connsiteY157" fmla="*/ 415925 h 2511425"/>
              <a:gd name="connsiteX158" fmla="*/ 4664075 w 4848225"/>
              <a:gd name="connsiteY158" fmla="*/ 374650 h 2511425"/>
              <a:gd name="connsiteX159" fmla="*/ 4645025 w 4848225"/>
              <a:gd name="connsiteY159" fmla="*/ 336550 h 2511425"/>
              <a:gd name="connsiteX160" fmla="*/ 4622800 w 4848225"/>
              <a:gd name="connsiteY160" fmla="*/ 298450 h 2511425"/>
              <a:gd name="connsiteX161" fmla="*/ 4597400 w 4848225"/>
              <a:gd name="connsiteY161" fmla="*/ 266700 h 2511425"/>
              <a:gd name="connsiteX162" fmla="*/ 4568825 w 4848225"/>
              <a:gd name="connsiteY162" fmla="*/ 234950 h 2511425"/>
              <a:gd name="connsiteX163" fmla="*/ 4537075 w 4848225"/>
              <a:gd name="connsiteY163" fmla="*/ 206375 h 2511425"/>
              <a:gd name="connsiteX164" fmla="*/ 4502150 w 4848225"/>
              <a:gd name="connsiteY164" fmla="*/ 177800 h 2511425"/>
              <a:gd name="connsiteX165" fmla="*/ 4467225 w 4848225"/>
              <a:gd name="connsiteY165" fmla="*/ 155575 h 2511425"/>
              <a:gd name="connsiteX166" fmla="*/ 4425950 w 4848225"/>
              <a:gd name="connsiteY166" fmla="*/ 139700 h 2511425"/>
              <a:gd name="connsiteX167" fmla="*/ 4384675 w 4848225"/>
              <a:gd name="connsiteY167" fmla="*/ 123825 h 2511425"/>
              <a:gd name="connsiteX168" fmla="*/ 4343400 w 4848225"/>
              <a:gd name="connsiteY168" fmla="*/ 111125 h 2511425"/>
              <a:gd name="connsiteX169" fmla="*/ 4298950 w 4848225"/>
              <a:gd name="connsiteY169" fmla="*/ 104775 h 2511425"/>
              <a:gd name="connsiteX170" fmla="*/ 4254500 w 4848225"/>
              <a:gd name="connsiteY170" fmla="*/ 101600 h 2511425"/>
              <a:gd name="connsiteX171" fmla="*/ 1025525 w 4848225"/>
              <a:gd name="connsiteY171" fmla="*/ 0 h 2511425"/>
              <a:gd name="connsiteX172" fmla="*/ 4254500 w 4848225"/>
              <a:gd name="connsiteY172" fmla="*/ 0 h 2511425"/>
              <a:gd name="connsiteX173" fmla="*/ 4308475 w 4848225"/>
              <a:gd name="connsiteY173" fmla="*/ 3175 h 2511425"/>
              <a:gd name="connsiteX174" fmla="*/ 4362450 w 4848225"/>
              <a:gd name="connsiteY174" fmla="*/ 12700 h 2511425"/>
              <a:gd name="connsiteX175" fmla="*/ 4416425 w 4848225"/>
              <a:gd name="connsiteY175" fmla="*/ 25400 h 2511425"/>
              <a:gd name="connsiteX176" fmla="*/ 4467225 w 4848225"/>
              <a:gd name="connsiteY176" fmla="*/ 44450 h 2511425"/>
              <a:gd name="connsiteX177" fmla="*/ 4514850 w 4848225"/>
              <a:gd name="connsiteY177" fmla="*/ 66675 h 2511425"/>
              <a:gd name="connsiteX178" fmla="*/ 4559300 w 4848225"/>
              <a:gd name="connsiteY178" fmla="*/ 95250 h 2511425"/>
              <a:gd name="connsiteX179" fmla="*/ 4600575 w 4848225"/>
              <a:gd name="connsiteY179" fmla="*/ 127000 h 2511425"/>
              <a:gd name="connsiteX180" fmla="*/ 4638675 w 4848225"/>
              <a:gd name="connsiteY180" fmla="*/ 161925 h 2511425"/>
              <a:gd name="connsiteX181" fmla="*/ 4676775 w 4848225"/>
              <a:gd name="connsiteY181" fmla="*/ 200025 h 2511425"/>
              <a:gd name="connsiteX182" fmla="*/ 4705350 w 4848225"/>
              <a:gd name="connsiteY182" fmla="*/ 241300 h 2511425"/>
              <a:gd name="connsiteX183" fmla="*/ 4733925 w 4848225"/>
              <a:gd name="connsiteY183" fmla="*/ 288925 h 2511425"/>
              <a:gd name="connsiteX184" fmla="*/ 4756150 w 4848225"/>
              <a:gd name="connsiteY184" fmla="*/ 336550 h 2511425"/>
              <a:gd name="connsiteX185" fmla="*/ 4775200 w 4848225"/>
              <a:gd name="connsiteY185" fmla="*/ 384175 h 2511425"/>
              <a:gd name="connsiteX186" fmla="*/ 4787900 w 4848225"/>
              <a:gd name="connsiteY186" fmla="*/ 438150 h 2511425"/>
              <a:gd name="connsiteX187" fmla="*/ 4797425 w 4848225"/>
              <a:gd name="connsiteY187" fmla="*/ 492125 h 2511425"/>
              <a:gd name="connsiteX188" fmla="*/ 4800600 w 4848225"/>
              <a:gd name="connsiteY188" fmla="*/ 549275 h 2511425"/>
              <a:gd name="connsiteX189" fmla="*/ 4800600 w 4848225"/>
              <a:gd name="connsiteY189" fmla="*/ 1495425 h 2511425"/>
              <a:gd name="connsiteX190" fmla="*/ 4822825 w 4848225"/>
              <a:gd name="connsiteY190" fmla="*/ 1533525 h 2511425"/>
              <a:gd name="connsiteX191" fmla="*/ 4835525 w 4848225"/>
              <a:gd name="connsiteY191" fmla="*/ 1571625 h 2511425"/>
              <a:gd name="connsiteX192" fmla="*/ 4845050 w 4848225"/>
              <a:gd name="connsiteY192" fmla="*/ 1612900 h 2511425"/>
              <a:gd name="connsiteX193" fmla="*/ 4848225 w 4848225"/>
              <a:gd name="connsiteY193" fmla="*/ 1657350 h 2511425"/>
              <a:gd name="connsiteX194" fmla="*/ 4848225 w 4848225"/>
              <a:gd name="connsiteY194" fmla="*/ 1758950 h 2511425"/>
              <a:gd name="connsiteX195" fmla="*/ 4848225 w 4848225"/>
              <a:gd name="connsiteY195" fmla="*/ 1787525 h 2511425"/>
              <a:gd name="connsiteX196" fmla="*/ 4841875 w 4848225"/>
              <a:gd name="connsiteY196" fmla="*/ 1816100 h 2511425"/>
              <a:gd name="connsiteX197" fmla="*/ 4835525 w 4848225"/>
              <a:gd name="connsiteY197" fmla="*/ 1844675 h 2511425"/>
              <a:gd name="connsiteX198" fmla="*/ 4826000 w 4848225"/>
              <a:gd name="connsiteY198" fmla="*/ 1873250 h 2511425"/>
              <a:gd name="connsiteX199" fmla="*/ 4813300 w 4848225"/>
              <a:gd name="connsiteY199" fmla="*/ 1898650 h 2511425"/>
              <a:gd name="connsiteX200" fmla="*/ 4800600 w 4848225"/>
              <a:gd name="connsiteY200" fmla="*/ 1920875 h 2511425"/>
              <a:gd name="connsiteX201" fmla="*/ 4781550 w 4848225"/>
              <a:gd name="connsiteY201" fmla="*/ 1943100 h 2511425"/>
              <a:gd name="connsiteX202" fmla="*/ 4762500 w 4848225"/>
              <a:gd name="connsiteY202" fmla="*/ 1965325 h 2511425"/>
              <a:gd name="connsiteX203" fmla="*/ 4743450 w 4848225"/>
              <a:gd name="connsiteY203" fmla="*/ 1984375 h 2511425"/>
              <a:gd name="connsiteX204" fmla="*/ 4721225 w 4848225"/>
              <a:gd name="connsiteY204" fmla="*/ 2000250 h 2511425"/>
              <a:gd name="connsiteX205" fmla="*/ 4695825 w 4848225"/>
              <a:gd name="connsiteY205" fmla="*/ 2016125 h 2511425"/>
              <a:gd name="connsiteX206" fmla="*/ 4670425 w 4848225"/>
              <a:gd name="connsiteY206" fmla="*/ 2028825 h 2511425"/>
              <a:gd name="connsiteX207" fmla="*/ 4645025 w 4848225"/>
              <a:gd name="connsiteY207" fmla="*/ 2038350 h 2511425"/>
              <a:gd name="connsiteX208" fmla="*/ 4616450 w 4848225"/>
              <a:gd name="connsiteY208" fmla="*/ 2044700 h 2511425"/>
              <a:gd name="connsiteX209" fmla="*/ 4587875 w 4848225"/>
              <a:gd name="connsiteY209" fmla="*/ 2047875 h 2511425"/>
              <a:gd name="connsiteX210" fmla="*/ 4556125 w 4848225"/>
              <a:gd name="connsiteY210" fmla="*/ 2051050 h 2511425"/>
              <a:gd name="connsiteX211" fmla="*/ 4537075 w 4848225"/>
              <a:gd name="connsiteY211" fmla="*/ 2051050 h 2511425"/>
              <a:gd name="connsiteX212" fmla="*/ 4505325 w 4848225"/>
              <a:gd name="connsiteY212" fmla="*/ 2070100 h 2511425"/>
              <a:gd name="connsiteX213" fmla="*/ 4470400 w 4848225"/>
              <a:gd name="connsiteY213" fmla="*/ 2085975 h 2511425"/>
              <a:gd name="connsiteX214" fmla="*/ 4438650 w 4848225"/>
              <a:gd name="connsiteY214" fmla="*/ 2098675 h 2511425"/>
              <a:gd name="connsiteX215" fmla="*/ 4400550 w 4848225"/>
              <a:gd name="connsiteY215" fmla="*/ 2111375 h 2511425"/>
              <a:gd name="connsiteX216" fmla="*/ 4365625 w 4848225"/>
              <a:gd name="connsiteY216" fmla="*/ 2120900 h 2511425"/>
              <a:gd name="connsiteX217" fmla="*/ 4327525 w 4848225"/>
              <a:gd name="connsiteY217" fmla="*/ 2127250 h 2511425"/>
              <a:gd name="connsiteX218" fmla="*/ 4292600 w 4848225"/>
              <a:gd name="connsiteY218" fmla="*/ 2130425 h 2511425"/>
              <a:gd name="connsiteX219" fmla="*/ 4254500 w 4848225"/>
              <a:gd name="connsiteY219" fmla="*/ 2130425 h 2511425"/>
              <a:gd name="connsiteX220" fmla="*/ 3768725 w 4848225"/>
              <a:gd name="connsiteY220" fmla="*/ 2130425 h 2511425"/>
              <a:gd name="connsiteX221" fmla="*/ 3749675 w 4848225"/>
              <a:gd name="connsiteY221" fmla="*/ 2171700 h 2511425"/>
              <a:gd name="connsiteX222" fmla="*/ 3727450 w 4848225"/>
              <a:gd name="connsiteY222" fmla="*/ 2212975 h 2511425"/>
              <a:gd name="connsiteX223" fmla="*/ 3702050 w 4848225"/>
              <a:gd name="connsiteY223" fmla="*/ 2251075 h 2511425"/>
              <a:gd name="connsiteX224" fmla="*/ 3673475 w 4848225"/>
              <a:gd name="connsiteY224" fmla="*/ 2286000 h 2511425"/>
              <a:gd name="connsiteX225" fmla="*/ 3641725 w 4848225"/>
              <a:gd name="connsiteY225" fmla="*/ 2320925 h 2511425"/>
              <a:gd name="connsiteX226" fmla="*/ 3609975 w 4848225"/>
              <a:gd name="connsiteY226" fmla="*/ 2352675 h 2511425"/>
              <a:gd name="connsiteX227" fmla="*/ 3575050 w 4848225"/>
              <a:gd name="connsiteY227" fmla="*/ 2381250 h 2511425"/>
              <a:gd name="connsiteX228" fmla="*/ 3540125 w 4848225"/>
              <a:gd name="connsiteY228" fmla="*/ 2406650 h 2511425"/>
              <a:gd name="connsiteX229" fmla="*/ 3498850 w 4848225"/>
              <a:gd name="connsiteY229" fmla="*/ 2432050 h 2511425"/>
              <a:gd name="connsiteX230" fmla="*/ 3460750 w 4848225"/>
              <a:gd name="connsiteY230" fmla="*/ 2451100 h 2511425"/>
              <a:gd name="connsiteX231" fmla="*/ 3419475 w 4848225"/>
              <a:gd name="connsiteY231" fmla="*/ 2470150 h 2511425"/>
              <a:gd name="connsiteX232" fmla="*/ 3375025 w 4848225"/>
              <a:gd name="connsiteY232" fmla="*/ 2486025 h 2511425"/>
              <a:gd name="connsiteX233" fmla="*/ 3330575 w 4848225"/>
              <a:gd name="connsiteY233" fmla="*/ 2495550 h 2511425"/>
              <a:gd name="connsiteX234" fmla="*/ 3286125 w 4848225"/>
              <a:gd name="connsiteY234" fmla="*/ 2505075 h 2511425"/>
              <a:gd name="connsiteX235" fmla="*/ 3238500 w 4848225"/>
              <a:gd name="connsiteY235" fmla="*/ 2511425 h 2511425"/>
              <a:gd name="connsiteX236" fmla="*/ 3190875 w 4848225"/>
              <a:gd name="connsiteY236" fmla="*/ 2511425 h 2511425"/>
              <a:gd name="connsiteX237" fmla="*/ 3146425 w 4848225"/>
              <a:gd name="connsiteY237" fmla="*/ 2511425 h 2511425"/>
              <a:gd name="connsiteX238" fmla="*/ 3098800 w 4848225"/>
              <a:gd name="connsiteY238" fmla="*/ 2505075 h 2511425"/>
              <a:gd name="connsiteX239" fmla="*/ 3054350 w 4848225"/>
              <a:gd name="connsiteY239" fmla="*/ 2495550 h 2511425"/>
              <a:gd name="connsiteX240" fmla="*/ 3009900 w 4848225"/>
              <a:gd name="connsiteY240" fmla="*/ 2486025 h 2511425"/>
              <a:gd name="connsiteX241" fmla="*/ 2965450 w 4848225"/>
              <a:gd name="connsiteY241" fmla="*/ 2470150 h 2511425"/>
              <a:gd name="connsiteX242" fmla="*/ 2924175 w 4848225"/>
              <a:gd name="connsiteY242" fmla="*/ 2451100 h 2511425"/>
              <a:gd name="connsiteX243" fmla="*/ 2882900 w 4848225"/>
              <a:gd name="connsiteY243" fmla="*/ 2432050 h 2511425"/>
              <a:gd name="connsiteX244" fmla="*/ 2844800 w 4848225"/>
              <a:gd name="connsiteY244" fmla="*/ 2406650 h 2511425"/>
              <a:gd name="connsiteX245" fmla="*/ 2809875 w 4848225"/>
              <a:gd name="connsiteY245" fmla="*/ 2381250 h 2511425"/>
              <a:gd name="connsiteX246" fmla="*/ 2774950 w 4848225"/>
              <a:gd name="connsiteY246" fmla="*/ 2352675 h 2511425"/>
              <a:gd name="connsiteX247" fmla="*/ 2740025 w 4848225"/>
              <a:gd name="connsiteY247" fmla="*/ 2320925 h 2511425"/>
              <a:gd name="connsiteX248" fmla="*/ 2711450 w 4848225"/>
              <a:gd name="connsiteY248" fmla="*/ 2286000 h 2511425"/>
              <a:gd name="connsiteX249" fmla="*/ 2682875 w 4848225"/>
              <a:gd name="connsiteY249" fmla="*/ 2251075 h 2511425"/>
              <a:gd name="connsiteX250" fmla="*/ 2657475 w 4848225"/>
              <a:gd name="connsiteY250" fmla="*/ 2212975 h 2511425"/>
              <a:gd name="connsiteX251" fmla="*/ 2635250 w 4848225"/>
              <a:gd name="connsiteY251" fmla="*/ 2171700 h 2511425"/>
              <a:gd name="connsiteX252" fmla="*/ 2613025 w 4848225"/>
              <a:gd name="connsiteY252" fmla="*/ 2130425 h 2511425"/>
              <a:gd name="connsiteX253" fmla="*/ 1368425 w 4848225"/>
              <a:gd name="connsiteY253" fmla="*/ 2130425 h 2511425"/>
              <a:gd name="connsiteX254" fmla="*/ 1346200 w 4848225"/>
              <a:gd name="connsiteY254" fmla="*/ 2171700 h 2511425"/>
              <a:gd name="connsiteX255" fmla="*/ 1323975 w 4848225"/>
              <a:gd name="connsiteY255" fmla="*/ 2212975 h 2511425"/>
              <a:gd name="connsiteX256" fmla="*/ 1298575 w 4848225"/>
              <a:gd name="connsiteY256" fmla="*/ 2251075 h 2511425"/>
              <a:gd name="connsiteX257" fmla="*/ 1270000 w 4848225"/>
              <a:gd name="connsiteY257" fmla="*/ 2286000 h 2511425"/>
              <a:gd name="connsiteX258" fmla="*/ 1241425 w 4848225"/>
              <a:gd name="connsiteY258" fmla="*/ 2320925 h 2511425"/>
              <a:gd name="connsiteX259" fmla="*/ 1206500 w 4848225"/>
              <a:gd name="connsiteY259" fmla="*/ 2352675 h 2511425"/>
              <a:gd name="connsiteX260" fmla="*/ 1171575 w 4848225"/>
              <a:gd name="connsiteY260" fmla="*/ 2381250 h 2511425"/>
              <a:gd name="connsiteX261" fmla="*/ 1136650 w 4848225"/>
              <a:gd name="connsiteY261" fmla="*/ 2406650 h 2511425"/>
              <a:gd name="connsiteX262" fmla="*/ 1098550 w 4848225"/>
              <a:gd name="connsiteY262" fmla="*/ 2432050 h 2511425"/>
              <a:gd name="connsiteX263" fmla="*/ 1057275 w 4848225"/>
              <a:gd name="connsiteY263" fmla="*/ 2451100 h 2511425"/>
              <a:gd name="connsiteX264" fmla="*/ 1016000 w 4848225"/>
              <a:gd name="connsiteY264" fmla="*/ 2470150 h 2511425"/>
              <a:gd name="connsiteX265" fmla="*/ 971550 w 4848225"/>
              <a:gd name="connsiteY265" fmla="*/ 2486025 h 2511425"/>
              <a:gd name="connsiteX266" fmla="*/ 927100 w 4848225"/>
              <a:gd name="connsiteY266" fmla="*/ 2495550 h 2511425"/>
              <a:gd name="connsiteX267" fmla="*/ 882650 w 4848225"/>
              <a:gd name="connsiteY267" fmla="*/ 2505075 h 2511425"/>
              <a:gd name="connsiteX268" fmla="*/ 835025 w 4848225"/>
              <a:gd name="connsiteY268" fmla="*/ 2511425 h 2511425"/>
              <a:gd name="connsiteX269" fmla="*/ 790575 w 4848225"/>
              <a:gd name="connsiteY269" fmla="*/ 2511425 h 2511425"/>
              <a:gd name="connsiteX270" fmla="*/ 733425 w 4848225"/>
              <a:gd name="connsiteY270" fmla="*/ 2511425 h 2511425"/>
              <a:gd name="connsiteX271" fmla="*/ 682625 w 4848225"/>
              <a:gd name="connsiteY271" fmla="*/ 2501900 h 2511425"/>
              <a:gd name="connsiteX272" fmla="*/ 628650 w 4848225"/>
              <a:gd name="connsiteY272" fmla="*/ 2492375 h 2511425"/>
              <a:gd name="connsiteX273" fmla="*/ 577850 w 4848225"/>
              <a:gd name="connsiteY273" fmla="*/ 2476500 h 2511425"/>
              <a:gd name="connsiteX274" fmla="*/ 530225 w 4848225"/>
              <a:gd name="connsiteY274" fmla="*/ 2457450 h 2511425"/>
              <a:gd name="connsiteX275" fmla="*/ 482600 w 4848225"/>
              <a:gd name="connsiteY275" fmla="*/ 2432050 h 2511425"/>
              <a:gd name="connsiteX276" fmla="*/ 438150 w 4848225"/>
              <a:gd name="connsiteY276" fmla="*/ 2406650 h 2511425"/>
              <a:gd name="connsiteX277" fmla="*/ 396875 w 4848225"/>
              <a:gd name="connsiteY277" fmla="*/ 2374900 h 2511425"/>
              <a:gd name="connsiteX278" fmla="*/ 358775 w 4848225"/>
              <a:gd name="connsiteY278" fmla="*/ 2339975 h 2511425"/>
              <a:gd name="connsiteX279" fmla="*/ 323850 w 4848225"/>
              <a:gd name="connsiteY279" fmla="*/ 2305050 h 2511425"/>
              <a:gd name="connsiteX280" fmla="*/ 288925 w 4848225"/>
              <a:gd name="connsiteY280" fmla="*/ 2263775 h 2511425"/>
              <a:gd name="connsiteX281" fmla="*/ 260350 w 4848225"/>
              <a:gd name="connsiteY281" fmla="*/ 2222500 h 2511425"/>
              <a:gd name="connsiteX282" fmla="*/ 231775 w 4848225"/>
              <a:gd name="connsiteY282" fmla="*/ 2174875 h 2511425"/>
              <a:gd name="connsiteX283" fmla="*/ 209550 w 4848225"/>
              <a:gd name="connsiteY283" fmla="*/ 2130425 h 2511425"/>
              <a:gd name="connsiteX284" fmla="*/ 190500 w 4848225"/>
              <a:gd name="connsiteY284" fmla="*/ 2079625 h 2511425"/>
              <a:gd name="connsiteX285" fmla="*/ 177800 w 4848225"/>
              <a:gd name="connsiteY285" fmla="*/ 2028825 h 2511425"/>
              <a:gd name="connsiteX286" fmla="*/ 139700 w 4848225"/>
              <a:gd name="connsiteY286" fmla="*/ 2006600 h 2511425"/>
              <a:gd name="connsiteX287" fmla="*/ 104775 w 4848225"/>
              <a:gd name="connsiteY287" fmla="*/ 1984375 h 2511425"/>
              <a:gd name="connsiteX288" fmla="*/ 73025 w 4848225"/>
              <a:gd name="connsiteY288" fmla="*/ 1952625 h 2511425"/>
              <a:gd name="connsiteX289" fmla="*/ 47625 w 4848225"/>
              <a:gd name="connsiteY289" fmla="*/ 1920875 h 2511425"/>
              <a:gd name="connsiteX290" fmla="*/ 28575 w 4848225"/>
              <a:gd name="connsiteY290" fmla="*/ 1882775 h 2511425"/>
              <a:gd name="connsiteX291" fmla="*/ 12700 w 4848225"/>
              <a:gd name="connsiteY291" fmla="*/ 1844675 h 2511425"/>
              <a:gd name="connsiteX292" fmla="*/ 3175 w 4848225"/>
              <a:gd name="connsiteY292" fmla="*/ 1803400 h 2511425"/>
              <a:gd name="connsiteX293" fmla="*/ 0 w 4848225"/>
              <a:gd name="connsiteY293" fmla="*/ 1758950 h 2511425"/>
              <a:gd name="connsiteX294" fmla="*/ 0 w 4848225"/>
              <a:gd name="connsiteY294" fmla="*/ 1657350 h 2511425"/>
              <a:gd name="connsiteX295" fmla="*/ 0 w 4848225"/>
              <a:gd name="connsiteY295" fmla="*/ 1622425 h 2511425"/>
              <a:gd name="connsiteX296" fmla="*/ 6350 w 4848225"/>
              <a:gd name="connsiteY296" fmla="*/ 1590675 h 2511425"/>
              <a:gd name="connsiteX297" fmla="*/ 15875 w 4848225"/>
              <a:gd name="connsiteY297" fmla="*/ 1555750 h 2511425"/>
              <a:gd name="connsiteX298" fmla="*/ 28575 w 4848225"/>
              <a:gd name="connsiteY298" fmla="*/ 1527175 h 2511425"/>
              <a:gd name="connsiteX299" fmla="*/ 28575 w 4848225"/>
              <a:gd name="connsiteY299" fmla="*/ 1241425 h 2511425"/>
              <a:gd name="connsiteX300" fmla="*/ 31750 w 4848225"/>
              <a:gd name="connsiteY300" fmla="*/ 1200150 h 2511425"/>
              <a:gd name="connsiteX301" fmla="*/ 34925 w 4848225"/>
              <a:gd name="connsiteY301" fmla="*/ 1158875 h 2511425"/>
              <a:gd name="connsiteX302" fmla="*/ 44450 w 4848225"/>
              <a:gd name="connsiteY302" fmla="*/ 1117600 h 2511425"/>
              <a:gd name="connsiteX303" fmla="*/ 53975 w 4848225"/>
              <a:gd name="connsiteY303" fmla="*/ 1076325 h 2511425"/>
              <a:gd name="connsiteX304" fmla="*/ 66675 w 4848225"/>
              <a:gd name="connsiteY304" fmla="*/ 1041400 h 2511425"/>
              <a:gd name="connsiteX305" fmla="*/ 82550 w 4848225"/>
              <a:gd name="connsiteY305" fmla="*/ 1006475 h 2511425"/>
              <a:gd name="connsiteX306" fmla="*/ 98425 w 4848225"/>
              <a:gd name="connsiteY306" fmla="*/ 974725 h 2511425"/>
              <a:gd name="connsiteX307" fmla="*/ 117475 w 4848225"/>
              <a:gd name="connsiteY307" fmla="*/ 942975 h 2511425"/>
              <a:gd name="connsiteX308" fmla="*/ 139700 w 4848225"/>
              <a:gd name="connsiteY308" fmla="*/ 911225 h 2511425"/>
              <a:gd name="connsiteX309" fmla="*/ 161925 w 4848225"/>
              <a:gd name="connsiteY309" fmla="*/ 882650 h 2511425"/>
              <a:gd name="connsiteX310" fmla="*/ 187325 w 4848225"/>
              <a:gd name="connsiteY310" fmla="*/ 857250 h 2511425"/>
              <a:gd name="connsiteX311" fmla="*/ 212725 w 4848225"/>
              <a:gd name="connsiteY311" fmla="*/ 831850 h 2511425"/>
              <a:gd name="connsiteX312" fmla="*/ 241300 w 4848225"/>
              <a:gd name="connsiteY312" fmla="*/ 806450 h 2511425"/>
              <a:gd name="connsiteX313" fmla="*/ 269875 w 4848225"/>
              <a:gd name="connsiteY313" fmla="*/ 784225 h 2511425"/>
              <a:gd name="connsiteX314" fmla="*/ 301625 w 4848225"/>
              <a:gd name="connsiteY314" fmla="*/ 765175 h 2511425"/>
              <a:gd name="connsiteX315" fmla="*/ 333375 w 4848225"/>
              <a:gd name="connsiteY315" fmla="*/ 746125 h 2511425"/>
              <a:gd name="connsiteX316" fmla="*/ 368300 w 4848225"/>
              <a:gd name="connsiteY316" fmla="*/ 730250 h 2511425"/>
              <a:gd name="connsiteX317" fmla="*/ 403225 w 4848225"/>
              <a:gd name="connsiteY317" fmla="*/ 717550 h 2511425"/>
              <a:gd name="connsiteX318" fmla="*/ 438150 w 4848225"/>
              <a:gd name="connsiteY318" fmla="*/ 704850 h 2511425"/>
              <a:gd name="connsiteX319" fmla="*/ 473075 w 4848225"/>
              <a:gd name="connsiteY319" fmla="*/ 695325 h 2511425"/>
              <a:gd name="connsiteX320" fmla="*/ 473075 w 4848225"/>
              <a:gd name="connsiteY320" fmla="*/ 644525 h 2511425"/>
              <a:gd name="connsiteX321" fmla="*/ 473075 w 4848225"/>
              <a:gd name="connsiteY321" fmla="*/ 628650 h 2511425"/>
              <a:gd name="connsiteX322" fmla="*/ 476250 w 4848225"/>
              <a:gd name="connsiteY322" fmla="*/ 577850 h 2511425"/>
              <a:gd name="connsiteX323" fmla="*/ 476250 w 4848225"/>
              <a:gd name="connsiteY323" fmla="*/ 574675 h 2511425"/>
              <a:gd name="connsiteX324" fmla="*/ 476250 w 4848225"/>
              <a:gd name="connsiteY324" fmla="*/ 520700 h 2511425"/>
              <a:gd name="connsiteX325" fmla="*/ 482600 w 4848225"/>
              <a:gd name="connsiteY325" fmla="*/ 460375 h 2511425"/>
              <a:gd name="connsiteX326" fmla="*/ 488950 w 4848225"/>
              <a:gd name="connsiteY326" fmla="*/ 428625 h 2511425"/>
              <a:gd name="connsiteX327" fmla="*/ 495300 w 4848225"/>
              <a:gd name="connsiteY327" fmla="*/ 396875 h 2511425"/>
              <a:gd name="connsiteX328" fmla="*/ 504825 w 4848225"/>
              <a:gd name="connsiteY328" fmla="*/ 368300 h 2511425"/>
              <a:gd name="connsiteX329" fmla="*/ 520700 w 4848225"/>
              <a:gd name="connsiteY329" fmla="*/ 336550 h 2511425"/>
              <a:gd name="connsiteX330" fmla="*/ 536575 w 4848225"/>
              <a:gd name="connsiteY330" fmla="*/ 301625 h 2511425"/>
              <a:gd name="connsiteX331" fmla="*/ 555625 w 4848225"/>
              <a:gd name="connsiteY331" fmla="*/ 263525 h 2511425"/>
              <a:gd name="connsiteX332" fmla="*/ 577850 w 4848225"/>
              <a:gd name="connsiteY332" fmla="*/ 231775 h 2511425"/>
              <a:gd name="connsiteX333" fmla="*/ 603250 w 4848225"/>
              <a:gd name="connsiteY333" fmla="*/ 200025 h 2511425"/>
              <a:gd name="connsiteX334" fmla="*/ 628650 w 4848225"/>
              <a:gd name="connsiteY334" fmla="*/ 168275 h 2511425"/>
              <a:gd name="connsiteX335" fmla="*/ 657225 w 4848225"/>
              <a:gd name="connsiteY335" fmla="*/ 142875 h 2511425"/>
              <a:gd name="connsiteX336" fmla="*/ 688975 w 4848225"/>
              <a:gd name="connsiteY336" fmla="*/ 117475 h 2511425"/>
              <a:gd name="connsiteX337" fmla="*/ 720725 w 4848225"/>
              <a:gd name="connsiteY337" fmla="*/ 92075 h 2511425"/>
              <a:gd name="connsiteX338" fmla="*/ 755650 w 4848225"/>
              <a:gd name="connsiteY338" fmla="*/ 73025 h 2511425"/>
              <a:gd name="connsiteX339" fmla="*/ 790575 w 4848225"/>
              <a:gd name="connsiteY339" fmla="*/ 53975 h 2511425"/>
              <a:gd name="connsiteX340" fmla="*/ 825500 w 4848225"/>
              <a:gd name="connsiteY340" fmla="*/ 38100 h 2511425"/>
              <a:gd name="connsiteX341" fmla="*/ 863600 w 4848225"/>
              <a:gd name="connsiteY341" fmla="*/ 25400 h 2511425"/>
              <a:gd name="connsiteX342" fmla="*/ 901700 w 4848225"/>
              <a:gd name="connsiteY342" fmla="*/ 15875 h 2511425"/>
              <a:gd name="connsiteX343" fmla="*/ 942975 w 4848225"/>
              <a:gd name="connsiteY343" fmla="*/ 6350 h 2511425"/>
              <a:gd name="connsiteX344" fmla="*/ 984250 w 4848225"/>
              <a:gd name="connsiteY344" fmla="*/ 3175 h 251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Lst>
            <a:rect l="l" t="t" r="r" b="b"/>
            <a:pathLst>
              <a:path w="4848225" h="2511425">
                <a:moveTo>
                  <a:pt x="1025525" y="101600"/>
                </a:moveTo>
                <a:lnTo>
                  <a:pt x="990600" y="104775"/>
                </a:lnTo>
                <a:lnTo>
                  <a:pt x="955675" y="107950"/>
                </a:lnTo>
                <a:lnTo>
                  <a:pt x="923925" y="114300"/>
                </a:lnTo>
                <a:lnTo>
                  <a:pt x="889000" y="123825"/>
                </a:lnTo>
                <a:lnTo>
                  <a:pt x="860425" y="133350"/>
                </a:lnTo>
                <a:lnTo>
                  <a:pt x="828675" y="149225"/>
                </a:lnTo>
                <a:lnTo>
                  <a:pt x="800100" y="165100"/>
                </a:lnTo>
                <a:lnTo>
                  <a:pt x="771525" y="180975"/>
                </a:lnTo>
                <a:lnTo>
                  <a:pt x="746125" y="200025"/>
                </a:lnTo>
                <a:lnTo>
                  <a:pt x="720725" y="222250"/>
                </a:lnTo>
                <a:lnTo>
                  <a:pt x="698500" y="244475"/>
                </a:lnTo>
                <a:lnTo>
                  <a:pt x="679450" y="269875"/>
                </a:lnTo>
                <a:lnTo>
                  <a:pt x="657225" y="295275"/>
                </a:lnTo>
                <a:lnTo>
                  <a:pt x="641350" y="323850"/>
                </a:lnTo>
                <a:lnTo>
                  <a:pt x="625475" y="352425"/>
                </a:lnTo>
                <a:lnTo>
                  <a:pt x="612775" y="381000"/>
                </a:lnTo>
                <a:lnTo>
                  <a:pt x="600075" y="403225"/>
                </a:lnTo>
                <a:lnTo>
                  <a:pt x="593725" y="425450"/>
                </a:lnTo>
                <a:lnTo>
                  <a:pt x="587375" y="450850"/>
                </a:lnTo>
                <a:lnTo>
                  <a:pt x="584200" y="476250"/>
                </a:lnTo>
                <a:lnTo>
                  <a:pt x="577850" y="527050"/>
                </a:lnTo>
                <a:lnTo>
                  <a:pt x="577850" y="577850"/>
                </a:lnTo>
                <a:lnTo>
                  <a:pt x="574675" y="635000"/>
                </a:lnTo>
                <a:lnTo>
                  <a:pt x="574675" y="644525"/>
                </a:lnTo>
                <a:lnTo>
                  <a:pt x="574675" y="781050"/>
                </a:lnTo>
                <a:lnTo>
                  <a:pt x="561975" y="781050"/>
                </a:lnTo>
                <a:lnTo>
                  <a:pt x="527050" y="787400"/>
                </a:lnTo>
                <a:lnTo>
                  <a:pt x="492125" y="793750"/>
                </a:lnTo>
                <a:lnTo>
                  <a:pt x="457200" y="803275"/>
                </a:lnTo>
                <a:lnTo>
                  <a:pt x="425450" y="815975"/>
                </a:lnTo>
                <a:lnTo>
                  <a:pt x="393700" y="831850"/>
                </a:lnTo>
                <a:lnTo>
                  <a:pt x="361950" y="847725"/>
                </a:lnTo>
                <a:lnTo>
                  <a:pt x="333375" y="866775"/>
                </a:lnTo>
                <a:lnTo>
                  <a:pt x="304800" y="885825"/>
                </a:lnTo>
                <a:lnTo>
                  <a:pt x="279400" y="908050"/>
                </a:lnTo>
                <a:lnTo>
                  <a:pt x="254000" y="930275"/>
                </a:lnTo>
                <a:lnTo>
                  <a:pt x="231775" y="955675"/>
                </a:lnTo>
                <a:lnTo>
                  <a:pt x="212725" y="984250"/>
                </a:lnTo>
                <a:lnTo>
                  <a:pt x="193675" y="1012825"/>
                </a:lnTo>
                <a:lnTo>
                  <a:pt x="177800" y="1041400"/>
                </a:lnTo>
                <a:lnTo>
                  <a:pt x="165100" y="1073150"/>
                </a:lnTo>
                <a:lnTo>
                  <a:pt x="152400" y="1104900"/>
                </a:lnTo>
                <a:lnTo>
                  <a:pt x="142875" y="1139825"/>
                </a:lnTo>
                <a:lnTo>
                  <a:pt x="136525" y="1171575"/>
                </a:lnTo>
                <a:lnTo>
                  <a:pt x="133350" y="1206500"/>
                </a:lnTo>
                <a:lnTo>
                  <a:pt x="130175" y="1241425"/>
                </a:lnTo>
                <a:lnTo>
                  <a:pt x="130175" y="1368425"/>
                </a:lnTo>
                <a:lnTo>
                  <a:pt x="130175" y="1552575"/>
                </a:lnTo>
                <a:lnTo>
                  <a:pt x="117475" y="1574800"/>
                </a:lnTo>
                <a:lnTo>
                  <a:pt x="107950" y="1600200"/>
                </a:lnTo>
                <a:lnTo>
                  <a:pt x="101600" y="1628775"/>
                </a:lnTo>
                <a:lnTo>
                  <a:pt x="101600" y="1657350"/>
                </a:lnTo>
                <a:lnTo>
                  <a:pt x="101600" y="1758950"/>
                </a:lnTo>
                <a:lnTo>
                  <a:pt x="104775" y="1793875"/>
                </a:lnTo>
                <a:lnTo>
                  <a:pt x="114300" y="1825625"/>
                </a:lnTo>
                <a:lnTo>
                  <a:pt x="127000" y="1857375"/>
                </a:lnTo>
                <a:lnTo>
                  <a:pt x="149225" y="1882775"/>
                </a:lnTo>
                <a:lnTo>
                  <a:pt x="171450" y="1908175"/>
                </a:lnTo>
                <a:lnTo>
                  <a:pt x="200025" y="1927225"/>
                </a:lnTo>
                <a:lnTo>
                  <a:pt x="231775" y="1939925"/>
                </a:lnTo>
                <a:lnTo>
                  <a:pt x="266700" y="1946275"/>
                </a:lnTo>
                <a:lnTo>
                  <a:pt x="273050" y="1993900"/>
                </a:lnTo>
                <a:lnTo>
                  <a:pt x="285750" y="2041525"/>
                </a:lnTo>
                <a:lnTo>
                  <a:pt x="301625" y="2085975"/>
                </a:lnTo>
                <a:lnTo>
                  <a:pt x="323850" y="2130425"/>
                </a:lnTo>
                <a:lnTo>
                  <a:pt x="346075" y="2171700"/>
                </a:lnTo>
                <a:lnTo>
                  <a:pt x="374650" y="2209800"/>
                </a:lnTo>
                <a:lnTo>
                  <a:pt x="406400" y="2244725"/>
                </a:lnTo>
                <a:lnTo>
                  <a:pt x="438150" y="2276475"/>
                </a:lnTo>
                <a:lnTo>
                  <a:pt x="476250" y="2305050"/>
                </a:lnTo>
                <a:lnTo>
                  <a:pt x="514350" y="2333625"/>
                </a:lnTo>
                <a:lnTo>
                  <a:pt x="555625" y="2355850"/>
                </a:lnTo>
                <a:lnTo>
                  <a:pt x="600075" y="2374900"/>
                </a:lnTo>
                <a:lnTo>
                  <a:pt x="644525" y="2390775"/>
                </a:lnTo>
                <a:lnTo>
                  <a:pt x="692150" y="2400300"/>
                </a:lnTo>
                <a:lnTo>
                  <a:pt x="739775" y="2409825"/>
                </a:lnTo>
                <a:lnTo>
                  <a:pt x="790575" y="2409825"/>
                </a:lnTo>
                <a:lnTo>
                  <a:pt x="835025" y="2409825"/>
                </a:lnTo>
                <a:lnTo>
                  <a:pt x="876300" y="2403475"/>
                </a:lnTo>
                <a:lnTo>
                  <a:pt x="920750" y="2393950"/>
                </a:lnTo>
                <a:lnTo>
                  <a:pt x="962025" y="2381250"/>
                </a:lnTo>
                <a:lnTo>
                  <a:pt x="1000125" y="2365375"/>
                </a:lnTo>
                <a:lnTo>
                  <a:pt x="1038225" y="2349500"/>
                </a:lnTo>
                <a:lnTo>
                  <a:pt x="1076325" y="2327275"/>
                </a:lnTo>
                <a:lnTo>
                  <a:pt x="1108075" y="2301875"/>
                </a:lnTo>
                <a:lnTo>
                  <a:pt x="1139825" y="2276475"/>
                </a:lnTo>
                <a:lnTo>
                  <a:pt x="1171575" y="2247900"/>
                </a:lnTo>
                <a:lnTo>
                  <a:pt x="1200150" y="2216150"/>
                </a:lnTo>
                <a:lnTo>
                  <a:pt x="1222375" y="2181225"/>
                </a:lnTo>
                <a:lnTo>
                  <a:pt x="1247775" y="2146300"/>
                </a:lnTo>
                <a:lnTo>
                  <a:pt x="1266825" y="2108200"/>
                </a:lnTo>
                <a:lnTo>
                  <a:pt x="1282700" y="2070100"/>
                </a:lnTo>
                <a:lnTo>
                  <a:pt x="1295400" y="2028825"/>
                </a:lnTo>
                <a:lnTo>
                  <a:pt x="2686050" y="2028825"/>
                </a:lnTo>
                <a:lnTo>
                  <a:pt x="2698750" y="2070100"/>
                </a:lnTo>
                <a:lnTo>
                  <a:pt x="2714625" y="2108200"/>
                </a:lnTo>
                <a:lnTo>
                  <a:pt x="2733675" y="2146300"/>
                </a:lnTo>
                <a:lnTo>
                  <a:pt x="2759075" y="2181225"/>
                </a:lnTo>
                <a:lnTo>
                  <a:pt x="2781300" y="2216150"/>
                </a:lnTo>
                <a:lnTo>
                  <a:pt x="2809875" y="2247900"/>
                </a:lnTo>
                <a:lnTo>
                  <a:pt x="2841625" y="2276475"/>
                </a:lnTo>
                <a:lnTo>
                  <a:pt x="2873375" y="2301875"/>
                </a:lnTo>
                <a:lnTo>
                  <a:pt x="2908300" y="2327275"/>
                </a:lnTo>
                <a:lnTo>
                  <a:pt x="2943225" y="2349500"/>
                </a:lnTo>
                <a:lnTo>
                  <a:pt x="2981325" y="2365375"/>
                </a:lnTo>
                <a:lnTo>
                  <a:pt x="3019425" y="2381250"/>
                </a:lnTo>
                <a:lnTo>
                  <a:pt x="3060700" y="2393950"/>
                </a:lnTo>
                <a:lnTo>
                  <a:pt x="3105150" y="2403475"/>
                </a:lnTo>
                <a:lnTo>
                  <a:pt x="3146425" y="2409825"/>
                </a:lnTo>
                <a:lnTo>
                  <a:pt x="3190875" y="2409825"/>
                </a:lnTo>
                <a:lnTo>
                  <a:pt x="3235325" y="2409825"/>
                </a:lnTo>
                <a:lnTo>
                  <a:pt x="3279775" y="2403475"/>
                </a:lnTo>
                <a:lnTo>
                  <a:pt x="3321050" y="2393950"/>
                </a:lnTo>
                <a:lnTo>
                  <a:pt x="3362325" y="2381250"/>
                </a:lnTo>
                <a:lnTo>
                  <a:pt x="3403600" y="2365375"/>
                </a:lnTo>
                <a:lnTo>
                  <a:pt x="3441700" y="2349500"/>
                </a:lnTo>
                <a:lnTo>
                  <a:pt x="3476625" y="2327275"/>
                </a:lnTo>
                <a:lnTo>
                  <a:pt x="3511550" y="2301875"/>
                </a:lnTo>
                <a:lnTo>
                  <a:pt x="3543300" y="2276475"/>
                </a:lnTo>
                <a:lnTo>
                  <a:pt x="3575050" y="2247900"/>
                </a:lnTo>
                <a:lnTo>
                  <a:pt x="3600450" y="2216150"/>
                </a:lnTo>
                <a:lnTo>
                  <a:pt x="3625850" y="2181225"/>
                </a:lnTo>
                <a:lnTo>
                  <a:pt x="3648075" y="2146300"/>
                </a:lnTo>
                <a:lnTo>
                  <a:pt x="3667125" y="2108200"/>
                </a:lnTo>
                <a:lnTo>
                  <a:pt x="3686175" y="2070100"/>
                </a:lnTo>
                <a:lnTo>
                  <a:pt x="3698875" y="2028825"/>
                </a:lnTo>
                <a:lnTo>
                  <a:pt x="4254500" y="2028825"/>
                </a:lnTo>
                <a:lnTo>
                  <a:pt x="4289425" y="2028825"/>
                </a:lnTo>
                <a:lnTo>
                  <a:pt x="4324350" y="2022475"/>
                </a:lnTo>
                <a:lnTo>
                  <a:pt x="4356100" y="2016125"/>
                </a:lnTo>
                <a:lnTo>
                  <a:pt x="4391025" y="2006600"/>
                </a:lnTo>
                <a:lnTo>
                  <a:pt x="4422775" y="1997075"/>
                </a:lnTo>
                <a:lnTo>
                  <a:pt x="4451350" y="1981200"/>
                </a:lnTo>
                <a:lnTo>
                  <a:pt x="4479925" y="1965325"/>
                </a:lnTo>
                <a:lnTo>
                  <a:pt x="4508500" y="1949450"/>
                </a:lnTo>
                <a:lnTo>
                  <a:pt x="4518025" y="1949450"/>
                </a:lnTo>
                <a:lnTo>
                  <a:pt x="4556125" y="1949450"/>
                </a:lnTo>
                <a:lnTo>
                  <a:pt x="4575175" y="1949450"/>
                </a:lnTo>
                <a:lnTo>
                  <a:pt x="4594225" y="1946275"/>
                </a:lnTo>
                <a:lnTo>
                  <a:pt x="4632325" y="1933575"/>
                </a:lnTo>
                <a:lnTo>
                  <a:pt x="4664075" y="1917700"/>
                </a:lnTo>
                <a:lnTo>
                  <a:pt x="4692650" y="1892300"/>
                </a:lnTo>
                <a:lnTo>
                  <a:pt x="4714875" y="1863725"/>
                </a:lnTo>
                <a:lnTo>
                  <a:pt x="4733925" y="1831975"/>
                </a:lnTo>
                <a:lnTo>
                  <a:pt x="4743450" y="1797050"/>
                </a:lnTo>
                <a:lnTo>
                  <a:pt x="4746625" y="1778000"/>
                </a:lnTo>
                <a:lnTo>
                  <a:pt x="4746625" y="1758950"/>
                </a:lnTo>
                <a:lnTo>
                  <a:pt x="4746625" y="1657350"/>
                </a:lnTo>
                <a:lnTo>
                  <a:pt x="4743450" y="1619250"/>
                </a:lnTo>
                <a:lnTo>
                  <a:pt x="4733925" y="1587500"/>
                </a:lnTo>
                <a:lnTo>
                  <a:pt x="4718050" y="1555750"/>
                </a:lnTo>
                <a:lnTo>
                  <a:pt x="4699000" y="1530350"/>
                </a:lnTo>
                <a:lnTo>
                  <a:pt x="4699000" y="1177925"/>
                </a:lnTo>
                <a:lnTo>
                  <a:pt x="4699000" y="549275"/>
                </a:lnTo>
                <a:lnTo>
                  <a:pt x="4695825" y="501650"/>
                </a:lnTo>
                <a:lnTo>
                  <a:pt x="4689475" y="457200"/>
                </a:lnTo>
                <a:lnTo>
                  <a:pt x="4679950" y="415925"/>
                </a:lnTo>
                <a:lnTo>
                  <a:pt x="4664075" y="374650"/>
                </a:lnTo>
                <a:lnTo>
                  <a:pt x="4645025" y="336550"/>
                </a:lnTo>
                <a:lnTo>
                  <a:pt x="4622800" y="298450"/>
                </a:lnTo>
                <a:lnTo>
                  <a:pt x="4597400" y="266700"/>
                </a:lnTo>
                <a:lnTo>
                  <a:pt x="4568825" y="234950"/>
                </a:lnTo>
                <a:lnTo>
                  <a:pt x="4537075" y="206375"/>
                </a:lnTo>
                <a:lnTo>
                  <a:pt x="4502150" y="177800"/>
                </a:lnTo>
                <a:lnTo>
                  <a:pt x="4467225" y="155575"/>
                </a:lnTo>
                <a:lnTo>
                  <a:pt x="4425950" y="139700"/>
                </a:lnTo>
                <a:lnTo>
                  <a:pt x="4384675" y="123825"/>
                </a:lnTo>
                <a:lnTo>
                  <a:pt x="4343400" y="111125"/>
                </a:lnTo>
                <a:lnTo>
                  <a:pt x="4298950" y="104775"/>
                </a:lnTo>
                <a:lnTo>
                  <a:pt x="4254500" y="101600"/>
                </a:lnTo>
                <a:close/>
                <a:moveTo>
                  <a:pt x="1025525" y="0"/>
                </a:moveTo>
                <a:lnTo>
                  <a:pt x="4254500" y="0"/>
                </a:lnTo>
                <a:lnTo>
                  <a:pt x="4308475" y="3175"/>
                </a:lnTo>
                <a:lnTo>
                  <a:pt x="4362450" y="12700"/>
                </a:lnTo>
                <a:lnTo>
                  <a:pt x="4416425" y="25400"/>
                </a:lnTo>
                <a:lnTo>
                  <a:pt x="4467225" y="44450"/>
                </a:lnTo>
                <a:lnTo>
                  <a:pt x="4514850" y="66675"/>
                </a:lnTo>
                <a:lnTo>
                  <a:pt x="4559300" y="95250"/>
                </a:lnTo>
                <a:lnTo>
                  <a:pt x="4600575" y="127000"/>
                </a:lnTo>
                <a:lnTo>
                  <a:pt x="4638675" y="161925"/>
                </a:lnTo>
                <a:lnTo>
                  <a:pt x="4676775" y="200025"/>
                </a:lnTo>
                <a:lnTo>
                  <a:pt x="4705350" y="241300"/>
                </a:lnTo>
                <a:lnTo>
                  <a:pt x="4733925" y="288925"/>
                </a:lnTo>
                <a:lnTo>
                  <a:pt x="4756150" y="336550"/>
                </a:lnTo>
                <a:lnTo>
                  <a:pt x="4775200" y="384175"/>
                </a:lnTo>
                <a:lnTo>
                  <a:pt x="4787900" y="438150"/>
                </a:lnTo>
                <a:lnTo>
                  <a:pt x="4797425" y="492125"/>
                </a:lnTo>
                <a:lnTo>
                  <a:pt x="4800600" y="549275"/>
                </a:lnTo>
                <a:lnTo>
                  <a:pt x="4800600" y="1495425"/>
                </a:lnTo>
                <a:lnTo>
                  <a:pt x="4822825" y="1533525"/>
                </a:lnTo>
                <a:lnTo>
                  <a:pt x="4835525" y="1571625"/>
                </a:lnTo>
                <a:lnTo>
                  <a:pt x="4845050" y="1612900"/>
                </a:lnTo>
                <a:lnTo>
                  <a:pt x="4848225" y="1657350"/>
                </a:lnTo>
                <a:lnTo>
                  <a:pt x="4848225" y="1758950"/>
                </a:lnTo>
                <a:lnTo>
                  <a:pt x="4848225" y="1787525"/>
                </a:lnTo>
                <a:lnTo>
                  <a:pt x="4841875" y="1816100"/>
                </a:lnTo>
                <a:lnTo>
                  <a:pt x="4835525" y="1844675"/>
                </a:lnTo>
                <a:lnTo>
                  <a:pt x="4826000" y="1873250"/>
                </a:lnTo>
                <a:lnTo>
                  <a:pt x="4813300" y="1898650"/>
                </a:lnTo>
                <a:lnTo>
                  <a:pt x="4800600" y="1920875"/>
                </a:lnTo>
                <a:lnTo>
                  <a:pt x="4781550" y="1943100"/>
                </a:lnTo>
                <a:lnTo>
                  <a:pt x="4762500" y="1965325"/>
                </a:lnTo>
                <a:lnTo>
                  <a:pt x="4743450" y="1984375"/>
                </a:lnTo>
                <a:lnTo>
                  <a:pt x="4721225" y="2000250"/>
                </a:lnTo>
                <a:lnTo>
                  <a:pt x="4695825" y="2016125"/>
                </a:lnTo>
                <a:lnTo>
                  <a:pt x="4670425" y="2028825"/>
                </a:lnTo>
                <a:lnTo>
                  <a:pt x="4645025" y="2038350"/>
                </a:lnTo>
                <a:lnTo>
                  <a:pt x="4616450" y="2044700"/>
                </a:lnTo>
                <a:lnTo>
                  <a:pt x="4587875" y="2047875"/>
                </a:lnTo>
                <a:lnTo>
                  <a:pt x="4556125" y="2051050"/>
                </a:lnTo>
                <a:lnTo>
                  <a:pt x="4537075" y="2051050"/>
                </a:lnTo>
                <a:lnTo>
                  <a:pt x="4505325" y="2070100"/>
                </a:lnTo>
                <a:lnTo>
                  <a:pt x="4470400" y="2085975"/>
                </a:lnTo>
                <a:lnTo>
                  <a:pt x="4438650" y="2098675"/>
                </a:lnTo>
                <a:lnTo>
                  <a:pt x="4400550" y="2111375"/>
                </a:lnTo>
                <a:lnTo>
                  <a:pt x="4365625" y="2120900"/>
                </a:lnTo>
                <a:lnTo>
                  <a:pt x="4327525" y="2127250"/>
                </a:lnTo>
                <a:lnTo>
                  <a:pt x="4292600" y="2130425"/>
                </a:lnTo>
                <a:lnTo>
                  <a:pt x="4254500" y="2130425"/>
                </a:lnTo>
                <a:lnTo>
                  <a:pt x="3768725" y="2130425"/>
                </a:lnTo>
                <a:lnTo>
                  <a:pt x="3749675" y="2171700"/>
                </a:lnTo>
                <a:lnTo>
                  <a:pt x="3727450" y="2212975"/>
                </a:lnTo>
                <a:lnTo>
                  <a:pt x="3702050" y="2251075"/>
                </a:lnTo>
                <a:lnTo>
                  <a:pt x="3673475" y="2286000"/>
                </a:lnTo>
                <a:lnTo>
                  <a:pt x="3641725" y="2320925"/>
                </a:lnTo>
                <a:lnTo>
                  <a:pt x="3609975" y="2352675"/>
                </a:lnTo>
                <a:lnTo>
                  <a:pt x="3575050" y="2381250"/>
                </a:lnTo>
                <a:lnTo>
                  <a:pt x="3540125" y="2406650"/>
                </a:lnTo>
                <a:lnTo>
                  <a:pt x="3498850" y="2432050"/>
                </a:lnTo>
                <a:lnTo>
                  <a:pt x="3460750" y="2451100"/>
                </a:lnTo>
                <a:lnTo>
                  <a:pt x="3419475" y="2470150"/>
                </a:lnTo>
                <a:lnTo>
                  <a:pt x="3375025" y="2486025"/>
                </a:lnTo>
                <a:lnTo>
                  <a:pt x="3330575" y="2495550"/>
                </a:lnTo>
                <a:lnTo>
                  <a:pt x="3286125" y="2505075"/>
                </a:lnTo>
                <a:lnTo>
                  <a:pt x="3238500" y="2511425"/>
                </a:lnTo>
                <a:lnTo>
                  <a:pt x="3190875" y="2511425"/>
                </a:lnTo>
                <a:lnTo>
                  <a:pt x="3146425" y="2511425"/>
                </a:lnTo>
                <a:lnTo>
                  <a:pt x="3098800" y="2505075"/>
                </a:lnTo>
                <a:lnTo>
                  <a:pt x="3054350" y="2495550"/>
                </a:lnTo>
                <a:lnTo>
                  <a:pt x="3009900" y="2486025"/>
                </a:lnTo>
                <a:lnTo>
                  <a:pt x="2965450" y="2470150"/>
                </a:lnTo>
                <a:lnTo>
                  <a:pt x="2924175" y="2451100"/>
                </a:lnTo>
                <a:lnTo>
                  <a:pt x="2882900" y="2432050"/>
                </a:lnTo>
                <a:lnTo>
                  <a:pt x="2844800" y="2406650"/>
                </a:lnTo>
                <a:lnTo>
                  <a:pt x="2809875" y="2381250"/>
                </a:lnTo>
                <a:lnTo>
                  <a:pt x="2774950" y="2352675"/>
                </a:lnTo>
                <a:lnTo>
                  <a:pt x="2740025" y="2320925"/>
                </a:lnTo>
                <a:lnTo>
                  <a:pt x="2711450" y="2286000"/>
                </a:lnTo>
                <a:lnTo>
                  <a:pt x="2682875" y="2251075"/>
                </a:lnTo>
                <a:lnTo>
                  <a:pt x="2657475" y="2212975"/>
                </a:lnTo>
                <a:lnTo>
                  <a:pt x="2635250" y="2171700"/>
                </a:lnTo>
                <a:lnTo>
                  <a:pt x="2613025" y="2130425"/>
                </a:lnTo>
                <a:lnTo>
                  <a:pt x="1368425" y="2130425"/>
                </a:lnTo>
                <a:lnTo>
                  <a:pt x="1346200" y="2171700"/>
                </a:lnTo>
                <a:lnTo>
                  <a:pt x="1323975" y="2212975"/>
                </a:lnTo>
                <a:lnTo>
                  <a:pt x="1298575" y="2251075"/>
                </a:lnTo>
                <a:lnTo>
                  <a:pt x="1270000" y="2286000"/>
                </a:lnTo>
                <a:lnTo>
                  <a:pt x="1241425" y="2320925"/>
                </a:lnTo>
                <a:lnTo>
                  <a:pt x="1206500" y="2352675"/>
                </a:lnTo>
                <a:lnTo>
                  <a:pt x="1171575" y="2381250"/>
                </a:lnTo>
                <a:lnTo>
                  <a:pt x="1136650" y="2406650"/>
                </a:lnTo>
                <a:lnTo>
                  <a:pt x="1098550" y="2432050"/>
                </a:lnTo>
                <a:lnTo>
                  <a:pt x="1057275" y="2451100"/>
                </a:lnTo>
                <a:lnTo>
                  <a:pt x="1016000" y="2470150"/>
                </a:lnTo>
                <a:lnTo>
                  <a:pt x="971550" y="2486025"/>
                </a:lnTo>
                <a:lnTo>
                  <a:pt x="927100" y="2495550"/>
                </a:lnTo>
                <a:lnTo>
                  <a:pt x="882650" y="2505075"/>
                </a:lnTo>
                <a:lnTo>
                  <a:pt x="835025" y="2511425"/>
                </a:lnTo>
                <a:lnTo>
                  <a:pt x="790575" y="2511425"/>
                </a:lnTo>
                <a:lnTo>
                  <a:pt x="733425" y="2511425"/>
                </a:lnTo>
                <a:lnTo>
                  <a:pt x="682625" y="2501900"/>
                </a:lnTo>
                <a:lnTo>
                  <a:pt x="628650" y="2492375"/>
                </a:lnTo>
                <a:lnTo>
                  <a:pt x="577850" y="2476500"/>
                </a:lnTo>
                <a:lnTo>
                  <a:pt x="530225" y="2457450"/>
                </a:lnTo>
                <a:lnTo>
                  <a:pt x="482600" y="2432050"/>
                </a:lnTo>
                <a:lnTo>
                  <a:pt x="438150" y="2406650"/>
                </a:lnTo>
                <a:lnTo>
                  <a:pt x="396875" y="2374900"/>
                </a:lnTo>
                <a:lnTo>
                  <a:pt x="358775" y="2339975"/>
                </a:lnTo>
                <a:lnTo>
                  <a:pt x="323850" y="2305050"/>
                </a:lnTo>
                <a:lnTo>
                  <a:pt x="288925" y="2263775"/>
                </a:lnTo>
                <a:lnTo>
                  <a:pt x="260350" y="2222500"/>
                </a:lnTo>
                <a:lnTo>
                  <a:pt x="231775" y="2174875"/>
                </a:lnTo>
                <a:lnTo>
                  <a:pt x="209550" y="2130425"/>
                </a:lnTo>
                <a:lnTo>
                  <a:pt x="190500" y="2079625"/>
                </a:lnTo>
                <a:lnTo>
                  <a:pt x="177800" y="2028825"/>
                </a:lnTo>
                <a:lnTo>
                  <a:pt x="139700" y="2006600"/>
                </a:lnTo>
                <a:lnTo>
                  <a:pt x="104775" y="1984375"/>
                </a:lnTo>
                <a:lnTo>
                  <a:pt x="73025" y="1952625"/>
                </a:lnTo>
                <a:lnTo>
                  <a:pt x="47625" y="1920875"/>
                </a:lnTo>
                <a:lnTo>
                  <a:pt x="28575" y="1882775"/>
                </a:lnTo>
                <a:lnTo>
                  <a:pt x="12700" y="1844675"/>
                </a:lnTo>
                <a:lnTo>
                  <a:pt x="3175" y="1803400"/>
                </a:lnTo>
                <a:lnTo>
                  <a:pt x="0" y="1758950"/>
                </a:lnTo>
                <a:lnTo>
                  <a:pt x="0" y="1657350"/>
                </a:lnTo>
                <a:lnTo>
                  <a:pt x="0" y="1622425"/>
                </a:lnTo>
                <a:lnTo>
                  <a:pt x="6350" y="1590675"/>
                </a:lnTo>
                <a:lnTo>
                  <a:pt x="15875" y="1555750"/>
                </a:lnTo>
                <a:lnTo>
                  <a:pt x="28575" y="1527175"/>
                </a:lnTo>
                <a:lnTo>
                  <a:pt x="28575" y="1241425"/>
                </a:lnTo>
                <a:lnTo>
                  <a:pt x="31750" y="1200150"/>
                </a:lnTo>
                <a:lnTo>
                  <a:pt x="34925" y="1158875"/>
                </a:lnTo>
                <a:lnTo>
                  <a:pt x="44450" y="1117600"/>
                </a:lnTo>
                <a:lnTo>
                  <a:pt x="53975" y="1076325"/>
                </a:lnTo>
                <a:lnTo>
                  <a:pt x="66675" y="1041400"/>
                </a:lnTo>
                <a:lnTo>
                  <a:pt x="82550" y="1006475"/>
                </a:lnTo>
                <a:lnTo>
                  <a:pt x="98425" y="974725"/>
                </a:lnTo>
                <a:lnTo>
                  <a:pt x="117475" y="942975"/>
                </a:lnTo>
                <a:lnTo>
                  <a:pt x="139700" y="911225"/>
                </a:lnTo>
                <a:lnTo>
                  <a:pt x="161925" y="882650"/>
                </a:lnTo>
                <a:lnTo>
                  <a:pt x="187325" y="857250"/>
                </a:lnTo>
                <a:lnTo>
                  <a:pt x="212725" y="831850"/>
                </a:lnTo>
                <a:lnTo>
                  <a:pt x="241300" y="806450"/>
                </a:lnTo>
                <a:lnTo>
                  <a:pt x="269875" y="784225"/>
                </a:lnTo>
                <a:lnTo>
                  <a:pt x="301625" y="765175"/>
                </a:lnTo>
                <a:lnTo>
                  <a:pt x="333375" y="746125"/>
                </a:lnTo>
                <a:lnTo>
                  <a:pt x="368300" y="730250"/>
                </a:lnTo>
                <a:lnTo>
                  <a:pt x="403225" y="717550"/>
                </a:lnTo>
                <a:lnTo>
                  <a:pt x="438150" y="704850"/>
                </a:lnTo>
                <a:lnTo>
                  <a:pt x="473075" y="695325"/>
                </a:lnTo>
                <a:lnTo>
                  <a:pt x="473075" y="644525"/>
                </a:lnTo>
                <a:lnTo>
                  <a:pt x="473075" y="628650"/>
                </a:lnTo>
                <a:lnTo>
                  <a:pt x="476250" y="577850"/>
                </a:lnTo>
                <a:lnTo>
                  <a:pt x="476250" y="574675"/>
                </a:lnTo>
                <a:lnTo>
                  <a:pt x="476250" y="520700"/>
                </a:lnTo>
                <a:lnTo>
                  <a:pt x="482600" y="460375"/>
                </a:lnTo>
                <a:lnTo>
                  <a:pt x="488950" y="428625"/>
                </a:lnTo>
                <a:lnTo>
                  <a:pt x="495300" y="396875"/>
                </a:lnTo>
                <a:lnTo>
                  <a:pt x="504825" y="368300"/>
                </a:lnTo>
                <a:lnTo>
                  <a:pt x="520700" y="336550"/>
                </a:lnTo>
                <a:lnTo>
                  <a:pt x="536575" y="301625"/>
                </a:lnTo>
                <a:lnTo>
                  <a:pt x="555625" y="263525"/>
                </a:lnTo>
                <a:lnTo>
                  <a:pt x="577850" y="231775"/>
                </a:lnTo>
                <a:lnTo>
                  <a:pt x="603250" y="200025"/>
                </a:lnTo>
                <a:lnTo>
                  <a:pt x="628650" y="168275"/>
                </a:lnTo>
                <a:lnTo>
                  <a:pt x="657225" y="142875"/>
                </a:lnTo>
                <a:lnTo>
                  <a:pt x="688975" y="117475"/>
                </a:lnTo>
                <a:lnTo>
                  <a:pt x="720725" y="92075"/>
                </a:lnTo>
                <a:lnTo>
                  <a:pt x="755650" y="73025"/>
                </a:lnTo>
                <a:lnTo>
                  <a:pt x="790575" y="53975"/>
                </a:lnTo>
                <a:lnTo>
                  <a:pt x="825500" y="38100"/>
                </a:lnTo>
                <a:lnTo>
                  <a:pt x="863600" y="25400"/>
                </a:lnTo>
                <a:lnTo>
                  <a:pt x="901700" y="15875"/>
                </a:lnTo>
                <a:lnTo>
                  <a:pt x="942975" y="6350"/>
                </a:lnTo>
                <a:lnTo>
                  <a:pt x="984250" y="31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en-US" sz="1350"/>
          </a:p>
        </p:txBody>
      </p:sp>
      <p:pic>
        <p:nvPicPr>
          <p:cNvPr id="11" name="Picture 10"/>
          <p:cNvPicPr>
            <a:picLocks noChangeAspect="1"/>
          </p:cNvPicPr>
          <p:nvPr/>
        </p:nvPicPr>
        <p:blipFill>
          <a:blip r:embed="rId3"/>
          <a:stretch>
            <a:fillRect/>
          </a:stretch>
        </p:blipFill>
        <p:spPr>
          <a:xfrm>
            <a:off x="-47625" y="466992"/>
            <a:ext cx="1847850" cy="1784131"/>
          </a:xfrm>
          <a:prstGeom prst="rect">
            <a:avLst/>
          </a:prstGeom>
        </p:spPr>
      </p:pic>
      <p:sp>
        <p:nvSpPr>
          <p:cNvPr id="12" name="TextBox 11"/>
          <p:cNvSpPr txBox="1"/>
          <p:nvPr/>
        </p:nvSpPr>
        <p:spPr>
          <a:xfrm>
            <a:off x="-405552" y="1026988"/>
            <a:ext cx="2563703" cy="646331"/>
          </a:xfrm>
          <a:prstGeom prst="rect">
            <a:avLst/>
          </a:prstGeom>
          <a:noFill/>
        </p:spPr>
        <p:txBody>
          <a:bodyPr wrap="square" rtlCol="0">
            <a:spAutoFit/>
          </a:bodyPr>
          <a:lstStyle/>
          <a:p>
            <a:pPr algn="ctr"/>
            <a:r>
              <a:rPr lang="en-US" b="1" dirty="0"/>
              <a:t>STOP</a:t>
            </a:r>
          </a:p>
          <a:p>
            <a:pPr algn="ctr"/>
            <a:r>
              <a:rPr lang="en-US" dirty="0"/>
              <a:t>for a Video</a:t>
            </a:r>
          </a:p>
        </p:txBody>
      </p:sp>
    </p:spTree>
    <p:extLst>
      <p:ext uri="{BB962C8B-B14F-4D97-AF65-F5344CB8AC3E}">
        <p14:creationId xmlns:p14="http://schemas.microsoft.com/office/powerpoint/2010/main" val="22044887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a:stretch>
            <a:fillRect/>
          </a:stretch>
        </p:blipFill>
        <p:spPr>
          <a:xfrm>
            <a:off x="0" y="1047749"/>
            <a:ext cx="4686300" cy="4524703"/>
          </a:xfrm>
          <a:prstGeom prst="rect">
            <a:avLst/>
          </a:prstGeom>
        </p:spPr>
      </p:pic>
      <p:sp>
        <p:nvSpPr>
          <p:cNvPr id="7" name="Rectangle 6"/>
          <p:cNvSpPr/>
          <p:nvPr/>
        </p:nvSpPr>
        <p:spPr>
          <a:xfrm>
            <a:off x="933383" y="2848435"/>
            <a:ext cx="3249800" cy="923330"/>
          </a:xfrm>
          <a:prstGeom prst="rect">
            <a:avLst/>
          </a:prstGeom>
          <a:noFill/>
        </p:spPr>
        <p:txBody>
          <a:bodyPr wrap="none" lIns="91440" tIns="45720" rIns="91440" bIns="45720">
            <a:spAutoFit/>
          </a:bodyPr>
          <a:lstStyle/>
          <a:p>
            <a:pPr algn="ctr"/>
            <a:r>
              <a:rPr lang="en-US" sz="5400" b="1" dirty="0">
                <a:ln w="9525">
                  <a:solidFill>
                    <a:schemeClr val="bg1"/>
                  </a:solidFill>
                  <a:prstDash val="solid"/>
                </a:ln>
                <a:effectLst>
                  <a:outerShdw blurRad="12700" dist="38100" dir="2700000" algn="tl" rotWithShape="0">
                    <a:schemeClr val="bg1">
                      <a:lumMod val="50000"/>
                    </a:schemeClr>
                  </a:outerShdw>
                </a:effectLst>
              </a:rPr>
              <a:t>Stimulants</a:t>
            </a:r>
          </a:p>
        </p:txBody>
      </p:sp>
    </p:spTree>
    <p:extLst>
      <p:ext uri="{BB962C8B-B14F-4D97-AF65-F5344CB8AC3E}">
        <p14:creationId xmlns:p14="http://schemas.microsoft.com/office/powerpoint/2010/main" val="64741722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 name="Group 31"/>
          <p:cNvGrpSpPr>
            <a:grpSpLocks noChangeAspect="1"/>
          </p:cNvGrpSpPr>
          <p:nvPr/>
        </p:nvGrpSpPr>
        <p:grpSpPr bwMode="auto">
          <a:xfrm>
            <a:off x="0" y="5387584"/>
            <a:ext cx="9168828" cy="1471410"/>
            <a:chOff x="1392" y="1936"/>
            <a:chExt cx="4896" cy="448"/>
          </a:xfrm>
        </p:grpSpPr>
        <p:sp>
          <p:nvSpPr>
            <p:cNvPr id="33" name="Rectangle 32"/>
            <p:cNvSpPr>
              <a:spLocks noChangeArrowheads="1"/>
            </p:cNvSpPr>
            <p:nvPr/>
          </p:nvSpPr>
          <p:spPr bwMode="auto">
            <a:xfrm>
              <a:off x="1392" y="1936"/>
              <a:ext cx="4896" cy="448"/>
            </a:xfrm>
            <a:prstGeom prst="rect">
              <a:avLst/>
            </a:prstGeom>
            <a:solidFill>
              <a:srgbClr val="58595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 name="Rectangle 33"/>
            <p:cNvSpPr>
              <a:spLocks noChangeArrowheads="1"/>
            </p:cNvSpPr>
            <p:nvPr/>
          </p:nvSpPr>
          <p:spPr bwMode="auto">
            <a:xfrm>
              <a:off x="163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Rectangle 34"/>
            <p:cNvSpPr>
              <a:spLocks noChangeArrowheads="1"/>
            </p:cNvSpPr>
            <p:nvPr/>
          </p:nvSpPr>
          <p:spPr bwMode="auto">
            <a:xfrm>
              <a:off x="2424"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Rectangle 35"/>
            <p:cNvSpPr>
              <a:spLocks noChangeArrowheads="1"/>
            </p:cNvSpPr>
            <p:nvPr/>
          </p:nvSpPr>
          <p:spPr bwMode="auto">
            <a:xfrm>
              <a:off x="3212"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 name="Rectangle 36"/>
            <p:cNvSpPr>
              <a:spLocks noChangeArrowheads="1"/>
            </p:cNvSpPr>
            <p:nvPr/>
          </p:nvSpPr>
          <p:spPr bwMode="auto">
            <a:xfrm>
              <a:off x="4000"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Rectangle 37"/>
            <p:cNvSpPr>
              <a:spLocks noChangeArrowheads="1"/>
            </p:cNvSpPr>
            <p:nvPr/>
          </p:nvSpPr>
          <p:spPr bwMode="auto">
            <a:xfrm>
              <a:off x="4788"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Rectangle 38"/>
            <p:cNvSpPr>
              <a:spLocks noChangeArrowheads="1"/>
            </p:cNvSpPr>
            <p:nvPr/>
          </p:nvSpPr>
          <p:spPr bwMode="auto">
            <a:xfrm>
              <a:off x="557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Rectangle 39"/>
            <p:cNvSpPr>
              <a:spLocks noChangeArrowheads="1"/>
            </p:cNvSpPr>
            <p:nvPr/>
          </p:nvSpPr>
          <p:spPr bwMode="auto">
            <a:xfrm>
              <a:off x="1392" y="1962"/>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Rectangle 40"/>
            <p:cNvSpPr>
              <a:spLocks noChangeArrowheads="1"/>
            </p:cNvSpPr>
            <p:nvPr/>
          </p:nvSpPr>
          <p:spPr bwMode="auto">
            <a:xfrm>
              <a:off x="1392" y="2334"/>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49" name="Group 48"/>
          <p:cNvGrpSpPr/>
          <p:nvPr/>
        </p:nvGrpSpPr>
        <p:grpSpPr>
          <a:xfrm>
            <a:off x="-1862777" y="1797449"/>
            <a:ext cx="10629899" cy="4932273"/>
            <a:chOff x="-2483703" y="1253598"/>
            <a:chExt cx="14173199" cy="6576364"/>
          </a:xfrm>
        </p:grpSpPr>
        <p:grpSp>
          <p:nvGrpSpPr>
            <p:cNvPr id="5" name="Group 4"/>
            <p:cNvGrpSpPr>
              <a:grpSpLocks noChangeAspect="1"/>
            </p:cNvGrpSpPr>
            <p:nvPr/>
          </p:nvGrpSpPr>
          <p:grpSpPr bwMode="auto">
            <a:xfrm>
              <a:off x="-2483703" y="1253598"/>
              <a:ext cx="14173199" cy="6576364"/>
              <a:chOff x="2443" y="1491"/>
              <a:chExt cx="2750" cy="1276"/>
            </a:xfrm>
          </p:grpSpPr>
          <p:sp>
            <p:nvSpPr>
              <p:cNvPr id="10" name="Freeform 8"/>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 name="Freeform 9"/>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 name="Freeform 10"/>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 name="Freeform 11"/>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 name="Freeform 12"/>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 name="Freeform 13"/>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 name="Freeform 14"/>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 name="Freeform 15"/>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 name="Freeform 16"/>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 name="Freeform 17"/>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 name="Freeform 18"/>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 name="Freeform 22"/>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 name="Freeform 36"/>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 name="Freeform 40"/>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 name="Freeform 41"/>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 name="Freeform 42"/>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 name="Freeform 43"/>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 name="Freeform 44"/>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 name="Freeform 45"/>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 name="Freeform 46"/>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6" name="Group 5"/>
            <p:cNvGrpSpPr/>
            <p:nvPr/>
          </p:nvGrpSpPr>
          <p:grpSpPr>
            <a:xfrm>
              <a:off x="-761709" y="3391196"/>
              <a:ext cx="1638470" cy="1580640"/>
              <a:chOff x="6494296" y="5652029"/>
              <a:chExt cx="539750" cy="520700"/>
            </a:xfrm>
          </p:grpSpPr>
          <p:sp>
            <p:nvSpPr>
              <p:cNvPr id="7" name="Freeform 37"/>
              <p:cNvSpPr>
                <a:spLocks/>
              </p:cNvSpPr>
              <p:nvPr/>
            </p:nvSpPr>
            <p:spPr bwMode="auto">
              <a:xfrm>
                <a:off x="6513346" y="5652029"/>
                <a:ext cx="520700" cy="520700"/>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 name="Freeform 38"/>
              <p:cNvSpPr>
                <a:spLocks noEditPoints="1"/>
              </p:cNvSpPr>
              <p:nvPr/>
            </p:nvSpPr>
            <p:spPr bwMode="auto">
              <a:xfrm>
                <a:off x="6551446" y="5690129"/>
                <a:ext cx="444500" cy="44450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 name="Freeform 39"/>
              <p:cNvSpPr>
                <a:spLocks/>
              </p:cNvSpPr>
              <p:nvPr/>
            </p:nvSpPr>
            <p:spPr bwMode="auto">
              <a:xfrm>
                <a:off x="6494296" y="5759979"/>
                <a:ext cx="38100" cy="311150"/>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48" name="Rectangle 23"/>
            <p:cNvSpPr>
              <a:spLocks noChangeArrowheads="1"/>
            </p:cNvSpPr>
            <p:nvPr/>
          </p:nvSpPr>
          <p:spPr bwMode="auto">
            <a:xfrm>
              <a:off x="1081611" y="4233161"/>
              <a:ext cx="9891189" cy="20585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31" name="Rounded Rectangle 30"/>
          <p:cNvSpPr/>
          <p:nvPr/>
        </p:nvSpPr>
        <p:spPr>
          <a:xfrm>
            <a:off x="744302" y="2046547"/>
            <a:ext cx="1455008" cy="1799690"/>
          </a:xfrm>
          <a:prstGeom prst="roundRect">
            <a:avLst/>
          </a:prstGeom>
          <a:solidFill>
            <a:schemeClr val="bg1">
              <a:lumMod val="95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t" anchorCtr="0"/>
          <a:lstStyle/>
          <a:p>
            <a:pPr algn="ctr"/>
            <a:r>
              <a:rPr lang="en-US" sz="1350" b="1" dirty="0">
                <a:solidFill>
                  <a:schemeClr val="tx1">
                    <a:lumMod val="85000"/>
                    <a:lumOff val="15000"/>
                  </a:schemeClr>
                </a:solidFill>
              </a:rPr>
              <a:t>Stimulants increase—or "stimulate"—activities and processes in the body</a:t>
            </a:r>
          </a:p>
        </p:txBody>
      </p:sp>
      <p:sp>
        <p:nvSpPr>
          <p:cNvPr id="42" name="Rounded Rectangle 41"/>
          <p:cNvSpPr/>
          <p:nvPr/>
        </p:nvSpPr>
        <p:spPr>
          <a:xfrm>
            <a:off x="2276854" y="2046547"/>
            <a:ext cx="1455008" cy="1799690"/>
          </a:xfrm>
          <a:prstGeom prst="roundRect">
            <a:avLst/>
          </a:prstGeom>
          <a:solidFill>
            <a:schemeClr val="bg1">
              <a:lumMod val="95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t" anchorCtr="0"/>
          <a:lstStyle/>
          <a:p>
            <a:pPr algn="ctr"/>
            <a:r>
              <a:rPr lang="en-US" sz="1350" b="1" dirty="0">
                <a:solidFill>
                  <a:schemeClr val="tx1">
                    <a:lumMod val="85000"/>
                    <a:lumOff val="15000"/>
                  </a:schemeClr>
                </a:solidFill>
              </a:rPr>
              <a:t>Stimulants have chemical structures that are similar to certain key brain chemicals</a:t>
            </a:r>
          </a:p>
        </p:txBody>
      </p:sp>
      <p:sp>
        <p:nvSpPr>
          <p:cNvPr id="43" name="Rounded Rectangle 42"/>
          <p:cNvSpPr/>
          <p:nvPr/>
        </p:nvSpPr>
        <p:spPr>
          <a:xfrm>
            <a:off x="3809405" y="2046547"/>
            <a:ext cx="1455008" cy="1799690"/>
          </a:xfrm>
          <a:prstGeom prst="roundRect">
            <a:avLst/>
          </a:prstGeom>
          <a:solidFill>
            <a:schemeClr val="bg1">
              <a:lumMod val="95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t" anchorCtr="0"/>
          <a:lstStyle/>
          <a:p>
            <a:pPr algn="ctr"/>
            <a:r>
              <a:rPr lang="en-US" sz="1350" b="1" dirty="0">
                <a:solidFill>
                  <a:schemeClr val="tx1">
                    <a:lumMod val="85000"/>
                    <a:lumOff val="15000"/>
                  </a:schemeClr>
                </a:solidFill>
              </a:rPr>
              <a:t>Dopamine and norepinephrine</a:t>
            </a:r>
          </a:p>
          <a:p>
            <a:pPr marL="0" lvl="1" algn="ctr"/>
            <a:endParaRPr lang="en-US" sz="1350" dirty="0">
              <a:solidFill>
                <a:schemeClr val="tx1">
                  <a:lumMod val="85000"/>
                  <a:lumOff val="15000"/>
                </a:schemeClr>
              </a:solidFill>
            </a:endParaRPr>
          </a:p>
        </p:txBody>
      </p:sp>
      <p:sp>
        <p:nvSpPr>
          <p:cNvPr id="44" name="Rounded Rectangle 43"/>
          <p:cNvSpPr/>
          <p:nvPr/>
        </p:nvSpPr>
        <p:spPr>
          <a:xfrm>
            <a:off x="5341957" y="2046547"/>
            <a:ext cx="1455008" cy="1799690"/>
          </a:xfrm>
          <a:prstGeom prst="roundRect">
            <a:avLst/>
          </a:prstGeom>
          <a:solidFill>
            <a:schemeClr val="bg1">
              <a:lumMod val="95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t" anchorCtr="0"/>
          <a:lstStyle/>
          <a:p>
            <a:pPr marL="0" lvl="1" algn="ctr"/>
            <a:r>
              <a:rPr lang="en-US" sz="1350" b="1" dirty="0">
                <a:solidFill>
                  <a:schemeClr val="tx1">
                    <a:lumMod val="85000"/>
                    <a:lumOff val="15000"/>
                  </a:schemeClr>
                </a:solidFill>
              </a:rPr>
              <a:t>Stimulants boost the effects of these chemicals in the brain and body</a:t>
            </a:r>
          </a:p>
        </p:txBody>
      </p:sp>
      <p:sp>
        <p:nvSpPr>
          <p:cNvPr id="45" name="Rounded Rectangle 44"/>
          <p:cNvSpPr/>
          <p:nvPr/>
        </p:nvSpPr>
        <p:spPr>
          <a:xfrm>
            <a:off x="6874507" y="2046547"/>
            <a:ext cx="1552457" cy="1799690"/>
          </a:xfrm>
          <a:prstGeom prst="roundRect">
            <a:avLst/>
          </a:prstGeom>
          <a:solidFill>
            <a:schemeClr val="bg1">
              <a:lumMod val="95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t" anchorCtr="0"/>
          <a:lstStyle/>
          <a:p>
            <a:pPr algn="ctr"/>
            <a:r>
              <a:rPr lang="en-US" sz="1350" b="1" dirty="0">
                <a:solidFill>
                  <a:schemeClr val="tx1">
                    <a:lumMod val="85000"/>
                    <a:lumOff val="15000"/>
                  </a:schemeClr>
                </a:solidFill>
              </a:rPr>
              <a:t>Common stimulants include amphetamines (Adderall) </a:t>
            </a:r>
          </a:p>
          <a:p>
            <a:pPr algn="ctr"/>
            <a:r>
              <a:rPr lang="en-US" sz="1350" b="1" dirty="0">
                <a:solidFill>
                  <a:schemeClr val="tx1">
                    <a:lumMod val="85000"/>
                    <a:lumOff val="15000"/>
                  </a:schemeClr>
                </a:solidFill>
              </a:rPr>
              <a:t>and methylphenidate (Ritalin)</a:t>
            </a:r>
          </a:p>
        </p:txBody>
      </p:sp>
      <p:sp>
        <p:nvSpPr>
          <p:cNvPr id="46" name="TextBox 45"/>
          <p:cNvSpPr txBox="1"/>
          <p:nvPr/>
        </p:nvSpPr>
        <p:spPr>
          <a:xfrm>
            <a:off x="846668" y="4627874"/>
            <a:ext cx="3141455" cy="830997"/>
          </a:xfrm>
          <a:prstGeom prst="rect">
            <a:avLst/>
          </a:prstGeom>
          <a:noFill/>
          <a:ln>
            <a:solidFill>
              <a:schemeClr val="tx1"/>
            </a:solidFill>
          </a:ln>
        </p:spPr>
        <p:txBody>
          <a:bodyPr wrap="square" rtlCol="0">
            <a:spAutoFit/>
          </a:bodyPr>
          <a:lstStyle/>
          <a:p>
            <a:r>
              <a:rPr lang="en-US" sz="1600" b="1" dirty="0"/>
              <a:t>Bennies, Black Beauties, Hearts, Roses, Skippy, Speed, The Smart Drug, Uppers, and Vitamin R</a:t>
            </a:r>
          </a:p>
        </p:txBody>
      </p:sp>
      <p:sp>
        <p:nvSpPr>
          <p:cNvPr id="50" name="Rectangle 49"/>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2100" dirty="0"/>
              <a:t>What are stimulants? </a:t>
            </a:r>
          </a:p>
        </p:txBody>
      </p:sp>
    </p:spTree>
    <p:extLst>
      <p:ext uri="{BB962C8B-B14F-4D97-AF65-F5344CB8AC3E}">
        <p14:creationId xmlns:p14="http://schemas.microsoft.com/office/powerpoint/2010/main" val="2001150900"/>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62" name="Picture 116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807506" y="1252382"/>
            <a:ext cx="3514626" cy="975389"/>
          </a:xfrm>
          <a:prstGeom prst="rect">
            <a:avLst/>
          </a:prstGeom>
        </p:spPr>
      </p:pic>
      <p:pic>
        <p:nvPicPr>
          <p:cNvPr id="1163" name="Picture 116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807506" y="2987071"/>
            <a:ext cx="3514626" cy="975389"/>
          </a:xfrm>
          <a:prstGeom prst="rect">
            <a:avLst/>
          </a:prstGeom>
        </p:spPr>
      </p:pic>
      <p:pic>
        <p:nvPicPr>
          <p:cNvPr id="1164" name="Picture 116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807506" y="4021147"/>
            <a:ext cx="3514626" cy="975389"/>
          </a:xfrm>
          <a:prstGeom prst="rect">
            <a:avLst/>
          </a:prstGeom>
        </p:spPr>
      </p:pic>
      <p:sp>
        <p:nvSpPr>
          <p:cNvPr id="53" name="Rectangle 52"/>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2400" dirty="0"/>
              <a:t>How many teens use prescription stimulants? </a:t>
            </a:r>
            <a:endParaRPr lang="en-US" sz="2100" dirty="0"/>
          </a:p>
        </p:txBody>
      </p:sp>
      <p:pic>
        <p:nvPicPr>
          <p:cNvPr id="8" name="Content Placeholder 3"/>
          <p:cNvPicPr>
            <a:picLocks noChangeAspect="1"/>
          </p:cNvPicPr>
          <p:nvPr/>
        </p:nvPicPr>
        <p:blipFill>
          <a:blip r:embed="rId4"/>
          <a:stretch>
            <a:fillRect/>
          </a:stretch>
        </p:blipFill>
        <p:spPr>
          <a:xfrm>
            <a:off x="351633" y="2230145"/>
            <a:ext cx="8426371" cy="1396478"/>
          </a:xfrm>
          <a:prstGeom prst="rect">
            <a:avLst/>
          </a:prstGeom>
        </p:spPr>
      </p:pic>
      <p:pic>
        <p:nvPicPr>
          <p:cNvPr id="9" name="Picture 8"/>
          <p:cNvPicPr>
            <a:picLocks noChangeAspect="1"/>
          </p:cNvPicPr>
          <p:nvPr/>
        </p:nvPicPr>
        <p:blipFill>
          <a:blip r:embed="rId5"/>
          <a:stretch>
            <a:fillRect/>
          </a:stretch>
        </p:blipFill>
        <p:spPr>
          <a:xfrm>
            <a:off x="351633" y="3626623"/>
            <a:ext cx="8426371" cy="1369913"/>
          </a:xfrm>
          <a:prstGeom prst="rect">
            <a:avLst/>
          </a:prstGeom>
        </p:spPr>
      </p:pic>
    </p:spTree>
    <p:extLst>
      <p:ext uri="{BB962C8B-B14F-4D97-AF65-F5344CB8AC3E}">
        <p14:creationId xmlns:p14="http://schemas.microsoft.com/office/powerpoint/2010/main" val="17921377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1162"/>
                                        </p:tgtEl>
                                      </p:cBhvr>
                                    </p:animEffect>
                                    <p:set>
                                      <p:cBhvr>
                                        <p:cTn id="7" dur="1" fill="hold">
                                          <p:stCondLst>
                                            <p:cond delay="499"/>
                                          </p:stCondLst>
                                        </p:cTn>
                                        <p:tgtEl>
                                          <p:spTgt spid="1162"/>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500"/>
                                        <p:tgtEl>
                                          <p:spTgt spid="1163"/>
                                        </p:tgtEl>
                                      </p:cBhvr>
                                    </p:animEffect>
                                    <p:set>
                                      <p:cBhvr>
                                        <p:cTn id="10" dur="1" fill="hold">
                                          <p:stCondLst>
                                            <p:cond delay="499"/>
                                          </p:stCondLst>
                                        </p:cTn>
                                        <p:tgtEl>
                                          <p:spTgt spid="1163"/>
                                        </p:tgtEl>
                                        <p:attrNameLst>
                                          <p:attrName>style.visibility</p:attrName>
                                        </p:attrNameLst>
                                      </p:cBhvr>
                                      <p:to>
                                        <p:strVal val="hidden"/>
                                      </p:to>
                                    </p:set>
                                  </p:childTnLst>
                                </p:cTn>
                              </p:par>
                              <p:par>
                                <p:cTn id="11" presetID="10" presetClass="exit" presetSubtype="0" fill="hold" nodeType="withEffect">
                                  <p:stCondLst>
                                    <p:cond delay="0"/>
                                  </p:stCondLst>
                                  <p:childTnLst>
                                    <p:animEffect transition="out" filter="fade">
                                      <p:cBhvr>
                                        <p:cTn id="12" dur="500"/>
                                        <p:tgtEl>
                                          <p:spTgt spid="1164"/>
                                        </p:tgtEl>
                                      </p:cBhvr>
                                    </p:animEffect>
                                    <p:set>
                                      <p:cBhvr>
                                        <p:cTn id="13" dur="1" fill="hold">
                                          <p:stCondLst>
                                            <p:cond delay="499"/>
                                          </p:stCondLst>
                                        </p:cTn>
                                        <p:tgtEl>
                                          <p:spTgt spid="116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2" name="Group 191"/>
          <p:cNvGrpSpPr>
            <a:grpSpLocks noChangeAspect="1"/>
          </p:cNvGrpSpPr>
          <p:nvPr/>
        </p:nvGrpSpPr>
        <p:grpSpPr bwMode="auto">
          <a:xfrm>
            <a:off x="1622" y="1782717"/>
            <a:ext cx="9168828" cy="838978"/>
            <a:chOff x="1392" y="1936"/>
            <a:chExt cx="4896" cy="448"/>
          </a:xfrm>
        </p:grpSpPr>
        <p:sp>
          <p:nvSpPr>
            <p:cNvPr id="193" name="Rectangle 192"/>
            <p:cNvSpPr>
              <a:spLocks noChangeArrowheads="1"/>
            </p:cNvSpPr>
            <p:nvPr/>
          </p:nvSpPr>
          <p:spPr bwMode="auto">
            <a:xfrm>
              <a:off x="1392" y="1936"/>
              <a:ext cx="4896" cy="448"/>
            </a:xfrm>
            <a:prstGeom prst="rect">
              <a:avLst/>
            </a:prstGeom>
            <a:solidFill>
              <a:srgbClr val="58595B">
                <a:alpha val="29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4" name="Rectangle 193"/>
            <p:cNvSpPr>
              <a:spLocks noChangeArrowheads="1"/>
            </p:cNvSpPr>
            <p:nvPr/>
          </p:nvSpPr>
          <p:spPr bwMode="auto">
            <a:xfrm>
              <a:off x="163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5" name="Rectangle 194"/>
            <p:cNvSpPr>
              <a:spLocks noChangeArrowheads="1"/>
            </p:cNvSpPr>
            <p:nvPr/>
          </p:nvSpPr>
          <p:spPr bwMode="auto">
            <a:xfrm>
              <a:off x="2424"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6" name="Rectangle 195"/>
            <p:cNvSpPr>
              <a:spLocks noChangeArrowheads="1"/>
            </p:cNvSpPr>
            <p:nvPr/>
          </p:nvSpPr>
          <p:spPr bwMode="auto">
            <a:xfrm>
              <a:off x="3212"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7" name="Rectangle 196"/>
            <p:cNvSpPr>
              <a:spLocks noChangeArrowheads="1"/>
            </p:cNvSpPr>
            <p:nvPr/>
          </p:nvSpPr>
          <p:spPr bwMode="auto">
            <a:xfrm>
              <a:off x="4000"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8" name="Rectangle 197"/>
            <p:cNvSpPr>
              <a:spLocks noChangeArrowheads="1"/>
            </p:cNvSpPr>
            <p:nvPr/>
          </p:nvSpPr>
          <p:spPr bwMode="auto">
            <a:xfrm>
              <a:off x="4788"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9" name="Rectangle 198"/>
            <p:cNvSpPr>
              <a:spLocks noChangeArrowheads="1"/>
            </p:cNvSpPr>
            <p:nvPr/>
          </p:nvSpPr>
          <p:spPr bwMode="auto">
            <a:xfrm>
              <a:off x="557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0" name="Rectangle 199"/>
            <p:cNvSpPr>
              <a:spLocks noChangeArrowheads="1"/>
            </p:cNvSpPr>
            <p:nvPr/>
          </p:nvSpPr>
          <p:spPr bwMode="auto">
            <a:xfrm>
              <a:off x="1392" y="1962"/>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1" name="Rectangle 230"/>
            <p:cNvSpPr>
              <a:spLocks noChangeArrowheads="1"/>
            </p:cNvSpPr>
            <p:nvPr/>
          </p:nvSpPr>
          <p:spPr bwMode="auto">
            <a:xfrm>
              <a:off x="1392" y="2334"/>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01" name="Group 200"/>
          <p:cNvGrpSpPr>
            <a:grpSpLocks noChangeAspect="1"/>
          </p:cNvGrpSpPr>
          <p:nvPr/>
        </p:nvGrpSpPr>
        <p:grpSpPr bwMode="auto">
          <a:xfrm>
            <a:off x="-12266" y="3029068"/>
            <a:ext cx="9168828" cy="838978"/>
            <a:chOff x="1392" y="1936"/>
            <a:chExt cx="4896" cy="448"/>
          </a:xfrm>
        </p:grpSpPr>
        <p:sp>
          <p:nvSpPr>
            <p:cNvPr id="202" name="Rectangle 201"/>
            <p:cNvSpPr>
              <a:spLocks noChangeArrowheads="1"/>
            </p:cNvSpPr>
            <p:nvPr/>
          </p:nvSpPr>
          <p:spPr bwMode="auto">
            <a:xfrm>
              <a:off x="1392" y="1936"/>
              <a:ext cx="4896" cy="448"/>
            </a:xfrm>
            <a:prstGeom prst="rect">
              <a:avLst/>
            </a:prstGeom>
            <a:solidFill>
              <a:srgbClr val="58595B">
                <a:alpha val="29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3" name="Rectangle 202"/>
            <p:cNvSpPr>
              <a:spLocks noChangeArrowheads="1"/>
            </p:cNvSpPr>
            <p:nvPr/>
          </p:nvSpPr>
          <p:spPr bwMode="auto">
            <a:xfrm>
              <a:off x="163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4" name="Rectangle 203"/>
            <p:cNvSpPr>
              <a:spLocks noChangeArrowheads="1"/>
            </p:cNvSpPr>
            <p:nvPr/>
          </p:nvSpPr>
          <p:spPr bwMode="auto">
            <a:xfrm>
              <a:off x="2424"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5" name="Rectangle 204"/>
            <p:cNvSpPr>
              <a:spLocks noChangeArrowheads="1"/>
            </p:cNvSpPr>
            <p:nvPr/>
          </p:nvSpPr>
          <p:spPr bwMode="auto">
            <a:xfrm>
              <a:off x="3212"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6" name="Rectangle 205"/>
            <p:cNvSpPr>
              <a:spLocks noChangeArrowheads="1"/>
            </p:cNvSpPr>
            <p:nvPr/>
          </p:nvSpPr>
          <p:spPr bwMode="auto">
            <a:xfrm>
              <a:off x="4000"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7" name="Rectangle 206"/>
            <p:cNvSpPr>
              <a:spLocks noChangeArrowheads="1"/>
            </p:cNvSpPr>
            <p:nvPr/>
          </p:nvSpPr>
          <p:spPr bwMode="auto">
            <a:xfrm>
              <a:off x="4788"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8" name="Rectangle 207"/>
            <p:cNvSpPr>
              <a:spLocks noChangeArrowheads="1"/>
            </p:cNvSpPr>
            <p:nvPr/>
          </p:nvSpPr>
          <p:spPr bwMode="auto">
            <a:xfrm>
              <a:off x="557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9" name="Rectangle 208"/>
            <p:cNvSpPr>
              <a:spLocks noChangeArrowheads="1"/>
            </p:cNvSpPr>
            <p:nvPr/>
          </p:nvSpPr>
          <p:spPr bwMode="auto">
            <a:xfrm>
              <a:off x="1392" y="1962"/>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0" name="Rectangle 209"/>
            <p:cNvSpPr>
              <a:spLocks noChangeArrowheads="1"/>
            </p:cNvSpPr>
            <p:nvPr/>
          </p:nvSpPr>
          <p:spPr bwMode="auto">
            <a:xfrm>
              <a:off x="1392" y="2334"/>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11" name="Group 210"/>
          <p:cNvGrpSpPr>
            <a:grpSpLocks noChangeAspect="1"/>
          </p:cNvGrpSpPr>
          <p:nvPr/>
        </p:nvGrpSpPr>
        <p:grpSpPr bwMode="auto">
          <a:xfrm>
            <a:off x="1622" y="4300656"/>
            <a:ext cx="9168828" cy="838978"/>
            <a:chOff x="1392" y="1936"/>
            <a:chExt cx="4896" cy="448"/>
          </a:xfrm>
        </p:grpSpPr>
        <p:sp>
          <p:nvSpPr>
            <p:cNvPr id="212" name="Rectangle 211"/>
            <p:cNvSpPr>
              <a:spLocks noChangeArrowheads="1"/>
            </p:cNvSpPr>
            <p:nvPr/>
          </p:nvSpPr>
          <p:spPr bwMode="auto">
            <a:xfrm>
              <a:off x="1392" y="1936"/>
              <a:ext cx="4896" cy="448"/>
            </a:xfrm>
            <a:prstGeom prst="rect">
              <a:avLst/>
            </a:prstGeom>
            <a:solidFill>
              <a:srgbClr val="58595B">
                <a:alpha val="29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3" name="Rectangle 212"/>
            <p:cNvSpPr>
              <a:spLocks noChangeArrowheads="1"/>
            </p:cNvSpPr>
            <p:nvPr/>
          </p:nvSpPr>
          <p:spPr bwMode="auto">
            <a:xfrm>
              <a:off x="163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4" name="Rectangle 213"/>
            <p:cNvSpPr>
              <a:spLocks noChangeArrowheads="1"/>
            </p:cNvSpPr>
            <p:nvPr/>
          </p:nvSpPr>
          <p:spPr bwMode="auto">
            <a:xfrm>
              <a:off x="2424"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5" name="Rectangle 214"/>
            <p:cNvSpPr>
              <a:spLocks noChangeArrowheads="1"/>
            </p:cNvSpPr>
            <p:nvPr/>
          </p:nvSpPr>
          <p:spPr bwMode="auto">
            <a:xfrm>
              <a:off x="3212"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6" name="Rectangle 215"/>
            <p:cNvSpPr>
              <a:spLocks noChangeArrowheads="1"/>
            </p:cNvSpPr>
            <p:nvPr/>
          </p:nvSpPr>
          <p:spPr bwMode="auto">
            <a:xfrm>
              <a:off x="4000"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7" name="Rectangle 216"/>
            <p:cNvSpPr>
              <a:spLocks noChangeArrowheads="1"/>
            </p:cNvSpPr>
            <p:nvPr/>
          </p:nvSpPr>
          <p:spPr bwMode="auto">
            <a:xfrm>
              <a:off x="4788"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8" name="Rectangle 217"/>
            <p:cNvSpPr>
              <a:spLocks noChangeArrowheads="1"/>
            </p:cNvSpPr>
            <p:nvPr/>
          </p:nvSpPr>
          <p:spPr bwMode="auto">
            <a:xfrm>
              <a:off x="557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9" name="Rectangle 218"/>
            <p:cNvSpPr>
              <a:spLocks noChangeArrowheads="1"/>
            </p:cNvSpPr>
            <p:nvPr/>
          </p:nvSpPr>
          <p:spPr bwMode="auto">
            <a:xfrm>
              <a:off x="1392" y="1962"/>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0" name="Rectangle 219"/>
            <p:cNvSpPr>
              <a:spLocks noChangeArrowheads="1"/>
            </p:cNvSpPr>
            <p:nvPr/>
          </p:nvSpPr>
          <p:spPr bwMode="auto">
            <a:xfrm>
              <a:off x="1392" y="2334"/>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21" name="Group 220"/>
          <p:cNvGrpSpPr>
            <a:grpSpLocks noChangeAspect="1"/>
          </p:cNvGrpSpPr>
          <p:nvPr/>
        </p:nvGrpSpPr>
        <p:grpSpPr bwMode="auto">
          <a:xfrm>
            <a:off x="2713" y="5572243"/>
            <a:ext cx="9168828" cy="838978"/>
            <a:chOff x="1392" y="1936"/>
            <a:chExt cx="4896" cy="448"/>
          </a:xfrm>
        </p:grpSpPr>
        <p:sp>
          <p:nvSpPr>
            <p:cNvPr id="222" name="Rectangle 221"/>
            <p:cNvSpPr>
              <a:spLocks noChangeArrowheads="1"/>
            </p:cNvSpPr>
            <p:nvPr/>
          </p:nvSpPr>
          <p:spPr bwMode="auto">
            <a:xfrm>
              <a:off x="1392" y="1936"/>
              <a:ext cx="4896" cy="448"/>
            </a:xfrm>
            <a:prstGeom prst="rect">
              <a:avLst/>
            </a:prstGeom>
            <a:solidFill>
              <a:srgbClr val="58595B">
                <a:alpha val="29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3" name="Rectangle 222"/>
            <p:cNvSpPr>
              <a:spLocks noChangeArrowheads="1"/>
            </p:cNvSpPr>
            <p:nvPr/>
          </p:nvSpPr>
          <p:spPr bwMode="auto">
            <a:xfrm>
              <a:off x="163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4" name="Rectangle 223"/>
            <p:cNvSpPr>
              <a:spLocks noChangeArrowheads="1"/>
            </p:cNvSpPr>
            <p:nvPr/>
          </p:nvSpPr>
          <p:spPr bwMode="auto">
            <a:xfrm>
              <a:off x="2424"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5" name="Rectangle 224"/>
            <p:cNvSpPr>
              <a:spLocks noChangeArrowheads="1"/>
            </p:cNvSpPr>
            <p:nvPr/>
          </p:nvSpPr>
          <p:spPr bwMode="auto">
            <a:xfrm>
              <a:off x="3212"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6" name="Rectangle 225"/>
            <p:cNvSpPr>
              <a:spLocks noChangeArrowheads="1"/>
            </p:cNvSpPr>
            <p:nvPr/>
          </p:nvSpPr>
          <p:spPr bwMode="auto">
            <a:xfrm>
              <a:off x="4000"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7" name="Rectangle 226"/>
            <p:cNvSpPr>
              <a:spLocks noChangeArrowheads="1"/>
            </p:cNvSpPr>
            <p:nvPr/>
          </p:nvSpPr>
          <p:spPr bwMode="auto">
            <a:xfrm>
              <a:off x="4788"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8" name="Rectangle 227"/>
            <p:cNvSpPr>
              <a:spLocks noChangeArrowheads="1"/>
            </p:cNvSpPr>
            <p:nvPr/>
          </p:nvSpPr>
          <p:spPr bwMode="auto">
            <a:xfrm>
              <a:off x="557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9" name="Rectangle 228"/>
            <p:cNvSpPr>
              <a:spLocks noChangeArrowheads="1"/>
            </p:cNvSpPr>
            <p:nvPr/>
          </p:nvSpPr>
          <p:spPr bwMode="auto">
            <a:xfrm>
              <a:off x="1392" y="1962"/>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0" name="Rectangle 229"/>
            <p:cNvSpPr>
              <a:spLocks noChangeArrowheads="1"/>
            </p:cNvSpPr>
            <p:nvPr/>
          </p:nvSpPr>
          <p:spPr bwMode="auto">
            <a:xfrm>
              <a:off x="1392" y="2334"/>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5" name="Group 14"/>
          <p:cNvGrpSpPr>
            <a:grpSpLocks noChangeAspect="1"/>
          </p:cNvGrpSpPr>
          <p:nvPr/>
        </p:nvGrpSpPr>
        <p:grpSpPr bwMode="auto">
          <a:xfrm flipH="1">
            <a:off x="6741737" y="2813785"/>
            <a:ext cx="1742397" cy="925754"/>
            <a:chOff x="2291" y="1337"/>
            <a:chExt cx="3098" cy="1646"/>
          </a:xfrm>
        </p:grpSpPr>
        <p:sp>
          <p:nvSpPr>
            <p:cNvPr id="16" name="AutoShape 3"/>
            <p:cNvSpPr>
              <a:spLocks noChangeAspect="1" noChangeArrowheads="1" noTextEdit="1"/>
            </p:cNvSpPr>
            <p:nvPr/>
          </p:nvSpPr>
          <p:spPr bwMode="auto">
            <a:xfrm>
              <a:off x="2291" y="1337"/>
              <a:ext cx="3098" cy="1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 name="Freeform 5"/>
            <p:cNvSpPr>
              <a:spLocks/>
            </p:cNvSpPr>
            <p:nvPr/>
          </p:nvSpPr>
          <p:spPr bwMode="auto">
            <a:xfrm>
              <a:off x="2333" y="1401"/>
              <a:ext cx="3056" cy="1582"/>
            </a:xfrm>
            <a:custGeom>
              <a:avLst/>
              <a:gdLst>
                <a:gd name="T0" fmla="*/ 620 w 3056"/>
                <a:gd name="T1" fmla="*/ 2 h 1582"/>
                <a:gd name="T2" fmla="*/ 522 w 3056"/>
                <a:gd name="T3" fmla="*/ 24 h 1582"/>
                <a:gd name="T4" fmla="*/ 434 w 3056"/>
                <a:gd name="T5" fmla="*/ 74 h 1582"/>
                <a:gd name="T6" fmla="*/ 366 w 3056"/>
                <a:gd name="T7" fmla="*/ 146 h 1582"/>
                <a:gd name="T8" fmla="*/ 328 w 3056"/>
                <a:gd name="T9" fmla="*/ 212 h 1582"/>
                <a:gd name="T10" fmla="*/ 304 w 3056"/>
                <a:gd name="T11" fmla="*/ 290 h 1582"/>
                <a:gd name="T12" fmla="*/ 300 w 3056"/>
                <a:gd name="T13" fmla="*/ 364 h 1582"/>
                <a:gd name="T14" fmla="*/ 300 w 3056"/>
                <a:gd name="T15" fmla="*/ 438 h 1582"/>
                <a:gd name="T16" fmla="*/ 232 w 3056"/>
                <a:gd name="T17" fmla="*/ 460 h 1582"/>
                <a:gd name="T18" fmla="*/ 152 w 3056"/>
                <a:gd name="T19" fmla="*/ 508 h 1582"/>
                <a:gd name="T20" fmla="*/ 88 w 3056"/>
                <a:gd name="T21" fmla="*/ 574 h 1582"/>
                <a:gd name="T22" fmla="*/ 44 w 3056"/>
                <a:gd name="T23" fmla="*/ 656 h 1582"/>
                <a:gd name="T24" fmla="*/ 34 w 3056"/>
                <a:gd name="T25" fmla="*/ 678 h 1582"/>
                <a:gd name="T26" fmla="*/ 20 w 3056"/>
                <a:gd name="T27" fmla="*/ 782 h 1582"/>
                <a:gd name="T28" fmla="*/ 4 w 3056"/>
                <a:gd name="T29" fmla="*/ 1002 h 1582"/>
                <a:gd name="T30" fmla="*/ 0 w 3056"/>
                <a:gd name="T31" fmla="*/ 1108 h 1582"/>
                <a:gd name="T32" fmla="*/ 32 w 3056"/>
                <a:gd name="T33" fmla="*/ 1210 h 1582"/>
                <a:gd name="T34" fmla="*/ 112 w 3056"/>
                <a:gd name="T35" fmla="*/ 1278 h 1582"/>
                <a:gd name="T36" fmla="*/ 148 w 3056"/>
                <a:gd name="T37" fmla="*/ 1372 h 1582"/>
                <a:gd name="T38" fmla="*/ 226 w 3056"/>
                <a:gd name="T39" fmla="*/ 1474 h 1582"/>
                <a:gd name="T40" fmla="*/ 334 w 3056"/>
                <a:gd name="T41" fmla="*/ 1548 h 1582"/>
                <a:gd name="T42" fmla="*/ 464 w 3056"/>
                <a:gd name="T43" fmla="*/ 1582 h 1582"/>
                <a:gd name="T44" fmla="*/ 556 w 3056"/>
                <a:gd name="T45" fmla="*/ 1578 h 1582"/>
                <a:gd name="T46" fmla="*/ 666 w 3056"/>
                <a:gd name="T47" fmla="*/ 1544 h 1582"/>
                <a:gd name="T48" fmla="*/ 762 w 3056"/>
                <a:gd name="T49" fmla="*/ 1482 h 1582"/>
                <a:gd name="T50" fmla="*/ 836 w 3056"/>
                <a:gd name="T51" fmla="*/ 1394 h 1582"/>
                <a:gd name="T52" fmla="*/ 1648 w 3056"/>
                <a:gd name="T53" fmla="*/ 1342 h 1582"/>
                <a:gd name="T54" fmla="*/ 1708 w 3056"/>
                <a:gd name="T55" fmla="*/ 1440 h 1582"/>
                <a:gd name="T56" fmla="*/ 1794 w 3056"/>
                <a:gd name="T57" fmla="*/ 1516 h 1582"/>
                <a:gd name="T58" fmla="*/ 1896 w 3056"/>
                <a:gd name="T59" fmla="*/ 1566 h 1582"/>
                <a:gd name="T60" fmla="*/ 2012 w 3056"/>
                <a:gd name="T61" fmla="*/ 1582 h 1582"/>
                <a:gd name="T62" fmla="*/ 2098 w 3056"/>
                <a:gd name="T63" fmla="*/ 1572 h 1582"/>
                <a:gd name="T64" fmla="*/ 2206 w 3056"/>
                <a:gd name="T65" fmla="*/ 1532 h 1582"/>
                <a:gd name="T66" fmla="*/ 2296 w 3056"/>
                <a:gd name="T67" fmla="*/ 1462 h 1582"/>
                <a:gd name="T68" fmla="*/ 2362 w 3056"/>
                <a:gd name="T69" fmla="*/ 1368 h 1582"/>
                <a:gd name="T70" fmla="*/ 2704 w 3056"/>
                <a:gd name="T71" fmla="*/ 1342 h 1582"/>
                <a:gd name="T72" fmla="*/ 2796 w 3056"/>
                <a:gd name="T73" fmla="*/ 1322 h 1582"/>
                <a:gd name="T74" fmla="*/ 2872 w 3056"/>
                <a:gd name="T75" fmla="*/ 1292 h 1582"/>
                <a:gd name="T76" fmla="*/ 2926 w 3056"/>
                <a:gd name="T77" fmla="*/ 1284 h 1582"/>
                <a:gd name="T78" fmla="*/ 2988 w 3056"/>
                <a:gd name="T79" fmla="*/ 1250 h 1582"/>
                <a:gd name="T80" fmla="*/ 3034 w 3056"/>
                <a:gd name="T81" fmla="*/ 1196 h 1582"/>
                <a:gd name="T82" fmla="*/ 3054 w 3056"/>
                <a:gd name="T83" fmla="*/ 1126 h 1582"/>
                <a:gd name="T84" fmla="*/ 3054 w 3056"/>
                <a:gd name="T85" fmla="*/ 1016 h 1582"/>
                <a:gd name="T86" fmla="*/ 3024 w 3056"/>
                <a:gd name="T87" fmla="*/ 346 h 1582"/>
                <a:gd name="T88" fmla="*/ 3010 w 3056"/>
                <a:gd name="T89" fmla="*/ 244 h 1582"/>
                <a:gd name="T90" fmla="*/ 2946 w 3056"/>
                <a:gd name="T91" fmla="*/ 126 h 1582"/>
                <a:gd name="T92" fmla="*/ 2844 w 3056"/>
                <a:gd name="T93" fmla="*/ 42 h 1582"/>
                <a:gd name="T94" fmla="*/ 2716 w 3056"/>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6" h="1582">
                  <a:moveTo>
                    <a:pt x="2680" y="0"/>
                  </a:moveTo>
                  <a:lnTo>
                    <a:pt x="646" y="0"/>
                  </a:lnTo>
                  <a:lnTo>
                    <a:pt x="646" y="0"/>
                  </a:lnTo>
                  <a:lnTo>
                    <a:pt x="620" y="2"/>
                  </a:lnTo>
                  <a:lnTo>
                    <a:pt x="594" y="4"/>
                  </a:lnTo>
                  <a:lnTo>
                    <a:pt x="570" y="10"/>
                  </a:lnTo>
                  <a:lnTo>
                    <a:pt x="544" y="16"/>
                  </a:lnTo>
                  <a:lnTo>
                    <a:pt x="522" y="24"/>
                  </a:lnTo>
                  <a:lnTo>
                    <a:pt x="498" y="34"/>
                  </a:lnTo>
                  <a:lnTo>
                    <a:pt x="476" y="46"/>
                  </a:lnTo>
                  <a:lnTo>
                    <a:pt x="454" y="58"/>
                  </a:lnTo>
                  <a:lnTo>
                    <a:pt x="434" y="74"/>
                  </a:lnTo>
                  <a:lnTo>
                    <a:pt x="416" y="90"/>
                  </a:lnTo>
                  <a:lnTo>
                    <a:pt x="398" y="106"/>
                  </a:lnTo>
                  <a:lnTo>
                    <a:pt x="380" y="126"/>
                  </a:lnTo>
                  <a:lnTo>
                    <a:pt x="366" y="146"/>
                  </a:lnTo>
                  <a:lnTo>
                    <a:pt x="352" y="166"/>
                  </a:lnTo>
                  <a:lnTo>
                    <a:pt x="340" y="190"/>
                  </a:lnTo>
                  <a:lnTo>
                    <a:pt x="328" y="212"/>
                  </a:lnTo>
                  <a:lnTo>
                    <a:pt x="328" y="212"/>
                  </a:lnTo>
                  <a:lnTo>
                    <a:pt x="320" y="232"/>
                  </a:lnTo>
                  <a:lnTo>
                    <a:pt x="312" y="252"/>
                  </a:lnTo>
                  <a:lnTo>
                    <a:pt x="308" y="270"/>
                  </a:lnTo>
                  <a:lnTo>
                    <a:pt x="304" y="290"/>
                  </a:lnTo>
                  <a:lnTo>
                    <a:pt x="302" y="328"/>
                  </a:lnTo>
                  <a:lnTo>
                    <a:pt x="300" y="362"/>
                  </a:lnTo>
                  <a:lnTo>
                    <a:pt x="300" y="364"/>
                  </a:lnTo>
                  <a:lnTo>
                    <a:pt x="300" y="364"/>
                  </a:lnTo>
                  <a:lnTo>
                    <a:pt x="300" y="396"/>
                  </a:lnTo>
                  <a:lnTo>
                    <a:pt x="300" y="396"/>
                  </a:lnTo>
                  <a:lnTo>
                    <a:pt x="300" y="406"/>
                  </a:lnTo>
                  <a:lnTo>
                    <a:pt x="300" y="438"/>
                  </a:lnTo>
                  <a:lnTo>
                    <a:pt x="300" y="438"/>
                  </a:lnTo>
                  <a:lnTo>
                    <a:pt x="276" y="444"/>
                  </a:lnTo>
                  <a:lnTo>
                    <a:pt x="254" y="452"/>
                  </a:lnTo>
                  <a:lnTo>
                    <a:pt x="232" y="460"/>
                  </a:lnTo>
                  <a:lnTo>
                    <a:pt x="210" y="470"/>
                  </a:lnTo>
                  <a:lnTo>
                    <a:pt x="190" y="482"/>
                  </a:lnTo>
                  <a:lnTo>
                    <a:pt x="172" y="494"/>
                  </a:lnTo>
                  <a:lnTo>
                    <a:pt x="152" y="508"/>
                  </a:lnTo>
                  <a:lnTo>
                    <a:pt x="134" y="524"/>
                  </a:lnTo>
                  <a:lnTo>
                    <a:pt x="118" y="540"/>
                  </a:lnTo>
                  <a:lnTo>
                    <a:pt x="102" y="556"/>
                  </a:lnTo>
                  <a:lnTo>
                    <a:pt x="88" y="574"/>
                  </a:lnTo>
                  <a:lnTo>
                    <a:pt x="76" y="594"/>
                  </a:lnTo>
                  <a:lnTo>
                    <a:pt x="64" y="614"/>
                  </a:lnTo>
                  <a:lnTo>
                    <a:pt x="52" y="634"/>
                  </a:lnTo>
                  <a:lnTo>
                    <a:pt x="44" y="656"/>
                  </a:lnTo>
                  <a:lnTo>
                    <a:pt x="36" y="678"/>
                  </a:lnTo>
                  <a:lnTo>
                    <a:pt x="36" y="678"/>
                  </a:lnTo>
                  <a:lnTo>
                    <a:pt x="34" y="678"/>
                  </a:lnTo>
                  <a:lnTo>
                    <a:pt x="34" y="678"/>
                  </a:lnTo>
                  <a:lnTo>
                    <a:pt x="28" y="704"/>
                  </a:lnTo>
                  <a:lnTo>
                    <a:pt x="24" y="730"/>
                  </a:lnTo>
                  <a:lnTo>
                    <a:pt x="20" y="756"/>
                  </a:lnTo>
                  <a:lnTo>
                    <a:pt x="20" y="782"/>
                  </a:lnTo>
                  <a:lnTo>
                    <a:pt x="20" y="962"/>
                  </a:lnTo>
                  <a:lnTo>
                    <a:pt x="20" y="962"/>
                  </a:lnTo>
                  <a:lnTo>
                    <a:pt x="10" y="982"/>
                  </a:lnTo>
                  <a:lnTo>
                    <a:pt x="4" y="1002"/>
                  </a:lnTo>
                  <a:lnTo>
                    <a:pt x="2" y="1022"/>
                  </a:lnTo>
                  <a:lnTo>
                    <a:pt x="0" y="1044"/>
                  </a:lnTo>
                  <a:lnTo>
                    <a:pt x="0" y="1108"/>
                  </a:lnTo>
                  <a:lnTo>
                    <a:pt x="0" y="1108"/>
                  </a:lnTo>
                  <a:lnTo>
                    <a:pt x="2" y="1136"/>
                  </a:lnTo>
                  <a:lnTo>
                    <a:pt x="8" y="1162"/>
                  </a:lnTo>
                  <a:lnTo>
                    <a:pt x="18" y="1186"/>
                  </a:lnTo>
                  <a:lnTo>
                    <a:pt x="32" y="1210"/>
                  </a:lnTo>
                  <a:lnTo>
                    <a:pt x="48" y="1230"/>
                  </a:lnTo>
                  <a:lnTo>
                    <a:pt x="66" y="1250"/>
                  </a:lnTo>
                  <a:lnTo>
                    <a:pt x="88" y="1264"/>
                  </a:lnTo>
                  <a:lnTo>
                    <a:pt x="112" y="1278"/>
                  </a:lnTo>
                  <a:lnTo>
                    <a:pt x="112" y="1278"/>
                  </a:lnTo>
                  <a:lnTo>
                    <a:pt x="122" y="1310"/>
                  </a:lnTo>
                  <a:lnTo>
                    <a:pt x="134" y="1342"/>
                  </a:lnTo>
                  <a:lnTo>
                    <a:pt x="148" y="1372"/>
                  </a:lnTo>
                  <a:lnTo>
                    <a:pt x="164" y="1400"/>
                  </a:lnTo>
                  <a:lnTo>
                    <a:pt x="182" y="1426"/>
                  </a:lnTo>
                  <a:lnTo>
                    <a:pt x="204" y="1452"/>
                  </a:lnTo>
                  <a:lnTo>
                    <a:pt x="226" y="1474"/>
                  </a:lnTo>
                  <a:lnTo>
                    <a:pt x="252" y="1496"/>
                  </a:lnTo>
                  <a:lnTo>
                    <a:pt x="278" y="1516"/>
                  </a:lnTo>
                  <a:lnTo>
                    <a:pt x="306" y="1532"/>
                  </a:lnTo>
                  <a:lnTo>
                    <a:pt x="334" y="1548"/>
                  </a:lnTo>
                  <a:lnTo>
                    <a:pt x="366" y="1560"/>
                  </a:lnTo>
                  <a:lnTo>
                    <a:pt x="398" y="1570"/>
                  </a:lnTo>
                  <a:lnTo>
                    <a:pt x="430" y="1576"/>
                  </a:lnTo>
                  <a:lnTo>
                    <a:pt x="464" y="1582"/>
                  </a:lnTo>
                  <a:lnTo>
                    <a:pt x="498" y="1582"/>
                  </a:lnTo>
                  <a:lnTo>
                    <a:pt x="498" y="1582"/>
                  </a:lnTo>
                  <a:lnTo>
                    <a:pt x="528" y="1582"/>
                  </a:lnTo>
                  <a:lnTo>
                    <a:pt x="556" y="1578"/>
                  </a:lnTo>
                  <a:lnTo>
                    <a:pt x="586" y="1572"/>
                  </a:lnTo>
                  <a:lnTo>
                    <a:pt x="614" y="1566"/>
                  </a:lnTo>
                  <a:lnTo>
                    <a:pt x="640" y="1556"/>
                  </a:lnTo>
                  <a:lnTo>
                    <a:pt x="666" y="1544"/>
                  </a:lnTo>
                  <a:lnTo>
                    <a:pt x="692" y="1532"/>
                  </a:lnTo>
                  <a:lnTo>
                    <a:pt x="716" y="1516"/>
                  </a:lnTo>
                  <a:lnTo>
                    <a:pt x="740" y="1500"/>
                  </a:lnTo>
                  <a:lnTo>
                    <a:pt x="762" y="1482"/>
                  </a:lnTo>
                  <a:lnTo>
                    <a:pt x="782" y="1462"/>
                  </a:lnTo>
                  <a:lnTo>
                    <a:pt x="802" y="1440"/>
                  </a:lnTo>
                  <a:lnTo>
                    <a:pt x="820" y="1418"/>
                  </a:lnTo>
                  <a:lnTo>
                    <a:pt x="836" y="1394"/>
                  </a:lnTo>
                  <a:lnTo>
                    <a:pt x="850" y="1368"/>
                  </a:lnTo>
                  <a:lnTo>
                    <a:pt x="862" y="1342"/>
                  </a:lnTo>
                  <a:lnTo>
                    <a:pt x="1648" y="1342"/>
                  </a:lnTo>
                  <a:lnTo>
                    <a:pt x="1648" y="1342"/>
                  </a:lnTo>
                  <a:lnTo>
                    <a:pt x="1660" y="1368"/>
                  </a:lnTo>
                  <a:lnTo>
                    <a:pt x="1674" y="1394"/>
                  </a:lnTo>
                  <a:lnTo>
                    <a:pt x="1690" y="1418"/>
                  </a:lnTo>
                  <a:lnTo>
                    <a:pt x="1708" y="1440"/>
                  </a:lnTo>
                  <a:lnTo>
                    <a:pt x="1728" y="1462"/>
                  </a:lnTo>
                  <a:lnTo>
                    <a:pt x="1748" y="1482"/>
                  </a:lnTo>
                  <a:lnTo>
                    <a:pt x="1770" y="1500"/>
                  </a:lnTo>
                  <a:lnTo>
                    <a:pt x="1794" y="1516"/>
                  </a:lnTo>
                  <a:lnTo>
                    <a:pt x="1818" y="1532"/>
                  </a:lnTo>
                  <a:lnTo>
                    <a:pt x="1842" y="1544"/>
                  </a:lnTo>
                  <a:lnTo>
                    <a:pt x="1870" y="1556"/>
                  </a:lnTo>
                  <a:lnTo>
                    <a:pt x="1896" y="1566"/>
                  </a:lnTo>
                  <a:lnTo>
                    <a:pt x="1924" y="1572"/>
                  </a:lnTo>
                  <a:lnTo>
                    <a:pt x="1952" y="1578"/>
                  </a:lnTo>
                  <a:lnTo>
                    <a:pt x="1982" y="1582"/>
                  </a:lnTo>
                  <a:lnTo>
                    <a:pt x="2012" y="1582"/>
                  </a:lnTo>
                  <a:lnTo>
                    <a:pt x="2012" y="1582"/>
                  </a:lnTo>
                  <a:lnTo>
                    <a:pt x="2042" y="1582"/>
                  </a:lnTo>
                  <a:lnTo>
                    <a:pt x="2070" y="1578"/>
                  </a:lnTo>
                  <a:lnTo>
                    <a:pt x="2098" y="1572"/>
                  </a:lnTo>
                  <a:lnTo>
                    <a:pt x="2126" y="1566"/>
                  </a:lnTo>
                  <a:lnTo>
                    <a:pt x="2154" y="1556"/>
                  </a:lnTo>
                  <a:lnTo>
                    <a:pt x="2180" y="1544"/>
                  </a:lnTo>
                  <a:lnTo>
                    <a:pt x="2206" y="1532"/>
                  </a:lnTo>
                  <a:lnTo>
                    <a:pt x="2230" y="1516"/>
                  </a:lnTo>
                  <a:lnTo>
                    <a:pt x="2254" y="1500"/>
                  </a:lnTo>
                  <a:lnTo>
                    <a:pt x="2276" y="1482"/>
                  </a:lnTo>
                  <a:lnTo>
                    <a:pt x="2296" y="1462"/>
                  </a:lnTo>
                  <a:lnTo>
                    <a:pt x="2314" y="1440"/>
                  </a:lnTo>
                  <a:lnTo>
                    <a:pt x="2332" y="1418"/>
                  </a:lnTo>
                  <a:lnTo>
                    <a:pt x="2348" y="1394"/>
                  </a:lnTo>
                  <a:lnTo>
                    <a:pt x="2362" y="1368"/>
                  </a:lnTo>
                  <a:lnTo>
                    <a:pt x="2376" y="1342"/>
                  </a:lnTo>
                  <a:lnTo>
                    <a:pt x="2680" y="1342"/>
                  </a:lnTo>
                  <a:lnTo>
                    <a:pt x="2680" y="1342"/>
                  </a:lnTo>
                  <a:lnTo>
                    <a:pt x="2704" y="1342"/>
                  </a:lnTo>
                  <a:lnTo>
                    <a:pt x="2728" y="1340"/>
                  </a:lnTo>
                  <a:lnTo>
                    <a:pt x="2750" y="1336"/>
                  </a:lnTo>
                  <a:lnTo>
                    <a:pt x="2774" y="1330"/>
                  </a:lnTo>
                  <a:lnTo>
                    <a:pt x="2796" y="1322"/>
                  </a:lnTo>
                  <a:lnTo>
                    <a:pt x="2818" y="1314"/>
                  </a:lnTo>
                  <a:lnTo>
                    <a:pt x="2838" y="1304"/>
                  </a:lnTo>
                  <a:lnTo>
                    <a:pt x="2860" y="1292"/>
                  </a:lnTo>
                  <a:lnTo>
                    <a:pt x="2872" y="1292"/>
                  </a:lnTo>
                  <a:lnTo>
                    <a:pt x="2872" y="1292"/>
                  </a:lnTo>
                  <a:lnTo>
                    <a:pt x="2890" y="1290"/>
                  </a:lnTo>
                  <a:lnTo>
                    <a:pt x="2908" y="1288"/>
                  </a:lnTo>
                  <a:lnTo>
                    <a:pt x="2926" y="1284"/>
                  </a:lnTo>
                  <a:lnTo>
                    <a:pt x="2942" y="1278"/>
                  </a:lnTo>
                  <a:lnTo>
                    <a:pt x="2958" y="1270"/>
                  </a:lnTo>
                  <a:lnTo>
                    <a:pt x="2974" y="1260"/>
                  </a:lnTo>
                  <a:lnTo>
                    <a:pt x="2988" y="1250"/>
                  </a:lnTo>
                  <a:lnTo>
                    <a:pt x="3002" y="1238"/>
                  </a:lnTo>
                  <a:lnTo>
                    <a:pt x="3014" y="1224"/>
                  </a:lnTo>
                  <a:lnTo>
                    <a:pt x="3024" y="1210"/>
                  </a:lnTo>
                  <a:lnTo>
                    <a:pt x="3034" y="1196"/>
                  </a:lnTo>
                  <a:lnTo>
                    <a:pt x="3040" y="1180"/>
                  </a:lnTo>
                  <a:lnTo>
                    <a:pt x="3046" y="1162"/>
                  </a:lnTo>
                  <a:lnTo>
                    <a:pt x="3052" y="1144"/>
                  </a:lnTo>
                  <a:lnTo>
                    <a:pt x="3054" y="1126"/>
                  </a:lnTo>
                  <a:lnTo>
                    <a:pt x="3056" y="1108"/>
                  </a:lnTo>
                  <a:lnTo>
                    <a:pt x="3056" y="1044"/>
                  </a:lnTo>
                  <a:lnTo>
                    <a:pt x="3056" y="1044"/>
                  </a:lnTo>
                  <a:lnTo>
                    <a:pt x="3054" y="1016"/>
                  </a:lnTo>
                  <a:lnTo>
                    <a:pt x="3048" y="990"/>
                  </a:lnTo>
                  <a:lnTo>
                    <a:pt x="3038" y="966"/>
                  </a:lnTo>
                  <a:lnTo>
                    <a:pt x="3024" y="942"/>
                  </a:lnTo>
                  <a:lnTo>
                    <a:pt x="3024" y="346"/>
                  </a:lnTo>
                  <a:lnTo>
                    <a:pt x="3024" y="346"/>
                  </a:lnTo>
                  <a:lnTo>
                    <a:pt x="3022" y="310"/>
                  </a:lnTo>
                  <a:lnTo>
                    <a:pt x="3018" y="276"/>
                  </a:lnTo>
                  <a:lnTo>
                    <a:pt x="3010" y="244"/>
                  </a:lnTo>
                  <a:lnTo>
                    <a:pt x="2998" y="212"/>
                  </a:lnTo>
                  <a:lnTo>
                    <a:pt x="2982" y="182"/>
                  </a:lnTo>
                  <a:lnTo>
                    <a:pt x="2966" y="152"/>
                  </a:lnTo>
                  <a:lnTo>
                    <a:pt x="2946" y="126"/>
                  </a:lnTo>
                  <a:lnTo>
                    <a:pt x="2924" y="102"/>
                  </a:lnTo>
                  <a:lnTo>
                    <a:pt x="2900" y="80"/>
                  </a:lnTo>
                  <a:lnTo>
                    <a:pt x="2872" y="60"/>
                  </a:lnTo>
                  <a:lnTo>
                    <a:pt x="2844" y="42"/>
                  </a:lnTo>
                  <a:lnTo>
                    <a:pt x="2814" y="28"/>
                  </a:lnTo>
                  <a:lnTo>
                    <a:pt x="2782" y="16"/>
                  </a:lnTo>
                  <a:lnTo>
                    <a:pt x="2750" y="8"/>
                  </a:lnTo>
                  <a:lnTo>
                    <a:pt x="2716" y="2"/>
                  </a:lnTo>
                  <a:lnTo>
                    <a:pt x="2680" y="0"/>
                  </a:lnTo>
                  <a:lnTo>
                    <a:pt x="2680" y="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 name="Freeform 6"/>
            <p:cNvSpPr>
              <a:spLocks/>
            </p:cNvSpPr>
            <p:nvPr/>
          </p:nvSpPr>
          <p:spPr bwMode="auto">
            <a:xfrm>
              <a:off x="2291" y="1337"/>
              <a:ext cx="3054" cy="1582"/>
            </a:xfrm>
            <a:custGeom>
              <a:avLst/>
              <a:gdLst>
                <a:gd name="T0" fmla="*/ 620 w 3054"/>
                <a:gd name="T1" fmla="*/ 2 h 1582"/>
                <a:gd name="T2" fmla="*/ 520 w 3054"/>
                <a:gd name="T3" fmla="*/ 24 h 1582"/>
                <a:gd name="T4" fmla="*/ 434 w 3054"/>
                <a:gd name="T5" fmla="*/ 74 h 1582"/>
                <a:gd name="T6" fmla="*/ 364 w 3054"/>
                <a:gd name="T7" fmla="*/ 146 h 1582"/>
                <a:gd name="T8" fmla="*/ 328 w 3054"/>
                <a:gd name="T9" fmla="*/ 212 h 1582"/>
                <a:gd name="T10" fmla="*/ 304 w 3054"/>
                <a:gd name="T11" fmla="*/ 290 h 1582"/>
                <a:gd name="T12" fmla="*/ 300 w 3054"/>
                <a:gd name="T13" fmla="*/ 364 h 1582"/>
                <a:gd name="T14" fmla="*/ 298 w 3054"/>
                <a:gd name="T15" fmla="*/ 438 h 1582"/>
                <a:gd name="T16" fmla="*/ 232 w 3054"/>
                <a:gd name="T17" fmla="*/ 460 h 1582"/>
                <a:gd name="T18" fmla="*/ 152 w 3054"/>
                <a:gd name="T19" fmla="*/ 508 h 1582"/>
                <a:gd name="T20" fmla="*/ 88 w 3054"/>
                <a:gd name="T21" fmla="*/ 574 h 1582"/>
                <a:gd name="T22" fmla="*/ 42 w 3054"/>
                <a:gd name="T23" fmla="*/ 656 h 1582"/>
                <a:gd name="T24" fmla="*/ 34 w 3054"/>
                <a:gd name="T25" fmla="*/ 678 h 1582"/>
                <a:gd name="T26" fmla="*/ 18 w 3054"/>
                <a:gd name="T27" fmla="*/ 782 h 1582"/>
                <a:gd name="T28" fmla="*/ 4 w 3054"/>
                <a:gd name="T29" fmla="*/ 1002 h 1582"/>
                <a:gd name="T30" fmla="*/ 0 w 3054"/>
                <a:gd name="T31" fmla="*/ 1108 h 1582"/>
                <a:gd name="T32" fmla="*/ 30 w 3054"/>
                <a:gd name="T33" fmla="*/ 1210 h 1582"/>
                <a:gd name="T34" fmla="*/ 112 w 3054"/>
                <a:gd name="T35" fmla="*/ 1278 h 1582"/>
                <a:gd name="T36" fmla="*/ 146 w 3054"/>
                <a:gd name="T37" fmla="*/ 1370 h 1582"/>
                <a:gd name="T38" fmla="*/ 226 w 3054"/>
                <a:gd name="T39" fmla="*/ 1474 h 1582"/>
                <a:gd name="T40" fmla="*/ 334 w 3054"/>
                <a:gd name="T41" fmla="*/ 1548 h 1582"/>
                <a:gd name="T42" fmla="*/ 462 w 3054"/>
                <a:gd name="T43" fmla="*/ 1582 h 1582"/>
                <a:gd name="T44" fmla="*/ 556 w 3054"/>
                <a:gd name="T45" fmla="*/ 1578 h 1582"/>
                <a:gd name="T46" fmla="*/ 666 w 3054"/>
                <a:gd name="T47" fmla="*/ 1544 h 1582"/>
                <a:gd name="T48" fmla="*/ 760 w 3054"/>
                <a:gd name="T49" fmla="*/ 1482 h 1582"/>
                <a:gd name="T50" fmla="*/ 834 w 3054"/>
                <a:gd name="T51" fmla="*/ 1394 h 1582"/>
                <a:gd name="T52" fmla="*/ 1646 w 3054"/>
                <a:gd name="T53" fmla="*/ 1342 h 1582"/>
                <a:gd name="T54" fmla="*/ 1708 w 3054"/>
                <a:gd name="T55" fmla="*/ 1440 h 1582"/>
                <a:gd name="T56" fmla="*/ 1792 w 3054"/>
                <a:gd name="T57" fmla="*/ 1516 h 1582"/>
                <a:gd name="T58" fmla="*/ 1896 w 3054"/>
                <a:gd name="T59" fmla="*/ 1566 h 1582"/>
                <a:gd name="T60" fmla="*/ 2010 w 3054"/>
                <a:gd name="T61" fmla="*/ 1582 h 1582"/>
                <a:gd name="T62" fmla="*/ 2098 w 3054"/>
                <a:gd name="T63" fmla="*/ 1572 h 1582"/>
                <a:gd name="T64" fmla="*/ 2204 w 3054"/>
                <a:gd name="T65" fmla="*/ 1532 h 1582"/>
                <a:gd name="T66" fmla="*/ 2294 w 3054"/>
                <a:gd name="T67" fmla="*/ 1462 h 1582"/>
                <a:gd name="T68" fmla="*/ 2362 w 3054"/>
                <a:gd name="T69" fmla="*/ 1368 h 1582"/>
                <a:gd name="T70" fmla="*/ 2704 w 3054"/>
                <a:gd name="T71" fmla="*/ 1342 h 1582"/>
                <a:gd name="T72" fmla="*/ 2796 w 3054"/>
                <a:gd name="T73" fmla="*/ 1322 h 1582"/>
                <a:gd name="T74" fmla="*/ 2870 w 3054"/>
                <a:gd name="T75" fmla="*/ 1292 h 1582"/>
                <a:gd name="T76" fmla="*/ 2926 w 3054"/>
                <a:gd name="T77" fmla="*/ 1284 h 1582"/>
                <a:gd name="T78" fmla="*/ 2988 w 3054"/>
                <a:gd name="T79" fmla="*/ 1250 h 1582"/>
                <a:gd name="T80" fmla="*/ 3032 w 3054"/>
                <a:gd name="T81" fmla="*/ 1196 h 1582"/>
                <a:gd name="T82" fmla="*/ 3054 w 3054"/>
                <a:gd name="T83" fmla="*/ 1126 h 1582"/>
                <a:gd name="T84" fmla="*/ 3052 w 3054"/>
                <a:gd name="T85" fmla="*/ 1016 h 1582"/>
                <a:gd name="T86" fmla="*/ 3024 w 3054"/>
                <a:gd name="T87" fmla="*/ 346 h 1582"/>
                <a:gd name="T88" fmla="*/ 3008 w 3054"/>
                <a:gd name="T89" fmla="*/ 242 h 1582"/>
                <a:gd name="T90" fmla="*/ 2946 w 3054"/>
                <a:gd name="T91" fmla="*/ 126 h 1582"/>
                <a:gd name="T92" fmla="*/ 2844 w 3054"/>
                <a:gd name="T93" fmla="*/ 42 h 1582"/>
                <a:gd name="T94" fmla="*/ 2714 w 3054"/>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4" h="1582">
                  <a:moveTo>
                    <a:pt x="2680" y="0"/>
                  </a:moveTo>
                  <a:lnTo>
                    <a:pt x="646" y="0"/>
                  </a:lnTo>
                  <a:lnTo>
                    <a:pt x="646" y="0"/>
                  </a:lnTo>
                  <a:lnTo>
                    <a:pt x="620" y="2"/>
                  </a:lnTo>
                  <a:lnTo>
                    <a:pt x="594" y="4"/>
                  </a:lnTo>
                  <a:lnTo>
                    <a:pt x="568" y="10"/>
                  </a:lnTo>
                  <a:lnTo>
                    <a:pt x="544" y="16"/>
                  </a:lnTo>
                  <a:lnTo>
                    <a:pt x="520" y="24"/>
                  </a:lnTo>
                  <a:lnTo>
                    <a:pt x="498" y="34"/>
                  </a:lnTo>
                  <a:lnTo>
                    <a:pt x="476" y="46"/>
                  </a:lnTo>
                  <a:lnTo>
                    <a:pt x="454" y="58"/>
                  </a:lnTo>
                  <a:lnTo>
                    <a:pt x="434" y="74"/>
                  </a:lnTo>
                  <a:lnTo>
                    <a:pt x="414" y="90"/>
                  </a:lnTo>
                  <a:lnTo>
                    <a:pt x="396" y="106"/>
                  </a:lnTo>
                  <a:lnTo>
                    <a:pt x="380" y="126"/>
                  </a:lnTo>
                  <a:lnTo>
                    <a:pt x="364" y="146"/>
                  </a:lnTo>
                  <a:lnTo>
                    <a:pt x="350" y="166"/>
                  </a:lnTo>
                  <a:lnTo>
                    <a:pt x="338" y="190"/>
                  </a:lnTo>
                  <a:lnTo>
                    <a:pt x="328" y="212"/>
                  </a:lnTo>
                  <a:lnTo>
                    <a:pt x="328" y="212"/>
                  </a:lnTo>
                  <a:lnTo>
                    <a:pt x="318" y="232"/>
                  </a:lnTo>
                  <a:lnTo>
                    <a:pt x="312" y="250"/>
                  </a:lnTo>
                  <a:lnTo>
                    <a:pt x="308" y="270"/>
                  </a:lnTo>
                  <a:lnTo>
                    <a:pt x="304" y="290"/>
                  </a:lnTo>
                  <a:lnTo>
                    <a:pt x="300" y="328"/>
                  </a:lnTo>
                  <a:lnTo>
                    <a:pt x="300" y="362"/>
                  </a:lnTo>
                  <a:lnTo>
                    <a:pt x="300" y="364"/>
                  </a:lnTo>
                  <a:lnTo>
                    <a:pt x="300" y="364"/>
                  </a:lnTo>
                  <a:lnTo>
                    <a:pt x="298" y="396"/>
                  </a:lnTo>
                  <a:lnTo>
                    <a:pt x="298" y="396"/>
                  </a:lnTo>
                  <a:lnTo>
                    <a:pt x="298" y="406"/>
                  </a:lnTo>
                  <a:lnTo>
                    <a:pt x="298" y="438"/>
                  </a:lnTo>
                  <a:lnTo>
                    <a:pt x="298" y="438"/>
                  </a:lnTo>
                  <a:lnTo>
                    <a:pt x="276" y="444"/>
                  </a:lnTo>
                  <a:lnTo>
                    <a:pt x="254" y="452"/>
                  </a:lnTo>
                  <a:lnTo>
                    <a:pt x="232" y="460"/>
                  </a:lnTo>
                  <a:lnTo>
                    <a:pt x="210" y="470"/>
                  </a:lnTo>
                  <a:lnTo>
                    <a:pt x="190" y="482"/>
                  </a:lnTo>
                  <a:lnTo>
                    <a:pt x="170" y="494"/>
                  </a:lnTo>
                  <a:lnTo>
                    <a:pt x="152" y="508"/>
                  </a:lnTo>
                  <a:lnTo>
                    <a:pt x="134" y="524"/>
                  </a:lnTo>
                  <a:lnTo>
                    <a:pt x="118" y="540"/>
                  </a:lnTo>
                  <a:lnTo>
                    <a:pt x="102" y="556"/>
                  </a:lnTo>
                  <a:lnTo>
                    <a:pt x="88" y="574"/>
                  </a:lnTo>
                  <a:lnTo>
                    <a:pt x="74" y="594"/>
                  </a:lnTo>
                  <a:lnTo>
                    <a:pt x="62" y="614"/>
                  </a:lnTo>
                  <a:lnTo>
                    <a:pt x="52" y="634"/>
                  </a:lnTo>
                  <a:lnTo>
                    <a:pt x="42" y="656"/>
                  </a:lnTo>
                  <a:lnTo>
                    <a:pt x="34" y="678"/>
                  </a:lnTo>
                  <a:lnTo>
                    <a:pt x="34" y="678"/>
                  </a:lnTo>
                  <a:lnTo>
                    <a:pt x="34" y="678"/>
                  </a:lnTo>
                  <a:lnTo>
                    <a:pt x="34" y="678"/>
                  </a:lnTo>
                  <a:lnTo>
                    <a:pt x="28" y="704"/>
                  </a:lnTo>
                  <a:lnTo>
                    <a:pt x="22" y="730"/>
                  </a:lnTo>
                  <a:lnTo>
                    <a:pt x="20" y="756"/>
                  </a:lnTo>
                  <a:lnTo>
                    <a:pt x="18" y="782"/>
                  </a:lnTo>
                  <a:lnTo>
                    <a:pt x="18" y="962"/>
                  </a:lnTo>
                  <a:lnTo>
                    <a:pt x="18" y="962"/>
                  </a:lnTo>
                  <a:lnTo>
                    <a:pt x="10" y="980"/>
                  </a:lnTo>
                  <a:lnTo>
                    <a:pt x="4" y="1002"/>
                  </a:lnTo>
                  <a:lnTo>
                    <a:pt x="0" y="1022"/>
                  </a:lnTo>
                  <a:lnTo>
                    <a:pt x="0" y="1044"/>
                  </a:lnTo>
                  <a:lnTo>
                    <a:pt x="0" y="1108"/>
                  </a:lnTo>
                  <a:lnTo>
                    <a:pt x="0" y="1108"/>
                  </a:lnTo>
                  <a:lnTo>
                    <a:pt x="2" y="1136"/>
                  </a:lnTo>
                  <a:lnTo>
                    <a:pt x="8" y="1162"/>
                  </a:lnTo>
                  <a:lnTo>
                    <a:pt x="18" y="1186"/>
                  </a:lnTo>
                  <a:lnTo>
                    <a:pt x="30" y="1210"/>
                  </a:lnTo>
                  <a:lnTo>
                    <a:pt x="46" y="1230"/>
                  </a:lnTo>
                  <a:lnTo>
                    <a:pt x="66" y="1250"/>
                  </a:lnTo>
                  <a:lnTo>
                    <a:pt x="88" y="1264"/>
                  </a:lnTo>
                  <a:lnTo>
                    <a:pt x="112" y="1278"/>
                  </a:lnTo>
                  <a:lnTo>
                    <a:pt x="112" y="1278"/>
                  </a:lnTo>
                  <a:lnTo>
                    <a:pt x="120" y="1310"/>
                  </a:lnTo>
                  <a:lnTo>
                    <a:pt x="132" y="1342"/>
                  </a:lnTo>
                  <a:lnTo>
                    <a:pt x="146" y="1370"/>
                  </a:lnTo>
                  <a:lnTo>
                    <a:pt x="164" y="1400"/>
                  </a:lnTo>
                  <a:lnTo>
                    <a:pt x="182" y="1426"/>
                  </a:lnTo>
                  <a:lnTo>
                    <a:pt x="204" y="1452"/>
                  </a:lnTo>
                  <a:lnTo>
                    <a:pt x="226" y="1474"/>
                  </a:lnTo>
                  <a:lnTo>
                    <a:pt x="250" y="1496"/>
                  </a:lnTo>
                  <a:lnTo>
                    <a:pt x="276" y="1516"/>
                  </a:lnTo>
                  <a:lnTo>
                    <a:pt x="304" y="1532"/>
                  </a:lnTo>
                  <a:lnTo>
                    <a:pt x="334" y="1548"/>
                  </a:lnTo>
                  <a:lnTo>
                    <a:pt x="364" y="1560"/>
                  </a:lnTo>
                  <a:lnTo>
                    <a:pt x="396" y="1570"/>
                  </a:lnTo>
                  <a:lnTo>
                    <a:pt x="430" y="1576"/>
                  </a:lnTo>
                  <a:lnTo>
                    <a:pt x="462" y="1582"/>
                  </a:lnTo>
                  <a:lnTo>
                    <a:pt x="498" y="1582"/>
                  </a:lnTo>
                  <a:lnTo>
                    <a:pt x="498" y="1582"/>
                  </a:lnTo>
                  <a:lnTo>
                    <a:pt x="526" y="1582"/>
                  </a:lnTo>
                  <a:lnTo>
                    <a:pt x="556" y="1578"/>
                  </a:lnTo>
                  <a:lnTo>
                    <a:pt x="584" y="1572"/>
                  </a:lnTo>
                  <a:lnTo>
                    <a:pt x="612" y="1566"/>
                  </a:lnTo>
                  <a:lnTo>
                    <a:pt x="640" y="1556"/>
                  </a:lnTo>
                  <a:lnTo>
                    <a:pt x="666" y="1544"/>
                  </a:lnTo>
                  <a:lnTo>
                    <a:pt x="692" y="1532"/>
                  </a:lnTo>
                  <a:lnTo>
                    <a:pt x="716" y="1516"/>
                  </a:lnTo>
                  <a:lnTo>
                    <a:pt x="738" y="1500"/>
                  </a:lnTo>
                  <a:lnTo>
                    <a:pt x="760" y="1482"/>
                  </a:lnTo>
                  <a:lnTo>
                    <a:pt x="782" y="1462"/>
                  </a:lnTo>
                  <a:lnTo>
                    <a:pt x="800" y="1440"/>
                  </a:lnTo>
                  <a:lnTo>
                    <a:pt x="818" y="1418"/>
                  </a:lnTo>
                  <a:lnTo>
                    <a:pt x="834" y="1394"/>
                  </a:lnTo>
                  <a:lnTo>
                    <a:pt x="848" y="1368"/>
                  </a:lnTo>
                  <a:lnTo>
                    <a:pt x="862" y="1342"/>
                  </a:lnTo>
                  <a:lnTo>
                    <a:pt x="1646" y="1342"/>
                  </a:lnTo>
                  <a:lnTo>
                    <a:pt x="1646" y="1342"/>
                  </a:lnTo>
                  <a:lnTo>
                    <a:pt x="1660" y="1368"/>
                  </a:lnTo>
                  <a:lnTo>
                    <a:pt x="1674" y="1394"/>
                  </a:lnTo>
                  <a:lnTo>
                    <a:pt x="1690" y="1418"/>
                  </a:lnTo>
                  <a:lnTo>
                    <a:pt x="1708" y="1440"/>
                  </a:lnTo>
                  <a:lnTo>
                    <a:pt x="1726" y="1462"/>
                  </a:lnTo>
                  <a:lnTo>
                    <a:pt x="1748" y="1482"/>
                  </a:lnTo>
                  <a:lnTo>
                    <a:pt x="1770" y="1500"/>
                  </a:lnTo>
                  <a:lnTo>
                    <a:pt x="1792" y="1516"/>
                  </a:lnTo>
                  <a:lnTo>
                    <a:pt x="1816" y="1532"/>
                  </a:lnTo>
                  <a:lnTo>
                    <a:pt x="1842" y="1544"/>
                  </a:lnTo>
                  <a:lnTo>
                    <a:pt x="1868" y="1556"/>
                  </a:lnTo>
                  <a:lnTo>
                    <a:pt x="1896" y="1566"/>
                  </a:lnTo>
                  <a:lnTo>
                    <a:pt x="1924" y="1572"/>
                  </a:lnTo>
                  <a:lnTo>
                    <a:pt x="1952" y="1578"/>
                  </a:lnTo>
                  <a:lnTo>
                    <a:pt x="1982" y="1582"/>
                  </a:lnTo>
                  <a:lnTo>
                    <a:pt x="2010" y="1582"/>
                  </a:lnTo>
                  <a:lnTo>
                    <a:pt x="2010" y="1582"/>
                  </a:lnTo>
                  <a:lnTo>
                    <a:pt x="2040" y="1582"/>
                  </a:lnTo>
                  <a:lnTo>
                    <a:pt x="2070" y="1578"/>
                  </a:lnTo>
                  <a:lnTo>
                    <a:pt x="2098" y="1572"/>
                  </a:lnTo>
                  <a:lnTo>
                    <a:pt x="2126" y="1566"/>
                  </a:lnTo>
                  <a:lnTo>
                    <a:pt x="2154" y="1556"/>
                  </a:lnTo>
                  <a:lnTo>
                    <a:pt x="2180" y="1544"/>
                  </a:lnTo>
                  <a:lnTo>
                    <a:pt x="2204" y="1532"/>
                  </a:lnTo>
                  <a:lnTo>
                    <a:pt x="2230" y="1516"/>
                  </a:lnTo>
                  <a:lnTo>
                    <a:pt x="2252" y="1500"/>
                  </a:lnTo>
                  <a:lnTo>
                    <a:pt x="2274" y="1482"/>
                  </a:lnTo>
                  <a:lnTo>
                    <a:pt x="2294" y="1462"/>
                  </a:lnTo>
                  <a:lnTo>
                    <a:pt x="2314" y="1440"/>
                  </a:lnTo>
                  <a:lnTo>
                    <a:pt x="2332" y="1418"/>
                  </a:lnTo>
                  <a:lnTo>
                    <a:pt x="2348" y="1394"/>
                  </a:lnTo>
                  <a:lnTo>
                    <a:pt x="2362" y="1368"/>
                  </a:lnTo>
                  <a:lnTo>
                    <a:pt x="2374" y="1342"/>
                  </a:lnTo>
                  <a:lnTo>
                    <a:pt x="2680" y="1342"/>
                  </a:lnTo>
                  <a:lnTo>
                    <a:pt x="2680" y="1342"/>
                  </a:lnTo>
                  <a:lnTo>
                    <a:pt x="2704" y="1342"/>
                  </a:lnTo>
                  <a:lnTo>
                    <a:pt x="2726" y="1340"/>
                  </a:lnTo>
                  <a:lnTo>
                    <a:pt x="2750" y="1336"/>
                  </a:lnTo>
                  <a:lnTo>
                    <a:pt x="2772" y="1330"/>
                  </a:lnTo>
                  <a:lnTo>
                    <a:pt x="2796" y="1322"/>
                  </a:lnTo>
                  <a:lnTo>
                    <a:pt x="2816" y="1314"/>
                  </a:lnTo>
                  <a:lnTo>
                    <a:pt x="2838" y="1304"/>
                  </a:lnTo>
                  <a:lnTo>
                    <a:pt x="2858" y="1292"/>
                  </a:lnTo>
                  <a:lnTo>
                    <a:pt x="2870" y="1292"/>
                  </a:lnTo>
                  <a:lnTo>
                    <a:pt x="2870" y="1292"/>
                  </a:lnTo>
                  <a:lnTo>
                    <a:pt x="2890" y="1290"/>
                  </a:lnTo>
                  <a:lnTo>
                    <a:pt x="2908" y="1288"/>
                  </a:lnTo>
                  <a:lnTo>
                    <a:pt x="2926" y="1284"/>
                  </a:lnTo>
                  <a:lnTo>
                    <a:pt x="2942" y="1278"/>
                  </a:lnTo>
                  <a:lnTo>
                    <a:pt x="2958" y="1270"/>
                  </a:lnTo>
                  <a:lnTo>
                    <a:pt x="2974" y="1260"/>
                  </a:lnTo>
                  <a:lnTo>
                    <a:pt x="2988" y="1250"/>
                  </a:lnTo>
                  <a:lnTo>
                    <a:pt x="3000" y="1238"/>
                  </a:lnTo>
                  <a:lnTo>
                    <a:pt x="3012" y="1224"/>
                  </a:lnTo>
                  <a:lnTo>
                    <a:pt x="3024" y="1210"/>
                  </a:lnTo>
                  <a:lnTo>
                    <a:pt x="3032" y="1196"/>
                  </a:lnTo>
                  <a:lnTo>
                    <a:pt x="3040" y="1180"/>
                  </a:lnTo>
                  <a:lnTo>
                    <a:pt x="3046" y="1162"/>
                  </a:lnTo>
                  <a:lnTo>
                    <a:pt x="3050" y="1144"/>
                  </a:lnTo>
                  <a:lnTo>
                    <a:pt x="3054" y="1126"/>
                  </a:lnTo>
                  <a:lnTo>
                    <a:pt x="3054" y="1108"/>
                  </a:lnTo>
                  <a:lnTo>
                    <a:pt x="3054" y="1044"/>
                  </a:lnTo>
                  <a:lnTo>
                    <a:pt x="3054" y="1044"/>
                  </a:lnTo>
                  <a:lnTo>
                    <a:pt x="3052" y="1016"/>
                  </a:lnTo>
                  <a:lnTo>
                    <a:pt x="3046" y="990"/>
                  </a:lnTo>
                  <a:lnTo>
                    <a:pt x="3038" y="966"/>
                  </a:lnTo>
                  <a:lnTo>
                    <a:pt x="3024" y="942"/>
                  </a:lnTo>
                  <a:lnTo>
                    <a:pt x="3024" y="346"/>
                  </a:lnTo>
                  <a:lnTo>
                    <a:pt x="3024" y="346"/>
                  </a:lnTo>
                  <a:lnTo>
                    <a:pt x="3022" y="310"/>
                  </a:lnTo>
                  <a:lnTo>
                    <a:pt x="3016" y="276"/>
                  </a:lnTo>
                  <a:lnTo>
                    <a:pt x="3008" y="242"/>
                  </a:lnTo>
                  <a:lnTo>
                    <a:pt x="2996" y="212"/>
                  </a:lnTo>
                  <a:lnTo>
                    <a:pt x="2982" y="182"/>
                  </a:lnTo>
                  <a:lnTo>
                    <a:pt x="2964" y="152"/>
                  </a:lnTo>
                  <a:lnTo>
                    <a:pt x="2946" y="126"/>
                  </a:lnTo>
                  <a:lnTo>
                    <a:pt x="2922" y="102"/>
                  </a:lnTo>
                  <a:lnTo>
                    <a:pt x="2898" y="80"/>
                  </a:lnTo>
                  <a:lnTo>
                    <a:pt x="2872" y="60"/>
                  </a:lnTo>
                  <a:lnTo>
                    <a:pt x="2844" y="42"/>
                  </a:lnTo>
                  <a:lnTo>
                    <a:pt x="2814" y="28"/>
                  </a:lnTo>
                  <a:lnTo>
                    <a:pt x="2782" y="16"/>
                  </a:lnTo>
                  <a:lnTo>
                    <a:pt x="2748" y="8"/>
                  </a:lnTo>
                  <a:lnTo>
                    <a:pt x="2714" y="2"/>
                  </a:lnTo>
                  <a:lnTo>
                    <a:pt x="2680" y="0"/>
                  </a:lnTo>
                  <a:lnTo>
                    <a:pt x="26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 name="Freeform 7"/>
            <p:cNvSpPr>
              <a:spLocks/>
            </p:cNvSpPr>
            <p:nvPr/>
          </p:nvSpPr>
          <p:spPr bwMode="auto">
            <a:xfrm>
              <a:off x="2355" y="1401"/>
              <a:ext cx="2926" cy="1454"/>
            </a:xfrm>
            <a:custGeom>
              <a:avLst/>
              <a:gdLst>
                <a:gd name="T0" fmla="*/ 2890 w 2926"/>
                <a:gd name="T1" fmla="*/ 224 h 1454"/>
                <a:gd name="T2" fmla="*/ 2848 w 2926"/>
                <a:gd name="T3" fmla="*/ 124 h 1454"/>
                <a:gd name="T4" fmla="*/ 2772 w 2926"/>
                <a:gd name="T5" fmla="*/ 48 h 1454"/>
                <a:gd name="T6" fmla="*/ 2672 w 2926"/>
                <a:gd name="T7" fmla="*/ 6 h 1454"/>
                <a:gd name="T8" fmla="*/ 582 w 2926"/>
                <a:gd name="T9" fmla="*/ 0 h 1454"/>
                <a:gd name="T10" fmla="*/ 496 w 2926"/>
                <a:gd name="T11" fmla="*/ 14 h 1454"/>
                <a:gd name="T12" fmla="*/ 422 w 2926"/>
                <a:gd name="T13" fmla="*/ 50 h 1454"/>
                <a:gd name="T14" fmla="*/ 364 w 2926"/>
                <a:gd name="T15" fmla="*/ 106 h 1454"/>
                <a:gd name="T16" fmla="*/ 322 w 2926"/>
                <a:gd name="T17" fmla="*/ 176 h 1454"/>
                <a:gd name="T18" fmla="*/ 306 w 2926"/>
                <a:gd name="T19" fmla="*/ 220 h 1454"/>
                <a:gd name="T20" fmla="*/ 300 w 2926"/>
                <a:gd name="T21" fmla="*/ 300 h 1454"/>
                <a:gd name="T22" fmla="*/ 298 w 2926"/>
                <a:gd name="T23" fmla="*/ 428 h 1454"/>
                <a:gd name="T24" fmla="*/ 268 w 2926"/>
                <a:gd name="T25" fmla="*/ 432 h 1454"/>
                <a:gd name="T26" fmla="*/ 184 w 2926"/>
                <a:gd name="T27" fmla="*/ 460 h 1454"/>
                <a:gd name="T28" fmla="*/ 112 w 2926"/>
                <a:gd name="T29" fmla="*/ 508 h 1454"/>
                <a:gd name="T30" fmla="*/ 58 w 2926"/>
                <a:gd name="T31" fmla="*/ 574 h 1454"/>
                <a:gd name="T32" fmla="*/ 32 w 2926"/>
                <a:gd name="T33" fmla="*/ 632 h 1454"/>
                <a:gd name="T34" fmla="*/ 22 w 2926"/>
                <a:gd name="T35" fmla="*/ 674 h 1454"/>
                <a:gd name="T36" fmla="*/ 18 w 2926"/>
                <a:gd name="T37" fmla="*/ 914 h 1454"/>
                <a:gd name="T38" fmla="*/ 0 w 2926"/>
                <a:gd name="T39" fmla="*/ 962 h 1454"/>
                <a:gd name="T40" fmla="*/ 2 w 2926"/>
                <a:gd name="T41" fmla="*/ 1066 h 1454"/>
                <a:gd name="T42" fmla="*/ 44 w 2926"/>
                <a:gd name="T43" fmla="*/ 1138 h 1454"/>
                <a:gd name="T44" fmla="*/ 104 w 2926"/>
                <a:gd name="T45" fmla="*/ 1162 h 1454"/>
                <a:gd name="T46" fmla="*/ 140 w 2926"/>
                <a:gd name="T47" fmla="*/ 1278 h 1454"/>
                <a:gd name="T48" fmla="*/ 212 w 2926"/>
                <a:gd name="T49" fmla="*/ 1370 h 1454"/>
                <a:gd name="T50" fmla="*/ 314 w 2926"/>
                <a:gd name="T51" fmla="*/ 1432 h 1454"/>
                <a:gd name="T52" fmla="*/ 434 w 2926"/>
                <a:gd name="T53" fmla="*/ 1454 h 1454"/>
                <a:gd name="T54" fmla="*/ 516 w 2926"/>
                <a:gd name="T55" fmla="*/ 1444 h 1454"/>
                <a:gd name="T56" fmla="*/ 614 w 2926"/>
                <a:gd name="T57" fmla="*/ 1402 h 1454"/>
                <a:gd name="T58" fmla="*/ 692 w 2926"/>
                <a:gd name="T59" fmla="*/ 1332 h 1454"/>
                <a:gd name="T60" fmla="*/ 744 w 2926"/>
                <a:gd name="T61" fmla="*/ 1240 h 1454"/>
                <a:gd name="T62" fmla="*/ 1636 w 2926"/>
                <a:gd name="T63" fmla="*/ 1240 h 1454"/>
                <a:gd name="T64" fmla="*/ 1688 w 2926"/>
                <a:gd name="T65" fmla="*/ 1332 h 1454"/>
                <a:gd name="T66" fmla="*/ 1768 w 2926"/>
                <a:gd name="T67" fmla="*/ 1402 h 1454"/>
                <a:gd name="T68" fmla="*/ 1864 w 2926"/>
                <a:gd name="T69" fmla="*/ 1444 h 1454"/>
                <a:gd name="T70" fmla="*/ 1946 w 2926"/>
                <a:gd name="T71" fmla="*/ 1454 h 1454"/>
                <a:gd name="T72" fmla="*/ 2054 w 2926"/>
                <a:gd name="T73" fmla="*/ 1436 h 1454"/>
                <a:gd name="T74" fmla="*/ 2148 w 2926"/>
                <a:gd name="T75" fmla="*/ 1386 h 1454"/>
                <a:gd name="T76" fmla="*/ 2220 w 2926"/>
                <a:gd name="T77" fmla="*/ 1310 h 1454"/>
                <a:gd name="T78" fmla="*/ 2266 w 2926"/>
                <a:gd name="T79" fmla="*/ 1214 h 1454"/>
                <a:gd name="T80" fmla="*/ 2660 w 2926"/>
                <a:gd name="T81" fmla="*/ 1210 h 1454"/>
                <a:gd name="T82" fmla="*/ 2740 w 2926"/>
                <a:gd name="T83" fmla="*/ 1184 h 1454"/>
                <a:gd name="T84" fmla="*/ 2782 w 2926"/>
                <a:gd name="T85" fmla="*/ 1164 h 1454"/>
                <a:gd name="T86" fmla="*/ 2830 w 2926"/>
                <a:gd name="T87" fmla="*/ 1162 h 1454"/>
                <a:gd name="T88" fmla="*/ 2906 w 2926"/>
                <a:gd name="T89" fmla="*/ 1110 h 1454"/>
                <a:gd name="T90" fmla="*/ 2926 w 2926"/>
                <a:gd name="T91" fmla="*/ 1044 h 1454"/>
                <a:gd name="T92" fmla="*/ 2918 w 2926"/>
                <a:gd name="T93" fmla="*/ 936 h 1454"/>
                <a:gd name="T94" fmla="*/ 2896 w 2926"/>
                <a:gd name="T95" fmla="*/ 282 h 1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26" h="1454">
                  <a:moveTo>
                    <a:pt x="2896" y="282"/>
                  </a:moveTo>
                  <a:lnTo>
                    <a:pt x="2896" y="282"/>
                  </a:lnTo>
                  <a:lnTo>
                    <a:pt x="2894" y="252"/>
                  </a:lnTo>
                  <a:lnTo>
                    <a:pt x="2890" y="224"/>
                  </a:lnTo>
                  <a:lnTo>
                    <a:pt x="2884" y="198"/>
                  </a:lnTo>
                  <a:lnTo>
                    <a:pt x="2874" y="172"/>
                  </a:lnTo>
                  <a:lnTo>
                    <a:pt x="2862" y="148"/>
                  </a:lnTo>
                  <a:lnTo>
                    <a:pt x="2848" y="124"/>
                  </a:lnTo>
                  <a:lnTo>
                    <a:pt x="2832" y="104"/>
                  </a:lnTo>
                  <a:lnTo>
                    <a:pt x="2814" y="84"/>
                  </a:lnTo>
                  <a:lnTo>
                    <a:pt x="2794" y="66"/>
                  </a:lnTo>
                  <a:lnTo>
                    <a:pt x="2772" y="48"/>
                  </a:lnTo>
                  <a:lnTo>
                    <a:pt x="2750" y="34"/>
                  </a:lnTo>
                  <a:lnTo>
                    <a:pt x="2724" y="24"/>
                  </a:lnTo>
                  <a:lnTo>
                    <a:pt x="2698" y="14"/>
                  </a:lnTo>
                  <a:lnTo>
                    <a:pt x="2672" y="6"/>
                  </a:lnTo>
                  <a:lnTo>
                    <a:pt x="2644" y="2"/>
                  </a:lnTo>
                  <a:lnTo>
                    <a:pt x="2616" y="0"/>
                  </a:lnTo>
                  <a:lnTo>
                    <a:pt x="582" y="0"/>
                  </a:lnTo>
                  <a:lnTo>
                    <a:pt x="582" y="0"/>
                  </a:lnTo>
                  <a:lnTo>
                    <a:pt x="560" y="2"/>
                  </a:lnTo>
                  <a:lnTo>
                    <a:pt x="538" y="4"/>
                  </a:lnTo>
                  <a:lnTo>
                    <a:pt x="518" y="8"/>
                  </a:lnTo>
                  <a:lnTo>
                    <a:pt x="496" y="14"/>
                  </a:lnTo>
                  <a:lnTo>
                    <a:pt x="478" y="20"/>
                  </a:lnTo>
                  <a:lnTo>
                    <a:pt x="458" y="30"/>
                  </a:lnTo>
                  <a:lnTo>
                    <a:pt x="440" y="40"/>
                  </a:lnTo>
                  <a:lnTo>
                    <a:pt x="422" y="50"/>
                  </a:lnTo>
                  <a:lnTo>
                    <a:pt x="406" y="62"/>
                  </a:lnTo>
                  <a:lnTo>
                    <a:pt x="390" y="76"/>
                  </a:lnTo>
                  <a:lnTo>
                    <a:pt x="376" y="90"/>
                  </a:lnTo>
                  <a:lnTo>
                    <a:pt x="364" y="106"/>
                  </a:lnTo>
                  <a:lnTo>
                    <a:pt x="350" y="122"/>
                  </a:lnTo>
                  <a:lnTo>
                    <a:pt x="340" y="140"/>
                  </a:lnTo>
                  <a:lnTo>
                    <a:pt x="330" y="158"/>
                  </a:lnTo>
                  <a:lnTo>
                    <a:pt x="322" y="176"/>
                  </a:lnTo>
                  <a:lnTo>
                    <a:pt x="322" y="176"/>
                  </a:lnTo>
                  <a:lnTo>
                    <a:pt x="314" y="190"/>
                  </a:lnTo>
                  <a:lnTo>
                    <a:pt x="310" y="204"/>
                  </a:lnTo>
                  <a:lnTo>
                    <a:pt x="306" y="220"/>
                  </a:lnTo>
                  <a:lnTo>
                    <a:pt x="304" y="236"/>
                  </a:lnTo>
                  <a:lnTo>
                    <a:pt x="300" y="268"/>
                  </a:lnTo>
                  <a:lnTo>
                    <a:pt x="300" y="300"/>
                  </a:lnTo>
                  <a:lnTo>
                    <a:pt x="300" y="300"/>
                  </a:lnTo>
                  <a:lnTo>
                    <a:pt x="298" y="336"/>
                  </a:lnTo>
                  <a:lnTo>
                    <a:pt x="298" y="336"/>
                  </a:lnTo>
                  <a:lnTo>
                    <a:pt x="298" y="342"/>
                  </a:lnTo>
                  <a:lnTo>
                    <a:pt x="298" y="428"/>
                  </a:lnTo>
                  <a:lnTo>
                    <a:pt x="298" y="428"/>
                  </a:lnTo>
                  <a:lnTo>
                    <a:pt x="290" y="428"/>
                  </a:lnTo>
                  <a:lnTo>
                    <a:pt x="290" y="428"/>
                  </a:lnTo>
                  <a:lnTo>
                    <a:pt x="268" y="432"/>
                  </a:lnTo>
                  <a:lnTo>
                    <a:pt x="246" y="436"/>
                  </a:lnTo>
                  <a:lnTo>
                    <a:pt x="224" y="442"/>
                  </a:lnTo>
                  <a:lnTo>
                    <a:pt x="204" y="450"/>
                  </a:lnTo>
                  <a:lnTo>
                    <a:pt x="184" y="460"/>
                  </a:lnTo>
                  <a:lnTo>
                    <a:pt x="164" y="470"/>
                  </a:lnTo>
                  <a:lnTo>
                    <a:pt x="146" y="482"/>
                  </a:lnTo>
                  <a:lnTo>
                    <a:pt x="128" y="494"/>
                  </a:lnTo>
                  <a:lnTo>
                    <a:pt x="112" y="508"/>
                  </a:lnTo>
                  <a:lnTo>
                    <a:pt x="96" y="522"/>
                  </a:lnTo>
                  <a:lnTo>
                    <a:pt x="82" y="538"/>
                  </a:lnTo>
                  <a:lnTo>
                    <a:pt x="70" y="556"/>
                  </a:lnTo>
                  <a:lnTo>
                    <a:pt x="58" y="574"/>
                  </a:lnTo>
                  <a:lnTo>
                    <a:pt x="48" y="592"/>
                  </a:lnTo>
                  <a:lnTo>
                    <a:pt x="40" y="612"/>
                  </a:lnTo>
                  <a:lnTo>
                    <a:pt x="32" y="632"/>
                  </a:lnTo>
                  <a:lnTo>
                    <a:pt x="32" y="632"/>
                  </a:lnTo>
                  <a:lnTo>
                    <a:pt x="32" y="632"/>
                  </a:lnTo>
                  <a:lnTo>
                    <a:pt x="32" y="632"/>
                  </a:lnTo>
                  <a:lnTo>
                    <a:pt x="26" y="654"/>
                  </a:lnTo>
                  <a:lnTo>
                    <a:pt x="22" y="674"/>
                  </a:lnTo>
                  <a:lnTo>
                    <a:pt x="20" y="696"/>
                  </a:lnTo>
                  <a:lnTo>
                    <a:pt x="18" y="718"/>
                  </a:lnTo>
                  <a:lnTo>
                    <a:pt x="18" y="798"/>
                  </a:lnTo>
                  <a:lnTo>
                    <a:pt x="18" y="914"/>
                  </a:lnTo>
                  <a:lnTo>
                    <a:pt x="18" y="914"/>
                  </a:lnTo>
                  <a:lnTo>
                    <a:pt x="10" y="928"/>
                  </a:lnTo>
                  <a:lnTo>
                    <a:pt x="4" y="944"/>
                  </a:lnTo>
                  <a:lnTo>
                    <a:pt x="0" y="962"/>
                  </a:lnTo>
                  <a:lnTo>
                    <a:pt x="0" y="980"/>
                  </a:lnTo>
                  <a:lnTo>
                    <a:pt x="0" y="1044"/>
                  </a:lnTo>
                  <a:lnTo>
                    <a:pt x="0" y="1044"/>
                  </a:lnTo>
                  <a:lnTo>
                    <a:pt x="2" y="1066"/>
                  </a:lnTo>
                  <a:lnTo>
                    <a:pt x="8" y="1086"/>
                  </a:lnTo>
                  <a:lnTo>
                    <a:pt x="16" y="1106"/>
                  </a:lnTo>
                  <a:lnTo>
                    <a:pt x="30" y="1122"/>
                  </a:lnTo>
                  <a:lnTo>
                    <a:pt x="44" y="1138"/>
                  </a:lnTo>
                  <a:lnTo>
                    <a:pt x="62" y="1150"/>
                  </a:lnTo>
                  <a:lnTo>
                    <a:pt x="82" y="1158"/>
                  </a:lnTo>
                  <a:lnTo>
                    <a:pt x="104" y="1162"/>
                  </a:lnTo>
                  <a:lnTo>
                    <a:pt x="104" y="1162"/>
                  </a:lnTo>
                  <a:lnTo>
                    <a:pt x="108" y="1192"/>
                  </a:lnTo>
                  <a:lnTo>
                    <a:pt x="116" y="1222"/>
                  </a:lnTo>
                  <a:lnTo>
                    <a:pt x="126" y="1250"/>
                  </a:lnTo>
                  <a:lnTo>
                    <a:pt x="140" y="1278"/>
                  </a:lnTo>
                  <a:lnTo>
                    <a:pt x="154" y="1304"/>
                  </a:lnTo>
                  <a:lnTo>
                    <a:pt x="172" y="1328"/>
                  </a:lnTo>
                  <a:lnTo>
                    <a:pt x="192" y="1350"/>
                  </a:lnTo>
                  <a:lnTo>
                    <a:pt x="212" y="1370"/>
                  </a:lnTo>
                  <a:lnTo>
                    <a:pt x="236" y="1388"/>
                  </a:lnTo>
                  <a:lnTo>
                    <a:pt x="260" y="1406"/>
                  </a:lnTo>
                  <a:lnTo>
                    <a:pt x="286" y="1420"/>
                  </a:lnTo>
                  <a:lnTo>
                    <a:pt x="314" y="1432"/>
                  </a:lnTo>
                  <a:lnTo>
                    <a:pt x="342" y="1442"/>
                  </a:lnTo>
                  <a:lnTo>
                    <a:pt x="372" y="1448"/>
                  </a:lnTo>
                  <a:lnTo>
                    <a:pt x="402" y="1454"/>
                  </a:lnTo>
                  <a:lnTo>
                    <a:pt x="434" y="1454"/>
                  </a:lnTo>
                  <a:lnTo>
                    <a:pt x="434" y="1454"/>
                  </a:lnTo>
                  <a:lnTo>
                    <a:pt x="462" y="1454"/>
                  </a:lnTo>
                  <a:lnTo>
                    <a:pt x="488" y="1450"/>
                  </a:lnTo>
                  <a:lnTo>
                    <a:pt x="516" y="1444"/>
                  </a:lnTo>
                  <a:lnTo>
                    <a:pt x="542" y="1436"/>
                  </a:lnTo>
                  <a:lnTo>
                    <a:pt x="566" y="1426"/>
                  </a:lnTo>
                  <a:lnTo>
                    <a:pt x="590" y="1416"/>
                  </a:lnTo>
                  <a:lnTo>
                    <a:pt x="614" y="1402"/>
                  </a:lnTo>
                  <a:lnTo>
                    <a:pt x="634" y="1386"/>
                  </a:lnTo>
                  <a:lnTo>
                    <a:pt x="654" y="1370"/>
                  </a:lnTo>
                  <a:lnTo>
                    <a:pt x="674" y="1352"/>
                  </a:lnTo>
                  <a:lnTo>
                    <a:pt x="692" y="1332"/>
                  </a:lnTo>
                  <a:lnTo>
                    <a:pt x="706" y="1310"/>
                  </a:lnTo>
                  <a:lnTo>
                    <a:pt x="722" y="1288"/>
                  </a:lnTo>
                  <a:lnTo>
                    <a:pt x="734" y="1264"/>
                  </a:lnTo>
                  <a:lnTo>
                    <a:pt x="744" y="1240"/>
                  </a:lnTo>
                  <a:lnTo>
                    <a:pt x="752" y="1214"/>
                  </a:lnTo>
                  <a:lnTo>
                    <a:pt x="1628" y="1214"/>
                  </a:lnTo>
                  <a:lnTo>
                    <a:pt x="1628" y="1214"/>
                  </a:lnTo>
                  <a:lnTo>
                    <a:pt x="1636" y="1240"/>
                  </a:lnTo>
                  <a:lnTo>
                    <a:pt x="1646" y="1264"/>
                  </a:lnTo>
                  <a:lnTo>
                    <a:pt x="1658" y="1288"/>
                  </a:lnTo>
                  <a:lnTo>
                    <a:pt x="1674" y="1310"/>
                  </a:lnTo>
                  <a:lnTo>
                    <a:pt x="1688" y="1332"/>
                  </a:lnTo>
                  <a:lnTo>
                    <a:pt x="1706" y="1352"/>
                  </a:lnTo>
                  <a:lnTo>
                    <a:pt x="1726" y="1370"/>
                  </a:lnTo>
                  <a:lnTo>
                    <a:pt x="1746" y="1386"/>
                  </a:lnTo>
                  <a:lnTo>
                    <a:pt x="1768" y="1402"/>
                  </a:lnTo>
                  <a:lnTo>
                    <a:pt x="1790" y="1416"/>
                  </a:lnTo>
                  <a:lnTo>
                    <a:pt x="1814" y="1426"/>
                  </a:lnTo>
                  <a:lnTo>
                    <a:pt x="1838" y="1436"/>
                  </a:lnTo>
                  <a:lnTo>
                    <a:pt x="1864" y="1444"/>
                  </a:lnTo>
                  <a:lnTo>
                    <a:pt x="1892" y="1450"/>
                  </a:lnTo>
                  <a:lnTo>
                    <a:pt x="1918" y="1454"/>
                  </a:lnTo>
                  <a:lnTo>
                    <a:pt x="1946" y="1454"/>
                  </a:lnTo>
                  <a:lnTo>
                    <a:pt x="1946" y="1454"/>
                  </a:lnTo>
                  <a:lnTo>
                    <a:pt x="1974" y="1454"/>
                  </a:lnTo>
                  <a:lnTo>
                    <a:pt x="2002" y="1450"/>
                  </a:lnTo>
                  <a:lnTo>
                    <a:pt x="2028" y="1444"/>
                  </a:lnTo>
                  <a:lnTo>
                    <a:pt x="2054" y="1436"/>
                  </a:lnTo>
                  <a:lnTo>
                    <a:pt x="2080" y="1426"/>
                  </a:lnTo>
                  <a:lnTo>
                    <a:pt x="2104" y="1416"/>
                  </a:lnTo>
                  <a:lnTo>
                    <a:pt x="2126" y="1402"/>
                  </a:lnTo>
                  <a:lnTo>
                    <a:pt x="2148" y="1386"/>
                  </a:lnTo>
                  <a:lnTo>
                    <a:pt x="2168" y="1370"/>
                  </a:lnTo>
                  <a:lnTo>
                    <a:pt x="2188" y="1352"/>
                  </a:lnTo>
                  <a:lnTo>
                    <a:pt x="2204" y="1332"/>
                  </a:lnTo>
                  <a:lnTo>
                    <a:pt x="2220" y="1310"/>
                  </a:lnTo>
                  <a:lnTo>
                    <a:pt x="2234" y="1288"/>
                  </a:lnTo>
                  <a:lnTo>
                    <a:pt x="2246" y="1264"/>
                  </a:lnTo>
                  <a:lnTo>
                    <a:pt x="2258" y="1240"/>
                  </a:lnTo>
                  <a:lnTo>
                    <a:pt x="2266" y="1214"/>
                  </a:lnTo>
                  <a:lnTo>
                    <a:pt x="2616" y="1214"/>
                  </a:lnTo>
                  <a:lnTo>
                    <a:pt x="2616" y="1214"/>
                  </a:lnTo>
                  <a:lnTo>
                    <a:pt x="2638" y="1214"/>
                  </a:lnTo>
                  <a:lnTo>
                    <a:pt x="2660" y="1210"/>
                  </a:lnTo>
                  <a:lnTo>
                    <a:pt x="2680" y="1206"/>
                  </a:lnTo>
                  <a:lnTo>
                    <a:pt x="2702" y="1200"/>
                  </a:lnTo>
                  <a:lnTo>
                    <a:pt x="2722" y="1194"/>
                  </a:lnTo>
                  <a:lnTo>
                    <a:pt x="2740" y="1184"/>
                  </a:lnTo>
                  <a:lnTo>
                    <a:pt x="2758" y="1174"/>
                  </a:lnTo>
                  <a:lnTo>
                    <a:pt x="2776" y="1164"/>
                  </a:lnTo>
                  <a:lnTo>
                    <a:pt x="2776" y="1164"/>
                  </a:lnTo>
                  <a:lnTo>
                    <a:pt x="2782" y="1164"/>
                  </a:lnTo>
                  <a:lnTo>
                    <a:pt x="2806" y="1164"/>
                  </a:lnTo>
                  <a:lnTo>
                    <a:pt x="2806" y="1164"/>
                  </a:lnTo>
                  <a:lnTo>
                    <a:pt x="2818" y="1164"/>
                  </a:lnTo>
                  <a:lnTo>
                    <a:pt x="2830" y="1162"/>
                  </a:lnTo>
                  <a:lnTo>
                    <a:pt x="2854" y="1154"/>
                  </a:lnTo>
                  <a:lnTo>
                    <a:pt x="2874" y="1144"/>
                  </a:lnTo>
                  <a:lnTo>
                    <a:pt x="2892" y="1128"/>
                  </a:lnTo>
                  <a:lnTo>
                    <a:pt x="2906" y="1110"/>
                  </a:lnTo>
                  <a:lnTo>
                    <a:pt x="2918" y="1090"/>
                  </a:lnTo>
                  <a:lnTo>
                    <a:pt x="2924" y="1068"/>
                  </a:lnTo>
                  <a:lnTo>
                    <a:pt x="2926" y="1056"/>
                  </a:lnTo>
                  <a:lnTo>
                    <a:pt x="2926" y="1044"/>
                  </a:lnTo>
                  <a:lnTo>
                    <a:pt x="2926" y="980"/>
                  </a:lnTo>
                  <a:lnTo>
                    <a:pt x="2926" y="980"/>
                  </a:lnTo>
                  <a:lnTo>
                    <a:pt x="2924" y="956"/>
                  </a:lnTo>
                  <a:lnTo>
                    <a:pt x="2918" y="936"/>
                  </a:lnTo>
                  <a:lnTo>
                    <a:pt x="2908" y="916"/>
                  </a:lnTo>
                  <a:lnTo>
                    <a:pt x="2896" y="900"/>
                  </a:lnTo>
                  <a:lnTo>
                    <a:pt x="2896" y="678"/>
                  </a:lnTo>
                  <a:lnTo>
                    <a:pt x="2896" y="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 name="Freeform 8"/>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 name="Freeform 9"/>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 name="Freeform 10"/>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 name="Freeform 11"/>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 name="Freeform 12"/>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 name="Freeform 13"/>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 name="Freeform 14"/>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 name="Freeform 15"/>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 name="Freeform 16"/>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 name="Freeform 17"/>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 name="Freeform 18"/>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 name="Rectangle 19"/>
            <p:cNvSpPr>
              <a:spLocks noChangeArrowheads="1"/>
            </p:cNvSpPr>
            <p:nvPr/>
          </p:nvSpPr>
          <p:spPr bwMode="auto">
            <a:xfrm>
              <a:off x="3281" y="216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 name="Rectangle 20"/>
            <p:cNvSpPr>
              <a:spLocks noChangeArrowheads="1"/>
            </p:cNvSpPr>
            <p:nvPr/>
          </p:nvSpPr>
          <p:spPr bwMode="auto">
            <a:xfrm>
              <a:off x="4655" y="2327"/>
              <a:ext cx="304"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 name="Rectangle 21"/>
            <p:cNvSpPr>
              <a:spLocks noChangeArrowheads="1"/>
            </p:cNvSpPr>
            <p:nvPr/>
          </p:nvSpPr>
          <p:spPr bwMode="auto">
            <a:xfrm>
              <a:off x="3317" y="2327"/>
              <a:ext cx="64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 name="Freeform 22"/>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Rectangle 23"/>
            <p:cNvSpPr>
              <a:spLocks noChangeArrowheads="1"/>
            </p:cNvSpPr>
            <p:nvPr/>
          </p:nvSpPr>
          <p:spPr bwMode="auto">
            <a:xfrm>
              <a:off x="3281" y="195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Freeform 24"/>
            <p:cNvSpPr>
              <a:spLocks/>
            </p:cNvSpPr>
            <p:nvPr/>
          </p:nvSpPr>
          <p:spPr bwMode="auto">
            <a:xfrm>
              <a:off x="4723"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 name="Freeform 25"/>
            <p:cNvSpPr>
              <a:spLocks/>
            </p:cNvSpPr>
            <p:nvPr/>
          </p:nvSpPr>
          <p:spPr bwMode="auto">
            <a:xfrm>
              <a:off x="4723"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Freeform 26"/>
            <p:cNvSpPr>
              <a:spLocks/>
            </p:cNvSpPr>
            <p:nvPr/>
          </p:nvSpPr>
          <p:spPr bwMode="auto">
            <a:xfrm>
              <a:off x="4381" y="1615"/>
              <a:ext cx="282" cy="132"/>
            </a:xfrm>
            <a:custGeom>
              <a:avLst/>
              <a:gdLst>
                <a:gd name="T0" fmla="*/ 282 w 282"/>
                <a:gd name="T1" fmla="*/ 32 h 132"/>
                <a:gd name="T2" fmla="*/ 282 w 282"/>
                <a:gd name="T3" fmla="*/ 32 h 132"/>
                <a:gd name="T4" fmla="*/ 280 w 282"/>
                <a:gd name="T5" fmla="*/ 24 h 132"/>
                <a:gd name="T6" fmla="*/ 278 w 282"/>
                <a:gd name="T7" fmla="*/ 18 h 132"/>
                <a:gd name="T8" fmla="*/ 272 w 282"/>
                <a:gd name="T9" fmla="*/ 8 h 132"/>
                <a:gd name="T10" fmla="*/ 262 w 282"/>
                <a:gd name="T11" fmla="*/ 2 h 132"/>
                <a:gd name="T12" fmla="*/ 256 w 282"/>
                <a:gd name="T13" fmla="*/ 0 h 132"/>
                <a:gd name="T14" fmla="*/ 250 w 282"/>
                <a:gd name="T15" fmla="*/ 0 h 132"/>
                <a:gd name="T16" fmla="*/ 32 w 282"/>
                <a:gd name="T17" fmla="*/ 0 h 132"/>
                <a:gd name="T18" fmla="*/ 32 w 282"/>
                <a:gd name="T19" fmla="*/ 0 h 132"/>
                <a:gd name="T20" fmla="*/ 26 w 282"/>
                <a:gd name="T21" fmla="*/ 0 h 132"/>
                <a:gd name="T22" fmla="*/ 20 w 282"/>
                <a:gd name="T23" fmla="*/ 2 h 132"/>
                <a:gd name="T24" fmla="*/ 10 w 282"/>
                <a:gd name="T25" fmla="*/ 8 h 132"/>
                <a:gd name="T26" fmla="*/ 4 w 282"/>
                <a:gd name="T27" fmla="*/ 18 h 132"/>
                <a:gd name="T28" fmla="*/ 2 w 282"/>
                <a:gd name="T29" fmla="*/ 24 h 132"/>
                <a:gd name="T30" fmla="*/ 0 w 282"/>
                <a:gd name="T31" fmla="*/ 32 h 132"/>
                <a:gd name="T32" fmla="*/ 0 w 282"/>
                <a:gd name="T33" fmla="*/ 132 h 132"/>
                <a:gd name="T34" fmla="*/ 282 w 282"/>
                <a:gd name="T35" fmla="*/ 132 h 132"/>
                <a:gd name="T36" fmla="*/ 282 w 282"/>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282" y="32"/>
                  </a:moveTo>
                  <a:lnTo>
                    <a:pt x="282" y="32"/>
                  </a:lnTo>
                  <a:lnTo>
                    <a:pt x="280" y="24"/>
                  </a:lnTo>
                  <a:lnTo>
                    <a:pt x="278" y="18"/>
                  </a:lnTo>
                  <a:lnTo>
                    <a:pt x="272" y="8"/>
                  </a:lnTo>
                  <a:lnTo>
                    <a:pt x="262" y="2"/>
                  </a:lnTo>
                  <a:lnTo>
                    <a:pt x="256" y="0"/>
                  </a:lnTo>
                  <a:lnTo>
                    <a:pt x="250" y="0"/>
                  </a:lnTo>
                  <a:lnTo>
                    <a:pt x="32" y="0"/>
                  </a:lnTo>
                  <a:lnTo>
                    <a:pt x="32" y="0"/>
                  </a:lnTo>
                  <a:lnTo>
                    <a:pt x="26" y="0"/>
                  </a:lnTo>
                  <a:lnTo>
                    <a:pt x="20" y="2"/>
                  </a:lnTo>
                  <a:lnTo>
                    <a:pt x="10" y="8"/>
                  </a:lnTo>
                  <a:lnTo>
                    <a:pt x="4" y="18"/>
                  </a:lnTo>
                  <a:lnTo>
                    <a:pt x="2" y="24"/>
                  </a:lnTo>
                  <a:lnTo>
                    <a:pt x="0" y="32"/>
                  </a:lnTo>
                  <a:lnTo>
                    <a:pt x="0" y="132"/>
                  </a:lnTo>
                  <a:lnTo>
                    <a:pt x="282" y="132"/>
                  </a:lnTo>
                  <a:lnTo>
                    <a:pt x="28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Freeform 27"/>
            <p:cNvSpPr>
              <a:spLocks/>
            </p:cNvSpPr>
            <p:nvPr/>
          </p:nvSpPr>
          <p:spPr bwMode="auto">
            <a:xfrm>
              <a:off x="4381" y="1787"/>
              <a:ext cx="282" cy="132"/>
            </a:xfrm>
            <a:custGeom>
              <a:avLst/>
              <a:gdLst>
                <a:gd name="T0" fmla="*/ 0 w 282"/>
                <a:gd name="T1" fmla="*/ 100 h 132"/>
                <a:gd name="T2" fmla="*/ 0 w 282"/>
                <a:gd name="T3" fmla="*/ 100 h 132"/>
                <a:gd name="T4" fmla="*/ 2 w 282"/>
                <a:gd name="T5" fmla="*/ 106 h 132"/>
                <a:gd name="T6" fmla="*/ 4 w 282"/>
                <a:gd name="T7" fmla="*/ 112 h 132"/>
                <a:gd name="T8" fmla="*/ 10 w 282"/>
                <a:gd name="T9" fmla="*/ 122 h 132"/>
                <a:gd name="T10" fmla="*/ 20 w 282"/>
                <a:gd name="T11" fmla="*/ 130 h 132"/>
                <a:gd name="T12" fmla="*/ 26 w 282"/>
                <a:gd name="T13" fmla="*/ 130 h 132"/>
                <a:gd name="T14" fmla="*/ 32 w 282"/>
                <a:gd name="T15" fmla="*/ 132 h 132"/>
                <a:gd name="T16" fmla="*/ 250 w 282"/>
                <a:gd name="T17" fmla="*/ 132 h 132"/>
                <a:gd name="T18" fmla="*/ 250 w 282"/>
                <a:gd name="T19" fmla="*/ 132 h 132"/>
                <a:gd name="T20" fmla="*/ 256 w 282"/>
                <a:gd name="T21" fmla="*/ 130 h 132"/>
                <a:gd name="T22" fmla="*/ 262 w 282"/>
                <a:gd name="T23" fmla="*/ 130 h 132"/>
                <a:gd name="T24" fmla="*/ 272 w 282"/>
                <a:gd name="T25" fmla="*/ 122 h 132"/>
                <a:gd name="T26" fmla="*/ 278 w 282"/>
                <a:gd name="T27" fmla="*/ 112 h 132"/>
                <a:gd name="T28" fmla="*/ 280 w 282"/>
                <a:gd name="T29" fmla="*/ 106 h 132"/>
                <a:gd name="T30" fmla="*/ 282 w 282"/>
                <a:gd name="T31" fmla="*/ 100 h 132"/>
                <a:gd name="T32" fmla="*/ 282 w 282"/>
                <a:gd name="T33" fmla="*/ 0 h 132"/>
                <a:gd name="T34" fmla="*/ 0 w 282"/>
                <a:gd name="T35" fmla="*/ 0 h 132"/>
                <a:gd name="T36" fmla="*/ 0 w 282"/>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0" y="100"/>
                  </a:moveTo>
                  <a:lnTo>
                    <a:pt x="0" y="100"/>
                  </a:lnTo>
                  <a:lnTo>
                    <a:pt x="2" y="106"/>
                  </a:lnTo>
                  <a:lnTo>
                    <a:pt x="4" y="112"/>
                  </a:lnTo>
                  <a:lnTo>
                    <a:pt x="10" y="122"/>
                  </a:lnTo>
                  <a:lnTo>
                    <a:pt x="20" y="130"/>
                  </a:lnTo>
                  <a:lnTo>
                    <a:pt x="26" y="130"/>
                  </a:lnTo>
                  <a:lnTo>
                    <a:pt x="32" y="132"/>
                  </a:lnTo>
                  <a:lnTo>
                    <a:pt x="250" y="132"/>
                  </a:lnTo>
                  <a:lnTo>
                    <a:pt x="250" y="132"/>
                  </a:lnTo>
                  <a:lnTo>
                    <a:pt x="256" y="130"/>
                  </a:lnTo>
                  <a:lnTo>
                    <a:pt x="262" y="130"/>
                  </a:lnTo>
                  <a:lnTo>
                    <a:pt x="272" y="122"/>
                  </a:lnTo>
                  <a:lnTo>
                    <a:pt x="278" y="112"/>
                  </a:lnTo>
                  <a:lnTo>
                    <a:pt x="280" y="106"/>
                  </a:lnTo>
                  <a:lnTo>
                    <a:pt x="282" y="100"/>
                  </a:lnTo>
                  <a:lnTo>
                    <a:pt x="282"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Freeform 28"/>
            <p:cNvSpPr>
              <a:spLocks/>
            </p:cNvSpPr>
            <p:nvPr/>
          </p:nvSpPr>
          <p:spPr bwMode="auto">
            <a:xfrm>
              <a:off x="4041" y="1615"/>
              <a:ext cx="280" cy="132"/>
            </a:xfrm>
            <a:custGeom>
              <a:avLst/>
              <a:gdLst>
                <a:gd name="T0" fmla="*/ 280 w 280"/>
                <a:gd name="T1" fmla="*/ 32 h 132"/>
                <a:gd name="T2" fmla="*/ 280 w 280"/>
                <a:gd name="T3" fmla="*/ 32 h 132"/>
                <a:gd name="T4" fmla="*/ 280 w 280"/>
                <a:gd name="T5" fmla="*/ 24 h 132"/>
                <a:gd name="T6" fmla="*/ 278 w 280"/>
                <a:gd name="T7" fmla="*/ 18 h 132"/>
                <a:gd name="T8" fmla="*/ 272 w 280"/>
                <a:gd name="T9" fmla="*/ 8 h 132"/>
                <a:gd name="T10" fmla="*/ 262 w 280"/>
                <a:gd name="T11" fmla="*/ 2 h 132"/>
                <a:gd name="T12" fmla="*/ 256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2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2" y="8"/>
                  </a:lnTo>
                  <a:lnTo>
                    <a:pt x="262" y="2"/>
                  </a:lnTo>
                  <a:lnTo>
                    <a:pt x="256" y="0"/>
                  </a:lnTo>
                  <a:lnTo>
                    <a:pt x="248" y="0"/>
                  </a:lnTo>
                  <a:lnTo>
                    <a:pt x="32" y="0"/>
                  </a:lnTo>
                  <a:lnTo>
                    <a:pt x="32" y="0"/>
                  </a:lnTo>
                  <a:lnTo>
                    <a:pt x="26" y="0"/>
                  </a:lnTo>
                  <a:lnTo>
                    <a:pt x="20" y="2"/>
                  </a:lnTo>
                  <a:lnTo>
                    <a:pt x="10" y="8"/>
                  </a:lnTo>
                  <a:lnTo>
                    <a:pt x="2" y="18"/>
                  </a:lnTo>
                  <a:lnTo>
                    <a:pt x="2"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Freeform 29"/>
            <p:cNvSpPr>
              <a:spLocks/>
            </p:cNvSpPr>
            <p:nvPr/>
          </p:nvSpPr>
          <p:spPr bwMode="auto">
            <a:xfrm>
              <a:off x="4041" y="1787"/>
              <a:ext cx="280" cy="132"/>
            </a:xfrm>
            <a:custGeom>
              <a:avLst/>
              <a:gdLst>
                <a:gd name="T0" fmla="*/ 0 w 280"/>
                <a:gd name="T1" fmla="*/ 100 h 132"/>
                <a:gd name="T2" fmla="*/ 0 w 280"/>
                <a:gd name="T3" fmla="*/ 100 h 132"/>
                <a:gd name="T4" fmla="*/ 2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6 w 280"/>
                <a:gd name="T21" fmla="*/ 130 h 132"/>
                <a:gd name="T22" fmla="*/ 262 w 280"/>
                <a:gd name="T23" fmla="*/ 130 h 132"/>
                <a:gd name="T24" fmla="*/ 272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2" y="106"/>
                  </a:lnTo>
                  <a:lnTo>
                    <a:pt x="2" y="112"/>
                  </a:lnTo>
                  <a:lnTo>
                    <a:pt x="10" y="122"/>
                  </a:lnTo>
                  <a:lnTo>
                    <a:pt x="20" y="130"/>
                  </a:lnTo>
                  <a:lnTo>
                    <a:pt x="26" y="130"/>
                  </a:lnTo>
                  <a:lnTo>
                    <a:pt x="32" y="132"/>
                  </a:lnTo>
                  <a:lnTo>
                    <a:pt x="248" y="132"/>
                  </a:lnTo>
                  <a:lnTo>
                    <a:pt x="248" y="132"/>
                  </a:lnTo>
                  <a:lnTo>
                    <a:pt x="256" y="130"/>
                  </a:lnTo>
                  <a:lnTo>
                    <a:pt x="262" y="130"/>
                  </a:lnTo>
                  <a:lnTo>
                    <a:pt x="272"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 name="Freeform 30"/>
            <p:cNvSpPr>
              <a:spLocks/>
            </p:cNvSpPr>
            <p:nvPr/>
          </p:nvSpPr>
          <p:spPr bwMode="auto">
            <a:xfrm>
              <a:off x="370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 name="Freeform 31"/>
            <p:cNvSpPr>
              <a:spLocks/>
            </p:cNvSpPr>
            <p:nvPr/>
          </p:nvSpPr>
          <p:spPr bwMode="auto">
            <a:xfrm>
              <a:off x="370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 name="Freeform 32"/>
            <p:cNvSpPr>
              <a:spLocks/>
            </p:cNvSpPr>
            <p:nvPr/>
          </p:nvSpPr>
          <p:spPr bwMode="auto">
            <a:xfrm>
              <a:off x="336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33"/>
            <p:cNvSpPr>
              <a:spLocks/>
            </p:cNvSpPr>
            <p:nvPr/>
          </p:nvSpPr>
          <p:spPr bwMode="auto">
            <a:xfrm>
              <a:off x="336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34"/>
            <p:cNvSpPr>
              <a:spLocks/>
            </p:cNvSpPr>
            <p:nvPr/>
          </p:nvSpPr>
          <p:spPr bwMode="auto">
            <a:xfrm>
              <a:off x="3021"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 name="Freeform 35"/>
            <p:cNvSpPr>
              <a:spLocks/>
            </p:cNvSpPr>
            <p:nvPr/>
          </p:nvSpPr>
          <p:spPr bwMode="auto">
            <a:xfrm>
              <a:off x="3021"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 name="Freeform 36"/>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 name="Freeform 37"/>
            <p:cNvSpPr>
              <a:spLocks/>
            </p:cNvSpPr>
            <p:nvPr/>
          </p:nvSpPr>
          <p:spPr bwMode="auto">
            <a:xfrm>
              <a:off x="2917" y="1857"/>
              <a:ext cx="328" cy="328"/>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 name="Freeform 38"/>
            <p:cNvSpPr>
              <a:spLocks noEditPoints="1"/>
            </p:cNvSpPr>
            <p:nvPr/>
          </p:nvSpPr>
          <p:spPr bwMode="auto">
            <a:xfrm>
              <a:off x="2941" y="1881"/>
              <a:ext cx="280" cy="28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 name="Freeform 39"/>
            <p:cNvSpPr>
              <a:spLocks/>
            </p:cNvSpPr>
            <p:nvPr/>
          </p:nvSpPr>
          <p:spPr bwMode="auto">
            <a:xfrm>
              <a:off x="2905" y="1925"/>
              <a:ext cx="24" cy="196"/>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 name="Freeform 40"/>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 name="Freeform 41"/>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 name="Freeform 42"/>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 name="Freeform 43"/>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 name="Freeform 44"/>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 name="Freeform 45"/>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 name="Freeform 46"/>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59" name="Group 58"/>
          <p:cNvGrpSpPr>
            <a:grpSpLocks noChangeAspect="1"/>
          </p:cNvGrpSpPr>
          <p:nvPr/>
        </p:nvGrpSpPr>
        <p:grpSpPr bwMode="auto">
          <a:xfrm flipH="1">
            <a:off x="3300836" y="4064056"/>
            <a:ext cx="1742397" cy="925754"/>
            <a:chOff x="2291" y="1337"/>
            <a:chExt cx="3098" cy="1646"/>
          </a:xfrm>
        </p:grpSpPr>
        <p:sp>
          <p:nvSpPr>
            <p:cNvPr id="60" name="AutoShape 3"/>
            <p:cNvSpPr>
              <a:spLocks noChangeAspect="1" noChangeArrowheads="1" noTextEdit="1"/>
            </p:cNvSpPr>
            <p:nvPr/>
          </p:nvSpPr>
          <p:spPr bwMode="auto">
            <a:xfrm>
              <a:off x="2291" y="1337"/>
              <a:ext cx="3098" cy="1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 name="Freeform 5"/>
            <p:cNvSpPr>
              <a:spLocks/>
            </p:cNvSpPr>
            <p:nvPr/>
          </p:nvSpPr>
          <p:spPr bwMode="auto">
            <a:xfrm>
              <a:off x="2333" y="1401"/>
              <a:ext cx="3056" cy="1582"/>
            </a:xfrm>
            <a:custGeom>
              <a:avLst/>
              <a:gdLst>
                <a:gd name="T0" fmla="*/ 620 w 3056"/>
                <a:gd name="T1" fmla="*/ 2 h 1582"/>
                <a:gd name="T2" fmla="*/ 522 w 3056"/>
                <a:gd name="T3" fmla="*/ 24 h 1582"/>
                <a:gd name="T4" fmla="*/ 434 w 3056"/>
                <a:gd name="T5" fmla="*/ 74 h 1582"/>
                <a:gd name="T6" fmla="*/ 366 w 3056"/>
                <a:gd name="T7" fmla="*/ 146 h 1582"/>
                <a:gd name="T8" fmla="*/ 328 w 3056"/>
                <a:gd name="T9" fmla="*/ 212 h 1582"/>
                <a:gd name="T10" fmla="*/ 304 w 3056"/>
                <a:gd name="T11" fmla="*/ 290 h 1582"/>
                <a:gd name="T12" fmla="*/ 300 w 3056"/>
                <a:gd name="T13" fmla="*/ 364 h 1582"/>
                <a:gd name="T14" fmla="*/ 300 w 3056"/>
                <a:gd name="T15" fmla="*/ 438 h 1582"/>
                <a:gd name="T16" fmla="*/ 232 w 3056"/>
                <a:gd name="T17" fmla="*/ 460 h 1582"/>
                <a:gd name="T18" fmla="*/ 152 w 3056"/>
                <a:gd name="T19" fmla="*/ 508 h 1582"/>
                <a:gd name="T20" fmla="*/ 88 w 3056"/>
                <a:gd name="T21" fmla="*/ 574 h 1582"/>
                <a:gd name="T22" fmla="*/ 44 w 3056"/>
                <a:gd name="T23" fmla="*/ 656 h 1582"/>
                <a:gd name="T24" fmla="*/ 34 w 3056"/>
                <a:gd name="T25" fmla="*/ 678 h 1582"/>
                <a:gd name="T26" fmla="*/ 20 w 3056"/>
                <a:gd name="T27" fmla="*/ 782 h 1582"/>
                <a:gd name="T28" fmla="*/ 4 w 3056"/>
                <a:gd name="T29" fmla="*/ 1002 h 1582"/>
                <a:gd name="T30" fmla="*/ 0 w 3056"/>
                <a:gd name="T31" fmla="*/ 1108 h 1582"/>
                <a:gd name="T32" fmla="*/ 32 w 3056"/>
                <a:gd name="T33" fmla="*/ 1210 h 1582"/>
                <a:gd name="T34" fmla="*/ 112 w 3056"/>
                <a:gd name="T35" fmla="*/ 1278 h 1582"/>
                <a:gd name="T36" fmla="*/ 148 w 3056"/>
                <a:gd name="T37" fmla="*/ 1372 h 1582"/>
                <a:gd name="T38" fmla="*/ 226 w 3056"/>
                <a:gd name="T39" fmla="*/ 1474 h 1582"/>
                <a:gd name="T40" fmla="*/ 334 w 3056"/>
                <a:gd name="T41" fmla="*/ 1548 h 1582"/>
                <a:gd name="T42" fmla="*/ 464 w 3056"/>
                <a:gd name="T43" fmla="*/ 1582 h 1582"/>
                <a:gd name="T44" fmla="*/ 556 w 3056"/>
                <a:gd name="T45" fmla="*/ 1578 h 1582"/>
                <a:gd name="T46" fmla="*/ 666 w 3056"/>
                <a:gd name="T47" fmla="*/ 1544 h 1582"/>
                <a:gd name="T48" fmla="*/ 762 w 3056"/>
                <a:gd name="T49" fmla="*/ 1482 h 1582"/>
                <a:gd name="T50" fmla="*/ 836 w 3056"/>
                <a:gd name="T51" fmla="*/ 1394 h 1582"/>
                <a:gd name="T52" fmla="*/ 1648 w 3056"/>
                <a:gd name="T53" fmla="*/ 1342 h 1582"/>
                <a:gd name="T54" fmla="*/ 1708 w 3056"/>
                <a:gd name="T55" fmla="*/ 1440 h 1582"/>
                <a:gd name="T56" fmla="*/ 1794 w 3056"/>
                <a:gd name="T57" fmla="*/ 1516 h 1582"/>
                <a:gd name="T58" fmla="*/ 1896 w 3056"/>
                <a:gd name="T59" fmla="*/ 1566 h 1582"/>
                <a:gd name="T60" fmla="*/ 2012 w 3056"/>
                <a:gd name="T61" fmla="*/ 1582 h 1582"/>
                <a:gd name="T62" fmla="*/ 2098 w 3056"/>
                <a:gd name="T63" fmla="*/ 1572 h 1582"/>
                <a:gd name="T64" fmla="*/ 2206 w 3056"/>
                <a:gd name="T65" fmla="*/ 1532 h 1582"/>
                <a:gd name="T66" fmla="*/ 2296 w 3056"/>
                <a:gd name="T67" fmla="*/ 1462 h 1582"/>
                <a:gd name="T68" fmla="*/ 2362 w 3056"/>
                <a:gd name="T69" fmla="*/ 1368 h 1582"/>
                <a:gd name="T70" fmla="*/ 2704 w 3056"/>
                <a:gd name="T71" fmla="*/ 1342 h 1582"/>
                <a:gd name="T72" fmla="*/ 2796 w 3056"/>
                <a:gd name="T73" fmla="*/ 1322 h 1582"/>
                <a:gd name="T74" fmla="*/ 2872 w 3056"/>
                <a:gd name="T75" fmla="*/ 1292 h 1582"/>
                <a:gd name="T76" fmla="*/ 2926 w 3056"/>
                <a:gd name="T77" fmla="*/ 1284 h 1582"/>
                <a:gd name="T78" fmla="*/ 2988 w 3056"/>
                <a:gd name="T79" fmla="*/ 1250 h 1582"/>
                <a:gd name="T80" fmla="*/ 3034 w 3056"/>
                <a:gd name="T81" fmla="*/ 1196 h 1582"/>
                <a:gd name="T82" fmla="*/ 3054 w 3056"/>
                <a:gd name="T83" fmla="*/ 1126 h 1582"/>
                <a:gd name="T84" fmla="*/ 3054 w 3056"/>
                <a:gd name="T85" fmla="*/ 1016 h 1582"/>
                <a:gd name="T86" fmla="*/ 3024 w 3056"/>
                <a:gd name="T87" fmla="*/ 346 h 1582"/>
                <a:gd name="T88" fmla="*/ 3010 w 3056"/>
                <a:gd name="T89" fmla="*/ 244 h 1582"/>
                <a:gd name="T90" fmla="*/ 2946 w 3056"/>
                <a:gd name="T91" fmla="*/ 126 h 1582"/>
                <a:gd name="T92" fmla="*/ 2844 w 3056"/>
                <a:gd name="T93" fmla="*/ 42 h 1582"/>
                <a:gd name="T94" fmla="*/ 2716 w 3056"/>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6" h="1582">
                  <a:moveTo>
                    <a:pt x="2680" y="0"/>
                  </a:moveTo>
                  <a:lnTo>
                    <a:pt x="646" y="0"/>
                  </a:lnTo>
                  <a:lnTo>
                    <a:pt x="646" y="0"/>
                  </a:lnTo>
                  <a:lnTo>
                    <a:pt x="620" y="2"/>
                  </a:lnTo>
                  <a:lnTo>
                    <a:pt x="594" y="4"/>
                  </a:lnTo>
                  <a:lnTo>
                    <a:pt x="570" y="10"/>
                  </a:lnTo>
                  <a:lnTo>
                    <a:pt x="544" y="16"/>
                  </a:lnTo>
                  <a:lnTo>
                    <a:pt x="522" y="24"/>
                  </a:lnTo>
                  <a:lnTo>
                    <a:pt x="498" y="34"/>
                  </a:lnTo>
                  <a:lnTo>
                    <a:pt x="476" y="46"/>
                  </a:lnTo>
                  <a:lnTo>
                    <a:pt x="454" y="58"/>
                  </a:lnTo>
                  <a:lnTo>
                    <a:pt x="434" y="74"/>
                  </a:lnTo>
                  <a:lnTo>
                    <a:pt x="416" y="90"/>
                  </a:lnTo>
                  <a:lnTo>
                    <a:pt x="398" y="106"/>
                  </a:lnTo>
                  <a:lnTo>
                    <a:pt x="380" y="126"/>
                  </a:lnTo>
                  <a:lnTo>
                    <a:pt x="366" y="146"/>
                  </a:lnTo>
                  <a:lnTo>
                    <a:pt x="352" y="166"/>
                  </a:lnTo>
                  <a:lnTo>
                    <a:pt x="340" y="190"/>
                  </a:lnTo>
                  <a:lnTo>
                    <a:pt x="328" y="212"/>
                  </a:lnTo>
                  <a:lnTo>
                    <a:pt x="328" y="212"/>
                  </a:lnTo>
                  <a:lnTo>
                    <a:pt x="320" y="232"/>
                  </a:lnTo>
                  <a:lnTo>
                    <a:pt x="312" y="252"/>
                  </a:lnTo>
                  <a:lnTo>
                    <a:pt x="308" y="270"/>
                  </a:lnTo>
                  <a:lnTo>
                    <a:pt x="304" y="290"/>
                  </a:lnTo>
                  <a:lnTo>
                    <a:pt x="302" y="328"/>
                  </a:lnTo>
                  <a:lnTo>
                    <a:pt x="300" y="362"/>
                  </a:lnTo>
                  <a:lnTo>
                    <a:pt x="300" y="364"/>
                  </a:lnTo>
                  <a:lnTo>
                    <a:pt x="300" y="364"/>
                  </a:lnTo>
                  <a:lnTo>
                    <a:pt x="300" y="396"/>
                  </a:lnTo>
                  <a:lnTo>
                    <a:pt x="300" y="396"/>
                  </a:lnTo>
                  <a:lnTo>
                    <a:pt x="300" y="406"/>
                  </a:lnTo>
                  <a:lnTo>
                    <a:pt x="300" y="438"/>
                  </a:lnTo>
                  <a:lnTo>
                    <a:pt x="300" y="438"/>
                  </a:lnTo>
                  <a:lnTo>
                    <a:pt x="276" y="444"/>
                  </a:lnTo>
                  <a:lnTo>
                    <a:pt x="254" y="452"/>
                  </a:lnTo>
                  <a:lnTo>
                    <a:pt x="232" y="460"/>
                  </a:lnTo>
                  <a:lnTo>
                    <a:pt x="210" y="470"/>
                  </a:lnTo>
                  <a:lnTo>
                    <a:pt x="190" y="482"/>
                  </a:lnTo>
                  <a:lnTo>
                    <a:pt x="172" y="494"/>
                  </a:lnTo>
                  <a:lnTo>
                    <a:pt x="152" y="508"/>
                  </a:lnTo>
                  <a:lnTo>
                    <a:pt x="134" y="524"/>
                  </a:lnTo>
                  <a:lnTo>
                    <a:pt x="118" y="540"/>
                  </a:lnTo>
                  <a:lnTo>
                    <a:pt x="102" y="556"/>
                  </a:lnTo>
                  <a:lnTo>
                    <a:pt x="88" y="574"/>
                  </a:lnTo>
                  <a:lnTo>
                    <a:pt x="76" y="594"/>
                  </a:lnTo>
                  <a:lnTo>
                    <a:pt x="64" y="614"/>
                  </a:lnTo>
                  <a:lnTo>
                    <a:pt x="52" y="634"/>
                  </a:lnTo>
                  <a:lnTo>
                    <a:pt x="44" y="656"/>
                  </a:lnTo>
                  <a:lnTo>
                    <a:pt x="36" y="678"/>
                  </a:lnTo>
                  <a:lnTo>
                    <a:pt x="36" y="678"/>
                  </a:lnTo>
                  <a:lnTo>
                    <a:pt x="34" y="678"/>
                  </a:lnTo>
                  <a:lnTo>
                    <a:pt x="34" y="678"/>
                  </a:lnTo>
                  <a:lnTo>
                    <a:pt x="28" y="704"/>
                  </a:lnTo>
                  <a:lnTo>
                    <a:pt x="24" y="730"/>
                  </a:lnTo>
                  <a:lnTo>
                    <a:pt x="20" y="756"/>
                  </a:lnTo>
                  <a:lnTo>
                    <a:pt x="20" y="782"/>
                  </a:lnTo>
                  <a:lnTo>
                    <a:pt x="20" y="962"/>
                  </a:lnTo>
                  <a:lnTo>
                    <a:pt x="20" y="962"/>
                  </a:lnTo>
                  <a:lnTo>
                    <a:pt x="10" y="982"/>
                  </a:lnTo>
                  <a:lnTo>
                    <a:pt x="4" y="1002"/>
                  </a:lnTo>
                  <a:lnTo>
                    <a:pt x="2" y="1022"/>
                  </a:lnTo>
                  <a:lnTo>
                    <a:pt x="0" y="1044"/>
                  </a:lnTo>
                  <a:lnTo>
                    <a:pt x="0" y="1108"/>
                  </a:lnTo>
                  <a:lnTo>
                    <a:pt x="0" y="1108"/>
                  </a:lnTo>
                  <a:lnTo>
                    <a:pt x="2" y="1136"/>
                  </a:lnTo>
                  <a:lnTo>
                    <a:pt x="8" y="1162"/>
                  </a:lnTo>
                  <a:lnTo>
                    <a:pt x="18" y="1186"/>
                  </a:lnTo>
                  <a:lnTo>
                    <a:pt x="32" y="1210"/>
                  </a:lnTo>
                  <a:lnTo>
                    <a:pt x="48" y="1230"/>
                  </a:lnTo>
                  <a:lnTo>
                    <a:pt x="66" y="1250"/>
                  </a:lnTo>
                  <a:lnTo>
                    <a:pt x="88" y="1264"/>
                  </a:lnTo>
                  <a:lnTo>
                    <a:pt x="112" y="1278"/>
                  </a:lnTo>
                  <a:lnTo>
                    <a:pt x="112" y="1278"/>
                  </a:lnTo>
                  <a:lnTo>
                    <a:pt x="122" y="1310"/>
                  </a:lnTo>
                  <a:lnTo>
                    <a:pt x="134" y="1342"/>
                  </a:lnTo>
                  <a:lnTo>
                    <a:pt x="148" y="1372"/>
                  </a:lnTo>
                  <a:lnTo>
                    <a:pt x="164" y="1400"/>
                  </a:lnTo>
                  <a:lnTo>
                    <a:pt x="182" y="1426"/>
                  </a:lnTo>
                  <a:lnTo>
                    <a:pt x="204" y="1452"/>
                  </a:lnTo>
                  <a:lnTo>
                    <a:pt x="226" y="1474"/>
                  </a:lnTo>
                  <a:lnTo>
                    <a:pt x="252" y="1496"/>
                  </a:lnTo>
                  <a:lnTo>
                    <a:pt x="278" y="1516"/>
                  </a:lnTo>
                  <a:lnTo>
                    <a:pt x="306" y="1532"/>
                  </a:lnTo>
                  <a:lnTo>
                    <a:pt x="334" y="1548"/>
                  </a:lnTo>
                  <a:lnTo>
                    <a:pt x="366" y="1560"/>
                  </a:lnTo>
                  <a:lnTo>
                    <a:pt x="398" y="1570"/>
                  </a:lnTo>
                  <a:lnTo>
                    <a:pt x="430" y="1576"/>
                  </a:lnTo>
                  <a:lnTo>
                    <a:pt x="464" y="1582"/>
                  </a:lnTo>
                  <a:lnTo>
                    <a:pt x="498" y="1582"/>
                  </a:lnTo>
                  <a:lnTo>
                    <a:pt x="498" y="1582"/>
                  </a:lnTo>
                  <a:lnTo>
                    <a:pt x="528" y="1582"/>
                  </a:lnTo>
                  <a:lnTo>
                    <a:pt x="556" y="1578"/>
                  </a:lnTo>
                  <a:lnTo>
                    <a:pt x="586" y="1572"/>
                  </a:lnTo>
                  <a:lnTo>
                    <a:pt x="614" y="1566"/>
                  </a:lnTo>
                  <a:lnTo>
                    <a:pt x="640" y="1556"/>
                  </a:lnTo>
                  <a:lnTo>
                    <a:pt x="666" y="1544"/>
                  </a:lnTo>
                  <a:lnTo>
                    <a:pt x="692" y="1532"/>
                  </a:lnTo>
                  <a:lnTo>
                    <a:pt x="716" y="1516"/>
                  </a:lnTo>
                  <a:lnTo>
                    <a:pt x="740" y="1500"/>
                  </a:lnTo>
                  <a:lnTo>
                    <a:pt x="762" y="1482"/>
                  </a:lnTo>
                  <a:lnTo>
                    <a:pt x="782" y="1462"/>
                  </a:lnTo>
                  <a:lnTo>
                    <a:pt x="802" y="1440"/>
                  </a:lnTo>
                  <a:lnTo>
                    <a:pt x="820" y="1418"/>
                  </a:lnTo>
                  <a:lnTo>
                    <a:pt x="836" y="1394"/>
                  </a:lnTo>
                  <a:lnTo>
                    <a:pt x="850" y="1368"/>
                  </a:lnTo>
                  <a:lnTo>
                    <a:pt x="862" y="1342"/>
                  </a:lnTo>
                  <a:lnTo>
                    <a:pt x="1648" y="1342"/>
                  </a:lnTo>
                  <a:lnTo>
                    <a:pt x="1648" y="1342"/>
                  </a:lnTo>
                  <a:lnTo>
                    <a:pt x="1660" y="1368"/>
                  </a:lnTo>
                  <a:lnTo>
                    <a:pt x="1674" y="1394"/>
                  </a:lnTo>
                  <a:lnTo>
                    <a:pt x="1690" y="1418"/>
                  </a:lnTo>
                  <a:lnTo>
                    <a:pt x="1708" y="1440"/>
                  </a:lnTo>
                  <a:lnTo>
                    <a:pt x="1728" y="1462"/>
                  </a:lnTo>
                  <a:lnTo>
                    <a:pt x="1748" y="1482"/>
                  </a:lnTo>
                  <a:lnTo>
                    <a:pt x="1770" y="1500"/>
                  </a:lnTo>
                  <a:lnTo>
                    <a:pt x="1794" y="1516"/>
                  </a:lnTo>
                  <a:lnTo>
                    <a:pt x="1818" y="1532"/>
                  </a:lnTo>
                  <a:lnTo>
                    <a:pt x="1842" y="1544"/>
                  </a:lnTo>
                  <a:lnTo>
                    <a:pt x="1870" y="1556"/>
                  </a:lnTo>
                  <a:lnTo>
                    <a:pt x="1896" y="1566"/>
                  </a:lnTo>
                  <a:lnTo>
                    <a:pt x="1924" y="1572"/>
                  </a:lnTo>
                  <a:lnTo>
                    <a:pt x="1952" y="1578"/>
                  </a:lnTo>
                  <a:lnTo>
                    <a:pt x="1982" y="1582"/>
                  </a:lnTo>
                  <a:lnTo>
                    <a:pt x="2012" y="1582"/>
                  </a:lnTo>
                  <a:lnTo>
                    <a:pt x="2012" y="1582"/>
                  </a:lnTo>
                  <a:lnTo>
                    <a:pt x="2042" y="1582"/>
                  </a:lnTo>
                  <a:lnTo>
                    <a:pt x="2070" y="1578"/>
                  </a:lnTo>
                  <a:lnTo>
                    <a:pt x="2098" y="1572"/>
                  </a:lnTo>
                  <a:lnTo>
                    <a:pt x="2126" y="1566"/>
                  </a:lnTo>
                  <a:lnTo>
                    <a:pt x="2154" y="1556"/>
                  </a:lnTo>
                  <a:lnTo>
                    <a:pt x="2180" y="1544"/>
                  </a:lnTo>
                  <a:lnTo>
                    <a:pt x="2206" y="1532"/>
                  </a:lnTo>
                  <a:lnTo>
                    <a:pt x="2230" y="1516"/>
                  </a:lnTo>
                  <a:lnTo>
                    <a:pt x="2254" y="1500"/>
                  </a:lnTo>
                  <a:lnTo>
                    <a:pt x="2276" y="1482"/>
                  </a:lnTo>
                  <a:lnTo>
                    <a:pt x="2296" y="1462"/>
                  </a:lnTo>
                  <a:lnTo>
                    <a:pt x="2314" y="1440"/>
                  </a:lnTo>
                  <a:lnTo>
                    <a:pt x="2332" y="1418"/>
                  </a:lnTo>
                  <a:lnTo>
                    <a:pt x="2348" y="1394"/>
                  </a:lnTo>
                  <a:lnTo>
                    <a:pt x="2362" y="1368"/>
                  </a:lnTo>
                  <a:lnTo>
                    <a:pt x="2376" y="1342"/>
                  </a:lnTo>
                  <a:lnTo>
                    <a:pt x="2680" y="1342"/>
                  </a:lnTo>
                  <a:lnTo>
                    <a:pt x="2680" y="1342"/>
                  </a:lnTo>
                  <a:lnTo>
                    <a:pt x="2704" y="1342"/>
                  </a:lnTo>
                  <a:lnTo>
                    <a:pt x="2728" y="1340"/>
                  </a:lnTo>
                  <a:lnTo>
                    <a:pt x="2750" y="1336"/>
                  </a:lnTo>
                  <a:lnTo>
                    <a:pt x="2774" y="1330"/>
                  </a:lnTo>
                  <a:lnTo>
                    <a:pt x="2796" y="1322"/>
                  </a:lnTo>
                  <a:lnTo>
                    <a:pt x="2818" y="1314"/>
                  </a:lnTo>
                  <a:lnTo>
                    <a:pt x="2838" y="1304"/>
                  </a:lnTo>
                  <a:lnTo>
                    <a:pt x="2860" y="1292"/>
                  </a:lnTo>
                  <a:lnTo>
                    <a:pt x="2872" y="1292"/>
                  </a:lnTo>
                  <a:lnTo>
                    <a:pt x="2872" y="1292"/>
                  </a:lnTo>
                  <a:lnTo>
                    <a:pt x="2890" y="1290"/>
                  </a:lnTo>
                  <a:lnTo>
                    <a:pt x="2908" y="1288"/>
                  </a:lnTo>
                  <a:lnTo>
                    <a:pt x="2926" y="1284"/>
                  </a:lnTo>
                  <a:lnTo>
                    <a:pt x="2942" y="1278"/>
                  </a:lnTo>
                  <a:lnTo>
                    <a:pt x="2958" y="1270"/>
                  </a:lnTo>
                  <a:lnTo>
                    <a:pt x="2974" y="1260"/>
                  </a:lnTo>
                  <a:lnTo>
                    <a:pt x="2988" y="1250"/>
                  </a:lnTo>
                  <a:lnTo>
                    <a:pt x="3002" y="1238"/>
                  </a:lnTo>
                  <a:lnTo>
                    <a:pt x="3014" y="1224"/>
                  </a:lnTo>
                  <a:lnTo>
                    <a:pt x="3024" y="1210"/>
                  </a:lnTo>
                  <a:lnTo>
                    <a:pt x="3034" y="1196"/>
                  </a:lnTo>
                  <a:lnTo>
                    <a:pt x="3040" y="1180"/>
                  </a:lnTo>
                  <a:lnTo>
                    <a:pt x="3046" y="1162"/>
                  </a:lnTo>
                  <a:lnTo>
                    <a:pt x="3052" y="1144"/>
                  </a:lnTo>
                  <a:lnTo>
                    <a:pt x="3054" y="1126"/>
                  </a:lnTo>
                  <a:lnTo>
                    <a:pt x="3056" y="1108"/>
                  </a:lnTo>
                  <a:lnTo>
                    <a:pt x="3056" y="1044"/>
                  </a:lnTo>
                  <a:lnTo>
                    <a:pt x="3056" y="1044"/>
                  </a:lnTo>
                  <a:lnTo>
                    <a:pt x="3054" y="1016"/>
                  </a:lnTo>
                  <a:lnTo>
                    <a:pt x="3048" y="990"/>
                  </a:lnTo>
                  <a:lnTo>
                    <a:pt x="3038" y="966"/>
                  </a:lnTo>
                  <a:lnTo>
                    <a:pt x="3024" y="942"/>
                  </a:lnTo>
                  <a:lnTo>
                    <a:pt x="3024" y="346"/>
                  </a:lnTo>
                  <a:lnTo>
                    <a:pt x="3024" y="346"/>
                  </a:lnTo>
                  <a:lnTo>
                    <a:pt x="3022" y="310"/>
                  </a:lnTo>
                  <a:lnTo>
                    <a:pt x="3018" y="276"/>
                  </a:lnTo>
                  <a:lnTo>
                    <a:pt x="3010" y="244"/>
                  </a:lnTo>
                  <a:lnTo>
                    <a:pt x="2998" y="212"/>
                  </a:lnTo>
                  <a:lnTo>
                    <a:pt x="2982" y="182"/>
                  </a:lnTo>
                  <a:lnTo>
                    <a:pt x="2966" y="152"/>
                  </a:lnTo>
                  <a:lnTo>
                    <a:pt x="2946" y="126"/>
                  </a:lnTo>
                  <a:lnTo>
                    <a:pt x="2924" y="102"/>
                  </a:lnTo>
                  <a:lnTo>
                    <a:pt x="2900" y="80"/>
                  </a:lnTo>
                  <a:lnTo>
                    <a:pt x="2872" y="60"/>
                  </a:lnTo>
                  <a:lnTo>
                    <a:pt x="2844" y="42"/>
                  </a:lnTo>
                  <a:lnTo>
                    <a:pt x="2814" y="28"/>
                  </a:lnTo>
                  <a:lnTo>
                    <a:pt x="2782" y="16"/>
                  </a:lnTo>
                  <a:lnTo>
                    <a:pt x="2750" y="8"/>
                  </a:lnTo>
                  <a:lnTo>
                    <a:pt x="2716" y="2"/>
                  </a:lnTo>
                  <a:lnTo>
                    <a:pt x="2680" y="0"/>
                  </a:lnTo>
                  <a:lnTo>
                    <a:pt x="2680" y="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 name="Freeform 6"/>
            <p:cNvSpPr>
              <a:spLocks/>
            </p:cNvSpPr>
            <p:nvPr/>
          </p:nvSpPr>
          <p:spPr bwMode="auto">
            <a:xfrm>
              <a:off x="2291" y="1337"/>
              <a:ext cx="3054" cy="1582"/>
            </a:xfrm>
            <a:custGeom>
              <a:avLst/>
              <a:gdLst>
                <a:gd name="T0" fmla="*/ 620 w 3054"/>
                <a:gd name="T1" fmla="*/ 2 h 1582"/>
                <a:gd name="T2" fmla="*/ 520 w 3054"/>
                <a:gd name="T3" fmla="*/ 24 h 1582"/>
                <a:gd name="T4" fmla="*/ 434 w 3054"/>
                <a:gd name="T5" fmla="*/ 74 h 1582"/>
                <a:gd name="T6" fmla="*/ 364 w 3054"/>
                <a:gd name="T7" fmla="*/ 146 h 1582"/>
                <a:gd name="T8" fmla="*/ 328 w 3054"/>
                <a:gd name="T9" fmla="*/ 212 h 1582"/>
                <a:gd name="T10" fmla="*/ 304 w 3054"/>
                <a:gd name="T11" fmla="*/ 290 h 1582"/>
                <a:gd name="T12" fmla="*/ 300 w 3054"/>
                <a:gd name="T13" fmla="*/ 364 h 1582"/>
                <a:gd name="T14" fmla="*/ 298 w 3054"/>
                <a:gd name="T15" fmla="*/ 438 h 1582"/>
                <a:gd name="T16" fmla="*/ 232 w 3054"/>
                <a:gd name="T17" fmla="*/ 460 h 1582"/>
                <a:gd name="T18" fmla="*/ 152 w 3054"/>
                <a:gd name="T19" fmla="*/ 508 h 1582"/>
                <a:gd name="T20" fmla="*/ 88 w 3054"/>
                <a:gd name="T21" fmla="*/ 574 h 1582"/>
                <a:gd name="T22" fmla="*/ 42 w 3054"/>
                <a:gd name="T23" fmla="*/ 656 h 1582"/>
                <a:gd name="T24" fmla="*/ 34 w 3054"/>
                <a:gd name="T25" fmla="*/ 678 h 1582"/>
                <a:gd name="T26" fmla="*/ 18 w 3054"/>
                <a:gd name="T27" fmla="*/ 782 h 1582"/>
                <a:gd name="T28" fmla="*/ 4 w 3054"/>
                <a:gd name="T29" fmla="*/ 1002 h 1582"/>
                <a:gd name="T30" fmla="*/ 0 w 3054"/>
                <a:gd name="T31" fmla="*/ 1108 h 1582"/>
                <a:gd name="T32" fmla="*/ 30 w 3054"/>
                <a:gd name="T33" fmla="*/ 1210 h 1582"/>
                <a:gd name="T34" fmla="*/ 112 w 3054"/>
                <a:gd name="T35" fmla="*/ 1278 h 1582"/>
                <a:gd name="T36" fmla="*/ 146 w 3054"/>
                <a:gd name="T37" fmla="*/ 1370 h 1582"/>
                <a:gd name="T38" fmla="*/ 226 w 3054"/>
                <a:gd name="T39" fmla="*/ 1474 h 1582"/>
                <a:gd name="T40" fmla="*/ 334 w 3054"/>
                <a:gd name="T41" fmla="*/ 1548 h 1582"/>
                <a:gd name="T42" fmla="*/ 462 w 3054"/>
                <a:gd name="T43" fmla="*/ 1582 h 1582"/>
                <a:gd name="T44" fmla="*/ 556 w 3054"/>
                <a:gd name="T45" fmla="*/ 1578 h 1582"/>
                <a:gd name="T46" fmla="*/ 666 w 3054"/>
                <a:gd name="T47" fmla="*/ 1544 h 1582"/>
                <a:gd name="T48" fmla="*/ 760 w 3054"/>
                <a:gd name="T49" fmla="*/ 1482 h 1582"/>
                <a:gd name="T50" fmla="*/ 834 w 3054"/>
                <a:gd name="T51" fmla="*/ 1394 h 1582"/>
                <a:gd name="T52" fmla="*/ 1646 w 3054"/>
                <a:gd name="T53" fmla="*/ 1342 h 1582"/>
                <a:gd name="T54" fmla="*/ 1708 w 3054"/>
                <a:gd name="T55" fmla="*/ 1440 h 1582"/>
                <a:gd name="T56" fmla="*/ 1792 w 3054"/>
                <a:gd name="T57" fmla="*/ 1516 h 1582"/>
                <a:gd name="T58" fmla="*/ 1896 w 3054"/>
                <a:gd name="T59" fmla="*/ 1566 h 1582"/>
                <a:gd name="T60" fmla="*/ 2010 w 3054"/>
                <a:gd name="T61" fmla="*/ 1582 h 1582"/>
                <a:gd name="T62" fmla="*/ 2098 w 3054"/>
                <a:gd name="T63" fmla="*/ 1572 h 1582"/>
                <a:gd name="T64" fmla="*/ 2204 w 3054"/>
                <a:gd name="T65" fmla="*/ 1532 h 1582"/>
                <a:gd name="T66" fmla="*/ 2294 w 3054"/>
                <a:gd name="T67" fmla="*/ 1462 h 1582"/>
                <a:gd name="T68" fmla="*/ 2362 w 3054"/>
                <a:gd name="T69" fmla="*/ 1368 h 1582"/>
                <a:gd name="T70" fmla="*/ 2704 w 3054"/>
                <a:gd name="T71" fmla="*/ 1342 h 1582"/>
                <a:gd name="T72" fmla="*/ 2796 w 3054"/>
                <a:gd name="T73" fmla="*/ 1322 h 1582"/>
                <a:gd name="T74" fmla="*/ 2870 w 3054"/>
                <a:gd name="T75" fmla="*/ 1292 h 1582"/>
                <a:gd name="T76" fmla="*/ 2926 w 3054"/>
                <a:gd name="T77" fmla="*/ 1284 h 1582"/>
                <a:gd name="T78" fmla="*/ 2988 w 3054"/>
                <a:gd name="T79" fmla="*/ 1250 h 1582"/>
                <a:gd name="T80" fmla="*/ 3032 w 3054"/>
                <a:gd name="T81" fmla="*/ 1196 h 1582"/>
                <a:gd name="T82" fmla="*/ 3054 w 3054"/>
                <a:gd name="T83" fmla="*/ 1126 h 1582"/>
                <a:gd name="T84" fmla="*/ 3052 w 3054"/>
                <a:gd name="T85" fmla="*/ 1016 h 1582"/>
                <a:gd name="T86" fmla="*/ 3024 w 3054"/>
                <a:gd name="T87" fmla="*/ 346 h 1582"/>
                <a:gd name="T88" fmla="*/ 3008 w 3054"/>
                <a:gd name="T89" fmla="*/ 242 h 1582"/>
                <a:gd name="T90" fmla="*/ 2946 w 3054"/>
                <a:gd name="T91" fmla="*/ 126 h 1582"/>
                <a:gd name="T92" fmla="*/ 2844 w 3054"/>
                <a:gd name="T93" fmla="*/ 42 h 1582"/>
                <a:gd name="T94" fmla="*/ 2714 w 3054"/>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4" h="1582">
                  <a:moveTo>
                    <a:pt x="2680" y="0"/>
                  </a:moveTo>
                  <a:lnTo>
                    <a:pt x="646" y="0"/>
                  </a:lnTo>
                  <a:lnTo>
                    <a:pt x="646" y="0"/>
                  </a:lnTo>
                  <a:lnTo>
                    <a:pt x="620" y="2"/>
                  </a:lnTo>
                  <a:lnTo>
                    <a:pt x="594" y="4"/>
                  </a:lnTo>
                  <a:lnTo>
                    <a:pt x="568" y="10"/>
                  </a:lnTo>
                  <a:lnTo>
                    <a:pt x="544" y="16"/>
                  </a:lnTo>
                  <a:lnTo>
                    <a:pt x="520" y="24"/>
                  </a:lnTo>
                  <a:lnTo>
                    <a:pt x="498" y="34"/>
                  </a:lnTo>
                  <a:lnTo>
                    <a:pt x="476" y="46"/>
                  </a:lnTo>
                  <a:lnTo>
                    <a:pt x="454" y="58"/>
                  </a:lnTo>
                  <a:lnTo>
                    <a:pt x="434" y="74"/>
                  </a:lnTo>
                  <a:lnTo>
                    <a:pt x="414" y="90"/>
                  </a:lnTo>
                  <a:lnTo>
                    <a:pt x="396" y="106"/>
                  </a:lnTo>
                  <a:lnTo>
                    <a:pt x="380" y="126"/>
                  </a:lnTo>
                  <a:lnTo>
                    <a:pt x="364" y="146"/>
                  </a:lnTo>
                  <a:lnTo>
                    <a:pt x="350" y="166"/>
                  </a:lnTo>
                  <a:lnTo>
                    <a:pt x="338" y="190"/>
                  </a:lnTo>
                  <a:lnTo>
                    <a:pt x="328" y="212"/>
                  </a:lnTo>
                  <a:lnTo>
                    <a:pt x="328" y="212"/>
                  </a:lnTo>
                  <a:lnTo>
                    <a:pt x="318" y="232"/>
                  </a:lnTo>
                  <a:lnTo>
                    <a:pt x="312" y="250"/>
                  </a:lnTo>
                  <a:lnTo>
                    <a:pt x="308" y="270"/>
                  </a:lnTo>
                  <a:lnTo>
                    <a:pt x="304" y="290"/>
                  </a:lnTo>
                  <a:lnTo>
                    <a:pt x="300" y="328"/>
                  </a:lnTo>
                  <a:lnTo>
                    <a:pt x="300" y="362"/>
                  </a:lnTo>
                  <a:lnTo>
                    <a:pt x="300" y="364"/>
                  </a:lnTo>
                  <a:lnTo>
                    <a:pt x="300" y="364"/>
                  </a:lnTo>
                  <a:lnTo>
                    <a:pt x="298" y="396"/>
                  </a:lnTo>
                  <a:lnTo>
                    <a:pt x="298" y="396"/>
                  </a:lnTo>
                  <a:lnTo>
                    <a:pt x="298" y="406"/>
                  </a:lnTo>
                  <a:lnTo>
                    <a:pt x="298" y="438"/>
                  </a:lnTo>
                  <a:lnTo>
                    <a:pt x="298" y="438"/>
                  </a:lnTo>
                  <a:lnTo>
                    <a:pt x="276" y="444"/>
                  </a:lnTo>
                  <a:lnTo>
                    <a:pt x="254" y="452"/>
                  </a:lnTo>
                  <a:lnTo>
                    <a:pt x="232" y="460"/>
                  </a:lnTo>
                  <a:lnTo>
                    <a:pt x="210" y="470"/>
                  </a:lnTo>
                  <a:lnTo>
                    <a:pt x="190" y="482"/>
                  </a:lnTo>
                  <a:lnTo>
                    <a:pt x="170" y="494"/>
                  </a:lnTo>
                  <a:lnTo>
                    <a:pt x="152" y="508"/>
                  </a:lnTo>
                  <a:lnTo>
                    <a:pt x="134" y="524"/>
                  </a:lnTo>
                  <a:lnTo>
                    <a:pt x="118" y="540"/>
                  </a:lnTo>
                  <a:lnTo>
                    <a:pt x="102" y="556"/>
                  </a:lnTo>
                  <a:lnTo>
                    <a:pt x="88" y="574"/>
                  </a:lnTo>
                  <a:lnTo>
                    <a:pt x="74" y="594"/>
                  </a:lnTo>
                  <a:lnTo>
                    <a:pt x="62" y="614"/>
                  </a:lnTo>
                  <a:lnTo>
                    <a:pt x="52" y="634"/>
                  </a:lnTo>
                  <a:lnTo>
                    <a:pt x="42" y="656"/>
                  </a:lnTo>
                  <a:lnTo>
                    <a:pt x="34" y="678"/>
                  </a:lnTo>
                  <a:lnTo>
                    <a:pt x="34" y="678"/>
                  </a:lnTo>
                  <a:lnTo>
                    <a:pt x="34" y="678"/>
                  </a:lnTo>
                  <a:lnTo>
                    <a:pt x="34" y="678"/>
                  </a:lnTo>
                  <a:lnTo>
                    <a:pt x="28" y="704"/>
                  </a:lnTo>
                  <a:lnTo>
                    <a:pt x="22" y="730"/>
                  </a:lnTo>
                  <a:lnTo>
                    <a:pt x="20" y="756"/>
                  </a:lnTo>
                  <a:lnTo>
                    <a:pt x="18" y="782"/>
                  </a:lnTo>
                  <a:lnTo>
                    <a:pt x="18" y="962"/>
                  </a:lnTo>
                  <a:lnTo>
                    <a:pt x="18" y="962"/>
                  </a:lnTo>
                  <a:lnTo>
                    <a:pt x="10" y="980"/>
                  </a:lnTo>
                  <a:lnTo>
                    <a:pt x="4" y="1002"/>
                  </a:lnTo>
                  <a:lnTo>
                    <a:pt x="0" y="1022"/>
                  </a:lnTo>
                  <a:lnTo>
                    <a:pt x="0" y="1044"/>
                  </a:lnTo>
                  <a:lnTo>
                    <a:pt x="0" y="1108"/>
                  </a:lnTo>
                  <a:lnTo>
                    <a:pt x="0" y="1108"/>
                  </a:lnTo>
                  <a:lnTo>
                    <a:pt x="2" y="1136"/>
                  </a:lnTo>
                  <a:lnTo>
                    <a:pt x="8" y="1162"/>
                  </a:lnTo>
                  <a:lnTo>
                    <a:pt x="18" y="1186"/>
                  </a:lnTo>
                  <a:lnTo>
                    <a:pt x="30" y="1210"/>
                  </a:lnTo>
                  <a:lnTo>
                    <a:pt x="46" y="1230"/>
                  </a:lnTo>
                  <a:lnTo>
                    <a:pt x="66" y="1250"/>
                  </a:lnTo>
                  <a:lnTo>
                    <a:pt x="88" y="1264"/>
                  </a:lnTo>
                  <a:lnTo>
                    <a:pt x="112" y="1278"/>
                  </a:lnTo>
                  <a:lnTo>
                    <a:pt x="112" y="1278"/>
                  </a:lnTo>
                  <a:lnTo>
                    <a:pt x="120" y="1310"/>
                  </a:lnTo>
                  <a:lnTo>
                    <a:pt x="132" y="1342"/>
                  </a:lnTo>
                  <a:lnTo>
                    <a:pt x="146" y="1370"/>
                  </a:lnTo>
                  <a:lnTo>
                    <a:pt x="164" y="1400"/>
                  </a:lnTo>
                  <a:lnTo>
                    <a:pt x="182" y="1426"/>
                  </a:lnTo>
                  <a:lnTo>
                    <a:pt x="204" y="1452"/>
                  </a:lnTo>
                  <a:lnTo>
                    <a:pt x="226" y="1474"/>
                  </a:lnTo>
                  <a:lnTo>
                    <a:pt x="250" y="1496"/>
                  </a:lnTo>
                  <a:lnTo>
                    <a:pt x="276" y="1516"/>
                  </a:lnTo>
                  <a:lnTo>
                    <a:pt x="304" y="1532"/>
                  </a:lnTo>
                  <a:lnTo>
                    <a:pt x="334" y="1548"/>
                  </a:lnTo>
                  <a:lnTo>
                    <a:pt x="364" y="1560"/>
                  </a:lnTo>
                  <a:lnTo>
                    <a:pt x="396" y="1570"/>
                  </a:lnTo>
                  <a:lnTo>
                    <a:pt x="430" y="1576"/>
                  </a:lnTo>
                  <a:lnTo>
                    <a:pt x="462" y="1582"/>
                  </a:lnTo>
                  <a:lnTo>
                    <a:pt x="498" y="1582"/>
                  </a:lnTo>
                  <a:lnTo>
                    <a:pt x="498" y="1582"/>
                  </a:lnTo>
                  <a:lnTo>
                    <a:pt x="526" y="1582"/>
                  </a:lnTo>
                  <a:lnTo>
                    <a:pt x="556" y="1578"/>
                  </a:lnTo>
                  <a:lnTo>
                    <a:pt x="584" y="1572"/>
                  </a:lnTo>
                  <a:lnTo>
                    <a:pt x="612" y="1566"/>
                  </a:lnTo>
                  <a:lnTo>
                    <a:pt x="640" y="1556"/>
                  </a:lnTo>
                  <a:lnTo>
                    <a:pt x="666" y="1544"/>
                  </a:lnTo>
                  <a:lnTo>
                    <a:pt x="692" y="1532"/>
                  </a:lnTo>
                  <a:lnTo>
                    <a:pt x="716" y="1516"/>
                  </a:lnTo>
                  <a:lnTo>
                    <a:pt x="738" y="1500"/>
                  </a:lnTo>
                  <a:lnTo>
                    <a:pt x="760" y="1482"/>
                  </a:lnTo>
                  <a:lnTo>
                    <a:pt x="782" y="1462"/>
                  </a:lnTo>
                  <a:lnTo>
                    <a:pt x="800" y="1440"/>
                  </a:lnTo>
                  <a:lnTo>
                    <a:pt x="818" y="1418"/>
                  </a:lnTo>
                  <a:lnTo>
                    <a:pt x="834" y="1394"/>
                  </a:lnTo>
                  <a:lnTo>
                    <a:pt x="848" y="1368"/>
                  </a:lnTo>
                  <a:lnTo>
                    <a:pt x="862" y="1342"/>
                  </a:lnTo>
                  <a:lnTo>
                    <a:pt x="1646" y="1342"/>
                  </a:lnTo>
                  <a:lnTo>
                    <a:pt x="1646" y="1342"/>
                  </a:lnTo>
                  <a:lnTo>
                    <a:pt x="1660" y="1368"/>
                  </a:lnTo>
                  <a:lnTo>
                    <a:pt x="1674" y="1394"/>
                  </a:lnTo>
                  <a:lnTo>
                    <a:pt x="1690" y="1418"/>
                  </a:lnTo>
                  <a:lnTo>
                    <a:pt x="1708" y="1440"/>
                  </a:lnTo>
                  <a:lnTo>
                    <a:pt x="1726" y="1462"/>
                  </a:lnTo>
                  <a:lnTo>
                    <a:pt x="1748" y="1482"/>
                  </a:lnTo>
                  <a:lnTo>
                    <a:pt x="1770" y="1500"/>
                  </a:lnTo>
                  <a:lnTo>
                    <a:pt x="1792" y="1516"/>
                  </a:lnTo>
                  <a:lnTo>
                    <a:pt x="1816" y="1532"/>
                  </a:lnTo>
                  <a:lnTo>
                    <a:pt x="1842" y="1544"/>
                  </a:lnTo>
                  <a:lnTo>
                    <a:pt x="1868" y="1556"/>
                  </a:lnTo>
                  <a:lnTo>
                    <a:pt x="1896" y="1566"/>
                  </a:lnTo>
                  <a:lnTo>
                    <a:pt x="1924" y="1572"/>
                  </a:lnTo>
                  <a:lnTo>
                    <a:pt x="1952" y="1578"/>
                  </a:lnTo>
                  <a:lnTo>
                    <a:pt x="1982" y="1582"/>
                  </a:lnTo>
                  <a:lnTo>
                    <a:pt x="2010" y="1582"/>
                  </a:lnTo>
                  <a:lnTo>
                    <a:pt x="2010" y="1582"/>
                  </a:lnTo>
                  <a:lnTo>
                    <a:pt x="2040" y="1582"/>
                  </a:lnTo>
                  <a:lnTo>
                    <a:pt x="2070" y="1578"/>
                  </a:lnTo>
                  <a:lnTo>
                    <a:pt x="2098" y="1572"/>
                  </a:lnTo>
                  <a:lnTo>
                    <a:pt x="2126" y="1566"/>
                  </a:lnTo>
                  <a:lnTo>
                    <a:pt x="2154" y="1556"/>
                  </a:lnTo>
                  <a:lnTo>
                    <a:pt x="2180" y="1544"/>
                  </a:lnTo>
                  <a:lnTo>
                    <a:pt x="2204" y="1532"/>
                  </a:lnTo>
                  <a:lnTo>
                    <a:pt x="2230" y="1516"/>
                  </a:lnTo>
                  <a:lnTo>
                    <a:pt x="2252" y="1500"/>
                  </a:lnTo>
                  <a:lnTo>
                    <a:pt x="2274" y="1482"/>
                  </a:lnTo>
                  <a:lnTo>
                    <a:pt x="2294" y="1462"/>
                  </a:lnTo>
                  <a:lnTo>
                    <a:pt x="2314" y="1440"/>
                  </a:lnTo>
                  <a:lnTo>
                    <a:pt x="2332" y="1418"/>
                  </a:lnTo>
                  <a:lnTo>
                    <a:pt x="2348" y="1394"/>
                  </a:lnTo>
                  <a:lnTo>
                    <a:pt x="2362" y="1368"/>
                  </a:lnTo>
                  <a:lnTo>
                    <a:pt x="2374" y="1342"/>
                  </a:lnTo>
                  <a:lnTo>
                    <a:pt x="2680" y="1342"/>
                  </a:lnTo>
                  <a:lnTo>
                    <a:pt x="2680" y="1342"/>
                  </a:lnTo>
                  <a:lnTo>
                    <a:pt x="2704" y="1342"/>
                  </a:lnTo>
                  <a:lnTo>
                    <a:pt x="2726" y="1340"/>
                  </a:lnTo>
                  <a:lnTo>
                    <a:pt x="2750" y="1336"/>
                  </a:lnTo>
                  <a:lnTo>
                    <a:pt x="2772" y="1330"/>
                  </a:lnTo>
                  <a:lnTo>
                    <a:pt x="2796" y="1322"/>
                  </a:lnTo>
                  <a:lnTo>
                    <a:pt x="2816" y="1314"/>
                  </a:lnTo>
                  <a:lnTo>
                    <a:pt x="2838" y="1304"/>
                  </a:lnTo>
                  <a:lnTo>
                    <a:pt x="2858" y="1292"/>
                  </a:lnTo>
                  <a:lnTo>
                    <a:pt x="2870" y="1292"/>
                  </a:lnTo>
                  <a:lnTo>
                    <a:pt x="2870" y="1292"/>
                  </a:lnTo>
                  <a:lnTo>
                    <a:pt x="2890" y="1290"/>
                  </a:lnTo>
                  <a:lnTo>
                    <a:pt x="2908" y="1288"/>
                  </a:lnTo>
                  <a:lnTo>
                    <a:pt x="2926" y="1284"/>
                  </a:lnTo>
                  <a:lnTo>
                    <a:pt x="2942" y="1278"/>
                  </a:lnTo>
                  <a:lnTo>
                    <a:pt x="2958" y="1270"/>
                  </a:lnTo>
                  <a:lnTo>
                    <a:pt x="2974" y="1260"/>
                  </a:lnTo>
                  <a:lnTo>
                    <a:pt x="2988" y="1250"/>
                  </a:lnTo>
                  <a:lnTo>
                    <a:pt x="3000" y="1238"/>
                  </a:lnTo>
                  <a:lnTo>
                    <a:pt x="3012" y="1224"/>
                  </a:lnTo>
                  <a:lnTo>
                    <a:pt x="3024" y="1210"/>
                  </a:lnTo>
                  <a:lnTo>
                    <a:pt x="3032" y="1196"/>
                  </a:lnTo>
                  <a:lnTo>
                    <a:pt x="3040" y="1180"/>
                  </a:lnTo>
                  <a:lnTo>
                    <a:pt x="3046" y="1162"/>
                  </a:lnTo>
                  <a:lnTo>
                    <a:pt x="3050" y="1144"/>
                  </a:lnTo>
                  <a:lnTo>
                    <a:pt x="3054" y="1126"/>
                  </a:lnTo>
                  <a:lnTo>
                    <a:pt x="3054" y="1108"/>
                  </a:lnTo>
                  <a:lnTo>
                    <a:pt x="3054" y="1044"/>
                  </a:lnTo>
                  <a:lnTo>
                    <a:pt x="3054" y="1044"/>
                  </a:lnTo>
                  <a:lnTo>
                    <a:pt x="3052" y="1016"/>
                  </a:lnTo>
                  <a:lnTo>
                    <a:pt x="3046" y="990"/>
                  </a:lnTo>
                  <a:lnTo>
                    <a:pt x="3038" y="966"/>
                  </a:lnTo>
                  <a:lnTo>
                    <a:pt x="3024" y="942"/>
                  </a:lnTo>
                  <a:lnTo>
                    <a:pt x="3024" y="346"/>
                  </a:lnTo>
                  <a:lnTo>
                    <a:pt x="3024" y="346"/>
                  </a:lnTo>
                  <a:lnTo>
                    <a:pt x="3022" y="310"/>
                  </a:lnTo>
                  <a:lnTo>
                    <a:pt x="3016" y="276"/>
                  </a:lnTo>
                  <a:lnTo>
                    <a:pt x="3008" y="242"/>
                  </a:lnTo>
                  <a:lnTo>
                    <a:pt x="2996" y="212"/>
                  </a:lnTo>
                  <a:lnTo>
                    <a:pt x="2982" y="182"/>
                  </a:lnTo>
                  <a:lnTo>
                    <a:pt x="2964" y="152"/>
                  </a:lnTo>
                  <a:lnTo>
                    <a:pt x="2946" y="126"/>
                  </a:lnTo>
                  <a:lnTo>
                    <a:pt x="2922" y="102"/>
                  </a:lnTo>
                  <a:lnTo>
                    <a:pt x="2898" y="80"/>
                  </a:lnTo>
                  <a:lnTo>
                    <a:pt x="2872" y="60"/>
                  </a:lnTo>
                  <a:lnTo>
                    <a:pt x="2844" y="42"/>
                  </a:lnTo>
                  <a:lnTo>
                    <a:pt x="2814" y="28"/>
                  </a:lnTo>
                  <a:lnTo>
                    <a:pt x="2782" y="16"/>
                  </a:lnTo>
                  <a:lnTo>
                    <a:pt x="2748" y="8"/>
                  </a:lnTo>
                  <a:lnTo>
                    <a:pt x="2714" y="2"/>
                  </a:lnTo>
                  <a:lnTo>
                    <a:pt x="2680" y="0"/>
                  </a:lnTo>
                  <a:lnTo>
                    <a:pt x="26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 name="Freeform 7"/>
            <p:cNvSpPr>
              <a:spLocks/>
            </p:cNvSpPr>
            <p:nvPr/>
          </p:nvSpPr>
          <p:spPr bwMode="auto">
            <a:xfrm>
              <a:off x="2355" y="1401"/>
              <a:ext cx="2926" cy="1454"/>
            </a:xfrm>
            <a:custGeom>
              <a:avLst/>
              <a:gdLst>
                <a:gd name="T0" fmla="*/ 2890 w 2926"/>
                <a:gd name="T1" fmla="*/ 224 h 1454"/>
                <a:gd name="T2" fmla="*/ 2848 w 2926"/>
                <a:gd name="T3" fmla="*/ 124 h 1454"/>
                <a:gd name="T4" fmla="*/ 2772 w 2926"/>
                <a:gd name="T5" fmla="*/ 48 h 1454"/>
                <a:gd name="T6" fmla="*/ 2672 w 2926"/>
                <a:gd name="T7" fmla="*/ 6 h 1454"/>
                <a:gd name="T8" fmla="*/ 582 w 2926"/>
                <a:gd name="T9" fmla="*/ 0 h 1454"/>
                <a:gd name="T10" fmla="*/ 496 w 2926"/>
                <a:gd name="T11" fmla="*/ 14 h 1454"/>
                <a:gd name="T12" fmla="*/ 422 w 2926"/>
                <a:gd name="T13" fmla="*/ 50 h 1454"/>
                <a:gd name="T14" fmla="*/ 364 w 2926"/>
                <a:gd name="T15" fmla="*/ 106 h 1454"/>
                <a:gd name="T16" fmla="*/ 322 w 2926"/>
                <a:gd name="T17" fmla="*/ 176 h 1454"/>
                <a:gd name="T18" fmla="*/ 306 w 2926"/>
                <a:gd name="T19" fmla="*/ 220 h 1454"/>
                <a:gd name="T20" fmla="*/ 300 w 2926"/>
                <a:gd name="T21" fmla="*/ 300 h 1454"/>
                <a:gd name="T22" fmla="*/ 298 w 2926"/>
                <a:gd name="T23" fmla="*/ 428 h 1454"/>
                <a:gd name="T24" fmla="*/ 268 w 2926"/>
                <a:gd name="T25" fmla="*/ 432 h 1454"/>
                <a:gd name="T26" fmla="*/ 184 w 2926"/>
                <a:gd name="T27" fmla="*/ 460 h 1454"/>
                <a:gd name="T28" fmla="*/ 112 w 2926"/>
                <a:gd name="T29" fmla="*/ 508 h 1454"/>
                <a:gd name="T30" fmla="*/ 58 w 2926"/>
                <a:gd name="T31" fmla="*/ 574 h 1454"/>
                <a:gd name="T32" fmla="*/ 32 w 2926"/>
                <a:gd name="T33" fmla="*/ 632 h 1454"/>
                <a:gd name="T34" fmla="*/ 22 w 2926"/>
                <a:gd name="T35" fmla="*/ 674 h 1454"/>
                <a:gd name="T36" fmla="*/ 18 w 2926"/>
                <a:gd name="T37" fmla="*/ 914 h 1454"/>
                <a:gd name="T38" fmla="*/ 0 w 2926"/>
                <a:gd name="T39" fmla="*/ 962 h 1454"/>
                <a:gd name="T40" fmla="*/ 2 w 2926"/>
                <a:gd name="T41" fmla="*/ 1066 h 1454"/>
                <a:gd name="T42" fmla="*/ 44 w 2926"/>
                <a:gd name="T43" fmla="*/ 1138 h 1454"/>
                <a:gd name="T44" fmla="*/ 104 w 2926"/>
                <a:gd name="T45" fmla="*/ 1162 h 1454"/>
                <a:gd name="T46" fmla="*/ 140 w 2926"/>
                <a:gd name="T47" fmla="*/ 1278 h 1454"/>
                <a:gd name="T48" fmla="*/ 212 w 2926"/>
                <a:gd name="T49" fmla="*/ 1370 h 1454"/>
                <a:gd name="T50" fmla="*/ 314 w 2926"/>
                <a:gd name="T51" fmla="*/ 1432 h 1454"/>
                <a:gd name="T52" fmla="*/ 434 w 2926"/>
                <a:gd name="T53" fmla="*/ 1454 h 1454"/>
                <a:gd name="T54" fmla="*/ 516 w 2926"/>
                <a:gd name="T55" fmla="*/ 1444 h 1454"/>
                <a:gd name="T56" fmla="*/ 614 w 2926"/>
                <a:gd name="T57" fmla="*/ 1402 h 1454"/>
                <a:gd name="T58" fmla="*/ 692 w 2926"/>
                <a:gd name="T59" fmla="*/ 1332 h 1454"/>
                <a:gd name="T60" fmla="*/ 744 w 2926"/>
                <a:gd name="T61" fmla="*/ 1240 h 1454"/>
                <a:gd name="T62" fmla="*/ 1636 w 2926"/>
                <a:gd name="T63" fmla="*/ 1240 h 1454"/>
                <a:gd name="T64" fmla="*/ 1688 w 2926"/>
                <a:gd name="T65" fmla="*/ 1332 h 1454"/>
                <a:gd name="T66" fmla="*/ 1768 w 2926"/>
                <a:gd name="T67" fmla="*/ 1402 h 1454"/>
                <a:gd name="T68" fmla="*/ 1864 w 2926"/>
                <a:gd name="T69" fmla="*/ 1444 h 1454"/>
                <a:gd name="T70" fmla="*/ 1946 w 2926"/>
                <a:gd name="T71" fmla="*/ 1454 h 1454"/>
                <a:gd name="T72" fmla="*/ 2054 w 2926"/>
                <a:gd name="T73" fmla="*/ 1436 h 1454"/>
                <a:gd name="T74" fmla="*/ 2148 w 2926"/>
                <a:gd name="T75" fmla="*/ 1386 h 1454"/>
                <a:gd name="T76" fmla="*/ 2220 w 2926"/>
                <a:gd name="T77" fmla="*/ 1310 h 1454"/>
                <a:gd name="T78" fmla="*/ 2266 w 2926"/>
                <a:gd name="T79" fmla="*/ 1214 h 1454"/>
                <a:gd name="T80" fmla="*/ 2660 w 2926"/>
                <a:gd name="T81" fmla="*/ 1210 h 1454"/>
                <a:gd name="T82" fmla="*/ 2740 w 2926"/>
                <a:gd name="T83" fmla="*/ 1184 h 1454"/>
                <a:gd name="T84" fmla="*/ 2782 w 2926"/>
                <a:gd name="T85" fmla="*/ 1164 h 1454"/>
                <a:gd name="T86" fmla="*/ 2830 w 2926"/>
                <a:gd name="T87" fmla="*/ 1162 h 1454"/>
                <a:gd name="T88" fmla="*/ 2906 w 2926"/>
                <a:gd name="T89" fmla="*/ 1110 h 1454"/>
                <a:gd name="T90" fmla="*/ 2926 w 2926"/>
                <a:gd name="T91" fmla="*/ 1044 h 1454"/>
                <a:gd name="T92" fmla="*/ 2918 w 2926"/>
                <a:gd name="T93" fmla="*/ 936 h 1454"/>
                <a:gd name="T94" fmla="*/ 2896 w 2926"/>
                <a:gd name="T95" fmla="*/ 282 h 1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26" h="1454">
                  <a:moveTo>
                    <a:pt x="2896" y="282"/>
                  </a:moveTo>
                  <a:lnTo>
                    <a:pt x="2896" y="282"/>
                  </a:lnTo>
                  <a:lnTo>
                    <a:pt x="2894" y="252"/>
                  </a:lnTo>
                  <a:lnTo>
                    <a:pt x="2890" y="224"/>
                  </a:lnTo>
                  <a:lnTo>
                    <a:pt x="2884" y="198"/>
                  </a:lnTo>
                  <a:lnTo>
                    <a:pt x="2874" y="172"/>
                  </a:lnTo>
                  <a:lnTo>
                    <a:pt x="2862" y="148"/>
                  </a:lnTo>
                  <a:lnTo>
                    <a:pt x="2848" y="124"/>
                  </a:lnTo>
                  <a:lnTo>
                    <a:pt x="2832" y="104"/>
                  </a:lnTo>
                  <a:lnTo>
                    <a:pt x="2814" y="84"/>
                  </a:lnTo>
                  <a:lnTo>
                    <a:pt x="2794" y="66"/>
                  </a:lnTo>
                  <a:lnTo>
                    <a:pt x="2772" y="48"/>
                  </a:lnTo>
                  <a:lnTo>
                    <a:pt x="2750" y="34"/>
                  </a:lnTo>
                  <a:lnTo>
                    <a:pt x="2724" y="24"/>
                  </a:lnTo>
                  <a:lnTo>
                    <a:pt x="2698" y="14"/>
                  </a:lnTo>
                  <a:lnTo>
                    <a:pt x="2672" y="6"/>
                  </a:lnTo>
                  <a:lnTo>
                    <a:pt x="2644" y="2"/>
                  </a:lnTo>
                  <a:lnTo>
                    <a:pt x="2616" y="0"/>
                  </a:lnTo>
                  <a:lnTo>
                    <a:pt x="582" y="0"/>
                  </a:lnTo>
                  <a:lnTo>
                    <a:pt x="582" y="0"/>
                  </a:lnTo>
                  <a:lnTo>
                    <a:pt x="560" y="2"/>
                  </a:lnTo>
                  <a:lnTo>
                    <a:pt x="538" y="4"/>
                  </a:lnTo>
                  <a:lnTo>
                    <a:pt x="518" y="8"/>
                  </a:lnTo>
                  <a:lnTo>
                    <a:pt x="496" y="14"/>
                  </a:lnTo>
                  <a:lnTo>
                    <a:pt x="478" y="20"/>
                  </a:lnTo>
                  <a:lnTo>
                    <a:pt x="458" y="30"/>
                  </a:lnTo>
                  <a:lnTo>
                    <a:pt x="440" y="40"/>
                  </a:lnTo>
                  <a:lnTo>
                    <a:pt x="422" y="50"/>
                  </a:lnTo>
                  <a:lnTo>
                    <a:pt x="406" y="62"/>
                  </a:lnTo>
                  <a:lnTo>
                    <a:pt x="390" y="76"/>
                  </a:lnTo>
                  <a:lnTo>
                    <a:pt x="376" y="90"/>
                  </a:lnTo>
                  <a:lnTo>
                    <a:pt x="364" y="106"/>
                  </a:lnTo>
                  <a:lnTo>
                    <a:pt x="350" y="122"/>
                  </a:lnTo>
                  <a:lnTo>
                    <a:pt x="340" y="140"/>
                  </a:lnTo>
                  <a:lnTo>
                    <a:pt x="330" y="158"/>
                  </a:lnTo>
                  <a:lnTo>
                    <a:pt x="322" y="176"/>
                  </a:lnTo>
                  <a:lnTo>
                    <a:pt x="322" y="176"/>
                  </a:lnTo>
                  <a:lnTo>
                    <a:pt x="314" y="190"/>
                  </a:lnTo>
                  <a:lnTo>
                    <a:pt x="310" y="204"/>
                  </a:lnTo>
                  <a:lnTo>
                    <a:pt x="306" y="220"/>
                  </a:lnTo>
                  <a:lnTo>
                    <a:pt x="304" y="236"/>
                  </a:lnTo>
                  <a:lnTo>
                    <a:pt x="300" y="268"/>
                  </a:lnTo>
                  <a:lnTo>
                    <a:pt x="300" y="300"/>
                  </a:lnTo>
                  <a:lnTo>
                    <a:pt x="300" y="300"/>
                  </a:lnTo>
                  <a:lnTo>
                    <a:pt x="298" y="336"/>
                  </a:lnTo>
                  <a:lnTo>
                    <a:pt x="298" y="336"/>
                  </a:lnTo>
                  <a:lnTo>
                    <a:pt x="298" y="342"/>
                  </a:lnTo>
                  <a:lnTo>
                    <a:pt x="298" y="428"/>
                  </a:lnTo>
                  <a:lnTo>
                    <a:pt x="298" y="428"/>
                  </a:lnTo>
                  <a:lnTo>
                    <a:pt x="290" y="428"/>
                  </a:lnTo>
                  <a:lnTo>
                    <a:pt x="290" y="428"/>
                  </a:lnTo>
                  <a:lnTo>
                    <a:pt x="268" y="432"/>
                  </a:lnTo>
                  <a:lnTo>
                    <a:pt x="246" y="436"/>
                  </a:lnTo>
                  <a:lnTo>
                    <a:pt x="224" y="442"/>
                  </a:lnTo>
                  <a:lnTo>
                    <a:pt x="204" y="450"/>
                  </a:lnTo>
                  <a:lnTo>
                    <a:pt x="184" y="460"/>
                  </a:lnTo>
                  <a:lnTo>
                    <a:pt x="164" y="470"/>
                  </a:lnTo>
                  <a:lnTo>
                    <a:pt x="146" y="482"/>
                  </a:lnTo>
                  <a:lnTo>
                    <a:pt x="128" y="494"/>
                  </a:lnTo>
                  <a:lnTo>
                    <a:pt x="112" y="508"/>
                  </a:lnTo>
                  <a:lnTo>
                    <a:pt x="96" y="522"/>
                  </a:lnTo>
                  <a:lnTo>
                    <a:pt x="82" y="538"/>
                  </a:lnTo>
                  <a:lnTo>
                    <a:pt x="70" y="556"/>
                  </a:lnTo>
                  <a:lnTo>
                    <a:pt x="58" y="574"/>
                  </a:lnTo>
                  <a:lnTo>
                    <a:pt x="48" y="592"/>
                  </a:lnTo>
                  <a:lnTo>
                    <a:pt x="40" y="612"/>
                  </a:lnTo>
                  <a:lnTo>
                    <a:pt x="32" y="632"/>
                  </a:lnTo>
                  <a:lnTo>
                    <a:pt x="32" y="632"/>
                  </a:lnTo>
                  <a:lnTo>
                    <a:pt x="32" y="632"/>
                  </a:lnTo>
                  <a:lnTo>
                    <a:pt x="32" y="632"/>
                  </a:lnTo>
                  <a:lnTo>
                    <a:pt x="26" y="654"/>
                  </a:lnTo>
                  <a:lnTo>
                    <a:pt x="22" y="674"/>
                  </a:lnTo>
                  <a:lnTo>
                    <a:pt x="20" y="696"/>
                  </a:lnTo>
                  <a:lnTo>
                    <a:pt x="18" y="718"/>
                  </a:lnTo>
                  <a:lnTo>
                    <a:pt x="18" y="798"/>
                  </a:lnTo>
                  <a:lnTo>
                    <a:pt x="18" y="914"/>
                  </a:lnTo>
                  <a:lnTo>
                    <a:pt x="18" y="914"/>
                  </a:lnTo>
                  <a:lnTo>
                    <a:pt x="10" y="928"/>
                  </a:lnTo>
                  <a:lnTo>
                    <a:pt x="4" y="944"/>
                  </a:lnTo>
                  <a:lnTo>
                    <a:pt x="0" y="962"/>
                  </a:lnTo>
                  <a:lnTo>
                    <a:pt x="0" y="980"/>
                  </a:lnTo>
                  <a:lnTo>
                    <a:pt x="0" y="1044"/>
                  </a:lnTo>
                  <a:lnTo>
                    <a:pt x="0" y="1044"/>
                  </a:lnTo>
                  <a:lnTo>
                    <a:pt x="2" y="1066"/>
                  </a:lnTo>
                  <a:lnTo>
                    <a:pt x="8" y="1086"/>
                  </a:lnTo>
                  <a:lnTo>
                    <a:pt x="16" y="1106"/>
                  </a:lnTo>
                  <a:lnTo>
                    <a:pt x="30" y="1122"/>
                  </a:lnTo>
                  <a:lnTo>
                    <a:pt x="44" y="1138"/>
                  </a:lnTo>
                  <a:lnTo>
                    <a:pt x="62" y="1150"/>
                  </a:lnTo>
                  <a:lnTo>
                    <a:pt x="82" y="1158"/>
                  </a:lnTo>
                  <a:lnTo>
                    <a:pt x="104" y="1162"/>
                  </a:lnTo>
                  <a:lnTo>
                    <a:pt x="104" y="1162"/>
                  </a:lnTo>
                  <a:lnTo>
                    <a:pt x="108" y="1192"/>
                  </a:lnTo>
                  <a:lnTo>
                    <a:pt x="116" y="1222"/>
                  </a:lnTo>
                  <a:lnTo>
                    <a:pt x="126" y="1250"/>
                  </a:lnTo>
                  <a:lnTo>
                    <a:pt x="140" y="1278"/>
                  </a:lnTo>
                  <a:lnTo>
                    <a:pt x="154" y="1304"/>
                  </a:lnTo>
                  <a:lnTo>
                    <a:pt x="172" y="1328"/>
                  </a:lnTo>
                  <a:lnTo>
                    <a:pt x="192" y="1350"/>
                  </a:lnTo>
                  <a:lnTo>
                    <a:pt x="212" y="1370"/>
                  </a:lnTo>
                  <a:lnTo>
                    <a:pt x="236" y="1388"/>
                  </a:lnTo>
                  <a:lnTo>
                    <a:pt x="260" y="1406"/>
                  </a:lnTo>
                  <a:lnTo>
                    <a:pt x="286" y="1420"/>
                  </a:lnTo>
                  <a:lnTo>
                    <a:pt x="314" y="1432"/>
                  </a:lnTo>
                  <a:lnTo>
                    <a:pt x="342" y="1442"/>
                  </a:lnTo>
                  <a:lnTo>
                    <a:pt x="372" y="1448"/>
                  </a:lnTo>
                  <a:lnTo>
                    <a:pt x="402" y="1454"/>
                  </a:lnTo>
                  <a:lnTo>
                    <a:pt x="434" y="1454"/>
                  </a:lnTo>
                  <a:lnTo>
                    <a:pt x="434" y="1454"/>
                  </a:lnTo>
                  <a:lnTo>
                    <a:pt x="462" y="1454"/>
                  </a:lnTo>
                  <a:lnTo>
                    <a:pt x="488" y="1450"/>
                  </a:lnTo>
                  <a:lnTo>
                    <a:pt x="516" y="1444"/>
                  </a:lnTo>
                  <a:lnTo>
                    <a:pt x="542" y="1436"/>
                  </a:lnTo>
                  <a:lnTo>
                    <a:pt x="566" y="1426"/>
                  </a:lnTo>
                  <a:lnTo>
                    <a:pt x="590" y="1416"/>
                  </a:lnTo>
                  <a:lnTo>
                    <a:pt x="614" y="1402"/>
                  </a:lnTo>
                  <a:lnTo>
                    <a:pt x="634" y="1386"/>
                  </a:lnTo>
                  <a:lnTo>
                    <a:pt x="654" y="1370"/>
                  </a:lnTo>
                  <a:lnTo>
                    <a:pt x="674" y="1352"/>
                  </a:lnTo>
                  <a:lnTo>
                    <a:pt x="692" y="1332"/>
                  </a:lnTo>
                  <a:lnTo>
                    <a:pt x="706" y="1310"/>
                  </a:lnTo>
                  <a:lnTo>
                    <a:pt x="722" y="1288"/>
                  </a:lnTo>
                  <a:lnTo>
                    <a:pt x="734" y="1264"/>
                  </a:lnTo>
                  <a:lnTo>
                    <a:pt x="744" y="1240"/>
                  </a:lnTo>
                  <a:lnTo>
                    <a:pt x="752" y="1214"/>
                  </a:lnTo>
                  <a:lnTo>
                    <a:pt x="1628" y="1214"/>
                  </a:lnTo>
                  <a:lnTo>
                    <a:pt x="1628" y="1214"/>
                  </a:lnTo>
                  <a:lnTo>
                    <a:pt x="1636" y="1240"/>
                  </a:lnTo>
                  <a:lnTo>
                    <a:pt x="1646" y="1264"/>
                  </a:lnTo>
                  <a:lnTo>
                    <a:pt x="1658" y="1288"/>
                  </a:lnTo>
                  <a:lnTo>
                    <a:pt x="1674" y="1310"/>
                  </a:lnTo>
                  <a:lnTo>
                    <a:pt x="1688" y="1332"/>
                  </a:lnTo>
                  <a:lnTo>
                    <a:pt x="1706" y="1352"/>
                  </a:lnTo>
                  <a:lnTo>
                    <a:pt x="1726" y="1370"/>
                  </a:lnTo>
                  <a:lnTo>
                    <a:pt x="1746" y="1386"/>
                  </a:lnTo>
                  <a:lnTo>
                    <a:pt x="1768" y="1402"/>
                  </a:lnTo>
                  <a:lnTo>
                    <a:pt x="1790" y="1416"/>
                  </a:lnTo>
                  <a:lnTo>
                    <a:pt x="1814" y="1426"/>
                  </a:lnTo>
                  <a:lnTo>
                    <a:pt x="1838" y="1436"/>
                  </a:lnTo>
                  <a:lnTo>
                    <a:pt x="1864" y="1444"/>
                  </a:lnTo>
                  <a:lnTo>
                    <a:pt x="1892" y="1450"/>
                  </a:lnTo>
                  <a:lnTo>
                    <a:pt x="1918" y="1454"/>
                  </a:lnTo>
                  <a:lnTo>
                    <a:pt x="1946" y="1454"/>
                  </a:lnTo>
                  <a:lnTo>
                    <a:pt x="1946" y="1454"/>
                  </a:lnTo>
                  <a:lnTo>
                    <a:pt x="1974" y="1454"/>
                  </a:lnTo>
                  <a:lnTo>
                    <a:pt x="2002" y="1450"/>
                  </a:lnTo>
                  <a:lnTo>
                    <a:pt x="2028" y="1444"/>
                  </a:lnTo>
                  <a:lnTo>
                    <a:pt x="2054" y="1436"/>
                  </a:lnTo>
                  <a:lnTo>
                    <a:pt x="2080" y="1426"/>
                  </a:lnTo>
                  <a:lnTo>
                    <a:pt x="2104" y="1416"/>
                  </a:lnTo>
                  <a:lnTo>
                    <a:pt x="2126" y="1402"/>
                  </a:lnTo>
                  <a:lnTo>
                    <a:pt x="2148" y="1386"/>
                  </a:lnTo>
                  <a:lnTo>
                    <a:pt x="2168" y="1370"/>
                  </a:lnTo>
                  <a:lnTo>
                    <a:pt x="2188" y="1352"/>
                  </a:lnTo>
                  <a:lnTo>
                    <a:pt x="2204" y="1332"/>
                  </a:lnTo>
                  <a:lnTo>
                    <a:pt x="2220" y="1310"/>
                  </a:lnTo>
                  <a:lnTo>
                    <a:pt x="2234" y="1288"/>
                  </a:lnTo>
                  <a:lnTo>
                    <a:pt x="2246" y="1264"/>
                  </a:lnTo>
                  <a:lnTo>
                    <a:pt x="2258" y="1240"/>
                  </a:lnTo>
                  <a:lnTo>
                    <a:pt x="2266" y="1214"/>
                  </a:lnTo>
                  <a:lnTo>
                    <a:pt x="2616" y="1214"/>
                  </a:lnTo>
                  <a:lnTo>
                    <a:pt x="2616" y="1214"/>
                  </a:lnTo>
                  <a:lnTo>
                    <a:pt x="2638" y="1214"/>
                  </a:lnTo>
                  <a:lnTo>
                    <a:pt x="2660" y="1210"/>
                  </a:lnTo>
                  <a:lnTo>
                    <a:pt x="2680" y="1206"/>
                  </a:lnTo>
                  <a:lnTo>
                    <a:pt x="2702" y="1200"/>
                  </a:lnTo>
                  <a:lnTo>
                    <a:pt x="2722" y="1194"/>
                  </a:lnTo>
                  <a:lnTo>
                    <a:pt x="2740" y="1184"/>
                  </a:lnTo>
                  <a:lnTo>
                    <a:pt x="2758" y="1174"/>
                  </a:lnTo>
                  <a:lnTo>
                    <a:pt x="2776" y="1164"/>
                  </a:lnTo>
                  <a:lnTo>
                    <a:pt x="2776" y="1164"/>
                  </a:lnTo>
                  <a:lnTo>
                    <a:pt x="2782" y="1164"/>
                  </a:lnTo>
                  <a:lnTo>
                    <a:pt x="2806" y="1164"/>
                  </a:lnTo>
                  <a:lnTo>
                    <a:pt x="2806" y="1164"/>
                  </a:lnTo>
                  <a:lnTo>
                    <a:pt x="2818" y="1164"/>
                  </a:lnTo>
                  <a:lnTo>
                    <a:pt x="2830" y="1162"/>
                  </a:lnTo>
                  <a:lnTo>
                    <a:pt x="2854" y="1154"/>
                  </a:lnTo>
                  <a:lnTo>
                    <a:pt x="2874" y="1144"/>
                  </a:lnTo>
                  <a:lnTo>
                    <a:pt x="2892" y="1128"/>
                  </a:lnTo>
                  <a:lnTo>
                    <a:pt x="2906" y="1110"/>
                  </a:lnTo>
                  <a:lnTo>
                    <a:pt x="2918" y="1090"/>
                  </a:lnTo>
                  <a:lnTo>
                    <a:pt x="2924" y="1068"/>
                  </a:lnTo>
                  <a:lnTo>
                    <a:pt x="2926" y="1056"/>
                  </a:lnTo>
                  <a:lnTo>
                    <a:pt x="2926" y="1044"/>
                  </a:lnTo>
                  <a:lnTo>
                    <a:pt x="2926" y="980"/>
                  </a:lnTo>
                  <a:lnTo>
                    <a:pt x="2926" y="980"/>
                  </a:lnTo>
                  <a:lnTo>
                    <a:pt x="2924" y="956"/>
                  </a:lnTo>
                  <a:lnTo>
                    <a:pt x="2918" y="936"/>
                  </a:lnTo>
                  <a:lnTo>
                    <a:pt x="2908" y="916"/>
                  </a:lnTo>
                  <a:lnTo>
                    <a:pt x="2896" y="900"/>
                  </a:lnTo>
                  <a:lnTo>
                    <a:pt x="2896" y="678"/>
                  </a:lnTo>
                  <a:lnTo>
                    <a:pt x="2896" y="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4" name="Freeform 8"/>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5" name="Freeform 9"/>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6" name="Freeform 10"/>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7" name="Freeform 11"/>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8" name="Freeform 12"/>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9" name="Freeform 13"/>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0" name="Freeform 14"/>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1" name="Freeform 15"/>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2" name="Freeform 16"/>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3" name="Freeform 17"/>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4" name="Freeform 18"/>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5" name="Rectangle 19"/>
            <p:cNvSpPr>
              <a:spLocks noChangeArrowheads="1"/>
            </p:cNvSpPr>
            <p:nvPr/>
          </p:nvSpPr>
          <p:spPr bwMode="auto">
            <a:xfrm>
              <a:off x="3281" y="216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6" name="Rectangle 20"/>
            <p:cNvSpPr>
              <a:spLocks noChangeArrowheads="1"/>
            </p:cNvSpPr>
            <p:nvPr/>
          </p:nvSpPr>
          <p:spPr bwMode="auto">
            <a:xfrm>
              <a:off x="4655" y="2327"/>
              <a:ext cx="304"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7" name="Rectangle 21"/>
            <p:cNvSpPr>
              <a:spLocks noChangeArrowheads="1"/>
            </p:cNvSpPr>
            <p:nvPr/>
          </p:nvSpPr>
          <p:spPr bwMode="auto">
            <a:xfrm>
              <a:off x="3317" y="2327"/>
              <a:ext cx="64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8" name="Freeform 22"/>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9" name="Rectangle 23"/>
            <p:cNvSpPr>
              <a:spLocks noChangeArrowheads="1"/>
            </p:cNvSpPr>
            <p:nvPr/>
          </p:nvSpPr>
          <p:spPr bwMode="auto">
            <a:xfrm>
              <a:off x="3281" y="195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0" name="Freeform 24"/>
            <p:cNvSpPr>
              <a:spLocks/>
            </p:cNvSpPr>
            <p:nvPr/>
          </p:nvSpPr>
          <p:spPr bwMode="auto">
            <a:xfrm>
              <a:off x="4723"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1" name="Freeform 25"/>
            <p:cNvSpPr>
              <a:spLocks/>
            </p:cNvSpPr>
            <p:nvPr/>
          </p:nvSpPr>
          <p:spPr bwMode="auto">
            <a:xfrm>
              <a:off x="4723"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2" name="Freeform 26"/>
            <p:cNvSpPr>
              <a:spLocks/>
            </p:cNvSpPr>
            <p:nvPr/>
          </p:nvSpPr>
          <p:spPr bwMode="auto">
            <a:xfrm>
              <a:off x="4381" y="1615"/>
              <a:ext cx="282" cy="132"/>
            </a:xfrm>
            <a:custGeom>
              <a:avLst/>
              <a:gdLst>
                <a:gd name="T0" fmla="*/ 282 w 282"/>
                <a:gd name="T1" fmla="*/ 32 h 132"/>
                <a:gd name="T2" fmla="*/ 282 w 282"/>
                <a:gd name="T3" fmla="*/ 32 h 132"/>
                <a:gd name="T4" fmla="*/ 280 w 282"/>
                <a:gd name="T5" fmla="*/ 24 h 132"/>
                <a:gd name="T6" fmla="*/ 278 w 282"/>
                <a:gd name="T7" fmla="*/ 18 h 132"/>
                <a:gd name="T8" fmla="*/ 272 w 282"/>
                <a:gd name="T9" fmla="*/ 8 h 132"/>
                <a:gd name="T10" fmla="*/ 262 w 282"/>
                <a:gd name="T11" fmla="*/ 2 h 132"/>
                <a:gd name="T12" fmla="*/ 256 w 282"/>
                <a:gd name="T13" fmla="*/ 0 h 132"/>
                <a:gd name="T14" fmla="*/ 250 w 282"/>
                <a:gd name="T15" fmla="*/ 0 h 132"/>
                <a:gd name="T16" fmla="*/ 32 w 282"/>
                <a:gd name="T17" fmla="*/ 0 h 132"/>
                <a:gd name="T18" fmla="*/ 32 w 282"/>
                <a:gd name="T19" fmla="*/ 0 h 132"/>
                <a:gd name="T20" fmla="*/ 26 w 282"/>
                <a:gd name="T21" fmla="*/ 0 h 132"/>
                <a:gd name="T22" fmla="*/ 20 w 282"/>
                <a:gd name="T23" fmla="*/ 2 h 132"/>
                <a:gd name="T24" fmla="*/ 10 w 282"/>
                <a:gd name="T25" fmla="*/ 8 h 132"/>
                <a:gd name="T26" fmla="*/ 4 w 282"/>
                <a:gd name="T27" fmla="*/ 18 h 132"/>
                <a:gd name="T28" fmla="*/ 2 w 282"/>
                <a:gd name="T29" fmla="*/ 24 h 132"/>
                <a:gd name="T30" fmla="*/ 0 w 282"/>
                <a:gd name="T31" fmla="*/ 32 h 132"/>
                <a:gd name="T32" fmla="*/ 0 w 282"/>
                <a:gd name="T33" fmla="*/ 132 h 132"/>
                <a:gd name="T34" fmla="*/ 282 w 282"/>
                <a:gd name="T35" fmla="*/ 132 h 132"/>
                <a:gd name="T36" fmla="*/ 282 w 282"/>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282" y="32"/>
                  </a:moveTo>
                  <a:lnTo>
                    <a:pt x="282" y="32"/>
                  </a:lnTo>
                  <a:lnTo>
                    <a:pt x="280" y="24"/>
                  </a:lnTo>
                  <a:lnTo>
                    <a:pt x="278" y="18"/>
                  </a:lnTo>
                  <a:lnTo>
                    <a:pt x="272" y="8"/>
                  </a:lnTo>
                  <a:lnTo>
                    <a:pt x="262" y="2"/>
                  </a:lnTo>
                  <a:lnTo>
                    <a:pt x="256" y="0"/>
                  </a:lnTo>
                  <a:lnTo>
                    <a:pt x="250" y="0"/>
                  </a:lnTo>
                  <a:lnTo>
                    <a:pt x="32" y="0"/>
                  </a:lnTo>
                  <a:lnTo>
                    <a:pt x="32" y="0"/>
                  </a:lnTo>
                  <a:lnTo>
                    <a:pt x="26" y="0"/>
                  </a:lnTo>
                  <a:lnTo>
                    <a:pt x="20" y="2"/>
                  </a:lnTo>
                  <a:lnTo>
                    <a:pt x="10" y="8"/>
                  </a:lnTo>
                  <a:lnTo>
                    <a:pt x="4" y="18"/>
                  </a:lnTo>
                  <a:lnTo>
                    <a:pt x="2" y="24"/>
                  </a:lnTo>
                  <a:lnTo>
                    <a:pt x="0" y="32"/>
                  </a:lnTo>
                  <a:lnTo>
                    <a:pt x="0" y="132"/>
                  </a:lnTo>
                  <a:lnTo>
                    <a:pt x="282" y="132"/>
                  </a:lnTo>
                  <a:lnTo>
                    <a:pt x="28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3" name="Freeform 27"/>
            <p:cNvSpPr>
              <a:spLocks/>
            </p:cNvSpPr>
            <p:nvPr/>
          </p:nvSpPr>
          <p:spPr bwMode="auto">
            <a:xfrm>
              <a:off x="4381" y="1787"/>
              <a:ext cx="282" cy="132"/>
            </a:xfrm>
            <a:custGeom>
              <a:avLst/>
              <a:gdLst>
                <a:gd name="T0" fmla="*/ 0 w 282"/>
                <a:gd name="T1" fmla="*/ 100 h 132"/>
                <a:gd name="T2" fmla="*/ 0 w 282"/>
                <a:gd name="T3" fmla="*/ 100 h 132"/>
                <a:gd name="T4" fmla="*/ 2 w 282"/>
                <a:gd name="T5" fmla="*/ 106 h 132"/>
                <a:gd name="T6" fmla="*/ 4 w 282"/>
                <a:gd name="T7" fmla="*/ 112 h 132"/>
                <a:gd name="T8" fmla="*/ 10 w 282"/>
                <a:gd name="T9" fmla="*/ 122 h 132"/>
                <a:gd name="T10" fmla="*/ 20 w 282"/>
                <a:gd name="T11" fmla="*/ 130 h 132"/>
                <a:gd name="T12" fmla="*/ 26 w 282"/>
                <a:gd name="T13" fmla="*/ 130 h 132"/>
                <a:gd name="T14" fmla="*/ 32 w 282"/>
                <a:gd name="T15" fmla="*/ 132 h 132"/>
                <a:gd name="T16" fmla="*/ 250 w 282"/>
                <a:gd name="T17" fmla="*/ 132 h 132"/>
                <a:gd name="T18" fmla="*/ 250 w 282"/>
                <a:gd name="T19" fmla="*/ 132 h 132"/>
                <a:gd name="T20" fmla="*/ 256 w 282"/>
                <a:gd name="T21" fmla="*/ 130 h 132"/>
                <a:gd name="T22" fmla="*/ 262 w 282"/>
                <a:gd name="T23" fmla="*/ 130 h 132"/>
                <a:gd name="T24" fmla="*/ 272 w 282"/>
                <a:gd name="T25" fmla="*/ 122 h 132"/>
                <a:gd name="T26" fmla="*/ 278 w 282"/>
                <a:gd name="T27" fmla="*/ 112 h 132"/>
                <a:gd name="T28" fmla="*/ 280 w 282"/>
                <a:gd name="T29" fmla="*/ 106 h 132"/>
                <a:gd name="T30" fmla="*/ 282 w 282"/>
                <a:gd name="T31" fmla="*/ 100 h 132"/>
                <a:gd name="T32" fmla="*/ 282 w 282"/>
                <a:gd name="T33" fmla="*/ 0 h 132"/>
                <a:gd name="T34" fmla="*/ 0 w 282"/>
                <a:gd name="T35" fmla="*/ 0 h 132"/>
                <a:gd name="T36" fmla="*/ 0 w 282"/>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0" y="100"/>
                  </a:moveTo>
                  <a:lnTo>
                    <a:pt x="0" y="100"/>
                  </a:lnTo>
                  <a:lnTo>
                    <a:pt x="2" y="106"/>
                  </a:lnTo>
                  <a:lnTo>
                    <a:pt x="4" y="112"/>
                  </a:lnTo>
                  <a:lnTo>
                    <a:pt x="10" y="122"/>
                  </a:lnTo>
                  <a:lnTo>
                    <a:pt x="20" y="130"/>
                  </a:lnTo>
                  <a:lnTo>
                    <a:pt x="26" y="130"/>
                  </a:lnTo>
                  <a:lnTo>
                    <a:pt x="32" y="132"/>
                  </a:lnTo>
                  <a:lnTo>
                    <a:pt x="250" y="132"/>
                  </a:lnTo>
                  <a:lnTo>
                    <a:pt x="250" y="132"/>
                  </a:lnTo>
                  <a:lnTo>
                    <a:pt x="256" y="130"/>
                  </a:lnTo>
                  <a:lnTo>
                    <a:pt x="262" y="130"/>
                  </a:lnTo>
                  <a:lnTo>
                    <a:pt x="272" y="122"/>
                  </a:lnTo>
                  <a:lnTo>
                    <a:pt x="278" y="112"/>
                  </a:lnTo>
                  <a:lnTo>
                    <a:pt x="280" y="106"/>
                  </a:lnTo>
                  <a:lnTo>
                    <a:pt x="282" y="100"/>
                  </a:lnTo>
                  <a:lnTo>
                    <a:pt x="282"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4" name="Freeform 28"/>
            <p:cNvSpPr>
              <a:spLocks/>
            </p:cNvSpPr>
            <p:nvPr/>
          </p:nvSpPr>
          <p:spPr bwMode="auto">
            <a:xfrm>
              <a:off x="4041" y="1615"/>
              <a:ext cx="280" cy="132"/>
            </a:xfrm>
            <a:custGeom>
              <a:avLst/>
              <a:gdLst>
                <a:gd name="T0" fmla="*/ 280 w 280"/>
                <a:gd name="T1" fmla="*/ 32 h 132"/>
                <a:gd name="T2" fmla="*/ 280 w 280"/>
                <a:gd name="T3" fmla="*/ 32 h 132"/>
                <a:gd name="T4" fmla="*/ 280 w 280"/>
                <a:gd name="T5" fmla="*/ 24 h 132"/>
                <a:gd name="T6" fmla="*/ 278 w 280"/>
                <a:gd name="T7" fmla="*/ 18 h 132"/>
                <a:gd name="T8" fmla="*/ 272 w 280"/>
                <a:gd name="T9" fmla="*/ 8 h 132"/>
                <a:gd name="T10" fmla="*/ 262 w 280"/>
                <a:gd name="T11" fmla="*/ 2 h 132"/>
                <a:gd name="T12" fmla="*/ 256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2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2" y="8"/>
                  </a:lnTo>
                  <a:lnTo>
                    <a:pt x="262" y="2"/>
                  </a:lnTo>
                  <a:lnTo>
                    <a:pt x="256" y="0"/>
                  </a:lnTo>
                  <a:lnTo>
                    <a:pt x="248" y="0"/>
                  </a:lnTo>
                  <a:lnTo>
                    <a:pt x="32" y="0"/>
                  </a:lnTo>
                  <a:lnTo>
                    <a:pt x="32" y="0"/>
                  </a:lnTo>
                  <a:lnTo>
                    <a:pt x="26" y="0"/>
                  </a:lnTo>
                  <a:lnTo>
                    <a:pt x="20" y="2"/>
                  </a:lnTo>
                  <a:lnTo>
                    <a:pt x="10" y="8"/>
                  </a:lnTo>
                  <a:lnTo>
                    <a:pt x="2" y="18"/>
                  </a:lnTo>
                  <a:lnTo>
                    <a:pt x="2"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5" name="Freeform 29"/>
            <p:cNvSpPr>
              <a:spLocks/>
            </p:cNvSpPr>
            <p:nvPr/>
          </p:nvSpPr>
          <p:spPr bwMode="auto">
            <a:xfrm>
              <a:off x="4041" y="1787"/>
              <a:ext cx="280" cy="132"/>
            </a:xfrm>
            <a:custGeom>
              <a:avLst/>
              <a:gdLst>
                <a:gd name="T0" fmla="*/ 0 w 280"/>
                <a:gd name="T1" fmla="*/ 100 h 132"/>
                <a:gd name="T2" fmla="*/ 0 w 280"/>
                <a:gd name="T3" fmla="*/ 100 h 132"/>
                <a:gd name="T4" fmla="*/ 2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6 w 280"/>
                <a:gd name="T21" fmla="*/ 130 h 132"/>
                <a:gd name="T22" fmla="*/ 262 w 280"/>
                <a:gd name="T23" fmla="*/ 130 h 132"/>
                <a:gd name="T24" fmla="*/ 272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2" y="106"/>
                  </a:lnTo>
                  <a:lnTo>
                    <a:pt x="2" y="112"/>
                  </a:lnTo>
                  <a:lnTo>
                    <a:pt x="10" y="122"/>
                  </a:lnTo>
                  <a:lnTo>
                    <a:pt x="20" y="130"/>
                  </a:lnTo>
                  <a:lnTo>
                    <a:pt x="26" y="130"/>
                  </a:lnTo>
                  <a:lnTo>
                    <a:pt x="32" y="132"/>
                  </a:lnTo>
                  <a:lnTo>
                    <a:pt x="248" y="132"/>
                  </a:lnTo>
                  <a:lnTo>
                    <a:pt x="248" y="132"/>
                  </a:lnTo>
                  <a:lnTo>
                    <a:pt x="256" y="130"/>
                  </a:lnTo>
                  <a:lnTo>
                    <a:pt x="262" y="130"/>
                  </a:lnTo>
                  <a:lnTo>
                    <a:pt x="272"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6" name="Freeform 30"/>
            <p:cNvSpPr>
              <a:spLocks/>
            </p:cNvSpPr>
            <p:nvPr/>
          </p:nvSpPr>
          <p:spPr bwMode="auto">
            <a:xfrm>
              <a:off x="370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7" name="Freeform 31"/>
            <p:cNvSpPr>
              <a:spLocks/>
            </p:cNvSpPr>
            <p:nvPr/>
          </p:nvSpPr>
          <p:spPr bwMode="auto">
            <a:xfrm>
              <a:off x="370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8" name="Freeform 32"/>
            <p:cNvSpPr>
              <a:spLocks/>
            </p:cNvSpPr>
            <p:nvPr/>
          </p:nvSpPr>
          <p:spPr bwMode="auto">
            <a:xfrm>
              <a:off x="336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9" name="Freeform 33"/>
            <p:cNvSpPr>
              <a:spLocks/>
            </p:cNvSpPr>
            <p:nvPr/>
          </p:nvSpPr>
          <p:spPr bwMode="auto">
            <a:xfrm>
              <a:off x="336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0" name="Freeform 34"/>
            <p:cNvSpPr>
              <a:spLocks/>
            </p:cNvSpPr>
            <p:nvPr/>
          </p:nvSpPr>
          <p:spPr bwMode="auto">
            <a:xfrm>
              <a:off x="3021"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1" name="Freeform 35"/>
            <p:cNvSpPr>
              <a:spLocks/>
            </p:cNvSpPr>
            <p:nvPr/>
          </p:nvSpPr>
          <p:spPr bwMode="auto">
            <a:xfrm>
              <a:off x="3021"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2" name="Freeform 36"/>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3" name="Freeform 37"/>
            <p:cNvSpPr>
              <a:spLocks/>
            </p:cNvSpPr>
            <p:nvPr/>
          </p:nvSpPr>
          <p:spPr bwMode="auto">
            <a:xfrm>
              <a:off x="2917" y="1857"/>
              <a:ext cx="328" cy="328"/>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4" name="Freeform 38"/>
            <p:cNvSpPr>
              <a:spLocks noEditPoints="1"/>
            </p:cNvSpPr>
            <p:nvPr/>
          </p:nvSpPr>
          <p:spPr bwMode="auto">
            <a:xfrm>
              <a:off x="2941" y="1881"/>
              <a:ext cx="280" cy="28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5" name="Freeform 39"/>
            <p:cNvSpPr>
              <a:spLocks/>
            </p:cNvSpPr>
            <p:nvPr/>
          </p:nvSpPr>
          <p:spPr bwMode="auto">
            <a:xfrm>
              <a:off x="2905" y="1925"/>
              <a:ext cx="24" cy="196"/>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6" name="Freeform 40"/>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7" name="Freeform 41"/>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8" name="Freeform 42"/>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9" name="Freeform 43"/>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0" name="Freeform 44"/>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1" name="Freeform 45"/>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2" name="Freeform 46"/>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47" name="Group 146"/>
          <p:cNvGrpSpPr>
            <a:grpSpLocks noChangeAspect="1"/>
          </p:cNvGrpSpPr>
          <p:nvPr/>
        </p:nvGrpSpPr>
        <p:grpSpPr bwMode="auto">
          <a:xfrm flipH="1">
            <a:off x="1068302" y="5376232"/>
            <a:ext cx="1742397" cy="925754"/>
            <a:chOff x="2291" y="1337"/>
            <a:chExt cx="3098" cy="1646"/>
          </a:xfrm>
        </p:grpSpPr>
        <p:sp>
          <p:nvSpPr>
            <p:cNvPr id="148" name="AutoShape 3"/>
            <p:cNvSpPr>
              <a:spLocks noChangeAspect="1" noChangeArrowheads="1" noTextEdit="1"/>
            </p:cNvSpPr>
            <p:nvPr/>
          </p:nvSpPr>
          <p:spPr bwMode="auto">
            <a:xfrm>
              <a:off x="2291" y="1337"/>
              <a:ext cx="3098" cy="1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9" name="Freeform 5"/>
            <p:cNvSpPr>
              <a:spLocks/>
            </p:cNvSpPr>
            <p:nvPr/>
          </p:nvSpPr>
          <p:spPr bwMode="auto">
            <a:xfrm>
              <a:off x="2333" y="1401"/>
              <a:ext cx="3056" cy="1582"/>
            </a:xfrm>
            <a:custGeom>
              <a:avLst/>
              <a:gdLst>
                <a:gd name="T0" fmla="*/ 620 w 3056"/>
                <a:gd name="T1" fmla="*/ 2 h 1582"/>
                <a:gd name="T2" fmla="*/ 522 w 3056"/>
                <a:gd name="T3" fmla="*/ 24 h 1582"/>
                <a:gd name="T4" fmla="*/ 434 w 3056"/>
                <a:gd name="T5" fmla="*/ 74 h 1582"/>
                <a:gd name="T6" fmla="*/ 366 w 3056"/>
                <a:gd name="T7" fmla="*/ 146 h 1582"/>
                <a:gd name="T8" fmla="*/ 328 w 3056"/>
                <a:gd name="T9" fmla="*/ 212 h 1582"/>
                <a:gd name="T10" fmla="*/ 304 w 3056"/>
                <a:gd name="T11" fmla="*/ 290 h 1582"/>
                <a:gd name="T12" fmla="*/ 300 w 3056"/>
                <a:gd name="T13" fmla="*/ 364 h 1582"/>
                <a:gd name="T14" fmla="*/ 300 w 3056"/>
                <a:gd name="T15" fmla="*/ 438 h 1582"/>
                <a:gd name="T16" fmla="*/ 232 w 3056"/>
                <a:gd name="T17" fmla="*/ 460 h 1582"/>
                <a:gd name="T18" fmla="*/ 152 w 3056"/>
                <a:gd name="T19" fmla="*/ 508 h 1582"/>
                <a:gd name="T20" fmla="*/ 88 w 3056"/>
                <a:gd name="T21" fmla="*/ 574 h 1582"/>
                <a:gd name="T22" fmla="*/ 44 w 3056"/>
                <a:gd name="T23" fmla="*/ 656 h 1582"/>
                <a:gd name="T24" fmla="*/ 34 w 3056"/>
                <a:gd name="T25" fmla="*/ 678 h 1582"/>
                <a:gd name="T26" fmla="*/ 20 w 3056"/>
                <a:gd name="T27" fmla="*/ 782 h 1582"/>
                <a:gd name="T28" fmla="*/ 4 w 3056"/>
                <a:gd name="T29" fmla="*/ 1002 h 1582"/>
                <a:gd name="T30" fmla="*/ 0 w 3056"/>
                <a:gd name="T31" fmla="*/ 1108 h 1582"/>
                <a:gd name="T32" fmla="*/ 32 w 3056"/>
                <a:gd name="T33" fmla="*/ 1210 h 1582"/>
                <a:gd name="T34" fmla="*/ 112 w 3056"/>
                <a:gd name="T35" fmla="*/ 1278 h 1582"/>
                <a:gd name="T36" fmla="*/ 148 w 3056"/>
                <a:gd name="T37" fmla="*/ 1372 h 1582"/>
                <a:gd name="T38" fmla="*/ 226 w 3056"/>
                <a:gd name="T39" fmla="*/ 1474 h 1582"/>
                <a:gd name="T40" fmla="*/ 334 w 3056"/>
                <a:gd name="T41" fmla="*/ 1548 h 1582"/>
                <a:gd name="T42" fmla="*/ 464 w 3056"/>
                <a:gd name="T43" fmla="*/ 1582 h 1582"/>
                <a:gd name="T44" fmla="*/ 556 w 3056"/>
                <a:gd name="T45" fmla="*/ 1578 h 1582"/>
                <a:gd name="T46" fmla="*/ 666 w 3056"/>
                <a:gd name="T47" fmla="*/ 1544 h 1582"/>
                <a:gd name="T48" fmla="*/ 762 w 3056"/>
                <a:gd name="T49" fmla="*/ 1482 h 1582"/>
                <a:gd name="T50" fmla="*/ 836 w 3056"/>
                <a:gd name="T51" fmla="*/ 1394 h 1582"/>
                <a:gd name="T52" fmla="*/ 1648 w 3056"/>
                <a:gd name="T53" fmla="*/ 1342 h 1582"/>
                <a:gd name="T54" fmla="*/ 1708 w 3056"/>
                <a:gd name="T55" fmla="*/ 1440 h 1582"/>
                <a:gd name="T56" fmla="*/ 1794 w 3056"/>
                <a:gd name="T57" fmla="*/ 1516 h 1582"/>
                <a:gd name="T58" fmla="*/ 1896 w 3056"/>
                <a:gd name="T59" fmla="*/ 1566 h 1582"/>
                <a:gd name="T60" fmla="*/ 2012 w 3056"/>
                <a:gd name="T61" fmla="*/ 1582 h 1582"/>
                <a:gd name="T62" fmla="*/ 2098 w 3056"/>
                <a:gd name="T63" fmla="*/ 1572 h 1582"/>
                <a:gd name="T64" fmla="*/ 2206 w 3056"/>
                <a:gd name="T65" fmla="*/ 1532 h 1582"/>
                <a:gd name="T66" fmla="*/ 2296 w 3056"/>
                <a:gd name="T67" fmla="*/ 1462 h 1582"/>
                <a:gd name="T68" fmla="*/ 2362 w 3056"/>
                <a:gd name="T69" fmla="*/ 1368 h 1582"/>
                <a:gd name="T70" fmla="*/ 2704 w 3056"/>
                <a:gd name="T71" fmla="*/ 1342 h 1582"/>
                <a:gd name="T72" fmla="*/ 2796 w 3056"/>
                <a:gd name="T73" fmla="*/ 1322 h 1582"/>
                <a:gd name="T74" fmla="*/ 2872 w 3056"/>
                <a:gd name="T75" fmla="*/ 1292 h 1582"/>
                <a:gd name="T76" fmla="*/ 2926 w 3056"/>
                <a:gd name="T77" fmla="*/ 1284 h 1582"/>
                <a:gd name="T78" fmla="*/ 2988 w 3056"/>
                <a:gd name="T79" fmla="*/ 1250 h 1582"/>
                <a:gd name="T80" fmla="*/ 3034 w 3056"/>
                <a:gd name="T81" fmla="*/ 1196 h 1582"/>
                <a:gd name="T82" fmla="*/ 3054 w 3056"/>
                <a:gd name="T83" fmla="*/ 1126 h 1582"/>
                <a:gd name="T84" fmla="*/ 3054 w 3056"/>
                <a:gd name="T85" fmla="*/ 1016 h 1582"/>
                <a:gd name="T86" fmla="*/ 3024 w 3056"/>
                <a:gd name="T87" fmla="*/ 346 h 1582"/>
                <a:gd name="T88" fmla="*/ 3010 w 3056"/>
                <a:gd name="T89" fmla="*/ 244 h 1582"/>
                <a:gd name="T90" fmla="*/ 2946 w 3056"/>
                <a:gd name="T91" fmla="*/ 126 h 1582"/>
                <a:gd name="T92" fmla="*/ 2844 w 3056"/>
                <a:gd name="T93" fmla="*/ 42 h 1582"/>
                <a:gd name="T94" fmla="*/ 2716 w 3056"/>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6" h="1582">
                  <a:moveTo>
                    <a:pt x="2680" y="0"/>
                  </a:moveTo>
                  <a:lnTo>
                    <a:pt x="646" y="0"/>
                  </a:lnTo>
                  <a:lnTo>
                    <a:pt x="646" y="0"/>
                  </a:lnTo>
                  <a:lnTo>
                    <a:pt x="620" y="2"/>
                  </a:lnTo>
                  <a:lnTo>
                    <a:pt x="594" y="4"/>
                  </a:lnTo>
                  <a:lnTo>
                    <a:pt x="570" y="10"/>
                  </a:lnTo>
                  <a:lnTo>
                    <a:pt x="544" y="16"/>
                  </a:lnTo>
                  <a:lnTo>
                    <a:pt x="522" y="24"/>
                  </a:lnTo>
                  <a:lnTo>
                    <a:pt x="498" y="34"/>
                  </a:lnTo>
                  <a:lnTo>
                    <a:pt x="476" y="46"/>
                  </a:lnTo>
                  <a:lnTo>
                    <a:pt x="454" y="58"/>
                  </a:lnTo>
                  <a:lnTo>
                    <a:pt x="434" y="74"/>
                  </a:lnTo>
                  <a:lnTo>
                    <a:pt x="416" y="90"/>
                  </a:lnTo>
                  <a:lnTo>
                    <a:pt x="398" y="106"/>
                  </a:lnTo>
                  <a:lnTo>
                    <a:pt x="380" y="126"/>
                  </a:lnTo>
                  <a:lnTo>
                    <a:pt x="366" y="146"/>
                  </a:lnTo>
                  <a:lnTo>
                    <a:pt x="352" y="166"/>
                  </a:lnTo>
                  <a:lnTo>
                    <a:pt x="340" y="190"/>
                  </a:lnTo>
                  <a:lnTo>
                    <a:pt x="328" y="212"/>
                  </a:lnTo>
                  <a:lnTo>
                    <a:pt x="328" y="212"/>
                  </a:lnTo>
                  <a:lnTo>
                    <a:pt x="320" y="232"/>
                  </a:lnTo>
                  <a:lnTo>
                    <a:pt x="312" y="252"/>
                  </a:lnTo>
                  <a:lnTo>
                    <a:pt x="308" y="270"/>
                  </a:lnTo>
                  <a:lnTo>
                    <a:pt x="304" y="290"/>
                  </a:lnTo>
                  <a:lnTo>
                    <a:pt x="302" y="328"/>
                  </a:lnTo>
                  <a:lnTo>
                    <a:pt x="300" y="362"/>
                  </a:lnTo>
                  <a:lnTo>
                    <a:pt x="300" y="364"/>
                  </a:lnTo>
                  <a:lnTo>
                    <a:pt x="300" y="364"/>
                  </a:lnTo>
                  <a:lnTo>
                    <a:pt x="300" y="396"/>
                  </a:lnTo>
                  <a:lnTo>
                    <a:pt x="300" y="396"/>
                  </a:lnTo>
                  <a:lnTo>
                    <a:pt x="300" y="406"/>
                  </a:lnTo>
                  <a:lnTo>
                    <a:pt x="300" y="438"/>
                  </a:lnTo>
                  <a:lnTo>
                    <a:pt x="300" y="438"/>
                  </a:lnTo>
                  <a:lnTo>
                    <a:pt x="276" y="444"/>
                  </a:lnTo>
                  <a:lnTo>
                    <a:pt x="254" y="452"/>
                  </a:lnTo>
                  <a:lnTo>
                    <a:pt x="232" y="460"/>
                  </a:lnTo>
                  <a:lnTo>
                    <a:pt x="210" y="470"/>
                  </a:lnTo>
                  <a:lnTo>
                    <a:pt x="190" y="482"/>
                  </a:lnTo>
                  <a:lnTo>
                    <a:pt x="172" y="494"/>
                  </a:lnTo>
                  <a:lnTo>
                    <a:pt x="152" y="508"/>
                  </a:lnTo>
                  <a:lnTo>
                    <a:pt x="134" y="524"/>
                  </a:lnTo>
                  <a:lnTo>
                    <a:pt x="118" y="540"/>
                  </a:lnTo>
                  <a:lnTo>
                    <a:pt x="102" y="556"/>
                  </a:lnTo>
                  <a:lnTo>
                    <a:pt x="88" y="574"/>
                  </a:lnTo>
                  <a:lnTo>
                    <a:pt x="76" y="594"/>
                  </a:lnTo>
                  <a:lnTo>
                    <a:pt x="64" y="614"/>
                  </a:lnTo>
                  <a:lnTo>
                    <a:pt x="52" y="634"/>
                  </a:lnTo>
                  <a:lnTo>
                    <a:pt x="44" y="656"/>
                  </a:lnTo>
                  <a:lnTo>
                    <a:pt x="36" y="678"/>
                  </a:lnTo>
                  <a:lnTo>
                    <a:pt x="36" y="678"/>
                  </a:lnTo>
                  <a:lnTo>
                    <a:pt x="34" y="678"/>
                  </a:lnTo>
                  <a:lnTo>
                    <a:pt x="34" y="678"/>
                  </a:lnTo>
                  <a:lnTo>
                    <a:pt x="28" y="704"/>
                  </a:lnTo>
                  <a:lnTo>
                    <a:pt x="24" y="730"/>
                  </a:lnTo>
                  <a:lnTo>
                    <a:pt x="20" y="756"/>
                  </a:lnTo>
                  <a:lnTo>
                    <a:pt x="20" y="782"/>
                  </a:lnTo>
                  <a:lnTo>
                    <a:pt x="20" y="962"/>
                  </a:lnTo>
                  <a:lnTo>
                    <a:pt x="20" y="962"/>
                  </a:lnTo>
                  <a:lnTo>
                    <a:pt x="10" y="982"/>
                  </a:lnTo>
                  <a:lnTo>
                    <a:pt x="4" y="1002"/>
                  </a:lnTo>
                  <a:lnTo>
                    <a:pt x="2" y="1022"/>
                  </a:lnTo>
                  <a:lnTo>
                    <a:pt x="0" y="1044"/>
                  </a:lnTo>
                  <a:lnTo>
                    <a:pt x="0" y="1108"/>
                  </a:lnTo>
                  <a:lnTo>
                    <a:pt x="0" y="1108"/>
                  </a:lnTo>
                  <a:lnTo>
                    <a:pt x="2" y="1136"/>
                  </a:lnTo>
                  <a:lnTo>
                    <a:pt x="8" y="1162"/>
                  </a:lnTo>
                  <a:lnTo>
                    <a:pt x="18" y="1186"/>
                  </a:lnTo>
                  <a:lnTo>
                    <a:pt x="32" y="1210"/>
                  </a:lnTo>
                  <a:lnTo>
                    <a:pt x="48" y="1230"/>
                  </a:lnTo>
                  <a:lnTo>
                    <a:pt x="66" y="1250"/>
                  </a:lnTo>
                  <a:lnTo>
                    <a:pt x="88" y="1264"/>
                  </a:lnTo>
                  <a:lnTo>
                    <a:pt x="112" y="1278"/>
                  </a:lnTo>
                  <a:lnTo>
                    <a:pt x="112" y="1278"/>
                  </a:lnTo>
                  <a:lnTo>
                    <a:pt x="122" y="1310"/>
                  </a:lnTo>
                  <a:lnTo>
                    <a:pt x="134" y="1342"/>
                  </a:lnTo>
                  <a:lnTo>
                    <a:pt x="148" y="1372"/>
                  </a:lnTo>
                  <a:lnTo>
                    <a:pt x="164" y="1400"/>
                  </a:lnTo>
                  <a:lnTo>
                    <a:pt x="182" y="1426"/>
                  </a:lnTo>
                  <a:lnTo>
                    <a:pt x="204" y="1452"/>
                  </a:lnTo>
                  <a:lnTo>
                    <a:pt x="226" y="1474"/>
                  </a:lnTo>
                  <a:lnTo>
                    <a:pt x="252" y="1496"/>
                  </a:lnTo>
                  <a:lnTo>
                    <a:pt x="278" y="1516"/>
                  </a:lnTo>
                  <a:lnTo>
                    <a:pt x="306" y="1532"/>
                  </a:lnTo>
                  <a:lnTo>
                    <a:pt x="334" y="1548"/>
                  </a:lnTo>
                  <a:lnTo>
                    <a:pt x="366" y="1560"/>
                  </a:lnTo>
                  <a:lnTo>
                    <a:pt x="398" y="1570"/>
                  </a:lnTo>
                  <a:lnTo>
                    <a:pt x="430" y="1576"/>
                  </a:lnTo>
                  <a:lnTo>
                    <a:pt x="464" y="1582"/>
                  </a:lnTo>
                  <a:lnTo>
                    <a:pt x="498" y="1582"/>
                  </a:lnTo>
                  <a:lnTo>
                    <a:pt x="498" y="1582"/>
                  </a:lnTo>
                  <a:lnTo>
                    <a:pt x="528" y="1582"/>
                  </a:lnTo>
                  <a:lnTo>
                    <a:pt x="556" y="1578"/>
                  </a:lnTo>
                  <a:lnTo>
                    <a:pt x="586" y="1572"/>
                  </a:lnTo>
                  <a:lnTo>
                    <a:pt x="614" y="1566"/>
                  </a:lnTo>
                  <a:lnTo>
                    <a:pt x="640" y="1556"/>
                  </a:lnTo>
                  <a:lnTo>
                    <a:pt x="666" y="1544"/>
                  </a:lnTo>
                  <a:lnTo>
                    <a:pt x="692" y="1532"/>
                  </a:lnTo>
                  <a:lnTo>
                    <a:pt x="716" y="1516"/>
                  </a:lnTo>
                  <a:lnTo>
                    <a:pt x="740" y="1500"/>
                  </a:lnTo>
                  <a:lnTo>
                    <a:pt x="762" y="1482"/>
                  </a:lnTo>
                  <a:lnTo>
                    <a:pt x="782" y="1462"/>
                  </a:lnTo>
                  <a:lnTo>
                    <a:pt x="802" y="1440"/>
                  </a:lnTo>
                  <a:lnTo>
                    <a:pt x="820" y="1418"/>
                  </a:lnTo>
                  <a:lnTo>
                    <a:pt x="836" y="1394"/>
                  </a:lnTo>
                  <a:lnTo>
                    <a:pt x="850" y="1368"/>
                  </a:lnTo>
                  <a:lnTo>
                    <a:pt x="862" y="1342"/>
                  </a:lnTo>
                  <a:lnTo>
                    <a:pt x="1648" y="1342"/>
                  </a:lnTo>
                  <a:lnTo>
                    <a:pt x="1648" y="1342"/>
                  </a:lnTo>
                  <a:lnTo>
                    <a:pt x="1660" y="1368"/>
                  </a:lnTo>
                  <a:lnTo>
                    <a:pt x="1674" y="1394"/>
                  </a:lnTo>
                  <a:lnTo>
                    <a:pt x="1690" y="1418"/>
                  </a:lnTo>
                  <a:lnTo>
                    <a:pt x="1708" y="1440"/>
                  </a:lnTo>
                  <a:lnTo>
                    <a:pt x="1728" y="1462"/>
                  </a:lnTo>
                  <a:lnTo>
                    <a:pt x="1748" y="1482"/>
                  </a:lnTo>
                  <a:lnTo>
                    <a:pt x="1770" y="1500"/>
                  </a:lnTo>
                  <a:lnTo>
                    <a:pt x="1794" y="1516"/>
                  </a:lnTo>
                  <a:lnTo>
                    <a:pt x="1818" y="1532"/>
                  </a:lnTo>
                  <a:lnTo>
                    <a:pt x="1842" y="1544"/>
                  </a:lnTo>
                  <a:lnTo>
                    <a:pt x="1870" y="1556"/>
                  </a:lnTo>
                  <a:lnTo>
                    <a:pt x="1896" y="1566"/>
                  </a:lnTo>
                  <a:lnTo>
                    <a:pt x="1924" y="1572"/>
                  </a:lnTo>
                  <a:lnTo>
                    <a:pt x="1952" y="1578"/>
                  </a:lnTo>
                  <a:lnTo>
                    <a:pt x="1982" y="1582"/>
                  </a:lnTo>
                  <a:lnTo>
                    <a:pt x="2012" y="1582"/>
                  </a:lnTo>
                  <a:lnTo>
                    <a:pt x="2012" y="1582"/>
                  </a:lnTo>
                  <a:lnTo>
                    <a:pt x="2042" y="1582"/>
                  </a:lnTo>
                  <a:lnTo>
                    <a:pt x="2070" y="1578"/>
                  </a:lnTo>
                  <a:lnTo>
                    <a:pt x="2098" y="1572"/>
                  </a:lnTo>
                  <a:lnTo>
                    <a:pt x="2126" y="1566"/>
                  </a:lnTo>
                  <a:lnTo>
                    <a:pt x="2154" y="1556"/>
                  </a:lnTo>
                  <a:lnTo>
                    <a:pt x="2180" y="1544"/>
                  </a:lnTo>
                  <a:lnTo>
                    <a:pt x="2206" y="1532"/>
                  </a:lnTo>
                  <a:lnTo>
                    <a:pt x="2230" y="1516"/>
                  </a:lnTo>
                  <a:lnTo>
                    <a:pt x="2254" y="1500"/>
                  </a:lnTo>
                  <a:lnTo>
                    <a:pt x="2276" y="1482"/>
                  </a:lnTo>
                  <a:lnTo>
                    <a:pt x="2296" y="1462"/>
                  </a:lnTo>
                  <a:lnTo>
                    <a:pt x="2314" y="1440"/>
                  </a:lnTo>
                  <a:lnTo>
                    <a:pt x="2332" y="1418"/>
                  </a:lnTo>
                  <a:lnTo>
                    <a:pt x="2348" y="1394"/>
                  </a:lnTo>
                  <a:lnTo>
                    <a:pt x="2362" y="1368"/>
                  </a:lnTo>
                  <a:lnTo>
                    <a:pt x="2376" y="1342"/>
                  </a:lnTo>
                  <a:lnTo>
                    <a:pt x="2680" y="1342"/>
                  </a:lnTo>
                  <a:lnTo>
                    <a:pt x="2680" y="1342"/>
                  </a:lnTo>
                  <a:lnTo>
                    <a:pt x="2704" y="1342"/>
                  </a:lnTo>
                  <a:lnTo>
                    <a:pt x="2728" y="1340"/>
                  </a:lnTo>
                  <a:lnTo>
                    <a:pt x="2750" y="1336"/>
                  </a:lnTo>
                  <a:lnTo>
                    <a:pt x="2774" y="1330"/>
                  </a:lnTo>
                  <a:lnTo>
                    <a:pt x="2796" y="1322"/>
                  </a:lnTo>
                  <a:lnTo>
                    <a:pt x="2818" y="1314"/>
                  </a:lnTo>
                  <a:lnTo>
                    <a:pt x="2838" y="1304"/>
                  </a:lnTo>
                  <a:lnTo>
                    <a:pt x="2860" y="1292"/>
                  </a:lnTo>
                  <a:lnTo>
                    <a:pt x="2872" y="1292"/>
                  </a:lnTo>
                  <a:lnTo>
                    <a:pt x="2872" y="1292"/>
                  </a:lnTo>
                  <a:lnTo>
                    <a:pt x="2890" y="1290"/>
                  </a:lnTo>
                  <a:lnTo>
                    <a:pt x="2908" y="1288"/>
                  </a:lnTo>
                  <a:lnTo>
                    <a:pt x="2926" y="1284"/>
                  </a:lnTo>
                  <a:lnTo>
                    <a:pt x="2942" y="1278"/>
                  </a:lnTo>
                  <a:lnTo>
                    <a:pt x="2958" y="1270"/>
                  </a:lnTo>
                  <a:lnTo>
                    <a:pt x="2974" y="1260"/>
                  </a:lnTo>
                  <a:lnTo>
                    <a:pt x="2988" y="1250"/>
                  </a:lnTo>
                  <a:lnTo>
                    <a:pt x="3002" y="1238"/>
                  </a:lnTo>
                  <a:lnTo>
                    <a:pt x="3014" y="1224"/>
                  </a:lnTo>
                  <a:lnTo>
                    <a:pt x="3024" y="1210"/>
                  </a:lnTo>
                  <a:lnTo>
                    <a:pt x="3034" y="1196"/>
                  </a:lnTo>
                  <a:lnTo>
                    <a:pt x="3040" y="1180"/>
                  </a:lnTo>
                  <a:lnTo>
                    <a:pt x="3046" y="1162"/>
                  </a:lnTo>
                  <a:lnTo>
                    <a:pt x="3052" y="1144"/>
                  </a:lnTo>
                  <a:lnTo>
                    <a:pt x="3054" y="1126"/>
                  </a:lnTo>
                  <a:lnTo>
                    <a:pt x="3056" y="1108"/>
                  </a:lnTo>
                  <a:lnTo>
                    <a:pt x="3056" y="1044"/>
                  </a:lnTo>
                  <a:lnTo>
                    <a:pt x="3056" y="1044"/>
                  </a:lnTo>
                  <a:lnTo>
                    <a:pt x="3054" y="1016"/>
                  </a:lnTo>
                  <a:lnTo>
                    <a:pt x="3048" y="990"/>
                  </a:lnTo>
                  <a:lnTo>
                    <a:pt x="3038" y="966"/>
                  </a:lnTo>
                  <a:lnTo>
                    <a:pt x="3024" y="942"/>
                  </a:lnTo>
                  <a:lnTo>
                    <a:pt x="3024" y="346"/>
                  </a:lnTo>
                  <a:lnTo>
                    <a:pt x="3024" y="346"/>
                  </a:lnTo>
                  <a:lnTo>
                    <a:pt x="3022" y="310"/>
                  </a:lnTo>
                  <a:lnTo>
                    <a:pt x="3018" y="276"/>
                  </a:lnTo>
                  <a:lnTo>
                    <a:pt x="3010" y="244"/>
                  </a:lnTo>
                  <a:lnTo>
                    <a:pt x="2998" y="212"/>
                  </a:lnTo>
                  <a:lnTo>
                    <a:pt x="2982" y="182"/>
                  </a:lnTo>
                  <a:lnTo>
                    <a:pt x="2966" y="152"/>
                  </a:lnTo>
                  <a:lnTo>
                    <a:pt x="2946" y="126"/>
                  </a:lnTo>
                  <a:lnTo>
                    <a:pt x="2924" y="102"/>
                  </a:lnTo>
                  <a:lnTo>
                    <a:pt x="2900" y="80"/>
                  </a:lnTo>
                  <a:lnTo>
                    <a:pt x="2872" y="60"/>
                  </a:lnTo>
                  <a:lnTo>
                    <a:pt x="2844" y="42"/>
                  </a:lnTo>
                  <a:lnTo>
                    <a:pt x="2814" y="28"/>
                  </a:lnTo>
                  <a:lnTo>
                    <a:pt x="2782" y="16"/>
                  </a:lnTo>
                  <a:lnTo>
                    <a:pt x="2750" y="8"/>
                  </a:lnTo>
                  <a:lnTo>
                    <a:pt x="2716" y="2"/>
                  </a:lnTo>
                  <a:lnTo>
                    <a:pt x="2680" y="0"/>
                  </a:lnTo>
                  <a:lnTo>
                    <a:pt x="2680" y="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0" name="Freeform 6"/>
            <p:cNvSpPr>
              <a:spLocks/>
            </p:cNvSpPr>
            <p:nvPr/>
          </p:nvSpPr>
          <p:spPr bwMode="auto">
            <a:xfrm>
              <a:off x="2291" y="1337"/>
              <a:ext cx="3054" cy="1582"/>
            </a:xfrm>
            <a:custGeom>
              <a:avLst/>
              <a:gdLst>
                <a:gd name="T0" fmla="*/ 620 w 3054"/>
                <a:gd name="T1" fmla="*/ 2 h 1582"/>
                <a:gd name="T2" fmla="*/ 520 w 3054"/>
                <a:gd name="T3" fmla="*/ 24 h 1582"/>
                <a:gd name="T4" fmla="*/ 434 w 3054"/>
                <a:gd name="T5" fmla="*/ 74 h 1582"/>
                <a:gd name="T6" fmla="*/ 364 w 3054"/>
                <a:gd name="T7" fmla="*/ 146 h 1582"/>
                <a:gd name="T8" fmla="*/ 328 w 3054"/>
                <a:gd name="T9" fmla="*/ 212 h 1582"/>
                <a:gd name="T10" fmla="*/ 304 w 3054"/>
                <a:gd name="T11" fmla="*/ 290 h 1582"/>
                <a:gd name="T12" fmla="*/ 300 w 3054"/>
                <a:gd name="T13" fmla="*/ 364 h 1582"/>
                <a:gd name="T14" fmla="*/ 298 w 3054"/>
                <a:gd name="T15" fmla="*/ 438 h 1582"/>
                <a:gd name="T16" fmla="*/ 232 w 3054"/>
                <a:gd name="T17" fmla="*/ 460 h 1582"/>
                <a:gd name="T18" fmla="*/ 152 w 3054"/>
                <a:gd name="T19" fmla="*/ 508 h 1582"/>
                <a:gd name="T20" fmla="*/ 88 w 3054"/>
                <a:gd name="T21" fmla="*/ 574 h 1582"/>
                <a:gd name="T22" fmla="*/ 42 w 3054"/>
                <a:gd name="T23" fmla="*/ 656 h 1582"/>
                <a:gd name="T24" fmla="*/ 34 w 3054"/>
                <a:gd name="T25" fmla="*/ 678 h 1582"/>
                <a:gd name="T26" fmla="*/ 18 w 3054"/>
                <a:gd name="T27" fmla="*/ 782 h 1582"/>
                <a:gd name="T28" fmla="*/ 4 w 3054"/>
                <a:gd name="T29" fmla="*/ 1002 h 1582"/>
                <a:gd name="T30" fmla="*/ 0 w 3054"/>
                <a:gd name="T31" fmla="*/ 1108 h 1582"/>
                <a:gd name="T32" fmla="*/ 30 w 3054"/>
                <a:gd name="T33" fmla="*/ 1210 h 1582"/>
                <a:gd name="T34" fmla="*/ 112 w 3054"/>
                <a:gd name="T35" fmla="*/ 1278 h 1582"/>
                <a:gd name="T36" fmla="*/ 146 w 3054"/>
                <a:gd name="T37" fmla="*/ 1370 h 1582"/>
                <a:gd name="T38" fmla="*/ 226 w 3054"/>
                <a:gd name="T39" fmla="*/ 1474 h 1582"/>
                <a:gd name="T40" fmla="*/ 334 w 3054"/>
                <a:gd name="T41" fmla="*/ 1548 h 1582"/>
                <a:gd name="T42" fmla="*/ 462 w 3054"/>
                <a:gd name="T43" fmla="*/ 1582 h 1582"/>
                <a:gd name="T44" fmla="*/ 556 w 3054"/>
                <a:gd name="T45" fmla="*/ 1578 h 1582"/>
                <a:gd name="T46" fmla="*/ 666 w 3054"/>
                <a:gd name="T47" fmla="*/ 1544 h 1582"/>
                <a:gd name="T48" fmla="*/ 760 w 3054"/>
                <a:gd name="T49" fmla="*/ 1482 h 1582"/>
                <a:gd name="T50" fmla="*/ 834 w 3054"/>
                <a:gd name="T51" fmla="*/ 1394 h 1582"/>
                <a:gd name="T52" fmla="*/ 1646 w 3054"/>
                <a:gd name="T53" fmla="*/ 1342 h 1582"/>
                <a:gd name="T54" fmla="*/ 1708 w 3054"/>
                <a:gd name="T55" fmla="*/ 1440 h 1582"/>
                <a:gd name="T56" fmla="*/ 1792 w 3054"/>
                <a:gd name="T57" fmla="*/ 1516 h 1582"/>
                <a:gd name="T58" fmla="*/ 1896 w 3054"/>
                <a:gd name="T59" fmla="*/ 1566 h 1582"/>
                <a:gd name="T60" fmla="*/ 2010 w 3054"/>
                <a:gd name="T61" fmla="*/ 1582 h 1582"/>
                <a:gd name="T62" fmla="*/ 2098 w 3054"/>
                <a:gd name="T63" fmla="*/ 1572 h 1582"/>
                <a:gd name="T64" fmla="*/ 2204 w 3054"/>
                <a:gd name="T65" fmla="*/ 1532 h 1582"/>
                <a:gd name="T66" fmla="*/ 2294 w 3054"/>
                <a:gd name="T67" fmla="*/ 1462 h 1582"/>
                <a:gd name="T68" fmla="*/ 2362 w 3054"/>
                <a:gd name="T69" fmla="*/ 1368 h 1582"/>
                <a:gd name="T70" fmla="*/ 2704 w 3054"/>
                <a:gd name="T71" fmla="*/ 1342 h 1582"/>
                <a:gd name="T72" fmla="*/ 2796 w 3054"/>
                <a:gd name="T73" fmla="*/ 1322 h 1582"/>
                <a:gd name="T74" fmla="*/ 2870 w 3054"/>
                <a:gd name="T75" fmla="*/ 1292 h 1582"/>
                <a:gd name="T76" fmla="*/ 2926 w 3054"/>
                <a:gd name="T77" fmla="*/ 1284 h 1582"/>
                <a:gd name="T78" fmla="*/ 2988 w 3054"/>
                <a:gd name="T79" fmla="*/ 1250 h 1582"/>
                <a:gd name="T80" fmla="*/ 3032 w 3054"/>
                <a:gd name="T81" fmla="*/ 1196 h 1582"/>
                <a:gd name="T82" fmla="*/ 3054 w 3054"/>
                <a:gd name="T83" fmla="*/ 1126 h 1582"/>
                <a:gd name="T84" fmla="*/ 3052 w 3054"/>
                <a:gd name="T85" fmla="*/ 1016 h 1582"/>
                <a:gd name="T86" fmla="*/ 3024 w 3054"/>
                <a:gd name="T87" fmla="*/ 346 h 1582"/>
                <a:gd name="T88" fmla="*/ 3008 w 3054"/>
                <a:gd name="T89" fmla="*/ 242 h 1582"/>
                <a:gd name="T90" fmla="*/ 2946 w 3054"/>
                <a:gd name="T91" fmla="*/ 126 h 1582"/>
                <a:gd name="T92" fmla="*/ 2844 w 3054"/>
                <a:gd name="T93" fmla="*/ 42 h 1582"/>
                <a:gd name="T94" fmla="*/ 2714 w 3054"/>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4" h="1582">
                  <a:moveTo>
                    <a:pt x="2680" y="0"/>
                  </a:moveTo>
                  <a:lnTo>
                    <a:pt x="646" y="0"/>
                  </a:lnTo>
                  <a:lnTo>
                    <a:pt x="646" y="0"/>
                  </a:lnTo>
                  <a:lnTo>
                    <a:pt x="620" y="2"/>
                  </a:lnTo>
                  <a:lnTo>
                    <a:pt x="594" y="4"/>
                  </a:lnTo>
                  <a:lnTo>
                    <a:pt x="568" y="10"/>
                  </a:lnTo>
                  <a:lnTo>
                    <a:pt x="544" y="16"/>
                  </a:lnTo>
                  <a:lnTo>
                    <a:pt x="520" y="24"/>
                  </a:lnTo>
                  <a:lnTo>
                    <a:pt x="498" y="34"/>
                  </a:lnTo>
                  <a:lnTo>
                    <a:pt x="476" y="46"/>
                  </a:lnTo>
                  <a:lnTo>
                    <a:pt x="454" y="58"/>
                  </a:lnTo>
                  <a:lnTo>
                    <a:pt x="434" y="74"/>
                  </a:lnTo>
                  <a:lnTo>
                    <a:pt x="414" y="90"/>
                  </a:lnTo>
                  <a:lnTo>
                    <a:pt x="396" y="106"/>
                  </a:lnTo>
                  <a:lnTo>
                    <a:pt x="380" y="126"/>
                  </a:lnTo>
                  <a:lnTo>
                    <a:pt x="364" y="146"/>
                  </a:lnTo>
                  <a:lnTo>
                    <a:pt x="350" y="166"/>
                  </a:lnTo>
                  <a:lnTo>
                    <a:pt x="338" y="190"/>
                  </a:lnTo>
                  <a:lnTo>
                    <a:pt x="328" y="212"/>
                  </a:lnTo>
                  <a:lnTo>
                    <a:pt x="328" y="212"/>
                  </a:lnTo>
                  <a:lnTo>
                    <a:pt x="318" y="232"/>
                  </a:lnTo>
                  <a:lnTo>
                    <a:pt x="312" y="250"/>
                  </a:lnTo>
                  <a:lnTo>
                    <a:pt x="308" y="270"/>
                  </a:lnTo>
                  <a:lnTo>
                    <a:pt x="304" y="290"/>
                  </a:lnTo>
                  <a:lnTo>
                    <a:pt x="300" y="328"/>
                  </a:lnTo>
                  <a:lnTo>
                    <a:pt x="300" y="362"/>
                  </a:lnTo>
                  <a:lnTo>
                    <a:pt x="300" y="364"/>
                  </a:lnTo>
                  <a:lnTo>
                    <a:pt x="300" y="364"/>
                  </a:lnTo>
                  <a:lnTo>
                    <a:pt x="298" y="396"/>
                  </a:lnTo>
                  <a:lnTo>
                    <a:pt x="298" y="396"/>
                  </a:lnTo>
                  <a:lnTo>
                    <a:pt x="298" y="406"/>
                  </a:lnTo>
                  <a:lnTo>
                    <a:pt x="298" y="438"/>
                  </a:lnTo>
                  <a:lnTo>
                    <a:pt x="298" y="438"/>
                  </a:lnTo>
                  <a:lnTo>
                    <a:pt x="276" y="444"/>
                  </a:lnTo>
                  <a:lnTo>
                    <a:pt x="254" y="452"/>
                  </a:lnTo>
                  <a:lnTo>
                    <a:pt x="232" y="460"/>
                  </a:lnTo>
                  <a:lnTo>
                    <a:pt x="210" y="470"/>
                  </a:lnTo>
                  <a:lnTo>
                    <a:pt x="190" y="482"/>
                  </a:lnTo>
                  <a:lnTo>
                    <a:pt x="170" y="494"/>
                  </a:lnTo>
                  <a:lnTo>
                    <a:pt x="152" y="508"/>
                  </a:lnTo>
                  <a:lnTo>
                    <a:pt x="134" y="524"/>
                  </a:lnTo>
                  <a:lnTo>
                    <a:pt x="118" y="540"/>
                  </a:lnTo>
                  <a:lnTo>
                    <a:pt x="102" y="556"/>
                  </a:lnTo>
                  <a:lnTo>
                    <a:pt x="88" y="574"/>
                  </a:lnTo>
                  <a:lnTo>
                    <a:pt x="74" y="594"/>
                  </a:lnTo>
                  <a:lnTo>
                    <a:pt x="62" y="614"/>
                  </a:lnTo>
                  <a:lnTo>
                    <a:pt x="52" y="634"/>
                  </a:lnTo>
                  <a:lnTo>
                    <a:pt x="42" y="656"/>
                  </a:lnTo>
                  <a:lnTo>
                    <a:pt x="34" y="678"/>
                  </a:lnTo>
                  <a:lnTo>
                    <a:pt x="34" y="678"/>
                  </a:lnTo>
                  <a:lnTo>
                    <a:pt x="34" y="678"/>
                  </a:lnTo>
                  <a:lnTo>
                    <a:pt x="34" y="678"/>
                  </a:lnTo>
                  <a:lnTo>
                    <a:pt x="28" y="704"/>
                  </a:lnTo>
                  <a:lnTo>
                    <a:pt x="22" y="730"/>
                  </a:lnTo>
                  <a:lnTo>
                    <a:pt x="20" y="756"/>
                  </a:lnTo>
                  <a:lnTo>
                    <a:pt x="18" y="782"/>
                  </a:lnTo>
                  <a:lnTo>
                    <a:pt x="18" y="962"/>
                  </a:lnTo>
                  <a:lnTo>
                    <a:pt x="18" y="962"/>
                  </a:lnTo>
                  <a:lnTo>
                    <a:pt x="10" y="980"/>
                  </a:lnTo>
                  <a:lnTo>
                    <a:pt x="4" y="1002"/>
                  </a:lnTo>
                  <a:lnTo>
                    <a:pt x="0" y="1022"/>
                  </a:lnTo>
                  <a:lnTo>
                    <a:pt x="0" y="1044"/>
                  </a:lnTo>
                  <a:lnTo>
                    <a:pt x="0" y="1108"/>
                  </a:lnTo>
                  <a:lnTo>
                    <a:pt x="0" y="1108"/>
                  </a:lnTo>
                  <a:lnTo>
                    <a:pt x="2" y="1136"/>
                  </a:lnTo>
                  <a:lnTo>
                    <a:pt x="8" y="1162"/>
                  </a:lnTo>
                  <a:lnTo>
                    <a:pt x="18" y="1186"/>
                  </a:lnTo>
                  <a:lnTo>
                    <a:pt x="30" y="1210"/>
                  </a:lnTo>
                  <a:lnTo>
                    <a:pt x="46" y="1230"/>
                  </a:lnTo>
                  <a:lnTo>
                    <a:pt x="66" y="1250"/>
                  </a:lnTo>
                  <a:lnTo>
                    <a:pt x="88" y="1264"/>
                  </a:lnTo>
                  <a:lnTo>
                    <a:pt x="112" y="1278"/>
                  </a:lnTo>
                  <a:lnTo>
                    <a:pt x="112" y="1278"/>
                  </a:lnTo>
                  <a:lnTo>
                    <a:pt x="120" y="1310"/>
                  </a:lnTo>
                  <a:lnTo>
                    <a:pt x="132" y="1342"/>
                  </a:lnTo>
                  <a:lnTo>
                    <a:pt x="146" y="1370"/>
                  </a:lnTo>
                  <a:lnTo>
                    <a:pt x="164" y="1400"/>
                  </a:lnTo>
                  <a:lnTo>
                    <a:pt x="182" y="1426"/>
                  </a:lnTo>
                  <a:lnTo>
                    <a:pt x="204" y="1452"/>
                  </a:lnTo>
                  <a:lnTo>
                    <a:pt x="226" y="1474"/>
                  </a:lnTo>
                  <a:lnTo>
                    <a:pt x="250" y="1496"/>
                  </a:lnTo>
                  <a:lnTo>
                    <a:pt x="276" y="1516"/>
                  </a:lnTo>
                  <a:lnTo>
                    <a:pt x="304" y="1532"/>
                  </a:lnTo>
                  <a:lnTo>
                    <a:pt x="334" y="1548"/>
                  </a:lnTo>
                  <a:lnTo>
                    <a:pt x="364" y="1560"/>
                  </a:lnTo>
                  <a:lnTo>
                    <a:pt x="396" y="1570"/>
                  </a:lnTo>
                  <a:lnTo>
                    <a:pt x="430" y="1576"/>
                  </a:lnTo>
                  <a:lnTo>
                    <a:pt x="462" y="1582"/>
                  </a:lnTo>
                  <a:lnTo>
                    <a:pt x="498" y="1582"/>
                  </a:lnTo>
                  <a:lnTo>
                    <a:pt x="498" y="1582"/>
                  </a:lnTo>
                  <a:lnTo>
                    <a:pt x="526" y="1582"/>
                  </a:lnTo>
                  <a:lnTo>
                    <a:pt x="556" y="1578"/>
                  </a:lnTo>
                  <a:lnTo>
                    <a:pt x="584" y="1572"/>
                  </a:lnTo>
                  <a:lnTo>
                    <a:pt x="612" y="1566"/>
                  </a:lnTo>
                  <a:lnTo>
                    <a:pt x="640" y="1556"/>
                  </a:lnTo>
                  <a:lnTo>
                    <a:pt x="666" y="1544"/>
                  </a:lnTo>
                  <a:lnTo>
                    <a:pt x="692" y="1532"/>
                  </a:lnTo>
                  <a:lnTo>
                    <a:pt x="716" y="1516"/>
                  </a:lnTo>
                  <a:lnTo>
                    <a:pt x="738" y="1500"/>
                  </a:lnTo>
                  <a:lnTo>
                    <a:pt x="760" y="1482"/>
                  </a:lnTo>
                  <a:lnTo>
                    <a:pt x="782" y="1462"/>
                  </a:lnTo>
                  <a:lnTo>
                    <a:pt x="800" y="1440"/>
                  </a:lnTo>
                  <a:lnTo>
                    <a:pt x="818" y="1418"/>
                  </a:lnTo>
                  <a:lnTo>
                    <a:pt x="834" y="1394"/>
                  </a:lnTo>
                  <a:lnTo>
                    <a:pt x="848" y="1368"/>
                  </a:lnTo>
                  <a:lnTo>
                    <a:pt x="862" y="1342"/>
                  </a:lnTo>
                  <a:lnTo>
                    <a:pt x="1646" y="1342"/>
                  </a:lnTo>
                  <a:lnTo>
                    <a:pt x="1646" y="1342"/>
                  </a:lnTo>
                  <a:lnTo>
                    <a:pt x="1660" y="1368"/>
                  </a:lnTo>
                  <a:lnTo>
                    <a:pt x="1674" y="1394"/>
                  </a:lnTo>
                  <a:lnTo>
                    <a:pt x="1690" y="1418"/>
                  </a:lnTo>
                  <a:lnTo>
                    <a:pt x="1708" y="1440"/>
                  </a:lnTo>
                  <a:lnTo>
                    <a:pt x="1726" y="1462"/>
                  </a:lnTo>
                  <a:lnTo>
                    <a:pt x="1748" y="1482"/>
                  </a:lnTo>
                  <a:lnTo>
                    <a:pt x="1770" y="1500"/>
                  </a:lnTo>
                  <a:lnTo>
                    <a:pt x="1792" y="1516"/>
                  </a:lnTo>
                  <a:lnTo>
                    <a:pt x="1816" y="1532"/>
                  </a:lnTo>
                  <a:lnTo>
                    <a:pt x="1842" y="1544"/>
                  </a:lnTo>
                  <a:lnTo>
                    <a:pt x="1868" y="1556"/>
                  </a:lnTo>
                  <a:lnTo>
                    <a:pt x="1896" y="1566"/>
                  </a:lnTo>
                  <a:lnTo>
                    <a:pt x="1924" y="1572"/>
                  </a:lnTo>
                  <a:lnTo>
                    <a:pt x="1952" y="1578"/>
                  </a:lnTo>
                  <a:lnTo>
                    <a:pt x="1982" y="1582"/>
                  </a:lnTo>
                  <a:lnTo>
                    <a:pt x="2010" y="1582"/>
                  </a:lnTo>
                  <a:lnTo>
                    <a:pt x="2010" y="1582"/>
                  </a:lnTo>
                  <a:lnTo>
                    <a:pt x="2040" y="1582"/>
                  </a:lnTo>
                  <a:lnTo>
                    <a:pt x="2070" y="1578"/>
                  </a:lnTo>
                  <a:lnTo>
                    <a:pt x="2098" y="1572"/>
                  </a:lnTo>
                  <a:lnTo>
                    <a:pt x="2126" y="1566"/>
                  </a:lnTo>
                  <a:lnTo>
                    <a:pt x="2154" y="1556"/>
                  </a:lnTo>
                  <a:lnTo>
                    <a:pt x="2180" y="1544"/>
                  </a:lnTo>
                  <a:lnTo>
                    <a:pt x="2204" y="1532"/>
                  </a:lnTo>
                  <a:lnTo>
                    <a:pt x="2230" y="1516"/>
                  </a:lnTo>
                  <a:lnTo>
                    <a:pt x="2252" y="1500"/>
                  </a:lnTo>
                  <a:lnTo>
                    <a:pt x="2274" y="1482"/>
                  </a:lnTo>
                  <a:lnTo>
                    <a:pt x="2294" y="1462"/>
                  </a:lnTo>
                  <a:lnTo>
                    <a:pt x="2314" y="1440"/>
                  </a:lnTo>
                  <a:lnTo>
                    <a:pt x="2332" y="1418"/>
                  </a:lnTo>
                  <a:lnTo>
                    <a:pt x="2348" y="1394"/>
                  </a:lnTo>
                  <a:lnTo>
                    <a:pt x="2362" y="1368"/>
                  </a:lnTo>
                  <a:lnTo>
                    <a:pt x="2374" y="1342"/>
                  </a:lnTo>
                  <a:lnTo>
                    <a:pt x="2680" y="1342"/>
                  </a:lnTo>
                  <a:lnTo>
                    <a:pt x="2680" y="1342"/>
                  </a:lnTo>
                  <a:lnTo>
                    <a:pt x="2704" y="1342"/>
                  </a:lnTo>
                  <a:lnTo>
                    <a:pt x="2726" y="1340"/>
                  </a:lnTo>
                  <a:lnTo>
                    <a:pt x="2750" y="1336"/>
                  </a:lnTo>
                  <a:lnTo>
                    <a:pt x="2772" y="1330"/>
                  </a:lnTo>
                  <a:lnTo>
                    <a:pt x="2796" y="1322"/>
                  </a:lnTo>
                  <a:lnTo>
                    <a:pt x="2816" y="1314"/>
                  </a:lnTo>
                  <a:lnTo>
                    <a:pt x="2838" y="1304"/>
                  </a:lnTo>
                  <a:lnTo>
                    <a:pt x="2858" y="1292"/>
                  </a:lnTo>
                  <a:lnTo>
                    <a:pt x="2870" y="1292"/>
                  </a:lnTo>
                  <a:lnTo>
                    <a:pt x="2870" y="1292"/>
                  </a:lnTo>
                  <a:lnTo>
                    <a:pt x="2890" y="1290"/>
                  </a:lnTo>
                  <a:lnTo>
                    <a:pt x="2908" y="1288"/>
                  </a:lnTo>
                  <a:lnTo>
                    <a:pt x="2926" y="1284"/>
                  </a:lnTo>
                  <a:lnTo>
                    <a:pt x="2942" y="1278"/>
                  </a:lnTo>
                  <a:lnTo>
                    <a:pt x="2958" y="1270"/>
                  </a:lnTo>
                  <a:lnTo>
                    <a:pt x="2974" y="1260"/>
                  </a:lnTo>
                  <a:lnTo>
                    <a:pt x="2988" y="1250"/>
                  </a:lnTo>
                  <a:lnTo>
                    <a:pt x="3000" y="1238"/>
                  </a:lnTo>
                  <a:lnTo>
                    <a:pt x="3012" y="1224"/>
                  </a:lnTo>
                  <a:lnTo>
                    <a:pt x="3024" y="1210"/>
                  </a:lnTo>
                  <a:lnTo>
                    <a:pt x="3032" y="1196"/>
                  </a:lnTo>
                  <a:lnTo>
                    <a:pt x="3040" y="1180"/>
                  </a:lnTo>
                  <a:lnTo>
                    <a:pt x="3046" y="1162"/>
                  </a:lnTo>
                  <a:lnTo>
                    <a:pt x="3050" y="1144"/>
                  </a:lnTo>
                  <a:lnTo>
                    <a:pt x="3054" y="1126"/>
                  </a:lnTo>
                  <a:lnTo>
                    <a:pt x="3054" y="1108"/>
                  </a:lnTo>
                  <a:lnTo>
                    <a:pt x="3054" y="1044"/>
                  </a:lnTo>
                  <a:lnTo>
                    <a:pt x="3054" y="1044"/>
                  </a:lnTo>
                  <a:lnTo>
                    <a:pt x="3052" y="1016"/>
                  </a:lnTo>
                  <a:lnTo>
                    <a:pt x="3046" y="990"/>
                  </a:lnTo>
                  <a:lnTo>
                    <a:pt x="3038" y="966"/>
                  </a:lnTo>
                  <a:lnTo>
                    <a:pt x="3024" y="942"/>
                  </a:lnTo>
                  <a:lnTo>
                    <a:pt x="3024" y="346"/>
                  </a:lnTo>
                  <a:lnTo>
                    <a:pt x="3024" y="346"/>
                  </a:lnTo>
                  <a:lnTo>
                    <a:pt x="3022" y="310"/>
                  </a:lnTo>
                  <a:lnTo>
                    <a:pt x="3016" y="276"/>
                  </a:lnTo>
                  <a:lnTo>
                    <a:pt x="3008" y="242"/>
                  </a:lnTo>
                  <a:lnTo>
                    <a:pt x="2996" y="212"/>
                  </a:lnTo>
                  <a:lnTo>
                    <a:pt x="2982" y="182"/>
                  </a:lnTo>
                  <a:lnTo>
                    <a:pt x="2964" y="152"/>
                  </a:lnTo>
                  <a:lnTo>
                    <a:pt x="2946" y="126"/>
                  </a:lnTo>
                  <a:lnTo>
                    <a:pt x="2922" y="102"/>
                  </a:lnTo>
                  <a:lnTo>
                    <a:pt x="2898" y="80"/>
                  </a:lnTo>
                  <a:lnTo>
                    <a:pt x="2872" y="60"/>
                  </a:lnTo>
                  <a:lnTo>
                    <a:pt x="2844" y="42"/>
                  </a:lnTo>
                  <a:lnTo>
                    <a:pt x="2814" y="28"/>
                  </a:lnTo>
                  <a:lnTo>
                    <a:pt x="2782" y="16"/>
                  </a:lnTo>
                  <a:lnTo>
                    <a:pt x="2748" y="8"/>
                  </a:lnTo>
                  <a:lnTo>
                    <a:pt x="2714" y="2"/>
                  </a:lnTo>
                  <a:lnTo>
                    <a:pt x="2680" y="0"/>
                  </a:lnTo>
                  <a:lnTo>
                    <a:pt x="26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1" name="Freeform 7"/>
            <p:cNvSpPr>
              <a:spLocks/>
            </p:cNvSpPr>
            <p:nvPr/>
          </p:nvSpPr>
          <p:spPr bwMode="auto">
            <a:xfrm>
              <a:off x="2355" y="1401"/>
              <a:ext cx="2926" cy="1454"/>
            </a:xfrm>
            <a:custGeom>
              <a:avLst/>
              <a:gdLst>
                <a:gd name="T0" fmla="*/ 2890 w 2926"/>
                <a:gd name="T1" fmla="*/ 224 h 1454"/>
                <a:gd name="T2" fmla="*/ 2848 w 2926"/>
                <a:gd name="T3" fmla="*/ 124 h 1454"/>
                <a:gd name="T4" fmla="*/ 2772 w 2926"/>
                <a:gd name="T5" fmla="*/ 48 h 1454"/>
                <a:gd name="T6" fmla="*/ 2672 w 2926"/>
                <a:gd name="T7" fmla="*/ 6 h 1454"/>
                <a:gd name="T8" fmla="*/ 582 w 2926"/>
                <a:gd name="T9" fmla="*/ 0 h 1454"/>
                <a:gd name="T10" fmla="*/ 496 w 2926"/>
                <a:gd name="T11" fmla="*/ 14 h 1454"/>
                <a:gd name="T12" fmla="*/ 422 w 2926"/>
                <a:gd name="T13" fmla="*/ 50 h 1454"/>
                <a:gd name="T14" fmla="*/ 364 w 2926"/>
                <a:gd name="T15" fmla="*/ 106 h 1454"/>
                <a:gd name="T16" fmla="*/ 322 w 2926"/>
                <a:gd name="T17" fmla="*/ 176 h 1454"/>
                <a:gd name="T18" fmla="*/ 306 w 2926"/>
                <a:gd name="T19" fmla="*/ 220 h 1454"/>
                <a:gd name="T20" fmla="*/ 300 w 2926"/>
                <a:gd name="T21" fmla="*/ 300 h 1454"/>
                <a:gd name="T22" fmla="*/ 298 w 2926"/>
                <a:gd name="T23" fmla="*/ 428 h 1454"/>
                <a:gd name="T24" fmla="*/ 268 w 2926"/>
                <a:gd name="T25" fmla="*/ 432 h 1454"/>
                <a:gd name="T26" fmla="*/ 184 w 2926"/>
                <a:gd name="T27" fmla="*/ 460 h 1454"/>
                <a:gd name="T28" fmla="*/ 112 w 2926"/>
                <a:gd name="T29" fmla="*/ 508 h 1454"/>
                <a:gd name="T30" fmla="*/ 58 w 2926"/>
                <a:gd name="T31" fmla="*/ 574 h 1454"/>
                <a:gd name="T32" fmla="*/ 32 w 2926"/>
                <a:gd name="T33" fmla="*/ 632 h 1454"/>
                <a:gd name="T34" fmla="*/ 22 w 2926"/>
                <a:gd name="T35" fmla="*/ 674 h 1454"/>
                <a:gd name="T36" fmla="*/ 18 w 2926"/>
                <a:gd name="T37" fmla="*/ 914 h 1454"/>
                <a:gd name="T38" fmla="*/ 0 w 2926"/>
                <a:gd name="T39" fmla="*/ 962 h 1454"/>
                <a:gd name="T40" fmla="*/ 2 w 2926"/>
                <a:gd name="T41" fmla="*/ 1066 h 1454"/>
                <a:gd name="T42" fmla="*/ 44 w 2926"/>
                <a:gd name="T43" fmla="*/ 1138 h 1454"/>
                <a:gd name="T44" fmla="*/ 104 w 2926"/>
                <a:gd name="T45" fmla="*/ 1162 h 1454"/>
                <a:gd name="T46" fmla="*/ 140 w 2926"/>
                <a:gd name="T47" fmla="*/ 1278 h 1454"/>
                <a:gd name="T48" fmla="*/ 212 w 2926"/>
                <a:gd name="T49" fmla="*/ 1370 h 1454"/>
                <a:gd name="T50" fmla="*/ 314 w 2926"/>
                <a:gd name="T51" fmla="*/ 1432 h 1454"/>
                <a:gd name="T52" fmla="*/ 434 w 2926"/>
                <a:gd name="T53" fmla="*/ 1454 h 1454"/>
                <a:gd name="T54" fmla="*/ 516 w 2926"/>
                <a:gd name="T55" fmla="*/ 1444 h 1454"/>
                <a:gd name="T56" fmla="*/ 614 w 2926"/>
                <a:gd name="T57" fmla="*/ 1402 h 1454"/>
                <a:gd name="T58" fmla="*/ 692 w 2926"/>
                <a:gd name="T59" fmla="*/ 1332 h 1454"/>
                <a:gd name="T60" fmla="*/ 744 w 2926"/>
                <a:gd name="T61" fmla="*/ 1240 h 1454"/>
                <a:gd name="T62" fmla="*/ 1636 w 2926"/>
                <a:gd name="T63" fmla="*/ 1240 h 1454"/>
                <a:gd name="T64" fmla="*/ 1688 w 2926"/>
                <a:gd name="T65" fmla="*/ 1332 h 1454"/>
                <a:gd name="T66" fmla="*/ 1768 w 2926"/>
                <a:gd name="T67" fmla="*/ 1402 h 1454"/>
                <a:gd name="T68" fmla="*/ 1864 w 2926"/>
                <a:gd name="T69" fmla="*/ 1444 h 1454"/>
                <a:gd name="T70" fmla="*/ 1946 w 2926"/>
                <a:gd name="T71" fmla="*/ 1454 h 1454"/>
                <a:gd name="T72" fmla="*/ 2054 w 2926"/>
                <a:gd name="T73" fmla="*/ 1436 h 1454"/>
                <a:gd name="T74" fmla="*/ 2148 w 2926"/>
                <a:gd name="T75" fmla="*/ 1386 h 1454"/>
                <a:gd name="T76" fmla="*/ 2220 w 2926"/>
                <a:gd name="T77" fmla="*/ 1310 h 1454"/>
                <a:gd name="T78" fmla="*/ 2266 w 2926"/>
                <a:gd name="T79" fmla="*/ 1214 h 1454"/>
                <a:gd name="T80" fmla="*/ 2660 w 2926"/>
                <a:gd name="T81" fmla="*/ 1210 h 1454"/>
                <a:gd name="T82" fmla="*/ 2740 w 2926"/>
                <a:gd name="T83" fmla="*/ 1184 h 1454"/>
                <a:gd name="T84" fmla="*/ 2782 w 2926"/>
                <a:gd name="T85" fmla="*/ 1164 h 1454"/>
                <a:gd name="T86" fmla="*/ 2830 w 2926"/>
                <a:gd name="T87" fmla="*/ 1162 h 1454"/>
                <a:gd name="T88" fmla="*/ 2906 w 2926"/>
                <a:gd name="T89" fmla="*/ 1110 h 1454"/>
                <a:gd name="T90" fmla="*/ 2926 w 2926"/>
                <a:gd name="T91" fmla="*/ 1044 h 1454"/>
                <a:gd name="T92" fmla="*/ 2918 w 2926"/>
                <a:gd name="T93" fmla="*/ 936 h 1454"/>
                <a:gd name="T94" fmla="*/ 2896 w 2926"/>
                <a:gd name="T95" fmla="*/ 282 h 1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26" h="1454">
                  <a:moveTo>
                    <a:pt x="2896" y="282"/>
                  </a:moveTo>
                  <a:lnTo>
                    <a:pt x="2896" y="282"/>
                  </a:lnTo>
                  <a:lnTo>
                    <a:pt x="2894" y="252"/>
                  </a:lnTo>
                  <a:lnTo>
                    <a:pt x="2890" y="224"/>
                  </a:lnTo>
                  <a:lnTo>
                    <a:pt x="2884" y="198"/>
                  </a:lnTo>
                  <a:lnTo>
                    <a:pt x="2874" y="172"/>
                  </a:lnTo>
                  <a:lnTo>
                    <a:pt x="2862" y="148"/>
                  </a:lnTo>
                  <a:lnTo>
                    <a:pt x="2848" y="124"/>
                  </a:lnTo>
                  <a:lnTo>
                    <a:pt x="2832" y="104"/>
                  </a:lnTo>
                  <a:lnTo>
                    <a:pt x="2814" y="84"/>
                  </a:lnTo>
                  <a:lnTo>
                    <a:pt x="2794" y="66"/>
                  </a:lnTo>
                  <a:lnTo>
                    <a:pt x="2772" y="48"/>
                  </a:lnTo>
                  <a:lnTo>
                    <a:pt x="2750" y="34"/>
                  </a:lnTo>
                  <a:lnTo>
                    <a:pt x="2724" y="24"/>
                  </a:lnTo>
                  <a:lnTo>
                    <a:pt x="2698" y="14"/>
                  </a:lnTo>
                  <a:lnTo>
                    <a:pt x="2672" y="6"/>
                  </a:lnTo>
                  <a:lnTo>
                    <a:pt x="2644" y="2"/>
                  </a:lnTo>
                  <a:lnTo>
                    <a:pt x="2616" y="0"/>
                  </a:lnTo>
                  <a:lnTo>
                    <a:pt x="582" y="0"/>
                  </a:lnTo>
                  <a:lnTo>
                    <a:pt x="582" y="0"/>
                  </a:lnTo>
                  <a:lnTo>
                    <a:pt x="560" y="2"/>
                  </a:lnTo>
                  <a:lnTo>
                    <a:pt x="538" y="4"/>
                  </a:lnTo>
                  <a:lnTo>
                    <a:pt x="518" y="8"/>
                  </a:lnTo>
                  <a:lnTo>
                    <a:pt x="496" y="14"/>
                  </a:lnTo>
                  <a:lnTo>
                    <a:pt x="478" y="20"/>
                  </a:lnTo>
                  <a:lnTo>
                    <a:pt x="458" y="30"/>
                  </a:lnTo>
                  <a:lnTo>
                    <a:pt x="440" y="40"/>
                  </a:lnTo>
                  <a:lnTo>
                    <a:pt x="422" y="50"/>
                  </a:lnTo>
                  <a:lnTo>
                    <a:pt x="406" y="62"/>
                  </a:lnTo>
                  <a:lnTo>
                    <a:pt x="390" y="76"/>
                  </a:lnTo>
                  <a:lnTo>
                    <a:pt x="376" y="90"/>
                  </a:lnTo>
                  <a:lnTo>
                    <a:pt x="364" y="106"/>
                  </a:lnTo>
                  <a:lnTo>
                    <a:pt x="350" y="122"/>
                  </a:lnTo>
                  <a:lnTo>
                    <a:pt x="340" y="140"/>
                  </a:lnTo>
                  <a:lnTo>
                    <a:pt x="330" y="158"/>
                  </a:lnTo>
                  <a:lnTo>
                    <a:pt x="322" y="176"/>
                  </a:lnTo>
                  <a:lnTo>
                    <a:pt x="322" y="176"/>
                  </a:lnTo>
                  <a:lnTo>
                    <a:pt x="314" y="190"/>
                  </a:lnTo>
                  <a:lnTo>
                    <a:pt x="310" y="204"/>
                  </a:lnTo>
                  <a:lnTo>
                    <a:pt x="306" y="220"/>
                  </a:lnTo>
                  <a:lnTo>
                    <a:pt x="304" y="236"/>
                  </a:lnTo>
                  <a:lnTo>
                    <a:pt x="300" y="268"/>
                  </a:lnTo>
                  <a:lnTo>
                    <a:pt x="300" y="300"/>
                  </a:lnTo>
                  <a:lnTo>
                    <a:pt x="300" y="300"/>
                  </a:lnTo>
                  <a:lnTo>
                    <a:pt x="298" y="336"/>
                  </a:lnTo>
                  <a:lnTo>
                    <a:pt x="298" y="336"/>
                  </a:lnTo>
                  <a:lnTo>
                    <a:pt x="298" y="342"/>
                  </a:lnTo>
                  <a:lnTo>
                    <a:pt x="298" y="428"/>
                  </a:lnTo>
                  <a:lnTo>
                    <a:pt x="298" y="428"/>
                  </a:lnTo>
                  <a:lnTo>
                    <a:pt x="290" y="428"/>
                  </a:lnTo>
                  <a:lnTo>
                    <a:pt x="290" y="428"/>
                  </a:lnTo>
                  <a:lnTo>
                    <a:pt x="268" y="432"/>
                  </a:lnTo>
                  <a:lnTo>
                    <a:pt x="246" y="436"/>
                  </a:lnTo>
                  <a:lnTo>
                    <a:pt x="224" y="442"/>
                  </a:lnTo>
                  <a:lnTo>
                    <a:pt x="204" y="450"/>
                  </a:lnTo>
                  <a:lnTo>
                    <a:pt x="184" y="460"/>
                  </a:lnTo>
                  <a:lnTo>
                    <a:pt x="164" y="470"/>
                  </a:lnTo>
                  <a:lnTo>
                    <a:pt x="146" y="482"/>
                  </a:lnTo>
                  <a:lnTo>
                    <a:pt x="128" y="494"/>
                  </a:lnTo>
                  <a:lnTo>
                    <a:pt x="112" y="508"/>
                  </a:lnTo>
                  <a:lnTo>
                    <a:pt x="96" y="522"/>
                  </a:lnTo>
                  <a:lnTo>
                    <a:pt x="82" y="538"/>
                  </a:lnTo>
                  <a:lnTo>
                    <a:pt x="70" y="556"/>
                  </a:lnTo>
                  <a:lnTo>
                    <a:pt x="58" y="574"/>
                  </a:lnTo>
                  <a:lnTo>
                    <a:pt x="48" y="592"/>
                  </a:lnTo>
                  <a:lnTo>
                    <a:pt x="40" y="612"/>
                  </a:lnTo>
                  <a:lnTo>
                    <a:pt x="32" y="632"/>
                  </a:lnTo>
                  <a:lnTo>
                    <a:pt x="32" y="632"/>
                  </a:lnTo>
                  <a:lnTo>
                    <a:pt x="32" y="632"/>
                  </a:lnTo>
                  <a:lnTo>
                    <a:pt x="32" y="632"/>
                  </a:lnTo>
                  <a:lnTo>
                    <a:pt x="26" y="654"/>
                  </a:lnTo>
                  <a:lnTo>
                    <a:pt x="22" y="674"/>
                  </a:lnTo>
                  <a:lnTo>
                    <a:pt x="20" y="696"/>
                  </a:lnTo>
                  <a:lnTo>
                    <a:pt x="18" y="718"/>
                  </a:lnTo>
                  <a:lnTo>
                    <a:pt x="18" y="798"/>
                  </a:lnTo>
                  <a:lnTo>
                    <a:pt x="18" y="914"/>
                  </a:lnTo>
                  <a:lnTo>
                    <a:pt x="18" y="914"/>
                  </a:lnTo>
                  <a:lnTo>
                    <a:pt x="10" y="928"/>
                  </a:lnTo>
                  <a:lnTo>
                    <a:pt x="4" y="944"/>
                  </a:lnTo>
                  <a:lnTo>
                    <a:pt x="0" y="962"/>
                  </a:lnTo>
                  <a:lnTo>
                    <a:pt x="0" y="980"/>
                  </a:lnTo>
                  <a:lnTo>
                    <a:pt x="0" y="1044"/>
                  </a:lnTo>
                  <a:lnTo>
                    <a:pt x="0" y="1044"/>
                  </a:lnTo>
                  <a:lnTo>
                    <a:pt x="2" y="1066"/>
                  </a:lnTo>
                  <a:lnTo>
                    <a:pt x="8" y="1086"/>
                  </a:lnTo>
                  <a:lnTo>
                    <a:pt x="16" y="1106"/>
                  </a:lnTo>
                  <a:lnTo>
                    <a:pt x="30" y="1122"/>
                  </a:lnTo>
                  <a:lnTo>
                    <a:pt x="44" y="1138"/>
                  </a:lnTo>
                  <a:lnTo>
                    <a:pt x="62" y="1150"/>
                  </a:lnTo>
                  <a:lnTo>
                    <a:pt x="82" y="1158"/>
                  </a:lnTo>
                  <a:lnTo>
                    <a:pt x="104" y="1162"/>
                  </a:lnTo>
                  <a:lnTo>
                    <a:pt x="104" y="1162"/>
                  </a:lnTo>
                  <a:lnTo>
                    <a:pt x="108" y="1192"/>
                  </a:lnTo>
                  <a:lnTo>
                    <a:pt x="116" y="1222"/>
                  </a:lnTo>
                  <a:lnTo>
                    <a:pt x="126" y="1250"/>
                  </a:lnTo>
                  <a:lnTo>
                    <a:pt x="140" y="1278"/>
                  </a:lnTo>
                  <a:lnTo>
                    <a:pt x="154" y="1304"/>
                  </a:lnTo>
                  <a:lnTo>
                    <a:pt x="172" y="1328"/>
                  </a:lnTo>
                  <a:lnTo>
                    <a:pt x="192" y="1350"/>
                  </a:lnTo>
                  <a:lnTo>
                    <a:pt x="212" y="1370"/>
                  </a:lnTo>
                  <a:lnTo>
                    <a:pt x="236" y="1388"/>
                  </a:lnTo>
                  <a:lnTo>
                    <a:pt x="260" y="1406"/>
                  </a:lnTo>
                  <a:lnTo>
                    <a:pt x="286" y="1420"/>
                  </a:lnTo>
                  <a:lnTo>
                    <a:pt x="314" y="1432"/>
                  </a:lnTo>
                  <a:lnTo>
                    <a:pt x="342" y="1442"/>
                  </a:lnTo>
                  <a:lnTo>
                    <a:pt x="372" y="1448"/>
                  </a:lnTo>
                  <a:lnTo>
                    <a:pt x="402" y="1454"/>
                  </a:lnTo>
                  <a:lnTo>
                    <a:pt x="434" y="1454"/>
                  </a:lnTo>
                  <a:lnTo>
                    <a:pt x="434" y="1454"/>
                  </a:lnTo>
                  <a:lnTo>
                    <a:pt x="462" y="1454"/>
                  </a:lnTo>
                  <a:lnTo>
                    <a:pt x="488" y="1450"/>
                  </a:lnTo>
                  <a:lnTo>
                    <a:pt x="516" y="1444"/>
                  </a:lnTo>
                  <a:lnTo>
                    <a:pt x="542" y="1436"/>
                  </a:lnTo>
                  <a:lnTo>
                    <a:pt x="566" y="1426"/>
                  </a:lnTo>
                  <a:lnTo>
                    <a:pt x="590" y="1416"/>
                  </a:lnTo>
                  <a:lnTo>
                    <a:pt x="614" y="1402"/>
                  </a:lnTo>
                  <a:lnTo>
                    <a:pt x="634" y="1386"/>
                  </a:lnTo>
                  <a:lnTo>
                    <a:pt x="654" y="1370"/>
                  </a:lnTo>
                  <a:lnTo>
                    <a:pt x="674" y="1352"/>
                  </a:lnTo>
                  <a:lnTo>
                    <a:pt x="692" y="1332"/>
                  </a:lnTo>
                  <a:lnTo>
                    <a:pt x="706" y="1310"/>
                  </a:lnTo>
                  <a:lnTo>
                    <a:pt x="722" y="1288"/>
                  </a:lnTo>
                  <a:lnTo>
                    <a:pt x="734" y="1264"/>
                  </a:lnTo>
                  <a:lnTo>
                    <a:pt x="744" y="1240"/>
                  </a:lnTo>
                  <a:lnTo>
                    <a:pt x="752" y="1214"/>
                  </a:lnTo>
                  <a:lnTo>
                    <a:pt x="1628" y="1214"/>
                  </a:lnTo>
                  <a:lnTo>
                    <a:pt x="1628" y="1214"/>
                  </a:lnTo>
                  <a:lnTo>
                    <a:pt x="1636" y="1240"/>
                  </a:lnTo>
                  <a:lnTo>
                    <a:pt x="1646" y="1264"/>
                  </a:lnTo>
                  <a:lnTo>
                    <a:pt x="1658" y="1288"/>
                  </a:lnTo>
                  <a:lnTo>
                    <a:pt x="1674" y="1310"/>
                  </a:lnTo>
                  <a:lnTo>
                    <a:pt x="1688" y="1332"/>
                  </a:lnTo>
                  <a:lnTo>
                    <a:pt x="1706" y="1352"/>
                  </a:lnTo>
                  <a:lnTo>
                    <a:pt x="1726" y="1370"/>
                  </a:lnTo>
                  <a:lnTo>
                    <a:pt x="1746" y="1386"/>
                  </a:lnTo>
                  <a:lnTo>
                    <a:pt x="1768" y="1402"/>
                  </a:lnTo>
                  <a:lnTo>
                    <a:pt x="1790" y="1416"/>
                  </a:lnTo>
                  <a:lnTo>
                    <a:pt x="1814" y="1426"/>
                  </a:lnTo>
                  <a:lnTo>
                    <a:pt x="1838" y="1436"/>
                  </a:lnTo>
                  <a:lnTo>
                    <a:pt x="1864" y="1444"/>
                  </a:lnTo>
                  <a:lnTo>
                    <a:pt x="1892" y="1450"/>
                  </a:lnTo>
                  <a:lnTo>
                    <a:pt x="1918" y="1454"/>
                  </a:lnTo>
                  <a:lnTo>
                    <a:pt x="1946" y="1454"/>
                  </a:lnTo>
                  <a:lnTo>
                    <a:pt x="1946" y="1454"/>
                  </a:lnTo>
                  <a:lnTo>
                    <a:pt x="1974" y="1454"/>
                  </a:lnTo>
                  <a:lnTo>
                    <a:pt x="2002" y="1450"/>
                  </a:lnTo>
                  <a:lnTo>
                    <a:pt x="2028" y="1444"/>
                  </a:lnTo>
                  <a:lnTo>
                    <a:pt x="2054" y="1436"/>
                  </a:lnTo>
                  <a:lnTo>
                    <a:pt x="2080" y="1426"/>
                  </a:lnTo>
                  <a:lnTo>
                    <a:pt x="2104" y="1416"/>
                  </a:lnTo>
                  <a:lnTo>
                    <a:pt x="2126" y="1402"/>
                  </a:lnTo>
                  <a:lnTo>
                    <a:pt x="2148" y="1386"/>
                  </a:lnTo>
                  <a:lnTo>
                    <a:pt x="2168" y="1370"/>
                  </a:lnTo>
                  <a:lnTo>
                    <a:pt x="2188" y="1352"/>
                  </a:lnTo>
                  <a:lnTo>
                    <a:pt x="2204" y="1332"/>
                  </a:lnTo>
                  <a:lnTo>
                    <a:pt x="2220" y="1310"/>
                  </a:lnTo>
                  <a:lnTo>
                    <a:pt x="2234" y="1288"/>
                  </a:lnTo>
                  <a:lnTo>
                    <a:pt x="2246" y="1264"/>
                  </a:lnTo>
                  <a:lnTo>
                    <a:pt x="2258" y="1240"/>
                  </a:lnTo>
                  <a:lnTo>
                    <a:pt x="2266" y="1214"/>
                  </a:lnTo>
                  <a:lnTo>
                    <a:pt x="2616" y="1214"/>
                  </a:lnTo>
                  <a:lnTo>
                    <a:pt x="2616" y="1214"/>
                  </a:lnTo>
                  <a:lnTo>
                    <a:pt x="2638" y="1214"/>
                  </a:lnTo>
                  <a:lnTo>
                    <a:pt x="2660" y="1210"/>
                  </a:lnTo>
                  <a:lnTo>
                    <a:pt x="2680" y="1206"/>
                  </a:lnTo>
                  <a:lnTo>
                    <a:pt x="2702" y="1200"/>
                  </a:lnTo>
                  <a:lnTo>
                    <a:pt x="2722" y="1194"/>
                  </a:lnTo>
                  <a:lnTo>
                    <a:pt x="2740" y="1184"/>
                  </a:lnTo>
                  <a:lnTo>
                    <a:pt x="2758" y="1174"/>
                  </a:lnTo>
                  <a:lnTo>
                    <a:pt x="2776" y="1164"/>
                  </a:lnTo>
                  <a:lnTo>
                    <a:pt x="2776" y="1164"/>
                  </a:lnTo>
                  <a:lnTo>
                    <a:pt x="2782" y="1164"/>
                  </a:lnTo>
                  <a:lnTo>
                    <a:pt x="2806" y="1164"/>
                  </a:lnTo>
                  <a:lnTo>
                    <a:pt x="2806" y="1164"/>
                  </a:lnTo>
                  <a:lnTo>
                    <a:pt x="2818" y="1164"/>
                  </a:lnTo>
                  <a:lnTo>
                    <a:pt x="2830" y="1162"/>
                  </a:lnTo>
                  <a:lnTo>
                    <a:pt x="2854" y="1154"/>
                  </a:lnTo>
                  <a:lnTo>
                    <a:pt x="2874" y="1144"/>
                  </a:lnTo>
                  <a:lnTo>
                    <a:pt x="2892" y="1128"/>
                  </a:lnTo>
                  <a:lnTo>
                    <a:pt x="2906" y="1110"/>
                  </a:lnTo>
                  <a:lnTo>
                    <a:pt x="2918" y="1090"/>
                  </a:lnTo>
                  <a:lnTo>
                    <a:pt x="2924" y="1068"/>
                  </a:lnTo>
                  <a:lnTo>
                    <a:pt x="2926" y="1056"/>
                  </a:lnTo>
                  <a:lnTo>
                    <a:pt x="2926" y="1044"/>
                  </a:lnTo>
                  <a:lnTo>
                    <a:pt x="2926" y="980"/>
                  </a:lnTo>
                  <a:lnTo>
                    <a:pt x="2926" y="980"/>
                  </a:lnTo>
                  <a:lnTo>
                    <a:pt x="2924" y="956"/>
                  </a:lnTo>
                  <a:lnTo>
                    <a:pt x="2918" y="936"/>
                  </a:lnTo>
                  <a:lnTo>
                    <a:pt x="2908" y="916"/>
                  </a:lnTo>
                  <a:lnTo>
                    <a:pt x="2896" y="900"/>
                  </a:lnTo>
                  <a:lnTo>
                    <a:pt x="2896" y="678"/>
                  </a:lnTo>
                  <a:lnTo>
                    <a:pt x="2896" y="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2" name="Freeform 8"/>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3" name="Freeform 9"/>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4" name="Freeform 10"/>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5" name="Freeform 11"/>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6" name="Freeform 12"/>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7" name="Freeform 13"/>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8" name="Freeform 14"/>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9" name="Freeform 15"/>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0" name="Freeform 16"/>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1" name="Freeform 17"/>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2" name="Freeform 18"/>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3" name="Rectangle 19"/>
            <p:cNvSpPr>
              <a:spLocks noChangeArrowheads="1"/>
            </p:cNvSpPr>
            <p:nvPr/>
          </p:nvSpPr>
          <p:spPr bwMode="auto">
            <a:xfrm>
              <a:off x="3281" y="216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4" name="Rectangle 20"/>
            <p:cNvSpPr>
              <a:spLocks noChangeArrowheads="1"/>
            </p:cNvSpPr>
            <p:nvPr/>
          </p:nvSpPr>
          <p:spPr bwMode="auto">
            <a:xfrm>
              <a:off x="4655" y="2327"/>
              <a:ext cx="304"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5" name="Rectangle 21"/>
            <p:cNvSpPr>
              <a:spLocks noChangeArrowheads="1"/>
            </p:cNvSpPr>
            <p:nvPr/>
          </p:nvSpPr>
          <p:spPr bwMode="auto">
            <a:xfrm>
              <a:off x="3317" y="2327"/>
              <a:ext cx="64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6" name="Freeform 22"/>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7" name="Rectangle 23"/>
            <p:cNvSpPr>
              <a:spLocks noChangeArrowheads="1"/>
            </p:cNvSpPr>
            <p:nvPr/>
          </p:nvSpPr>
          <p:spPr bwMode="auto">
            <a:xfrm>
              <a:off x="3281" y="195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8" name="Freeform 24"/>
            <p:cNvSpPr>
              <a:spLocks/>
            </p:cNvSpPr>
            <p:nvPr/>
          </p:nvSpPr>
          <p:spPr bwMode="auto">
            <a:xfrm>
              <a:off x="4723"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9" name="Freeform 25"/>
            <p:cNvSpPr>
              <a:spLocks/>
            </p:cNvSpPr>
            <p:nvPr/>
          </p:nvSpPr>
          <p:spPr bwMode="auto">
            <a:xfrm>
              <a:off x="4723"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0" name="Freeform 26"/>
            <p:cNvSpPr>
              <a:spLocks/>
            </p:cNvSpPr>
            <p:nvPr/>
          </p:nvSpPr>
          <p:spPr bwMode="auto">
            <a:xfrm>
              <a:off x="4381" y="1615"/>
              <a:ext cx="282" cy="132"/>
            </a:xfrm>
            <a:custGeom>
              <a:avLst/>
              <a:gdLst>
                <a:gd name="T0" fmla="*/ 282 w 282"/>
                <a:gd name="T1" fmla="*/ 32 h 132"/>
                <a:gd name="T2" fmla="*/ 282 w 282"/>
                <a:gd name="T3" fmla="*/ 32 h 132"/>
                <a:gd name="T4" fmla="*/ 280 w 282"/>
                <a:gd name="T5" fmla="*/ 24 h 132"/>
                <a:gd name="T6" fmla="*/ 278 w 282"/>
                <a:gd name="T7" fmla="*/ 18 h 132"/>
                <a:gd name="T8" fmla="*/ 272 w 282"/>
                <a:gd name="T9" fmla="*/ 8 h 132"/>
                <a:gd name="T10" fmla="*/ 262 w 282"/>
                <a:gd name="T11" fmla="*/ 2 h 132"/>
                <a:gd name="T12" fmla="*/ 256 w 282"/>
                <a:gd name="T13" fmla="*/ 0 h 132"/>
                <a:gd name="T14" fmla="*/ 250 w 282"/>
                <a:gd name="T15" fmla="*/ 0 h 132"/>
                <a:gd name="T16" fmla="*/ 32 w 282"/>
                <a:gd name="T17" fmla="*/ 0 h 132"/>
                <a:gd name="T18" fmla="*/ 32 w 282"/>
                <a:gd name="T19" fmla="*/ 0 h 132"/>
                <a:gd name="T20" fmla="*/ 26 w 282"/>
                <a:gd name="T21" fmla="*/ 0 h 132"/>
                <a:gd name="T22" fmla="*/ 20 w 282"/>
                <a:gd name="T23" fmla="*/ 2 h 132"/>
                <a:gd name="T24" fmla="*/ 10 w 282"/>
                <a:gd name="T25" fmla="*/ 8 h 132"/>
                <a:gd name="T26" fmla="*/ 4 w 282"/>
                <a:gd name="T27" fmla="*/ 18 h 132"/>
                <a:gd name="T28" fmla="*/ 2 w 282"/>
                <a:gd name="T29" fmla="*/ 24 h 132"/>
                <a:gd name="T30" fmla="*/ 0 w 282"/>
                <a:gd name="T31" fmla="*/ 32 h 132"/>
                <a:gd name="T32" fmla="*/ 0 w 282"/>
                <a:gd name="T33" fmla="*/ 132 h 132"/>
                <a:gd name="T34" fmla="*/ 282 w 282"/>
                <a:gd name="T35" fmla="*/ 132 h 132"/>
                <a:gd name="T36" fmla="*/ 282 w 282"/>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282" y="32"/>
                  </a:moveTo>
                  <a:lnTo>
                    <a:pt x="282" y="32"/>
                  </a:lnTo>
                  <a:lnTo>
                    <a:pt x="280" y="24"/>
                  </a:lnTo>
                  <a:lnTo>
                    <a:pt x="278" y="18"/>
                  </a:lnTo>
                  <a:lnTo>
                    <a:pt x="272" y="8"/>
                  </a:lnTo>
                  <a:lnTo>
                    <a:pt x="262" y="2"/>
                  </a:lnTo>
                  <a:lnTo>
                    <a:pt x="256" y="0"/>
                  </a:lnTo>
                  <a:lnTo>
                    <a:pt x="250" y="0"/>
                  </a:lnTo>
                  <a:lnTo>
                    <a:pt x="32" y="0"/>
                  </a:lnTo>
                  <a:lnTo>
                    <a:pt x="32" y="0"/>
                  </a:lnTo>
                  <a:lnTo>
                    <a:pt x="26" y="0"/>
                  </a:lnTo>
                  <a:lnTo>
                    <a:pt x="20" y="2"/>
                  </a:lnTo>
                  <a:lnTo>
                    <a:pt x="10" y="8"/>
                  </a:lnTo>
                  <a:lnTo>
                    <a:pt x="4" y="18"/>
                  </a:lnTo>
                  <a:lnTo>
                    <a:pt x="2" y="24"/>
                  </a:lnTo>
                  <a:lnTo>
                    <a:pt x="0" y="32"/>
                  </a:lnTo>
                  <a:lnTo>
                    <a:pt x="0" y="132"/>
                  </a:lnTo>
                  <a:lnTo>
                    <a:pt x="282" y="132"/>
                  </a:lnTo>
                  <a:lnTo>
                    <a:pt x="28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1" name="Freeform 27"/>
            <p:cNvSpPr>
              <a:spLocks/>
            </p:cNvSpPr>
            <p:nvPr/>
          </p:nvSpPr>
          <p:spPr bwMode="auto">
            <a:xfrm>
              <a:off x="4381" y="1787"/>
              <a:ext cx="282" cy="132"/>
            </a:xfrm>
            <a:custGeom>
              <a:avLst/>
              <a:gdLst>
                <a:gd name="T0" fmla="*/ 0 w 282"/>
                <a:gd name="T1" fmla="*/ 100 h 132"/>
                <a:gd name="T2" fmla="*/ 0 w 282"/>
                <a:gd name="T3" fmla="*/ 100 h 132"/>
                <a:gd name="T4" fmla="*/ 2 w 282"/>
                <a:gd name="T5" fmla="*/ 106 h 132"/>
                <a:gd name="T6" fmla="*/ 4 w 282"/>
                <a:gd name="T7" fmla="*/ 112 h 132"/>
                <a:gd name="T8" fmla="*/ 10 w 282"/>
                <a:gd name="T9" fmla="*/ 122 h 132"/>
                <a:gd name="T10" fmla="*/ 20 w 282"/>
                <a:gd name="T11" fmla="*/ 130 h 132"/>
                <a:gd name="T12" fmla="*/ 26 w 282"/>
                <a:gd name="T13" fmla="*/ 130 h 132"/>
                <a:gd name="T14" fmla="*/ 32 w 282"/>
                <a:gd name="T15" fmla="*/ 132 h 132"/>
                <a:gd name="T16" fmla="*/ 250 w 282"/>
                <a:gd name="T17" fmla="*/ 132 h 132"/>
                <a:gd name="T18" fmla="*/ 250 w 282"/>
                <a:gd name="T19" fmla="*/ 132 h 132"/>
                <a:gd name="T20" fmla="*/ 256 w 282"/>
                <a:gd name="T21" fmla="*/ 130 h 132"/>
                <a:gd name="T22" fmla="*/ 262 w 282"/>
                <a:gd name="T23" fmla="*/ 130 h 132"/>
                <a:gd name="T24" fmla="*/ 272 w 282"/>
                <a:gd name="T25" fmla="*/ 122 h 132"/>
                <a:gd name="T26" fmla="*/ 278 w 282"/>
                <a:gd name="T27" fmla="*/ 112 h 132"/>
                <a:gd name="T28" fmla="*/ 280 w 282"/>
                <a:gd name="T29" fmla="*/ 106 h 132"/>
                <a:gd name="T30" fmla="*/ 282 w 282"/>
                <a:gd name="T31" fmla="*/ 100 h 132"/>
                <a:gd name="T32" fmla="*/ 282 w 282"/>
                <a:gd name="T33" fmla="*/ 0 h 132"/>
                <a:gd name="T34" fmla="*/ 0 w 282"/>
                <a:gd name="T35" fmla="*/ 0 h 132"/>
                <a:gd name="T36" fmla="*/ 0 w 282"/>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0" y="100"/>
                  </a:moveTo>
                  <a:lnTo>
                    <a:pt x="0" y="100"/>
                  </a:lnTo>
                  <a:lnTo>
                    <a:pt x="2" y="106"/>
                  </a:lnTo>
                  <a:lnTo>
                    <a:pt x="4" y="112"/>
                  </a:lnTo>
                  <a:lnTo>
                    <a:pt x="10" y="122"/>
                  </a:lnTo>
                  <a:lnTo>
                    <a:pt x="20" y="130"/>
                  </a:lnTo>
                  <a:lnTo>
                    <a:pt x="26" y="130"/>
                  </a:lnTo>
                  <a:lnTo>
                    <a:pt x="32" y="132"/>
                  </a:lnTo>
                  <a:lnTo>
                    <a:pt x="250" y="132"/>
                  </a:lnTo>
                  <a:lnTo>
                    <a:pt x="250" y="132"/>
                  </a:lnTo>
                  <a:lnTo>
                    <a:pt x="256" y="130"/>
                  </a:lnTo>
                  <a:lnTo>
                    <a:pt x="262" y="130"/>
                  </a:lnTo>
                  <a:lnTo>
                    <a:pt x="272" y="122"/>
                  </a:lnTo>
                  <a:lnTo>
                    <a:pt x="278" y="112"/>
                  </a:lnTo>
                  <a:lnTo>
                    <a:pt x="280" y="106"/>
                  </a:lnTo>
                  <a:lnTo>
                    <a:pt x="282" y="100"/>
                  </a:lnTo>
                  <a:lnTo>
                    <a:pt x="282"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2" name="Freeform 28"/>
            <p:cNvSpPr>
              <a:spLocks/>
            </p:cNvSpPr>
            <p:nvPr/>
          </p:nvSpPr>
          <p:spPr bwMode="auto">
            <a:xfrm>
              <a:off x="4041" y="1615"/>
              <a:ext cx="280" cy="132"/>
            </a:xfrm>
            <a:custGeom>
              <a:avLst/>
              <a:gdLst>
                <a:gd name="T0" fmla="*/ 280 w 280"/>
                <a:gd name="T1" fmla="*/ 32 h 132"/>
                <a:gd name="T2" fmla="*/ 280 w 280"/>
                <a:gd name="T3" fmla="*/ 32 h 132"/>
                <a:gd name="T4" fmla="*/ 280 w 280"/>
                <a:gd name="T5" fmla="*/ 24 h 132"/>
                <a:gd name="T6" fmla="*/ 278 w 280"/>
                <a:gd name="T7" fmla="*/ 18 h 132"/>
                <a:gd name="T8" fmla="*/ 272 w 280"/>
                <a:gd name="T9" fmla="*/ 8 h 132"/>
                <a:gd name="T10" fmla="*/ 262 w 280"/>
                <a:gd name="T11" fmla="*/ 2 h 132"/>
                <a:gd name="T12" fmla="*/ 256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2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2" y="8"/>
                  </a:lnTo>
                  <a:lnTo>
                    <a:pt x="262" y="2"/>
                  </a:lnTo>
                  <a:lnTo>
                    <a:pt x="256" y="0"/>
                  </a:lnTo>
                  <a:lnTo>
                    <a:pt x="248" y="0"/>
                  </a:lnTo>
                  <a:lnTo>
                    <a:pt x="32" y="0"/>
                  </a:lnTo>
                  <a:lnTo>
                    <a:pt x="32" y="0"/>
                  </a:lnTo>
                  <a:lnTo>
                    <a:pt x="26" y="0"/>
                  </a:lnTo>
                  <a:lnTo>
                    <a:pt x="20" y="2"/>
                  </a:lnTo>
                  <a:lnTo>
                    <a:pt x="10" y="8"/>
                  </a:lnTo>
                  <a:lnTo>
                    <a:pt x="2" y="18"/>
                  </a:lnTo>
                  <a:lnTo>
                    <a:pt x="2"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3" name="Freeform 29"/>
            <p:cNvSpPr>
              <a:spLocks/>
            </p:cNvSpPr>
            <p:nvPr/>
          </p:nvSpPr>
          <p:spPr bwMode="auto">
            <a:xfrm>
              <a:off x="4041" y="1787"/>
              <a:ext cx="280" cy="132"/>
            </a:xfrm>
            <a:custGeom>
              <a:avLst/>
              <a:gdLst>
                <a:gd name="T0" fmla="*/ 0 w 280"/>
                <a:gd name="T1" fmla="*/ 100 h 132"/>
                <a:gd name="T2" fmla="*/ 0 w 280"/>
                <a:gd name="T3" fmla="*/ 100 h 132"/>
                <a:gd name="T4" fmla="*/ 2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6 w 280"/>
                <a:gd name="T21" fmla="*/ 130 h 132"/>
                <a:gd name="T22" fmla="*/ 262 w 280"/>
                <a:gd name="T23" fmla="*/ 130 h 132"/>
                <a:gd name="T24" fmla="*/ 272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2" y="106"/>
                  </a:lnTo>
                  <a:lnTo>
                    <a:pt x="2" y="112"/>
                  </a:lnTo>
                  <a:lnTo>
                    <a:pt x="10" y="122"/>
                  </a:lnTo>
                  <a:lnTo>
                    <a:pt x="20" y="130"/>
                  </a:lnTo>
                  <a:lnTo>
                    <a:pt x="26" y="130"/>
                  </a:lnTo>
                  <a:lnTo>
                    <a:pt x="32" y="132"/>
                  </a:lnTo>
                  <a:lnTo>
                    <a:pt x="248" y="132"/>
                  </a:lnTo>
                  <a:lnTo>
                    <a:pt x="248" y="132"/>
                  </a:lnTo>
                  <a:lnTo>
                    <a:pt x="256" y="130"/>
                  </a:lnTo>
                  <a:lnTo>
                    <a:pt x="262" y="130"/>
                  </a:lnTo>
                  <a:lnTo>
                    <a:pt x="272"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4" name="Freeform 30"/>
            <p:cNvSpPr>
              <a:spLocks/>
            </p:cNvSpPr>
            <p:nvPr/>
          </p:nvSpPr>
          <p:spPr bwMode="auto">
            <a:xfrm>
              <a:off x="370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5" name="Freeform 31"/>
            <p:cNvSpPr>
              <a:spLocks/>
            </p:cNvSpPr>
            <p:nvPr/>
          </p:nvSpPr>
          <p:spPr bwMode="auto">
            <a:xfrm>
              <a:off x="370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6" name="Freeform 32"/>
            <p:cNvSpPr>
              <a:spLocks/>
            </p:cNvSpPr>
            <p:nvPr/>
          </p:nvSpPr>
          <p:spPr bwMode="auto">
            <a:xfrm>
              <a:off x="336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7" name="Freeform 33"/>
            <p:cNvSpPr>
              <a:spLocks/>
            </p:cNvSpPr>
            <p:nvPr/>
          </p:nvSpPr>
          <p:spPr bwMode="auto">
            <a:xfrm>
              <a:off x="336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8" name="Freeform 34"/>
            <p:cNvSpPr>
              <a:spLocks/>
            </p:cNvSpPr>
            <p:nvPr/>
          </p:nvSpPr>
          <p:spPr bwMode="auto">
            <a:xfrm>
              <a:off x="3021"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9" name="Freeform 35"/>
            <p:cNvSpPr>
              <a:spLocks/>
            </p:cNvSpPr>
            <p:nvPr/>
          </p:nvSpPr>
          <p:spPr bwMode="auto">
            <a:xfrm>
              <a:off x="3021"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0" name="Freeform 36"/>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1" name="Freeform 37"/>
            <p:cNvSpPr>
              <a:spLocks/>
            </p:cNvSpPr>
            <p:nvPr/>
          </p:nvSpPr>
          <p:spPr bwMode="auto">
            <a:xfrm>
              <a:off x="2917" y="1857"/>
              <a:ext cx="328" cy="328"/>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2" name="Freeform 38"/>
            <p:cNvSpPr>
              <a:spLocks noEditPoints="1"/>
            </p:cNvSpPr>
            <p:nvPr/>
          </p:nvSpPr>
          <p:spPr bwMode="auto">
            <a:xfrm>
              <a:off x="2941" y="1881"/>
              <a:ext cx="280" cy="28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3" name="Freeform 39"/>
            <p:cNvSpPr>
              <a:spLocks/>
            </p:cNvSpPr>
            <p:nvPr/>
          </p:nvSpPr>
          <p:spPr bwMode="auto">
            <a:xfrm>
              <a:off x="2905" y="1925"/>
              <a:ext cx="24" cy="196"/>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4" name="Freeform 40"/>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5" name="Freeform 41"/>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6" name="Freeform 42"/>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7" name="Freeform 43"/>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8" name="Freeform 44"/>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9" name="Freeform 45"/>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0" name="Freeform 46"/>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52" name="Group 251"/>
          <p:cNvGrpSpPr/>
          <p:nvPr/>
        </p:nvGrpSpPr>
        <p:grpSpPr>
          <a:xfrm>
            <a:off x="1006653" y="3294082"/>
            <a:ext cx="1904431" cy="1904430"/>
            <a:chOff x="1313134" y="2410209"/>
            <a:chExt cx="2539241" cy="2539240"/>
          </a:xfrm>
        </p:grpSpPr>
        <p:grpSp>
          <p:nvGrpSpPr>
            <p:cNvPr id="242" name="Group 241"/>
            <p:cNvGrpSpPr/>
            <p:nvPr/>
          </p:nvGrpSpPr>
          <p:grpSpPr>
            <a:xfrm>
              <a:off x="1313134" y="2410209"/>
              <a:ext cx="2539241" cy="2539240"/>
              <a:chOff x="6720947" y="5652029"/>
              <a:chExt cx="520700" cy="520700"/>
            </a:xfrm>
          </p:grpSpPr>
          <p:sp>
            <p:nvSpPr>
              <p:cNvPr id="244" name="Freeform 37"/>
              <p:cNvSpPr>
                <a:spLocks/>
              </p:cNvSpPr>
              <p:nvPr/>
            </p:nvSpPr>
            <p:spPr bwMode="auto">
              <a:xfrm>
                <a:off x="6720947" y="5652029"/>
                <a:ext cx="520700" cy="520700"/>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dirty="0"/>
              </a:p>
            </p:txBody>
          </p:sp>
          <p:sp>
            <p:nvSpPr>
              <p:cNvPr id="245" name="Freeform 38"/>
              <p:cNvSpPr>
                <a:spLocks noEditPoints="1"/>
              </p:cNvSpPr>
              <p:nvPr/>
            </p:nvSpPr>
            <p:spPr bwMode="auto">
              <a:xfrm>
                <a:off x="6759047" y="5690129"/>
                <a:ext cx="444500" cy="44450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251" name="TextBox 250"/>
            <p:cNvSpPr txBox="1"/>
            <p:nvPr/>
          </p:nvSpPr>
          <p:spPr>
            <a:xfrm>
              <a:off x="1646026" y="3341274"/>
              <a:ext cx="1891722" cy="677108"/>
            </a:xfrm>
            <a:prstGeom prst="rect">
              <a:avLst/>
            </a:prstGeom>
            <a:noFill/>
          </p:spPr>
          <p:txBody>
            <a:bodyPr wrap="square" rtlCol="0">
              <a:spAutoFit/>
            </a:bodyPr>
            <a:lstStyle/>
            <a:p>
              <a:pPr algn="ctr"/>
              <a:r>
                <a:rPr lang="en-US" sz="1350" b="1" dirty="0">
                  <a:solidFill>
                    <a:schemeClr val="bg1">
                      <a:lumMod val="95000"/>
                    </a:schemeClr>
                  </a:solidFill>
                </a:rPr>
                <a:t>Conditions they are used to treat</a:t>
              </a:r>
              <a:endParaRPr lang="en-US" sz="1350" dirty="0">
                <a:solidFill>
                  <a:schemeClr val="bg1">
                    <a:lumMod val="95000"/>
                  </a:schemeClr>
                </a:solidFill>
              </a:endParaRPr>
            </a:p>
          </p:txBody>
        </p:sp>
      </p:grpSp>
      <p:grpSp>
        <p:nvGrpSpPr>
          <p:cNvPr id="253" name="Group 252"/>
          <p:cNvGrpSpPr/>
          <p:nvPr/>
        </p:nvGrpSpPr>
        <p:grpSpPr>
          <a:xfrm>
            <a:off x="3164648" y="2050999"/>
            <a:ext cx="1904431" cy="1904430"/>
            <a:chOff x="1313134" y="2410209"/>
            <a:chExt cx="2539241" cy="2539240"/>
          </a:xfrm>
        </p:grpSpPr>
        <p:grpSp>
          <p:nvGrpSpPr>
            <p:cNvPr id="254" name="Group 253"/>
            <p:cNvGrpSpPr/>
            <p:nvPr/>
          </p:nvGrpSpPr>
          <p:grpSpPr>
            <a:xfrm>
              <a:off x="1313134" y="2410209"/>
              <a:ext cx="2539241" cy="2539240"/>
              <a:chOff x="6720947" y="5652029"/>
              <a:chExt cx="520700" cy="520700"/>
            </a:xfrm>
          </p:grpSpPr>
          <p:sp>
            <p:nvSpPr>
              <p:cNvPr id="256" name="Freeform 37"/>
              <p:cNvSpPr>
                <a:spLocks/>
              </p:cNvSpPr>
              <p:nvPr/>
            </p:nvSpPr>
            <p:spPr bwMode="auto">
              <a:xfrm>
                <a:off x="6720947" y="5652029"/>
                <a:ext cx="520700" cy="520700"/>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dirty="0"/>
              </a:p>
            </p:txBody>
          </p:sp>
          <p:sp>
            <p:nvSpPr>
              <p:cNvPr id="257" name="Freeform 38"/>
              <p:cNvSpPr>
                <a:spLocks noEditPoints="1"/>
              </p:cNvSpPr>
              <p:nvPr/>
            </p:nvSpPr>
            <p:spPr bwMode="auto">
              <a:xfrm>
                <a:off x="6759047" y="5690129"/>
                <a:ext cx="444500" cy="44450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255" name="TextBox 254"/>
            <p:cNvSpPr txBox="1"/>
            <p:nvPr/>
          </p:nvSpPr>
          <p:spPr>
            <a:xfrm>
              <a:off x="1615733" y="3484693"/>
              <a:ext cx="1891722" cy="400109"/>
            </a:xfrm>
            <a:prstGeom prst="rect">
              <a:avLst/>
            </a:prstGeom>
            <a:noFill/>
          </p:spPr>
          <p:txBody>
            <a:bodyPr wrap="square" rtlCol="0">
              <a:spAutoFit/>
            </a:bodyPr>
            <a:lstStyle/>
            <a:p>
              <a:pPr algn="ctr"/>
              <a:r>
                <a:rPr lang="en-US" sz="1350" b="1" dirty="0">
                  <a:solidFill>
                    <a:schemeClr val="bg1">
                      <a:lumMod val="95000"/>
                    </a:schemeClr>
                  </a:solidFill>
                </a:rPr>
                <a:t>Narcolepsy </a:t>
              </a:r>
              <a:endParaRPr lang="en-US" sz="1350" dirty="0">
                <a:solidFill>
                  <a:schemeClr val="bg1">
                    <a:lumMod val="95000"/>
                  </a:schemeClr>
                </a:solidFill>
              </a:endParaRPr>
            </a:p>
          </p:txBody>
        </p:sp>
      </p:grpSp>
      <p:grpSp>
        <p:nvGrpSpPr>
          <p:cNvPr id="258" name="Group 257"/>
          <p:cNvGrpSpPr/>
          <p:nvPr/>
        </p:nvGrpSpPr>
        <p:grpSpPr>
          <a:xfrm>
            <a:off x="6673092" y="3909745"/>
            <a:ext cx="1904431" cy="1904430"/>
            <a:chOff x="1313134" y="2410209"/>
            <a:chExt cx="2539241" cy="2539240"/>
          </a:xfrm>
        </p:grpSpPr>
        <p:grpSp>
          <p:nvGrpSpPr>
            <p:cNvPr id="259" name="Group 258"/>
            <p:cNvGrpSpPr/>
            <p:nvPr/>
          </p:nvGrpSpPr>
          <p:grpSpPr>
            <a:xfrm>
              <a:off x="1313134" y="2410209"/>
              <a:ext cx="2539241" cy="2539240"/>
              <a:chOff x="6720947" y="5652029"/>
              <a:chExt cx="520700" cy="520700"/>
            </a:xfrm>
          </p:grpSpPr>
          <p:sp>
            <p:nvSpPr>
              <p:cNvPr id="261" name="Freeform 37"/>
              <p:cNvSpPr>
                <a:spLocks/>
              </p:cNvSpPr>
              <p:nvPr/>
            </p:nvSpPr>
            <p:spPr bwMode="auto">
              <a:xfrm>
                <a:off x="6720947" y="5652029"/>
                <a:ext cx="520700" cy="520700"/>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dirty="0"/>
              </a:p>
            </p:txBody>
          </p:sp>
          <p:sp>
            <p:nvSpPr>
              <p:cNvPr id="262" name="Freeform 38"/>
              <p:cNvSpPr>
                <a:spLocks noEditPoints="1"/>
              </p:cNvSpPr>
              <p:nvPr/>
            </p:nvSpPr>
            <p:spPr bwMode="auto">
              <a:xfrm>
                <a:off x="6759047" y="5690129"/>
                <a:ext cx="444500" cy="44450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260" name="TextBox 259"/>
            <p:cNvSpPr txBox="1"/>
            <p:nvPr/>
          </p:nvSpPr>
          <p:spPr>
            <a:xfrm>
              <a:off x="1630133" y="3505340"/>
              <a:ext cx="1891722" cy="400109"/>
            </a:xfrm>
            <a:prstGeom prst="rect">
              <a:avLst/>
            </a:prstGeom>
            <a:noFill/>
          </p:spPr>
          <p:txBody>
            <a:bodyPr wrap="square" rtlCol="0">
              <a:spAutoFit/>
            </a:bodyPr>
            <a:lstStyle/>
            <a:p>
              <a:pPr algn="ctr"/>
              <a:r>
                <a:rPr lang="en-US" sz="1350" b="1" dirty="0">
                  <a:solidFill>
                    <a:schemeClr val="bg1">
                      <a:lumMod val="95000"/>
                    </a:schemeClr>
                  </a:solidFill>
                </a:rPr>
                <a:t>ADHD</a:t>
              </a:r>
              <a:endParaRPr lang="en-US" sz="1350" dirty="0">
                <a:solidFill>
                  <a:schemeClr val="bg1">
                    <a:lumMod val="95000"/>
                  </a:schemeClr>
                </a:solidFill>
              </a:endParaRPr>
            </a:p>
          </p:txBody>
        </p:sp>
      </p:grpSp>
      <p:sp>
        <p:nvSpPr>
          <p:cNvPr id="191" name="Rectangle 190"/>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2100" dirty="0"/>
              <a:t>Who should be using Rx stimulants </a:t>
            </a:r>
          </a:p>
        </p:txBody>
      </p:sp>
      <p:grpSp>
        <p:nvGrpSpPr>
          <p:cNvPr id="232" name="Group 231"/>
          <p:cNvGrpSpPr>
            <a:grpSpLocks noChangeAspect="1"/>
          </p:cNvGrpSpPr>
          <p:nvPr/>
        </p:nvGrpSpPr>
        <p:grpSpPr bwMode="auto">
          <a:xfrm flipH="1">
            <a:off x="5117790" y="1615236"/>
            <a:ext cx="1742397" cy="925754"/>
            <a:chOff x="2291" y="1337"/>
            <a:chExt cx="3098" cy="1646"/>
          </a:xfrm>
        </p:grpSpPr>
        <p:sp>
          <p:nvSpPr>
            <p:cNvPr id="233" name="AutoShape 3"/>
            <p:cNvSpPr>
              <a:spLocks noChangeAspect="1" noChangeArrowheads="1" noTextEdit="1"/>
            </p:cNvSpPr>
            <p:nvPr/>
          </p:nvSpPr>
          <p:spPr bwMode="auto">
            <a:xfrm>
              <a:off x="2291" y="1337"/>
              <a:ext cx="3098" cy="1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4" name="Freeform 5"/>
            <p:cNvSpPr>
              <a:spLocks/>
            </p:cNvSpPr>
            <p:nvPr/>
          </p:nvSpPr>
          <p:spPr bwMode="auto">
            <a:xfrm>
              <a:off x="2333" y="1401"/>
              <a:ext cx="3056" cy="1582"/>
            </a:xfrm>
            <a:custGeom>
              <a:avLst/>
              <a:gdLst>
                <a:gd name="T0" fmla="*/ 620 w 3056"/>
                <a:gd name="T1" fmla="*/ 2 h 1582"/>
                <a:gd name="T2" fmla="*/ 522 w 3056"/>
                <a:gd name="T3" fmla="*/ 24 h 1582"/>
                <a:gd name="T4" fmla="*/ 434 w 3056"/>
                <a:gd name="T5" fmla="*/ 74 h 1582"/>
                <a:gd name="T6" fmla="*/ 366 w 3056"/>
                <a:gd name="T7" fmla="*/ 146 h 1582"/>
                <a:gd name="T8" fmla="*/ 328 w 3056"/>
                <a:gd name="T9" fmla="*/ 212 h 1582"/>
                <a:gd name="T10" fmla="*/ 304 w 3056"/>
                <a:gd name="T11" fmla="*/ 290 h 1582"/>
                <a:gd name="T12" fmla="*/ 300 w 3056"/>
                <a:gd name="T13" fmla="*/ 364 h 1582"/>
                <a:gd name="T14" fmla="*/ 300 w 3056"/>
                <a:gd name="T15" fmla="*/ 438 h 1582"/>
                <a:gd name="T16" fmla="*/ 232 w 3056"/>
                <a:gd name="T17" fmla="*/ 460 h 1582"/>
                <a:gd name="T18" fmla="*/ 152 w 3056"/>
                <a:gd name="T19" fmla="*/ 508 h 1582"/>
                <a:gd name="T20" fmla="*/ 88 w 3056"/>
                <a:gd name="T21" fmla="*/ 574 h 1582"/>
                <a:gd name="T22" fmla="*/ 44 w 3056"/>
                <a:gd name="T23" fmla="*/ 656 h 1582"/>
                <a:gd name="T24" fmla="*/ 34 w 3056"/>
                <a:gd name="T25" fmla="*/ 678 h 1582"/>
                <a:gd name="T26" fmla="*/ 20 w 3056"/>
                <a:gd name="T27" fmla="*/ 782 h 1582"/>
                <a:gd name="T28" fmla="*/ 4 w 3056"/>
                <a:gd name="T29" fmla="*/ 1002 h 1582"/>
                <a:gd name="T30" fmla="*/ 0 w 3056"/>
                <a:gd name="T31" fmla="*/ 1108 h 1582"/>
                <a:gd name="T32" fmla="*/ 32 w 3056"/>
                <a:gd name="T33" fmla="*/ 1210 h 1582"/>
                <a:gd name="T34" fmla="*/ 112 w 3056"/>
                <a:gd name="T35" fmla="*/ 1278 h 1582"/>
                <a:gd name="T36" fmla="*/ 148 w 3056"/>
                <a:gd name="T37" fmla="*/ 1372 h 1582"/>
                <a:gd name="T38" fmla="*/ 226 w 3056"/>
                <a:gd name="T39" fmla="*/ 1474 h 1582"/>
                <a:gd name="T40" fmla="*/ 334 w 3056"/>
                <a:gd name="T41" fmla="*/ 1548 h 1582"/>
                <a:gd name="T42" fmla="*/ 464 w 3056"/>
                <a:gd name="T43" fmla="*/ 1582 h 1582"/>
                <a:gd name="T44" fmla="*/ 556 w 3056"/>
                <a:gd name="T45" fmla="*/ 1578 h 1582"/>
                <a:gd name="T46" fmla="*/ 666 w 3056"/>
                <a:gd name="T47" fmla="*/ 1544 h 1582"/>
                <a:gd name="T48" fmla="*/ 762 w 3056"/>
                <a:gd name="T49" fmla="*/ 1482 h 1582"/>
                <a:gd name="T50" fmla="*/ 836 w 3056"/>
                <a:gd name="T51" fmla="*/ 1394 h 1582"/>
                <a:gd name="T52" fmla="*/ 1648 w 3056"/>
                <a:gd name="T53" fmla="*/ 1342 h 1582"/>
                <a:gd name="T54" fmla="*/ 1708 w 3056"/>
                <a:gd name="T55" fmla="*/ 1440 h 1582"/>
                <a:gd name="T56" fmla="*/ 1794 w 3056"/>
                <a:gd name="T57" fmla="*/ 1516 h 1582"/>
                <a:gd name="T58" fmla="*/ 1896 w 3056"/>
                <a:gd name="T59" fmla="*/ 1566 h 1582"/>
                <a:gd name="T60" fmla="*/ 2012 w 3056"/>
                <a:gd name="T61" fmla="*/ 1582 h 1582"/>
                <a:gd name="T62" fmla="*/ 2098 w 3056"/>
                <a:gd name="T63" fmla="*/ 1572 h 1582"/>
                <a:gd name="T64" fmla="*/ 2206 w 3056"/>
                <a:gd name="T65" fmla="*/ 1532 h 1582"/>
                <a:gd name="T66" fmla="*/ 2296 w 3056"/>
                <a:gd name="T67" fmla="*/ 1462 h 1582"/>
                <a:gd name="T68" fmla="*/ 2362 w 3056"/>
                <a:gd name="T69" fmla="*/ 1368 h 1582"/>
                <a:gd name="T70" fmla="*/ 2704 w 3056"/>
                <a:gd name="T71" fmla="*/ 1342 h 1582"/>
                <a:gd name="T72" fmla="*/ 2796 w 3056"/>
                <a:gd name="T73" fmla="*/ 1322 h 1582"/>
                <a:gd name="T74" fmla="*/ 2872 w 3056"/>
                <a:gd name="T75" fmla="*/ 1292 h 1582"/>
                <a:gd name="T76" fmla="*/ 2926 w 3056"/>
                <a:gd name="T77" fmla="*/ 1284 h 1582"/>
                <a:gd name="T78" fmla="*/ 2988 w 3056"/>
                <a:gd name="T79" fmla="*/ 1250 h 1582"/>
                <a:gd name="T80" fmla="*/ 3034 w 3056"/>
                <a:gd name="T81" fmla="*/ 1196 h 1582"/>
                <a:gd name="T82" fmla="*/ 3054 w 3056"/>
                <a:gd name="T83" fmla="*/ 1126 h 1582"/>
                <a:gd name="T84" fmla="*/ 3054 w 3056"/>
                <a:gd name="T85" fmla="*/ 1016 h 1582"/>
                <a:gd name="T86" fmla="*/ 3024 w 3056"/>
                <a:gd name="T87" fmla="*/ 346 h 1582"/>
                <a:gd name="T88" fmla="*/ 3010 w 3056"/>
                <a:gd name="T89" fmla="*/ 244 h 1582"/>
                <a:gd name="T90" fmla="*/ 2946 w 3056"/>
                <a:gd name="T91" fmla="*/ 126 h 1582"/>
                <a:gd name="T92" fmla="*/ 2844 w 3056"/>
                <a:gd name="T93" fmla="*/ 42 h 1582"/>
                <a:gd name="T94" fmla="*/ 2716 w 3056"/>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6" h="1582">
                  <a:moveTo>
                    <a:pt x="2680" y="0"/>
                  </a:moveTo>
                  <a:lnTo>
                    <a:pt x="646" y="0"/>
                  </a:lnTo>
                  <a:lnTo>
                    <a:pt x="646" y="0"/>
                  </a:lnTo>
                  <a:lnTo>
                    <a:pt x="620" y="2"/>
                  </a:lnTo>
                  <a:lnTo>
                    <a:pt x="594" y="4"/>
                  </a:lnTo>
                  <a:lnTo>
                    <a:pt x="570" y="10"/>
                  </a:lnTo>
                  <a:lnTo>
                    <a:pt x="544" y="16"/>
                  </a:lnTo>
                  <a:lnTo>
                    <a:pt x="522" y="24"/>
                  </a:lnTo>
                  <a:lnTo>
                    <a:pt x="498" y="34"/>
                  </a:lnTo>
                  <a:lnTo>
                    <a:pt x="476" y="46"/>
                  </a:lnTo>
                  <a:lnTo>
                    <a:pt x="454" y="58"/>
                  </a:lnTo>
                  <a:lnTo>
                    <a:pt x="434" y="74"/>
                  </a:lnTo>
                  <a:lnTo>
                    <a:pt x="416" y="90"/>
                  </a:lnTo>
                  <a:lnTo>
                    <a:pt x="398" y="106"/>
                  </a:lnTo>
                  <a:lnTo>
                    <a:pt x="380" y="126"/>
                  </a:lnTo>
                  <a:lnTo>
                    <a:pt x="366" y="146"/>
                  </a:lnTo>
                  <a:lnTo>
                    <a:pt x="352" y="166"/>
                  </a:lnTo>
                  <a:lnTo>
                    <a:pt x="340" y="190"/>
                  </a:lnTo>
                  <a:lnTo>
                    <a:pt x="328" y="212"/>
                  </a:lnTo>
                  <a:lnTo>
                    <a:pt x="328" y="212"/>
                  </a:lnTo>
                  <a:lnTo>
                    <a:pt x="320" y="232"/>
                  </a:lnTo>
                  <a:lnTo>
                    <a:pt x="312" y="252"/>
                  </a:lnTo>
                  <a:lnTo>
                    <a:pt x="308" y="270"/>
                  </a:lnTo>
                  <a:lnTo>
                    <a:pt x="304" y="290"/>
                  </a:lnTo>
                  <a:lnTo>
                    <a:pt x="302" y="328"/>
                  </a:lnTo>
                  <a:lnTo>
                    <a:pt x="300" y="362"/>
                  </a:lnTo>
                  <a:lnTo>
                    <a:pt x="300" y="364"/>
                  </a:lnTo>
                  <a:lnTo>
                    <a:pt x="300" y="364"/>
                  </a:lnTo>
                  <a:lnTo>
                    <a:pt x="300" y="396"/>
                  </a:lnTo>
                  <a:lnTo>
                    <a:pt x="300" y="396"/>
                  </a:lnTo>
                  <a:lnTo>
                    <a:pt x="300" y="406"/>
                  </a:lnTo>
                  <a:lnTo>
                    <a:pt x="300" y="438"/>
                  </a:lnTo>
                  <a:lnTo>
                    <a:pt x="300" y="438"/>
                  </a:lnTo>
                  <a:lnTo>
                    <a:pt x="276" y="444"/>
                  </a:lnTo>
                  <a:lnTo>
                    <a:pt x="254" y="452"/>
                  </a:lnTo>
                  <a:lnTo>
                    <a:pt x="232" y="460"/>
                  </a:lnTo>
                  <a:lnTo>
                    <a:pt x="210" y="470"/>
                  </a:lnTo>
                  <a:lnTo>
                    <a:pt x="190" y="482"/>
                  </a:lnTo>
                  <a:lnTo>
                    <a:pt x="172" y="494"/>
                  </a:lnTo>
                  <a:lnTo>
                    <a:pt x="152" y="508"/>
                  </a:lnTo>
                  <a:lnTo>
                    <a:pt x="134" y="524"/>
                  </a:lnTo>
                  <a:lnTo>
                    <a:pt x="118" y="540"/>
                  </a:lnTo>
                  <a:lnTo>
                    <a:pt x="102" y="556"/>
                  </a:lnTo>
                  <a:lnTo>
                    <a:pt x="88" y="574"/>
                  </a:lnTo>
                  <a:lnTo>
                    <a:pt x="76" y="594"/>
                  </a:lnTo>
                  <a:lnTo>
                    <a:pt x="64" y="614"/>
                  </a:lnTo>
                  <a:lnTo>
                    <a:pt x="52" y="634"/>
                  </a:lnTo>
                  <a:lnTo>
                    <a:pt x="44" y="656"/>
                  </a:lnTo>
                  <a:lnTo>
                    <a:pt x="36" y="678"/>
                  </a:lnTo>
                  <a:lnTo>
                    <a:pt x="36" y="678"/>
                  </a:lnTo>
                  <a:lnTo>
                    <a:pt x="34" y="678"/>
                  </a:lnTo>
                  <a:lnTo>
                    <a:pt x="34" y="678"/>
                  </a:lnTo>
                  <a:lnTo>
                    <a:pt x="28" y="704"/>
                  </a:lnTo>
                  <a:lnTo>
                    <a:pt x="24" y="730"/>
                  </a:lnTo>
                  <a:lnTo>
                    <a:pt x="20" y="756"/>
                  </a:lnTo>
                  <a:lnTo>
                    <a:pt x="20" y="782"/>
                  </a:lnTo>
                  <a:lnTo>
                    <a:pt x="20" y="962"/>
                  </a:lnTo>
                  <a:lnTo>
                    <a:pt x="20" y="962"/>
                  </a:lnTo>
                  <a:lnTo>
                    <a:pt x="10" y="982"/>
                  </a:lnTo>
                  <a:lnTo>
                    <a:pt x="4" y="1002"/>
                  </a:lnTo>
                  <a:lnTo>
                    <a:pt x="2" y="1022"/>
                  </a:lnTo>
                  <a:lnTo>
                    <a:pt x="0" y="1044"/>
                  </a:lnTo>
                  <a:lnTo>
                    <a:pt x="0" y="1108"/>
                  </a:lnTo>
                  <a:lnTo>
                    <a:pt x="0" y="1108"/>
                  </a:lnTo>
                  <a:lnTo>
                    <a:pt x="2" y="1136"/>
                  </a:lnTo>
                  <a:lnTo>
                    <a:pt x="8" y="1162"/>
                  </a:lnTo>
                  <a:lnTo>
                    <a:pt x="18" y="1186"/>
                  </a:lnTo>
                  <a:lnTo>
                    <a:pt x="32" y="1210"/>
                  </a:lnTo>
                  <a:lnTo>
                    <a:pt x="48" y="1230"/>
                  </a:lnTo>
                  <a:lnTo>
                    <a:pt x="66" y="1250"/>
                  </a:lnTo>
                  <a:lnTo>
                    <a:pt x="88" y="1264"/>
                  </a:lnTo>
                  <a:lnTo>
                    <a:pt x="112" y="1278"/>
                  </a:lnTo>
                  <a:lnTo>
                    <a:pt x="112" y="1278"/>
                  </a:lnTo>
                  <a:lnTo>
                    <a:pt x="122" y="1310"/>
                  </a:lnTo>
                  <a:lnTo>
                    <a:pt x="134" y="1342"/>
                  </a:lnTo>
                  <a:lnTo>
                    <a:pt x="148" y="1372"/>
                  </a:lnTo>
                  <a:lnTo>
                    <a:pt x="164" y="1400"/>
                  </a:lnTo>
                  <a:lnTo>
                    <a:pt x="182" y="1426"/>
                  </a:lnTo>
                  <a:lnTo>
                    <a:pt x="204" y="1452"/>
                  </a:lnTo>
                  <a:lnTo>
                    <a:pt x="226" y="1474"/>
                  </a:lnTo>
                  <a:lnTo>
                    <a:pt x="252" y="1496"/>
                  </a:lnTo>
                  <a:lnTo>
                    <a:pt x="278" y="1516"/>
                  </a:lnTo>
                  <a:lnTo>
                    <a:pt x="306" y="1532"/>
                  </a:lnTo>
                  <a:lnTo>
                    <a:pt x="334" y="1548"/>
                  </a:lnTo>
                  <a:lnTo>
                    <a:pt x="366" y="1560"/>
                  </a:lnTo>
                  <a:lnTo>
                    <a:pt x="398" y="1570"/>
                  </a:lnTo>
                  <a:lnTo>
                    <a:pt x="430" y="1576"/>
                  </a:lnTo>
                  <a:lnTo>
                    <a:pt x="464" y="1582"/>
                  </a:lnTo>
                  <a:lnTo>
                    <a:pt x="498" y="1582"/>
                  </a:lnTo>
                  <a:lnTo>
                    <a:pt x="498" y="1582"/>
                  </a:lnTo>
                  <a:lnTo>
                    <a:pt x="528" y="1582"/>
                  </a:lnTo>
                  <a:lnTo>
                    <a:pt x="556" y="1578"/>
                  </a:lnTo>
                  <a:lnTo>
                    <a:pt x="586" y="1572"/>
                  </a:lnTo>
                  <a:lnTo>
                    <a:pt x="614" y="1566"/>
                  </a:lnTo>
                  <a:lnTo>
                    <a:pt x="640" y="1556"/>
                  </a:lnTo>
                  <a:lnTo>
                    <a:pt x="666" y="1544"/>
                  </a:lnTo>
                  <a:lnTo>
                    <a:pt x="692" y="1532"/>
                  </a:lnTo>
                  <a:lnTo>
                    <a:pt x="716" y="1516"/>
                  </a:lnTo>
                  <a:lnTo>
                    <a:pt x="740" y="1500"/>
                  </a:lnTo>
                  <a:lnTo>
                    <a:pt x="762" y="1482"/>
                  </a:lnTo>
                  <a:lnTo>
                    <a:pt x="782" y="1462"/>
                  </a:lnTo>
                  <a:lnTo>
                    <a:pt x="802" y="1440"/>
                  </a:lnTo>
                  <a:lnTo>
                    <a:pt x="820" y="1418"/>
                  </a:lnTo>
                  <a:lnTo>
                    <a:pt x="836" y="1394"/>
                  </a:lnTo>
                  <a:lnTo>
                    <a:pt x="850" y="1368"/>
                  </a:lnTo>
                  <a:lnTo>
                    <a:pt x="862" y="1342"/>
                  </a:lnTo>
                  <a:lnTo>
                    <a:pt x="1648" y="1342"/>
                  </a:lnTo>
                  <a:lnTo>
                    <a:pt x="1648" y="1342"/>
                  </a:lnTo>
                  <a:lnTo>
                    <a:pt x="1660" y="1368"/>
                  </a:lnTo>
                  <a:lnTo>
                    <a:pt x="1674" y="1394"/>
                  </a:lnTo>
                  <a:lnTo>
                    <a:pt x="1690" y="1418"/>
                  </a:lnTo>
                  <a:lnTo>
                    <a:pt x="1708" y="1440"/>
                  </a:lnTo>
                  <a:lnTo>
                    <a:pt x="1728" y="1462"/>
                  </a:lnTo>
                  <a:lnTo>
                    <a:pt x="1748" y="1482"/>
                  </a:lnTo>
                  <a:lnTo>
                    <a:pt x="1770" y="1500"/>
                  </a:lnTo>
                  <a:lnTo>
                    <a:pt x="1794" y="1516"/>
                  </a:lnTo>
                  <a:lnTo>
                    <a:pt x="1818" y="1532"/>
                  </a:lnTo>
                  <a:lnTo>
                    <a:pt x="1842" y="1544"/>
                  </a:lnTo>
                  <a:lnTo>
                    <a:pt x="1870" y="1556"/>
                  </a:lnTo>
                  <a:lnTo>
                    <a:pt x="1896" y="1566"/>
                  </a:lnTo>
                  <a:lnTo>
                    <a:pt x="1924" y="1572"/>
                  </a:lnTo>
                  <a:lnTo>
                    <a:pt x="1952" y="1578"/>
                  </a:lnTo>
                  <a:lnTo>
                    <a:pt x="1982" y="1582"/>
                  </a:lnTo>
                  <a:lnTo>
                    <a:pt x="2012" y="1582"/>
                  </a:lnTo>
                  <a:lnTo>
                    <a:pt x="2012" y="1582"/>
                  </a:lnTo>
                  <a:lnTo>
                    <a:pt x="2042" y="1582"/>
                  </a:lnTo>
                  <a:lnTo>
                    <a:pt x="2070" y="1578"/>
                  </a:lnTo>
                  <a:lnTo>
                    <a:pt x="2098" y="1572"/>
                  </a:lnTo>
                  <a:lnTo>
                    <a:pt x="2126" y="1566"/>
                  </a:lnTo>
                  <a:lnTo>
                    <a:pt x="2154" y="1556"/>
                  </a:lnTo>
                  <a:lnTo>
                    <a:pt x="2180" y="1544"/>
                  </a:lnTo>
                  <a:lnTo>
                    <a:pt x="2206" y="1532"/>
                  </a:lnTo>
                  <a:lnTo>
                    <a:pt x="2230" y="1516"/>
                  </a:lnTo>
                  <a:lnTo>
                    <a:pt x="2254" y="1500"/>
                  </a:lnTo>
                  <a:lnTo>
                    <a:pt x="2276" y="1482"/>
                  </a:lnTo>
                  <a:lnTo>
                    <a:pt x="2296" y="1462"/>
                  </a:lnTo>
                  <a:lnTo>
                    <a:pt x="2314" y="1440"/>
                  </a:lnTo>
                  <a:lnTo>
                    <a:pt x="2332" y="1418"/>
                  </a:lnTo>
                  <a:lnTo>
                    <a:pt x="2348" y="1394"/>
                  </a:lnTo>
                  <a:lnTo>
                    <a:pt x="2362" y="1368"/>
                  </a:lnTo>
                  <a:lnTo>
                    <a:pt x="2376" y="1342"/>
                  </a:lnTo>
                  <a:lnTo>
                    <a:pt x="2680" y="1342"/>
                  </a:lnTo>
                  <a:lnTo>
                    <a:pt x="2680" y="1342"/>
                  </a:lnTo>
                  <a:lnTo>
                    <a:pt x="2704" y="1342"/>
                  </a:lnTo>
                  <a:lnTo>
                    <a:pt x="2728" y="1340"/>
                  </a:lnTo>
                  <a:lnTo>
                    <a:pt x="2750" y="1336"/>
                  </a:lnTo>
                  <a:lnTo>
                    <a:pt x="2774" y="1330"/>
                  </a:lnTo>
                  <a:lnTo>
                    <a:pt x="2796" y="1322"/>
                  </a:lnTo>
                  <a:lnTo>
                    <a:pt x="2818" y="1314"/>
                  </a:lnTo>
                  <a:lnTo>
                    <a:pt x="2838" y="1304"/>
                  </a:lnTo>
                  <a:lnTo>
                    <a:pt x="2860" y="1292"/>
                  </a:lnTo>
                  <a:lnTo>
                    <a:pt x="2872" y="1292"/>
                  </a:lnTo>
                  <a:lnTo>
                    <a:pt x="2872" y="1292"/>
                  </a:lnTo>
                  <a:lnTo>
                    <a:pt x="2890" y="1290"/>
                  </a:lnTo>
                  <a:lnTo>
                    <a:pt x="2908" y="1288"/>
                  </a:lnTo>
                  <a:lnTo>
                    <a:pt x="2926" y="1284"/>
                  </a:lnTo>
                  <a:lnTo>
                    <a:pt x="2942" y="1278"/>
                  </a:lnTo>
                  <a:lnTo>
                    <a:pt x="2958" y="1270"/>
                  </a:lnTo>
                  <a:lnTo>
                    <a:pt x="2974" y="1260"/>
                  </a:lnTo>
                  <a:lnTo>
                    <a:pt x="2988" y="1250"/>
                  </a:lnTo>
                  <a:lnTo>
                    <a:pt x="3002" y="1238"/>
                  </a:lnTo>
                  <a:lnTo>
                    <a:pt x="3014" y="1224"/>
                  </a:lnTo>
                  <a:lnTo>
                    <a:pt x="3024" y="1210"/>
                  </a:lnTo>
                  <a:lnTo>
                    <a:pt x="3034" y="1196"/>
                  </a:lnTo>
                  <a:lnTo>
                    <a:pt x="3040" y="1180"/>
                  </a:lnTo>
                  <a:lnTo>
                    <a:pt x="3046" y="1162"/>
                  </a:lnTo>
                  <a:lnTo>
                    <a:pt x="3052" y="1144"/>
                  </a:lnTo>
                  <a:lnTo>
                    <a:pt x="3054" y="1126"/>
                  </a:lnTo>
                  <a:lnTo>
                    <a:pt x="3056" y="1108"/>
                  </a:lnTo>
                  <a:lnTo>
                    <a:pt x="3056" y="1044"/>
                  </a:lnTo>
                  <a:lnTo>
                    <a:pt x="3056" y="1044"/>
                  </a:lnTo>
                  <a:lnTo>
                    <a:pt x="3054" y="1016"/>
                  </a:lnTo>
                  <a:lnTo>
                    <a:pt x="3048" y="990"/>
                  </a:lnTo>
                  <a:lnTo>
                    <a:pt x="3038" y="966"/>
                  </a:lnTo>
                  <a:lnTo>
                    <a:pt x="3024" y="942"/>
                  </a:lnTo>
                  <a:lnTo>
                    <a:pt x="3024" y="346"/>
                  </a:lnTo>
                  <a:lnTo>
                    <a:pt x="3024" y="346"/>
                  </a:lnTo>
                  <a:lnTo>
                    <a:pt x="3022" y="310"/>
                  </a:lnTo>
                  <a:lnTo>
                    <a:pt x="3018" y="276"/>
                  </a:lnTo>
                  <a:lnTo>
                    <a:pt x="3010" y="244"/>
                  </a:lnTo>
                  <a:lnTo>
                    <a:pt x="2998" y="212"/>
                  </a:lnTo>
                  <a:lnTo>
                    <a:pt x="2982" y="182"/>
                  </a:lnTo>
                  <a:lnTo>
                    <a:pt x="2966" y="152"/>
                  </a:lnTo>
                  <a:lnTo>
                    <a:pt x="2946" y="126"/>
                  </a:lnTo>
                  <a:lnTo>
                    <a:pt x="2924" y="102"/>
                  </a:lnTo>
                  <a:lnTo>
                    <a:pt x="2900" y="80"/>
                  </a:lnTo>
                  <a:lnTo>
                    <a:pt x="2872" y="60"/>
                  </a:lnTo>
                  <a:lnTo>
                    <a:pt x="2844" y="42"/>
                  </a:lnTo>
                  <a:lnTo>
                    <a:pt x="2814" y="28"/>
                  </a:lnTo>
                  <a:lnTo>
                    <a:pt x="2782" y="16"/>
                  </a:lnTo>
                  <a:lnTo>
                    <a:pt x="2750" y="8"/>
                  </a:lnTo>
                  <a:lnTo>
                    <a:pt x="2716" y="2"/>
                  </a:lnTo>
                  <a:lnTo>
                    <a:pt x="2680" y="0"/>
                  </a:lnTo>
                  <a:lnTo>
                    <a:pt x="2680" y="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5" name="Freeform 6"/>
            <p:cNvSpPr>
              <a:spLocks/>
            </p:cNvSpPr>
            <p:nvPr/>
          </p:nvSpPr>
          <p:spPr bwMode="auto">
            <a:xfrm>
              <a:off x="2291" y="1337"/>
              <a:ext cx="3054" cy="1582"/>
            </a:xfrm>
            <a:custGeom>
              <a:avLst/>
              <a:gdLst>
                <a:gd name="T0" fmla="*/ 620 w 3054"/>
                <a:gd name="T1" fmla="*/ 2 h 1582"/>
                <a:gd name="T2" fmla="*/ 520 w 3054"/>
                <a:gd name="T3" fmla="*/ 24 h 1582"/>
                <a:gd name="T4" fmla="*/ 434 w 3054"/>
                <a:gd name="T5" fmla="*/ 74 h 1582"/>
                <a:gd name="T6" fmla="*/ 364 w 3054"/>
                <a:gd name="T7" fmla="*/ 146 h 1582"/>
                <a:gd name="T8" fmla="*/ 328 w 3054"/>
                <a:gd name="T9" fmla="*/ 212 h 1582"/>
                <a:gd name="T10" fmla="*/ 304 w 3054"/>
                <a:gd name="T11" fmla="*/ 290 h 1582"/>
                <a:gd name="T12" fmla="*/ 300 w 3054"/>
                <a:gd name="T13" fmla="*/ 364 h 1582"/>
                <a:gd name="T14" fmla="*/ 298 w 3054"/>
                <a:gd name="T15" fmla="*/ 438 h 1582"/>
                <a:gd name="T16" fmla="*/ 232 w 3054"/>
                <a:gd name="T17" fmla="*/ 460 h 1582"/>
                <a:gd name="T18" fmla="*/ 152 w 3054"/>
                <a:gd name="T19" fmla="*/ 508 h 1582"/>
                <a:gd name="T20" fmla="*/ 88 w 3054"/>
                <a:gd name="T21" fmla="*/ 574 h 1582"/>
                <a:gd name="T22" fmla="*/ 42 w 3054"/>
                <a:gd name="T23" fmla="*/ 656 h 1582"/>
                <a:gd name="T24" fmla="*/ 34 w 3054"/>
                <a:gd name="T25" fmla="*/ 678 h 1582"/>
                <a:gd name="T26" fmla="*/ 18 w 3054"/>
                <a:gd name="T27" fmla="*/ 782 h 1582"/>
                <a:gd name="T28" fmla="*/ 4 w 3054"/>
                <a:gd name="T29" fmla="*/ 1002 h 1582"/>
                <a:gd name="T30" fmla="*/ 0 w 3054"/>
                <a:gd name="T31" fmla="*/ 1108 h 1582"/>
                <a:gd name="T32" fmla="*/ 30 w 3054"/>
                <a:gd name="T33" fmla="*/ 1210 h 1582"/>
                <a:gd name="T34" fmla="*/ 112 w 3054"/>
                <a:gd name="T35" fmla="*/ 1278 h 1582"/>
                <a:gd name="T36" fmla="*/ 146 w 3054"/>
                <a:gd name="T37" fmla="*/ 1370 h 1582"/>
                <a:gd name="T38" fmla="*/ 226 w 3054"/>
                <a:gd name="T39" fmla="*/ 1474 h 1582"/>
                <a:gd name="T40" fmla="*/ 334 w 3054"/>
                <a:gd name="T41" fmla="*/ 1548 h 1582"/>
                <a:gd name="T42" fmla="*/ 462 w 3054"/>
                <a:gd name="T43" fmla="*/ 1582 h 1582"/>
                <a:gd name="T44" fmla="*/ 556 w 3054"/>
                <a:gd name="T45" fmla="*/ 1578 h 1582"/>
                <a:gd name="T46" fmla="*/ 666 w 3054"/>
                <a:gd name="T47" fmla="*/ 1544 h 1582"/>
                <a:gd name="T48" fmla="*/ 760 w 3054"/>
                <a:gd name="T49" fmla="*/ 1482 h 1582"/>
                <a:gd name="T50" fmla="*/ 834 w 3054"/>
                <a:gd name="T51" fmla="*/ 1394 h 1582"/>
                <a:gd name="T52" fmla="*/ 1646 w 3054"/>
                <a:gd name="T53" fmla="*/ 1342 h 1582"/>
                <a:gd name="T54" fmla="*/ 1708 w 3054"/>
                <a:gd name="T55" fmla="*/ 1440 h 1582"/>
                <a:gd name="T56" fmla="*/ 1792 w 3054"/>
                <a:gd name="T57" fmla="*/ 1516 h 1582"/>
                <a:gd name="T58" fmla="*/ 1896 w 3054"/>
                <a:gd name="T59" fmla="*/ 1566 h 1582"/>
                <a:gd name="T60" fmla="*/ 2010 w 3054"/>
                <a:gd name="T61" fmla="*/ 1582 h 1582"/>
                <a:gd name="T62" fmla="*/ 2098 w 3054"/>
                <a:gd name="T63" fmla="*/ 1572 h 1582"/>
                <a:gd name="T64" fmla="*/ 2204 w 3054"/>
                <a:gd name="T65" fmla="*/ 1532 h 1582"/>
                <a:gd name="T66" fmla="*/ 2294 w 3054"/>
                <a:gd name="T67" fmla="*/ 1462 h 1582"/>
                <a:gd name="T68" fmla="*/ 2362 w 3054"/>
                <a:gd name="T69" fmla="*/ 1368 h 1582"/>
                <a:gd name="T70" fmla="*/ 2704 w 3054"/>
                <a:gd name="T71" fmla="*/ 1342 h 1582"/>
                <a:gd name="T72" fmla="*/ 2796 w 3054"/>
                <a:gd name="T73" fmla="*/ 1322 h 1582"/>
                <a:gd name="T74" fmla="*/ 2870 w 3054"/>
                <a:gd name="T75" fmla="*/ 1292 h 1582"/>
                <a:gd name="T76" fmla="*/ 2926 w 3054"/>
                <a:gd name="T77" fmla="*/ 1284 h 1582"/>
                <a:gd name="T78" fmla="*/ 2988 w 3054"/>
                <a:gd name="T79" fmla="*/ 1250 h 1582"/>
                <a:gd name="T80" fmla="*/ 3032 w 3054"/>
                <a:gd name="T81" fmla="*/ 1196 h 1582"/>
                <a:gd name="T82" fmla="*/ 3054 w 3054"/>
                <a:gd name="T83" fmla="*/ 1126 h 1582"/>
                <a:gd name="T84" fmla="*/ 3052 w 3054"/>
                <a:gd name="T85" fmla="*/ 1016 h 1582"/>
                <a:gd name="T86" fmla="*/ 3024 w 3054"/>
                <a:gd name="T87" fmla="*/ 346 h 1582"/>
                <a:gd name="T88" fmla="*/ 3008 w 3054"/>
                <a:gd name="T89" fmla="*/ 242 h 1582"/>
                <a:gd name="T90" fmla="*/ 2946 w 3054"/>
                <a:gd name="T91" fmla="*/ 126 h 1582"/>
                <a:gd name="T92" fmla="*/ 2844 w 3054"/>
                <a:gd name="T93" fmla="*/ 42 h 1582"/>
                <a:gd name="T94" fmla="*/ 2714 w 3054"/>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4" h="1582">
                  <a:moveTo>
                    <a:pt x="2680" y="0"/>
                  </a:moveTo>
                  <a:lnTo>
                    <a:pt x="646" y="0"/>
                  </a:lnTo>
                  <a:lnTo>
                    <a:pt x="646" y="0"/>
                  </a:lnTo>
                  <a:lnTo>
                    <a:pt x="620" y="2"/>
                  </a:lnTo>
                  <a:lnTo>
                    <a:pt x="594" y="4"/>
                  </a:lnTo>
                  <a:lnTo>
                    <a:pt x="568" y="10"/>
                  </a:lnTo>
                  <a:lnTo>
                    <a:pt x="544" y="16"/>
                  </a:lnTo>
                  <a:lnTo>
                    <a:pt x="520" y="24"/>
                  </a:lnTo>
                  <a:lnTo>
                    <a:pt x="498" y="34"/>
                  </a:lnTo>
                  <a:lnTo>
                    <a:pt x="476" y="46"/>
                  </a:lnTo>
                  <a:lnTo>
                    <a:pt x="454" y="58"/>
                  </a:lnTo>
                  <a:lnTo>
                    <a:pt x="434" y="74"/>
                  </a:lnTo>
                  <a:lnTo>
                    <a:pt x="414" y="90"/>
                  </a:lnTo>
                  <a:lnTo>
                    <a:pt x="396" y="106"/>
                  </a:lnTo>
                  <a:lnTo>
                    <a:pt x="380" y="126"/>
                  </a:lnTo>
                  <a:lnTo>
                    <a:pt x="364" y="146"/>
                  </a:lnTo>
                  <a:lnTo>
                    <a:pt x="350" y="166"/>
                  </a:lnTo>
                  <a:lnTo>
                    <a:pt x="338" y="190"/>
                  </a:lnTo>
                  <a:lnTo>
                    <a:pt x="328" y="212"/>
                  </a:lnTo>
                  <a:lnTo>
                    <a:pt x="328" y="212"/>
                  </a:lnTo>
                  <a:lnTo>
                    <a:pt x="318" y="232"/>
                  </a:lnTo>
                  <a:lnTo>
                    <a:pt x="312" y="250"/>
                  </a:lnTo>
                  <a:lnTo>
                    <a:pt x="308" y="270"/>
                  </a:lnTo>
                  <a:lnTo>
                    <a:pt x="304" y="290"/>
                  </a:lnTo>
                  <a:lnTo>
                    <a:pt x="300" y="328"/>
                  </a:lnTo>
                  <a:lnTo>
                    <a:pt x="300" y="362"/>
                  </a:lnTo>
                  <a:lnTo>
                    <a:pt x="300" y="364"/>
                  </a:lnTo>
                  <a:lnTo>
                    <a:pt x="300" y="364"/>
                  </a:lnTo>
                  <a:lnTo>
                    <a:pt x="298" y="396"/>
                  </a:lnTo>
                  <a:lnTo>
                    <a:pt x="298" y="396"/>
                  </a:lnTo>
                  <a:lnTo>
                    <a:pt x="298" y="406"/>
                  </a:lnTo>
                  <a:lnTo>
                    <a:pt x="298" y="438"/>
                  </a:lnTo>
                  <a:lnTo>
                    <a:pt x="298" y="438"/>
                  </a:lnTo>
                  <a:lnTo>
                    <a:pt x="276" y="444"/>
                  </a:lnTo>
                  <a:lnTo>
                    <a:pt x="254" y="452"/>
                  </a:lnTo>
                  <a:lnTo>
                    <a:pt x="232" y="460"/>
                  </a:lnTo>
                  <a:lnTo>
                    <a:pt x="210" y="470"/>
                  </a:lnTo>
                  <a:lnTo>
                    <a:pt x="190" y="482"/>
                  </a:lnTo>
                  <a:lnTo>
                    <a:pt x="170" y="494"/>
                  </a:lnTo>
                  <a:lnTo>
                    <a:pt x="152" y="508"/>
                  </a:lnTo>
                  <a:lnTo>
                    <a:pt x="134" y="524"/>
                  </a:lnTo>
                  <a:lnTo>
                    <a:pt x="118" y="540"/>
                  </a:lnTo>
                  <a:lnTo>
                    <a:pt x="102" y="556"/>
                  </a:lnTo>
                  <a:lnTo>
                    <a:pt x="88" y="574"/>
                  </a:lnTo>
                  <a:lnTo>
                    <a:pt x="74" y="594"/>
                  </a:lnTo>
                  <a:lnTo>
                    <a:pt x="62" y="614"/>
                  </a:lnTo>
                  <a:lnTo>
                    <a:pt x="52" y="634"/>
                  </a:lnTo>
                  <a:lnTo>
                    <a:pt x="42" y="656"/>
                  </a:lnTo>
                  <a:lnTo>
                    <a:pt x="34" y="678"/>
                  </a:lnTo>
                  <a:lnTo>
                    <a:pt x="34" y="678"/>
                  </a:lnTo>
                  <a:lnTo>
                    <a:pt x="34" y="678"/>
                  </a:lnTo>
                  <a:lnTo>
                    <a:pt x="34" y="678"/>
                  </a:lnTo>
                  <a:lnTo>
                    <a:pt x="28" y="704"/>
                  </a:lnTo>
                  <a:lnTo>
                    <a:pt x="22" y="730"/>
                  </a:lnTo>
                  <a:lnTo>
                    <a:pt x="20" y="756"/>
                  </a:lnTo>
                  <a:lnTo>
                    <a:pt x="18" y="782"/>
                  </a:lnTo>
                  <a:lnTo>
                    <a:pt x="18" y="962"/>
                  </a:lnTo>
                  <a:lnTo>
                    <a:pt x="18" y="962"/>
                  </a:lnTo>
                  <a:lnTo>
                    <a:pt x="10" y="980"/>
                  </a:lnTo>
                  <a:lnTo>
                    <a:pt x="4" y="1002"/>
                  </a:lnTo>
                  <a:lnTo>
                    <a:pt x="0" y="1022"/>
                  </a:lnTo>
                  <a:lnTo>
                    <a:pt x="0" y="1044"/>
                  </a:lnTo>
                  <a:lnTo>
                    <a:pt x="0" y="1108"/>
                  </a:lnTo>
                  <a:lnTo>
                    <a:pt x="0" y="1108"/>
                  </a:lnTo>
                  <a:lnTo>
                    <a:pt x="2" y="1136"/>
                  </a:lnTo>
                  <a:lnTo>
                    <a:pt x="8" y="1162"/>
                  </a:lnTo>
                  <a:lnTo>
                    <a:pt x="18" y="1186"/>
                  </a:lnTo>
                  <a:lnTo>
                    <a:pt x="30" y="1210"/>
                  </a:lnTo>
                  <a:lnTo>
                    <a:pt x="46" y="1230"/>
                  </a:lnTo>
                  <a:lnTo>
                    <a:pt x="66" y="1250"/>
                  </a:lnTo>
                  <a:lnTo>
                    <a:pt x="88" y="1264"/>
                  </a:lnTo>
                  <a:lnTo>
                    <a:pt x="112" y="1278"/>
                  </a:lnTo>
                  <a:lnTo>
                    <a:pt x="112" y="1278"/>
                  </a:lnTo>
                  <a:lnTo>
                    <a:pt x="120" y="1310"/>
                  </a:lnTo>
                  <a:lnTo>
                    <a:pt x="132" y="1342"/>
                  </a:lnTo>
                  <a:lnTo>
                    <a:pt x="146" y="1370"/>
                  </a:lnTo>
                  <a:lnTo>
                    <a:pt x="164" y="1400"/>
                  </a:lnTo>
                  <a:lnTo>
                    <a:pt x="182" y="1426"/>
                  </a:lnTo>
                  <a:lnTo>
                    <a:pt x="204" y="1452"/>
                  </a:lnTo>
                  <a:lnTo>
                    <a:pt x="226" y="1474"/>
                  </a:lnTo>
                  <a:lnTo>
                    <a:pt x="250" y="1496"/>
                  </a:lnTo>
                  <a:lnTo>
                    <a:pt x="276" y="1516"/>
                  </a:lnTo>
                  <a:lnTo>
                    <a:pt x="304" y="1532"/>
                  </a:lnTo>
                  <a:lnTo>
                    <a:pt x="334" y="1548"/>
                  </a:lnTo>
                  <a:lnTo>
                    <a:pt x="364" y="1560"/>
                  </a:lnTo>
                  <a:lnTo>
                    <a:pt x="396" y="1570"/>
                  </a:lnTo>
                  <a:lnTo>
                    <a:pt x="430" y="1576"/>
                  </a:lnTo>
                  <a:lnTo>
                    <a:pt x="462" y="1582"/>
                  </a:lnTo>
                  <a:lnTo>
                    <a:pt x="498" y="1582"/>
                  </a:lnTo>
                  <a:lnTo>
                    <a:pt x="498" y="1582"/>
                  </a:lnTo>
                  <a:lnTo>
                    <a:pt x="526" y="1582"/>
                  </a:lnTo>
                  <a:lnTo>
                    <a:pt x="556" y="1578"/>
                  </a:lnTo>
                  <a:lnTo>
                    <a:pt x="584" y="1572"/>
                  </a:lnTo>
                  <a:lnTo>
                    <a:pt x="612" y="1566"/>
                  </a:lnTo>
                  <a:lnTo>
                    <a:pt x="640" y="1556"/>
                  </a:lnTo>
                  <a:lnTo>
                    <a:pt x="666" y="1544"/>
                  </a:lnTo>
                  <a:lnTo>
                    <a:pt x="692" y="1532"/>
                  </a:lnTo>
                  <a:lnTo>
                    <a:pt x="716" y="1516"/>
                  </a:lnTo>
                  <a:lnTo>
                    <a:pt x="738" y="1500"/>
                  </a:lnTo>
                  <a:lnTo>
                    <a:pt x="760" y="1482"/>
                  </a:lnTo>
                  <a:lnTo>
                    <a:pt x="782" y="1462"/>
                  </a:lnTo>
                  <a:lnTo>
                    <a:pt x="800" y="1440"/>
                  </a:lnTo>
                  <a:lnTo>
                    <a:pt x="818" y="1418"/>
                  </a:lnTo>
                  <a:lnTo>
                    <a:pt x="834" y="1394"/>
                  </a:lnTo>
                  <a:lnTo>
                    <a:pt x="848" y="1368"/>
                  </a:lnTo>
                  <a:lnTo>
                    <a:pt x="862" y="1342"/>
                  </a:lnTo>
                  <a:lnTo>
                    <a:pt x="1646" y="1342"/>
                  </a:lnTo>
                  <a:lnTo>
                    <a:pt x="1646" y="1342"/>
                  </a:lnTo>
                  <a:lnTo>
                    <a:pt x="1660" y="1368"/>
                  </a:lnTo>
                  <a:lnTo>
                    <a:pt x="1674" y="1394"/>
                  </a:lnTo>
                  <a:lnTo>
                    <a:pt x="1690" y="1418"/>
                  </a:lnTo>
                  <a:lnTo>
                    <a:pt x="1708" y="1440"/>
                  </a:lnTo>
                  <a:lnTo>
                    <a:pt x="1726" y="1462"/>
                  </a:lnTo>
                  <a:lnTo>
                    <a:pt x="1748" y="1482"/>
                  </a:lnTo>
                  <a:lnTo>
                    <a:pt x="1770" y="1500"/>
                  </a:lnTo>
                  <a:lnTo>
                    <a:pt x="1792" y="1516"/>
                  </a:lnTo>
                  <a:lnTo>
                    <a:pt x="1816" y="1532"/>
                  </a:lnTo>
                  <a:lnTo>
                    <a:pt x="1842" y="1544"/>
                  </a:lnTo>
                  <a:lnTo>
                    <a:pt x="1868" y="1556"/>
                  </a:lnTo>
                  <a:lnTo>
                    <a:pt x="1896" y="1566"/>
                  </a:lnTo>
                  <a:lnTo>
                    <a:pt x="1924" y="1572"/>
                  </a:lnTo>
                  <a:lnTo>
                    <a:pt x="1952" y="1578"/>
                  </a:lnTo>
                  <a:lnTo>
                    <a:pt x="1982" y="1582"/>
                  </a:lnTo>
                  <a:lnTo>
                    <a:pt x="2010" y="1582"/>
                  </a:lnTo>
                  <a:lnTo>
                    <a:pt x="2010" y="1582"/>
                  </a:lnTo>
                  <a:lnTo>
                    <a:pt x="2040" y="1582"/>
                  </a:lnTo>
                  <a:lnTo>
                    <a:pt x="2070" y="1578"/>
                  </a:lnTo>
                  <a:lnTo>
                    <a:pt x="2098" y="1572"/>
                  </a:lnTo>
                  <a:lnTo>
                    <a:pt x="2126" y="1566"/>
                  </a:lnTo>
                  <a:lnTo>
                    <a:pt x="2154" y="1556"/>
                  </a:lnTo>
                  <a:lnTo>
                    <a:pt x="2180" y="1544"/>
                  </a:lnTo>
                  <a:lnTo>
                    <a:pt x="2204" y="1532"/>
                  </a:lnTo>
                  <a:lnTo>
                    <a:pt x="2230" y="1516"/>
                  </a:lnTo>
                  <a:lnTo>
                    <a:pt x="2252" y="1500"/>
                  </a:lnTo>
                  <a:lnTo>
                    <a:pt x="2274" y="1482"/>
                  </a:lnTo>
                  <a:lnTo>
                    <a:pt x="2294" y="1462"/>
                  </a:lnTo>
                  <a:lnTo>
                    <a:pt x="2314" y="1440"/>
                  </a:lnTo>
                  <a:lnTo>
                    <a:pt x="2332" y="1418"/>
                  </a:lnTo>
                  <a:lnTo>
                    <a:pt x="2348" y="1394"/>
                  </a:lnTo>
                  <a:lnTo>
                    <a:pt x="2362" y="1368"/>
                  </a:lnTo>
                  <a:lnTo>
                    <a:pt x="2374" y="1342"/>
                  </a:lnTo>
                  <a:lnTo>
                    <a:pt x="2680" y="1342"/>
                  </a:lnTo>
                  <a:lnTo>
                    <a:pt x="2680" y="1342"/>
                  </a:lnTo>
                  <a:lnTo>
                    <a:pt x="2704" y="1342"/>
                  </a:lnTo>
                  <a:lnTo>
                    <a:pt x="2726" y="1340"/>
                  </a:lnTo>
                  <a:lnTo>
                    <a:pt x="2750" y="1336"/>
                  </a:lnTo>
                  <a:lnTo>
                    <a:pt x="2772" y="1330"/>
                  </a:lnTo>
                  <a:lnTo>
                    <a:pt x="2796" y="1322"/>
                  </a:lnTo>
                  <a:lnTo>
                    <a:pt x="2816" y="1314"/>
                  </a:lnTo>
                  <a:lnTo>
                    <a:pt x="2838" y="1304"/>
                  </a:lnTo>
                  <a:lnTo>
                    <a:pt x="2858" y="1292"/>
                  </a:lnTo>
                  <a:lnTo>
                    <a:pt x="2870" y="1292"/>
                  </a:lnTo>
                  <a:lnTo>
                    <a:pt x="2870" y="1292"/>
                  </a:lnTo>
                  <a:lnTo>
                    <a:pt x="2890" y="1290"/>
                  </a:lnTo>
                  <a:lnTo>
                    <a:pt x="2908" y="1288"/>
                  </a:lnTo>
                  <a:lnTo>
                    <a:pt x="2926" y="1284"/>
                  </a:lnTo>
                  <a:lnTo>
                    <a:pt x="2942" y="1278"/>
                  </a:lnTo>
                  <a:lnTo>
                    <a:pt x="2958" y="1270"/>
                  </a:lnTo>
                  <a:lnTo>
                    <a:pt x="2974" y="1260"/>
                  </a:lnTo>
                  <a:lnTo>
                    <a:pt x="2988" y="1250"/>
                  </a:lnTo>
                  <a:lnTo>
                    <a:pt x="3000" y="1238"/>
                  </a:lnTo>
                  <a:lnTo>
                    <a:pt x="3012" y="1224"/>
                  </a:lnTo>
                  <a:lnTo>
                    <a:pt x="3024" y="1210"/>
                  </a:lnTo>
                  <a:lnTo>
                    <a:pt x="3032" y="1196"/>
                  </a:lnTo>
                  <a:lnTo>
                    <a:pt x="3040" y="1180"/>
                  </a:lnTo>
                  <a:lnTo>
                    <a:pt x="3046" y="1162"/>
                  </a:lnTo>
                  <a:lnTo>
                    <a:pt x="3050" y="1144"/>
                  </a:lnTo>
                  <a:lnTo>
                    <a:pt x="3054" y="1126"/>
                  </a:lnTo>
                  <a:lnTo>
                    <a:pt x="3054" y="1108"/>
                  </a:lnTo>
                  <a:lnTo>
                    <a:pt x="3054" y="1044"/>
                  </a:lnTo>
                  <a:lnTo>
                    <a:pt x="3054" y="1044"/>
                  </a:lnTo>
                  <a:lnTo>
                    <a:pt x="3052" y="1016"/>
                  </a:lnTo>
                  <a:lnTo>
                    <a:pt x="3046" y="990"/>
                  </a:lnTo>
                  <a:lnTo>
                    <a:pt x="3038" y="966"/>
                  </a:lnTo>
                  <a:lnTo>
                    <a:pt x="3024" y="942"/>
                  </a:lnTo>
                  <a:lnTo>
                    <a:pt x="3024" y="346"/>
                  </a:lnTo>
                  <a:lnTo>
                    <a:pt x="3024" y="346"/>
                  </a:lnTo>
                  <a:lnTo>
                    <a:pt x="3022" y="310"/>
                  </a:lnTo>
                  <a:lnTo>
                    <a:pt x="3016" y="276"/>
                  </a:lnTo>
                  <a:lnTo>
                    <a:pt x="3008" y="242"/>
                  </a:lnTo>
                  <a:lnTo>
                    <a:pt x="2996" y="212"/>
                  </a:lnTo>
                  <a:lnTo>
                    <a:pt x="2982" y="182"/>
                  </a:lnTo>
                  <a:lnTo>
                    <a:pt x="2964" y="152"/>
                  </a:lnTo>
                  <a:lnTo>
                    <a:pt x="2946" y="126"/>
                  </a:lnTo>
                  <a:lnTo>
                    <a:pt x="2922" y="102"/>
                  </a:lnTo>
                  <a:lnTo>
                    <a:pt x="2898" y="80"/>
                  </a:lnTo>
                  <a:lnTo>
                    <a:pt x="2872" y="60"/>
                  </a:lnTo>
                  <a:lnTo>
                    <a:pt x="2844" y="42"/>
                  </a:lnTo>
                  <a:lnTo>
                    <a:pt x="2814" y="28"/>
                  </a:lnTo>
                  <a:lnTo>
                    <a:pt x="2782" y="16"/>
                  </a:lnTo>
                  <a:lnTo>
                    <a:pt x="2748" y="8"/>
                  </a:lnTo>
                  <a:lnTo>
                    <a:pt x="2714" y="2"/>
                  </a:lnTo>
                  <a:lnTo>
                    <a:pt x="2680" y="0"/>
                  </a:lnTo>
                  <a:lnTo>
                    <a:pt x="26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6" name="Freeform 7"/>
            <p:cNvSpPr>
              <a:spLocks/>
            </p:cNvSpPr>
            <p:nvPr/>
          </p:nvSpPr>
          <p:spPr bwMode="auto">
            <a:xfrm>
              <a:off x="2355" y="1401"/>
              <a:ext cx="2926" cy="1454"/>
            </a:xfrm>
            <a:custGeom>
              <a:avLst/>
              <a:gdLst>
                <a:gd name="T0" fmla="*/ 2890 w 2926"/>
                <a:gd name="T1" fmla="*/ 224 h 1454"/>
                <a:gd name="T2" fmla="*/ 2848 w 2926"/>
                <a:gd name="T3" fmla="*/ 124 h 1454"/>
                <a:gd name="T4" fmla="*/ 2772 w 2926"/>
                <a:gd name="T5" fmla="*/ 48 h 1454"/>
                <a:gd name="T6" fmla="*/ 2672 w 2926"/>
                <a:gd name="T7" fmla="*/ 6 h 1454"/>
                <a:gd name="T8" fmla="*/ 582 w 2926"/>
                <a:gd name="T9" fmla="*/ 0 h 1454"/>
                <a:gd name="T10" fmla="*/ 496 w 2926"/>
                <a:gd name="T11" fmla="*/ 14 h 1454"/>
                <a:gd name="T12" fmla="*/ 422 w 2926"/>
                <a:gd name="T13" fmla="*/ 50 h 1454"/>
                <a:gd name="T14" fmla="*/ 364 w 2926"/>
                <a:gd name="T15" fmla="*/ 106 h 1454"/>
                <a:gd name="T16" fmla="*/ 322 w 2926"/>
                <a:gd name="T17" fmla="*/ 176 h 1454"/>
                <a:gd name="T18" fmla="*/ 306 w 2926"/>
                <a:gd name="T19" fmla="*/ 220 h 1454"/>
                <a:gd name="T20" fmla="*/ 300 w 2926"/>
                <a:gd name="T21" fmla="*/ 300 h 1454"/>
                <a:gd name="T22" fmla="*/ 298 w 2926"/>
                <a:gd name="T23" fmla="*/ 428 h 1454"/>
                <a:gd name="T24" fmla="*/ 268 w 2926"/>
                <a:gd name="T25" fmla="*/ 432 h 1454"/>
                <a:gd name="T26" fmla="*/ 184 w 2926"/>
                <a:gd name="T27" fmla="*/ 460 h 1454"/>
                <a:gd name="T28" fmla="*/ 112 w 2926"/>
                <a:gd name="T29" fmla="*/ 508 h 1454"/>
                <a:gd name="T30" fmla="*/ 58 w 2926"/>
                <a:gd name="T31" fmla="*/ 574 h 1454"/>
                <a:gd name="T32" fmla="*/ 32 w 2926"/>
                <a:gd name="T33" fmla="*/ 632 h 1454"/>
                <a:gd name="T34" fmla="*/ 22 w 2926"/>
                <a:gd name="T35" fmla="*/ 674 h 1454"/>
                <a:gd name="T36" fmla="*/ 18 w 2926"/>
                <a:gd name="T37" fmla="*/ 914 h 1454"/>
                <a:gd name="T38" fmla="*/ 0 w 2926"/>
                <a:gd name="T39" fmla="*/ 962 h 1454"/>
                <a:gd name="T40" fmla="*/ 2 w 2926"/>
                <a:gd name="T41" fmla="*/ 1066 h 1454"/>
                <a:gd name="T42" fmla="*/ 44 w 2926"/>
                <a:gd name="T43" fmla="*/ 1138 h 1454"/>
                <a:gd name="T44" fmla="*/ 104 w 2926"/>
                <a:gd name="T45" fmla="*/ 1162 h 1454"/>
                <a:gd name="T46" fmla="*/ 140 w 2926"/>
                <a:gd name="T47" fmla="*/ 1278 h 1454"/>
                <a:gd name="T48" fmla="*/ 212 w 2926"/>
                <a:gd name="T49" fmla="*/ 1370 h 1454"/>
                <a:gd name="T50" fmla="*/ 314 w 2926"/>
                <a:gd name="T51" fmla="*/ 1432 h 1454"/>
                <a:gd name="T52" fmla="*/ 434 w 2926"/>
                <a:gd name="T53" fmla="*/ 1454 h 1454"/>
                <a:gd name="T54" fmla="*/ 516 w 2926"/>
                <a:gd name="T55" fmla="*/ 1444 h 1454"/>
                <a:gd name="T56" fmla="*/ 614 w 2926"/>
                <a:gd name="T57" fmla="*/ 1402 h 1454"/>
                <a:gd name="T58" fmla="*/ 692 w 2926"/>
                <a:gd name="T59" fmla="*/ 1332 h 1454"/>
                <a:gd name="T60" fmla="*/ 744 w 2926"/>
                <a:gd name="T61" fmla="*/ 1240 h 1454"/>
                <a:gd name="T62" fmla="*/ 1636 w 2926"/>
                <a:gd name="T63" fmla="*/ 1240 h 1454"/>
                <a:gd name="T64" fmla="*/ 1688 w 2926"/>
                <a:gd name="T65" fmla="*/ 1332 h 1454"/>
                <a:gd name="T66" fmla="*/ 1768 w 2926"/>
                <a:gd name="T67" fmla="*/ 1402 h 1454"/>
                <a:gd name="T68" fmla="*/ 1864 w 2926"/>
                <a:gd name="T69" fmla="*/ 1444 h 1454"/>
                <a:gd name="T70" fmla="*/ 1946 w 2926"/>
                <a:gd name="T71" fmla="*/ 1454 h 1454"/>
                <a:gd name="T72" fmla="*/ 2054 w 2926"/>
                <a:gd name="T73" fmla="*/ 1436 h 1454"/>
                <a:gd name="T74" fmla="*/ 2148 w 2926"/>
                <a:gd name="T75" fmla="*/ 1386 h 1454"/>
                <a:gd name="T76" fmla="*/ 2220 w 2926"/>
                <a:gd name="T77" fmla="*/ 1310 h 1454"/>
                <a:gd name="T78" fmla="*/ 2266 w 2926"/>
                <a:gd name="T79" fmla="*/ 1214 h 1454"/>
                <a:gd name="T80" fmla="*/ 2660 w 2926"/>
                <a:gd name="T81" fmla="*/ 1210 h 1454"/>
                <a:gd name="T82" fmla="*/ 2740 w 2926"/>
                <a:gd name="T83" fmla="*/ 1184 h 1454"/>
                <a:gd name="T84" fmla="*/ 2782 w 2926"/>
                <a:gd name="T85" fmla="*/ 1164 h 1454"/>
                <a:gd name="T86" fmla="*/ 2830 w 2926"/>
                <a:gd name="T87" fmla="*/ 1162 h 1454"/>
                <a:gd name="T88" fmla="*/ 2906 w 2926"/>
                <a:gd name="T89" fmla="*/ 1110 h 1454"/>
                <a:gd name="T90" fmla="*/ 2926 w 2926"/>
                <a:gd name="T91" fmla="*/ 1044 h 1454"/>
                <a:gd name="T92" fmla="*/ 2918 w 2926"/>
                <a:gd name="T93" fmla="*/ 936 h 1454"/>
                <a:gd name="T94" fmla="*/ 2896 w 2926"/>
                <a:gd name="T95" fmla="*/ 282 h 1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26" h="1454">
                  <a:moveTo>
                    <a:pt x="2896" y="282"/>
                  </a:moveTo>
                  <a:lnTo>
                    <a:pt x="2896" y="282"/>
                  </a:lnTo>
                  <a:lnTo>
                    <a:pt x="2894" y="252"/>
                  </a:lnTo>
                  <a:lnTo>
                    <a:pt x="2890" y="224"/>
                  </a:lnTo>
                  <a:lnTo>
                    <a:pt x="2884" y="198"/>
                  </a:lnTo>
                  <a:lnTo>
                    <a:pt x="2874" y="172"/>
                  </a:lnTo>
                  <a:lnTo>
                    <a:pt x="2862" y="148"/>
                  </a:lnTo>
                  <a:lnTo>
                    <a:pt x="2848" y="124"/>
                  </a:lnTo>
                  <a:lnTo>
                    <a:pt x="2832" y="104"/>
                  </a:lnTo>
                  <a:lnTo>
                    <a:pt x="2814" y="84"/>
                  </a:lnTo>
                  <a:lnTo>
                    <a:pt x="2794" y="66"/>
                  </a:lnTo>
                  <a:lnTo>
                    <a:pt x="2772" y="48"/>
                  </a:lnTo>
                  <a:lnTo>
                    <a:pt x="2750" y="34"/>
                  </a:lnTo>
                  <a:lnTo>
                    <a:pt x="2724" y="24"/>
                  </a:lnTo>
                  <a:lnTo>
                    <a:pt x="2698" y="14"/>
                  </a:lnTo>
                  <a:lnTo>
                    <a:pt x="2672" y="6"/>
                  </a:lnTo>
                  <a:lnTo>
                    <a:pt x="2644" y="2"/>
                  </a:lnTo>
                  <a:lnTo>
                    <a:pt x="2616" y="0"/>
                  </a:lnTo>
                  <a:lnTo>
                    <a:pt x="582" y="0"/>
                  </a:lnTo>
                  <a:lnTo>
                    <a:pt x="582" y="0"/>
                  </a:lnTo>
                  <a:lnTo>
                    <a:pt x="560" y="2"/>
                  </a:lnTo>
                  <a:lnTo>
                    <a:pt x="538" y="4"/>
                  </a:lnTo>
                  <a:lnTo>
                    <a:pt x="518" y="8"/>
                  </a:lnTo>
                  <a:lnTo>
                    <a:pt x="496" y="14"/>
                  </a:lnTo>
                  <a:lnTo>
                    <a:pt x="478" y="20"/>
                  </a:lnTo>
                  <a:lnTo>
                    <a:pt x="458" y="30"/>
                  </a:lnTo>
                  <a:lnTo>
                    <a:pt x="440" y="40"/>
                  </a:lnTo>
                  <a:lnTo>
                    <a:pt x="422" y="50"/>
                  </a:lnTo>
                  <a:lnTo>
                    <a:pt x="406" y="62"/>
                  </a:lnTo>
                  <a:lnTo>
                    <a:pt x="390" y="76"/>
                  </a:lnTo>
                  <a:lnTo>
                    <a:pt x="376" y="90"/>
                  </a:lnTo>
                  <a:lnTo>
                    <a:pt x="364" y="106"/>
                  </a:lnTo>
                  <a:lnTo>
                    <a:pt x="350" y="122"/>
                  </a:lnTo>
                  <a:lnTo>
                    <a:pt x="340" y="140"/>
                  </a:lnTo>
                  <a:lnTo>
                    <a:pt x="330" y="158"/>
                  </a:lnTo>
                  <a:lnTo>
                    <a:pt x="322" y="176"/>
                  </a:lnTo>
                  <a:lnTo>
                    <a:pt x="322" y="176"/>
                  </a:lnTo>
                  <a:lnTo>
                    <a:pt x="314" y="190"/>
                  </a:lnTo>
                  <a:lnTo>
                    <a:pt x="310" y="204"/>
                  </a:lnTo>
                  <a:lnTo>
                    <a:pt x="306" y="220"/>
                  </a:lnTo>
                  <a:lnTo>
                    <a:pt x="304" y="236"/>
                  </a:lnTo>
                  <a:lnTo>
                    <a:pt x="300" y="268"/>
                  </a:lnTo>
                  <a:lnTo>
                    <a:pt x="300" y="300"/>
                  </a:lnTo>
                  <a:lnTo>
                    <a:pt x="300" y="300"/>
                  </a:lnTo>
                  <a:lnTo>
                    <a:pt x="298" y="336"/>
                  </a:lnTo>
                  <a:lnTo>
                    <a:pt x="298" y="336"/>
                  </a:lnTo>
                  <a:lnTo>
                    <a:pt x="298" y="342"/>
                  </a:lnTo>
                  <a:lnTo>
                    <a:pt x="298" y="428"/>
                  </a:lnTo>
                  <a:lnTo>
                    <a:pt x="298" y="428"/>
                  </a:lnTo>
                  <a:lnTo>
                    <a:pt x="290" y="428"/>
                  </a:lnTo>
                  <a:lnTo>
                    <a:pt x="290" y="428"/>
                  </a:lnTo>
                  <a:lnTo>
                    <a:pt x="268" y="432"/>
                  </a:lnTo>
                  <a:lnTo>
                    <a:pt x="246" y="436"/>
                  </a:lnTo>
                  <a:lnTo>
                    <a:pt x="224" y="442"/>
                  </a:lnTo>
                  <a:lnTo>
                    <a:pt x="204" y="450"/>
                  </a:lnTo>
                  <a:lnTo>
                    <a:pt x="184" y="460"/>
                  </a:lnTo>
                  <a:lnTo>
                    <a:pt x="164" y="470"/>
                  </a:lnTo>
                  <a:lnTo>
                    <a:pt x="146" y="482"/>
                  </a:lnTo>
                  <a:lnTo>
                    <a:pt x="128" y="494"/>
                  </a:lnTo>
                  <a:lnTo>
                    <a:pt x="112" y="508"/>
                  </a:lnTo>
                  <a:lnTo>
                    <a:pt x="96" y="522"/>
                  </a:lnTo>
                  <a:lnTo>
                    <a:pt x="82" y="538"/>
                  </a:lnTo>
                  <a:lnTo>
                    <a:pt x="70" y="556"/>
                  </a:lnTo>
                  <a:lnTo>
                    <a:pt x="58" y="574"/>
                  </a:lnTo>
                  <a:lnTo>
                    <a:pt x="48" y="592"/>
                  </a:lnTo>
                  <a:lnTo>
                    <a:pt x="40" y="612"/>
                  </a:lnTo>
                  <a:lnTo>
                    <a:pt x="32" y="632"/>
                  </a:lnTo>
                  <a:lnTo>
                    <a:pt x="32" y="632"/>
                  </a:lnTo>
                  <a:lnTo>
                    <a:pt x="32" y="632"/>
                  </a:lnTo>
                  <a:lnTo>
                    <a:pt x="32" y="632"/>
                  </a:lnTo>
                  <a:lnTo>
                    <a:pt x="26" y="654"/>
                  </a:lnTo>
                  <a:lnTo>
                    <a:pt x="22" y="674"/>
                  </a:lnTo>
                  <a:lnTo>
                    <a:pt x="20" y="696"/>
                  </a:lnTo>
                  <a:lnTo>
                    <a:pt x="18" y="718"/>
                  </a:lnTo>
                  <a:lnTo>
                    <a:pt x="18" y="798"/>
                  </a:lnTo>
                  <a:lnTo>
                    <a:pt x="18" y="914"/>
                  </a:lnTo>
                  <a:lnTo>
                    <a:pt x="18" y="914"/>
                  </a:lnTo>
                  <a:lnTo>
                    <a:pt x="10" y="928"/>
                  </a:lnTo>
                  <a:lnTo>
                    <a:pt x="4" y="944"/>
                  </a:lnTo>
                  <a:lnTo>
                    <a:pt x="0" y="962"/>
                  </a:lnTo>
                  <a:lnTo>
                    <a:pt x="0" y="980"/>
                  </a:lnTo>
                  <a:lnTo>
                    <a:pt x="0" y="1044"/>
                  </a:lnTo>
                  <a:lnTo>
                    <a:pt x="0" y="1044"/>
                  </a:lnTo>
                  <a:lnTo>
                    <a:pt x="2" y="1066"/>
                  </a:lnTo>
                  <a:lnTo>
                    <a:pt x="8" y="1086"/>
                  </a:lnTo>
                  <a:lnTo>
                    <a:pt x="16" y="1106"/>
                  </a:lnTo>
                  <a:lnTo>
                    <a:pt x="30" y="1122"/>
                  </a:lnTo>
                  <a:lnTo>
                    <a:pt x="44" y="1138"/>
                  </a:lnTo>
                  <a:lnTo>
                    <a:pt x="62" y="1150"/>
                  </a:lnTo>
                  <a:lnTo>
                    <a:pt x="82" y="1158"/>
                  </a:lnTo>
                  <a:lnTo>
                    <a:pt x="104" y="1162"/>
                  </a:lnTo>
                  <a:lnTo>
                    <a:pt x="104" y="1162"/>
                  </a:lnTo>
                  <a:lnTo>
                    <a:pt x="108" y="1192"/>
                  </a:lnTo>
                  <a:lnTo>
                    <a:pt x="116" y="1222"/>
                  </a:lnTo>
                  <a:lnTo>
                    <a:pt x="126" y="1250"/>
                  </a:lnTo>
                  <a:lnTo>
                    <a:pt x="140" y="1278"/>
                  </a:lnTo>
                  <a:lnTo>
                    <a:pt x="154" y="1304"/>
                  </a:lnTo>
                  <a:lnTo>
                    <a:pt x="172" y="1328"/>
                  </a:lnTo>
                  <a:lnTo>
                    <a:pt x="192" y="1350"/>
                  </a:lnTo>
                  <a:lnTo>
                    <a:pt x="212" y="1370"/>
                  </a:lnTo>
                  <a:lnTo>
                    <a:pt x="236" y="1388"/>
                  </a:lnTo>
                  <a:lnTo>
                    <a:pt x="260" y="1406"/>
                  </a:lnTo>
                  <a:lnTo>
                    <a:pt x="286" y="1420"/>
                  </a:lnTo>
                  <a:lnTo>
                    <a:pt x="314" y="1432"/>
                  </a:lnTo>
                  <a:lnTo>
                    <a:pt x="342" y="1442"/>
                  </a:lnTo>
                  <a:lnTo>
                    <a:pt x="372" y="1448"/>
                  </a:lnTo>
                  <a:lnTo>
                    <a:pt x="402" y="1454"/>
                  </a:lnTo>
                  <a:lnTo>
                    <a:pt x="434" y="1454"/>
                  </a:lnTo>
                  <a:lnTo>
                    <a:pt x="434" y="1454"/>
                  </a:lnTo>
                  <a:lnTo>
                    <a:pt x="462" y="1454"/>
                  </a:lnTo>
                  <a:lnTo>
                    <a:pt x="488" y="1450"/>
                  </a:lnTo>
                  <a:lnTo>
                    <a:pt x="516" y="1444"/>
                  </a:lnTo>
                  <a:lnTo>
                    <a:pt x="542" y="1436"/>
                  </a:lnTo>
                  <a:lnTo>
                    <a:pt x="566" y="1426"/>
                  </a:lnTo>
                  <a:lnTo>
                    <a:pt x="590" y="1416"/>
                  </a:lnTo>
                  <a:lnTo>
                    <a:pt x="614" y="1402"/>
                  </a:lnTo>
                  <a:lnTo>
                    <a:pt x="634" y="1386"/>
                  </a:lnTo>
                  <a:lnTo>
                    <a:pt x="654" y="1370"/>
                  </a:lnTo>
                  <a:lnTo>
                    <a:pt x="674" y="1352"/>
                  </a:lnTo>
                  <a:lnTo>
                    <a:pt x="692" y="1332"/>
                  </a:lnTo>
                  <a:lnTo>
                    <a:pt x="706" y="1310"/>
                  </a:lnTo>
                  <a:lnTo>
                    <a:pt x="722" y="1288"/>
                  </a:lnTo>
                  <a:lnTo>
                    <a:pt x="734" y="1264"/>
                  </a:lnTo>
                  <a:lnTo>
                    <a:pt x="744" y="1240"/>
                  </a:lnTo>
                  <a:lnTo>
                    <a:pt x="752" y="1214"/>
                  </a:lnTo>
                  <a:lnTo>
                    <a:pt x="1628" y="1214"/>
                  </a:lnTo>
                  <a:lnTo>
                    <a:pt x="1628" y="1214"/>
                  </a:lnTo>
                  <a:lnTo>
                    <a:pt x="1636" y="1240"/>
                  </a:lnTo>
                  <a:lnTo>
                    <a:pt x="1646" y="1264"/>
                  </a:lnTo>
                  <a:lnTo>
                    <a:pt x="1658" y="1288"/>
                  </a:lnTo>
                  <a:lnTo>
                    <a:pt x="1674" y="1310"/>
                  </a:lnTo>
                  <a:lnTo>
                    <a:pt x="1688" y="1332"/>
                  </a:lnTo>
                  <a:lnTo>
                    <a:pt x="1706" y="1352"/>
                  </a:lnTo>
                  <a:lnTo>
                    <a:pt x="1726" y="1370"/>
                  </a:lnTo>
                  <a:lnTo>
                    <a:pt x="1746" y="1386"/>
                  </a:lnTo>
                  <a:lnTo>
                    <a:pt x="1768" y="1402"/>
                  </a:lnTo>
                  <a:lnTo>
                    <a:pt x="1790" y="1416"/>
                  </a:lnTo>
                  <a:lnTo>
                    <a:pt x="1814" y="1426"/>
                  </a:lnTo>
                  <a:lnTo>
                    <a:pt x="1838" y="1436"/>
                  </a:lnTo>
                  <a:lnTo>
                    <a:pt x="1864" y="1444"/>
                  </a:lnTo>
                  <a:lnTo>
                    <a:pt x="1892" y="1450"/>
                  </a:lnTo>
                  <a:lnTo>
                    <a:pt x="1918" y="1454"/>
                  </a:lnTo>
                  <a:lnTo>
                    <a:pt x="1946" y="1454"/>
                  </a:lnTo>
                  <a:lnTo>
                    <a:pt x="1946" y="1454"/>
                  </a:lnTo>
                  <a:lnTo>
                    <a:pt x="1974" y="1454"/>
                  </a:lnTo>
                  <a:lnTo>
                    <a:pt x="2002" y="1450"/>
                  </a:lnTo>
                  <a:lnTo>
                    <a:pt x="2028" y="1444"/>
                  </a:lnTo>
                  <a:lnTo>
                    <a:pt x="2054" y="1436"/>
                  </a:lnTo>
                  <a:lnTo>
                    <a:pt x="2080" y="1426"/>
                  </a:lnTo>
                  <a:lnTo>
                    <a:pt x="2104" y="1416"/>
                  </a:lnTo>
                  <a:lnTo>
                    <a:pt x="2126" y="1402"/>
                  </a:lnTo>
                  <a:lnTo>
                    <a:pt x="2148" y="1386"/>
                  </a:lnTo>
                  <a:lnTo>
                    <a:pt x="2168" y="1370"/>
                  </a:lnTo>
                  <a:lnTo>
                    <a:pt x="2188" y="1352"/>
                  </a:lnTo>
                  <a:lnTo>
                    <a:pt x="2204" y="1332"/>
                  </a:lnTo>
                  <a:lnTo>
                    <a:pt x="2220" y="1310"/>
                  </a:lnTo>
                  <a:lnTo>
                    <a:pt x="2234" y="1288"/>
                  </a:lnTo>
                  <a:lnTo>
                    <a:pt x="2246" y="1264"/>
                  </a:lnTo>
                  <a:lnTo>
                    <a:pt x="2258" y="1240"/>
                  </a:lnTo>
                  <a:lnTo>
                    <a:pt x="2266" y="1214"/>
                  </a:lnTo>
                  <a:lnTo>
                    <a:pt x="2616" y="1214"/>
                  </a:lnTo>
                  <a:lnTo>
                    <a:pt x="2616" y="1214"/>
                  </a:lnTo>
                  <a:lnTo>
                    <a:pt x="2638" y="1214"/>
                  </a:lnTo>
                  <a:lnTo>
                    <a:pt x="2660" y="1210"/>
                  </a:lnTo>
                  <a:lnTo>
                    <a:pt x="2680" y="1206"/>
                  </a:lnTo>
                  <a:lnTo>
                    <a:pt x="2702" y="1200"/>
                  </a:lnTo>
                  <a:lnTo>
                    <a:pt x="2722" y="1194"/>
                  </a:lnTo>
                  <a:lnTo>
                    <a:pt x="2740" y="1184"/>
                  </a:lnTo>
                  <a:lnTo>
                    <a:pt x="2758" y="1174"/>
                  </a:lnTo>
                  <a:lnTo>
                    <a:pt x="2776" y="1164"/>
                  </a:lnTo>
                  <a:lnTo>
                    <a:pt x="2776" y="1164"/>
                  </a:lnTo>
                  <a:lnTo>
                    <a:pt x="2782" y="1164"/>
                  </a:lnTo>
                  <a:lnTo>
                    <a:pt x="2806" y="1164"/>
                  </a:lnTo>
                  <a:lnTo>
                    <a:pt x="2806" y="1164"/>
                  </a:lnTo>
                  <a:lnTo>
                    <a:pt x="2818" y="1164"/>
                  </a:lnTo>
                  <a:lnTo>
                    <a:pt x="2830" y="1162"/>
                  </a:lnTo>
                  <a:lnTo>
                    <a:pt x="2854" y="1154"/>
                  </a:lnTo>
                  <a:lnTo>
                    <a:pt x="2874" y="1144"/>
                  </a:lnTo>
                  <a:lnTo>
                    <a:pt x="2892" y="1128"/>
                  </a:lnTo>
                  <a:lnTo>
                    <a:pt x="2906" y="1110"/>
                  </a:lnTo>
                  <a:lnTo>
                    <a:pt x="2918" y="1090"/>
                  </a:lnTo>
                  <a:lnTo>
                    <a:pt x="2924" y="1068"/>
                  </a:lnTo>
                  <a:lnTo>
                    <a:pt x="2926" y="1056"/>
                  </a:lnTo>
                  <a:lnTo>
                    <a:pt x="2926" y="1044"/>
                  </a:lnTo>
                  <a:lnTo>
                    <a:pt x="2926" y="980"/>
                  </a:lnTo>
                  <a:lnTo>
                    <a:pt x="2926" y="980"/>
                  </a:lnTo>
                  <a:lnTo>
                    <a:pt x="2924" y="956"/>
                  </a:lnTo>
                  <a:lnTo>
                    <a:pt x="2918" y="936"/>
                  </a:lnTo>
                  <a:lnTo>
                    <a:pt x="2908" y="916"/>
                  </a:lnTo>
                  <a:lnTo>
                    <a:pt x="2896" y="900"/>
                  </a:lnTo>
                  <a:lnTo>
                    <a:pt x="2896" y="678"/>
                  </a:lnTo>
                  <a:lnTo>
                    <a:pt x="2896" y="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7" name="Freeform 8"/>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8" name="Freeform 9"/>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9" name="Freeform 10"/>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0" name="Freeform 11"/>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1" name="Freeform 12"/>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3" name="Freeform 13"/>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6" name="Freeform 14"/>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7" name="Freeform 15"/>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8" name="Freeform 16"/>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9" name="Freeform 17"/>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0" name="Freeform 18"/>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4" name="Rectangle 19"/>
            <p:cNvSpPr>
              <a:spLocks noChangeArrowheads="1"/>
            </p:cNvSpPr>
            <p:nvPr/>
          </p:nvSpPr>
          <p:spPr bwMode="auto">
            <a:xfrm>
              <a:off x="3281" y="216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5" name="Rectangle 20"/>
            <p:cNvSpPr>
              <a:spLocks noChangeArrowheads="1"/>
            </p:cNvSpPr>
            <p:nvPr/>
          </p:nvSpPr>
          <p:spPr bwMode="auto">
            <a:xfrm>
              <a:off x="4655" y="2327"/>
              <a:ext cx="304"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6" name="Rectangle 21"/>
            <p:cNvSpPr>
              <a:spLocks noChangeArrowheads="1"/>
            </p:cNvSpPr>
            <p:nvPr/>
          </p:nvSpPr>
          <p:spPr bwMode="auto">
            <a:xfrm>
              <a:off x="3317" y="2327"/>
              <a:ext cx="64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7" name="Freeform 22"/>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8" name="Rectangle 23"/>
            <p:cNvSpPr>
              <a:spLocks noChangeArrowheads="1"/>
            </p:cNvSpPr>
            <p:nvPr/>
          </p:nvSpPr>
          <p:spPr bwMode="auto">
            <a:xfrm>
              <a:off x="3281" y="195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9" name="Freeform 24"/>
            <p:cNvSpPr>
              <a:spLocks/>
            </p:cNvSpPr>
            <p:nvPr/>
          </p:nvSpPr>
          <p:spPr bwMode="auto">
            <a:xfrm>
              <a:off x="4723"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0" name="Freeform 25"/>
            <p:cNvSpPr>
              <a:spLocks/>
            </p:cNvSpPr>
            <p:nvPr/>
          </p:nvSpPr>
          <p:spPr bwMode="auto">
            <a:xfrm>
              <a:off x="4723"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1" name="Freeform 26"/>
            <p:cNvSpPr>
              <a:spLocks/>
            </p:cNvSpPr>
            <p:nvPr/>
          </p:nvSpPr>
          <p:spPr bwMode="auto">
            <a:xfrm>
              <a:off x="4381" y="1615"/>
              <a:ext cx="282" cy="132"/>
            </a:xfrm>
            <a:custGeom>
              <a:avLst/>
              <a:gdLst>
                <a:gd name="T0" fmla="*/ 282 w 282"/>
                <a:gd name="T1" fmla="*/ 32 h 132"/>
                <a:gd name="T2" fmla="*/ 282 w 282"/>
                <a:gd name="T3" fmla="*/ 32 h 132"/>
                <a:gd name="T4" fmla="*/ 280 w 282"/>
                <a:gd name="T5" fmla="*/ 24 h 132"/>
                <a:gd name="T6" fmla="*/ 278 w 282"/>
                <a:gd name="T7" fmla="*/ 18 h 132"/>
                <a:gd name="T8" fmla="*/ 272 w 282"/>
                <a:gd name="T9" fmla="*/ 8 h 132"/>
                <a:gd name="T10" fmla="*/ 262 w 282"/>
                <a:gd name="T11" fmla="*/ 2 h 132"/>
                <a:gd name="T12" fmla="*/ 256 w 282"/>
                <a:gd name="T13" fmla="*/ 0 h 132"/>
                <a:gd name="T14" fmla="*/ 250 w 282"/>
                <a:gd name="T15" fmla="*/ 0 h 132"/>
                <a:gd name="T16" fmla="*/ 32 w 282"/>
                <a:gd name="T17" fmla="*/ 0 h 132"/>
                <a:gd name="T18" fmla="*/ 32 w 282"/>
                <a:gd name="T19" fmla="*/ 0 h 132"/>
                <a:gd name="T20" fmla="*/ 26 w 282"/>
                <a:gd name="T21" fmla="*/ 0 h 132"/>
                <a:gd name="T22" fmla="*/ 20 w 282"/>
                <a:gd name="T23" fmla="*/ 2 h 132"/>
                <a:gd name="T24" fmla="*/ 10 w 282"/>
                <a:gd name="T25" fmla="*/ 8 h 132"/>
                <a:gd name="T26" fmla="*/ 4 w 282"/>
                <a:gd name="T27" fmla="*/ 18 h 132"/>
                <a:gd name="T28" fmla="*/ 2 w 282"/>
                <a:gd name="T29" fmla="*/ 24 h 132"/>
                <a:gd name="T30" fmla="*/ 0 w 282"/>
                <a:gd name="T31" fmla="*/ 32 h 132"/>
                <a:gd name="T32" fmla="*/ 0 w 282"/>
                <a:gd name="T33" fmla="*/ 132 h 132"/>
                <a:gd name="T34" fmla="*/ 282 w 282"/>
                <a:gd name="T35" fmla="*/ 132 h 132"/>
                <a:gd name="T36" fmla="*/ 282 w 282"/>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282" y="32"/>
                  </a:moveTo>
                  <a:lnTo>
                    <a:pt x="282" y="32"/>
                  </a:lnTo>
                  <a:lnTo>
                    <a:pt x="280" y="24"/>
                  </a:lnTo>
                  <a:lnTo>
                    <a:pt x="278" y="18"/>
                  </a:lnTo>
                  <a:lnTo>
                    <a:pt x="272" y="8"/>
                  </a:lnTo>
                  <a:lnTo>
                    <a:pt x="262" y="2"/>
                  </a:lnTo>
                  <a:lnTo>
                    <a:pt x="256" y="0"/>
                  </a:lnTo>
                  <a:lnTo>
                    <a:pt x="250" y="0"/>
                  </a:lnTo>
                  <a:lnTo>
                    <a:pt x="32" y="0"/>
                  </a:lnTo>
                  <a:lnTo>
                    <a:pt x="32" y="0"/>
                  </a:lnTo>
                  <a:lnTo>
                    <a:pt x="26" y="0"/>
                  </a:lnTo>
                  <a:lnTo>
                    <a:pt x="20" y="2"/>
                  </a:lnTo>
                  <a:lnTo>
                    <a:pt x="10" y="8"/>
                  </a:lnTo>
                  <a:lnTo>
                    <a:pt x="4" y="18"/>
                  </a:lnTo>
                  <a:lnTo>
                    <a:pt x="2" y="24"/>
                  </a:lnTo>
                  <a:lnTo>
                    <a:pt x="0" y="32"/>
                  </a:lnTo>
                  <a:lnTo>
                    <a:pt x="0" y="132"/>
                  </a:lnTo>
                  <a:lnTo>
                    <a:pt x="282" y="132"/>
                  </a:lnTo>
                  <a:lnTo>
                    <a:pt x="28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2" name="Freeform 27"/>
            <p:cNvSpPr>
              <a:spLocks/>
            </p:cNvSpPr>
            <p:nvPr/>
          </p:nvSpPr>
          <p:spPr bwMode="auto">
            <a:xfrm>
              <a:off x="4381" y="1787"/>
              <a:ext cx="282" cy="132"/>
            </a:xfrm>
            <a:custGeom>
              <a:avLst/>
              <a:gdLst>
                <a:gd name="T0" fmla="*/ 0 w 282"/>
                <a:gd name="T1" fmla="*/ 100 h 132"/>
                <a:gd name="T2" fmla="*/ 0 w 282"/>
                <a:gd name="T3" fmla="*/ 100 h 132"/>
                <a:gd name="T4" fmla="*/ 2 w 282"/>
                <a:gd name="T5" fmla="*/ 106 h 132"/>
                <a:gd name="T6" fmla="*/ 4 w 282"/>
                <a:gd name="T7" fmla="*/ 112 h 132"/>
                <a:gd name="T8" fmla="*/ 10 w 282"/>
                <a:gd name="T9" fmla="*/ 122 h 132"/>
                <a:gd name="T10" fmla="*/ 20 w 282"/>
                <a:gd name="T11" fmla="*/ 130 h 132"/>
                <a:gd name="T12" fmla="*/ 26 w 282"/>
                <a:gd name="T13" fmla="*/ 130 h 132"/>
                <a:gd name="T14" fmla="*/ 32 w 282"/>
                <a:gd name="T15" fmla="*/ 132 h 132"/>
                <a:gd name="T16" fmla="*/ 250 w 282"/>
                <a:gd name="T17" fmla="*/ 132 h 132"/>
                <a:gd name="T18" fmla="*/ 250 w 282"/>
                <a:gd name="T19" fmla="*/ 132 h 132"/>
                <a:gd name="T20" fmla="*/ 256 w 282"/>
                <a:gd name="T21" fmla="*/ 130 h 132"/>
                <a:gd name="T22" fmla="*/ 262 w 282"/>
                <a:gd name="T23" fmla="*/ 130 h 132"/>
                <a:gd name="T24" fmla="*/ 272 w 282"/>
                <a:gd name="T25" fmla="*/ 122 h 132"/>
                <a:gd name="T26" fmla="*/ 278 w 282"/>
                <a:gd name="T27" fmla="*/ 112 h 132"/>
                <a:gd name="T28" fmla="*/ 280 w 282"/>
                <a:gd name="T29" fmla="*/ 106 h 132"/>
                <a:gd name="T30" fmla="*/ 282 w 282"/>
                <a:gd name="T31" fmla="*/ 100 h 132"/>
                <a:gd name="T32" fmla="*/ 282 w 282"/>
                <a:gd name="T33" fmla="*/ 0 h 132"/>
                <a:gd name="T34" fmla="*/ 0 w 282"/>
                <a:gd name="T35" fmla="*/ 0 h 132"/>
                <a:gd name="T36" fmla="*/ 0 w 282"/>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0" y="100"/>
                  </a:moveTo>
                  <a:lnTo>
                    <a:pt x="0" y="100"/>
                  </a:lnTo>
                  <a:lnTo>
                    <a:pt x="2" y="106"/>
                  </a:lnTo>
                  <a:lnTo>
                    <a:pt x="4" y="112"/>
                  </a:lnTo>
                  <a:lnTo>
                    <a:pt x="10" y="122"/>
                  </a:lnTo>
                  <a:lnTo>
                    <a:pt x="20" y="130"/>
                  </a:lnTo>
                  <a:lnTo>
                    <a:pt x="26" y="130"/>
                  </a:lnTo>
                  <a:lnTo>
                    <a:pt x="32" y="132"/>
                  </a:lnTo>
                  <a:lnTo>
                    <a:pt x="250" y="132"/>
                  </a:lnTo>
                  <a:lnTo>
                    <a:pt x="250" y="132"/>
                  </a:lnTo>
                  <a:lnTo>
                    <a:pt x="256" y="130"/>
                  </a:lnTo>
                  <a:lnTo>
                    <a:pt x="262" y="130"/>
                  </a:lnTo>
                  <a:lnTo>
                    <a:pt x="272" y="122"/>
                  </a:lnTo>
                  <a:lnTo>
                    <a:pt x="278" y="112"/>
                  </a:lnTo>
                  <a:lnTo>
                    <a:pt x="280" y="106"/>
                  </a:lnTo>
                  <a:lnTo>
                    <a:pt x="282" y="100"/>
                  </a:lnTo>
                  <a:lnTo>
                    <a:pt x="282"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3" name="Freeform 28"/>
            <p:cNvSpPr>
              <a:spLocks/>
            </p:cNvSpPr>
            <p:nvPr/>
          </p:nvSpPr>
          <p:spPr bwMode="auto">
            <a:xfrm>
              <a:off x="4041" y="1615"/>
              <a:ext cx="280" cy="132"/>
            </a:xfrm>
            <a:custGeom>
              <a:avLst/>
              <a:gdLst>
                <a:gd name="T0" fmla="*/ 280 w 280"/>
                <a:gd name="T1" fmla="*/ 32 h 132"/>
                <a:gd name="T2" fmla="*/ 280 w 280"/>
                <a:gd name="T3" fmla="*/ 32 h 132"/>
                <a:gd name="T4" fmla="*/ 280 w 280"/>
                <a:gd name="T5" fmla="*/ 24 h 132"/>
                <a:gd name="T6" fmla="*/ 278 w 280"/>
                <a:gd name="T7" fmla="*/ 18 h 132"/>
                <a:gd name="T8" fmla="*/ 272 w 280"/>
                <a:gd name="T9" fmla="*/ 8 h 132"/>
                <a:gd name="T10" fmla="*/ 262 w 280"/>
                <a:gd name="T11" fmla="*/ 2 h 132"/>
                <a:gd name="T12" fmla="*/ 256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2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2" y="8"/>
                  </a:lnTo>
                  <a:lnTo>
                    <a:pt x="262" y="2"/>
                  </a:lnTo>
                  <a:lnTo>
                    <a:pt x="256" y="0"/>
                  </a:lnTo>
                  <a:lnTo>
                    <a:pt x="248" y="0"/>
                  </a:lnTo>
                  <a:lnTo>
                    <a:pt x="32" y="0"/>
                  </a:lnTo>
                  <a:lnTo>
                    <a:pt x="32" y="0"/>
                  </a:lnTo>
                  <a:lnTo>
                    <a:pt x="26" y="0"/>
                  </a:lnTo>
                  <a:lnTo>
                    <a:pt x="20" y="2"/>
                  </a:lnTo>
                  <a:lnTo>
                    <a:pt x="10" y="8"/>
                  </a:lnTo>
                  <a:lnTo>
                    <a:pt x="2" y="18"/>
                  </a:lnTo>
                  <a:lnTo>
                    <a:pt x="2"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4" name="Freeform 29"/>
            <p:cNvSpPr>
              <a:spLocks/>
            </p:cNvSpPr>
            <p:nvPr/>
          </p:nvSpPr>
          <p:spPr bwMode="auto">
            <a:xfrm>
              <a:off x="4041" y="1787"/>
              <a:ext cx="280" cy="132"/>
            </a:xfrm>
            <a:custGeom>
              <a:avLst/>
              <a:gdLst>
                <a:gd name="T0" fmla="*/ 0 w 280"/>
                <a:gd name="T1" fmla="*/ 100 h 132"/>
                <a:gd name="T2" fmla="*/ 0 w 280"/>
                <a:gd name="T3" fmla="*/ 100 h 132"/>
                <a:gd name="T4" fmla="*/ 2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6 w 280"/>
                <a:gd name="T21" fmla="*/ 130 h 132"/>
                <a:gd name="T22" fmla="*/ 262 w 280"/>
                <a:gd name="T23" fmla="*/ 130 h 132"/>
                <a:gd name="T24" fmla="*/ 272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2" y="106"/>
                  </a:lnTo>
                  <a:lnTo>
                    <a:pt x="2" y="112"/>
                  </a:lnTo>
                  <a:lnTo>
                    <a:pt x="10" y="122"/>
                  </a:lnTo>
                  <a:lnTo>
                    <a:pt x="20" y="130"/>
                  </a:lnTo>
                  <a:lnTo>
                    <a:pt x="26" y="130"/>
                  </a:lnTo>
                  <a:lnTo>
                    <a:pt x="32" y="132"/>
                  </a:lnTo>
                  <a:lnTo>
                    <a:pt x="248" y="132"/>
                  </a:lnTo>
                  <a:lnTo>
                    <a:pt x="248" y="132"/>
                  </a:lnTo>
                  <a:lnTo>
                    <a:pt x="256" y="130"/>
                  </a:lnTo>
                  <a:lnTo>
                    <a:pt x="262" y="130"/>
                  </a:lnTo>
                  <a:lnTo>
                    <a:pt x="272"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5" name="Freeform 30"/>
            <p:cNvSpPr>
              <a:spLocks/>
            </p:cNvSpPr>
            <p:nvPr/>
          </p:nvSpPr>
          <p:spPr bwMode="auto">
            <a:xfrm>
              <a:off x="370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6" name="Freeform 31"/>
            <p:cNvSpPr>
              <a:spLocks/>
            </p:cNvSpPr>
            <p:nvPr/>
          </p:nvSpPr>
          <p:spPr bwMode="auto">
            <a:xfrm>
              <a:off x="370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7" name="Freeform 32"/>
            <p:cNvSpPr>
              <a:spLocks/>
            </p:cNvSpPr>
            <p:nvPr/>
          </p:nvSpPr>
          <p:spPr bwMode="auto">
            <a:xfrm>
              <a:off x="336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8" name="Freeform 33"/>
            <p:cNvSpPr>
              <a:spLocks/>
            </p:cNvSpPr>
            <p:nvPr/>
          </p:nvSpPr>
          <p:spPr bwMode="auto">
            <a:xfrm>
              <a:off x="336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9" name="Freeform 34"/>
            <p:cNvSpPr>
              <a:spLocks/>
            </p:cNvSpPr>
            <p:nvPr/>
          </p:nvSpPr>
          <p:spPr bwMode="auto">
            <a:xfrm>
              <a:off x="3021"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0" name="Freeform 35"/>
            <p:cNvSpPr>
              <a:spLocks/>
            </p:cNvSpPr>
            <p:nvPr/>
          </p:nvSpPr>
          <p:spPr bwMode="auto">
            <a:xfrm>
              <a:off x="3021"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1" name="Freeform 36"/>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2" name="Freeform 37"/>
            <p:cNvSpPr>
              <a:spLocks/>
            </p:cNvSpPr>
            <p:nvPr/>
          </p:nvSpPr>
          <p:spPr bwMode="auto">
            <a:xfrm>
              <a:off x="2917" y="1857"/>
              <a:ext cx="328" cy="328"/>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3" name="Freeform 38"/>
            <p:cNvSpPr>
              <a:spLocks noEditPoints="1"/>
            </p:cNvSpPr>
            <p:nvPr/>
          </p:nvSpPr>
          <p:spPr bwMode="auto">
            <a:xfrm>
              <a:off x="2941" y="1881"/>
              <a:ext cx="280" cy="28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4" name="Freeform 39"/>
            <p:cNvSpPr>
              <a:spLocks/>
            </p:cNvSpPr>
            <p:nvPr/>
          </p:nvSpPr>
          <p:spPr bwMode="auto">
            <a:xfrm>
              <a:off x="2905" y="1925"/>
              <a:ext cx="24" cy="196"/>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5" name="Freeform 40"/>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6" name="Freeform 41"/>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 name="Freeform 42"/>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8" name="Freeform 43"/>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9" name="Freeform 44"/>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0" name="Freeform 45"/>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1" name="Freeform 46"/>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92" name="Group 291"/>
          <p:cNvGrpSpPr/>
          <p:nvPr/>
        </p:nvGrpSpPr>
        <p:grpSpPr>
          <a:xfrm>
            <a:off x="7040419" y="311276"/>
            <a:ext cx="1904431" cy="1904430"/>
            <a:chOff x="1313134" y="2410209"/>
            <a:chExt cx="2539241" cy="2539240"/>
          </a:xfrm>
        </p:grpSpPr>
        <p:grpSp>
          <p:nvGrpSpPr>
            <p:cNvPr id="293" name="Group 292"/>
            <p:cNvGrpSpPr/>
            <p:nvPr/>
          </p:nvGrpSpPr>
          <p:grpSpPr>
            <a:xfrm>
              <a:off x="1313134" y="2410209"/>
              <a:ext cx="2539241" cy="2539240"/>
              <a:chOff x="6720947" y="5652029"/>
              <a:chExt cx="520700" cy="520700"/>
            </a:xfrm>
          </p:grpSpPr>
          <p:sp>
            <p:nvSpPr>
              <p:cNvPr id="295" name="Freeform 37"/>
              <p:cNvSpPr>
                <a:spLocks/>
              </p:cNvSpPr>
              <p:nvPr/>
            </p:nvSpPr>
            <p:spPr bwMode="auto">
              <a:xfrm>
                <a:off x="6720947" y="5652029"/>
                <a:ext cx="520700" cy="520700"/>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dirty="0"/>
              </a:p>
            </p:txBody>
          </p:sp>
          <p:sp>
            <p:nvSpPr>
              <p:cNvPr id="296" name="Freeform 38"/>
              <p:cNvSpPr>
                <a:spLocks noEditPoints="1"/>
              </p:cNvSpPr>
              <p:nvPr/>
            </p:nvSpPr>
            <p:spPr bwMode="auto">
              <a:xfrm>
                <a:off x="6759047" y="5690129"/>
                <a:ext cx="444500" cy="44450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294" name="TextBox 293"/>
            <p:cNvSpPr txBox="1"/>
            <p:nvPr/>
          </p:nvSpPr>
          <p:spPr>
            <a:xfrm>
              <a:off x="1629877" y="3479774"/>
              <a:ext cx="1891722" cy="400109"/>
            </a:xfrm>
            <a:prstGeom prst="rect">
              <a:avLst/>
            </a:prstGeom>
            <a:noFill/>
          </p:spPr>
          <p:txBody>
            <a:bodyPr wrap="square" rtlCol="0">
              <a:spAutoFit/>
            </a:bodyPr>
            <a:lstStyle/>
            <a:p>
              <a:pPr algn="ctr"/>
              <a:r>
                <a:rPr lang="en-US" sz="1350" b="1" dirty="0">
                  <a:solidFill>
                    <a:schemeClr val="bg1">
                      <a:lumMod val="95000"/>
                    </a:schemeClr>
                  </a:solidFill>
                </a:rPr>
                <a:t>Depression</a:t>
              </a:r>
              <a:endParaRPr lang="en-US" sz="1350" dirty="0">
                <a:solidFill>
                  <a:schemeClr val="bg1">
                    <a:lumMod val="95000"/>
                  </a:schemeClr>
                </a:solidFill>
              </a:endParaRPr>
            </a:p>
          </p:txBody>
        </p:sp>
      </p:grpSp>
    </p:spTree>
    <p:extLst>
      <p:ext uri="{BB962C8B-B14F-4D97-AF65-F5344CB8AC3E}">
        <p14:creationId xmlns:p14="http://schemas.microsoft.com/office/powerpoint/2010/main" val="16604060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47"/>
                                        </p:tgtEl>
                                        <p:attrNameLst>
                                          <p:attrName>style.visibility</p:attrName>
                                        </p:attrNameLst>
                                      </p:cBhvr>
                                      <p:to>
                                        <p:strVal val="visible"/>
                                      </p:to>
                                    </p:set>
                                    <p:anim calcmode="lin" valueType="num">
                                      <p:cBhvr additive="base">
                                        <p:cTn id="7" dur="500" fill="hold"/>
                                        <p:tgtEl>
                                          <p:spTgt spid="147"/>
                                        </p:tgtEl>
                                        <p:attrNameLst>
                                          <p:attrName>ppt_x</p:attrName>
                                        </p:attrNameLst>
                                      </p:cBhvr>
                                      <p:tavLst>
                                        <p:tav tm="0">
                                          <p:val>
                                            <p:strVal val="0-#ppt_w/2"/>
                                          </p:val>
                                        </p:tav>
                                        <p:tav tm="100000">
                                          <p:val>
                                            <p:strVal val="#ppt_x"/>
                                          </p:val>
                                        </p:tav>
                                      </p:tavLst>
                                    </p:anim>
                                    <p:anim calcmode="lin" valueType="num">
                                      <p:cBhvr additive="base">
                                        <p:cTn id="8" dur="500" fill="hold"/>
                                        <p:tgtEl>
                                          <p:spTgt spid="14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nodeType="afterEffect">
                                  <p:stCondLst>
                                    <p:cond delay="0"/>
                                  </p:stCondLst>
                                  <p:childTnLst>
                                    <p:set>
                                      <p:cBhvr>
                                        <p:cTn id="11" dur="1" fill="hold">
                                          <p:stCondLst>
                                            <p:cond delay="0"/>
                                          </p:stCondLst>
                                        </p:cTn>
                                        <p:tgtEl>
                                          <p:spTgt spid="252"/>
                                        </p:tgtEl>
                                        <p:attrNameLst>
                                          <p:attrName>style.visibility</p:attrName>
                                        </p:attrNameLst>
                                      </p:cBhvr>
                                      <p:to>
                                        <p:strVal val="visible"/>
                                      </p:to>
                                    </p:set>
                                    <p:animEffect transition="in" filter="fade">
                                      <p:cBhvr>
                                        <p:cTn id="12" dur="500"/>
                                        <p:tgtEl>
                                          <p:spTgt spid="252"/>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59"/>
                                        </p:tgtEl>
                                        <p:attrNameLst>
                                          <p:attrName>style.visibility</p:attrName>
                                        </p:attrNameLst>
                                      </p:cBhvr>
                                      <p:to>
                                        <p:strVal val="visible"/>
                                      </p:to>
                                    </p:set>
                                    <p:anim calcmode="lin" valueType="num">
                                      <p:cBhvr additive="base">
                                        <p:cTn id="17" dur="500" fill="hold"/>
                                        <p:tgtEl>
                                          <p:spTgt spid="59"/>
                                        </p:tgtEl>
                                        <p:attrNameLst>
                                          <p:attrName>ppt_x</p:attrName>
                                        </p:attrNameLst>
                                      </p:cBhvr>
                                      <p:tavLst>
                                        <p:tav tm="0">
                                          <p:val>
                                            <p:strVal val="0-#ppt_w/2"/>
                                          </p:val>
                                        </p:tav>
                                        <p:tav tm="100000">
                                          <p:val>
                                            <p:strVal val="#ppt_x"/>
                                          </p:val>
                                        </p:tav>
                                      </p:tavLst>
                                    </p:anim>
                                    <p:anim calcmode="lin" valueType="num">
                                      <p:cBhvr additive="base">
                                        <p:cTn id="18" dur="500" fill="hold"/>
                                        <p:tgtEl>
                                          <p:spTgt spid="59"/>
                                        </p:tgtEl>
                                        <p:attrNameLst>
                                          <p:attrName>ppt_y</p:attrName>
                                        </p:attrNameLst>
                                      </p:cBhvr>
                                      <p:tavLst>
                                        <p:tav tm="0">
                                          <p:val>
                                            <p:strVal val="#ppt_y"/>
                                          </p:val>
                                        </p:tav>
                                        <p:tav tm="100000">
                                          <p:val>
                                            <p:strVal val="#ppt_y"/>
                                          </p:val>
                                        </p:tav>
                                      </p:tavLst>
                                    </p:anim>
                                  </p:childTnLst>
                                </p:cTn>
                              </p:par>
                            </p:childTnLst>
                          </p:cTn>
                        </p:par>
                        <p:par>
                          <p:cTn id="19" fill="hold">
                            <p:stCondLst>
                              <p:cond delay="500"/>
                            </p:stCondLst>
                            <p:childTnLst>
                              <p:par>
                                <p:cTn id="20" presetID="10" presetClass="entr" presetSubtype="0" fill="hold" nodeType="afterEffect">
                                  <p:stCondLst>
                                    <p:cond delay="0"/>
                                  </p:stCondLst>
                                  <p:childTnLst>
                                    <p:set>
                                      <p:cBhvr>
                                        <p:cTn id="21" dur="1" fill="hold">
                                          <p:stCondLst>
                                            <p:cond delay="0"/>
                                          </p:stCondLst>
                                        </p:cTn>
                                        <p:tgtEl>
                                          <p:spTgt spid="253"/>
                                        </p:tgtEl>
                                        <p:attrNameLst>
                                          <p:attrName>style.visibility</p:attrName>
                                        </p:attrNameLst>
                                      </p:cBhvr>
                                      <p:to>
                                        <p:strVal val="visible"/>
                                      </p:to>
                                    </p:set>
                                    <p:animEffect transition="in" filter="fade">
                                      <p:cBhvr>
                                        <p:cTn id="22" dur="500"/>
                                        <p:tgtEl>
                                          <p:spTgt spid="253"/>
                                        </p:tgtEl>
                                      </p:cBhvr>
                                    </p:animEffect>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15"/>
                                        </p:tgtEl>
                                        <p:attrNameLst>
                                          <p:attrName>style.visibility</p:attrName>
                                        </p:attrNameLst>
                                      </p:cBhvr>
                                      <p:to>
                                        <p:strVal val="visible"/>
                                      </p:to>
                                    </p:set>
                                    <p:anim calcmode="lin" valueType="num">
                                      <p:cBhvr additive="base">
                                        <p:cTn id="27" dur="500" fill="hold"/>
                                        <p:tgtEl>
                                          <p:spTgt spid="15"/>
                                        </p:tgtEl>
                                        <p:attrNameLst>
                                          <p:attrName>ppt_x</p:attrName>
                                        </p:attrNameLst>
                                      </p:cBhvr>
                                      <p:tavLst>
                                        <p:tav tm="0">
                                          <p:val>
                                            <p:strVal val="0-#ppt_w/2"/>
                                          </p:val>
                                        </p:tav>
                                        <p:tav tm="100000">
                                          <p:val>
                                            <p:strVal val="#ppt_x"/>
                                          </p:val>
                                        </p:tav>
                                      </p:tavLst>
                                    </p:anim>
                                    <p:anim calcmode="lin" valueType="num">
                                      <p:cBhvr additive="base">
                                        <p:cTn id="28" dur="500" fill="hold"/>
                                        <p:tgtEl>
                                          <p:spTgt spid="15"/>
                                        </p:tgtEl>
                                        <p:attrNameLst>
                                          <p:attrName>ppt_y</p:attrName>
                                        </p:attrNameLst>
                                      </p:cBhvr>
                                      <p:tavLst>
                                        <p:tav tm="0">
                                          <p:val>
                                            <p:strVal val="#ppt_y"/>
                                          </p:val>
                                        </p:tav>
                                        <p:tav tm="100000">
                                          <p:val>
                                            <p:strVal val="#ppt_y"/>
                                          </p:val>
                                        </p:tav>
                                      </p:tavLst>
                                    </p:anim>
                                  </p:childTnLst>
                                </p:cTn>
                              </p:par>
                            </p:childTnLst>
                          </p:cTn>
                        </p:par>
                        <p:par>
                          <p:cTn id="29" fill="hold">
                            <p:stCondLst>
                              <p:cond delay="500"/>
                            </p:stCondLst>
                            <p:childTnLst>
                              <p:par>
                                <p:cTn id="30" presetID="10" presetClass="entr" presetSubtype="0" fill="hold" nodeType="afterEffect">
                                  <p:stCondLst>
                                    <p:cond delay="0"/>
                                  </p:stCondLst>
                                  <p:childTnLst>
                                    <p:set>
                                      <p:cBhvr>
                                        <p:cTn id="31" dur="1" fill="hold">
                                          <p:stCondLst>
                                            <p:cond delay="0"/>
                                          </p:stCondLst>
                                        </p:cTn>
                                        <p:tgtEl>
                                          <p:spTgt spid="258"/>
                                        </p:tgtEl>
                                        <p:attrNameLst>
                                          <p:attrName>style.visibility</p:attrName>
                                        </p:attrNameLst>
                                      </p:cBhvr>
                                      <p:to>
                                        <p:strVal val="visible"/>
                                      </p:to>
                                    </p:set>
                                    <p:animEffect transition="in" filter="fade">
                                      <p:cBhvr>
                                        <p:cTn id="32" dur="500"/>
                                        <p:tgtEl>
                                          <p:spTgt spid="258"/>
                                        </p:tgtEl>
                                      </p:cBhvr>
                                    </p:animEffect>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232"/>
                                        </p:tgtEl>
                                        <p:attrNameLst>
                                          <p:attrName>style.visibility</p:attrName>
                                        </p:attrNameLst>
                                      </p:cBhvr>
                                      <p:to>
                                        <p:strVal val="visible"/>
                                      </p:to>
                                    </p:set>
                                    <p:anim calcmode="lin" valueType="num">
                                      <p:cBhvr additive="base">
                                        <p:cTn id="37" dur="500" fill="hold"/>
                                        <p:tgtEl>
                                          <p:spTgt spid="232"/>
                                        </p:tgtEl>
                                        <p:attrNameLst>
                                          <p:attrName>ppt_x</p:attrName>
                                        </p:attrNameLst>
                                      </p:cBhvr>
                                      <p:tavLst>
                                        <p:tav tm="0">
                                          <p:val>
                                            <p:strVal val="0-#ppt_w/2"/>
                                          </p:val>
                                        </p:tav>
                                        <p:tav tm="100000">
                                          <p:val>
                                            <p:strVal val="#ppt_x"/>
                                          </p:val>
                                        </p:tav>
                                      </p:tavLst>
                                    </p:anim>
                                    <p:anim calcmode="lin" valueType="num">
                                      <p:cBhvr additive="base">
                                        <p:cTn id="38" dur="500" fill="hold"/>
                                        <p:tgtEl>
                                          <p:spTgt spid="232"/>
                                        </p:tgtEl>
                                        <p:attrNameLst>
                                          <p:attrName>ppt_y</p:attrName>
                                        </p:attrNameLst>
                                      </p:cBhvr>
                                      <p:tavLst>
                                        <p:tav tm="0">
                                          <p:val>
                                            <p:strVal val="#ppt_y"/>
                                          </p:val>
                                        </p:tav>
                                        <p:tav tm="100000">
                                          <p:val>
                                            <p:strVal val="#ppt_y"/>
                                          </p:val>
                                        </p:tav>
                                      </p:tavLst>
                                    </p:anim>
                                  </p:childTnLst>
                                </p:cTn>
                              </p:par>
                            </p:childTnLst>
                          </p:cTn>
                        </p:par>
                        <p:par>
                          <p:cTn id="39" fill="hold">
                            <p:stCondLst>
                              <p:cond delay="500"/>
                            </p:stCondLst>
                            <p:childTnLst>
                              <p:par>
                                <p:cTn id="40" presetID="10" presetClass="entr" presetSubtype="0" fill="hold" nodeType="afterEffect">
                                  <p:stCondLst>
                                    <p:cond delay="0"/>
                                  </p:stCondLst>
                                  <p:childTnLst>
                                    <p:set>
                                      <p:cBhvr>
                                        <p:cTn id="41" dur="1" fill="hold">
                                          <p:stCondLst>
                                            <p:cond delay="0"/>
                                          </p:stCondLst>
                                        </p:cTn>
                                        <p:tgtEl>
                                          <p:spTgt spid="292"/>
                                        </p:tgtEl>
                                        <p:attrNameLst>
                                          <p:attrName>style.visibility</p:attrName>
                                        </p:attrNameLst>
                                      </p:cBhvr>
                                      <p:to>
                                        <p:strVal val="visible"/>
                                      </p:to>
                                    </p:set>
                                    <p:animEffect transition="in" filter="fade">
                                      <p:cBhvr>
                                        <p:cTn id="42" dur="500"/>
                                        <p:tgtEl>
                                          <p:spTgt spid="2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Rectangle 50"/>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2100" dirty="0"/>
              <a:t>What is prescription stimulant misuse? </a:t>
            </a:r>
          </a:p>
        </p:txBody>
      </p:sp>
      <p:grpSp>
        <p:nvGrpSpPr>
          <p:cNvPr id="88" name="Group 87"/>
          <p:cNvGrpSpPr/>
          <p:nvPr/>
        </p:nvGrpSpPr>
        <p:grpSpPr>
          <a:xfrm>
            <a:off x="-213155" y="4864613"/>
            <a:ext cx="9144000" cy="1997278"/>
            <a:chOff x="-284206" y="4194963"/>
            <a:chExt cx="12192000" cy="2663037"/>
          </a:xfrm>
        </p:grpSpPr>
        <p:sp>
          <p:nvSpPr>
            <p:cNvPr id="37" name="Freeform 8"/>
            <p:cNvSpPr>
              <a:spLocks/>
            </p:cNvSpPr>
            <p:nvPr/>
          </p:nvSpPr>
          <p:spPr bwMode="auto">
            <a:xfrm>
              <a:off x="-284206" y="4194963"/>
              <a:ext cx="12192000" cy="2663037"/>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Freeform 24"/>
            <p:cNvSpPr>
              <a:spLocks/>
            </p:cNvSpPr>
            <p:nvPr/>
          </p:nvSpPr>
          <p:spPr bwMode="auto">
            <a:xfrm>
              <a:off x="9915045" y="4756556"/>
              <a:ext cx="1268113" cy="597825"/>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Freeform 25"/>
            <p:cNvSpPr>
              <a:spLocks/>
            </p:cNvSpPr>
            <p:nvPr/>
          </p:nvSpPr>
          <p:spPr bwMode="auto">
            <a:xfrm>
              <a:off x="9915045" y="5535539"/>
              <a:ext cx="1268113" cy="597825"/>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Freeform 26"/>
            <p:cNvSpPr>
              <a:spLocks/>
            </p:cNvSpPr>
            <p:nvPr/>
          </p:nvSpPr>
          <p:spPr bwMode="auto">
            <a:xfrm>
              <a:off x="8366136" y="4756556"/>
              <a:ext cx="1277171" cy="597825"/>
            </a:xfrm>
            <a:custGeom>
              <a:avLst/>
              <a:gdLst>
                <a:gd name="T0" fmla="*/ 282 w 282"/>
                <a:gd name="T1" fmla="*/ 32 h 132"/>
                <a:gd name="T2" fmla="*/ 282 w 282"/>
                <a:gd name="T3" fmla="*/ 32 h 132"/>
                <a:gd name="T4" fmla="*/ 280 w 282"/>
                <a:gd name="T5" fmla="*/ 24 h 132"/>
                <a:gd name="T6" fmla="*/ 278 w 282"/>
                <a:gd name="T7" fmla="*/ 18 h 132"/>
                <a:gd name="T8" fmla="*/ 272 w 282"/>
                <a:gd name="T9" fmla="*/ 8 h 132"/>
                <a:gd name="T10" fmla="*/ 262 w 282"/>
                <a:gd name="T11" fmla="*/ 2 h 132"/>
                <a:gd name="T12" fmla="*/ 256 w 282"/>
                <a:gd name="T13" fmla="*/ 0 h 132"/>
                <a:gd name="T14" fmla="*/ 250 w 282"/>
                <a:gd name="T15" fmla="*/ 0 h 132"/>
                <a:gd name="T16" fmla="*/ 32 w 282"/>
                <a:gd name="T17" fmla="*/ 0 h 132"/>
                <a:gd name="T18" fmla="*/ 32 w 282"/>
                <a:gd name="T19" fmla="*/ 0 h 132"/>
                <a:gd name="T20" fmla="*/ 26 w 282"/>
                <a:gd name="T21" fmla="*/ 0 h 132"/>
                <a:gd name="T22" fmla="*/ 20 w 282"/>
                <a:gd name="T23" fmla="*/ 2 h 132"/>
                <a:gd name="T24" fmla="*/ 10 w 282"/>
                <a:gd name="T25" fmla="*/ 8 h 132"/>
                <a:gd name="T26" fmla="*/ 4 w 282"/>
                <a:gd name="T27" fmla="*/ 18 h 132"/>
                <a:gd name="T28" fmla="*/ 2 w 282"/>
                <a:gd name="T29" fmla="*/ 24 h 132"/>
                <a:gd name="T30" fmla="*/ 0 w 282"/>
                <a:gd name="T31" fmla="*/ 32 h 132"/>
                <a:gd name="T32" fmla="*/ 0 w 282"/>
                <a:gd name="T33" fmla="*/ 132 h 132"/>
                <a:gd name="T34" fmla="*/ 282 w 282"/>
                <a:gd name="T35" fmla="*/ 132 h 132"/>
                <a:gd name="T36" fmla="*/ 282 w 282"/>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282" y="32"/>
                  </a:moveTo>
                  <a:lnTo>
                    <a:pt x="282" y="32"/>
                  </a:lnTo>
                  <a:lnTo>
                    <a:pt x="280" y="24"/>
                  </a:lnTo>
                  <a:lnTo>
                    <a:pt x="278" y="18"/>
                  </a:lnTo>
                  <a:lnTo>
                    <a:pt x="272" y="8"/>
                  </a:lnTo>
                  <a:lnTo>
                    <a:pt x="262" y="2"/>
                  </a:lnTo>
                  <a:lnTo>
                    <a:pt x="256" y="0"/>
                  </a:lnTo>
                  <a:lnTo>
                    <a:pt x="250" y="0"/>
                  </a:lnTo>
                  <a:lnTo>
                    <a:pt x="32" y="0"/>
                  </a:lnTo>
                  <a:lnTo>
                    <a:pt x="32" y="0"/>
                  </a:lnTo>
                  <a:lnTo>
                    <a:pt x="26" y="0"/>
                  </a:lnTo>
                  <a:lnTo>
                    <a:pt x="20" y="2"/>
                  </a:lnTo>
                  <a:lnTo>
                    <a:pt x="10" y="8"/>
                  </a:lnTo>
                  <a:lnTo>
                    <a:pt x="4" y="18"/>
                  </a:lnTo>
                  <a:lnTo>
                    <a:pt x="2" y="24"/>
                  </a:lnTo>
                  <a:lnTo>
                    <a:pt x="0" y="32"/>
                  </a:lnTo>
                  <a:lnTo>
                    <a:pt x="0" y="132"/>
                  </a:lnTo>
                  <a:lnTo>
                    <a:pt x="282" y="132"/>
                  </a:lnTo>
                  <a:lnTo>
                    <a:pt x="28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Freeform 27"/>
            <p:cNvSpPr>
              <a:spLocks/>
            </p:cNvSpPr>
            <p:nvPr/>
          </p:nvSpPr>
          <p:spPr bwMode="auto">
            <a:xfrm>
              <a:off x="8366136" y="5535539"/>
              <a:ext cx="1277171" cy="597825"/>
            </a:xfrm>
            <a:custGeom>
              <a:avLst/>
              <a:gdLst>
                <a:gd name="T0" fmla="*/ 0 w 282"/>
                <a:gd name="T1" fmla="*/ 100 h 132"/>
                <a:gd name="T2" fmla="*/ 0 w 282"/>
                <a:gd name="T3" fmla="*/ 100 h 132"/>
                <a:gd name="T4" fmla="*/ 2 w 282"/>
                <a:gd name="T5" fmla="*/ 106 h 132"/>
                <a:gd name="T6" fmla="*/ 4 w 282"/>
                <a:gd name="T7" fmla="*/ 112 h 132"/>
                <a:gd name="T8" fmla="*/ 10 w 282"/>
                <a:gd name="T9" fmla="*/ 122 h 132"/>
                <a:gd name="T10" fmla="*/ 20 w 282"/>
                <a:gd name="T11" fmla="*/ 130 h 132"/>
                <a:gd name="T12" fmla="*/ 26 w 282"/>
                <a:gd name="T13" fmla="*/ 130 h 132"/>
                <a:gd name="T14" fmla="*/ 32 w 282"/>
                <a:gd name="T15" fmla="*/ 132 h 132"/>
                <a:gd name="T16" fmla="*/ 250 w 282"/>
                <a:gd name="T17" fmla="*/ 132 h 132"/>
                <a:gd name="T18" fmla="*/ 250 w 282"/>
                <a:gd name="T19" fmla="*/ 132 h 132"/>
                <a:gd name="T20" fmla="*/ 256 w 282"/>
                <a:gd name="T21" fmla="*/ 130 h 132"/>
                <a:gd name="T22" fmla="*/ 262 w 282"/>
                <a:gd name="T23" fmla="*/ 130 h 132"/>
                <a:gd name="T24" fmla="*/ 272 w 282"/>
                <a:gd name="T25" fmla="*/ 122 h 132"/>
                <a:gd name="T26" fmla="*/ 278 w 282"/>
                <a:gd name="T27" fmla="*/ 112 h 132"/>
                <a:gd name="T28" fmla="*/ 280 w 282"/>
                <a:gd name="T29" fmla="*/ 106 h 132"/>
                <a:gd name="T30" fmla="*/ 282 w 282"/>
                <a:gd name="T31" fmla="*/ 100 h 132"/>
                <a:gd name="T32" fmla="*/ 282 w 282"/>
                <a:gd name="T33" fmla="*/ 0 h 132"/>
                <a:gd name="T34" fmla="*/ 0 w 282"/>
                <a:gd name="T35" fmla="*/ 0 h 132"/>
                <a:gd name="T36" fmla="*/ 0 w 282"/>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0" y="100"/>
                  </a:moveTo>
                  <a:lnTo>
                    <a:pt x="0" y="100"/>
                  </a:lnTo>
                  <a:lnTo>
                    <a:pt x="2" y="106"/>
                  </a:lnTo>
                  <a:lnTo>
                    <a:pt x="4" y="112"/>
                  </a:lnTo>
                  <a:lnTo>
                    <a:pt x="10" y="122"/>
                  </a:lnTo>
                  <a:lnTo>
                    <a:pt x="20" y="130"/>
                  </a:lnTo>
                  <a:lnTo>
                    <a:pt x="26" y="130"/>
                  </a:lnTo>
                  <a:lnTo>
                    <a:pt x="32" y="132"/>
                  </a:lnTo>
                  <a:lnTo>
                    <a:pt x="250" y="132"/>
                  </a:lnTo>
                  <a:lnTo>
                    <a:pt x="250" y="132"/>
                  </a:lnTo>
                  <a:lnTo>
                    <a:pt x="256" y="130"/>
                  </a:lnTo>
                  <a:lnTo>
                    <a:pt x="262" y="130"/>
                  </a:lnTo>
                  <a:lnTo>
                    <a:pt x="272" y="122"/>
                  </a:lnTo>
                  <a:lnTo>
                    <a:pt x="278" y="112"/>
                  </a:lnTo>
                  <a:lnTo>
                    <a:pt x="280" y="106"/>
                  </a:lnTo>
                  <a:lnTo>
                    <a:pt x="282" y="100"/>
                  </a:lnTo>
                  <a:lnTo>
                    <a:pt x="282"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 name="Freeform 28"/>
            <p:cNvSpPr>
              <a:spLocks/>
            </p:cNvSpPr>
            <p:nvPr/>
          </p:nvSpPr>
          <p:spPr bwMode="auto">
            <a:xfrm>
              <a:off x="6826284" y="4756556"/>
              <a:ext cx="1268113" cy="597825"/>
            </a:xfrm>
            <a:custGeom>
              <a:avLst/>
              <a:gdLst>
                <a:gd name="T0" fmla="*/ 280 w 280"/>
                <a:gd name="T1" fmla="*/ 32 h 132"/>
                <a:gd name="T2" fmla="*/ 280 w 280"/>
                <a:gd name="T3" fmla="*/ 32 h 132"/>
                <a:gd name="T4" fmla="*/ 280 w 280"/>
                <a:gd name="T5" fmla="*/ 24 h 132"/>
                <a:gd name="T6" fmla="*/ 278 w 280"/>
                <a:gd name="T7" fmla="*/ 18 h 132"/>
                <a:gd name="T8" fmla="*/ 272 w 280"/>
                <a:gd name="T9" fmla="*/ 8 h 132"/>
                <a:gd name="T10" fmla="*/ 262 w 280"/>
                <a:gd name="T11" fmla="*/ 2 h 132"/>
                <a:gd name="T12" fmla="*/ 256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2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2" y="8"/>
                  </a:lnTo>
                  <a:lnTo>
                    <a:pt x="262" y="2"/>
                  </a:lnTo>
                  <a:lnTo>
                    <a:pt x="256" y="0"/>
                  </a:lnTo>
                  <a:lnTo>
                    <a:pt x="248" y="0"/>
                  </a:lnTo>
                  <a:lnTo>
                    <a:pt x="32" y="0"/>
                  </a:lnTo>
                  <a:lnTo>
                    <a:pt x="32" y="0"/>
                  </a:lnTo>
                  <a:lnTo>
                    <a:pt x="26" y="0"/>
                  </a:lnTo>
                  <a:lnTo>
                    <a:pt x="20" y="2"/>
                  </a:lnTo>
                  <a:lnTo>
                    <a:pt x="10" y="8"/>
                  </a:lnTo>
                  <a:lnTo>
                    <a:pt x="2" y="18"/>
                  </a:lnTo>
                  <a:lnTo>
                    <a:pt x="2"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 name="Freeform 29"/>
            <p:cNvSpPr>
              <a:spLocks/>
            </p:cNvSpPr>
            <p:nvPr/>
          </p:nvSpPr>
          <p:spPr bwMode="auto">
            <a:xfrm>
              <a:off x="6826284" y="5535539"/>
              <a:ext cx="1268113" cy="597825"/>
            </a:xfrm>
            <a:custGeom>
              <a:avLst/>
              <a:gdLst>
                <a:gd name="T0" fmla="*/ 0 w 280"/>
                <a:gd name="T1" fmla="*/ 100 h 132"/>
                <a:gd name="T2" fmla="*/ 0 w 280"/>
                <a:gd name="T3" fmla="*/ 100 h 132"/>
                <a:gd name="T4" fmla="*/ 2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6 w 280"/>
                <a:gd name="T21" fmla="*/ 130 h 132"/>
                <a:gd name="T22" fmla="*/ 262 w 280"/>
                <a:gd name="T23" fmla="*/ 130 h 132"/>
                <a:gd name="T24" fmla="*/ 272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2" y="106"/>
                  </a:lnTo>
                  <a:lnTo>
                    <a:pt x="2" y="112"/>
                  </a:lnTo>
                  <a:lnTo>
                    <a:pt x="10" y="122"/>
                  </a:lnTo>
                  <a:lnTo>
                    <a:pt x="20" y="130"/>
                  </a:lnTo>
                  <a:lnTo>
                    <a:pt x="26" y="130"/>
                  </a:lnTo>
                  <a:lnTo>
                    <a:pt x="32" y="132"/>
                  </a:lnTo>
                  <a:lnTo>
                    <a:pt x="248" y="132"/>
                  </a:lnTo>
                  <a:lnTo>
                    <a:pt x="248" y="132"/>
                  </a:lnTo>
                  <a:lnTo>
                    <a:pt x="256" y="130"/>
                  </a:lnTo>
                  <a:lnTo>
                    <a:pt x="262" y="130"/>
                  </a:lnTo>
                  <a:lnTo>
                    <a:pt x="272"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 name="Freeform 30"/>
            <p:cNvSpPr>
              <a:spLocks/>
            </p:cNvSpPr>
            <p:nvPr/>
          </p:nvSpPr>
          <p:spPr bwMode="auto">
            <a:xfrm>
              <a:off x="5286433" y="4756556"/>
              <a:ext cx="1268113" cy="597825"/>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31"/>
            <p:cNvSpPr>
              <a:spLocks/>
            </p:cNvSpPr>
            <p:nvPr/>
          </p:nvSpPr>
          <p:spPr bwMode="auto">
            <a:xfrm>
              <a:off x="5286433" y="5535539"/>
              <a:ext cx="1268113" cy="597825"/>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32"/>
            <p:cNvSpPr>
              <a:spLocks/>
            </p:cNvSpPr>
            <p:nvPr/>
          </p:nvSpPr>
          <p:spPr bwMode="auto">
            <a:xfrm>
              <a:off x="3746582" y="4756556"/>
              <a:ext cx="1268113" cy="597825"/>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 name="Freeform 33"/>
            <p:cNvSpPr>
              <a:spLocks/>
            </p:cNvSpPr>
            <p:nvPr/>
          </p:nvSpPr>
          <p:spPr bwMode="auto">
            <a:xfrm>
              <a:off x="3746582" y="5535539"/>
              <a:ext cx="1268113" cy="597825"/>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 name="Freeform 34"/>
            <p:cNvSpPr>
              <a:spLocks/>
            </p:cNvSpPr>
            <p:nvPr/>
          </p:nvSpPr>
          <p:spPr bwMode="auto">
            <a:xfrm>
              <a:off x="2206730" y="4756556"/>
              <a:ext cx="1268113" cy="597825"/>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 name="Freeform 35"/>
            <p:cNvSpPr>
              <a:spLocks/>
            </p:cNvSpPr>
            <p:nvPr/>
          </p:nvSpPr>
          <p:spPr bwMode="auto">
            <a:xfrm>
              <a:off x="2206730" y="5535539"/>
              <a:ext cx="1268113" cy="597825"/>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 name="Freeform 36"/>
            <p:cNvSpPr>
              <a:spLocks/>
            </p:cNvSpPr>
            <p:nvPr/>
          </p:nvSpPr>
          <p:spPr bwMode="auto">
            <a:xfrm>
              <a:off x="938617" y="4756556"/>
              <a:ext cx="1005432" cy="1376808"/>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7" name="Rectangle 23"/>
            <p:cNvSpPr>
              <a:spLocks noChangeArrowheads="1"/>
            </p:cNvSpPr>
            <p:nvPr/>
          </p:nvSpPr>
          <p:spPr bwMode="auto">
            <a:xfrm>
              <a:off x="2091612" y="6457582"/>
              <a:ext cx="9091546" cy="10385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60" name="Group 59"/>
          <p:cNvGrpSpPr/>
          <p:nvPr/>
        </p:nvGrpSpPr>
        <p:grpSpPr>
          <a:xfrm>
            <a:off x="1700330" y="5410730"/>
            <a:ext cx="867314" cy="907684"/>
            <a:chOff x="2399767" y="469557"/>
            <a:chExt cx="1156419" cy="1210245"/>
          </a:xfrm>
        </p:grpSpPr>
        <p:sp>
          <p:nvSpPr>
            <p:cNvPr id="54" name="Oval 53"/>
            <p:cNvSpPr/>
            <p:nvPr/>
          </p:nvSpPr>
          <p:spPr>
            <a:xfrm>
              <a:off x="2644345" y="469557"/>
              <a:ext cx="667265" cy="691978"/>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9" name="Freeform 58"/>
            <p:cNvSpPr/>
            <p:nvPr/>
          </p:nvSpPr>
          <p:spPr>
            <a:xfrm>
              <a:off x="2399767" y="1198045"/>
              <a:ext cx="1156419" cy="481757"/>
            </a:xfrm>
            <a:custGeom>
              <a:avLst/>
              <a:gdLst>
                <a:gd name="connsiteX0" fmla="*/ 578209 w 1156419"/>
                <a:gd name="connsiteY0" fmla="*/ 0 h 481757"/>
                <a:gd name="connsiteX1" fmla="*/ 1151252 w 1156419"/>
                <a:gd name="connsiteY1" fmla="*/ 434123 h 481757"/>
                <a:gd name="connsiteX2" fmla="*/ 1156419 w 1156419"/>
                <a:gd name="connsiteY2" fmla="*/ 481757 h 481757"/>
                <a:gd name="connsiteX3" fmla="*/ 0 w 1156419"/>
                <a:gd name="connsiteY3" fmla="*/ 481757 h 481757"/>
                <a:gd name="connsiteX4" fmla="*/ 5166 w 1156419"/>
                <a:gd name="connsiteY4" fmla="*/ 434123 h 481757"/>
                <a:gd name="connsiteX5" fmla="*/ 578209 w 1156419"/>
                <a:gd name="connsiteY5" fmla="*/ 0 h 48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6419" h="481757">
                  <a:moveTo>
                    <a:pt x="578209" y="0"/>
                  </a:moveTo>
                  <a:cubicBezTo>
                    <a:pt x="860874" y="0"/>
                    <a:pt x="1096710" y="186369"/>
                    <a:pt x="1151252" y="434123"/>
                  </a:cubicBezTo>
                  <a:lnTo>
                    <a:pt x="1156419" y="481757"/>
                  </a:lnTo>
                  <a:lnTo>
                    <a:pt x="0" y="481757"/>
                  </a:lnTo>
                  <a:lnTo>
                    <a:pt x="5166" y="434123"/>
                  </a:lnTo>
                  <a:cubicBezTo>
                    <a:pt x="59708" y="186369"/>
                    <a:pt x="295544" y="0"/>
                    <a:pt x="578209"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62" name="Group 61"/>
          <p:cNvGrpSpPr/>
          <p:nvPr/>
        </p:nvGrpSpPr>
        <p:grpSpPr>
          <a:xfrm>
            <a:off x="2857700" y="5410730"/>
            <a:ext cx="867314" cy="907684"/>
            <a:chOff x="2399767" y="469557"/>
            <a:chExt cx="1156419" cy="1210245"/>
          </a:xfrm>
        </p:grpSpPr>
        <p:sp>
          <p:nvSpPr>
            <p:cNvPr id="63" name="Oval 62"/>
            <p:cNvSpPr/>
            <p:nvPr/>
          </p:nvSpPr>
          <p:spPr>
            <a:xfrm>
              <a:off x="2644345" y="469557"/>
              <a:ext cx="667265" cy="691978"/>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4" name="Freeform 63"/>
            <p:cNvSpPr/>
            <p:nvPr/>
          </p:nvSpPr>
          <p:spPr>
            <a:xfrm>
              <a:off x="2399767" y="1198045"/>
              <a:ext cx="1156419" cy="481757"/>
            </a:xfrm>
            <a:custGeom>
              <a:avLst/>
              <a:gdLst>
                <a:gd name="connsiteX0" fmla="*/ 578209 w 1156419"/>
                <a:gd name="connsiteY0" fmla="*/ 0 h 481757"/>
                <a:gd name="connsiteX1" fmla="*/ 1151252 w 1156419"/>
                <a:gd name="connsiteY1" fmla="*/ 434123 h 481757"/>
                <a:gd name="connsiteX2" fmla="*/ 1156419 w 1156419"/>
                <a:gd name="connsiteY2" fmla="*/ 481757 h 481757"/>
                <a:gd name="connsiteX3" fmla="*/ 0 w 1156419"/>
                <a:gd name="connsiteY3" fmla="*/ 481757 h 481757"/>
                <a:gd name="connsiteX4" fmla="*/ 5166 w 1156419"/>
                <a:gd name="connsiteY4" fmla="*/ 434123 h 481757"/>
                <a:gd name="connsiteX5" fmla="*/ 578209 w 1156419"/>
                <a:gd name="connsiteY5" fmla="*/ 0 h 48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6419" h="481757">
                  <a:moveTo>
                    <a:pt x="578209" y="0"/>
                  </a:moveTo>
                  <a:cubicBezTo>
                    <a:pt x="860874" y="0"/>
                    <a:pt x="1096710" y="186369"/>
                    <a:pt x="1151252" y="434123"/>
                  </a:cubicBezTo>
                  <a:lnTo>
                    <a:pt x="1156419" y="481757"/>
                  </a:lnTo>
                  <a:lnTo>
                    <a:pt x="0" y="481757"/>
                  </a:lnTo>
                  <a:lnTo>
                    <a:pt x="5166" y="434123"/>
                  </a:lnTo>
                  <a:cubicBezTo>
                    <a:pt x="59708" y="186369"/>
                    <a:pt x="295544" y="0"/>
                    <a:pt x="578209"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65" name="Group 64"/>
          <p:cNvGrpSpPr/>
          <p:nvPr/>
        </p:nvGrpSpPr>
        <p:grpSpPr>
          <a:xfrm>
            <a:off x="4015070" y="5410730"/>
            <a:ext cx="867314" cy="907684"/>
            <a:chOff x="2399767" y="469557"/>
            <a:chExt cx="1156419" cy="1210245"/>
          </a:xfrm>
        </p:grpSpPr>
        <p:sp>
          <p:nvSpPr>
            <p:cNvPr id="66" name="Oval 65"/>
            <p:cNvSpPr/>
            <p:nvPr/>
          </p:nvSpPr>
          <p:spPr>
            <a:xfrm>
              <a:off x="2644345" y="469557"/>
              <a:ext cx="667265" cy="691978"/>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7" name="Freeform 66"/>
            <p:cNvSpPr/>
            <p:nvPr/>
          </p:nvSpPr>
          <p:spPr>
            <a:xfrm>
              <a:off x="2399767" y="1198045"/>
              <a:ext cx="1156419" cy="481757"/>
            </a:xfrm>
            <a:custGeom>
              <a:avLst/>
              <a:gdLst>
                <a:gd name="connsiteX0" fmla="*/ 578209 w 1156419"/>
                <a:gd name="connsiteY0" fmla="*/ 0 h 481757"/>
                <a:gd name="connsiteX1" fmla="*/ 1151252 w 1156419"/>
                <a:gd name="connsiteY1" fmla="*/ 434123 h 481757"/>
                <a:gd name="connsiteX2" fmla="*/ 1156419 w 1156419"/>
                <a:gd name="connsiteY2" fmla="*/ 481757 h 481757"/>
                <a:gd name="connsiteX3" fmla="*/ 0 w 1156419"/>
                <a:gd name="connsiteY3" fmla="*/ 481757 h 481757"/>
                <a:gd name="connsiteX4" fmla="*/ 5166 w 1156419"/>
                <a:gd name="connsiteY4" fmla="*/ 434123 h 481757"/>
                <a:gd name="connsiteX5" fmla="*/ 578209 w 1156419"/>
                <a:gd name="connsiteY5" fmla="*/ 0 h 48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6419" h="481757">
                  <a:moveTo>
                    <a:pt x="578209" y="0"/>
                  </a:moveTo>
                  <a:cubicBezTo>
                    <a:pt x="860874" y="0"/>
                    <a:pt x="1096710" y="186369"/>
                    <a:pt x="1151252" y="434123"/>
                  </a:cubicBezTo>
                  <a:lnTo>
                    <a:pt x="1156419" y="481757"/>
                  </a:lnTo>
                  <a:lnTo>
                    <a:pt x="0" y="481757"/>
                  </a:lnTo>
                  <a:lnTo>
                    <a:pt x="5166" y="434123"/>
                  </a:lnTo>
                  <a:cubicBezTo>
                    <a:pt x="59708" y="186369"/>
                    <a:pt x="295544" y="0"/>
                    <a:pt x="578209"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68" name="Group 67"/>
          <p:cNvGrpSpPr/>
          <p:nvPr/>
        </p:nvGrpSpPr>
        <p:grpSpPr>
          <a:xfrm>
            <a:off x="5172440" y="5410730"/>
            <a:ext cx="867314" cy="907684"/>
            <a:chOff x="2399767" y="469557"/>
            <a:chExt cx="1156419" cy="1210245"/>
          </a:xfrm>
        </p:grpSpPr>
        <p:sp>
          <p:nvSpPr>
            <p:cNvPr id="69" name="Oval 68"/>
            <p:cNvSpPr/>
            <p:nvPr/>
          </p:nvSpPr>
          <p:spPr>
            <a:xfrm>
              <a:off x="2644345" y="469557"/>
              <a:ext cx="667265" cy="691978"/>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70" name="Freeform 69"/>
            <p:cNvSpPr/>
            <p:nvPr/>
          </p:nvSpPr>
          <p:spPr>
            <a:xfrm>
              <a:off x="2399767" y="1198045"/>
              <a:ext cx="1156419" cy="481757"/>
            </a:xfrm>
            <a:custGeom>
              <a:avLst/>
              <a:gdLst>
                <a:gd name="connsiteX0" fmla="*/ 578209 w 1156419"/>
                <a:gd name="connsiteY0" fmla="*/ 0 h 481757"/>
                <a:gd name="connsiteX1" fmla="*/ 1151252 w 1156419"/>
                <a:gd name="connsiteY1" fmla="*/ 434123 h 481757"/>
                <a:gd name="connsiteX2" fmla="*/ 1156419 w 1156419"/>
                <a:gd name="connsiteY2" fmla="*/ 481757 h 481757"/>
                <a:gd name="connsiteX3" fmla="*/ 0 w 1156419"/>
                <a:gd name="connsiteY3" fmla="*/ 481757 h 481757"/>
                <a:gd name="connsiteX4" fmla="*/ 5166 w 1156419"/>
                <a:gd name="connsiteY4" fmla="*/ 434123 h 481757"/>
                <a:gd name="connsiteX5" fmla="*/ 578209 w 1156419"/>
                <a:gd name="connsiteY5" fmla="*/ 0 h 48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6419" h="481757">
                  <a:moveTo>
                    <a:pt x="578209" y="0"/>
                  </a:moveTo>
                  <a:cubicBezTo>
                    <a:pt x="860874" y="0"/>
                    <a:pt x="1096710" y="186369"/>
                    <a:pt x="1151252" y="434123"/>
                  </a:cubicBezTo>
                  <a:lnTo>
                    <a:pt x="1156419" y="481757"/>
                  </a:lnTo>
                  <a:lnTo>
                    <a:pt x="0" y="481757"/>
                  </a:lnTo>
                  <a:lnTo>
                    <a:pt x="5166" y="434123"/>
                  </a:lnTo>
                  <a:cubicBezTo>
                    <a:pt x="59708" y="186369"/>
                    <a:pt x="295544" y="0"/>
                    <a:pt x="578209"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71" name="Group 70"/>
          <p:cNvGrpSpPr/>
          <p:nvPr/>
        </p:nvGrpSpPr>
        <p:grpSpPr>
          <a:xfrm>
            <a:off x="6329810" y="5410730"/>
            <a:ext cx="867314" cy="907684"/>
            <a:chOff x="2399767" y="469557"/>
            <a:chExt cx="1156419" cy="1210245"/>
          </a:xfrm>
        </p:grpSpPr>
        <p:sp>
          <p:nvSpPr>
            <p:cNvPr id="72" name="Oval 71"/>
            <p:cNvSpPr/>
            <p:nvPr/>
          </p:nvSpPr>
          <p:spPr>
            <a:xfrm>
              <a:off x="2644345" y="469557"/>
              <a:ext cx="667265" cy="691978"/>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73" name="Freeform 72"/>
            <p:cNvSpPr/>
            <p:nvPr/>
          </p:nvSpPr>
          <p:spPr>
            <a:xfrm>
              <a:off x="2399767" y="1198045"/>
              <a:ext cx="1156419" cy="481757"/>
            </a:xfrm>
            <a:custGeom>
              <a:avLst/>
              <a:gdLst>
                <a:gd name="connsiteX0" fmla="*/ 578209 w 1156419"/>
                <a:gd name="connsiteY0" fmla="*/ 0 h 481757"/>
                <a:gd name="connsiteX1" fmla="*/ 1151252 w 1156419"/>
                <a:gd name="connsiteY1" fmla="*/ 434123 h 481757"/>
                <a:gd name="connsiteX2" fmla="*/ 1156419 w 1156419"/>
                <a:gd name="connsiteY2" fmla="*/ 481757 h 481757"/>
                <a:gd name="connsiteX3" fmla="*/ 0 w 1156419"/>
                <a:gd name="connsiteY3" fmla="*/ 481757 h 481757"/>
                <a:gd name="connsiteX4" fmla="*/ 5166 w 1156419"/>
                <a:gd name="connsiteY4" fmla="*/ 434123 h 481757"/>
                <a:gd name="connsiteX5" fmla="*/ 578209 w 1156419"/>
                <a:gd name="connsiteY5" fmla="*/ 0 h 48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6419" h="481757">
                  <a:moveTo>
                    <a:pt x="578209" y="0"/>
                  </a:moveTo>
                  <a:cubicBezTo>
                    <a:pt x="860874" y="0"/>
                    <a:pt x="1096710" y="186369"/>
                    <a:pt x="1151252" y="434123"/>
                  </a:cubicBezTo>
                  <a:lnTo>
                    <a:pt x="1156419" y="481757"/>
                  </a:lnTo>
                  <a:lnTo>
                    <a:pt x="0" y="481757"/>
                  </a:lnTo>
                  <a:lnTo>
                    <a:pt x="5166" y="434123"/>
                  </a:lnTo>
                  <a:cubicBezTo>
                    <a:pt x="59708" y="186369"/>
                    <a:pt x="295544" y="0"/>
                    <a:pt x="578209"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74" name="Group 73"/>
          <p:cNvGrpSpPr/>
          <p:nvPr/>
        </p:nvGrpSpPr>
        <p:grpSpPr>
          <a:xfrm>
            <a:off x="7487181" y="5410730"/>
            <a:ext cx="867314" cy="907684"/>
            <a:chOff x="2399767" y="469557"/>
            <a:chExt cx="1156419" cy="1210245"/>
          </a:xfrm>
        </p:grpSpPr>
        <p:sp>
          <p:nvSpPr>
            <p:cNvPr id="75" name="Oval 74"/>
            <p:cNvSpPr/>
            <p:nvPr/>
          </p:nvSpPr>
          <p:spPr>
            <a:xfrm>
              <a:off x="2644345" y="469557"/>
              <a:ext cx="667265" cy="691978"/>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76" name="Freeform 75"/>
            <p:cNvSpPr/>
            <p:nvPr/>
          </p:nvSpPr>
          <p:spPr>
            <a:xfrm>
              <a:off x="2399767" y="1198045"/>
              <a:ext cx="1156419" cy="481757"/>
            </a:xfrm>
            <a:custGeom>
              <a:avLst/>
              <a:gdLst>
                <a:gd name="connsiteX0" fmla="*/ 578209 w 1156419"/>
                <a:gd name="connsiteY0" fmla="*/ 0 h 481757"/>
                <a:gd name="connsiteX1" fmla="*/ 1151252 w 1156419"/>
                <a:gd name="connsiteY1" fmla="*/ 434123 h 481757"/>
                <a:gd name="connsiteX2" fmla="*/ 1156419 w 1156419"/>
                <a:gd name="connsiteY2" fmla="*/ 481757 h 481757"/>
                <a:gd name="connsiteX3" fmla="*/ 0 w 1156419"/>
                <a:gd name="connsiteY3" fmla="*/ 481757 h 481757"/>
                <a:gd name="connsiteX4" fmla="*/ 5166 w 1156419"/>
                <a:gd name="connsiteY4" fmla="*/ 434123 h 481757"/>
                <a:gd name="connsiteX5" fmla="*/ 578209 w 1156419"/>
                <a:gd name="connsiteY5" fmla="*/ 0 h 48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6419" h="481757">
                  <a:moveTo>
                    <a:pt x="578209" y="0"/>
                  </a:moveTo>
                  <a:cubicBezTo>
                    <a:pt x="860874" y="0"/>
                    <a:pt x="1096710" y="186369"/>
                    <a:pt x="1151252" y="434123"/>
                  </a:cubicBezTo>
                  <a:lnTo>
                    <a:pt x="1156419" y="481757"/>
                  </a:lnTo>
                  <a:lnTo>
                    <a:pt x="0" y="481757"/>
                  </a:lnTo>
                  <a:lnTo>
                    <a:pt x="5166" y="434123"/>
                  </a:lnTo>
                  <a:cubicBezTo>
                    <a:pt x="59708" y="186369"/>
                    <a:pt x="295544" y="0"/>
                    <a:pt x="578209"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sp>
        <p:nvSpPr>
          <p:cNvPr id="79" name="Oval Callout 78"/>
          <p:cNvSpPr/>
          <p:nvPr/>
        </p:nvSpPr>
        <p:spPr>
          <a:xfrm>
            <a:off x="4505519" y="2667873"/>
            <a:ext cx="1965518" cy="2018216"/>
          </a:xfrm>
          <a:prstGeom prst="wedgeEllipseCallout">
            <a:avLst>
              <a:gd name="adj1" fmla="val 1706"/>
              <a:gd name="adj2" fmla="val 62186"/>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b="1" dirty="0">
                <a:solidFill>
                  <a:schemeClr val="tx1">
                    <a:lumMod val="85000"/>
                    <a:lumOff val="15000"/>
                  </a:schemeClr>
                </a:solidFill>
              </a:rPr>
              <a:t>Stimulants have been misused as an "academic performance enhancer“</a:t>
            </a:r>
          </a:p>
        </p:txBody>
      </p:sp>
      <p:sp>
        <p:nvSpPr>
          <p:cNvPr id="80" name="Oval Callout 79"/>
          <p:cNvSpPr/>
          <p:nvPr/>
        </p:nvSpPr>
        <p:spPr>
          <a:xfrm>
            <a:off x="1883763" y="2585931"/>
            <a:ext cx="1965518" cy="2018216"/>
          </a:xfrm>
          <a:prstGeom prst="wedgeEllipseCallout">
            <a:avLst>
              <a:gd name="adj1" fmla="val 16703"/>
              <a:gd name="adj2" fmla="val 60622"/>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b="1" dirty="0">
                <a:solidFill>
                  <a:schemeClr val="tx1">
                    <a:lumMod val="85000"/>
                    <a:lumOff val="15000"/>
                  </a:schemeClr>
                </a:solidFill>
              </a:rPr>
              <a:t>This can be dangerous,</a:t>
            </a:r>
          </a:p>
          <a:p>
            <a:pPr algn="ctr"/>
            <a:r>
              <a:rPr lang="en-US" sz="1350" b="1" dirty="0">
                <a:solidFill>
                  <a:schemeClr val="tx1">
                    <a:lumMod val="85000"/>
                    <a:lumOff val="15000"/>
                  </a:schemeClr>
                </a:solidFill>
              </a:rPr>
              <a:t> ingredients in the tablets can block small blood vessels, damaging the heart and other organs</a:t>
            </a:r>
          </a:p>
        </p:txBody>
      </p:sp>
      <p:sp>
        <p:nvSpPr>
          <p:cNvPr id="81" name="Oval Callout 80"/>
          <p:cNvSpPr/>
          <p:nvPr/>
        </p:nvSpPr>
        <p:spPr>
          <a:xfrm>
            <a:off x="131279" y="1315599"/>
            <a:ext cx="1965518" cy="2018216"/>
          </a:xfrm>
          <a:prstGeom prst="wedgeEllipseCallout">
            <a:avLst>
              <a:gd name="adj1" fmla="val 48528"/>
              <a:gd name="adj2" fmla="val 12459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b="1" dirty="0">
                <a:solidFill>
                  <a:schemeClr val="tx1">
                    <a:lumMod val="85000"/>
                    <a:lumOff val="15000"/>
                  </a:schemeClr>
                </a:solidFill>
              </a:rPr>
              <a:t>Some people who misuse them to get "high" crush the tablets and snort or inject them </a:t>
            </a:r>
          </a:p>
        </p:txBody>
      </p:sp>
      <p:sp>
        <p:nvSpPr>
          <p:cNvPr id="84" name="Oval Callout 83"/>
          <p:cNvSpPr/>
          <p:nvPr/>
        </p:nvSpPr>
        <p:spPr>
          <a:xfrm>
            <a:off x="2866522" y="898132"/>
            <a:ext cx="2508269" cy="2018216"/>
          </a:xfrm>
          <a:prstGeom prst="wedgeEllipseCallout">
            <a:avLst>
              <a:gd name="adj1" fmla="val 16099"/>
              <a:gd name="adj2" fmla="val 142185"/>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b="1" dirty="0">
                <a:solidFill>
                  <a:schemeClr val="tx1">
                    <a:lumMod val="85000"/>
                    <a:lumOff val="15000"/>
                  </a:schemeClr>
                </a:solidFill>
              </a:rPr>
              <a:t>Some teens are prescribed stimulants to manage their ADHD. But if they share their medication with friends, it is considered misuse </a:t>
            </a:r>
          </a:p>
        </p:txBody>
      </p:sp>
      <p:sp>
        <p:nvSpPr>
          <p:cNvPr id="85" name="Oval Callout 84"/>
          <p:cNvSpPr/>
          <p:nvPr/>
        </p:nvSpPr>
        <p:spPr>
          <a:xfrm>
            <a:off x="5601765" y="590550"/>
            <a:ext cx="3542235" cy="2743265"/>
          </a:xfrm>
          <a:prstGeom prst="wedgeEllipseCallout">
            <a:avLst>
              <a:gd name="adj1" fmla="val -2099"/>
              <a:gd name="adj2" fmla="val 144751"/>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lvl="1" algn="ctr"/>
            <a:r>
              <a:rPr lang="en-US" sz="1350" b="1" dirty="0">
                <a:solidFill>
                  <a:srgbClr val="FF0000"/>
                </a:solidFill>
              </a:rPr>
              <a:t>You should never:</a:t>
            </a:r>
          </a:p>
          <a:p>
            <a:pPr marL="285750" lvl="1" indent="-285750">
              <a:buFont typeface="Arial" charset="0"/>
              <a:buChar char="•"/>
            </a:pPr>
            <a:r>
              <a:rPr lang="en-US" sz="1350" b="1" dirty="0">
                <a:solidFill>
                  <a:schemeClr val="tx1">
                    <a:lumMod val="85000"/>
                    <a:lumOff val="15000"/>
                  </a:schemeClr>
                </a:solidFill>
              </a:rPr>
              <a:t>Take someone else’s prescription stimulant medication</a:t>
            </a:r>
          </a:p>
          <a:p>
            <a:pPr marL="285750" lvl="1" indent="-285750">
              <a:buFont typeface="Arial" charset="0"/>
              <a:buChar char="•"/>
            </a:pPr>
            <a:r>
              <a:rPr lang="en-US" sz="1350" b="1" dirty="0">
                <a:solidFill>
                  <a:schemeClr val="tx1">
                    <a:lumMod val="85000"/>
                    <a:lumOff val="15000"/>
                  </a:schemeClr>
                </a:solidFill>
              </a:rPr>
              <a:t>Take a prescription stimulant medication in a way other than prescribed</a:t>
            </a:r>
          </a:p>
          <a:p>
            <a:pPr marL="285750" lvl="1" indent="-285750">
              <a:buFont typeface="Arial" charset="0"/>
              <a:buChar char="•"/>
            </a:pPr>
            <a:r>
              <a:rPr lang="en-US" sz="1350" b="1" dirty="0">
                <a:solidFill>
                  <a:schemeClr val="tx1">
                    <a:lumMod val="85000"/>
                    <a:lumOff val="15000"/>
                  </a:schemeClr>
                </a:solidFill>
              </a:rPr>
              <a:t>Take the prescription stimulant to get high</a:t>
            </a:r>
          </a:p>
          <a:p>
            <a:pPr marL="285750" lvl="1" indent="-285750">
              <a:buFont typeface="Arial" charset="0"/>
              <a:buChar char="•"/>
            </a:pPr>
            <a:r>
              <a:rPr lang="en-US" sz="1350" b="1" dirty="0">
                <a:solidFill>
                  <a:schemeClr val="tx1">
                    <a:lumMod val="85000"/>
                    <a:lumOff val="15000"/>
                  </a:schemeClr>
                </a:solidFill>
              </a:rPr>
              <a:t>Mix them with alcohol and certain other drugs</a:t>
            </a:r>
          </a:p>
          <a:p>
            <a:pPr marL="0" lvl="1" algn="ctr"/>
            <a:endParaRPr lang="en-US" sz="1350" b="1" dirty="0">
              <a:solidFill>
                <a:schemeClr val="tx1">
                  <a:lumMod val="85000"/>
                  <a:lumOff val="15000"/>
                </a:schemeClr>
              </a:solidFill>
            </a:endParaRPr>
          </a:p>
        </p:txBody>
      </p:sp>
    </p:spTree>
    <p:extLst>
      <p:ext uri="{BB962C8B-B14F-4D97-AF65-F5344CB8AC3E}">
        <p14:creationId xmlns:p14="http://schemas.microsoft.com/office/powerpoint/2010/main" val="3186427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fade">
                                      <p:cBhvr>
                                        <p:cTn id="7" dur="1000"/>
                                        <p:tgtEl>
                                          <p:spTgt spid="60"/>
                                        </p:tgtEl>
                                      </p:cBhvr>
                                    </p:animEffect>
                                    <p:anim calcmode="lin" valueType="num">
                                      <p:cBhvr>
                                        <p:cTn id="8" dur="1000" fill="hold"/>
                                        <p:tgtEl>
                                          <p:spTgt spid="60"/>
                                        </p:tgtEl>
                                        <p:attrNameLst>
                                          <p:attrName>ppt_x</p:attrName>
                                        </p:attrNameLst>
                                      </p:cBhvr>
                                      <p:tavLst>
                                        <p:tav tm="0">
                                          <p:val>
                                            <p:strVal val="#ppt_x"/>
                                          </p:val>
                                        </p:tav>
                                        <p:tav tm="100000">
                                          <p:val>
                                            <p:strVal val="#ppt_x"/>
                                          </p:val>
                                        </p:tav>
                                      </p:tavLst>
                                    </p:anim>
                                    <p:anim calcmode="lin" valueType="num">
                                      <p:cBhvr>
                                        <p:cTn id="9" dur="1000" fill="hold"/>
                                        <p:tgtEl>
                                          <p:spTgt spid="6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81"/>
                                        </p:tgtEl>
                                        <p:attrNameLst>
                                          <p:attrName>style.visibility</p:attrName>
                                        </p:attrNameLst>
                                      </p:cBhvr>
                                      <p:to>
                                        <p:strVal val="visible"/>
                                      </p:to>
                                    </p:set>
                                    <p:animEffect transition="in" filter="fade">
                                      <p:cBhvr>
                                        <p:cTn id="13" dur="500"/>
                                        <p:tgtEl>
                                          <p:spTgt spid="81"/>
                                        </p:tgtEl>
                                      </p:cBhvr>
                                    </p:animEffect>
                                  </p:childTnLst>
                                </p:cTn>
                              </p:par>
                            </p:childTnLst>
                          </p:cTn>
                        </p:par>
                      </p:childTnLst>
                    </p:cTn>
                  </p:par>
                  <p:par>
                    <p:cTn id="14" fill="hold">
                      <p:stCondLst>
                        <p:cond delay="indefinite"/>
                      </p:stCondLst>
                      <p:childTnLst>
                        <p:par>
                          <p:cTn id="15" fill="hold">
                            <p:stCondLst>
                              <p:cond delay="0"/>
                            </p:stCondLst>
                            <p:childTnLst>
                              <p:par>
                                <p:cTn id="16" presetID="42" presetClass="entr" presetSubtype="0" fill="hold" nodeType="clickEffect">
                                  <p:stCondLst>
                                    <p:cond delay="0"/>
                                  </p:stCondLst>
                                  <p:childTnLst>
                                    <p:set>
                                      <p:cBhvr>
                                        <p:cTn id="17" dur="1" fill="hold">
                                          <p:stCondLst>
                                            <p:cond delay="0"/>
                                          </p:stCondLst>
                                        </p:cTn>
                                        <p:tgtEl>
                                          <p:spTgt spid="62"/>
                                        </p:tgtEl>
                                        <p:attrNameLst>
                                          <p:attrName>style.visibility</p:attrName>
                                        </p:attrNameLst>
                                      </p:cBhvr>
                                      <p:to>
                                        <p:strVal val="visible"/>
                                      </p:to>
                                    </p:set>
                                    <p:animEffect transition="in" filter="fade">
                                      <p:cBhvr>
                                        <p:cTn id="18" dur="1000"/>
                                        <p:tgtEl>
                                          <p:spTgt spid="62"/>
                                        </p:tgtEl>
                                      </p:cBhvr>
                                    </p:animEffect>
                                    <p:anim calcmode="lin" valueType="num">
                                      <p:cBhvr>
                                        <p:cTn id="19" dur="1000" fill="hold"/>
                                        <p:tgtEl>
                                          <p:spTgt spid="62"/>
                                        </p:tgtEl>
                                        <p:attrNameLst>
                                          <p:attrName>ppt_x</p:attrName>
                                        </p:attrNameLst>
                                      </p:cBhvr>
                                      <p:tavLst>
                                        <p:tav tm="0">
                                          <p:val>
                                            <p:strVal val="#ppt_x"/>
                                          </p:val>
                                        </p:tav>
                                        <p:tav tm="100000">
                                          <p:val>
                                            <p:strVal val="#ppt_x"/>
                                          </p:val>
                                        </p:tav>
                                      </p:tavLst>
                                    </p:anim>
                                    <p:anim calcmode="lin" valueType="num">
                                      <p:cBhvr>
                                        <p:cTn id="20" dur="1000" fill="hold"/>
                                        <p:tgtEl>
                                          <p:spTgt spid="62"/>
                                        </p:tgtEl>
                                        <p:attrNameLst>
                                          <p:attrName>ppt_y</p:attrName>
                                        </p:attrNameLst>
                                      </p:cBhvr>
                                      <p:tavLst>
                                        <p:tav tm="0">
                                          <p:val>
                                            <p:strVal val="#ppt_y+.1"/>
                                          </p:val>
                                        </p:tav>
                                        <p:tav tm="100000">
                                          <p:val>
                                            <p:strVal val="#ppt_y"/>
                                          </p:val>
                                        </p:tav>
                                      </p:tavLst>
                                    </p:anim>
                                  </p:childTnLst>
                                </p:cTn>
                              </p:par>
                            </p:childTnLst>
                          </p:cTn>
                        </p:par>
                        <p:par>
                          <p:cTn id="21" fill="hold">
                            <p:stCondLst>
                              <p:cond delay="1000"/>
                            </p:stCondLst>
                            <p:childTnLst>
                              <p:par>
                                <p:cTn id="22" presetID="10" presetClass="entr" presetSubtype="0" fill="hold" grpId="0" nodeType="afterEffect">
                                  <p:stCondLst>
                                    <p:cond delay="0"/>
                                  </p:stCondLst>
                                  <p:childTnLst>
                                    <p:set>
                                      <p:cBhvr>
                                        <p:cTn id="23" dur="1" fill="hold">
                                          <p:stCondLst>
                                            <p:cond delay="0"/>
                                          </p:stCondLst>
                                        </p:cTn>
                                        <p:tgtEl>
                                          <p:spTgt spid="80"/>
                                        </p:tgtEl>
                                        <p:attrNameLst>
                                          <p:attrName>style.visibility</p:attrName>
                                        </p:attrNameLst>
                                      </p:cBhvr>
                                      <p:to>
                                        <p:strVal val="visible"/>
                                      </p:to>
                                    </p:set>
                                    <p:animEffect transition="in" filter="fade">
                                      <p:cBhvr>
                                        <p:cTn id="24" dur="500"/>
                                        <p:tgtEl>
                                          <p:spTgt spid="80"/>
                                        </p:tgtEl>
                                      </p:cBhvr>
                                    </p:animEffect>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nodeType="clickEffect">
                                  <p:stCondLst>
                                    <p:cond delay="0"/>
                                  </p:stCondLst>
                                  <p:childTnLst>
                                    <p:set>
                                      <p:cBhvr>
                                        <p:cTn id="28" dur="1" fill="hold">
                                          <p:stCondLst>
                                            <p:cond delay="0"/>
                                          </p:stCondLst>
                                        </p:cTn>
                                        <p:tgtEl>
                                          <p:spTgt spid="65"/>
                                        </p:tgtEl>
                                        <p:attrNameLst>
                                          <p:attrName>style.visibility</p:attrName>
                                        </p:attrNameLst>
                                      </p:cBhvr>
                                      <p:to>
                                        <p:strVal val="visible"/>
                                      </p:to>
                                    </p:set>
                                    <p:animEffect transition="in" filter="fade">
                                      <p:cBhvr>
                                        <p:cTn id="29" dur="1000"/>
                                        <p:tgtEl>
                                          <p:spTgt spid="65"/>
                                        </p:tgtEl>
                                      </p:cBhvr>
                                    </p:animEffect>
                                    <p:anim calcmode="lin" valueType="num">
                                      <p:cBhvr>
                                        <p:cTn id="30" dur="1000" fill="hold"/>
                                        <p:tgtEl>
                                          <p:spTgt spid="65"/>
                                        </p:tgtEl>
                                        <p:attrNameLst>
                                          <p:attrName>ppt_x</p:attrName>
                                        </p:attrNameLst>
                                      </p:cBhvr>
                                      <p:tavLst>
                                        <p:tav tm="0">
                                          <p:val>
                                            <p:strVal val="#ppt_x"/>
                                          </p:val>
                                        </p:tav>
                                        <p:tav tm="100000">
                                          <p:val>
                                            <p:strVal val="#ppt_x"/>
                                          </p:val>
                                        </p:tav>
                                      </p:tavLst>
                                    </p:anim>
                                    <p:anim calcmode="lin" valueType="num">
                                      <p:cBhvr>
                                        <p:cTn id="31" dur="1000" fill="hold"/>
                                        <p:tgtEl>
                                          <p:spTgt spid="65"/>
                                        </p:tgtEl>
                                        <p:attrNameLst>
                                          <p:attrName>ppt_y</p:attrName>
                                        </p:attrNameLst>
                                      </p:cBhvr>
                                      <p:tavLst>
                                        <p:tav tm="0">
                                          <p:val>
                                            <p:strVal val="#ppt_y+.1"/>
                                          </p:val>
                                        </p:tav>
                                        <p:tav tm="100000">
                                          <p:val>
                                            <p:strVal val="#ppt_y"/>
                                          </p:val>
                                        </p:tav>
                                      </p:tavLst>
                                    </p:anim>
                                  </p:childTnLst>
                                </p:cTn>
                              </p:par>
                            </p:childTnLst>
                          </p:cTn>
                        </p:par>
                        <p:par>
                          <p:cTn id="32" fill="hold">
                            <p:stCondLst>
                              <p:cond delay="1000"/>
                            </p:stCondLst>
                            <p:childTnLst>
                              <p:par>
                                <p:cTn id="33" presetID="10" presetClass="entr" presetSubtype="0" fill="hold" grpId="0" nodeType="afterEffect">
                                  <p:stCondLst>
                                    <p:cond delay="0"/>
                                  </p:stCondLst>
                                  <p:childTnLst>
                                    <p:set>
                                      <p:cBhvr>
                                        <p:cTn id="34" dur="1" fill="hold">
                                          <p:stCondLst>
                                            <p:cond delay="0"/>
                                          </p:stCondLst>
                                        </p:cTn>
                                        <p:tgtEl>
                                          <p:spTgt spid="84"/>
                                        </p:tgtEl>
                                        <p:attrNameLst>
                                          <p:attrName>style.visibility</p:attrName>
                                        </p:attrNameLst>
                                      </p:cBhvr>
                                      <p:to>
                                        <p:strVal val="visible"/>
                                      </p:to>
                                    </p:set>
                                    <p:animEffect transition="in" filter="fade">
                                      <p:cBhvr>
                                        <p:cTn id="35" dur="500"/>
                                        <p:tgtEl>
                                          <p:spTgt spid="84"/>
                                        </p:tgtEl>
                                      </p:cBhvr>
                                    </p:animEffect>
                                  </p:childTnLst>
                                </p:cTn>
                              </p:par>
                            </p:childTnLst>
                          </p:cTn>
                        </p:par>
                      </p:childTnLst>
                    </p:cTn>
                  </p:par>
                  <p:par>
                    <p:cTn id="36" fill="hold">
                      <p:stCondLst>
                        <p:cond delay="indefinite"/>
                      </p:stCondLst>
                      <p:childTnLst>
                        <p:par>
                          <p:cTn id="37" fill="hold">
                            <p:stCondLst>
                              <p:cond delay="0"/>
                            </p:stCondLst>
                            <p:childTnLst>
                              <p:par>
                                <p:cTn id="38" presetID="42" presetClass="entr" presetSubtype="0" fill="hold" nodeType="clickEffect">
                                  <p:stCondLst>
                                    <p:cond delay="0"/>
                                  </p:stCondLst>
                                  <p:childTnLst>
                                    <p:set>
                                      <p:cBhvr>
                                        <p:cTn id="39" dur="1" fill="hold">
                                          <p:stCondLst>
                                            <p:cond delay="0"/>
                                          </p:stCondLst>
                                        </p:cTn>
                                        <p:tgtEl>
                                          <p:spTgt spid="68"/>
                                        </p:tgtEl>
                                        <p:attrNameLst>
                                          <p:attrName>style.visibility</p:attrName>
                                        </p:attrNameLst>
                                      </p:cBhvr>
                                      <p:to>
                                        <p:strVal val="visible"/>
                                      </p:to>
                                    </p:set>
                                    <p:animEffect transition="in" filter="fade">
                                      <p:cBhvr>
                                        <p:cTn id="40" dur="1000"/>
                                        <p:tgtEl>
                                          <p:spTgt spid="68"/>
                                        </p:tgtEl>
                                      </p:cBhvr>
                                    </p:animEffect>
                                    <p:anim calcmode="lin" valueType="num">
                                      <p:cBhvr>
                                        <p:cTn id="41" dur="1000" fill="hold"/>
                                        <p:tgtEl>
                                          <p:spTgt spid="68"/>
                                        </p:tgtEl>
                                        <p:attrNameLst>
                                          <p:attrName>ppt_x</p:attrName>
                                        </p:attrNameLst>
                                      </p:cBhvr>
                                      <p:tavLst>
                                        <p:tav tm="0">
                                          <p:val>
                                            <p:strVal val="#ppt_x"/>
                                          </p:val>
                                        </p:tav>
                                        <p:tav tm="100000">
                                          <p:val>
                                            <p:strVal val="#ppt_x"/>
                                          </p:val>
                                        </p:tav>
                                      </p:tavLst>
                                    </p:anim>
                                    <p:anim calcmode="lin" valueType="num">
                                      <p:cBhvr>
                                        <p:cTn id="42" dur="1000" fill="hold"/>
                                        <p:tgtEl>
                                          <p:spTgt spid="68"/>
                                        </p:tgtEl>
                                        <p:attrNameLst>
                                          <p:attrName>ppt_y</p:attrName>
                                        </p:attrNameLst>
                                      </p:cBhvr>
                                      <p:tavLst>
                                        <p:tav tm="0">
                                          <p:val>
                                            <p:strVal val="#ppt_y+.1"/>
                                          </p:val>
                                        </p:tav>
                                        <p:tav tm="100000">
                                          <p:val>
                                            <p:strVal val="#ppt_y"/>
                                          </p:val>
                                        </p:tav>
                                      </p:tavLst>
                                    </p:anim>
                                  </p:childTnLst>
                                </p:cTn>
                              </p:par>
                            </p:childTnLst>
                          </p:cTn>
                        </p:par>
                        <p:par>
                          <p:cTn id="43" fill="hold">
                            <p:stCondLst>
                              <p:cond delay="1000"/>
                            </p:stCondLst>
                            <p:childTnLst>
                              <p:par>
                                <p:cTn id="44" presetID="10" presetClass="entr" presetSubtype="0" fill="hold" grpId="0" nodeType="afterEffect">
                                  <p:stCondLst>
                                    <p:cond delay="0"/>
                                  </p:stCondLst>
                                  <p:childTnLst>
                                    <p:set>
                                      <p:cBhvr>
                                        <p:cTn id="45" dur="1" fill="hold">
                                          <p:stCondLst>
                                            <p:cond delay="0"/>
                                          </p:stCondLst>
                                        </p:cTn>
                                        <p:tgtEl>
                                          <p:spTgt spid="79"/>
                                        </p:tgtEl>
                                        <p:attrNameLst>
                                          <p:attrName>style.visibility</p:attrName>
                                        </p:attrNameLst>
                                      </p:cBhvr>
                                      <p:to>
                                        <p:strVal val="visible"/>
                                      </p:to>
                                    </p:set>
                                    <p:animEffect transition="in" filter="fade">
                                      <p:cBhvr>
                                        <p:cTn id="46" dur="500"/>
                                        <p:tgtEl>
                                          <p:spTgt spid="79"/>
                                        </p:tgtEl>
                                      </p:cBhvr>
                                    </p:animEffect>
                                  </p:childTnLst>
                                </p:cTn>
                              </p:par>
                            </p:childTnLst>
                          </p:cTn>
                        </p:par>
                      </p:childTnLst>
                    </p:cTn>
                  </p:par>
                  <p:par>
                    <p:cTn id="47" fill="hold">
                      <p:stCondLst>
                        <p:cond delay="indefinite"/>
                      </p:stCondLst>
                      <p:childTnLst>
                        <p:par>
                          <p:cTn id="48" fill="hold">
                            <p:stCondLst>
                              <p:cond delay="0"/>
                            </p:stCondLst>
                            <p:childTnLst>
                              <p:par>
                                <p:cTn id="49" presetID="42" presetClass="entr" presetSubtype="0" fill="hold" nodeType="clickEffect">
                                  <p:stCondLst>
                                    <p:cond delay="0"/>
                                  </p:stCondLst>
                                  <p:childTnLst>
                                    <p:set>
                                      <p:cBhvr>
                                        <p:cTn id="50" dur="1" fill="hold">
                                          <p:stCondLst>
                                            <p:cond delay="0"/>
                                          </p:stCondLst>
                                        </p:cTn>
                                        <p:tgtEl>
                                          <p:spTgt spid="71"/>
                                        </p:tgtEl>
                                        <p:attrNameLst>
                                          <p:attrName>style.visibility</p:attrName>
                                        </p:attrNameLst>
                                      </p:cBhvr>
                                      <p:to>
                                        <p:strVal val="visible"/>
                                      </p:to>
                                    </p:set>
                                    <p:animEffect transition="in" filter="fade">
                                      <p:cBhvr>
                                        <p:cTn id="51" dur="1000"/>
                                        <p:tgtEl>
                                          <p:spTgt spid="71"/>
                                        </p:tgtEl>
                                      </p:cBhvr>
                                    </p:animEffect>
                                    <p:anim calcmode="lin" valueType="num">
                                      <p:cBhvr>
                                        <p:cTn id="52" dur="1000" fill="hold"/>
                                        <p:tgtEl>
                                          <p:spTgt spid="71"/>
                                        </p:tgtEl>
                                        <p:attrNameLst>
                                          <p:attrName>ppt_x</p:attrName>
                                        </p:attrNameLst>
                                      </p:cBhvr>
                                      <p:tavLst>
                                        <p:tav tm="0">
                                          <p:val>
                                            <p:strVal val="#ppt_x"/>
                                          </p:val>
                                        </p:tav>
                                        <p:tav tm="100000">
                                          <p:val>
                                            <p:strVal val="#ppt_x"/>
                                          </p:val>
                                        </p:tav>
                                      </p:tavLst>
                                    </p:anim>
                                    <p:anim calcmode="lin" valueType="num">
                                      <p:cBhvr>
                                        <p:cTn id="53" dur="1000" fill="hold"/>
                                        <p:tgtEl>
                                          <p:spTgt spid="71"/>
                                        </p:tgtEl>
                                        <p:attrNameLst>
                                          <p:attrName>ppt_y</p:attrName>
                                        </p:attrNameLst>
                                      </p:cBhvr>
                                      <p:tavLst>
                                        <p:tav tm="0">
                                          <p:val>
                                            <p:strVal val="#ppt_y+.1"/>
                                          </p:val>
                                        </p:tav>
                                        <p:tav tm="100000">
                                          <p:val>
                                            <p:strVal val="#ppt_y"/>
                                          </p:val>
                                        </p:tav>
                                      </p:tavLst>
                                    </p:anim>
                                  </p:childTnLst>
                                </p:cTn>
                              </p:par>
                            </p:childTnLst>
                          </p:cTn>
                        </p:par>
                        <p:par>
                          <p:cTn id="54" fill="hold">
                            <p:stCondLst>
                              <p:cond delay="1000"/>
                            </p:stCondLst>
                            <p:childTnLst>
                              <p:par>
                                <p:cTn id="55" presetID="10" presetClass="entr" presetSubtype="0" fill="hold" grpId="0" nodeType="afterEffect">
                                  <p:stCondLst>
                                    <p:cond delay="0"/>
                                  </p:stCondLst>
                                  <p:childTnLst>
                                    <p:set>
                                      <p:cBhvr>
                                        <p:cTn id="56" dur="1" fill="hold">
                                          <p:stCondLst>
                                            <p:cond delay="0"/>
                                          </p:stCondLst>
                                        </p:cTn>
                                        <p:tgtEl>
                                          <p:spTgt spid="85"/>
                                        </p:tgtEl>
                                        <p:attrNameLst>
                                          <p:attrName>style.visibility</p:attrName>
                                        </p:attrNameLst>
                                      </p:cBhvr>
                                      <p:to>
                                        <p:strVal val="visible"/>
                                      </p:to>
                                    </p:set>
                                    <p:animEffect transition="in" filter="fade">
                                      <p:cBhvr>
                                        <p:cTn id="57" dur="500"/>
                                        <p:tgtEl>
                                          <p:spTgt spid="85"/>
                                        </p:tgtEl>
                                      </p:cBhvr>
                                    </p:animEffect>
                                  </p:childTnLst>
                                </p:cTn>
                              </p:par>
                            </p:childTnLst>
                          </p:cTn>
                        </p:par>
                      </p:childTnLst>
                    </p:cTn>
                  </p:par>
                  <p:par>
                    <p:cTn id="58" fill="hold">
                      <p:stCondLst>
                        <p:cond delay="indefinite"/>
                      </p:stCondLst>
                      <p:childTnLst>
                        <p:par>
                          <p:cTn id="59" fill="hold">
                            <p:stCondLst>
                              <p:cond delay="0"/>
                            </p:stCondLst>
                            <p:childTnLst>
                              <p:par>
                                <p:cTn id="60" presetID="42" presetClass="entr" presetSubtype="0" fill="hold" nodeType="clickEffect">
                                  <p:stCondLst>
                                    <p:cond delay="0"/>
                                  </p:stCondLst>
                                  <p:childTnLst>
                                    <p:set>
                                      <p:cBhvr>
                                        <p:cTn id="61" dur="1" fill="hold">
                                          <p:stCondLst>
                                            <p:cond delay="0"/>
                                          </p:stCondLst>
                                        </p:cTn>
                                        <p:tgtEl>
                                          <p:spTgt spid="74"/>
                                        </p:tgtEl>
                                        <p:attrNameLst>
                                          <p:attrName>style.visibility</p:attrName>
                                        </p:attrNameLst>
                                      </p:cBhvr>
                                      <p:to>
                                        <p:strVal val="visible"/>
                                      </p:to>
                                    </p:set>
                                    <p:animEffect transition="in" filter="fade">
                                      <p:cBhvr>
                                        <p:cTn id="62" dur="1000"/>
                                        <p:tgtEl>
                                          <p:spTgt spid="74"/>
                                        </p:tgtEl>
                                      </p:cBhvr>
                                    </p:animEffect>
                                    <p:anim calcmode="lin" valueType="num">
                                      <p:cBhvr>
                                        <p:cTn id="63" dur="1000" fill="hold"/>
                                        <p:tgtEl>
                                          <p:spTgt spid="74"/>
                                        </p:tgtEl>
                                        <p:attrNameLst>
                                          <p:attrName>ppt_x</p:attrName>
                                        </p:attrNameLst>
                                      </p:cBhvr>
                                      <p:tavLst>
                                        <p:tav tm="0">
                                          <p:val>
                                            <p:strVal val="#ppt_x"/>
                                          </p:val>
                                        </p:tav>
                                        <p:tav tm="100000">
                                          <p:val>
                                            <p:strVal val="#ppt_x"/>
                                          </p:val>
                                        </p:tav>
                                      </p:tavLst>
                                    </p:anim>
                                    <p:anim calcmode="lin" valueType="num">
                                      <p:cBhvr>
                                        <p:cTn id="64" dur="1000" fill="hold"/>
                                        <p:tgtEl>
                                          <p:spTgt spid="7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animBg="1"/>
      <p:bldP spid="80" grpId="0" animBg="1"/>
      <p:bldP spid="81" grpId="0" animBg="1"/>
      <p:bldP spid="84" grpId="0" animBg="1"/>
      <p:bldP spid="85"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4" name="Group 283"/>
          <p:cNvGrpSpPr>
            <a:grpSpLocks noChangeAspect="1"/>
          </p:cNvGrpSpPr>
          <p:nvPr/>
        </p:nvGrpSpPr>
        <p:grpSpPr bwMode="auto">
          <a:xfrm>
            <a:off x="0" y="4887528"/>
            <a:ext cx="9168828" cy="1029204"/>
            <a:chOff x="1392" y="1936"/>
            <a:chExt cx="4896" cy="448"/>
          </a:xfrm>
        </p:grpSpPr>
        <p:sp>
          <p:nvSpPr>
            <p:cNvPr id="285" name="Rectangle 284"/>
            <p:cNvSpPr>
              <a:spLocks noChangeArrowheads="1"/>
            </p:cNvSpPr>
            <p:nvPr/>
          </p:nvSpPr>
          <p:spPr bwMode="auto">
            <a:xfrm>
              <a:off x="1392" y="1936"/>
              <a:ext cx="4896" cy="448"/>
            </a:xfrm>
            <a:prstGeom prst="rect">
              <a:avLst/>
            </a:prstGeom>
            <a:solidFill>
              <a:srgbClr val="58595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6" name="Rectangle 285"/>
            <p:cNvSpPr>
              <a:spLocks noChangeArrowheads="1"/>
            </p:cNvSpPr>
            <p:nvPr/>
          </p:nvSpPr>
          <p:spPr bwMode="auto">
            <a:xfrm>
              <a:off x="163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 name="Rectangle 286"/>
            <p:cNvSpPr>
              <a:spLocks noChangeArrowheads="1"/>
            </p:cNvSpPr>
            <p:nvPr/>
          </p:nvSpPr>
          <p:spPr bwMode="auto">
            <a:xfrm>
              <a:off x="2424"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8" name="Rectangle 287"/>
            <p:cNvSpPr>
              <a:spLocks noChangeArrowheads="1"/>
            </p:cNvSpPr>
            <p:nvPr/>
          </p:nvSpPr>
          <p:spPr bwMode="auto">
            <a:xfrm>
              <a:off x="3212"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9" name="Rectangle 288"/>
            <p:cNvSpPr>
              <a:spLocks noChangeArrowheads="1"/>
            </p:cNvSpPr>
            <p:nvPr/>
          </p:nvSpPr>
          <p:spPr bwMode="auto">
            <a:xfrm>
              <a:off x="4000"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0" name="Rectangle 289"/>
            <p:cNvSpPr>
              <a:spLocks noChangeArrowheads="1"/>
            </p:cNvSpPr>
            <p:nvPr/>
          </p:nvSpPr>
          <p:spPr bwMode="auto">
            <a:xfrm>
              <a:off x="4788"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1" name="Rectangle 290"/>
            <p:cNvSpPr>
              <a:spLocks noChangeArrowheads="1"/>
            </p:cNvSpPr>
            <p:nvPr/>
          </p:nvSpPr>
          <p:spPr bwMode="auto">
            <a:xfrm>
              <a:off x="557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2" name="Rectangle 291"/>
            <p:cNvSpPr>
              <a:spLocks noChangeArrowheads="1"/>
            </p:cNvSpPr>
            <p:nvPr/>
          </p:nvSpPr>
          <p:spPr bwMode="auto">
            <a:xfrm>
              <a:off x="1392" y="1962"/>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3" name="Rectangle 292"/>
            <p:cNvSpPr>
              <a:spLocks noChangeArrowheads="1"/>
            </p:cNvSpPr>
            <p:nvPr/>
          </p:nvSpPr>
          <p:spPr bwMode="auto">
            <a:xfrm>
              <a:off x="1392" y="2334"/>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160" name="Oval 159"/>
          <p:cNvSpPr/>
          <p:nvPr/>
        </p:nvSpPr>
        <p:spPr>
          <a:xfrm>
            <a:off x="4524790" y="6036800"/>
            <a:ext cx="4114800" cy="623939"/>
          </a:xfrm>
          <a:prstGeom prst="ellipse">
            <a:avLst/>
          </a:prstGeom>
          <a:solidFill>
            <a:schemeClr val="tx1">
              <a:lumMod val="50000"/>
              <a:lumOff val="50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64" name="Group 4"/>
          <p:cNvGrpSpPr>
            <a:grpSpLocks noChangeAspect="1"/>
          </p:cNvGrpSpPr>
          <p:nvPr/>
        </p:nvGrpSpPr>
        <p:grpSpPr bwMode="auto">
          <a:xfrm>
            <a:off x="6187718" y="2483882"/>
            <a:ext cx="1103615" cy="3899447"/>
            <a:chOff x="1364" y="1710"/>
            <a:chExt cx="720" cy="2544"/>
          </a:xfrm>
        </p:grpSpPr>
        <p:sp>
          <p:nvSpPr>
            <p:cNvPr id="65" name="Freeform 5"/>
            <p:cNvSpPr>
              <a:spLocks/>
            </p:cNvSpPr>
            <p:nvPr/>
          </p:nvSpPr>
          <p:spPr bwMode="auto">
            <a:xfrm>
              <a:off x="1760" y="4082"/>
              <a:ext cx="226" cy="170"/>
            </a:xfrm>
            <a:custGeom>
              <a:avLst/>
              <a:gdLst>
                <a:gd name="T0" fmla="*/ 12 w 226"/>
                <a:gd name="T1" fmla="*/ 30 h 170"/>
                <a:gd name="T2" fmla="*/ 12 w 226"/>
                <a:gd name="T3" fmla="*/ 30 h 170"/>
                <a:gd name="T4" fmla="*/ 6 w 226"/>
                <a:gd name="T5" fmla="*/ 36 h 170"/>
                <a:gd name="T6" fmla="*/ 4 w 226"/>
                <a:gd name="T7" fmla="*/ 42 h 170"/>
                <a:gd name="T8" fmla="*/ 0 w 226"/>
                <a:gd name="T9" fmla="*/ 54 h 170"/>
                <a:gd name="T10" fmla="*/ 0 w 226"/>
                <a:gd name="T11" fmla="*/ 54 h 170"/>
                <a:gd name="T12" fmla="*/ 0 w 226"/>
                <a:gd name="T13" fmla="*/ 62 h 170"/>
                <a:gd name="T14" fmla="*/ 2 w 226"/>
                <a:gd name="T15" fmla="*/ 70 h 170"/>
                <a:gd name="T16" fmla="*/ 8 w 226"/>
                <a:gd name="T17" fmla="*/ 76 h 170"/>
                <a:gd name="T18" fmla="*/ 14 w 226"/>
                <a:gd name="T19" fmla="*/ 80 h 170"/>
                <a:gd name="T20" fmla="*/ 14 w 226"/>
                <a:gd name="T21" fmla="*/ 80 h 170"/>
                <a:gd name="T22" fmla="*/ 42 w 226"/>
                <a:gd name="T23" fmla="*/ 90 h 170"/>
                <a:gd name="T24" fmla="*/ 58 w 226"/>
                <a:gd name="T25" fmla="*/ 98 h 170"/>
                <a:gd name="T26" fmla="*/ 64 w 226"/>
                <a:gd name="T27" fmla="*/ 102 h 170"/>
                <a:gd name="T28" fmla="*/ 70 w 226"/>
                <a:gd name="T29" fmla="*/ 106 h 170"/>
                <a:gd name="T30" fmla="*/ 70 w 226"/>
                <a:gd name="T31" fmla="*/ 106 h 170"/>
                <a:gd name="T32" fmla="*/ 82 w 226"/>
                <a:gd name="T33" fmla="*/ 120 h 170"/>
                <a:gd name="T34" fmla="*/ 98 w 226"/>
                <a:gd name="T35" fmla="*/ 136 h 170"/>
                <a:gd name="T36" fmla="*/ 114 w 226"/>
                <a:gd name="T37" fmla="*/ 150 h 170"/>
                <a:gd name="T38" fmla="*/ 122 w 226"/>
                <a:gd name="T39" fmla="*/ 154 h 170"/>
                <a:gd name="T40" fmla="*/ 130 w 226"/>
                <a:gd name="T41" fmla="*/ 158 h 170"/>
                <a:gd name="T42" fmla="*/ 130 w 226"/>
                <a:gd name="T43" fmla="*/ 158 h 170"/>
                <a:gd name="T44" fmla="*/ 148 w 226"/>
                <a:gd name="T45" fmla="*/ 164 h 170"/>
                <a:gd name="T46" fmla="*/ 166 w 226"/>
                <a:gd name="T47" fmla="*/ 168 h 170"/>
                <a:gd name="T48" fmla="*/ 184 w 226"/>
                <a:gd name="T49" fmla="*/ 170 h 170"/>
                <a:gd name="T50" fmla="*/ 196 w 226"/>
                <a:gd name="T51" fmla="*/ 168 h 170"/>
                <a:gd name="T52" fmla="*/ 196 w 226"/>
                <a:gd name="T53" fmla="*/ 168 h 170"/>
                <a:gd name="T54" fmla="*/ 214 w 226"/>
                <a:gd name="T55" fmla="*/ 162 h 170"/>
                <a:gd name="T56" fmla="*/ 222 w 226"/>
                <a:gd name="T57" fmla="*/ 156 h 170"/>
                <a:gd name="T58" fmla="*/ 226 w 226"/>
                <a:gd name="T59" fmla="*/ 150 h 170"/>
                <a:gd name="T60" fmla="*/ 226 w 226"/>
                <a:gd name="T61" fmla="*/ 150 h 170"/>
                <a:gd name="T62" fmla="*/ 226 w 226"/>
                <a:gd name="T63" fmla="*/ 146 h 170"/>
                <a:gd name="T64" fmla="*/ 224 w 226"/>
                <a:gd name="T65" fmla="*/ 138 h 170"/>
                <a:gd name="T66" fmla="*/ 214 w 226"/>
                <a:gd name="T67" fmla="*/ 122 h 170"/>
                <a:gd name="T68" fmla="*/ 192 w 226"/>
                <a:gd name="T69" fmla="*/ 92 h 170"/>
                <a:gd name="T70" fmla="*/ 192 w 226"/>
                <a:gd name="T71" fmla="*/ 92 h 170"/>
                <a:gd name="T72" fmla="*/ 160 w 226"/>
                <a:gd name="T73" fmla="*/ 50 h 170"/>
                <a:gd name="T74" fmla="*/ 124 w 226"/>
                <a:gd name="T75" fmla="*/ 4 h 170"/>
                <a:gd name="T76" fmla="*/ 124 w 226"/>
                <a:gd name="T77" fmla="*/ 4 h 170"/>
                <a:gd name="T78" fmla="*/ 120 w 226"/>
                <a:gd name="T79" fmla="*/ 0 h 170"/>
                <a:gd name="T80" fmla="*/ 116 w 226"/>
                <a:gd name="T81" fmla="*/ 0 h 170"/>
                <a:gd name="T82" fmla="*/ 102 w 226"/>
                <a:gd name="T83" fmla="*/ 0 h 170"/>
                <a:gd name="T84" fmla="*/ 82 w 226"/>
                <a:gd name="T85" fmla="*/ 4 h 170"/>
                <a:gd name="T86" fmla="*/ 62 w 226"/>
                <a:gd name="T87" fmla="*/ 10 h 170"/>
                <a:gd name="T88" fmla="*/ 28 w 226"/>
                <a:gd name="T89" fmla="*/ 24 h 170"/>
                <a:gd name="T90" fmla="*/ 12 w 226"/>
                <a:gd name="T91" fmla="*/ 30 h 170"/>
                <a:gd name="T92" fmla="*/ 12 w 226"/>
                <a:gd name="T93" fmla="*/ 3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6" h="170">
                  <a:moveTo>
                    <a:pt x="12" y="30"/>
                  </a:moveTo>
                  <a:lnTo>
                    <a:pt x="12" y="30"/>
                  </a:lnTo>
                  <a:lnTo>
                    <a:pt x="6" y="36"/>
                  </a:lnTo>
                  <a:lnTo>
                    <a:pt x="4" y="42"/>
                  </a:lnTo>
                  <a:lnTo>
                    <a:pt x="0" y="54"/>
                  </a:lnTo>
                  <a:lnTo>
                    <a:pt x="0" y="54"/>
                  </a:lnTo>
                  <a:lnTo>
                    <a:pt x="0" y="62"/>
                  </a:lnTo>
                  <a:lnTo>
                    <a:pt x="2" y="70"/>
                  </a:lnTo>
                  <a:lnTo>
                    <a:pt x="8" y="76"/>
                  </a:lnTo>
                  <a:lnTo>
                    <a:pt x="14" y="80"/>
                  </a:lnTo>
                  <a:lnTo>
                    <a:pt x="14" y="80"/>
                  </a:lnTo>
                  <a:lnTo>
                    <a:pt x="42" y="90"/>
                  </a:lnTo>
                  <a:lnTo>
                    <a:pt x="58" y="98"/>
                  </a:lnTo>
                  <a:lnTo>
                    <a:pt x="64" y="102"/>
                  </a:lnTo>
                  <a:lnTo>
                    <a:pt x="70" y="106"/>
                  </a:lnTo>
                  <a:lnTo>
                    <a:pt x="70" y="106"/>
                  </a:lnTo>
                  <a:lnTo>
                    <a:pt x="82" y="120"/>
                  </a:lnTo>
                  <a:lnTo>
                    <a:pt x="98" y="136"/>
                  </a:lnTo>
                  <a:lnTo>
                    <a:pt x="114" y="150"/>
                  </a:lnTo>
                  <a:lnTo>
                    <a:pt x="122" y="154"/>
                  </a:lnTo>
                  <a:lnTo>
                    <a:pt x="130" y="158"/>
                  </a:lnTo>
                  <a:lnTo>
                    <a:pt x="130" y="158"/>
                  </a:lnTo>
                  <a:lnTo>
                    <a:pt x="148" y="164"/>
                  </a:lnTo>
                  <a:lnTo>
                    <a:pt x="166" y="168"/>
                  </a:lnTo>
                  <a:lnTo>
                    <a:pt x="184" y="170"/>
                  </a:lnTo>
                  <a:lnTo>
                    <a:pt x="196" y="168"/>
                  </a:lnTo>
                  <a:lnTo>
                    <a:pt x="196" y="168"/>
                  </a:lnTo>
                  <a:lnTo>
                    <a:pt x="214" y="162"/>
                  </a:lnTo>
                  <a:lnTo>
                    <a:pt x="222" y="156"/>
                  </a:lnTo>
                  <a:lnTo>
                    <a:pt x="226" y="150"/>
                  </a:lnTo>
                  <a:lnTo>
                    <a:pt x="226" y="150"/>
                  </a:lnTo>
                  <a:lnTo>
                    <a:pt x="226" y="146"/>
                  </a:lnTo>
                  <a:lnTo>
                    <a:pt x="224" y="138"/>
                  </a:lnTo>
                  <a:lnTo>
                    <a:pt x="214" y="122"/>
                  </a:lnTo>
                  <a:lnTo>
                    <a:pt x="192" y="92"/>
                  </a:lnTo>
                  <a:lnTo>
                    <a:pt x="192" y="92"/>
                  </a:lnTo>
                  <a:lnTo>
                    <a:pt x="160" y="50"/>
                  </a:lnTo>
                  <a:lnTo>
                    <a:pt x="124" y="4"/>
                  </a:lnTo>
                  <a:lnTo>
                    <a:pt x="124" y="4"/>
                  </a:lnTo>
                  <a:lnTo>
                    <a:pt x="120" y="0"/>
                  </a:lnTo>
                  <a:lnTo>
                    <a:pt x="116" y="0"/>
                  </a:lnTo>
                  <a:lnTo>
                    <a:pt x="102" y="0"/>
                  </a:lnTo>
                  <a:lnTo>
                    <a:pt x="82" y="4"/>
                  </a:lnTo>
                  <a:lnTo>
                    <a:pt x="62" y="10"/>
                  </a:lnTo>
                  <a:lnTo>
                    <a:pt x="28" y="24"/>
                  </a:lnTo>
                  <a:lnTo>
                    <a:pt x="12" y="30"/>
                  </a:lnTo>
                  <a:lnTo>
                    <a:pt x="12" y="3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6" name="Freeform 6"/>
            <p:cNvSpPr>
              <a:spLocks/>
            </p:cNvSpPr>
            <p:nvPr/>
          </p:nvSpPr>
          <p:spPr bwMode="auto">
            <a:xfrm>
              <a:off x="1760" y="4136"/>
              <a:ext cx="226" cy="116"/>
            </a:xfrm>
            <a:custGeom>
              <a:avLst/>
              <a:gdLst>
                <a:gd name="T0" fmla="*/ 0 w 226"/>
                <a:gd name="T1" fmla="*/ 0 h 116"/>
                <a:gd name="T2" fmla="*/ 0 w 226"/>
                <a:gd name="T3" fmla="*/ 0 h 116"/>
                <a:gd name="T4" fmla="*/ 0 w 226"/>
                <a:gd name="T5" fmla="*/ 8 h 116"/>
                <a:gd name="T6" fmla="*/ 2 w 226"/>
                <a:gd name="T7" fmla="*/ 16 h 116"/>
                <a:gd name="T8" fmla="*/ 8 w 226"/>
                <a:gd name="T9" fmla="*/ 22 h 116"/>
                <a:gd name="T10" fmla="*/ 14 w 226"/>
                <a:gd name="T11" fmla="*/ 26 h 116"/>
                <a:gd name="T12" fmla="*/ 14 w 226"/>
                <a:gd name="T13" fmla="*/ 26 h 116"/>
                <a:gd name="T14" fmla="*/ 42 w 226"/>
                <a:gd name="T15" fmla="*/ 36 h 116"/>
                <a:gd name="T16" fmla="*/ 58 w 226"/>
                <a:gd name="T17" fmla="*/ 44 h 116"/>
                <a:gd name="T18" fmla="*/ 64 w 226"/>
                <a:gd name="T19" fmla="*/ 48 h 116"/>
                <a:gd name="T20" fmla="*/ 70 w 226"/>
                <a:gd name="T21" fmla="*/ 52 h 116"/>
                <a:gd name="T22" fmla="*/ 70 w 226"/>
                <a:gd name="T23" fmla="*/ 52 h 116"/>
                <a:gd name="T24" fmla="*/ 82 w 226"/>
                <a:gd name="T25" fmla="*/ 66 h 116"/>
                <a:gd name="T26" fmla="*/ 98 w 226"/>
                <a:gd name="T27" fmla="*/ 82 h 116"/>
                <a:gd name="T28" fmla="*/ 114 w 226"/>
                <a:gd name="T29" fmla="*/ 96 h 116"/>
                <a:gd name="T30" fmla="*/ 122 w 226"/>
                <a:gd name="T31" fmla="*/ 100 h 116"/>
                <a:gd name="T32" fmla="*/ 130 w 226"/>
                <a:gd name="T33" fmla="*/ 104 h 116"/>
                <a:gd name="T34" fmla="*/ 130 w 226"/>
                <a:gd name="T35" fmla="*/ 104 h 116"/>
                <a:gd name="T36" fmla="*/ 146 w 226"/>
                <a:gd name="T37" fmla="*/ 110 h 116"/>
                <a:gd name="T38" fmla="*/ 160 w 226"/>
                <a:gd name="T39" fmla="*/ 114 h 116"/>
                <a:gd name="T40" fmla="*/ 176 w 226"/>
                <a:gd name="T41" fmla="*/ 116 h 116"/>
                <a:gd name="T42" fmla="*/ 196 w 226"/>
                <a:gd name="T43" fmla="*/ 114 h 116"/>
                <a:gd name="T44" fmla="*/ 196 w 226"/>
                <a:gd name="T45" fmla="*/ 114 h 116"/>
                <a:gd name="T46" fmla="*/ 206 w 226"/>
                <a:gd name="T47" fmla="*/ 112 h 116"/>
                <a:gd name="T48" fmla="*/ 214 w 226"/>
                <a:gd name="T49" fmla="*/ 108 h 116"/>
                <a:gd name="T50" fmla="*/ 222 w 226"/>
                <a:gd name="T51" fmla="*/ 104 h 116"/>
                <a:gd name="T52" fmla="*/ 226 w 226"/>
                <a:gd name="T53" fmla="*/ 96 h 116"/>
                <a:gd name="T54" fmla="*/ 226 w 226"/>
                <a:gd name="T55" fmla="*/ 96 h 116"/>
                <a:gd name="T56" fmla="*/ 216 w 226"/>
                <a:gd name="T57" fmla="*/ 100 h 116"/>
                <a:gd name="T58" fmla="*/ 204 w 226"/>
                <a:gd name="T59" fmla="*/ 102 h 116"/>
                <a:gd name="T60" fmla="*/ 192 w 226"/>
                <a:gd name="T61" fmla="*/ 102 h 116"/>
                <a:gd name="T62" fmla="*/ 192 w 226"/>
                <a:gd name="T63" fmla="*/ 102 h 116"/>
                <a:gd name="T64" fmla="*/ 180 w 226"/>
                <a:gd name="T65" fmla="*/ 104 h 116"/>
                <a:gd name="T66" fmla="*/ 164 w 226"/>
                <a:gd name="T67" fmla="*/ 102 h 116"/>
                <a:gd name="T68" fmla="*/ 154 w 226"/>
                <a:gd name="T69" fmla="*/ 100 h 116"/>
                <a:gd name="T70" fmla="*/ 146 w 226"/>
                <a:gd name="T71" fmla="*/ 98 h 116"/>
                <a:gd name="T72" fmla="*/ 136 w 226"/>
                <a:gd name="T73" fmla="*/ 92 h 116"/>
                <a:gd name="T74" fmla="*/ 126 w 226"/>
                <a:gd name="T75" fmla="*/ 86 h 116"/>
                <a:gd name="T76" fmla="*/ 126 w 226"/>
                <a:gd name="T77" fmla="*/ 86 h 116"/>
                <a:gd name="T78" fmla="*/ 116 w 226"/>
                <a:gd name="T79" fmla="*/ 78 h 116"/>
                <a:gd name="T80" fmla="*/ 108 w 226"/>
                <a:gd name="T81" fmla="*/ 70 h 116"/>
                <a:gd name="T82" fmla="*/ 92 w 226"/>
                <a:gd name="T83" fmla="*/ 52 h 116"/>
                <a:gd name="T84" fmla="*/ 84 w 226"/>
                <a:gd name="T85" fmla="*/ 44 h 116"/>
                <a:gd name="T86" fmla="*/ 74 w 226"/>
                <a:gd name="T87" fmla="*/ 36 h 116"/>
                <a:gd name="T88" fmla="*/ 62 w 226"/>
                <a:gd name="T89" fmla="*/ 30 h 116"/>
                <a:gd name="T90" fmla="*/ 46 w 226"/>
                <a:gd name="T91" fmla="*/ 26 h 116"/>
                <a:gd name="T92" fmla="*/ 46 w 226"/>
                <a:gd name="T93" fmla="*/ 26 h 116"/>
                <a:gd name="T94" fmla="*/ 32 w 226"/>
                <a:gd name="T95" fmla="*/ 22 h 116"/>
                <a:gd name="T96" fmla="*/ 20 w 226"/>
                <a:gd name="T97" fmla="*/ 18 h 116"/>
                <a:gd name="T98" fmla="*/ 6 w 226"/>
                <a:gd name="T99" fmla="*/ 8 h 116"/>
                <a:gd name="T100" fmla="*/ 2 w 226"/>
                <a:gd name="T101" fmla="*/ 2 h 116"/>
                <a:gd name="T102" fmla="*/ 0 w 226"/>
                <a:gd name="T103" fmla="*/ 0 h 116"/>
                <a:gd name="T104" fmla="*/ 0 w 226"/>
                <a:gd name="T10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6" h="116">
                  <a:moveTo>
                    <a:pt x="0" y="0"/>
                  </a:moveTo>
                  <a:lnTo>
                    <a:pt x="0" y="0"/>
                  </a:lnTo>
                  <a:lnTo>
                    <a:pt x="0" y="8"/>
                  </a:lnTo>
                  <a:lnTo>
                    <a:pt x="2" y="16"/>
                  </a:lnTo>
                  <a:lnTo>
                    <a:pt x="8" y="22"/>
                  </a:lnTo>
                  <a:lnTo>
                    <a:pt x="14" y="26"/>
                  </a:lnTo>
                  <a:lnTo>
                    <a:pt x="14" y="26"/>
                  </a:lnTo>
                  <a:lnTo>
                    <a:pt x="42" y="36"/>
                  </a:lnTo>
                  <a:lnTo>
                    <a:pt x="58" y="44"/>
                  </a:lnTo>
                  <a:lnTo>
                    <a:pt x="64" y="48"/>
                  </a:lnTo>
                  <a:lnTo>
                    <a:pt x="70" y="52"/>
                  </a:lnTo>
                  <a:lnTo>
                    <a:pt x="70" y="52"/>
                  </a:lnTo>
                  <a:lnTo>
                    <a:pt x="82" y="66"/>
                  </a:lnTo>
                  <a:lnTo>
                    <a:pt x="98" y="82"/>
                  </a:lnTo>
                  <a:lnTo>
                    <a:pt x="114" y="96"/>
                  </a:lnTo>
                  <a:lnTo>
                    <a:pt x="122" y="100"/>
                  </a:lnTo>
                  <a:lnTo>
                    <a:pt x="130" y="104"/>
                  </a:lnTo>
                  <a:lnTo>
                    <a:pt x="130" y="104"/>
                  </a:lnTo>
                  <a:lnTo>
                    <a:pt x="146" y="110"/>
                  </a:lnTo>
                  <a:lnTo>
                    <a:pt x="160" y="114"/>
                  </a:lnTo>
                  <a:lnTo>
                    <a:pt x="176" y="116"/>
                  </a:lnTo>
                  <a:lnTo>
                    <a:pt x="196" y="114"/>
                  </a:lnTo>
                  <a:lnTo>
                    <a:pt x="196" y="114"/>
                  </a:lnTo>
                  <a:lnTo>
                    <a:pt x="206" y="112"/>
                  </a:lnTo>
                  <a:lnTo>
                    <a:pt x="214" y="108"/>
                  </a:lnTo>
                  <a:lnTo>
                    <a:pt x="222" y="104"/>
                  </a:lnTo>
                  <a:lnTo>
                    <a:pt x="226" y="96"/>
                  </a:lnTo>
                  <a:lnTo>
                    <a:pt x="226" y="96"/>
                  </a:lnTo>
                  <a:lnTo>
                    <a:pt x="216" y="100"/>
                  </a:lnTo>
                  <a:lnTo>
                    <a:pt x="204" y="102"/>
                  </a:lnTo>
                  <a:lnTo>
                    <a:pt x="192" y="102"/>
                  </a:lnTo>
                  <a:lnTo>
                    <a:pt x="192" y="102"/>
                  </a:lnTo>
                  <a:lnTo>
                    <a:pt x="180" y="104"/>
                  </a:lnTo>
                  <a:lnTo>
                    <a:pt x="164" y="102"/>
                  </a:lnTo>
                  <a:lnTo>
                    <a:pt x="154" y="100"/>
                  </a:lnTo>
                  <a:lnTo>
                    <a:pt x="146" y="98"/>
                  </a:lnTo>
                  <a:lnTo>
                    <a:pt x="136" y="92"/>
                  </a:lnTo>
                  <a:lnTo>
                    <a:pt x="126" y="86"/>
                  </a:lnTo>
                  <a:lnTo>
                    <a:pt x="126" y="86"/>
                  </a:lnTo>
                  <a:lnTo>
                    <a:pt x="116" y="78"/>
                  </a:lnTo>
                  <a:lnTo>
                    <a:pt x="108" y="70"/>
                  </a:lnTo>
                  <a:lnTo>
                    <a:pt x="92" y="52"/>
                  </a:lnTo>
                  <a:lnTo>
                    <a:pt x="84" y="44"/>
                  </a:lnTo>
                  <a:lnTo>
                    <a:pt x="74" y="36"/>
                  </a:lnTo>
                  <a:lnTo>
                    <a:pt x="62" y="30"/>
                  </a:lnTo>
                  <a:lnTo>
                    <a:pt x="46" y="26"/>
                  </a:lnTo>
                  <a:lnTo>
                    <a:pt x="46" y="26"/>
                  </a:lnTo>
                  <a:lnTo>
                    <a:pt x="32" y="22"/>
                  </a:lnTo>
                  <a:lnTo>
                    <a:pt x="20" y="18"/>
                  </a:lnTo>
                  <a:lnTo>
                    <a:pt x="6" y="8"/>
                  </a:lnTo>
                  <a:lnTo>
                    <a:pt x="2" y="2"/>
                  </a:lnTo>
                  <a:lnTo>
                    <a:pt x="0" y="0"/>
                  </a:lnTo>
                  <a:lnTo>
                    <a:pt x="0" y="0"/>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7" name="Freeform 7"/>
            <p:cNvSpPr>
              <a:spLocks/>
            </p:cNvSpPr>
            <p:nvPr/>
          </p:nvSpPr>
          <p:spPr bwMode="auto">
            <a:xfrm>
              <a:off x="1470" y="4036"/>
              <a:ext cx="180" cy="218"/>
            </a:xfrm>
            <a:custGeom>
              <a:avLst/>
              <a:gdLst>
                <a:gd name="T0" fmla="*/ 178 w 180"/>
                <a:gd name="T1" fmla="*/ 64 h 218"/>
                <a:gd name="T2" fmla="*/ 178 w 180"/>
                <a:gd name="T3" fmla="*/ 64 h 218"/>
                <a:gd name="T4" fmla="*/ 180 w 180"/>
                <a:gd name="T5" fmla="*/ 78 h 218"/>
                <a:gd name="T6" fmla="*/ 180 w 180"/>
                <a:gd name="T7" fmla="*/ 90 h 218"/>
                <a:gd name="T8" fmla="*/ 180 w 180"/>
                <a:gd name="T9" fmla="*/ 90 h 218"/>
                <a:gd name="T10" fmla="*/ 178 w 180"/>
                <a:gd name="T11" fmla="*/ 100 h 218"/>
                <a:gd name="T12" fmla="*/ 174 w 180"/>
                <a:gd name="T13" fmla="*/ 108 h 218"/>
                <a:gd name="T14" fmla="*/ 174 w 180"/>
                <a:gd name="T15" fmla="*/ 108 h 218"/>
                <a:gd name="T16" fmla="*/ 166 w 180"/>
                <a:gd name="T17" fmla="*/ 116 h 218"/>
                <a:gd name="T18" fmla="*/ 154 w 180"/>
                <a:gd name="T19" fmla="*/ 124 h 218"/>
                <a:gd name="T20" fmla="*/ 144 w 180"/>
                <a:gd name="T21" fmla="*/ 134 h 218"/>
                <a:gd name="T22" fmla="*/ 140 w 180"/>
                <a:gd name="T23" fmla="*/ 140 h 218"/>
                <a:gd name="T24" fmla="*/ 138 w 180"/>
                <a:gd name="T25" fmla="*/ 146 h 218"/>
                <a:gd name="T26" fmla="*/ 138 w 180"/>
                <a:gd name="T27" fmla="*/ 146 h 218"/>
                <a:gd name="T28" fmla="*/ 134 w 180"/>
                <a:gd name="T29" fmla="*/ 160 h 218"/>
                <a:gd name="T30" fmla="*/ 130 w 180"/>
                <a:gd name="T31" fmla="*/ 172 h 218"/>
                <a:gd name="T32" fmla="*/ 126 w 180"/>
                <a:gd name="T33" fmla="*/ 180 h 218"/>
                <a:gd name="T34" fmla="*/ 122 w 180"/>
                <a:gd name="T35" fmla="*/ 186 h 218"/>
                <a:gd name="T36" fmla="*/ 114 w 180"/>
                <a:gd name="T37" fmla="*/ 192 h 218"/>
                <a:gd name="T38" fmla="*/ 104 w 180"/>
                <a:gd name="T39" fmla="*/ 198 h 218"/>
                <a:gd name="T40" fmla="*/ 104 w 180"/>
                <a:gd name="T41" fmla="*/ 198 h 218"/>
                <a:gd name="T42" fmla="*/ 80 w 180"/>
                <a:gd name="T43" fmla="*/ 208 h 218"/>
                <a:gd name="T44" fmla="*/ 62 w 180"/>
                <a:gd name="T45" fmla="*/ 214 h 218"/>
                <a:gd name="T46" fmla="*/ 46 w 180"/>
                <a:gd name="T47" fmla="*/ 218 h 218"/>
                <a:gd name="T48" fmla="*/ 36 w 180"/>
                <a:gd name="T49" fmla="*/ 218 h 218"/>
                <a:gd name="T50" fmla="*/ 36 w 180"/>
                <a:gd name="T51" fmla="*/ 218 h 218"/>
                <a:gd name="T52" fmla="*/ 24 w 180"/>
                <a:gd name="T53" fmla="*/ 218 h 218"/>
                <a:gd name="T54" fmla="*/ 18 w 180"/>
                <a:gd name="T55" fmla="*/ 218 h 218"/>
                <a:gd name="T56" fmla="*/ 12 w 180"/>
                <a:gd name="T57" fmla="*/ 218 h 218"/>
                <a:gd name="T58" fmla="*/ 6 w 180"/>
                <a:gd name="T59" fmla="*/ 214 h 218"/>
                <a:gd name="T60" fmla="*/ 2 w 180"/>
                <a:gd name="T61" fmla="*/ 210 h 218"/>
                <a:gd name="T62" fmla="*/ 0 w 180"/>
                <a:gd name="T63" fmla="*/ 202 h 218"/>
                <a:gd name="T64" fmla="*/ 2 w 180"/>
                <a:gd name="T65" fmla="*/ 192 h 218"/>
                <a:gd name="T66" fmla="*/ 2 w 180"/>
                <a:gd name="T67" fmla="*/ 192 h 218"/>
                <a:gd name="T68" fmla="*/ 8 w 180"/>
                <a:gd name="T69" fmla="*/ 168 h 218"/>
                <a:gd name="T70" fmla="*/ 14 w 180"/>
                <a:gd name="T71" fmla="*/ 148 h 218"/>
                <a:gd name="T72" fmla="*/ 26 w 180"/>
                <a:gd name="T73" fmla="*/ 128 h 218"/>
                <a:gd name="T74" fmla="*/ 40 w 180"/>
                <a:gd name="T75" fmla="*/ 108 h 218"/>
                <a:gd name="T76" fmla="*/ 40 w 180"/>
                <a:gd name="T77" fmla="*/ 108 h 218"/>
                <a:gd name="T78" fmla="*/ 48 w 180"/>
                <a:gd name="T79" fmla="*/ 96 h 218"/>
                <a:gd name="T80" fmla="*/ 56 w 180"/>
                <a:gd name="T81" fmla="*/ 80 h 218"/>
                <a:gd name="T82" fmla="*/ 76 w 180"/>
                <a:gd name="T83" fmla="*/ 44 h 218"/>
                <a:gd name="T84" fmla="*/ 94 w 180"/>
                <a:gd name="T85" fmla="*/ 0 h 218"/>
                <a:gd name="T86" fmla="*/ 178 w 180"/>
                <a:gd name="T87" fmla="*/ 6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0" h="218">
                  <a:moveTo>
                    <a:pt x="178" y="64"/>
                  </a:moveTo>
                  <a:lnTo>
                    <a:pt x="178" y="64"/>
                  </a:lnTo>
                  <a:lnTo>
                    <a:pt x="180" y="78"/>
                  </a:lnTo>
                  <a:lnTo>
                    <a:pt x="180" y="90"/>
                  </a:lnTo>
                  <a:lnTo>
                    <a:pt x="180" y="90"/>
                  </a:lnTo>
                  <a:lnTo>
                    <a:pt x="178" y="100"/>
                  </a:lnTo>
                  <a:lnTo>
                    <a:pt x="174" y="108"/>
                  </a:lnTo>
                  <a:lnTo>
                    <a:pt x="174" y="108"/>
                  </a:lnTo>
                  <a:lnTo>
                    <a:pt x="166" y="116"/>
                  </a:lnTo>
                  <a:lnTo>
                    <a:pt x="154" y="124"/>
                  </a:lnTo>
                  <a:lnTo>
                    <a:pt x="144" y="134"/>
                  </a:lnTo>
                  <a:lnTo>
                    <a:pt x="140" y="140"/>
                  </a:lnTo>
                  <a:lnTo>
                    <a:pt x="138" y="146"/>
                  </a:lnTo>
                  <a:lnTo>
                    <a:pt x="138" y="146"/>
                  </a:lnTo>
                  <a:lnTo>
                    <a:pt x="134" y="160"/>
                  </a:lnTo>
                  <a:lnTo>
                    <a:pt x="130" y="172"/>
                  </a:lnTo>
                  <a:lnTo>
                    <a:pt x="126" y="180"/>
                  </a:lnTo>
                  <a:lnTo>
                    <a:pt x="122" y="186"/>
                  </a:lnTo>
                  <a:lnTo>
                    <a:pt x="114" y="192"/>
                  </a:lnTo>
                  <a:lnTo>
                    <a:pt x="104" y="198"/>
                  </a:lnTo>
                  <a:lnTo>
                    <a:pt x="104" y="198"/>
                  </a:lnTo>
                  <a:lnTo>
                    <a:pt x="80" y="208"/>
                  </a:lnTo>
                  <a:lnTo>
                    <a:pt x="62" y="214"/>
                  </a:lnTo>
                  <a:lnTo>
                    <a:pt x="46" y="218"/>
                  </a:lnTo>
                  <a:lnTo>
                    <a:pt x="36" y="218"/>
                  </a:lnTo>
                  <a:lnTo>
                    <a:pt x="36" y="218"/>
                  </a:lnTo>
                  <a:lnTo>
                    <a:pt x="24" y="218"/>
                  </a:lnTo>
                  <a:lnTo>
                    <a:pt x="18" y="218"/>
                  </a:lnTo>
                  <a:lnTo>
                    <a:pt x="12" y="218"/>
                  </a:lnTo>
                  <a:lnTo>
                    <a:pt x="6" y="214"/>
                  </a:lnTo>
                  <a:lnTo>
                    <a:pt x="2" y="210"/>
                  </a:lnTo>
                  <a:lnTo>
                    <a:pt x="0" y="202"/>
                  </a:lnTo>
                  <a:lnTo>
                    <a:pt x="2" y="192"/>
                  </a:lnTo>
                  <a:lnTo>
                    <a:pt x="2" y="192"/>
                  </a:lnTo>
                  <a:lnTo>
                    <a:pt x="8" y="168"/>
                  </a:lnTo>
                  <a:lnTo>
                    <a:pt x="14" y="148"/>
                  </a:lnTo>
                  <a:lnTo>
                    <a:pt x="26" y="128"/>
                  </a:lnTo>
                  <a:lnTo>
                    <a:pt x="40" y="108"/>
                  </a:lnTo>
                  <a:lnTo>
                    <a:pt x="40" y="108"/>
                  </a:lnTo>
                  <a:lnTo>
                    <a:pt x="48" y="96"/>
                  </a:lnTo>
                  <a:lnTo>
                    <a:pt x="56" y="80"/>
                  </a:lnTo>
                  <a:lnTo>
                    <a:pt x="76" y="44"/>
                  </a:lnTo>
                  <a:lnTo>
                    <a:pt x="94" y="0"/>
                  </a:lnTo>
                  <a:lnTo>
                    <a:pt x="178" y="64"/>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8" name="Freeform 8"/>
            <p:cNvSpPr>
              <a:spLocks/>
            </p:cNvSpPr>
            <p:nvPr/>
          </p:nvSpPr>
          <p:spPr bwMode="auto">
            <a:xfrm>
              <a:off x="1470" y="4126"/>
              <a:ext cx="180" cy="128"/>
            </a:xfrm>
            <a:custGeom>
              <a:avLst/>
              <a:gdLst>
                <a:gd name="T0" fmla="*/ 2 w 180"/>
                <a:gd name="T1" fmla="*/ 102 h 128"/>
                <a:gd name="T2" fmla="*/ 2 w 180"/>
                <a:gd name="T3" fmla="*/ 102 h 128"/>
                <a:gd name="T4" fmla="*/ 0 w 180"/>
                <a:gd name="T5" fmla="*/ 112 h 128"/>
                <a:gd name="T6" fmla="*/ 2 w 180"/>
                <a:gd name="T7" fmla="*/ 120 h 128"/>
                <a:gd name="T8" fmla="*/ 6 w 180"/>
                <a:gd name="T9" fmla="*/ 124 h 128"/>
                <a:gd name="T10" fmla="*/ 12 w 180"/>
                <a:gd name="T11" fmla="*/ 128 h 128"/>
                <a:gd name="T12" fmla="*/ 18 w 180"/>
                <a:gd name="T13" fmla="*/ 128 h 128"/>
                <a:gd name="T14" fmla="*/ 24 w 180"/>
                <a:gd name="T15" fmla="*/ 128 h 128"/>
                <a:gd name="T16" fmla="*/ 36 w 180"/>
                <a:gd name="T17" fmla="*/ 128 h 128"/>
                <a:gd name="T18" fmla="*/ 36 w 180"/>
                <a:gd name="T19" fmla="*/ 128 h 128"/>
                <a:gd name="T20" fmla="*/ 46 w 180"/>
                <a:gd name="T21" fmla="*/ 128 h 128"/>
                <a:gd name="T22" fmla="*/ 62 w 180"/>
                <a:gd name="T23" fmla="*/ 124 h 128"/>
                <a:gd name="T24" fmla="*/ 80 w 180"/>
                <a:gd name="T25" fmla="*/ 118 h 128"/>
                <a:gd name="T26" fmla="*/ 104 w 180"/>
                <a:gd name="T27" fmla="*/ 108 h 128"/>
                <a:gd name="T28" fmla="*/ 104 w 180"/>
                <a:gd name="T29" fmla="*/ 108 h 128"/>
                <a:gd name="T30" fmla="*/ 114 w 180"/>
                <a:gd name="T31" fmla="*/ 102 h 128"/>
                <a:gd name="T32" fmla="*/ 122 w 180"/>
                <a:gd name="T33" fmla="*/ 96 h 128"/>
                <a:gd name="T34" fmla="*/ 126 w 180"/>
                <a:gd name="T35" fmla="*/ 90 h 128"/>
                <a:gd name="T36" fmla="*/ 130 w 180"/>
                <a:gd name="T37" fmla="*/ 82 h 128"/>
                <a:gd name="T38" fmla="*/ 134 w 180"/>
                <a:gd name="T39" fmla="*/ 70 h 128"/>
                <a:gd name="T40" fmla="*/ 138 w 180"/>
                <a:gd name="T41" fmla="*/ 56 h 128"/>
                <a:gd name="T42" fmla="*/ 138 w 180"/>
                <a:gd name="T43" fmla="*/ 56 h 128"/>
                <a:gd name="T44" fmla="*/ 140 w 180"/>
                <a:gd name="T45" fmla="*/ 50 h 128"/>
                <a:gd name="T46" fmla="*/ 144 w 180"/>
                <a:gd name="T47" fmla="*/ 44 h 128"/>
                <a:gd name="T48" fmla="*/ 154 w 180"/>
                <a:gd name="T49" fmla="*/ 34 h 128"/>
                <a:gd name="T50" fmla="*/ 166 w 180"/>
                <a:gd name="T51" fmla="*/ 26 h 128"/>
                <a:gd name="T52" fmla="*/ 174 w 180"/>
                <a:gd name="T53" fmla="*/ 18 h 128"/>
                <a:gd name="T54" fmla="*/ 174 w 180"/>
                <a:gd name="T55" fmla="*/ 18 h 128"/>
                <a:gd name="T56" fmla="*/ 178 w 180"/>
                <a:gd name="T57" fmla="*/ 10 h 128"/>
                <a:gd name="T58" fmla="*/ 180 w 180"/>
                <a:gd name="T59" fmla="*/ 0 h 128"/>
                <a:gd name="T60" fmla="*/ 180 w 180"/>
                <a:gd name="T61" fmla="*/ 0 h 128"/>
                <a:gd name="T62" fmla="*/ 176 w 180"/>
                <a:gd name="T63" fmla="*/ 4 h 128"/>
                <a:gd name="T64" fmla="*/ 160 w 180"/>
                <a:gd name="T65" fmla="*/ 16 h 128"/>
                <a:gd name="T66" fmla="*/ 160 w 180"/>
                <a:gd name="T67" fmla="*/ 16 h 128"/>
                <a:gd name="T68" fmla="*/ 150 w 180"/>
                <a:gd name="T69" fmla="*/ 22 h 128"/>
                <a:gd name="T70" fmla="*/ 138 w 180"/>
                <a:gd name="T71" fmla="*/ 30 h 128"/>
                <a:gd name="T72" fmla="*/ 134 w 180"/>
                <a:gd name="T73" fmla="*/ 34 h 128"/>
                <a:gd name="T74" fmla="*/ 130 w 180"/>
                <a:gd name="T75" fmla="*/ 42 h 128"/>
                <a:gd name="T76" fmla="*/ 126 w 180"/>
                <a:gd name="T77" fmla="*/ 50 h 128"/>
                <a:gd name="T78" fmla="*/ 124 w 180"/>
                <a:gd name="T79" fmla="*/ 60 h 128"/>
                <a:gd name="T80" fmla="*/ 124 w 180"/>
                <a:gd name="T81" fmla="*/ 60 h 128"/>
                <a:gd name="T82" fmla="*/ 122 w 180"/>
                <a:gd name="T83" fmla="*/ 70 h 128"/>
                <a:gd name="T84" fmla="*/ 118 w 180"/>
                <a:gd name="T85" fmla="*/ 80 h 128"/>
                <a:gd name="T86" fmla="*/ 112 w 180"/>
                <a:gd name="T87" fmla="*/ 88 h 128"/>
                <a:gd name="T88" fmla="*/ 104 w 180"/>
                <a:gd name="T89" fmla="*/ 96 h 128"/>
                <a:gd name="T90" fmla="*/ 94 w 180"/>
                <a:gd name="T91" fmla="*/ 102 h 128"/>
                <a:gd name="T92" fmla="*/ 84 w 180"/>
                <a:gd name="T93" fmla="*/ 108 h 128"/>
                <a:gd name="T94" fmla="*/ 72 w 180"/>
                <a:gd name="T95" fmla="*/ 112 h 128"/>
                <a:gd name="T96" fmla="*/ 58 w 180"/>
                <a:gd name="T97" fmla="*/ 114 h 128"/>
                <a:gd name="T98" fmla="*/ 58 w 180"/>
                <a:gd name="T99" fmla="*/ 114 h 128"/>
                <a:gd name="T100" fmla="*/ 32 w 180"/>
                <a:gd name="T101" fmla="*/ 116 h 128"/>
                <a:gd name="T102" fmla="*/ 16 w 180"/>
                <a:gd name="T103" fmla="*/ 116 h 128"/>
                <a:gd name="T104" fmla="*/ 10 w 180"/>
                <a:gd name="T105" fmla="*/ 116 h 128"/>
                <a:gd name="T106" fmla="*/ 6 w 180"/>
                <a:gd name="T107" fmla="*/ 112 h 128"/>
                <a:gd name="T108" fmla="*/ 4 w 180"/>
                <a:gd name="T109" fmla="*/ 108 h 128"/>
                <a:gd name="T110" fmla="*/ 2 w 180"/>
                <a:gd name="T111" fmla="*/ 102 h 128"/>
                <a:gd name="T112" fmla="*/ 2 w 180"/>
                <a:gd name="T113"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128">
                  <a:moveTo>
                    <a:pt x="2" y="102"/>
                  </a:moveTo>
                  <a:lnTo>
                    <a:pt x="2" y="102"/>
                  </a:lnTo>
                  <a:lnTo>
                    <a:pt x="0" y="112"/>
                  </a:lnTo>
                  <a:lnTo>
                    <a:pt x="2" y="120"/>
                  </a:lnTo>
                  <a:lnTo>
                    <a:pt x="6" y="124"/>
                  </a:lnTo>
                  <a:lnTo>
                    <a:pt x="12" y="128"/>
                  </a:lnTo>
                  <a:lnTo>
                    <a:pt x="18" y="128"/>
                  </a:lnTo>
                  <a:lnTo>
                    <a:pt x="24" y="128"/>
                  </a:lnTo>
                  <a:lnTo>
                    <a:pt x="36" y="128"/>
                  </a:lnTo>
                  <a:lnTo>
                    <a:pt x="36" y="128"/>
                  </a:lnTo>
                  <a:lnTo>
                    <a:pt x="46" y="128"/>
                  </a:lnTo>
                  <a:lnTo>
                    <a:pt x="62" y="124"/>
                  </a:lnTo>
                  <a:lnTo>
                    <a:pt x="80" y="118"/>
                  </a:lnTo>
                  <a:lnTo>
                    <a:pt x="104" y="108"/>
                  </a:lnTo>
                  <a:lnTo>
                    <a:pt x="104" y="108"/>
                  </a:lnTo>
                  <a:lnTo>
                    <a:pt x="114" y="102"/>
                  </a:lnTo>
                  <a:lnTo>
                    <a:pt x="122" y="96"/>
                  </a:lnTo>
                  <a:lnTo>
                    <a:pt x="126" y="90"/>
                  </a:lnTo>
                  <a:lnTo>
                    <a:pt x="130" y="82"/>
                  </a:lnTo>
                  <a:lnTo>
                    <a:pt x="134" y="70"/>
                  </a:lnTo>
                  <a:lnTo>
                    <a:pt x="138" y="56"/>
                  </a:lnTo>
                  <a:lnTo>
                    <a:pt x="138" y="56"/>
                  </a:lnTo>
                  <a:lnTo>
                    <a:pt x="140" y="50"/>
                  </a:lnTo>
                  <a:lnTo>
                    <a:pt x="144" y="44"/>
                  </a:lnTo>
                  <a:lnTo>
                    <a:pt x="154" y="34"/>
                  </a:lnTo>
                  <a:lnTo>
                    <a:pt x="166" y="26"/>
                  </a:lnTo>
                  <a:lnTo>
                    <a:pt x="174" y="18"/>
                  </a:lnTo>
                  <a:lnTo>
                    <a:pt x="174" y="18"/>
                  </a:lnTo>
                  <a:lnTo>
                    <a:pt x="178" y="10"/>
                  </a:lnTo>
                  <a:lnTo>
                    <a:pt x="180" y="0"/>
                  </a:lnTo>
                  <a:lnTo>
                    <a:pt x="180" y="0"/>
                  </a:lnTo>
                  <a:lnTo>
                    <a:pt x="176" y="4"/>
                  </a:lnTo>
                  <a:lnTo>
                    <a:pt x="160" y="16"/>
                  </a:lnTo>
                  <a:lnTo>
                    <a:pt x="160" y="16"/>
                  </a:lnTo>
                  <a:lnTo>
                    <a:pt x="150" y="22"/>
                  </a:lnTo>
                  <a:lnTo>
                    <a:pt x="138" y="30"/>
                  </a:lnTo>
                  <a:lnTo>
                    <a:pt x="134" y="34"/>
                  </a:lnTo>
                  <a:lnTo>
                    <a:pt x="130" y="42"/>
                  </a:lnTo>
                  <a:lnTo>
                    <a:pt x="126" y="50"/>
                  </a:lnTo>
                  <a:lnTo>
                    <a:pt x="124" y="60"/>
                  </a:lnTo>
                  <a:lnTo>
                    <a:pt x="124" y="60"/>
                  </a:lnTo>
                  <a:lnTo>
                    <a:pt x="122" y="70"/>
                  </a:lnTo>
                  <a:lnTo>
                    <a:pt x="118" y="80"/>
                  </a:lnTo>
                  <a:lnTo>
                    <a:pt x="112" y="88"/>
                  </a:lnTo>
                  <a:lnTo>
                    <a:pt x="104" y="96"/>
                  </a:lnTo>
                  <a:lnTo>
                    <a:pt x="94" y="102"/>
                  </a:lnTo>
                  <a:lnTo>
                    <a:pt x="84" y="108"/>
                  </a:lnTo>
                  <a:lnTo>
                    <a:pt x="72" y="112"/>
                  </a:lnTo>
                  <a:lnTo>
                    <a:pt x="58" y="114"/>
                  </a:lnTo>
                  <a:lnTo>
                    <a:pt x="58" y="114"/>
                  </a:lnTo>
                  <a:lnTo>
                    <a:pt x="32" y="116"/>
                  </a:lnTo>
                  <a:lnTo>
                    <a:pt x="16" y="116"/>
                  </a:lnTo>
                  <a:lnTo>
                    <a:pt x="10" y="116"/>
                  </a:lnTo>
                  <a:lnTo>
                    <a:pt x="6" y="112"/>
                  </a:lnTo>
                  <a:lnTo>
                    <a:pt x="4" y="108"/>
                  </a:lnTo>
                  <a:lnTo>
                    <a:pt x="2" y="102"/>
                  </a:lnTo>
                  <a:lnTo>
                    <a:pt x="2" y="102"/>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9" name="Freeform 9"/>
            <p:cNvSpPr>
              <a:spLocks/>
            </p:cNvSpPr>
            <p:nvPr/>
          </p:nvSpPr>
          <p:spPr bwMode="auto">
            <a:xfrm>
              <a:off x="1628" y="1898"/>
              <a:ext cx="260" cy="356"/>
            </a:xfrm>
            <a:custGeom>
              <a:avLst/>
              <a:gdLst>
                <a:gd name="T0" fmla="*/ 260 w 260"/>
                <a:gd name="T1" fmla="*/ 226 h 356"/>
                <a:gd name="T2" fmla="*/ 260 w 260"/>
                <a:gd name="T3" fmla="*/ 226 h 356"/>
                <a:gd name="T4" fmla="*/ 254 w 260"/>
                <a:gd name="T5" fmla="*/ 212 h 356"/>
                <a:gd name="T6" fmla="*/ 246 w 260"/>
                <a:gd name="T7" fmla="*/ 200 h 356"/>
                <a:gd name="T8" fmla="*/ 232 w 260"/>
                <a:gd name="T9" fmla="*/ 180 h 356"/>
                <a:gd name="T10" fmla="*/ 218 w 260"/>
                <a:gd name="T11" fmla="*/ 166 h 356"/>
                <a:gd name="T12" fmla="*/ 214 w 260"/>
                <a:gd name="T13" fmla="*/ 162 h 356"/>
                <a:gd name="T14" fmla="*/ 212 w 260"/>
                <a:gd name="T15" fmla="*/ 162 h 356"/>
                <a:gd name="T16" fmla="*/ 212 w 260"/>
                <a:gd name="T17" fmla="*/ 162 h 356"/>
                <a:gd name="T18" fmla="*/ 218 w 260"/>
                <a:gd name="T19" fmla="*/ 142 h 356"/>
                <a:gd name="T20" fmla="*/ 224 w 260"/>
                <a:gd name="T21" fmla="*/ 122 h 356"/>
                <a:gd name="T22" fmla="*/ 230 w 260"/>
                <a:gd name="T23" fmla="*/ 86 h 356"/>
                <a:gd name="T24" fmla="*/ 234 w 260"/>
                <a:gd name="T25" fmla="*/ 60 h 356"/>
                <a:gd name="T26" fmla="*/ 234 w 260"/>
                <a:gd name="T27" fmla="*/ 52 h 356"/>
                <a:gd name="T28" fmla="*/ 200 w 260"/>
                <a:gd name="T29" fmla="*/ 30 h 356"/>
                <a:gd name="T30" fmla="*/ 200 w 260"/>
                <a:gd name="T31" fmla="*/ 30 h 356"/>
                <a:gd name="T32" fmla="*/ 180 w 260"/>
                <a:gd name="T33" fmla="*/ 22 h 356"/>
                <a:gd name="T34" fmla="*/ 136 w 260"/>
                <a:gd name="T35" fmla="*/ 6 h 356"/>
                <a:gd name="T36" fmla="*/ 112 w 260"/>
                <a:gd name="T37" fmla="*/ 2 h 356"/>
                <a:gd name="T38" fmla="*/ 90 w 260"/>
                <a:gd name="T39" fmla="*/ 0 h 356"/>
                <a:gd name="T40" fmla="*/ 82 w 260"/>
                <a:gd name="T41" fmla="*/ 0 h 356"/>
                <a:gd name="T42" fmla="*/ 74 w 260"/>
                <a:gd name="T43" fmla="*/ 2 h 356"/>
                <a:gd name="T44" fmla="*/ 70 w 260"/>
                <a:gd name="T45" fmla="*/ 6 h 356"/>
                <a:gd name="T46" fmla="*/ 68 w 260"/>
                <a:gd name="T47" fmla="*/ 12 h 356"/>
                <a:gd name="T48" fmla="*/ 68 w 260"/>
                <a:gd name="T49" fmla="*/ 12 h 356"/>
                <a:gd name="T50" fmla="*/ 66 w 260"/>
                <a:gd name="T51" fmla="*/ 40 h 356"/>
                <a:gd name="T52" fmla="*/ 58 w 260"/>
                <a:gd name="T53" fmla="*/ 76 h 356"/>
                <a:gd name="T54" fmla="*/ 42 w 260"/>
                <a:gd name="T55" fmla="*/ 158 h 356"/>
                <a:gd name="T56" fmla="*/ 42 w 260"/>
                <a:gd name="T57" fmla="*/ 158 h 356"/>
                <a:gd name="T58" fmla="*/ 26 w 260"/>
                <a:gd name="T59" fmla="*/ 172 h 356"/>
                <a:gd name="T60" fmla="*/ 14 w 260"/>
                <a:gd name="T61" fmla="*/ 186 h 356"/>
                <a:gd name="T62" fmla="*/ 0 w 260"/>
                <a:gd name="T63" fmla="*/ 204 h 356"/>
                <a:gd name="T64" fmla="*/ 22 w 260"/>
                <a:gd name="T65" fmla="*/ 356 h 356"/>
                <a:gd name="T66" fmla="*/ 22 w 260"/>
                <a:gd name="T67" fmla="*/ 356 h 356"/>
                <a:gd name="T68" fmla="*/ 62 w 260"/>
                <a:gd name="T69" fmla="*/ 342 h 356"/>
                <a:gd name="T70" fmla="*/ 102 w 260"/>
                <a:gd name="T71" fmla="*/ 326 h 356"/>
                <a:gd name="T72" fmla="*/ 146 w 260"/>
                <a:gd name="T73" fmla="*/ 306 h 356"/>
                <a:gd name="T74" fmla="*/ 192 w 260"/>
                <a:gd name="T75" fmla="*/ 286 h 356"/>
                <a:gd name="T76" fmla="*/ 228 w 260"/>
                <a:gd name="T77" fmla="*/ 264 h 356"/>
                <a:gd name="T78" fmla="*/ 244 w 260"/>
                <a:gd name="T79" fmla="*/ 254 h 356"/>
                <a:gd name="T80" fmla="*/ 254 w 260"/>
                <a:gd name="T81" fmla="*/ 244 h 356"/>
                <a:gd name="T82" fmla="*/ 260 w 260"/>
                <a:gd name="T83" fmla="*/ 234 h 356"/>
                <a:gd name="T84" fmla="*/ 260 w 260"/>
                <a:gd name="T85" fmla="*/ 230 h 356"/>
                <a:gd name="T86" fmla="*/ 260 w 260"/>
                <a:gd name="T87" fmla="*/ 226 h 356"/>
                <a:gd name="T88" fmla="*/ 260 w 260"/>
                <a:gd name="T89" fmla="*/ 22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356">
                  <a:moveTo>
                    <a:pt x="260" y="226"/>
                  </a:moveTo>
                  <a:lnTo>
                    <a:pt x="260" y="226"/>
                  </a:lnTo>
                  <a:lnTo>
                    <a:pt x="254" y="212"/>
                  </a:lnTo>
                  <a:lnTo>
                    <a:pt x="246" y="200"/>
                  </a:lnTo>
                  <a:lnTo>
                    <a:pt x="232" y="180"/>
                  </a:lnTo>
                  <a:lnTo>
                    <a:pt x="218" y="166"/>
                  </a:lnTo>
                  <a:lnTo>
                    <a:pt x="214" y="162"/>
                  </a:lnTo>
                  <a:lnTo>
                    <a:pt x="212" y="162"/>
                  </a:lnTo>
                  <a:lnTo>
                    <a:pt x="212" y="162"/>
                  </a:lnTo>
                  <a:lnTo>
                    <a:pt x="218" y="142"/>
                  </a:lnTo>
                  <a:lnTo>
                    <a:pt x="224" y="122"/>
                  </a:lnTo>
                  <a:lnTo>
                    <a:pt x="230" y="86"/>
                  </a:lnTo>
                  <a:lnTo>
                    <a:pt x="234" y="60"/>
                  </a:lnTo>
                  <a:lnTo>
                    <a:pt x="234" y="52"/>
                  </a:lnTo>
                  <a:lnTo>
                    <a:pt x="200" y="30"/>
                  </a:lnTo>
                  <a:lnTo>
                    <a:pt x="200" y="30"/>
                  </a:lnTo>
                  <a:lnTo>
                    <a:pt x="180" y="22"/>
                  </a:lnTo>
                  <a:lnTo>
                    <a:pt x="136" y="6"/>
                  </a:lnTo>
                  <a:lnTo>
                    <a:pt x="112" y="2"/>
                  </a:lnTo>
                  <a:lnTo>
                    <a:pt x="90" y="0"/>
                  </a:lnTo>
                  <a:lnTo>
                    <a:pt x="82" y="0"/>
                  </a:lnTo>
                  <a:lnTo>
                    <a:pt x="74" y="2"/>
                  </a:lnTo>
                  <a:lnTo>
                    <a:pt x="70" y="6"/>
                  </a:lnTo>
                  <a:lnTo>
                    <a:pt x="68" y="12"/>
                  </a:lnTo>
                  <a:lnTo>
                    <a:pt x="68" y="12"/>
                  </a:lnTo>
                  <a:lnTo>
                    <a:pt x="66" y="40"/>
                  </a:lnTo>
                  <a:lnTo>
                    <a:pt x="58" y="76"/>
                  </a:lnTo>
                  <a:lnTo>
                    <a:pt x="42" y="158"/>
                  </a:lnTo>
                  <a:lnTo>
                    <a:pt x="42" y="158"/>
                  </a:lnTo>
                  <a:lnTo>
                    <a:pt x="26" y="172"/>
                  </a:lnTo>
                  <a:lnTo>
                    <a:pt x="14" y="186"/>
                  </a:lnTo>
                  <a:lnTo>
                    <a:pt x="0" y="204"/>
                  </a:lnTo>
                  <a:lnTo>
                    <a:pt x="22" y="356"/>
                  </a:lnTo>
                  <a:lnTo>
                    <a:pt x="22" y="356"/>
                  </a:lnTo>
                  <a:lnTo>
                    <a:pt x="62" y="342"/>
                  </a:lnTo>
                  <a:lnTo>
                    <a:pt x="102" y="326"/>
                  </a:lnTo>
                  <a:lnTo>
                    <a:pt x="146" y="306"/>
                  </a:lnTo>
                  <a:lnTo>
                    <a:pt x="192" y="286"/>
                  </a:lnTo>
                  <a:lnTo>
                    <a:pt x="228" y="264"/>
                  </a:lnTo>
                  <a:lnTo>
                    <a:pt x="244" y="254"/>
                  </a:lnTo>
                  <a:lnTo>
                    <a:pt x="254" y="244"/>
                  </a:lnTo>
                  <a:lnTo>
                    <a:pt x="260" y="234"/>
                  </a:lnTo>
                  <a:lnTo>
                    <a:pt x="260" y="230"/>
                  </a:lnTo>
                  <a:lnTo>
                    <a:pt x="260" y="226"/>
                  </a:lnTo>
                  <a:lnTo>
                    <a:pt x="260" y="226"/>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0" name="Freeform 10"/>
            <p:cNvSpPr>
              <a:spLocks/>
            </p:cNvSpPr>
            <p:nvPr/>
          </p:nvSpPr>
          <p:spPr bwMode="auto">
            <a:xfrm>
              <a:off x="1674" y="1760"/>
              <a:ext cx="226" cy="296"/>
            </a:xfrm>
            <a:custGeom>
              <a:avLst/>
              <a:gdLst>
                <a:gd name="T0" fmla="*/ 16 w 226"/>
                <a:gd name="T1" fmla="*/ 222 h 296"/>
                <a:gd name="T2" fmla="*/ 16 w 226"/>
                <a:gd name="T3" fmla="*/ 222 h 296"/>
                <a:gd name="T4" fmla="*/ 4 w 226"/>
                <a:gd name="T5" fmla="*/ 184 h 296"/>
                <a:gd name="T6" fmla="*/ 2 w 226"/>
                <a:gd name="T7" fmla="*/ 170 h 296"/>
                <a:gd name="T8" fmla="*/ 0 w 226"/>
                <a:gd name="T9" fmla="*/ 156 h 296"/>
                <a:gd name="T10" fmla="*/ 2 w 226"/>
                <a:gd name="T11" fmla="*/ 142 h 296"/>
                <a:gd name="T12" fmla="*/ 6 w 226"/>
                <a:gd name="T13" fmla="*/ 126 h 296"/>
                <a:gd name="T14" fmla="*/ 12 w 226"/>
                <a:gd name="T15" fmla="*/ 110 h 296"/>
                <a:gd name="T16" fmla="*/ 20 w 226"/>
                <a:gd name="T17" fmla="*/ 92 h 296"/>
                <a:gd name="T18" fmla="*/ 20 w 226"/>
                <a:gd name="T19" fmla="*/ 92 h 296"/>
                <a:gd name="T20" fmla="*/ 24 w 226"/>
                <a:gd name="T21" fmla="*/ 82 h 296"/>
                <a:gd name="T22" fmla="*/ 32 w 226"/>
                <a:gd name="T23" fmla="*/ 72 h 296"/>
                <a:gd name="T24" fmla="*/ 48 w 226"/>
                <a:gd name="T25" fmla="*/ 54 h 296"/>
                <a:gd name="T26" fmla="*/ 70 w 226"/>
                <a:gd name="T27" fmla="*/ 36 h 296"/>
                <a:gd name="T28" fmla="*/ 92 w 226"/>
                <a:gd name="T29" fmla="*/ 22 h 296"/>
                <a:gd name="T30" fmla="*/ 118 w 226"/>
                <a:gd name="T31" fmla="*/ 10 h 296"/>
                <a:gd name="T32" fmla="*/ 140 w 226"/>
                <a:gd name="T33" fmla="*/ 2 h 296"/>
                <a:gd name="T34" fmla="*/ 152 w 226"/>
                <a:gd name="T35" fmla="*/ 0 h 296"/>
                <a:gd name="T36" fmla="*/ 164 w 226"/>
                <a:gd name="T37" fmla="*/ 0 h 296"/>
                <a:gd name="T38" fmla="*/ 174 w 226"/>
                <a:gd name="T39" fmla="*/ 0 h 296"/>
                <a:gd name="T40" fmla="*/ 182 w 226"/>
                <a:gd name="T41" fmla="*/ 2 h 296"/>
                <a:gd name="T42" fmla="*/ 182 w 226"/>
                <a:gd name="T43" fmla="*/ 2 h 296"/>
                <a:gd name="T44" fmla="*/ 190 w 226"/>
                <a:gd name="T45" fmla="*/ 6 h 296"/>
                <a:gd name="T46" fmla="*/ 198 w 226"/>
                <a:gd name="T47" fmla="*/ 12 h 296"/>
                <a:gd name="T48" fmla="*/ 204 w 226"/>
                <a:gd name="T49" fmla="*/ 16 h 296"/>
                <a:gd name="T50" fmla="*/ 210 w 226"/>
                <a:gd name="T51" fmla="*/ 24 h 296"/>
                <a:gd name="T52" fmla="*/ 218 w 226"/>
                <a:gd name="T53" fmla="*/ 38 h 296"/>
                <a:gd name="T54" fmla="*/ 224 w 226"/>
                <a:gd name="T55" fmla="*/ 56 h 296"/>
                <a:gd name="T56" fmla="*/ 226 w 226"/>
                <a:gd name="T57" fmla="*/ 78 h 296"/>
                <a:gd name="T58" fmla="*/ 226 w 226"/>
                <a:gd name="T59" fmla="*/ 98 h 296"/>
                <a:gd name="T60" fmla="*/ 226 w 226"/>
                <a:gd name="T61" fmla="*/ 120 h 296"/>
                <a:gd name="T62" fmla="*/ 222 w 226"/>
                <a:gd name="T63" fmla="*/ 142 h 296"/>
                <a:gd name="T64" fmla="*/ 222 w 226"/>
                <a:gd name="T65" fmla="*/ 142 h 296"/>
                <a:gd name="T66" fmla="*/ 220 w 226"/>
                <a:gd name="T67" fmla="*/ 164 h 296"/>
                <a:gd name="T68" fmla="*/ 216 w 226"/>
                <a:gd name="T69" fmla="*/ 182 h 296"/>
                <a:gd name="T70" fmla="*/ 210 w 226"/>
                <a:gd name="T71" fmla="*/ 198 h 296"/>
                <a:gd name="T72" fmla="*/ 204 w 226"/>
                <a:gd name="T73" fmla="*/ 214 h 296"/>
                <a:gd name="T74" fmla="*/ 196 w 226"/>
                <a:gd name="T75" fmla="*/ 228 h 296"/>
                <a:gd name="T76" fmla="*/ 186 w 226"/>
                <a:gd name="T77" fmla="*/ 242 h 296"/>
                <a:gd name="T78" fmla="*/ 174 w 226"/>
                <a:gd name="T79" fmla="*/ 254 h 296"/>
                <a:gd name="T80" fmla="*/ 162 w 226"/>
                <a:gd name="T81" fmla="*/ 268 h 296"/>
                <a:gd name="T82" fmla="*/ 162 w 226"/>
                <a:gd name="T83" fmla="*/ 268 h 296"/>
                <a:gd name="T84" fmla="*/ 150 w 226"/>
                <a:gd name="T85" fmla="*/ 278 h 296"/>
                <a:gd name="T86" fmla="*/ 140 w 226"/>
                <a:gd name="T87" fmla="*/ 284 h 296"/>
                <a:gd name="T88" fmla="*/ 128 w 226"/>
                <a:gd name="T89" fmla="*/ 290 h 296"/>
                <a:gd name="T90" fmla="*/ 116 w 226"/>
                <a:gd name="T91" fmla="*/ 294 h 296"/>
                <a:gd name="T92" fmla="*/ 106 w 226"/>
                <a:gd name="T93" fmla="*/ 296 h 296"/>
                <a:gd name="T94" fmla="*/ 96 w 226"/>
                <a:gd name="T95" fmla="*/ 296 h 296"/>
                <a:gd name="T96" fmla="*/ 84 w 226"/>
                <a:gd name="T97" fmla="*/ 294 h 296"/>
                <a:gd name="T98" fmla="*/ 74 w 226"/>
                <a:gd name="T99" fmla="*/ 292 h 296"/>
                <a:gd name="T100" fmla="*/ 66 w 226"/>
                <a:gd name="T101" fmla="*/ 288 h 296"/>
                <a:gd name="T102" fmla="*/ 56 w 226"/>
                <a:gd name="T103" fmla="*/ 282 h 296"/>
                <a:gd name="T104" fmla="*/ 48 w 226"/>
                <a:gd name="T105" fmla="*/ 276 h 296"/>
                <a:gd name="T106" fmla="*/ 40 w 226"/>
                <a:gd name="T107" fmla="*/ 266 h 296"/>
                <a:gd name="T108" fmla="*/ 32 w 226"/>
                <a:gd name="T109" fmla="*/ 258 h 296"/>
                <a:gd name="T110" fmla="*/ 26 w 226"/>
                <a:gd name="T111" fmla="*/ 246 h 296"/>
                <a:gd name="T112" fmla="*/ 20 w 226"/>
                <a:gd name="T113" fmla="*/ 234 h 296"/>
                <a:gd name="T114" fmla="*/ 16 w 226"/>
                <a:gd name="T115" fmla="*/ 222 h 296"/>
                <a:gd name="T116" fmla="*/ 16 w 226"/>
                <a:gd name="T117" fmla="*/ 222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 h="296">
                  <a:moveTo>
                    <a:pt x="16" y="222"/>
                  </a:moveTo>
                  <a:lnTo>
                    <a:pt x="16" y="222"/>
                  </a:lnTo>
                  <a:lnTo>
                    <a:pt x="4" y="184"/>
                  </a:lnTo>
                  <a:lnTo>
                    <a:pt x="2" y="170"/>
                  </a:lnTo>
                  <a:lnTo>
                    <a:pt x="0" y="156"/>
                  </a:lnTo>
                  <a:lnTo>
                    <a:pt x="2" y="142"/>
                  </a:lnTo>
                  <a:lnTo>
                    <a:pt x="6" y="126"/>
                  </a:lnTo>
                  <a:lnTo>
                    <a:pt x="12" y="110"/>
                  </a:lnTo>
                  <a:lnTo>
                    <a:pt x="20" y="92"/>
                  </a:lnTo>
                  <a:lnTo>
                    <a:pt x="20" y="92"/>
                  </a:lnTo>
                  <a:lnTo>
                    <a:pt x="24" y="82"/>
                  </a:lnTo>
                  <a:lnTo>
                    <a:pt x="32" y="72"/>
                  </a:lnTo>
                  <a:lnTo>
                    <a:pt x="48" y="54"/>
                  </a:lnTo>
                  <a:lnTo>
                    <a:pt x="70" y="36"/>
                  </a:lnTo>
                  <a:lnTo>
                    <a:pt x="92" y="22"/>
                  </a:lnTo>
                  <a:lnTo>
                    <a:pt x="118" y="10"/>
                  </a:lnTo>
                  <a:lnTo>
                    <a:pt x="140" y="2"/>
                  </a:lnTo>
                  <a:lnTo>
                    <a:pt x="152" y="0"/>
                  </a:lnTo>
                  <a:lnTo>
                    <a:pt x="164" y="0"/>
                  </a:lnTo>
                  <a:lnTo>
                    <a:pt x="174" y="0"/>
                  </a:lnTo>
                  <a:lnTo>
                    <a:pt x="182" y="2"/>
                  </a:lnTo>
                  <a:lnTo>
                    <a:pt x="182" y="2"/>
                  </a:lnTo>
                  <a:lnTo>
                    <a:pt x="190" y="6"/>
                  </a:lnTo>
                  <a:lnTo>
                    <a:pt x="198" y="12"/>
                  </a:lnTo>
                  <a:lnTo>
                    <a:pt x="204" y="16"/>
                  </a:lnTo>
                  <a:lnTo>
                    <a:pt x="210" y="24"/>
                  </a:lnTo>
                  <a:lnTo>
                    <a:pt x="218" y="38"/>
                  </a:lnTo>
                  <a:lnTo>
                    <a:pt x="224" y="56"/>
                  </a:lnTo>
                  <a:lnTo>
                    <a:pt x="226" y="78"/>
                  </a:lnTo>
                  <a:lnTo>
                    <a:pt x="226" y="98"/>
                  </a:lnTo>
                  <a:lnTo>
                    <a:pt x="226" y="120"/>
                  </a:lnTo>
                  <a:lnTo>
                    <a:pt x="222" y="142"/>
                  </a:lnTo>
                  <a:lnTo>
                    <a:pt x="222" y="142"/>
                  </a:lnTo>
                  <a:lnTo>
                    <a:pt x="220" y="164"/>
                  </a:lnTo>
                  <a:lnTo>
                    <a:pt x="216" y="182"/>
                  </a:lnTo>
                  <a:lnTo>
                    <a:pt x="210" y="198"/>
                  </a:lnTo>
                  <a:lnTo>
                    <a:pt x="204" y="214"/>
                  </a:lnTo>
                  <a:lnTo>
                    <a:pt x="196" y="228"/>
                  </a:lnTo>
                  <a:lnTo>
                    <a:pt x="186" y="242"/>
                  </a:lnTo>
                  <a:lnTo>
                    <a:pt x="174" y="254"/>
                  </a:lnTo>
                  <a:lnTo>
                    <a:pt x="162" y="268"/>
                  </a:lnTo>
                  <a:lnTo>
                    <a:pt x="162" y="268"/>
                  </a:lnTo>
                  <a:lnTo>
                    <a:pt x="150" y="278"/>
                  </a:lnTo>
                  <a:lnTo>
                    <a:pt x="140" y="284"/>
                  </a:lnTo>
                  <a:lnTo>
                    <a:pt x="128" y="290"/>
                  </a:lnTo>
                  <a:lnTo>
                    <a:pt x="116" y="294"/>
                  </a:lnTo>
                  <a:lnTo>
                    <a:pt x="106" y="296"/>
                  </a:lnTo>
                  <a:lnTo>
                    <a:pt x="96" y="296"/>
                  </a:lnTo>
                  <a:lnTo>
                    <a:pt x="84" y="294"/>
                  </a:lnTo>
                  <a:lnTo>
                    <a:pt x="74" y="292"/>
                  </a:lnTo>
                  <a:lnTo>
                    <a:pt x="66" y="288"/>
                  </a:lnTo>
                  <a:lnTo>
                    <a:pt x="56" y="282"/>
                  </a:lnTo>
                  <a:lnTo>
                    <a:pt x="48" y="276"/>
                  </a:lnTo>
                  <a:lnTo>
                    <a:pt x="40" y="266"/>
                  </a:lnTo>
                  <a:lnTo>
                    <a:pt x="32" y="258"/>
                  </a:lnTo>
                  <a:lnTo>
                    <a:pt x="26" y="246"/>
                  </a:lnTo>
                  <a:lnTo>
                    <a:pt x="20" y="234"/>
                  </a:lnTo>
                  <a:lnTo>
                    <a:pt x="16" y="222"/>
                  </a:lnTo>
                  <a:lnTo>
                    <a:pt x="16" y="22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1" name="Freeform 11"/>
            <p:cNvSpPr>
              <a:spLocks/>
            </p:cNvSpPr>
            <p:nvPr/>
          </p:nvSpPr>
          <p:spPr bwMode="auto">
            <a:xfrm>
              <a:off x="1794" y="4102"/>
              <a:ext cx="144" cy="70"/>
            </a:xfrm>
            <a:custGeom>
              <a:avLst/>
              <a:gdLst>
                <a:gd name="T0" fmla="*/ 0 w 144"/>
                <a:gd name="T1" fmla="*/ 24 h 70"/>
                <a:gd name="T2" fmla="*/ 0 w 144"/>
                <a:gd name="T3" fmla="*/ 24 h 70"/>
                <a:gd name="T4" fmla="*/ 14 w 144"/>
                <a:gd name="T5" fmla="*/ 36 h 70"/>
                <a:gd name="T6" fmla="*/ 28 w 144"/>
                <a:gd name="T7" fmla="*/ 46 h 70"/>
                <a:gd name="T8" fmla="*/ 50 w 144"/>
                <a:gd name="T9" fmla="*/ 58 h 70"/>
                <a:gd name="T10" fmla="*/ 50 w 144"/>
                <a:gd name="T11" fmla="*/ 58 h 70"/>
                <a:gd name="T12" fmla="*/ 66 w 144"/>
                <a:gd name="T13" fmla="*/ 66 h 70"/>
                <a:gd name="T14" fmla="*/ 66 w 144"/>
                <a:gd name="T15" fmla="*/ 66 h 70"/>
                <a:gd name="T16" fmla="*/ 76 w 144"/>
                <a:gd name="T17" fmla="*/ 68 h 70"/>
                <a:gd name="T18" fmla="*/ 88 w 144"/>
                <a:gd name="T19" fmla="*/ 70 h 70"/>
                <a:gd name="T20" fmla="*/ 100 w 144"/>
                <a:gd name="T21" fmla="*/ 70 h 70"/>
                <a:gd name="T22" fmla="*/ 100 w 144"/>
                <a:gd name="T23" fmla="*/ 70 h 70"/>
                <a:gd name="T24" fmla="*/ 116 w 144"/>
                <a:gd name="T25" fmla="*/ 70 h 70"/>
                <a:gd name="T26" fmla="*/ 130 w 144"/>
                <a:gd name="T27" fmla="*/ 68 h 70"/>
                <a:gd name="T28" fmla="*/ 144 w 144"/>
                <a:gd name="T29" fmla="*/ 66 h 70"/>
                <a:gd name="T30" fmla="*/ 144 w 144"/>
                <a:gd name="T31" fmla="*/ 66 h 70"/>
                <a:gd name="T32" fmla="*/ 144 w 144"/>
                <a:gd name="T33" fmla="*/ 62 h 70"/>
                <a:gd name="T34" fmla="*/ 140 w 144"/>
                <a:gd name="T35" fmla="*/ 52 h 70"/>
                <a:gd name="T36" fmla="*/ 128 w 144"/>
                <a:gd name="T37" fmla="*/ 36 h 70"/>
                <a:gd name="T38" fmla="*/ 118 w 144"/>
                <a:gd name="T39" fmla="*/ 26 h 70"/>
                <a:gd name="T40" fmla="*/ 106 w 144"/>
                <a:gd name="T41" fmla="*/ 14 h 70"/>
                <a:gd name="T42" fmla="*/ 106 w 144"/>
                <a:gd name="T43" fmla="*/ 14 h 70"/>
                <a:gd name="T44" fmla="*/ 98 w 144"/>
                <a:gd name="T45" fmla="*/ 8 h 70"/>
                <a:gd name="T46" fmla="*/ 90 w 144"/>
                <a:gd name="T47" fmla="*/ 4 h 70"/>
                <a:gd name="T48" fmla="*/ 82 w 144"/>
                <a:gd name="T49" fmla="*/ 2 h 70"/>
                <a:gd name="T50" fmla="*/ 72 w 144"/>
                <a:gd name="T51" fmla="*/ 0 h 70"/>
                <a:gd name="T52" fmla="*/ 54 w 144"/>
                <a:gd name="T53" fmla="*/ 2 h 70"/>
                <a:gd name="T54" fmla="*/ 38 w 144"/>
                <a:gd name="T55" fmla="*/ 6 h 70"/>
                <a:gd name="T56" fmla="*/ 22 w 144"/>
                <a:gd name="T57" fmla="*/ 12 h 70"/>
                <a:gd name="T58" fmla="*/ 10 w 144"/>
                <a:gd name="T59" fmla="*/ 18 h 70"/>
                <a:gd name="T60" fmla="*/ 0 w 144"/>
                <a:gd name="T61" fmla="*/ 24 h 70"/>
                <a:gd name="T62" fmla="*/ 0 w 144"/>
                <a:gd name="T63" fmla="*/ 2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4" h="70">
                  <a:moveTo>
                    <a:pt x="0" y="24"/>
                  </a:moveTo>
                  <a:lnTo>
                    <a:pt x="0" y="24"/>
                  </a:lnTo>
                  <a:lnTo>
                    <a:pt x="14" y="36"/>
                  </a:lnTo>
                  <a:lnTo>
                    <a:pt x="28" y="46"/>
                  </a:lnTo>
                  <a:lnTo>
                    <a:pt x="50" y="58"/>
                  </a:lnTo>
                  <a:lnTo>
                    <a:pt x="50" y="58"/>
                  </a:lnTo>
                  <a:lnTo>
                    <a:pt x="66" y="66"/>
                  </a:lnTo>
                  <a:lnTo>
                    <a:pt x="66" y="66"/>
                  </a:lnTo>
                  <a:lnTo>
                    <a:pt x="76" y="68"/>
                  </a:lnTo>
                  <a:lnTo>
                    <a:pt x="88" y="70"/>
                  </a:lnTo>
                  <a:lnTo>
                    <a:pt x="100" y="70"/>
                  </a:lnTo>
                  <a:lnTo>
                    <a:pt x="100" y="70"/>
                  </a:lnTo>
                  <a:lnTo>
                    <a:pt x="116" y="70"/>
                  </a:lnTo>
                  <a:lnTo>
                    <a:pt x="130" y="68"/>
                  </a:lnTo>
                  <a:lnTo>
                    <a:pt x="144" y="66"/>
                  </a:lnTo>
                  <a:lnTo>
                    <a:pt x="144" y="66"/>
                  </a:lnTo>
                  <a:lnTo>
                    <a:pt x="144" y="62"/>
                  </a:lnTo>
                  <a:lnTo>
                    <a:pt x="140" y="52"/>
                  </a:lnTo>
                  <a:lnTo>
                    <a:pt x="128" y="36"/>
                  </a:lnTo>
                  <a:lnTo>
                    <a:pt x="118" y="26"/>
                  </a:lnTo>
                  <a:lnTo>
                    <a:pt x="106" y="14"/>
                  </a:lnTo>
                  <a:lnTo>
                    <a:pt x="106" y="14"/>
                  </a:lnTo>
                  <a:lnTo>
                    <a:pt x="98" y="8"/>
                  </a:lnTo>
                  <a:lnTo>
                    <a:pt x="90" y="4"/>
                  </a:lnTo>
                  <a:lnTo>
                    <a:pt x="82" y="2"/>
                  </a:lnTo>
                  <a:lnTo>
                    <a:pt x="72" y="0"/>
                  </a:lnTo>
                  <a:lnTo>
                    <a:pt x="54" y="2"/>
                  </a:lnTo>
                  <a:lnTo>
                    <a:pt x="38" y="6"/>
                  </a:lnTo>
                  <a:lnTo>
                    <a:pt x="22" y="12"/>
                  </a:lnTo>
                  <a:lnTo>
                    <a:pt x="10" y="18"/>
                  </a:lnTo>
                  <a:lnTo>
                    <a:pt x="0" y="24"/>
                  </a:lnTo>
                  <a:lnTo>
                    <a:pt x="0" y="2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2" name="Freeform 12"/>
            <p:cNvSpPr>
              <a:spLocks/>
            </p:cNvSpPr>
            <p:nvPr/>
          </p:nvSpPr>
          <p:spPr bwMode="auto">
            <a:xfrm>
              <a:off x="1496" y="4086"/>
              <a:ext cx="136" cy="84"/>
            </a:xfrm>
            <a:custGeom>
              <a:avLst/>
              <a:gdLst>
                <a:gd name="T0" fmla="*/ 136 w 136"/>
                <a:gd name="T1" fmla="*/ 18 h 84"/>
                <a:gd name="T2" fmla="*/ 136 w 136"/>
                <a:gd name="T3" fmla="*/ 18 h 84"/>
                <a:gd name="T4" fmla="*/ 92 w 136"/>
                <a:gd name="T5" fmla="*/ 72 h 84"/>
                <a:gd name="T6" fmla="*/ 92 w 136"/>
                <a:gd name="T7" fmla="*/ 72 h 84"/>
                <a:gd name="T8" fmla="*/ 86 w 136"/>
                <a:gd name="T9" fmla="*/ 76 h 84"/>
                <a:gd name="T10" fmla="*/ 78 w 136"/>
                <a:gd name="T11" fmla="*/ 76 h 84"/>
                <a:gd name="T12" fmla="*/ 64 w 136"/>
                <a:gd name="T13" fmla="*/ 76 h 84"/>
                <a:gd name="T14" fmla="*/ 48 w 136"/>
                <a:gd name="T15" fmla="*/ 78 h 84"/>
                <a:gd name="T16" fmla="*/ 48 w 136"/>
                <a:gd name="T17" fmla="*/ 78 h 84"/>
                <a:gd name="T18" fmla="*/ 16 w 136"/>
                <a:gd name="T19" fmla="*/ 84 h 84"/>
                <a:gd name="T20" fmla="*/ 0 w 136"/>
                <a:gd name="T21" fmla="*/ 84 h 84"/>
                <a:gd name="T22" fmla="*/ 0 w 136"/>
                <a:gd name="T23" fmla="*/ 84 h 84"/>
                <a:gd name="T24" fmla="*/ 0 w 136"/>
                <a:gd name="T25" fmla="*/ 82 h 84"/>
                <a:gd name="T26" fmla="*/ 2 w 136"/>
                <a:gd name="T27" fmla="*/ 74 h 84"/>
                <a:gd name="T28" fmla="*/ 14 w 136"/>
                <a:gd name="T29" fmla="*/ 52 h 84"/>
                <a:gd name="T30" fmla="*/ 28 w 136"/>
                <a:gd name="T31" fmla="*/ 28 h 84"/>
                <a:gd name="T32" fmla="*/ 42 w 136"/>
                <a:gd name="T33" fmla="*/ 6 h 84"/>
                <a:gd name="T34" fmla="*/ 42 w 136"/>
                <a:gd name="T35" fmla="*/ 6 h 84"/>
                <a:gd name="T36" fmla="*/ 46 w 136"/>
                <a:gd name="T37" fmla="*/ 2 h 84"/>
                <a:gd name="T38" fmla="*/ 52 w 136"/>
                <a:gd name="T39" fmla="*/ 0 h 84"/>
                <a:gd name="T40" fmla="*/ 64 w 136"/>
                <a:gd name="T41" fmla="*/ 0 h 84"/>
                <a:gd name="T42" fmla="*/ 80 w 136"/>
                <a:gd name="T43" fmla="*/ 0 h 84"/>
                <a:gd name="T44" fmla="*/ 96 w 136"/>
                <a:gd name="T45" fmla="*/ 4 h 84"/>
                <a:gd name="T46" fmla="*/ 124 w 136"/>
                <a:gd name="T47" fmla="*/ 12 h 84"/>
                <a:gd name="T48" fmla="*/ 136 w 136"/>
                <a:gd name="T49" fmla="*/ 18 h 84"/>
                <a:gd name="T50" fmla="*/ 136 w 136"/>
                <a:gd name="T51" fmla="*/ 1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6" h="84">
                  <a:moveTo>
                    <a:pt x="136" y="18"/>
                  </a:moveTo>
                  <a:lnTo>
                    <a:pt x="136" y="18"/>
                  </a:lnTo>
                  <a:lnTo>
                    <a:pt x="92" y="72"/>
                  </a:lnTo>
                  <a:lnTo>
                    <a:pt x="92" y="72"/>
                  </a:lnTo>
                  <a:lnTo>
                    <a:pt x="86" y="76"/>
                  </a:lnTo>
                  <a:lnTo>
                    <a:pt x="78" y="76"/>
                  </a:lnTo>
                  <a:lnTo>
                    <a:pt x="64" y="76"/>
                  </a:lnTo>
                  <a:lnTo>
                    <a:pt x="48" y="78"/>
                  </a:lnTo>
                  <a:lnTo>
                    <a:pt x="48" y="78"/>
                  </a:lnTo>
                  <a:lnTo>
                    <a:pt x="16" y="84"/>
                  </a:lnTo>
                  <a:lnTo>
                    <a:pt x="0" y="84"/>
                  </a:lnTo>
                  <a:lnTo>
                    <a:pt x="0" y="84"/>
                  </a:lnTo>
                  <a:lnTo>
                    <a:pt x="0" y="82"/>
                  </a:lnTo>
                  <a:lnTo>
                    <a:pt x="2" y="74"/>
                  </a:lnTo>
                  <a:lnTo>
                    <a:pt x="14" y="52"/>
                  </a:lnTo>
                  <a:lnTo>
                    <a:pt x="28" y="28"/>
                  </a:lnTo>
                  <a:lnTo>
                    <a:pt x="42" y="6"/>
                  </a:lnTo>
                  <a:lnTo>
                    <a:pt x="42" y="6"/>
                  </a:lnTo>
                  <a:lnTo>
                    <a:pt x="46" y="2"/>
                  </a:lnTo>
                  <a:lnTo>
                    <a:pt x="52" y="0"/>
                  </a:lnTo>
                  <a:lnTo>
                    <a:pt x="64" y="0"/>
                  </a:lnTo>
                  <a:lnTo>
                    <a:pt x="80" y="0"/>
                  </a:lnTo>
                  <a:lnTo>
                    <a:pt x="96" y="4"/>
                  </a:lnTo>
                  <a:lnTo>
                    <a:pt x="124" y="12"/>
                  </a:lnTo>
                  <a:lnTo>
                    <a:pt x="136" y="18"/>
                  </a:lnTo>
                  <a:lnTo>
                    <a:pt x="136"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3" name="Freeform 13"/>
            <p:cNvSpPr>
              <a:spLocks/>
            </p:cNvSpPr>
            <p:nvPr/>
          </p:nvSpPr>
          <p:spPr bwMode="auto">
            <a:xfrm>
              <a:off x="1472" y="2838"/>
              <a:ext cx="498" cy="1308"/>
            </a:xfrm>
            <a:custGeom>
              <a:avLst/>
              <a:gdLst>
                <a:gd name="T0" fmla="*/ 454 w 498"/>
                <a:gd name="T1" fmla="*/ 82 h 1308"/>
                <a:gd name="T2" fmla="*/ 276 w 498"/>
                <a:gd name="T3" fmla="*/ 100 h 1308"/>
                <a:gd name="T4" fmla="*/ 150 w 498"/>
                <a:gd name="T5" fmla="*/ 76 h 1308"/>
                <a:gd name="T6" fmla="*/ 20 w 498"/>
                <a:gd name="T7" fmla="*/ 20 h 1308"/>
                <a:gd name="T8" fmla="*/ 16 w 498"/>
                <a:gd name="T9" fmla="*/ 2 h 1308"/>
                <a:gd name="T10" fmla="*/ 4 w 498"/>
                <a:gd name="T11" fmla="*/ 60 h 1308"/>
                <a:gd name="T12" fmla="*/ 6 w 498"/>
                <a:gd name="T13" fmla="*/ 242 h 1308"/>
                <a:gd name="T14" fmla="*/ 28 w 498"/>
                <a:gd name="T15" fmla="*/ 346 h 1308"/>
                <a:gd name="T16" fmla="*/ 66 w 498"/>
                <a:gd name="T17" fmla="*/ 548 h 1308"/>
                <a:gd name="T18" fmla="*/ 64 w 498"/>
                <a:gd name="T19" fmla="*/ 632 h 1308"/>
                <a:gd name="T20" fmla="*/ 62 w 498"/>
                <a:gd name="T21" fmla="*/ 704 h 1308"/>
                <a:gd name="T22" fmla="*/ 50 w 498"/>
                <a:gd name="T23" fmla="*/ 724 h 1308"/>
                <a:gd name="T24" fmla="*/ 44 w 498"/>
                <a:gd name="T25" fmla="*/ 752 h 1308"/>
                <a:gd name="T26" fmla="*/ 46 w 498"/>
                <a:gd name="T27" fmla="*/ 800 h 1308"/>
                <a:gd name="T28" fmla="*/ 52 w 498"/>
                <a:gd name="T29" fmla="*/ 998 h 1308"/>
                <a:gd name="T30" fmla="*/ 52 w 498"/>
                <a:gd name="T31" fmla="*/ 1116 h 1308"/>
                <a:gd name="T32" fmla="*/ 46 w 498"/>
                <a:gd name="T33" fmla="*/ 1218 h 1308"/>
                <a:gd name="T34" fmla="*/ 40 w 498"/>
                <a:gd name="T35" fmla="*/ 1256 h 1308"/>
                <a:gd name="T36" fmla="*/ 62 w 498"/>
                <a:gd name="T37" fmla="*/ 1262 h 1308"/>
                <a:gd name="T38" fmla="*/ 120 w 498"/>
                <a:gd name="T39" fmla="*/ 1254 h 1308"/>
                <a:gd name="T40" fmla="*/ 148 w 498"/>
                <a:gd name="T41" fmla="*/ 1272 h 1308"/>
                <a:gd name="T42" fmla="*/ 200 w 498"/>
                <a:gd name="T43" fmla="*/ 1280 h 1308"/>
                <a:gd name="T44" fmla="*/ 206 w 498"/>
                <a:gd name="T45" fmla="*/ 1196 h 1308"/>
                <a:gd name="T46" fmla="*/ 204 w 498"/>
                <a:gd name="T47" fmla="*/ 1104 h 1308"/>
                <a:gd name="T48" fmla="*/ 206 w 498"/>
                <a:gd name="T49" fmla="*/ 998 h 1308"/>
                <a:gd name="T50" fmla="*/ 220 w 498"/>
                <a:gd name="T51" fmla="*/ 820 h 1308"/>
                <a:gd name="T52" fmla="*/ 212 w 498"/>
                <a:gd name="T53" fmla="*/ 772 h 1308"/>
                <a:gd name="T54" fmla="*/ 224 w 498"/>
                <a:gd name="T55" fmla="*/ 700 h 1308"/>
                <a:gd name="T56" fmla="*/ 236 w 498"/>
                <a:gd name="T57" fmla="*/ 636 h 1308"/>
                <a:gd name="T58" fmla="*/ 238 w 498"/>
                <a:gd name="T59" fmla="*/ 464 h 1308"/>
                <a:gd name="T60" fmla="*/ 248 w 498"/>
                <a:gd name="T61" fmla="*/ 260 h 1308"/>
                <a:gd name="T62" fmla="*/ 254 w 498"/>
                <a:gd name="T63" fmla="*/ 600 h 1308"/>
                <a:gd name="T64" fmla="*/ 260 w 498"/>
                <a:gd name="T65" fmla="*/ 682 h 1308"/>
                <a:gd name="T66" fmla="*/ 262 w 498"/>
                <a:gd name="T67" fmla="*/ 708 h 1308"/>
                <a:gd name="T68" fmla="*/ 252 w 498"/>
                <a:gd name="T69" fmla="*/ 748 h 1308"/>
                <a:gd name="T70" fmla="*/ 264 w 498"/>
                <a:gd name="T71" fmla="*/ 774 h 1308"/>
                <a:gd name="T72" fmla="*/ 268 w 498"/>
                <a:gd name="T73" fmla="*/ 820 h 1308"/>
                <a:gd name="T74" fmla="*/ 268 w 498"/>
                <a:gd name="T75" fmla="*/ 888 h 1308"/>
                <a:gd name="T76" fmla="*/ 286 w 498"/>
                <a:gd name="T77" fmla="*/ 1066 h 1308"/>
                <a:gd name="T78" fmla="*/ 292 w 498"/>
                <a:gd name="T79" fmla="*/ 1176 h 1308"/>
                <a:gd name="T80" fmla="*/ 294 w 498"/>
                <a:gd name="T81" fmla="*/ 1266 h 1308"/>
                <a:gd name="T82" fmla="*/ 302 w 498"/>
                <a:gd name="T83" fmla="*/ 1302 h 1308"/>
                <a:gd name="T84" fmla="*/ 352 w 498"/>
                <a:gd name="T85" fmla="*/ 1286 h 1308"/>
                <a:gd name="T86" fmla="*/ 398 w 498"/>
                <a:gd name="T87" fmla="*/ 1278 h 1308"/>
                <a:gd name="T88" fmla="*/ 442 w 498"/>
                <a:gd name="T89" fmla="*/ 1290 h 1308"/>
                <a:gd name="T90" fmla="*/ 450 w 498"/>
                <a:gd name="T91" fmla="*/ 1178 h 1308"/>
                <a:gd name="T92" fmla="*/ 454 w 498"/>
                <a:gd name="T93" fmla="*/ 1080 h 1308"/>
                <a:gd name="T94" fmla="*/ 440 w 498"/>
                <a:gd name="T95" fmla="*/ 970 h 1308"/>
                <a:gd name="T96" fmla="*/ 444 w 498"/>
                <a:gd name="T97" fmla="*/ 784 h 1308"/>
                <a:gd name="T98" fmla="*/ 434 w 498"/>
                <a:gd name="T99" fmla="*/ 736 h 1308"/>
                <a:gd name="T100" fmla="*/ 424 w 498"/>
                <a:gd name="T101" fmla="*/ 694 h 1308"/>
                <a:gd name="T102" fmla="*/ 424 w 498"/>
                <a:gd name="T103" fmla="*/ 642 h 1308"/>
                <a:gd name="T104" fmla="*/ 432 w 498"/>
                <a:gd name="T105" fmla="*/ 554 h 1308"/>
                <a:gd name="T106" fmla="*/ 454 w 498"/>
                <a:gd name="T107" fmla="*/ 428 h 1308"/>
                <a:gd name="T108" fmla="*/ 494 w 498"/>
                <a:gd name="T109" fmla="*/ 242 h 1308"/>
                <a:gd name="T110" fmla="*/ 496 w 498"/>
                <a:gd name="T111" fmla="*/ 106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8" h="1308">
                  <a:moveTo>
                    <a:pt x="490" y="70"/>
                  </a:moveTo>
                  <a:lnTo>
                    <a:pt x="490" y="70"/>
                  </a:lnTo>
                  <a:lnTo>
                    <a:pt x="472" y="76"/>
                  </a:lnTo>
                  <a:lnTo>
                    <a:pt x="454" y="82"/>
                  </a:lnTo>
                  <a:lnTo>
                    <a:pt x="414" y="92"/>
                  </a:lnTo>
                  <a:lnTo>
                    <a:pt x="370" y="98"/>
                  </a:lnTo>
                  <a:lnTo>
                    <a:pt x="324" y="102"/>
                  </a:lnTo>
                  <a:lnTo>
                    <a:pt x="276" y="100"/>
                  </a:lnTo>
                  <a:lnTo>
                    <a:pt x="230" y="96"/>
                  </a:lnTo>
                  <a:lnTo>
                    <a:pt x="188" y="88"/>
                  </a:lnTo>
                  <a:lnTo>
                    <a:pt x="168" y="82"/>
                  </a:lnTo>
                  <a:lnTo>
                    <a:pt x="150" y="76"/>
                  </a:lnTo>
                  <a:lnTo>
                    <a:pt x="150" y="76"/>
                  </a:lnTo>
                  <a:lnTo>
                    <a:pt x="86" y="52"/>
                  </a:lnTo>
                  <a:lnTo>
                    <a:pt x="44" y="32"/>
                  </a:lnTo>
                  <a:lnTo>
                    <a:pt x="20" y="20"/>
                  </a:lnTo>
                  <a:lnTo>
                    <a:pt x="14" y="14"/>
                  </a:lnTo>
                  <a:lnTo>
                    <a:pt x="14" y="14"/>
                  </a:lnTo>
                  <a:lnTo>
                    <a:pt x="16" y="2"/>
                  </a:lnTo>
                  <a:lnTo>
                    <a:pt x="16" y="2"/>
                  </a:lnTo>
                  <a:lnTo>
                    <a:pt x="12" y="0"/>
                  </a:lnTo>
                  <a:lnTo>
                    <a:pt x="12" y="0"/>
                  </a:lnTo>
                  <a:lnTo>
                    <a:pt x="8" y="28"/>
                  </a:lnTo>
                  <a:lnTo>
                    <a:pt x="4" y="60"/>
                  </a:lnTo>
                  <a:lnTo>
                    <a:pt x="0" y="100"/>
                  </a:lnTo>
                  <a:lnTo>
                    <a:pt x="0" y="152"/>
                  </a:lnTo>
                  <a:lnTo>
                    <a:pt x="4" y="210"/>
                  </a:lnTo>
                  <a:lnTo>
                    <a:pt x="6" y="242"/>
                  </a:lnTo>
                  <a:lnTo>
                    <a:pt x="12" y="276"/>
                  </a:lnTo>
                  <a:lnTo>
                    <a:pt x="20" y="310"/>
                  </a:lnTo>
                  <a:lnTo>
                    <a:pt x="28" y="346"/>
                  </a:lnTo>
                  <a:lnTo>
                    <a:pt x="28" y="346"/>
                  </a:lnTo>
                  <a:lnTo>
                    <a:pt x="46" y="412"/>
                  </a:lnTo>
                  <a:lnTo>
                    <a:pt x="56" y="466"/>
                  </a:lnTo>
                  <a:lnTo>
                    <a:pt x="62" y="512"/>
                  </a:lnTo>
                  <a:lnTo>
                    <a:pt x="66" y="548"/>
                  </a:lnTo>
                  <a:lnTo>
                    <a:pt x="66" y="576"/>
                  </a:lnTo>
                  <a:lnTo>
                    <a:pt x="66" y="600"/>
                  </a:lnTo>
                  <a:lnTo>
                    <a:pt x="64" y="632"/>
                  </a:lnTo>
                  <a:lnTo>
                    <a:pt x="64" y="632"/>
                  </a:lnTo>
                  <a:lnTo>
                    <a:pt x="64" y="668"/>
                  </a:lnTo>
                  <a:lnTo>
                    <a:pt x="62" y="690"/>
                  </a:lnTo>
                  <a:lnTo>
                    <a:pt x="62" y="690"/>
                  </a:lnTo>
                  <a:lnTo>
                    <a:pt x="62" y="704"/>
                  </a:lnTo>
                  <a:lnTo>
                    <a:pt x="60" y="710"/>
                  </a:lnTo>
                  <a:lnTo>
                    <a:pt x="56" y="716"/>
                  </a:lnTo>
                  <a:lnTo>
                    <a:pt x="56" y="716"/>
                  </a:lnTo>
                  <a:lnTo>
                    <a:pt x="50" y="724"/>
                  </a:lnTo>
                  <a:lnTo>
                    <a:pt x="44" y="734"/>
                  </a:lnTo>
                  <a:lnTo>
                    <a:pt x="42" y="744"/>
                  </a:lnTo>
                  <a:lnTo>
                    <a:pt x="42" y="748"/>
                  </a:lnTo>
                  <a:lnTo>
                    <a:pt x="44" y="752"/>
                  </a:lnTo>
                  <a:lnTo>
                    <a:pt x="44" y="752"/>
                  </a:lnTo>
                  <a:lnTo>
                    <a:pt x="48" y="760"/>
                  </a:lnTo>
                  <a:lnTo>
                    <a:pt x="48" y="768"/>
                  </a:lnTo>
                  <a:lnTo>
                    <a:pt x="46" y="800"/>
                  </a:lnTo>
                  <a:lnTo>
                    <a:pt x="46" y="800"/>
                  </a:lnTo>
                  <a:lnTo>
                    <a:pt x="46" y="834"/>
                  </a:lnTo>
                  <a:lnTo>
                    <a:pt x="48" y="886"/>
                  </a:lnTo>
                  <a:lnTo>
                    <a:pt x="52" y="998"/>
                  </a:lnTo>
                  <a:lnTo>
                    <a:pt x="52" y="998"/>
                  </a:lnTo>
                  <a:lnTo>
                    <a:pt x="52" y="1068"/>
                  </a:lnTo>
                  <a:lnTo>
                    <a:pt x="52" y="1116"/>
                  </a:lnTo>
                  <a:lnTo>
                    <a:pt x="52" y="1116"/>
                  </a:lnTo>
                  <a:lnTo>
                    <a:pt x="50" y="1138"/>
                  </a:lnTo>
                  <a:lnTo>
                    <a:pt x="48" y="1182"/>
                  </a:lnTo>
                  <a:lnTo>
                    <a:pt x="48" y="1182"/>
                  </a:lnTo>
                  <a:lnTo>
                    <a:pt x="46" y="1218"/>
                  </a:lnTo>
                  <a:lnTo>
                    <a:pt x="42" y="1238"/>
                  </a:lnTo>
                  <a:lnTo>
                    <a:pt x="40" y="1248"/>
                  </a:lnTo>
                  <a:lnTo>
                    <a:pt x="40" y="1256"/>
                  </a:lnTo>
                  <a:lnTo>
                    <a:pt x="40" y="1256"/>
                  </a:lnTo>
                  <a:lnTo>
                    <a:pt x="40" y="1262"/>
                  </a:lnTo>
                  <a:lnTo>
                    <a:pt x="44" y="1264"/>
                  </a:lnTo>
                  <a:lnTo>
                    <a:pt x="52" y="1264"/>
                  </a:lnTo>
                  <a:lnTo>
                    <a:pt x="62" y="1262"/>
                  </a:lnTo>
                  <a:lnTo>
                    <a:pt x="62" y="1262"/>
                  </a:lnTo>
                  <a:lnTo>
                    <a:pt x="90" y="1256"/>
                  </a:lnTo>
                  <a:lnTo>
                    <a:pt x="106" y="1254"/>
                  </a:lnTo>
                  <a:lnTo>
                    <a:pt x="120" y="1254"/>
                  </a:lnTo>
                  <a:lnTo>
                    <a:pt x="120" y="1254"/>
                  </a:lnTo>
                  <a:lnTo>
                    <a:pt x="132" y="1260"/>
                  </a:lnTo>
                  <a:lnTo>
                    <a:pt x="140" y="1266"/>
                  </a:lnTo>
                  <a:lnTo>
                    <a:pt x="148" y="1272"/>
                  </a:lnTo>
                  <a:lnTo>
                    <a:pt x="160" y="1276"/>
                  </a:lnTo>
                  <a:lnTo>
                    <a:pt x="160" y="1276"/>
                  </a:lnTo>
                  <a:lnTo>
                    <a:pt x="188" y="1280"/>
                  </a:lnTo>
                  <a:lnTo>
                    <a:pt x="200" y="1280"/>
                  </a:lnTo>
                  <a:lnTo>
                    <a:pt x="200" y="1280"/>
                  </a:lnTo>
                  <a:lnTo>
                    <a:pt x="200" y="1254"/>
                  </a:lnTo>
                  <a:lnTo>
                    <a:pt x="202" y="1226"/>
                  </a:lnTo>
                  <a:lnTo>
                    <a:pt x="206" y="1196"/>
                  </a:lnTo>
                  <a:lnTo>
                    <a:pt x="206" y="1196"/>
                  </a:lnTo>
                  <a:lnTo>
                    <a:pt x="208" y="1178"/>
                  </a:lnTo>
                  <a:lnTo>
                    <a:pt x="208" y="1156"/>
                  </a:lnTo>
                  <a:lnTo>
                    <a:pt x="204" y="1104"/>
                  </a:lnTo>
                  <a:lnTo>
                    <a:pt x="202" y="1048"/>
                  </a:lnTo>
                  <a:lnTo>
                    <a:pt x="204" y="1022"/>
                  </a:lnTo>
                  <a:lnTo>
                    <a:pt x="206" y="998"/>
                  </a:lnTo>
                  <a:lnTo>
                    <a:pt x="206" y="998"/>
                  </a:lnTo>
                  <a:lnTo>
                    <a:pt x="212" y="950"/>
                  </a:lnTo>
                  <a:lnTo>
                    <a:pt x="216" y="898"/>
                  </a:lnTo>
                  <a:lnTo>
                    <a:pt x="220" y="852"/>
                  </a:lnTo>
                  <a:lnTo>
                    <a:pt x="220" y="820"/>
                  </a:lnTo>
                  <a:lnTo>
                    <a:pt x="220" y="820"/>
                  </a:lnTo>
                  <a:lnTo>
                    <a:pt x="220" y="798"/>
                  </a:lnTo>
                  <a:lnTo>
                    <a:pt x="216" y="784"/>
                  </a:lnTo>
                  <a:lnTo>
                    <a:pt x="212" y="772"/>
                  </a:lnTo>
                  <a:lnTo>
                    <a:pt x="212" y="772"/>
                  </a:lnTo>
                  <a:lnTo>
                    <a:pt x="214" y="750"/>
                  </a:lnTo>
                  <a:lnTo>
                    <a:pt x="218" y="726"/>
                  </a:lnTo>
                  <a:lnTo>
                    <a:pt x="224" y="700"/>
                  </a:lnTo>
                  <a:lnTo>
                    <a:pt x="224" y="700"/>
                  </a:lnTo>
                  <a:lnTo>
                    <a:pt x="232" y="674"/>
                  </a:lnTo>
                  <a:lnTo>
                    <a:pt x="236" y="654"/>
                  </a:lnTo>
                  <a:lnTo>
                    <a:pt x="236" y="636"/>
                  </a:lnTo>
                  <a:lnTo>
                    <a:pt x="236" y="636"/>
                  </a:lnTo>
                  <a:lnTo>
                    <a:pt x="236" y="570"/>
                  </a:lnTo>
                  <a:lnTo>
                    <a:pt x="236" y="512"/>
                  </a:lnTo>
                  <a:lnTo>
                    <a:pt x="238" y="464"/>
                  </a:lnTo>
                  <a:lnTo>
                    <a:pt x="238" y="464"/>
                  </a:lnTo>
                  <a:lnTo>
                    <a:pt x="246" y="338"/>
                  </a:lnTo>
                  <a:lnTo>
                    <a:pt x="248" y="260"/>
                  </a:lnTo>
                  <a:lnTo>
                    <a:pt x="248" y="260"/>
                  </a:lnTo>
                  <a:lnTo>
                    <a:pt x="252" y="360"/>
                  </a:lnTo>
                  <a:lnTo>
                    <a:pt x="256" y="518"/>
                  </a:lnTo>
                  <a:lnTo>
                    <a:pt x="256" y="518"/>
                  </a:lnTo>
                  <a:lnTo>
                    <a:pt x="254" y="600"/>
                  </a:lnTo>
                  <a:lnTo>
                    <a:pt x="254" y="650"/>
                  </a:lnTo>
                  <a:lnTo>
                    <a:pt x="254" y="650"/>
                  </a:lnTo>
                  <a:lnTo>
                    <a:pt x="256" y="668"/>
                  </a:lnTo>
                  <a:lnTo>
                    <a:pt x="260" y="682"/>
                  </a:lnTo>
                  <a:lnTo>
                    <a:pt x="264" y="694"/>
                  </a:lnTo>
                  <a:lnTo>
                    <a:pt x="264" y="700"/>
                  </a:lnTo>
                  <a:lnTo>
                    <a:pt x="262" y="708"/>
                  </a:lnTo>
                  <a:lnTo>
                    <a:pt x="262" y="708"/>
                  </a:lnTo>
                  <a:lnTo>
                    <a:pt x="258" y="720"/>
                  </a:lnTo>
                  <a:lnTo>
                    <a:pt x="256" y="730"/>
                  </a:lnTo>
                  <a:lnTo>
                    <a:pt x="254" y="736"/>
                  </a:lnTo>
                  <a:lnTo>
                    <a:pt x="252" y="748"/>
                  </a:lnTo>
                  <a:lnTo>
                    <a:pt x="252" y="748"/>
                  </a:lnTo>
                  <a:lnTo>
                    <a:pt x="254" y="756"/>
                  </a:lnTo>
                  <a:lnTo>
                    <a:pt x="256" y="762"/>
                  </a:lnTo>
                  <a:lnTo>
                    <a:pt x="264" y="774"/>
                  </a:lnTo>
                  <a:lnTo>
                    <a:pt x="268" y="782"/>
                  </a:lnTo>
                  <a:lnTo>
                    <a:pt x="270" y="792"/>
                  </a:lnTo>
                  <a:lnTo>
                    <a:pt x="270" y="804"/>
                  </a:lnTo>
                  <a:lnTo>
                    <a:pt x="268" y="820"/>
                  </a:lnTo>
                  <a:lnTo>
                    <a:pt x="268" y="820"/>
                  </a:lnTo>
                  <a:lnTo>
                    <a:pt x="266" y="836"/>
                  </a:lnTo>
                  <a:lnTo>
                    <a:pt x="266" y="854"/>
                  </a:lnTo>
                  <a:lnTo>
                    <a:pt x="268" y="888"/>
                  </a:lnTo>
                  <a:lnTo>
                    <a:pt x="272" y="926"/>
                  </a:lnTo>
                  <a:lnTo>
                    <a:pt x="278" y="972"/>
                  </a:lnTo>
                  <a:lnTo>
                    <a:pt x="278" y="972"/>
                  </a:lnTo>
                  <a:lnTo>
                    <a:pt x="286" y="1066"/>
                  </a:lnTo>
                  <a:lnTo>
                    <a:pt x="288" y="1124"/>
                  </a:lnTo>
                  <a:lnTo>
                    <a:pt x="288" y="1124"/>
                  </a:lnTo>
                  <a:lnTo>
                    <a:pt x="290" y="1156"/>
                  </a:lnTo>
                  <a:lnTo>
                    <a:pt x="292" y="1176"/>
                  </a:lnTo>
                  <a:lnTo>
                    <a:pt x="294" y="1196"/>
                  </a:lnTo>
                  <a:lnTo>
                    <a:pt x="294" y="1196"/>
                  </a:lnTo>
                  <a:lnTo>
                    <a:pt x="292" y="1242"/>
                  </a:lnTo>
                  <a:lnTo>
                    <a:pt x="294" y="1266"/>
                  </a:lnTo>
                  <a:lnTo>
                    <a:pt x="296" y="1284"/>
                  </a:lnTo>
                  <a:lnTo>
                    <a:pt x="296" y="1284"/>
                  </a:lnTo>
                  <a:lnTo>
                    <a:pt x="300" y="1296"/>
                  </a:lnTo>
                  <a:lnTo>
                    <a:pt x="302" y="1302"/>
                  </a:lnTo>
                  <a:lnTo>
                    <a:pt x="306" y="1308"/>
                  </a:lnTo>
                  <a:lnTo>
                    <a:pt x="306" y="1308"/>
                  </a:lnTo>
                  <a:lnTo>
                    <a:pt x="330" y="1296"/>
                  </a:lnTo>
                  <a:lnTo>
                    <a:pt x="352" y="1286"/>
                  </a:lnTo>
                  <a:lnTo>
                    <a:pt x="376" y="1280"/>
                  </a:lnTo>
                  <a:lnTo>
                    <a:pt x="376" y="1280"/>
                  </a:lnTo>
                  <a:lnTo>
                    <a:pt x="386" y="1278"/>
                  </a:lnTo>
                  <a:lnTo>
                    <a:pt x="398" y="1278"/>
                  </a:lnTo>
                  <a:lnTo>
                    <a:pt x="420" y="1282"/>
                  </a:lnTo>
                  <a:lnTo>
                    <a:pt x="436" y="1288"/>
                  </a:lnTo>
                  <a:lnTo>
                    <a:pt x="442" y="1290"/>
                  </a:lnTo>
                  <a:lnTo>
                    <a:pt x="442" y="1290"/>
                  </a:lnTo>
                  <a:lnTo>
                    <a:pt x="442" y="1286"/>
                  </a:lnTo>
                  <a:lnTo>
                    <a:pt x="440" y="1268"/>
                  </a:lnTo>
                  <a:lnTo>
                    <a:pt x="442" y="1234"/>
                  </a:lnTo>
                  <a:lnTo>
                    <a:pt x="450" y="1178"/>
                  </a:lnTo>
                  <a:lnTo>
                    <a:pt x="450" y="1178"/>
                  </a:lnTo>
                  <a:lnTo>
                    <a:pt x="454" y="1144"/>
                  </a:lnTo>
                  <a:lnTo>
                    <a:pt x="456" y="1112"/>
                  </a:lnTo>
                  <a:lnTo>
                    <a:pt x="454" y="1080"/>
                  </a:lnTo>
                  <a:lnTo>
                    <a:pt x="452" y="1050"/>
                  </a:lnTo>
                  <a:lnTo>
                    <a:pt x="444" y="1002"/>
                  </a:lnTo>
                  <a:lnTo>
                    <a:pt x="440" y="970"/>
                  </a:lnTo>
                  <a:lnTo>
                    <a:pt x="440" y="970"/>
                  </a:lnTo>
                  <a:lnTo>
                    <a:pt x="440" y="934"/>
                  </a:lnTo>
                  <a:lnTo>
                    <a:pt x="440" y="878"/>
                  </a:lnTo>
                  <a:lnTo>
                    <a:pt x="444" y="784"/>
                  </a:lnTo>
                  <a:lnTo>
                    <a:pt x="444" y="784"/>
                  </a:lnTo>
                  <a:lnTo>
                    <a:pt x="444" y="772"/>
                  </a:lnTo>
                  <a:lnTo>
                    <a:pt x="444" y="762"/>
                  </a:lnTo>
                  <a:lnTo>
                    <a:pt x="438" y="746"/>
                  </a:lnTo>
                  <a:lnTo>
                    <a:pt x="434" y="736"/>
                  </a:lnTo>
                  <a:lnTo>
                    <a:pt x="432" y="734"/>
                  </a:lnTo>
                  <a:lnTo>
                    <a:pt x="432" y="734"/>
                  </a:lnTo>
                  <a:lnTo>
                    <a:pt x="430" y="720"/>
                  </a:lnTo>
                  <a:lnTo>
                    <a:pt x="424" y="694"/>
                  </a:lnTo>
                  <a:lnTo>
                    <a:pt x="424" y="694"/>
                  </a:lnTo>
                  <a:lnTo>
                    <a:pt x="422" y="684"/>
                  </a:lnTo>
                  <a:lnTo>
                    <a:pt x="422" y="672"/>
                  </a:lnTo>
                  <a:lnTo>
                    <a:pt x="424" y="642"/>
                  </a:lnTo>
                  <a:lnTo>
                    <a:pt x="430" y="604"/>
                  </a:lnTo>
                  <a:lnTo>
                    <a:pt x="430" y="604"/>
                  </a:lnTo>
                  <a:lnTo>
                    <a:pt x="430" y="588"/>
                  </a:lnTo>
                  <a:lnTo>
                    <a:pt x="432" y="554"/>
                  </a:lnTo>
                  <a:lnTo>
                    <a:pt x="440" y="500"/>
                  </a:lnTo>
                  <a:lnTo>
                    <a:pt x="446" y="466"/>
                  </a:lnTo>
                  <a:lnTo>
                    <a:pt x="454" y="428"/>
                  </a:lnTo>
                  <a:lnTo>
                    <a:pt x="454" y="428"/>
                  </a:lnTo>
                  <a:lnTo>
                    <a:pt x="470" y="366"/>
                  </a:lnTo>
                  <a:lnTo>
                    <a:pt x="482" y="328"/>
                  </a:lnTo>
                  <a:lnTo>
                    <a:pt x="490" y="294"/>
                  </a:lnTo>
                  <a:lnTo>
                    <a:pt x="494" y="242"/>
                  </a:lnTo>
                  <a:lnTo>
                    <a:pt x="494" y="242"/>
                  </a:lnTo>
                  <a:lnTo>
                    <a:pt x="498" y="184"/>
                  </a:lnTo>
                  <a:lnTo>
                    <a:pt x="498" y="142"/>
                  </a:lnTo>
                  <a:lnTo>
                    <a:pt x="496" y="106"/>
                  </a:lnTo>
                  <a:lnTo>
                    <a:pt x="490" y="7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4" name="Freeform 14"/>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5" name="Freeform 15"/>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6" name="Freeform 16"/>
            <p:cNvSpPr>
              <a:spLocks/>
            </p:cNvSpPr>
            <p:nvPr/>
          </p:nvSpPr>
          <p:spPr bwMode="auto">
            <a:xfrm>
              <a:off x="1486" y="2562"/>
              <a:ext cx="484" cy="368"/>
            </a:xfrm>
            <a:custGeom>
              <a:avLst/>
              <a:gdLst>
                <a:gd name="T0" fmla="*/ 436 w 484"/>
                <a:gd name="T1" fmla="*/ 12 h 368"/>
                <a:gd name="T2" fmla="*/ 436 w 484"/>
                <a:gd name="T3" fmla="*/ 12 h 368"/>
                <a:gd name="T4" fmla="*/ 442 w 484"/>
                <a:gd name="T5" fmla="*/ 30 h 368"/>
                <a:gd name="T6" fmla="*/ 444 w 484"/>
                <a:gd name="T7" fmla="*/ 42 h 368"/>
                <a:gd name="T8" fmla="*/ 448 w 484"/>
                <a:gd name="T9" fmla="*/ 60 h 368"/>
                <a:gd name="T10" fmla="*/ 456 w 484"/>
                <a:gd name="T11" fmla="*/ 90 h 368"/>
                <a:gd name="T12" fmla="*/ 456 w 484"/>
                <a:gd name="T13" fmla="*/ 90 h 368"/>
                <a:gd name="T14" fmla="*/ 464 w 484"/>
                <a:gd name="T15" fmla="*/ 112 h 368"/>
                <a:gd name="T16" fmla="*/ 470 w 484"/>
                <a:gd name="T17" fmla="*/ 140 h 368"/>
                <a:gd name="T18" fmla="*/ 474 w 484"/>
                <a:gd name="T19" fmla="*/ 172 h 368"/>
                <a:gd name="T20" fmla="*/ 480 w 484"/>
                <a:gd name="T21" fmla="*/ 204 h 368"/>
                <a:gd name="T22" fmla="*/ 482 w 484"/>
                <a:gd name="T23" fmla="*/ 240 h 368"/>
                <a:gd name="T24" fmla="*/ 484 w 484"/>
                <a:gd name="T25" fmla="*/ 272 h 368"/>
                <a:gd name="T26" fmla="*/ 484 w 484"/>
                <a:gd name="T27" fmla="*/ 304 h 368"/>
                <a:gd name="T28" fmla="*/ 482 w 484"/>
                <a:gd name="T29" fmla="*/ 334 h 368"/>
                <a:gd name="T30" fmla="*/ 482 w 484"/>
                <a:gd name="T31" fmla="*/ 334 h 368"/>
                <a:gd name="T32" fmla="*/ 466 w 484"/>
                <a:gd name="T33" fmla="*/ 342 h 368"/>
                <a:gd name="T34" fmla="*/ 448 w 484"/>
                <a:gd name="T35" fmla="*/ 348 h 368"/>
                <a:gd name="T36" fmla="*/ 428 w 484"/>
                <a:gd name="T37" fmla="*/ 354 h 368"/>
                <a:gd name="T38" fmla="*/ 406 w 484"/>
                <a:gd name="T39" fmla="*/ 358 h 368"/>
                <a:gd name="T40" fmla="*/ 362 w 484"/>
                <a:gd name="T41" fmla="*/ 366 h 368"/>
                <a:gd name="T42" fmla="*/ 314 w 484"/>
                <a:gd name="T43" fmla="*/ 368 h 368"/>
                <a:gd name="T44" fmla="*/ 266 w 484"/>
                <a:gd name="T45" fmla="*/ 368 h 368"/>
                <a:gd name="T46" fmla="*/ 220 w 484"/>
                <a:gd name="T47" fmla="*/ 364 h 368"/>
                <a:gd name="T48" fmla="*/ 176 w 484"/>
                <a:gd name="T49" fmla="*/ 356 h 368"/>
                <a:gd name="T50" fmla="*/ 154 w 484"/>
                <a:gd name="T51" fmla="*/ 350 h 368"/>
                <a:gd name="T52" fmla="*/ 136 w 484"/>
                <a:gd name="T53" fmla="*/ 344 h 368"/>
                <a:gd name="T54" fmla="*/ 136 w 484"/>
                <a:gd name="T55" fmla="*/ 344 h 368"/>
                <a:gd name="T56" fmla="*/ 72 w 484"/>
                <a:gd name="T57" fmla="*/ 318 h 368"/>
                <a:gd name="T58" fmla="*/ 30 w 484"/>
                <a:gd name="T59" fmla="*/ 300 h 368"/>
                <a:gd name="T60" fmla="*/ 6 w 484"/>
                <a:gd name="T61" fmla="*/ 286 h 368"/>
                <a:gd name="T62" fmla="*/ 0 w 484"/>
                <a:gd name="T63" fmla="*/ 282 h 368"/>
                <a:gd name="T64" fmla="*/ 0 w 484"/>
                <a:gd name="T65" fmla="*/ 282 h 368"/>
                <a:gd name="T66" fmla="*/ 18 w 484"/>
                <a:gd name="T67" fmla="*/ 170 h 368"/>
                <a:gd name="T68" fmla="*/ 18 w 484"/>
                <a:gd name="T69" fmla="*/ 170 h 368"/>
                <a:gd name="T70" fmla="*/ 24 w 484"/>
                <a:gd name="T71" fmla="*/ 140 h 368"/>
                <a:gd name="T72" fmla="*/ 30 w 484"/>
                <a:gd name="T73" fmla="*/ 120 h 368"/>
                <a:gd name="T74" fmla="*/ 36 w 484"/>
                <a:gd name="T75" fmla="*/ 100 h 368"/>
                <a:gd name="T76" fmla="*/ 44 w 484"/>
                <a:gd name="T77" fmla="*/ 76 h 368"/>
                <a:gd name="T78" fmla="*/ 44 w 484"/>
                <a:gd name="T79" fmla="*/ 76 h 368"/>
                <a:gd name="T80" fmla="*/ 50 w 484"/>
                <a:gd name="T81" fmla="*/ 54 h 368"/>
                <a:gd name="T82" fmla="*/ 54 w 484"/>
                <a:gd name="T83" fmla="*/ 44 h 368"/>
                <a:gd name="T84" fmla="*/ 56 w 484"/>
                <a:gd name="T85" fmla="*/ 38 h 368"/>
                <a:gd name="T86" fmla="*/ 54 w 484"/>
                <a:gd name="T87" fmla="*/ 28 h 368"/>
                <a:gd name="T88" fmla="*/ 50 w 484"/>
                <a:gd name="T89" fmla="*/ 0 h 368"/>
                <a:gd name="T90" fmla="*/ 436 w 484"/>
                <a:gd name="T91" fmla="*/ 1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4" h="368">
                  <a:moveTo>
                    <a:pt x="436" y="12"/>
                  </a:moveTo>
                  <a:lnTo>
                    <a:pt x="436" y="12"/>
                  </a:lnTo>
                  <a:lnTo>
                    <a:pt x="442" y="30"/>
                  </a:lnTo>
                  <a:lnTo>
                    <a:pt x="444" y="42"/>
                  </a:lnTo>
                  <a:lnTo>
                    <a:pt x="448" y="60"/>
                  </a:lnTo>
                  <a:lnTo>
                    <a:pt x="456" y="90"/>
                  </a:lnTo>
                  <a:lnTo>
                    <a:pt x="456" y="90"/>
                  </a:lnTo>
                  <a:lnTo>
                    <a:pt x="464" y="112"/>
                  </a:lnTo>
                  <a:lnTo>
                    <a:pt x="470" y="140"/>
                  </a:lnTo>
                  <a:lnTo>
                    <a:pt x="474" y="172"/>
                  </a:lnTo>
                  <a:lnTo>
                    <a:pt x="480" y="204"/>
                  </a:lnTo>
                  <a:lnTo>
                    <a:pt x="482" y="240"/>
                  </a:lnTo>
                  <a:lnTo>
                    <a:pt x="484" y="272"/>
                  </a:lnTo>
                  <a:lnTo>
                    <a:pt x="484" y="304"/>
                  </a:lnTo>
                  <a:lnTo>
                    <a:pt x="482" y="334"/>
                  </a:lnTo>
                  <a:lnTo>
                    <a:pt x="482" y="334"/>
                  </a:lnTo>
                  <a:lnTo>
                    <a:pt x="466" y="342"/>
                  </a:lnTo>
                  <a:lnTo>
                    <a:pt x="448" y="348"/>
                  </a:lnTo>
                  <a:lnTo>
                    <a:pt x="428" y="354"/>
                  </a:lnTo>
                  <a:lnTo>
                    <a:pt x="406" y="358"/>
                  </a:lnTo>
                  <a:lnTo>
                    <a:pt x="362" y="366"/>
                  </a:lnTo>
                  <a:lnTo>
                    <a:pt x="314" y="368"/>
                  </a:lnTo>
                  <a:lnTo>
                    <a:pt x="266" y="368"/>
                  </a:lnTo>
                  <a:lnTo>
                    <a:pt x="220" y="364"/>
                  </a:lnTo>
                  <a:lnTo>
                    <a:pt x="176" y="356"/>
                  </a:lnTo>
                  <a:lnTo>
                    <a:pt x="154" y="350"/>
                  </a:lnTo>
                  <a:lnTo>
                    <a:pt x="136" y="344"/>
                  </a:lnTo>
                  <a:lnTo>
                    <a:pt x="136" y="344"/>
                  </a:lnTo>
                  <a:lnTo>
                    <a:pt x="72" y="318"/>
                  </a:lnTo>
                  <a:lnTo>
                    <a:pt x="30" y="300"/>
                  </a:lnTo>
                  <a:lnTo>
                    <a:pt x="6" y="286"/>
                  </a:lnTo>
                  <a:lnTo>
                    <a:pt x="0" y="282"/>
                  </a:lnTo>
                  <a:lnTo>
                    <a:pt x="0" y="282"/>
                  </a:lnTo>
                  <a:lnTo>
                    <a:pt x="18" y="170"/>
                  </a:lnTo>
                  <a:lnTo>
                    <a:pt x="18" y="170"/>
                  </a:lnTo>
                  <a:lnTo>
                    <a:pt x="24" y="140"/>
                  </a:lnTo>
                  <a:lnTo>
                    <a:pt x="30" y="120"/>
                  </a:lnTo>
                  <a:lnTo>
                    <a:pt x="36" y="100"/>
                  </a:lnTo>
                  <a:lnTo>
                    <a:pt x="44" y="76"/>
                  </a:lnTo>
                  <a:lnTo>
                    <a:pt x="44" y="76"/>
                  </a:lnTo>
                  <a:lnTo>
                    <a:pt x="50" y="54"/>
                  </a:lnTo>
                  <a:lnTo>
                    <a:pt x="54" y="44"/>
                  </a:lnTo>
                  <a:lnTo>
                    <a:pt x="56" y="38"/>
                  </a:lnTo>
                  <a:lnTo>
                    <a:pt x="54" y="28"/>
                  </a:lnTo>
                  <a:lnTo>
                    <a:pt x="50" y="0"/>
                  </a:lnTo>
                  <a:lnTo>
                    <a:pt x="436" y="12"/>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7" name="Freeform 17"/>
            <p:cNvSpPr>
              <a:spLocks/>
            </p:cNvSpPr>
            <p:nvPr/>
          </p:nvSpPr>
          <p:spPr bwMode="auto">
            <a:xfrm>
              <a:off x="1364" y="2214"/>
              <a:ext cx="224" cy="730"/>
            </a:xfrm>
            <a:custGeom>
              <a:avLst/>
              <a:gdLst>
                <a:gd name="T0" fmla="*/ 118 w 224"/>
                <a:gd name="T1" fmla="*/ 140 h 730"/>
                <a:gd name="T2" fmla="*/ 118 w 224"/>
                <a:gd name="T3" fmla="*/ 196 h 730"/>
                <a:gd name="T4" fmla="*/ 112 w 224"/>
                <a:gd name="T5" fmla="*/ 234 h 730"/>
                <a:gd name="T6" fmla="*/ 102 w 224"/>
                <a:gd name="T7" fmla="*/ 284 h 730"/>
                <a:gd name="T8" fmla="*/ 100 w 224"/>
                <a:gd name="T9" fmla="*/ 308 h 730"/>
                <a:gd name="T10" fmla="*/ 106 w 224"/>
                <a:gd name="T11" fmla="*/ 378 h 730"/>
                <a:gd name="T12" fmla="*/ 110 w 224"/>
                <a:gd name="T13" fmla="*/ 428 h 730"/>
                <a:gd name="T14" fmla="*/ 116 w 224"/>
                <a:gd name="T15" fmla="*/ 538 h 730"/>
                <a:gd name="T16" fmla="*/ 122 w 224"/>
                <a:gd name="T17" fmla="*/ 558 h 730"/>
                <a:gd name="T18" fmla="*/ 126 w 224"/>
                <a:gd name="T19" fmla="*/ 562 h 730"/>
                <a:gd name="T20" fmla="*/ 164 w 224"/>
                <a:gd name="T21" fmla="*/ 582 h 730"/>
                <a:gd name="T22" fmla="*/ 178 w 224"/>
                <a:gd name="T23" fmla="*/ 592 h 730"/>
                <a:gd name="T24" fmla="*/ 206 w 224"/>
                <a:gd name="T25" fmla="*/ 620 h 730"/>
                <a:gd name="T26" fmla="*/ 214 w 224"/>
                <a:gd name="T27" fmla="*/ 626 h 730"/>
                <a:gd name="T28" fmla="*/ 224 w 224"/>
                <a:gd name="T29" fmla="*/ 646 h 730"/>
                <a:gd name="T30" fmla="*/ 224 w 224"/>
                <a:gd name="T31" fmla="*/ 654 h 730"/>
                <a:gd name="T32" fmla="*/ 220 w 224"/>
                <a:gd name="T33" fmla="*/ 656 h 730"/>
                <a:gd name="T34" fmla="*/ 204 w 224"/>
                <a:gd name="T35" fmla="*/ 654 h 730"/>
                <a:gd name="T36" fmla="*/ 188 w 224"/>
                <a:gd name="T37" fmla="*/ 642 h 730"/>
                <a:gd name="T38" fmla="*/ 178 w 224"/>
                <a:gd name="T39" fmla="*/ 638 h 730"/>
                <a:gd name="T40" fmla="*/ 174 w 224"/>
                <a:gd name="T41" fmla="*/ 636 h 730"/>
                <a:gd name="T42" fmla="*/ 172 w 224"/>
                <a:gd name="T43" fmla="*/ 644 h 730"/>
                <a:gd name="T44" fmla="*/ 176 w 224"/>
                <a:gd name="T45" fmla="*/ 656 h 730"/>
                <a:gd name="T46" fmla="*/ 180 w 224"/>
                <a:gd name="T47" fmla="*/ 660 h 730"/>
                <a:gd name="T48" fmla="*/ 194 w 224"/>
                <a:gd name="T49" fmla="*/ 674 h 730"/>
                <a:gd name="T50" fmla="*/ 180 w 224"/>
                <a:gd name="T51" fmla="*/ 700 h 730"/>
                <a:gd name="T52" fmla="*/ 168 w 224"/>
                <a:gd name="T53" fmla="*/ 710 h 730"/>
                <a:gd name="T54" fmla="*/ 142 w 224"/>
                <a:gd name="T55" fmla="*/ 726 h 730"/>
                <a:gd name="T56" fmla="*/ 132 w 224"/>
                <a:gd name="T57" fmla="*/ 730 h 730"/>
                <a:gd name="T58" fmla="*/ 112 w 224"/>
                <a:gd name="T59" fmla="*/ 694 h 730"/>
                <a:gd name="T60" fmla="*/ 104 w 224"/>
                <a:gd name="T61" fmla="*/ 672 h 730"/>
                <a:gd name="T62" fmla="*/ 90 w 224"/>
                <a:gd name="T63" fmla="*/ 634 h 730"/>
                <a:gd name="T64" fmla="*/ 82 w 224"/>
                <a:gd name="T65" fmla="*/ 616 h 730"/>
                <a:gd name="T66" fmla="*/ 66 w 224"/>
                <a:gd name="T67" fmla="*/ 590 h 730"/>
                <a:gd name="T68" fmla="*/ 62 w 224"/>
                <a:gd name="T69" fmla="*/ 574 h 730"/>
                <a:gd name="T70" fmla="*/ 52 w 224"/>
                <a:gd name="T71" fmla="*/ 524 h 730"/>
                <a:gd name="T72" fmla="*/ 30 w 224"/>
                <a:gd name="T73" fmla="*/ 452 h 730"/>
                <a:gd name="T74" fmla="*/ 18 w 224"/>
                <a:gd name="T75" fmla="*/ 418 h 730"/>
                <a:gd name="T76" fmla="*/ 2 w 224"/>
                <a:gd name="T77" fmla="*/ 370 h 730"/>
                <a:gd name="T78" fmla="*/ 0 w 224"/>
                <a:gd name="T79" fmla="*/ 332 h 730"/>
                <a:gd name="T80" fmla="*/ 0 w 224"/>
                <a:gd name="T81" fmla="*/ 310 h 730"/>
                <a:gd name="T82" fmla="*/ 16 w 224"/>
                <a:gd name="T83" fmla="*/ 148 h 730"/>
                <a:gd name="T84" fmla="*/ 30 w 224"/>
                <a:gd name="T85" fmla="*/ 60 h 730"/>
                <a:gd name="T86" fmla="*/ 44 w 224"/>
                <a:gd name="T87" fmla="*/ 14 h 730"/>
                <a:gd name="T88" fmla="*/ 48 w 224"/>
                <a:gd name="T89" fmla="*/ 4 h 730"/>
                <a:gd name="T90" fmla="*/ 60 w 224"/>
                <a:gd name="T91" fmla="*/ 0 h 730"/>
                <a:gd name="T92" fmla="*/ 70 w 224"/>
                <a:gd name="T93" fmla="*/ 10 h 730"/>
                <a:gd name="T94" fmla="*/ 94 w 224"/>
                <a:gd name="T95" fmla="*/ 58 h 730"/>
                <a:gd name="T96" fmla="*/ 110 w 224"/>
                <a:gd name="T97" fmla="*/ 114 h 730"/>
                <a:gd name="T98" fmla="*/ 118 w 224"/>
                <a:gd name="T99" fmla="*/ 14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4" h="730">
                  <a:moveTo>
                    <a:pt x="118" y="140"/>
                  </a:moveTo>
                  <a:lnTo>
                    <a:pt x="118" y="140"/>
                  </a:lnTo>
                  <a:lnTo>
                    <a:pt x="118" y="174"/>
                  </a:lnTo>
                  <a:lnTo>
                    <a:pt x="118" y="196"/>
                  </a:lnTo>
                  <a:lnTo>
                    <a:pt x="116" y="212"/>
                  </a:lnTo>
                  <a:lnTo>
                    <a:pt x="112" y="234"/>
                  </a:lnTo>
                  <a:lnTo>
                    <a:pt x="112" y="234"/>
                  </a:lnTo>
                  <a:lnTo>
                    <a:pt x="102" y="284"/>
                  </a:lnTo>
                  <a:lnTo>
                    <a:pt x="100" y="308"/>
                  </a:lnTo>
                  <a:lnTo>
                    <a:pt x="100" y="308"/>
                  </a:lnTo>
                  <a:lnTo>
                    <a:pt x="104" y="340"/>
                  </a:lnTo>
                  <a:lnTo>
                    <a:pt x="106" y="378"/>
                  </a:lnTo>
                  <a:lnTo>
                    <a:pt x="110" y="428"/>
                  </a:lnTo>
                  <a:lnTo>
                    <a:pt x="110" y="428"/>
                  </a:lnTo>
                  <a:lnTo>
                    <a:pt x="114" y="522"/>
                  </a:lnTo>
                  <a:lnTo>
                    <a:pt x="116" y="538"/>
                  </a:lnTo>
                  <a:lnTo>
                    <a:pt x="118" y="550"/>
                  </a:lnTo>
                  <a:lnTo>
                    <a:pt x="122" y="558"/>
                  </a:lnTo>
                  <a:lnTo>
                    <a:pt x="126" y="562"/>
                  </a:lnTo>
                  <a:lnTo>
                    <a:pt x="126" y="562"/>
                  </a:lnTo>
                  <a:lnTo>
                    <a:pt x="144" y="570"/>
                  </a:lnTo>
                  <a:lnTo>
                    <a:pt x="164" y="582"/>
                  </a:lnTo>
                  <a:lnTo>
                    <a:pt x="164" y="582"/>
                  </a:lnTo>
                  <a:lnTo>
                    <a:pt x="178" y="592"/>
                  </a:lnTo>
                  <a:lnTo>
                    <a:pt x="190" y="602"/>
                  </a:lnTo>
                  <a:lnTo>
                    <a:pt x="206" y="620"/>
                  </a:lnTo>
                  <a:lnTo>
                    <a:pt x="206" y="620"/>
                  </a:lnTo>
                  <a:lnTo>
                    <a:pt x="214" y="626"/>
                  </a:lnTo>
                  <a:lnTo>
                    <a:pt x="220" y="636"/>
                  </a:lnTo>
                  <a:lnTo>
                    <a:pt x="224" y="646"/>
                  </a:lnTo>
                  <a:lnTo>
                    <a:pt x="224" y="650"/>
                  </a:lnTo>
                  <a:lnTo>
                    <a:pt x="224" y="654"/>
                  </a:lnTo>
                  <a:lnTo>
                    <a:pt x="224" y="654"/>
                  </a:lnTo>
                  <a:lnTo>
                    <a:pt x="220" y="656"/>
                  </a:lnTo>
                  <a:lnTo>
                    <a:pt x="214" y="658"/>
                  </a:lnTo>
                  <a:lnTo>
                    <a:pt x="204" y="654"/>
                  </a:lnTo>
                  <a:lnTo>
                    <a:pt x="194" y="648"/>
                  </a:lnTo>
                  <a:lnTo>
                    <a:pt x="188" y="642"/>
                  </a:lnTo>
                  <a:lnTo>
                    <a:pt x="188" y="642"/>
                  </a:lnTo>
                  <a:lnTo>
                    <a:pt x="178" y="638"/>
                  </a:lnTo>
                  <a:lnTo>
                    <a:pt x="174" y="636"/>
                  </a:lnTo>
                  <a:lnTo>
                    <a:pt x="174" y="636"/>
                  </a:lnTo>
                  <a:lnTo>
                    <a:pt x="174" y="638"/>
                  </a:lnTo>
                  <a:lnTo>
                    <a:pt x="172" y="644"/>
                  </a:lnTo>
                  <a:lnTo>
                    <a:pt x="174" y="652"/>
                  </a:lnTo>
                  <a:lnTo>
                    <a:pt x="176" y="656"/>
                  </a:lnTo>
                  <a:lnTo>
                    <a:pt x="180" y="660"/>
                  </a:lnTo>
                  <a:lnTo>
                    <a:pt x="180" y="660"/>
                  </a:lnTo>
                  <a:lnTo>
                    <a:pt x="194" y="674"/>
                  </a:lnTo>
                  <a:lnTo>
                    <a:pt x="194" y="674"/>
                  </a:lnTo>
                  <a:lnTo>
                    <a:pt x="188" y="688"/>
                  </a:lnTo>
                  <a:lnTo>
                    <a:pt x="180" y="700"/>
                  </a:lnTo>
                  <a:lnTo>
                    <a:pt x="168" y="710"/>
                  </a:lnTo>
                  <a:lnTo>
                    <a:pt x="168" y="710"/>
                  </a:lnTo>
                  <a:lnTo>
                    <a:pt x="154" y="720"/>
                  </a:lnTo>
                  <a:lnTo>
                    <a:pt x="142" y="726"/>
                  </a:lnTo>
                  <a:lnTo>
                    <a:pt x="132" y="730"/>
                  </a:lnTo>
                  <a:lnTo>
                    <a:pt x="132" y="730"/>
                  </a:lnTo>
                  <a:lnTo>
                    <a:pt x="122" y="712"/>
                  </a:lnTo>
                  <a:lnTo>
                    <a:pt x="112" y="694"/>
                  </a:lnTo>
                  <a:lnTo>
                    <a:pt x="104" y="672"/>
                  </a:lnTo>
                  <a:lnTo>
                    <a:pt x="104" y="672"/>
                  </a:lnTo>
                  <a:lnTo>
                    <a:pt x="96" y="650"/>
                  </a:lnTo>
                  <a:lnTo>
                    <a:pt x="90" y="634"/>
                  </a:lnTo>
                  <a:lnTo>
                    <a:pt x="82" y="616"/>
                  </a:lnTo>
                  <a:lnTo>
                    <a:pt x="82" y="616"/>
                  </a:lnTo>
                  <a:lnTo>
                    <a:pt x="72" y="602"/>
                  </a:lnTo>
                  <a:lnTo>
                    <a:pt x="66" y="590"/>
                  </a:lnTo>
                  <a:lnTo>
                    <a:pt x="62" y="574"/>
                  </a:lnTo>
                  <a:lnTo>
                    <a:pt x="62" y="574"/>
                  </a:lnTo>
                  <a:lnTo>
                    <a:pt x="58" y="554"/>
                  </a:lnTo>
                  <a:lnTo>
                    <a:pt x="52" y="524"/>
                  </a:lnTo>
                  <a:lnTo>
                    <a:pt x="42" y="490"/>
                  </a:lnTo>
                  <a:lnTo>
                    <a:pt x="30" y="452"/>
                  </a:lnTo>
                  <a:lnTo>
                    <a:pt x="30" y="452"/>
                  </a:lnTo>
                  <a:lnTo>
                    <a:pt x="18" y="418"/>
                  </a:lnTo>
                  <a:lnTo>
                    <a:pt x="6" y="386"/>
                  </a:lnTo>
                  <a:lnTo>
                    <a:pt x="2" y="370"/>
                  </a:lnTo>
                  <a:lnTo>
                    <a:pt x="0" y="352"/>
                  </a:lnTo>
                  <a:lnTo>
                    <a:pt x="0" y="332"/>
                  </a:lnTo>
                  <a:lnTo>
                    <a:pt x="0" y="310"/>
                  </a:lnTo>
                  <a:lnTo>
                    <a:pt x="0" y="310"/>
                  </a:lnTo>
                  <a:lnTo>
                    <a:pt x="6" y="242"/>
                  </a:lnTo>
                  <a:lnTo>
                    <a:pt x="16" y="148"/>
                  </a:lnTo>
                  <a:lnTo>
                    <a:pt x="22" y="100"/>
                  </a:lnTo>
                  <a:lnTo>
                    <a:pt x="30" y="60"/>
                  </a:lnTo>
                  <a:lnTo>
                    <a:pt x="38" y="26"/>
                  </a:lnTo>
                  <a:lnTo>
                    <a:pt x="44" y="14"/>
                  </a:lnTo>
                  <a:lnTo>
                    <a:pt x="48" y="4"/>
                  </a:lnTo>
                  <a:lnTo>
                    <a:pt x="48" y="4"/>
                  </a:lnTo>
                  <a:lnTo>
                    <a:pt x="54" y="0"/>
                  </a:lnTo>
                  <a:lnTo>
                    <a:pt x="60" y="0"/>
                  </a:lnTo>
                  <a:lnTo>
                    <a:pt x="66" y="2"/>
                  </a:lnTo>
                  <a:lnTo>
                    <a:pt x="70" y="10"/>
                  </a:lnTo>
                  <a:lnTo>
                    <a:pt x="82" y="30"/>
                  </a:lnTo>
                  <a:lnTo>
                    <a:pt x="94" y="58"/>
                  </a:lnTo>
                  <a:lnTo>
                    <a:pt x="102" y="86"/>
                  </a:lnTo>
                  <a:lnTo>
                    <a:pt x="110" y="114"/>
                  </a:lnTo>
                  <a:lnTo>
                    <a:pt x="118" y="140"/>
                  </a:lnTo>
                  <a:lnTo>
                    <a:pt x="118" y="14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8" name="Freeform 18"/>
            <p:cNvSpPr>
              <a:spLocks/>
            </p:cNvSpPr>
            <p:nvPr/>
          </p:nvSpPr>
          <p:spPr bwMode="auto">
            <a:xfrm>
              <a:off x="1830" y="2184"/>
              <a:ext cx="254" cy="790"/>
            </a:xfrm>
            <a:custGeom>
              <a:avLst/>
              <a:gdLst>
                <a:gd name="T0" fmla="*/ 112 w 254"/>
                <a:gd name="T1" fmla="*/ 210 h 790"/>
                <a:gd name="T2" fmla="*/ 146 w 254"/>
                <a:gd name="T3" fmla="*/ 322 h 790"/>
                <a:gd name="T4" fmla="*/ 150 w 254"/>
                <a:gd name="T5" fmla="*/ 346 h 790"/>
                <a:gd name="T6" fmla="*/ 158 w 254"/>
                <a:gd name="T7" fmla="*/ 392 h 790"/>
                <a:gd name="T8" fmla="*/ 156 w 254"/>
                <a:gd name="T9" fmla="*/ 424 h 790"/>
                <a:gd name="T10" fmla="*/ 146 w 254"/>
                <a:gd name="T11" fmla="*/ 514 h 790"/>
                <a:gd name="T12" fmla="*/ 142 w 254"/>
                <a:gd name="T13" fmla="*/ 532 h 790"/>
                <a:gd name="T14" fmla="*/ 122 w 254"/>
                <a:gd name="T15" fmla="*/ 602 h 790"/>
                <a:gd name="T16" fmla="*/ 120 w 254"/>
                <a:gd name="T17" fmla="*/ 616 h 790"/>
                <a:gd name="T18" fmla="*/ 110 w 254"/>
                <a:gd name="T19" fmla="*/ 636 h 790"/>
                <a:gd name="T20" fmla="*/ 102 w 254"/>
                <a:gd name="T21" fmla="*/ 644 h 790"/>
                <a:gd name="T22" fmla="*/ 42 w 254"/>
                <a:gd name="T23" fmla="*/ 682 h 790"/>
                <a:gd name="T24" fmla="*/ 30 w 254"/>
                <a:gd name="T25" fmla="*/ 690 h 790"/>
                <a:gd name="T26" fmla="*/ 8 w 254"/>
                <a:gd name="T27" fmla="*/ 710 h 790"/>
                <a:gd name="T28" fmla="*/ 0 w 254"/>
                <a:gd name="T29" fmla="*/ 722 h 790"/>
                <a:gd name="T30" fmla="*/ 2 w 254"/>
                <a:gd name="T31" fmla="*/ 726 h 790"/>
                <a:gd name="T32" fmla="*/ 10 w 254"/>
                <a:gd name="T33" fmla="*/ 730 h 790"/>
                <a:gd name="T34" fmla="*/ 34 w 254"/>
                <a:gd name="T35" fmla="*/ 718 h 790"/>
                <a:gd name="T36" fmla="*/ 48 w 254"/>
                <a:gd name="T37" fmla="*/ 710 h 790"/>
                <a:gd name="T38" fmla="*/ 54 w 254"/>
                <a:gd name="T39" fmla="*/ 706 h 790"/>
                <a:gd name="T40" fmla="*/ 44 w 254"/>
                <a:gd name="T41" fmla="*/ 734 h 790"/>
                <a:gd name="T42" fmla="*/ 40 w 254"/>
                <a:gd name="T43" fmla="*/ 744 h 790"/>
                <a:gd name="T44" fmla="*/ 40 w 254"/>
                <a:gd name="T45" fmla="*/ 748 h 790"/>
                <a:gd name="T46" fmla="*/ 78 w 254"/>
                <a:gd name="T47" fmla="*/ 776 h 790"/>
                <a:gd name="T48" fmla="*/ 96 w 254"/>
                <a:gd name="T49" fmla="*/ 784 h 790"/>
                <a:gd name="T50" fmla="*/ 116 w 254"/>
                <a:gd name="T51" fmla="*/ 788 h 790"/>
                <a:gd name="T52" fmla="*/ 122 w 254"/>
                <a:gd name="T53" fmla="*/ 790 h 790"/>
                <a:gd name="T54" fmla="*/ 136 w 254"/>
                <a:gd name="T55" fmla="*/ 750 h 790"/>
                <a:gd name="T56" fmla="*/ 146 w 254"/>
                <a:gd name="T57" fmla="*/ 732 h 790"/>
                <a:gd name="T58" fmla="*/ 170 w 254"/>
                <a:gd name="T59" fmla="*/ 684 h 790"/>
                <a:gd name="T60" fmla="*/ 176 w 254"/>
                <a:gd name="T61" fmla="*/ 678 h 790"/>
                <a:gd name="T62" fmla="*/ 188 w 254"/>
                <a:gd name="T63" fmla="*/ 656 h 790"/>
                <a:gd name="T64" fmla="*/ 194 w 254"/>
                <a:gd name="T65" fmla="*/ 632 h 790"/>
                <a:gd name="T66" fmla="*/ 202 w 254"/>
                <a:gd name="T67" fmla="*/ 600 h 790"/>
                <a:gd name="T68" fmla="*/ 230 w 254"/>
                <a:gd name="T69" fmla="*/ 524 h 790"/>
                <a:gd name="T70" fmla="*/ 242 w 254"/>
                <a:gd name="T71" fmla="*/ 486 h 790"/>
                <a:gd name="T72" fmla="*/ 254 w 254"/>
                <a:gd name="T73" fmla="*/ 420 h 790"/>
                <a:gd name="T74" fmla="*/ 248 w 254"/>
                <a:gd name="T75" fmla="*/ 360 h 790"/>
                <a:gd name="T76" fmla="*/ 238 w 254"/>
                <a:gd name="T77" fmla="*/ 296 h 790"/>
                <a:gd name="T78" fmla="*/ 212 w 254"/>
                <a:gd name="T79" fmla="*/ 136 h 790"/>
                <a:gd name="T80" fmla="*/ 192 w 254"/>
                <a:gd name="T81" fmla="*/ 42 h 790"/>
                <a:gd name="T82" fmla="*/ 182 w 254"/>
                <a:gd name="T83" fmla="*/ 12 h 790"/>
                <a:gd name="T84" fmla="*/ 172 w 254"/>
                <a:gd name="T85" fmla="*/ 0 h 790"/>
                <a:gd name="T86" fmla="*/ 160 w 254"/>
                <a:gd name="T87" fmla="*/ 4 h 790"/>
                <a:gd name="T88" fmla="*/ 146 w 254"/>
                <a:gd name="T89" fmla="*/ 20 h 790"/>
                <a:gd name="T90" fmla="*/ 134 w 254"/>
                <a:gd name="T91" fmla="*/ 48 h 790"/>
                <a:gd name="T92" fmla="*/ 116 w 254"/>
                <a:gd name="T93" fmla="*/ 124 h 790"/>
                <a:gd name="T94" fmla="*/ 112 w 254"/>
                <a:gd name="T95" fmla="*/ 188 h 790"/>
                <a:gd name="T96" fmla="*/ 112 w 254"/>
                <a:gd name="T97" fmla="*/ 210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4" h="790">
                  <a:moveTo>
                    <a:pt x="112" y="210"/>
                  </a:moveTo>
                  <a:lnTo>
                    <a:pt x="112" y="210"/>
                  </a:lnTo>
                  <a:lnTo>
                    <a:pt x="138" y="296"/>
                  </a:lnTo>
                  <a:lnTo>
                    <a:pt x="146" y="322"/>
                  </a:lnTo>
                  <a:lnTo>
                    <a:pt x="150" y="346"/>
                  </a:lnTo>
                  <a:lnTo>
                    <a:pt x="150" y="346"/>
                  </a:lnTo>
                  <a:lnTo>
                    <a:pt x="158" y="392"/>
                  </a:lnTo>
                  <a:lnTo>
                    <a:pt x="158" y="392"/>
                  </a:lnTo>
                  <a:lnTo>
                    <a:pt x="156" y="424"/>
                  </a:lnTo>
                  <a:lnTo>
                    <a:pt x="156" y="424"/>
                  </a:lnTo>
                  <a:lnTo>
                    <a:pt x="150" y="468"/>
                  </a:lnTo>
                  <a:lnTo>
                    <a:pt x="146" y="514"/>
                  </a:lnTo>
                  <a:lnTo>
                    <a:pt x="146" y="514"/>
                  </a:lnTo>
                  <a:lnTo>
                    <a:pt x="142" y="532"/>
                  </a:lnTo>
                  <a:lnTo>
                    <a:pt x="136" y="558"/>
                  </a:lnTo>
                  <a:lnTo>
                    <a:pt x="122" y="602"/>
                  </a:lnTo>
                  <a:lnTo>
                    <a:pt x="122" y="602"/>
                  </a:lnTo>
                  <a:lnTo>
                    <a:pt x="120" y="616"/>
                  </a:lnTo>
                  <a:lnTo>
                    <a:pt x="114" y="628"/>
                  </a:lnTo>
                  <a:lnTo>
                    <a:pt x="110" y="636"/>
                  </a:lnTo>
                  <a:lnTo>
                    <a:pt x="102" y="644"/>
                  </a:lnTo>
                  <a:lnTo>
                    <a:pt x="102" y="644"/>
                  </a:lnTo>
                  <a:lnTo>
                    <a:pt x="72" y="662"/>
                  </a:lnTo>
                  <a:lnTo>
                    <a:pt x="42" y="682"/>
                  </a:lnTo>
                  <a:lnTo>
                    <a:pt x="42" y="682"/>
                  </a:lnTo>
                  <a:lnTo>
                    <a:pt x="30" y="690"/>
                  </a:lnTo>
                  <a:lnTo>
                    <a:pt x="14" y="704"/>
                  </a:lnTo>
                  <a:lnTo>
                    <a:pt x="8" y="710"/>
                  </a:lnTo>
                  <a:lnTo>
                    <a:pt x="2" y="716"/>
                  </a:lnTo>
                  <a:lnTo>
                    <a:pt x="0" y="722"/>
                  </a:lnTo>
                  <a:lnTo>
                    <a:pt x="2" y="726"/>
                  </a:lnTo>
                  <a:lnTo>
                    <a:pt x="2" y="726"/>
                  </a:lnTo>
                  <a:lnTo>
                    <a:pt x="6" y="728"/>
                  </a:lnTo>
                  <a:lnTo>
                    <a:pt x="10" y="730"/>
                  </a:lnTo>
                  <a:lnTo>
                    <a:pt x="18" y="728"/>
                  </a:lnTo>
                  <a:lnTo>
                    <a:pt x="34" y="718"/>
                  </a:lnTo>
                  <a:lnTo>
                    <a:pt x="34" y="718"/>
                  </a:lnTo>
                  <a:lnTo>
                    <a:pt x="48" y="710"/>
                  </a:lnTo>
                  <a:lnTo>
                    <a:pt x="54" y="706"/>
                  </a:lnTo>
                  <a:lnTo>
                    <a:pt x="54" y="706"/>
                  </a:lnTo>
                  <a:lnTo>
                    <a:pt x="50" y="716"/>
                  </a:lnTo>
                  <a:lnTo>
                    <a:pt x="44" y="734"/>
                  </a:lnTo>
                  <a:lnTo>
                    <a:pt x="44" y="734"/>
                  </a:lnTo>
                  <a:lnTo>
                    <a:pt x="40" y="744"/>
                  </a:lnTo>
                  <a:lnTo>
                    <a:pt x="40" y="748"/>
                  </a:lnTo>
                  <a:lnTo>
                    <a:pt x="40" y="748"/>
                  </a:lnTo>
                  <a:lnTo>
                    <a:pt x="60" y="764"/>
                  </a:lnTo>
                  <a:lnTo>
                    <a:pt x="78" y="776"/>
                  </a:lnTo>
                  <a:lnTo>
                    <a:pt x="88" y="782"/>
                  </a:lnTo>
                  <a:lnTo>
                    <a:pt x="96" y="784"/>
                  </a:lnTo>
                  <a:lnTo>
                    <a:pt x="96" y="784"/>
                  </a:lnTo>
                  <a:lnTo>
                    <a:pt x="116" y="788"/>
                  </a:lnTo>
                  <a:lnTo>
                    <a:pt x="122" y="790"/>
                  </a:lnTo>
                  <a:lnTo>
                    <a:pt x="122" y="790"/>
                  </a:lnTo>
                  <a:lnTo>
                    <a:pt x="128" y="768"/>
                  </a:lnTo>
                  <a:lnTo>
                    <a:pt x="136" y="750"/>
                  </a:lnTo>
                  <a:lnTo>
                    <a:pt x="146" y="732"/>
                  </a:lnTo>
                  <a:lnTo>
                    <a:pt x="146" y="732"/>
                  </a:lnTo>
                  <a:lnTo>
                    <a:pt x="160" y="702"/>
                  </a:lnTo>
                  <a:lnTo>
                    <a:pt x="170" y="684"/>
                  </a:lnTo>
                  <a:lnTo>
                    <a:pt x="170" y="684"/>
                  </a:lnTo>
                  <a:lnTo>
                    <a:pt x="176" y="678"/>
                  </a:lnTo>
                  <a:lnTo>
                    <a:pt x="182" y="670"/>
                  </a:lnTo>
                  <a:lnTo>
                    <a:pt x="188" y="656"/>
                  </a:lnTo>
                  <a:lnTo>
                    <a:pt x="194" y="632"/>
                  </a:lnTo>
                  <a:lnTo>
                    <a:pt x="194" y="632"/>
                  </a:lnTo>
                  <a:lnTo>
                    <a:pt x="196" y="616"/>
                  </a:lnTo>
                  <a:lnTo>
                    <a:pt x="202" y="600"/>
                  </a:lnTo>
                  <a:lnTo>
                    <a:pt x="214" y="562"/>
                  </a:lnTo>
                  <a:lnTo>
                    <a:pt x="230" y="524"/>
                  </a:lnTo>
                  <a:lnTo>
                    <a:pt x="242" y="486"/>
                  </a:lnTo>
                  <a:lnTo>
                    <a:pt x="242" y="486"/>
                  </a:lnTo>
                  <a:lnTo>
                    <a:pt x="252" y="450"/>
                  </a:lnTo>
                  <a:lnTo>
                    <a:pt x="254" y="420"/>
                  </a:lnTo>
                  <a:lnTo>
                    <a:pt x="254" y="390"/>
                  </a:lnTo>
                  <a:lnTo>
                    <a:pt x="248" y="360"/>
                  </a:lnTo>
                  <a:lnTo>
                    <a:pt x="248" y="360"/>
                  </a:lnTo>
                  <a:lnTo>
                    <a:pt x="238" y="296"/>
                  </a:lnTo>
                  <a:lnTo>
                    <a:pt x="222" y="192"/>
                  </a:lnTo>
                  <a:lnTo>
                    <a:pt x="212" y="136"/>
                  </a:lnTo>
                  <a:lnTo>
                    <a:pt x="202" y="84"/>
                  </a:lnTo>
                  <a:lnTo>
                    <a:pt x="192" y="42"/>
                  </a:lnTo>
                  <a:lnTo>
                    <a:pt x="182" y="12"/>
                  </a:lnTo>
                  <a:lnTo>
                    <a:pt x="182" y="12"/>
                  </a:lnTo>
                  <a:lnTo>
                    <a:pt x="178" y="4"/>
                  </a:lnTo>
                  <a:lnTo>
                    <a:pt x="172" y="0"/>
                  </a:lnTo>
                  <a:lnTo>
                    <a:pt x="166" y="0"/>
                  </a:lnTo>
                  <a:lnTo>
                    <a:pt x="160" y="4"/>
                  </a:lnTo>
                  <a:lnTo>
                    <a:pt x="152" y="10"/>
                  </a:lnTo>
                  <a:lnTo>
                    <a:pt x="146" y="20"/>
                  </a:lnTo>
                  <a:lnTo>
                    <a:pt x="140" y="32"/>
                  </a:lnTo>
                  <a:lnTo>
                    <a:pt x="134" y="48"/>
                  </a:lnTo>
                  <a:lnTo>
                    <a:pt x="124" y="82"/>
                  </a:lnTo>
                  <a:lnTo>
                    <a:pt x="116" y="124"/>
                  </a:lnTo>
                  <a:lnTo>
                    <a:pt x="112" y="166"/>
                  </a:lnTo>
                  <a:lnTo>
                    <a:pt x="112" y="188"/>
                  </a:lnTo>
                  <a:lnTo>
                    <a:pt x="112" y="210"/>
                  </a:lnTo>
                  <a:lnTo>
                    <a:pt x="112" y="21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9" name="Freeform 19"/>
            <p:cNvSpPr>
              <a:spLocks/>
            </p:cNvSpPr>
            <p:nvPr/>
          </p:nvSpPr>
          <p:spPr bwMode="auto">
            <a:xfrm>
              <a:off x="1398" y="2082"/>
              <a:ext cx="638" cy="536"/>
            </a:xfrm>
            <a:custGeom>
              <a:avLst/>
              <a:gdLst>
                <a:gd name="T0" fmla="*/ 138 w 638"/>
                <a:gd name="T1" fmla="*/ 480 h 536"/>
                <a:gd name="T2" fmla="*/ 122 w 638"/>
                <a:gd name="T3" fmla="*/ 414 h 536"/>
                <a:gd name="T4" fmla="*/ 114 w 638"/>
                <a:gd name="T5" fmla="*/ 394 h 536"/>
                <a:gd name="T6" fmla="*/ 98 w 638"/>
                <a:gd name="T7" fmla="*/ 336 h 536"/>
                <a:gd name="T8" fmla="*/ 92 w 638"/>
                <a:gd name="T9" fmla="*/ 306 h 536"/>
                <a:gd name="T10" fmla="*/ 94 w 638"/>
                <a:gd name="T11" fmla="*/ 242 h 536"/>
                <a:gd name="T12" fmla="*/ 100 w 638"/>
                <a:gd name="T13" fmla="*/ 202 h 536"/>
                <a:gd name="T14" fmla="*/ 104 w 638"/>
                <a:gd name="T15" fmla="*/ 192 h 536"/>
                <a:gd name="T16" fmla="*/ 104 w 638"/>
                <a:gd name="T17" fmla="*/ 230 h 536"/>
                <a:gd name="T18" fmla="*/ 100 w 638"/>
                <a:gd name="T19" fmla="*/ 314 h 536"/>
                <a:gd name="T20" fmla="*/ 98 w 638"/>
                <a:gd name="T21" fmla="*/ 318 h 536"/>
                <a:gd name="T22" fmla="*/ 74 w 638"/>
                <a:gd name="T23" fmla="*/ 282 h 536"/>
                <a:gd name="T24" fmla="*/ 42 w 638"/>
                <a:gd name="T25" fmla="*/ 224 h 536"/>
                <a:gd name="T26" fmla="*/ 32 w 638"/>
                <a:gd name="T27" fmla="*/ 212 h 536"/>
                <a:gd name="T28" fmla="*/ 16 w 638"/>
                <a:gd name="T29" fmla="*/ 192 h 536"/>
                <a:gd name="T30" fmla="*/ 2 w 638"/>
                <a:gd name="T31" fmla="*/ 156 h 536"/>
                <a:gd name="T32" fmla="*/ 0 w 638"/>
                <a:gd name="T33" fmla="*/ 150 h 536"/>
                <a:gd name="T34" fmla="*/ 32 w 638"/>
                <a:gd name="T35" fmla="*/ 98 h 536"/>
                <a:gd name="T36" fmla="*/ 48 w 638"/>
                <a:gd name="T37" fmla="*/ 68 h 536"/>
                <a:gd name="T38" fmla="*/ 66 w 638"/>
                <a:gd name="T39" fmla="*/ 34 h 536"/>
                <a:gd name="T40" fmla="*/ 88 w 638"/>
                <a:gd name="T41" fmla="*/ 18 h 536"/>
                <a:gd name="T42" fmla="*/ 108 w 638"/>
                <a:gd name="T43" fmla="*/ 10 h 536"/>
                <a:gd name="T44" fmla="*/ 134 w 638"/>
                <a:gd name="T45" fmla="*/ 2 h 536"/>
                <a:gd name="T46" fmla="*/ 162 w 638"/>
                <a:gd name="T47" fmla="*/ 0 h 536"/>
                <a:gd name="T48" fmla="*/ 212 w 638"/>
                <a:gd name="T49" fmla="*/ 4 h 536"/>
                <a:gd name="T50" fmla="*/ 246 w 638"/>
                <a:gd name="T51" fmla="*/ 2 h 536"/>
                <a:gd name="T52" fmla="*/ 252 w 638"/>
                <a:gd name="T53" fmla="*/ 28 h 536"/>
                <a:gd name="T54" fmla="*/ 272 w 638"/>
                <a:gd name="T55" fmla="*/ 60 h 536"/>
                <a:gd name="T56" fmla="*/ 290 w 638"/>
                <a:gd name="T57" fmla="*/ 74 h 536"/>
                <a:gd name="T58" fmla="*/ 312 w 638"/>
                <a:gd name="T59" fmla="*/ 84 h 536"/>
                <a:gd name="T60" fmla="*/ 344 w 638"/>
                <a:gd name="T61" fmla="*/ 90 h 536"/>
                <a:gd name="T62" fmla="*/ 360 w 638"/>
                <a:gd name="T63" fmla="*/ 90 h 536"/>
                <a:gd name="T64" fmla="*/ 390 w 638"/>
                <a:gd name="T65" fmla="*/ 86 h 536"/>
                <a:gd name="T66" fmla="*/ 428 w 638"/>
                <a:gd name="T67" fmla="*/ 72 h 536"/>
                <a:gd name="T68" fmla="*/ 462 w 638"/>
                <a:gd name="T69" fmla="*/ 48 h 536"/>
                <a:gd name="T70" fmla="*/ 482 w 638"/>
                <a:gd name="T71" fmla="*/ 26 h 536"/>
                <a:gd name="T72" fmla="*/ 496 w 638"/>
                <a:gd name="T73" fmla="*/ 28 h 536"/>
                <a:gd name="T74" fmla="*/ 550 w 638"/>
                <a:gd name="T75" fmla="*/ 40 h 536"/>
                <a:gd name="T76" fmla="*/ 586 w 638"/>
                <a:gd name="T77" fmla="*/ 54 h 536"/>
                <a:gd name="T78" fmla="*/ 598 w 638"/>
                <a:gd name="T79" fmla="*/ 62 h 536"/>
                <a:gd name="T80" fmla="*/ 616 w 638"/>
                <a:gd name="T81" fmla="*/ 84 h 536"/>
                <a:gd name="T82" fmla="*/ 628 w 638"/>
                <a:gd name="T83" fmla="*/ 110 h 536"/>
                <a:gd name="T84" fmla="*/ 638 w 638"/>
                <a:gd name="T85" fmla="*/ 154 h 536"/>
                <a:gd name="T86" fmla="*/ 638 w 638"/>
                <a:gd name="T87" fmla="*/ 164 h 536"/>
                <a:gd name="T88" fmla="*/ 628 w 638"/>
                <a:gd name="T89" fmla="*/ 190 h 536"/>
                <a:gd name="T90" fmla="*/ 600 w 638"/>
                <a:gd name="T91" fmla="*/ 230 h 536"/>
                <a:gd name="T92" fmla="*/ 584 w 638"/>
                <a:gd name="T93" fmla="*/ 248 h 536"/>
                <a:gd name="T94" fmla="*/ 558 w 638"/>
                <a:gd name="T95" fmla="*/ 272 h 536"/>
                <a:gd name="T96" fmla="*/ 558 w 638"/>
                <a:gd name="T97" fmla="*/ 298 h 536"/>
                <a:gd name="T98" fmla="*/ 554 w 638"/>
                <a:gd name="T99" fmla="*/ 346 h 536"/>
                <a:gd name="T100" fmla="*/ 548 w 638"/>
                <a:gd name="T101" fmla="*/ 370 h 536"/>
                <a:gd name="T102" fmla="*/ 534 w 638"/>
                <a:gd name="T103" fmla="*/ 422 h 536"/>
                <a:gd name="T104" fmla="*/ 524 w 638"/>
                <a:gd name="T105" fmla="*/ 438 h 536"/>
                <a:gd name="T106" fmla="*/ 516 w 638"/>
                <a:gd name="T107" fmla="*/ 448 h 536"/>
                <a:gd name="T108" fmla="*/ 514 w 638"/>
                <a:gd name="T109" fmla="*/ 458 h 536"/>
                <a:gd name="T110" fmla="*/ 524 w 638"/>
                <a:gd name="T111" fmla="*/ 492 h 536"/>
                <a:gd name="T112" fmla="*/ 138 w 638"/>
                <a:gd name="T113" fmla="*/ 480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8" h="536">
                  <a:moveTo>
                    <a:pt x="138" y="480"/>
                  </a:moveTo>
                  <a:lnTo>
                    <a:pt x="138" y="480"/>
                  </a:lnTo>
                  <a:lnTo>
                    <a:pt x="128" y="430"/>
                  </a:lnTo>
                  <a:lnTo>
                    <a:pt x="122" y="414"/>
                  </a:lnTo>
                  <a:lnTo>
                    <a:pt x="114" y="394"/>
                  </a:lnTo>
                  <a:lnTo>
                    <a:pt x="114" y="394"/>
                  </a:lnTo>
                  <a:lnTo>
                    <a:pt x="104" y="366"/>
                  </a:lnTo>
                  <a:lnTo>
                    <a:pt x="98" y="336"/>
                  </a:lnTo>
                  <a:lnTo>
                    <a:pt x="92" y="306"/>
                  </a:lnTo>
                  <a:lnTo>
                    <a:pt x="92" y="306"/>
                  </a:lnTo>
                  <a:lnTo>
                    <a:pt x="92" y="274"/>
                  </a:lnTo>
                  <a:lnTo>
                    <a:pt x="94" y="242"/>
                  </a:lnTo>
                  <a:lnTo>
                    <a:pt x="100" y="202"/>
                  </a:lnTo>
                  <a:lnTo>
                    <a:pt x="100" y="202"/>
                  </a:lnTo>
                  <a:lnTo>
                    <a:pt x="102" y="192"/>
                  </a:lnTo>
                  <a:lnTo>
                    <a:pt x="104" y="192"/>
                  </a:lnTo>
                  <a:lnTo>
                    <a:pt x="104" y="194"/>
                  </a:lnTo>
                  <a:lnTo>
                    <a:pt x="104" y="230"/>
                  </a:lnTo>
                  <a:lnTo>
                    <a:pt x="100" y="314"/>
                  </a:lnTo>
                  <a:lnTo>
                    <a:pt x="100" y="314"/>
                  </a:lnTo>
                  <a:lnTo>
                    <a:pt x="100" y="316"/>
                  </a:lnTo>
                  <a:lnTo>
                    <a:pt x="98" y="318"/>
                  </a:lnTo>
                  <a:lnTo>
                    <a:pt x="92" y="312"/>
                  </a:lnTo>
                  <a:lnTo>
                    <a:pt x="74" y="282"/>
                  </a:lnTo>
                  <a:lnTo>
                    <a:pt x="52" y="242"/>
                  </a:lnTo>
                  <a:lnTo>
                    <a:pt x="42" y="224"/>
                  </a:lnTo>
                  <a:lnTo>
                    <a:pt x="32" y="212"/>
                  </a:lnTo>
                  <a:lnTo>
                    <a:pt x="32" y="212"/>
                  </a:lnTo>
                  <a:lnTo>
                    <a:pt x="24" y="202"/>
                  </a:lnTo>
                  <a:lnTo>
                    <a:pt x="16" y="192"/>
                  </a:lnTo>
                  <a:lnTo>
                    <a:pt x="6" y="172"/>
                  </a:lnTo>
                  <a:lnTo>
                    <a:pt x="2" y="156"/>
                  </a:lnTo>
                  <a:lnTo>
                    <a:pt x="0" y="150"/>
                  </a:lnTo>
                  <a:lnTo>
                    <a:pt x="0" y="150"/>
                  </a:lnTo>
                  <a:lnTo>
                    <a:pt x="16" y="124"/>
                  </a:lnTo>
                  <a:lnTo>
                    <a:pt x="32" y="98"/>
                  </a:lnTo>
                  <a:lnTo>
                    <a:pt x="48" y="68"/>
                  </a:lnTo>
                  <a:lnTo>
                    <a:pt x="48" y="68"/>
                  </a:lnTo>
                  <a:lnTo>
                    <a:pt x="60" y="44"/>
                  </a:lnTo>
                  <a:lnTo>
                    <a:pt x="66" y="34"/>
                  </a:lnTo>
                  <a:lnTo>
                    <a:pt x="72" y="28"/>
                  </a:lnTo>
                  <a:lnTo>
                    <a:pt x="88" y="18"/>
                  </a:lnTo>
                  <a:lnTo>
                    <a:pt x="108" y="10"/>
                  </a:lnTo>
                  <a:lnTo>
                    <a:pt x="108" y="10"/>
                  </a:lnTo>
                  <a:lnTo>
                    <a:pt x="120" y="4"/>
                  </a:lnTo>
                  <a:lnTo>
                    <a:pt x="134" y="2"/>
                  </a:lnTo>
                  <a:lnTo>
                    <a:pt x="148" y="0"/>
                  </a:lnTo>
                  <a:lnTo>
                    <a:pt x="162" y="0"/>
                  </a:lnTo>
                  <a:lnTo>
                    <a:pt x="212" y="4"/>
                  </a:lnTo>
                  <a:lnTo>
                    <a:pt x="212" y="4"/>
                  </a:lnTo>
                  <a:lnTo>
                    <a:pt x="246" y="2"/>
                  </a:lnTo>
                  <a:lnTo>
                    <a:pt x="246" y="2"/>
                  </a:lnTo>
                  <a:lnTo>
                    <a:pt x="248" y="16"/>
                  </a:lnTo>
                  <a:lnTo>
                    <a:pt x="252" y="28"/>
                  </a:lnTo>
                  <a:lnTo>
                    <a:pt x="260" y="44"/>
                  </a:lnTo>
                  <a:lnTo>
                    <a:pt x="272" y="60"/>
                  </a:lnTo>
                  <a:lnTo>
                    <a:pt x="280" y="66"/>
                  </a:lnTo>
                  <a:lnTo>
                    <a:pt x="290" y="74"/>
                  </a:lnTo>
                  <a:lnTo>
                    <a:pt x="300" y="80"/>
                  </a:lnTo>
                  <a:lnTo>
                    <a:pt x="312" y="84"/>
                  </a:lnTo>
                  <a:lnTo>
                    <a:pt x="328" y="88"/>
                  </a:lnTo>
                  <a:lnTo>
                    <a:pt x="344" y="90"/>
                  </a:lnTo>
                  <a:lnTo>
                    <a:pt x="344" y="90"/>
                  </a:lnTo>
                  <a:lnTo>
                    <a:pt x="360" y="90"/>
                  </a:lnTo>
                  <a:lnTo>
                    <a:pt x="376" y="90"/>
                  </a:lnTo>
                  <a:lnTo>
                    <a:pt x="390" y="86"/>
                  </a:lnTo>
                  <a:lnTo>
                    <a:pt x="404" y="84"/>
                  </a:lnTo>
                  <a:lnTo>
                    <a:pt x="428" y="72"/>
                  </a:lnTo>
                  <a:lnTo>
                    <a:pt x="448" y="60"/>
                  </a:lnTo>
                  <a:lnTo>
                    <a:pt x="462" y="48"/>
                  </a:lnTo>
                  <a:lnTo>
                    <a:pt x="474" y="38"/>
                  </a:lnTo>
                  <a:lnTo>
                    <a:pt x="482" y="26"/>
                  </a:lnTo>
                  <a:lnTo>
                    <a:pt x="482" y="26"/>
                  </a:lnTo>
                  <a:lnTo>
                    <a:pt x="496" y="28"/>
                  </a:lnTo>
                  <a:lnTo>
                    <a:pt x="530" y="36"/>
                  </a:lnTo>
                  <a:lnTo>
                    <a:pt x="550" y="40"/>
                  </a:lnTo>
                  <a:lnTo>
                    <a:pt x="568" y="46"/>
                  </a:lnTo>
                  <a:lnTo>
                    <a:pt x="586" y="54"/>
                  </a:lnTo>
                  <a:lnTo>
                    <a:pt x="598" y="62"/>
                  </a:lnTo>
                  <a:lnTo>
                    <a:pt x="598" y="62"/>
                  </a:lnTo>
                  <a:lnTo>
                    <a:pt x="608" y="74"/>
                  </a:lnTo>
                  <a:lnTo>
                    <a:pt x="616" y="84"/>
                  </a:lnTo>
                  <a:lnTo>
                    <a:pt x="622" y="98"/>
                  </a:lnTo>
                  <a:lnTo>
                    <a:pt x="628" y="110"/>
                  </a:lnTo>
                  <a:lnTo>
                    <a:pt x="634" y="134"/>
                  </a:lnTo>
                  <a:lnTo>
                    <a:pt x="638" y="154"/>
                  </a:lnTo>
                  <a:lnTo>
                    <a:pt x="638" y="154"/>
                  </a:lnTo>
                  <a:lnTo>
                    <a:pt x="638" y="164"/>
                  </a:lnTo>
                  <a:lnTo>
                    <a:pt x="634" y="176"/>
                  </a:lnTo>
                  <a:lnTo>
                    <a:pt x="628" y="190"/>
                  </a:lnTo>
                  <a:lnTo>
                    <a:pt x="618" y="204"/>
                  </a:lnTo>
                  <a:lnTo>
                    <a:pt x="600" y="230"/>
                  </a:lnTo>
                  <a:lnTo>
                    <a:pt x="584" y="248"/>
                  </a:lnTo>
                  <a:lnTo>
                    <a:pt x="584" y="248"/>
                  </a:lnTo>
                  <a:lnTo>
                    <a:pt x="564" y="266"/>
                  </a:lnTo>
                  <a:lnTo>
                    <a:pt x="558" y="272"/>
                  </a:lnTo>
                  <a:lnTo>
                    <a:pt x="558" y="272"/>
                  </a:lnTo>
                  <a:lnTo>
                    <a:pt x="558" y="298"/>
                  </a:lnTo>
                  <a:lnTo>
                    <a:pt x="558" y="320"/>
                  </a:lnTo>
                  <a:lnTo>
                    <a:pt x="554" y="346"/>
                  </a:lnTo>
                  <a:lnTo>
                    <a:pt x="554" y="346"/>
                  </a:lnTo>
                  <a:lnTo>
                    <a:pt x="548" y="370"/>
                  </a:lnTo>
                  <a:lnTo>
                    <a:pt x="542" y="398"/>
                  </a:lnTo>
                  <a:lnTo>
                    <a:pt x="534" y="422"/>
                  </a:lnTo>
                  <a:lnTo>
                    <a:pt x="530" y="432"/>
                  </a:lnTo>
                  <a:lnTo>
                    <a:pt x="524" y="438"/>
                  </a:lnTo>
                  <a:lnTo>
                    <a:pt x="524" y="438"/>
                  </a:lnTo>
                  <a:lnTo>
                    <a:pt x="516" y="448"/>
                  </a:lnTo>
                  <a:lnTo>
                    <a:pt x="514" y="452"/>
                  </a:lnTo>
                  <a:lnTo>
                    <a:pt x="514" y="458"/>
                  </a:lnTo>
                  <a:lnTo>
                    <a:pt x="516" y="470"/>
                  </a:lnTo>
                  <a:lnTo>
                    <a:pt x="524" y="492"/>
                  </a:lnTo>
                  <a:lnTo>
                    <a:pt x="348" y="536"/>
                  </a:lnTo>
                  <a:lnTo>
                    <a:pt x="138" y="480"/>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0" name="Freeform 20"/>
            <p:cNvSpPr>
              <a:spLocks/>
            </p:cNvSpPr>
            <p:nvPr/>
          </p:nvSpPr>
          <p:spPr bwMode="auto">
            <a:xfrm>
              <a:off x="1644" y="2084"/>
              <a:ext cx="236" cy="106"/>
            </a:xfrm>
            <a:custGeom>
              <a:avLst/>
              <a:gdLst>
                <a:gd name="T0" fmla="*/ 0 w 236"/>
                <a:gd name="T1" fmla="*/ 0 h 106"/>
                <a:gd name="T2" fmla="*/ 0 w 236"/>
                <a:gd name="T3" fmla="*/ 0 h 106"/>
                <a:gd name="T4" fmla="*/ 2 w 236"/>
                <a:gd name="T5" fmla="*/ 14 h 106"/>
                <a:gd name="T6" fmla="*/ 6 w 236"/>
                <a:gd name="T7" fmla="*/ 26 h 106"/>
                <a:gd name="T8" fmla="*/ 14 w 236"/>
                <a:gd name="T9" fmla="*/ 42 h 106"/>
                <a:gd name="T10" fmla="*/ 26 w 236"/>
                <a:gd name="T11" fmla="*/ 58 h 106"/>
                <a:gd name="T12" fmla="*/ 34 w 236"/>
                <a:gd name="T13" fmla="*/ 64 h 106"/>
                <a:gd name="T14" fmla="*/ 44 w 236"/>
                <a:gd name="T15" fmla="*/ 72 h 106"/>
                <a:gd name="T16" fmla="*/ 54 w 236"/>
                <a:gd name="T17" fmla="*/ 78 h 106"/>
                <a:gd name="T18" fmla="*/ 66 w 236"/>
                <a:gd name="T19" fmla="*/ 82 h 106"/>
                <a:gd name="T20" fmla="*/ 82 w 236"/>
                <a:gd name="T21" fmla="*/ 86 h 106"/>
                <a:gd name="T22" fmla="*/ 98 w 236"/>
                <a:gd name="T23" fmla="*/ 88 h 106"/>
                <a:gd name="T24" fmla="*/ 98 w 236"/>
                <a:gd name="T25" fmla="*/ 88 h 106"/>
                <a:gd name="T26" fmla="*/ 114 w 236"/>
                <a:gd name="T27" fmla="*/ 88 h 106"/>
                <a:gd name="T28" fmla="*/ 130 w 236"/>
                <a:gd name="T29" fmla="*/ 88 h 106"/>
                <a:gd name="T30" fmla="*/ 144 w 236"/>
                <a:gd name="T31" fmla="*/ 84 h 106"/>
                <a:gd name="T32" fmla="*/ 158 w 236"/>
                <a:gd name="T33" fmla="*/ 82 h 106"/>
                <a:gd name="T34" fmla="*/ 182 w 236"/>
                <a:gd name="T35" fmla="*/ 70 h 106"/>
                <a:gd name="T36" fmla="*/ 202 w 236"/>
                <a:gd name="T37" fmla="*/ 58 h 106"/>
                <a:gd name="T38" fmla="*/ 216 w 236"/>
                <a:gd name="T39" fmla="*/ 46 h 106"/>
                <a:gd name="T40" fmla="*/ 228 w 236"/>
                <a:gd name="T41" fmla="*/ 36 h 106"/>
                <a:gd name="T42" fmla="*/ 236 w 236"/>
                <a:gd name="T43" fmla="*/ 24 h 106"/>
                <a:gd name="T44" fmla="*/ 236 w 236"/>
                <a:gd name="T45" fmla="*/ 24 h 106"/>
                <a:gd name="T46" fmla="*/ 228 w 236"/>
                <a:gd name="T47" fmla="*/ 38 h 106"/>
                <a:gd name="T48" fmla="*/ 220 w 236"/>
                <a:gd name="T49" fmla="*/ 54 h 106"/>
                <a:gd name="T50" fmla="*/ 204 w 236"/>
                <a:gd name="T51" fmla="*/ 70 h 106"/>
                <a:gd name="T52" fmla="*/ 196 w 236"/>
                <a:gd name="T53" fmla="*/ 78 h 106"/>
                <a:gd name="T54" fmla="*/ 186 w 236"/>
                <a:gd name="T55" fmla="*/ 84 h 106"/>
                <a:gd name="T56" fmla="*/ 174 w 236"/>
                <a:gd name="T57" fmla="*/ 92 h 106"/>
                <a:gd name="T58" fmla="*/ 160 w 236"/>
                <a:gd name="T59" fmla="*/ 98 h 106"/>
                <a:gd name="T60" fmla="*/ 146 w 236"/>
                <a:gd name="T61" fmla="*/ 102 h 106"/>
                <a:gd name="T62" fmla="*/ 130 w 236"/>
                <a:gd name="T63" fmla="*/ 104 h 106"/>
                <a:gd name="T64" fmla="*/ 112 w 236"/>
                <a:gd name="T65" fmla="*/ 106 h 106"/>
                <a:gd name="T66" fmla="*/ 92 w 236"/>
                <a:gd name="T67" fmla="*/ 104 h 106"/>
                <a:gd name="T68" fmla="*/ 92 w 236"/>
                <a:gd name="T69" fmla="*/ 104 h 106"/>
                <a:gd name="T70" fmla="*/ 74 w 236"/>
                <a:gd name="T71" fmla="*/ 100 h 106"/>
                <a:gd name="T72" fmla="*/ 58 w 236"/>
                <a:gd name="T73" fmla="*/ 96 h 106"/>
                <a:gd name="T74" fmla="*/ 44 w 236"/>
                <a:gd name="T75" fmla="*/ 90 h 106"/>
                <a:gd name="T76" fmla="*/ 34 w 236"/>
                <a:gd name="T77" fmla="*/ 82 h 106"/>
                <a:gd name="T78" fmla="*/ 24 w 236"/>
                <a:gd name="T79" fmla="*/ 74 h 106"/>
                <a:gd name="T80" fmla="*/ 16 w 236"/>
                <a:gd name="T81" fmla="*/ 66 h 106"/>
                <a:gd name="T82" fmla="*/ 10 w 236"/>
                <a:gd name="T83" fmla="*/ 56 h 106"/>
                <a:gd name="T84" fmla="*/ 6 w 236"/>
                <a:gd name="T85" fmla="*/ 46 h 106"/>
                <a:gd name="T86" fmla="*/ 2 w 236"/>
                <a:gd name="T87" fmla="*/ 30 h 106"/>
                <a:gd name="T88" fmla="*/ 0 w 236"/>
                <a:gd name="T89" fmla="*/ 14 h 106"/>
                <a:gd name="T90" fmla="*/ 0 w 236"/>
                <a:gd name="T91" fmla="*/ 0 h 106"/>
                <a:gd name="T92" fmla="*/ 0 w 236"/>
                <a:gd name="T9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06">
                  <a:moveTo>
                    <a:pt x="0" y="0"/>
                  </a:moveTo>
                  <a:lnTo>
                    <a:pt x="0" y="0"/>
                  </a:lnTo>
                  <a:lnTo>
                    <a:pt x="2" y="14"/>
                  </a:lnTo>
                  <a:lnTo>
                    <a:pt x="6" y="26"/>
                  </a:lnTo>
                  <a:lnTo>
                    <a:pt x="14" y="42"/>
                  </a:lnTo>
                  <a:lnTo>
                    <a:pt x="26" y="58"/>
                  </a:lnTo>
                  <a:lnTo>
                    <a:pt x="34" y="64"/>
                  </a:lnTo>
                  <a:lnTo>
                    <a:pt x="44" y="72"/>
                  </a:lnTo>
                  <a:lnTo>
                    <a:pt x="54" y="78"/>
                  </a:lnTo>
                  <a:lnTo>
                    <a:pt x="66" y="82"/>
                  </a:lnTo>
                  <a:lnTo>
                    <a:pt x="82" y="86"/>
                  </a:lnTo>
                  <a:lnTo>
                    <a:pt x="98" y="88"/>
                  </a:lnTo>
                  <a:lnTo>
                    <a:pt x="98" y="88"/>
                  </a:lnTo>
                  <a:lnTo>
                    <a:pt x="114" y="88"/>
                  </a:lnTo>
                  <a:lnTo>
                    <a:pt x="130" y="88"/>
                  </a:lnTo>
                  <a:lnTo>
                    <a:pt x="144" y="84"/>
                  </a:lnTo>
                  <a:lnTo>
                    <a:pt x="158" y="82"/>
                  </a:lnTo>
                  <a:lnTo>
                    <a:pt x="182" y="70"/>
                  </a:lnTo>
                  <a:lnTo>
                    <a:pt x="202" y="58"/>
                  </a:lnTo>
                  <a:lnTo>
                    <a:pt x="216" y="46"/>
                  </a:lnTo>
                  <a:lnTo>
                    <a:pt x="228" y="36"/>
                  </a:lnTo>
                  <a:lnTo>
                    <a:pt x="236" y="24"/>
                  </a:lnTo>
                  <a:lnTo>
                    <a:pt x="236" y="24"/>
                  </a:lnTo>
                  <a:lnTo>
                    <a:pt x="228" y="38"/>
                  </a:lnTo>
                  <a:lnTo>
                    <a:pt x="220" y="54"/>
                  </a:lnTo>
                  <a:lnTo>
                    <a:pt x="204" y="70"/>
                  </a:lnTo>
                  <a:lnTo>
                    <a:pt x="196" y="78"/>
                  </a:lnTo>
                  <a:lnTo>
                    <a:pt x="186" y="84"/>
                  </a:lnTo>
                  <a:lnTo>
                    <a:pt x="174" y="92"/>
                  </a:lnTo>
                  <a:lnTo>
                    <a:pt x="160" y="98"/>
                  </a:lnTo>
                  <a:lnTo>
                    <a:pt x="146" y="102"/>
                  </a:lnTo>
                  <a:lnTo>
                    <a:pt x="130" y="104"/>
                  </a:lnTo>
                  <a:lnTo>
                    <a:pt x="112" y="106"/>
                  </a:lnTo>
                  <a:lnTo>
                    <a:pt x="92" y="104"/>
                  </a:lnTo>
                  <a:lnTo>
                    <a:pt x="92" y="104"/>
                  </a:lnTo>
                  <a:lnTo>
                    <a:pt x="74" y="100"/>
                  </a:lnTo>
                  <a:lnTo>
                    <a:pt x="58" y="96"/>
                  </a:lnTo>
                  <a:lnTo>
                    <a:pt x="44" y="90"/>
                  </a:lnTo>
                  <a:lnTo>
                    <a:pt x="34" y="82"/>
                  </a:lnTo>
                  <a:lnTo>
                    <a:pt x="24" y="74"/>
                  </a:lnTo>
                  <a:lnTo>
                    <a:pt x="16" y="66"/>
                  </a:lnTo>
                  <a:lnTo>
                    <a:pt x="10" y="56"/>
                  </a:lnTo>
                  <a:lnTo>
                    <a:pt x="6" y="46"/>
                  </a:lnTo>
                  <a:lnTo>
                    <a:pt x="2" y="30"/>
                  </a:lnTo>
                  <a:lnTo>
                    <a:pt x="0" y="14"/>
                  </a:lnTo>
                  <a:lnTo>
                    <a:pt x="0" y="0"/>
                  </a:lnTo>
                  <a:lnTo>
                    <a:pt x="0" y="0"/>
                  </a:lnTo>
                  <a:close/>
                </a:path>
              </a:pathLst>
            </a:custGeom>
            <a:solidFill>
              <a:schemeClr val="accent6">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1" name="Freeform 21"/>
            <p:cNvSpPr>
              <a:spLocks/>
            </p:cNvSpPr>
            <p:nvPr/>
          </p:nvSpPr>
          <p:spPr bwMode="auto">
            <a:xfrm>
              <a:off x="1452" y="1710"/>
              <a:ext cx="506" cy="684"/>
            </a:xfrm>
            <a:custGeom>
              <a:avLst/>
              <a:gdLst>
                <a:gd name="T0" fmla="*/ 488 w 506"/>
                <a:gd name="T1" fmla="*/ 250 h 684"/>
                <a:gd name="T2" fmla="*/ 506 w 506"/>
                <a:gd name="T3" fmla="*/ 254 h 684"/>
                <a:gd name="T4" fmla="*/ 492 w 506"/>
                <a:gd name="T5" fmla="*/ 176 h 684"/>
                <a:gd name="T6" fmla="*/ 486 w 506"/>
                <a:gd name="T7" fmla="*/ 88 h 684"/>
                <a:gd name="T8" fmla="*/ 436 w 506"/>
                <a:gd name="T9" fmla="*/ 42 h 684"/>
                <a:gd name="T10" fmla="*/ 396 w 506"/>
                <a:gd name="T11" fmla="*/ 4 h 684"/>
                <a:gd name="T12" fmla="*/ 312 w 506"/>
                <a:gd name="T13" fmla="*/ 4 h 684"/>
                <a:gd name="T14" fmla="*/ 238 w 506"/>
                <a:gd name="T15" fmla="*/ 66 h 684"/>
                <a:gd name="T16" fmla="*/ 158 w 506"/>
                <a:gd name="T17" fmla="*/ 226 h 684"/>
                <a:gd name="T18" fmla="*/ 114 w 506"/>
                <a:gd name="T19" fmla="*/ 286 h 684"/>
                <a:gd name="T20" fmla="*/ 78 w 506"/>
                <a:gd name="T21" fmla="*/ 370 h 684"/>
                <a:gd name="T22" fmla="*/ 16 w 506"/>
                <a:gd name="T23" fmla="*/ 396 h 684"/>
                <a:gd name="T24" fmla="*/ 48 w 506"/>
                <a:gd name="T25" fmla="*/ 400 h 684"/>
                <a:gd name="T26" fmla="*/ 4 w 506"/>
                <a:gd name="T27" fmla="*/ 440 h 684"/>
                <a:gd name="T28" fmla="*/ 2 w 506"/>
                <a:gd name="T29" fmla="*/ 462 h 684"/>
                <a:gd name="T30" fmla="*/ 26 w 506"/>
                <a:gd name="T31" fmla="*/ 450 h 684"/>
                <a:gd name="T32" fmla="*/ 44 w 506"/>
                <a:gd name="T33" fmla="*/ 478 h 684"/>
                <a:gd name="T34" fmla="*/ 78 w 506"/>
                <a:gd name="T35" fmla="*/ 484 h 684"/>
                <a:gd name="T36" fmla="*/ 104 w 506"/>
                <a:gd name="T37" fmla="*/ 552 h 684"/>
                <a:gd name="T38" fmla="*/ 126 w 506"/>
                <a:gd name="T39" fmla="*/ 528 h 684"/>
                <a:gd name="T40" fmla="*/ 144 w 506"/>
                <a:gd name="T41" fmla="*/ 520 h 684"/>
                <a:gd name="T42" fmla="*/ 204 w 506"/>
                <a:gd name="T43" fmla="*/ 610 h 684"/>
                <a:gd name="T44" fmla="*/ 172 w 506"/>
                <a:gd name="T45" fmla="*/ 498 h 684"/>
                <a:gd name="T46" fmla="*/ 196 w 506"/>
                <a:gd name="T47" fmla="*/ 408 h 684"/>
                <a:gd name="T48" fmla="*/ 234 w 506"/>
                <a:gd name="T49" fmla="*/ 290 h 684"/>
                <a:gd name="T50" fmla="*/ 238 w 506"/>
                <a:gd name="T51" fmla="*/ 200 h 684"/>
                <a:gd name="T52" fmla="*/ 278 w 506"/>
                <a:gd name="T53" fmla="*/ 102 h 684"/>
                <a:gd name="T54" fmla="*/ 288 w 506"/>
                <a:gd name="T55" fmla="*/ 98 h 684"/>
                <a:gd name="T56" fmla="*/ 288 w 506"/>
                <a:gd name="T57" fmla="*/ 138 h 684"/>
                <a:gd name="T58" fmla="*/ 354 w 506"/>
                <a:gd name="T59" fmla="*/ 82 h 684"/>
                <a:gd name="T60" fmla="*/ 412 w 506"/>
                <a:gd name="T61" fmla="*/ 110 h 684"/>
                <a:gd name="T62" fmla="*/ 420 w 506"/>
                <a:gd name="T63" fmla="*/ 78 h 684"/>
                <a:gd name="T64" fmla="*/ 446 w 506"/>
                <a:gd name="T65" fmla="*/ 154 h 684"/>
                <a:gd name="T66" fmla="*/ 422 w 506"/>
                <a:gd name="T67" fmla="*/ 264 h 684"/>
                <a:gd name="T68" fmla="*/ 370 w 506"/>
                <a:gd name="T69" fmla="*/ 332 h 684"/>
                <a:gd name="T70" fmla="*/ 348 w 506"/>
                <a:gd name="T71" fmla="*/ 380 h 684"/>
                <a:gd name="T72" fmla="*/ 348 w 506"/>
                <a:gd name="T73" fmla="*/ 450 h 684"/>
                <a:gd name="T74" fmla="*/ 346 w 506"/>
                <a:gd name="T75" fmla="*/ 468 h 684"/>
                <a:gd name="T76" fmla="*/ 378 w 506"/>
                <a:gd name="T77" fmla="*/ 460 h 684"/>
                <a:gd name="T78" fmla="*/ 304 w 506"/>
                <a:gd name="T79" fmla="*/ 518 h 684"/>
                <a:gd name="T80" fmla="*/ 266 w 506"/>
                <a:gd name="T81" fmla="*/ 632 h 684"/>
                <a:gd name="T82" fmla="*/ 254 w 506"/>
                <a:gd name="T83" fmla="*/ 652 h 684"/>
                <a:gd name="T84" fmla="*/ 284 w 506"/>
                <a:gd name="T85" fmla="*/ 640 h 684"/>
                <a:gd name="T86" fmla="*/ 302 w 506"/>
                <a:gd name="T87" fmla="*/ 678 h 684"/>
                <a:gd name="T88" fmla="*/ 324 w 506"/>
                <a:gd name="T89" fmla="*/ 676 h 684"/>
                <a:gd name="T90" fmla="*/ 332 w 506"/>
                <a:gd name="T91" fmla="*/ 630 h 684"/>
                <a:gd name="T92" fmla="*/ 376 w 506"/>
                <a:gd name="T93" fmla="*/ 634 h 684"/>
                <a:gd name="T94" fmla="*/ 394 w 506"/>
                <a:gd name="T95" fmla="*/ 612 h 684"/>
                <a:gd name="T96" fmla="*/ 384 w 506"/>
                <a:gd name="T97" fmla="*/ 648 h 684"/>
                <a:gd name="T98" fmla="*/ 430 w 506"/>
                <a:gd name="T99" fmla="*/ 612 h 684"/>
                <a:gd name="T100" fmla="*/ 430 w 506"/>
                <a:gd name="T101" fmla="*/ 532 h 684"/>
                <a:gd name="T102" fmla="*/ 440 w 506"/>
                <a:gd name="T103" fmla="*/ 538 h 684"/>
                <a:gd name="T104" fmla="*/ 448 w 506"/>
                <a:gd name="T105" fmla="*/ 502 h 684"/>
                <a:gd name="T106" fmla="*/ 454 w 506"/>
                <a:gd name="T107" fmla="*/ 552 h 684"/>
                <a:gd name="T108" fmla="*/ 472 w 506"/>
                <a:gd name="T109" fmla="*/ 520 h 684"/>
                <a:gd name="T110" fmla="*/ 460 w 506"/>
                <a:gd name="T111" fmla="*/ 436 h 684"/>
                <a:gd name="T112" fmla="*/ 488 w 506"/>
                <a:gd name="T113" fmla="*/ 386 h 684"/>
                <a:gd name="T114" fmla="*/ 486 w 506"/>
                <a:gd name="T115" fmla="*/ 296 h 684"/>
                <a:gd name="T116" fmla="*/ 498 w 506"/>
                <a:gd name="T117" fmla="*/ 300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6" h="684">
                  <a:moveTo>
                    <a:pt x="498" y="300"/>
                  </a:moveTo>
                  <a:lnTo>
                    <a:pt x="498" y="300"/>
                  </a:lnTo>
                  <a:lnTo>
                    <a:pt x="496" y="294"/>
                  </a:lnTo>
                  <a:lnTo>
                    <a:pt x="494" y="286"/>
                  </a:lnTo>
                  <a:lnTo>
                    <a:pt x="490" y="266"/>
                  </a:lnTo>
                  <a:lnTo>
                    <a:pt x="488" y="250"/>
                  </a:lnTo>
                  <a:lnTo>
                    <a:pt x="490" y="246"/>
                  </a:lnTo>
                  <a:lnTo>
                    <a:pt x="490" y="246"/>
                  </a:lnTo>
                  <a:lnTo>
                    <a:pt x="490" y="246"/>
                  </a:lnTo>
                  <a:lnTo>
                    <a:pt x="494" y="252"/>
                  </a:lnTo>
                  <a:lnTo>
                    <a:pt x="500" y="254"/>
                  </a:lnTo>
                  <a:lnTo>
                    <a:pt x="506" y="254"/>
                  </a:lnTo>
                  <a:lnTo>
                    <a:pt x="506" y="254"/>
                  </a:lnTo>
                  <a:lnTo>
                    <a:pt x="504" y="246"/>
                  </a:lnTo>
                  <a:lnTo>
                    <a:pt x="498" y="226"/>
                  </a:lnTo>
                  <a:lnTo>
                    <a:pt x="494" y="210"/>
                  </a:lnTo>
                  <a:lnTo>
                    <a:pt x="492" y="194"/>
                  </a:lnTo>
                  <a:lnTo>
                    <a:pt x="492" y="176"/>
                  </a:lnTo>
                  <a:lnTo>
                    <a:pt x="496" y="158"/>
                  </a:lnTo>
                  <a:lnTo>
                    <a:pt x="496" y="158"/>
                  </a:lnTo>
                  <a:lnTo>
                    <a:pt x="498" y="140"/>
                  </a:lnTo>
                  <a:lnTo>
                    <a:pt x="496" y="122"/>
                  </a:lnTo>
                  <a:lnTo>
                    <a:pt x="492" y="104"/>
                  </a:lnTo>
                  <a:lnTo>
                    <a:pt x="486" y="88"/>
                  </a:lnTo>
                  <a:lnTo>
                    <a:pt x="476" y="74"/>
                  </a:lnTo>
                  <a:lnTo>
                    <a:pt x="464" y="62"/>
                  </a:lnTo>
                  <a:lnTo>
                    <a:pt x="452" y="54"/>
                  </a:lnTo>
                  <a:lnTo>
                    <a:pt x="436" y="50"/>
                  </a:lnTo>
                  <a:lnTo>
                    <a:pt x="436" y="50"/>
                  </a:lnTo>
                  <a:lnTo>
                    <a:pt x="436" y="42"/>
                  </a:lnTo>
                  <a:lnTo>
                    <a:pt x="434" y="32"/>
                  </a:lnTo>
                  <a:lnTo>
                    <a:pt x="430" y="24"/>
                  </a:lnTo>
                  <a:lnTo>
                    <a:pt x="426" y="18"/>
                  </a:lnTo>
                  <a:lnTo>
                    <a:pt x="418" y="12"/>
                  </a:lnTo>
                  <a:lnTo>
                    <a:pt x="408" y="8"/>
                  </a:lnTo>
                  <a:lnTo>
                    <a:pt x="396" y="4"/>
                  </a:lnTo>
                  <a:lnTo>
                    <a:pt x="384" y="2"/>
                  </a:lnTo>
                  <a:lnTo>
                    <a:pt x="384" y="2"/>
                  </a:lnTo>
                  <a:lnTo>
                    <a:pt x="366" y="0"/>
                  </a:lnTo>
                  <a:lnTo>
                    <a:pt x="346" y="0"/>
                  </a:lnTo>
                  <a:lnTo>
                    <a:pt x="324" y="2"/>
                  </a:lnTo>
                  <a:lnTo>
                    <a:pt x="312" y="4"/>
                  </a:lnTo>
                  <a:lnTo>
                    <a:pt x="300" y="8"/>
                  </a:lnTo>
                  <a:lnTo>
                    <a:pt x="288" y="16"/>
                  </a:lnTo>
                  <a:lnTo>
                    <a:pt x="276" y="24"/>
                  </a:lnTo>
                  <a:lnTo>
                    <a:pt x="262" y="36"/>
                  </a:lnTo>
                  <a:lnTo>
                    <a:pt x="250" y="50"/>
                  </a:lnTo>
                  <a:lnTo>
                    <a:pt x="238" y="66"/>
                  </a:lnTo>
                  <a:lnTo>
                    <a:pt x="224" y="86"/>
                  </a:lnTo>
                  <a:lnTo>
                    <a:pt x="212" y="112"/>
                  </a:lnTo>
                  <a:lnTo>
                    <a:pt x="198" y="138"/>
                  </a:lnTo>
                  <a:lnTo>
                    <a:pt x="198" y="138"/>
                  </a:lnTo>
                  <a:lnTo>
                    <a:pt x="176" y="190"/>
                  </a:lnTo>
                  <a:lnTo>
                    <a:pt x="158" y="226"/>
                  </a:lnTo>
                  <a:lnTo>
                    <a:pt x="144" y="250"/>
                  </a:lnTo>
                  <a:lnTo>
                    <a:pt x="134" y="262"/>
                  </a:lnTo>
                  <a:lnTo>
                    <a:pt x="126" y="270"/>
                  </a:lnTo>
                  <a:lnTo>
                    <a:pt x="120" y="274"/>
                  </a:lnTo>
                  <a:lnTo>
                    <a:pt x="116" y="278"/>
                  </a:lnTo>
                  <a:lnTo>
                    <a:pt x="114" y="286"/>
                  </a:lnTo>
                  <a:lnTo>
                    <a:pt x="114" y="286"/>
                  </a:lnTo>
                  <a:lnTo>
                    <a:pt x="108" y="310"/>
                  </a:lnTo>
                  <a:lnTo>
                    <a:pt x="100" y="336"/>
                  </a:lnTo>
                  <a:lnTo>
                    <a:pt x="96" y="348"/>
                  </a:lnTo>
                  <a:lnTo>
                    <a:pt x="88" y="360"/>
                  </a:lnTo>
                  <a:lnTo>
                    <a:pt x="78" y="370"/>
                  </a:lnTo>
                  <a:lnTo>
                    <a:pt x="64" y="376"/>
                  </a:lnTo>
                  <a:lnTo>
                    <a:pt x="64" y="376"/>
                  </a:lnTo>
                  <a:lnTo>
                    <a:pt x="24" y="392"/>
                  </a:lnTo>
                  <a:lnTo>
                    <a:pt x="14" y="394"/>
                  </a:lnTo>
                  <a:lnTo>
                    <a:pt x="14" y="394"/>
                  </a:lnTo>
                  <a:lnTo>
                    <a:pt x="16" y="396"/>
                  </a:lnTo>
                  <a:lnTo>
                    <a:pt x="22" y="400"/>
                  </a:lnTo>
                  <a:lnTo>
                    <a:pt x="30" y="402"/>
                  </a:lnTo>
                  <a:lnTo>
                    <a:pt x="36" y="402"/>
                  </a:lnTo>
                  <a:lnTo>
                    <a:pt x="44" y="402"/>
                  </a:lnTo>
                  <a:lnTo>
                    <a:pt x="44" y="402"/>
                  </a:lnTo>
                  <a:lnTo>
                    <a:pt x="48" y="400"/>
                  </a:lnTo>
                  <a:lnTo>
                    <a:pt x="50" y="402"/>
                  </a:lnTo>
                  <a:lnTo>
                    <a:pt x="44" y="408"/>
                  </a:lnTo>
                  <a:lnTo>
                    <a:pt x="14" y="430"/>
                  </a:lnTo>
                  <a:lnTo>
                    <a:pt x="14" y="430"/>
                  </a:lnTo>
                  <a:lnTo>
                    <a:pt x="8" y="434"/>
                  </a:lnTo>
                  <a:lnTo>
                    <a:pt x="4" y="440"/>
                  </a:lnTo>
                  <a:lnTo>
                    <a:pt x="0" y="446"/>
                  </a:lnTo>
                  <a:lnTo>
                    <a:pt x="0" y="452"/>
                  </a:lnTo>
                  <a:lnTo>
                    <a:pt x="0" y="460"/>
                  </a:lnTo>
                  <a:lnTo>
                    <a:pt x="2" y="464"/>
                  </a:lnTo>
                  <a:lnTo>
                    <a:pt x="2" y="464"/>
                  </a:lnTo>
                  <a:lnTo>
                    <a:pt x="2" y="462"/>
                  </a:lnTo>
                  <a:lnTo>
                    <a:pt x="4" y="456"/>
                  </a:lnTo>
                  <a:lnTo>
                    <a:pt x="10" y="452"/>
                  </a:lnTo>
                  <a:lnTo>
                    <a:pt x="16" y="450"/>
                  </a:lnTo>
                  <a:lnTo>
                    <a:pt x="22" y="448"/>
                  </a:lnTo>
                  <a:lnTo>
                    <a:pt x="22" y="448"/>
                  </a:lnTo>
                  <a:lnTo>
                    <a:pt x="26" y="450"/>
                  </a:lnTo>
                  <a:lnTo>
                    <a:pt x="30" y="452"/>
                  </a:lnTo>
                  <a:lnTo>
                    <a:pt x="38" y="458"/>
                  </a:lnTo>
                  <a:lnTo>
                    <a:pt x="42" y="466"/>
                  </a:lnTo>
                  <a:lnTo>
                    <a:pt x="44" y="474"/>
                  </a:lnTo>
                  <a:lnTo>
                    <a:pt x="44" y="474"/>
                  </a:lnTo>
                  <a:lnTo>
                    <a:pt x="44" y="478"/>
                  </a:lnTo>
                  <a:lnTo>
                    <a:pt x="44" y="478"/>
                  </a:lnTo>
                  <a:lnTo>
                    <a:pt x="54" y="474"/>
                  </a:lnTo>
                  <a:lnTo>
                    <a:pt x="66" y="474"/>
                  </a:lnTo>
                  <a:lnTo>
                    <a:pt x="80" y="476"/>
                  </a:lnTo>
                  <a:lnTo>
                    <a:pt x="80" y="476"/>
                  </a:lnTo>
                  <a:lnTo>
                    <a:pt x="78" y="484"/>
                  </a:lnTo>
                  <a:lnTo>
                    <a:pt x="76" y="494"/>
                  </a:lnTo>
                  <a:lnTo>
                    <a:pt x="78" y="504"/>
                  </a:lnTo>
                  <a:lnTo>
                    <a:pt x="80" y="512"/>
                  </a:lnTo>
                  <a:lnTo>
                    <a:pt x="86" y="528"/>
                  </a:lnTo>
                  <a:lnTo>
                    <a:pt x="94" y="540"/>
                  </a:lnTo>
                  <a:lnTo>
                    <a:pt x="104" y="552"/>
                  </a:lnTo>
                  <a:lnTo>
                    <a:pt x="112" y="560"/>
                  </a:lnTo>
                  <a:lnTo>
                    <a:pt x="120" y="566"/>
                  </a:lnTo>
                  <a:lnTo>
                    <a:pt x="120" y="566"/>
                  </a:lnTo>
                  <a:lnTo>
                    <a:pt x="122" y="552"/>
                  </a:lnTo>
                  <a:lnTo>
                    <a:pt x="124" y="540"/>
                  </a:lnTo>
                  <a:lnTo>
                    <a:pt x="126" y="528"/>
                  </a:lnTo>
                  <a:lnTo>
                    <a:pt x="130" y="518"/>
                  </a:lnTo>
                  <a:lnTo>
                    <a:pt x="138" y="504"/>
                  </a:lnTo>
                  <a:lnTo>
                    <a:pt x="142" y="498"/>
                  </a:lnTo>
                  <a:lnTo>
                    <a:pt x="142" y="498"/>
                  </a:lnTo>
                  <a:lnTo>
                    <a:pt x="142" y="510"/>
                  </a:lnTo>
                  <a:lnTo>
                    <a:pt x="144" y="520"/>
                  </a:lnTo>
                  <a:lnTo>
                    <a:pt x="150" y="540"/>
                  </a:lnTo>
                  <a:lnTo>
                    <a:pt x="160" y="558"/>
                  </a:lnTo>
                  <a:lnTo>
                    <a:pt x="172" y="576"/>
                  </a:lnTo>
                  <a:lnTo>
                    <a:pt x="184" y="590"/>
                  </a:lnTo>
                  <a:lnTo>
                    <a:pt x="194" y="600"/>
                  </a:lnTo>
                  <a:lnTo>
                    <a:pt x="204" y="610"/>
                  </a:lnTo>
                  <a:lnTo>
                    <a:pt x="204" y="610"/>
                  </a:lnTo>
                  <a:lnTo>
                    <a:pt x="196" y="596"/>
                  </a:lnTo>
                  <a:lnTo>
                    <a:pt x="188" y="578"/>
                  </a:lnTo>
                  <a:lnTo>
                    <a:pt x="182" y="556"/>
                  </a:lnTo>
                  <a:lnTo>
                    <a:pt x="176" y="530"/>
                  </a:lnTo>
                  <a:lnTo>
                    <a:pt x="172" y="498"/>
                  </a:lnTo>
                  <a:lnTo>
                    <a:pt x="172" y="480"/>
                  </a:lnTo>
                  <a:lnTo>
                    <a:pt x="172" y="464"/>
                  </a:lnTo>
                  <a:lnTo>
                    <a:pt x="176" y="444"/>
                  </a:lnTo>
                  <a:lnTo>
                    <a:pt x="180" y="426"/>
                  </a:lnTo>
                  <a:lnTo>
                    <a:pt x="180" y="426"/>
                  </a:lnTo>
                  <a:lnTo>
                    <a:pt x="196" y="408"/>
                  </a:lnTo>
                  <a:lnTo>
                    <a:pt x="204" y="398"/>
                  </a:lnTo>
                  <a:lnTo>
                    <a:pt x="208" y="388"/>
                  </a:lnTo>
                  <a:lnTo>
                    <a:pt x="208" y="388"/>
                  </a:lnTo>
                  <a:lnTo>
                    <a:pt x="216" y="362"/>
                  </a:lnTo>
                  <a:lnTo>
                    <a:pt x="226" y="326"/>
                  </a:lnTo>
                  <a:lnTo>
                    <a:pt x="234" y="290"/>
                  </a:lnTo>
                  <a:lnTo>
                    <a:pt x="236" y="272"/>
                  </a:lnTo>
                  <a:lnTo>
                    <a:pt x="236" y="258"/>
                  </a:lnTo>
                  <a:lnTo>
                    <a:pt x="236" y="258"/>
                  </a:lnTo>
                  <a:lnTo>
                    <a:pt x="236" y="242"/>
                  </a:lnTo>
                  <a:lnTo>
                    <a:pt x="236" y="222"/>
                  </a:lnTo>
                  <a:lnTo>
                    <a:pt x="238" y="200"/>
                  </a:lnTo>
                  <a:lnTo>
                    <a:pt x="242" y="176"/>
                  </a:lnTo>
                  <a:lnTo>
                    <a:pt x="248" y="152"/>
                  </a:lnTo>
                  <a:lnTo>
                    <a:pt x="258" y="130"/>
                  </a:lnTo>
                  <a:lnTo>
                    <a:pt x="264" y="118"/>
                  </a:lnTo>
                  <a:lnTo>
                    <a:pt x="270" y="110"/>
                  </a:lnTo>
                  <a:lnTo>
                    <a:pt x="278" y="102"/>
                  </a:lnTo>
                  <a:lnTo>
                    <a:pt x="286" y="94"/>
                  </a:lnTo>
                  <a:lnTo>
                    <a:pt x="286" y="94"/>
                  </a:lnTo>
                  <a:lnTo>
                    <a:pt x="292" y="92"/>
                  </a:lnTo>
                  <a:lnTo>
                    <a:pt x="292" y="92"/>
                  </a:lnTo>
                  <a:lnTo>
                    <a:pt x="288" y="98"/>
                  </a:lnTo>
                  <a:lnTo>
                    <a:pt x="288" y="98"/>
                  </a:lnTo>
                  <a:lnTo>
                    <a:pt x="284" y="120"/>
                  </a:lnTo>
                  <a:lnTo>
                    <a:pt x="284" y="134"/>
                  </a:lnTo>
                  <a:lnTo>
                    <a:pt x="284" y="142"/>
                  </a:lnTo>
                  <a:lnTo>
                    <a:pt x="284" y="146"/>
                  </a:lnTo>
                  <a:lnTo>
                    <a:pt x="284" y="146"/>
                  </a:lnTo>
                  <a:lnTo>
                    <a:pt x="288" y="138"/>
                  </a:lnTo>
                  <a:lnTo>
                    <a:pt x="302" y="120"/>
                  </a:lnTo>
                  <a:lnTo>
                    <a:pt x="310" y="108"/>
                  </a:lnTo>
                  <a:lnTo>
                    <a:pt x="322" y="98"/>
                  </a:lnTo>
                  <a:lnTo>
                    <a:pt x="336" y="90"/>
                  </a:lnTo>
                  <a:lnTo>
                    <a:pt x="354" y="82"/>
                  </a:lnTo>
                  <a:lnTo>
                    <a:pt x="354" y="82"/>
                  </a:lnTo>
                  <a:lnTo>
                    <a:pt x="380" y="76"/>
                  </a:lnTo>
                  <a:lnTo>
                    <a:pt x="380" y="76"/>
                  </a:lnTo>
                  <a:lnTo>
                    <a:pt x="392" y="82"/>
                  </a:lnTo>
                  <a:lnTo>
                    <a:pt x="400" y="92"/>
                  </a:lnTo>
                  <a:lnTo>
                    <a:pt x="408" y="100"/>
                  </a:lnTo>
                  <a:lnTo>
                    <a:pt x="412" y="110"/>
                  </a:lnTo>
                  <a:lnTo>
                    <a:pt x="418" y="126"/>
                  </a:lnTo>
                  <a:lnTo>
                    <a:pt x="418" y="134"/>
                  </a:lnTo>
                  <a:lnTo>
                    <a:pt x="418" y="134"/>
                  </a:lnTo>
                  <a:lnTo>
                    <a:pt x="420" y="116"/>
                  </a:lnTo>
                  <a:lnTo>
                    <a:pt x="422" y="98"/>
                  </a:lnTo>
                  <a:lnTo>
                    <a:pt x="420" y="78"/>
                  </a:lnTo>
                  <a:lnTo>
                    <a:pt x="420" y="78"/>
                  </a:lnTo>
                  <a:lnTo>
                    <a:pt x="428" y="92"/>
                  </a:lnTo>
                  <a:lnTo>
                    <a:pt x="440" y="120"/>
                  </a:lnTo>
                  <a:lnTo>
                    <a:pt x="440" y="120"/>
                  </a:lnTo>
                  <a:lnTo>
                    <a:pt x="444" y="136"/>
                  </a:lnTo>
                  <a:lnTo>
                    <a:pt x="446" y="154"/>
                  </a:lnTo>
                  <a:lnTo>
                    <a:pt x="448" y="170"/>
                  </a:lnTo>
                  <a:lnTo>
                    <a:pt x="446" y="188"/>
                  </a:lnTo>
                  <a:lnTo>
                    <a:pt x="442" y="206"/>
                  </a:lnTo>
                  <a:lnTo>
                    <a:pt x="438" y="224"/>
                  </a:lnTo>
                  <a:lnTo>
                    <a:pt x="430" y="244"/>
                  </a:lnTo>
                  <a:lnTo>
                    <a:pt x="422" y="264"/>
                  </a:lnTo>
                  <a:lnTo>
                    <a:pt x="422" y="264"/>
                  </a:lnTo>
                  <a:lnTo>
                    <a:pt x="412" y="284"/>
                  </a:lnTo>
                  <a:lnTo>
                    <a:pt x="402" y="300"/>
                  </a:lnTo>
                  <a:lnTo>
                    <a:pt x="392" y="312"/>
                  </a:lnTo>
                  <a:lnTo>
                    <a:pt x="384" y="322"/>
                  </a:lnTo>
                  <a:lnTo>
                    <a:pt x="370" y="332"/>
                  </a:lnTo>
                  <a:lnTo>
                    <a:pt x="364" y="336"/>
                  </a:lnTo>
                  <a:lnTo>
                    <a:pt x="364" y="336"/>
                  </a:lnTo>
                  <a:lnTo>
                    <a:pt x="360" y="340"/>
                  </a:lnTo>
                  <a:lnTo>
                    <a:pt x="354" y="356"/>
                  </a:lnTo>
                  <a:lnTo>
                    <a:pt x="350" y="368"/>
                  </a:lnTo>
                  <a:lnTo>
                    <a:pt x="348" y="380"/>
                  </a:lnTo>
                  <a:lnTo>
                    <a:pt x="348" y="396"/>
                  </a:lnTo>
                  <a:lnTo>
                    <a:pt x="350" y="414"/>
                  </a:lnTo>
                  <a:lnTo>
                    <a:pt x="350" y="414"/>
                  </a:lnTo>
                  <a:lnTo>
                    <a:pt x="350" y="430"/>
                  </a:lnTo>
                  <a:lnTo>
                    <a:pt x="350" y="442"/>
                  </a:lnTo>
                  <a:lnTo>
                    <a:pt x="348" y="450"/>
                  </a:lnTo>
                  <a:lnTo>
                    <a:pt x="344" y="456"/>
                  </a:lnTo>
                  <a:lnTo>
                    <a:pt x="338" y="462"/>
                  </a:lnTo>
                  <a:lnTo>
                    <a:pt x="334" y="464"/>
                  </a:lnTo>
                  <a:lnTo>
                    <a:pt x="334" y="468"/>
                  </a:lnTo>
                  <a:lnTo>
                    <a:pt x="334" y="468"/>
                  </a:lnTo>
                  <a:lnTo>
                    <a:pt x="346" y="468"/>
                  </a:lnTo>
                  <a:lnTo>
                    <a:pt x="358" y="464"/>
                  </a:lnTo>
                  <a:lnTo>
                    <a:pt x="374" y="458"/>
                  </a:lnTo>
                  <a:lnTo>
                    <a:pt x="390" y="450"/>
                  </a:lnTo>
                  <a:lnTo>
                    <a:pt x="390" y="450"/>
                  </a:lnTo>
                  <a:lnTo>
                    <a:pt x="384" y="456"/>
                  </a:lnTo>
                  <a:lnTo>
                    <a:pt x="378" y="460"/>
                  </a:lnTo>
                  <a:lnTo>
                    <a:pt x="358" y="472"/>
                  </a:lnTo>
                  <a:lnTo>
                    <a:pt x="336" y="484"/>
                  </a:lnTo>
                  <a:lnTo>
                    <a:pt x="326" y="492"/>
                  </a:lnTo>
                  <a:lnTo>
                    <a:pt x="318" y="500"/>
                  </a:lnTo>
                  <a:lnTo>
                    <a:pt x="318" y="500"/>
                  </a:lnTo>
                  <a:lnTo>
                    <a:pt x="304" y="518"/>
                  </a:lnTo>
                  <a:lnTo>
                    <a:pt x="296" y="534"/>
                  </a:lnTo>
                  <a:lnTo>
                    <a:pt x="290" y="558"/>
                  </a:lnTo>
                  <a:lnTo>
                    <a:pt x="280" y="596"/>
                  </a:lnTo>
                  <a:lnTo>
                    <a:pt x="280" y="596"/>
                  </a:lnTo>
                  <a:lnTo>
                    <a:pt x="272" y="616"/>
                  </a:lnTo>
                  <a:lnTo>
                    <a:pt x="266" y="632"/>
                  </a:lnTo>
                  <a:lnTo>
                    <a:pt x="258" y="642"/>
                  </a:lnTo>
                  <a:lnTo>
                    <a:pt x="252" y="650"/>
                  </a:lnTo>
                  <a:lnTo>
                    <a:pt x="244" y="656"/>
                  </a:lnTo>
                  <a:lnTo>
                    <a:pt x="248" y="656"/>
                  </a:lnTo>
                  <a:lnTo>
                    <a:pt x="248" y="656"/>
                  </a:lnTo>
                  <a:lnTo>
                    <a:pt x="254" y="652"/>
                  </a:lnTo>
                  <a:lnTo>
                    <a:pt x="262" y="646"/>
                  </a:lnTo>
                  <a:lnTo>
                    <a:pt x="276" y="634"/>
                  </a:lnTo>
                  <a:lnTo>
                    <a:pt x="280" y="630"/>
                  </a:lnTo>
                  <a:lnTo>
                    <a:pt x="284" y="628"/>
                  </a:lnTo>
                  <a:lnTo>
                    <a:pt x="286" y="632"/>
                  </a:lnTo>
                  <a:lnTo>
                    <a:pt x="284" y="640"/>
                  </a:lnTo>
                  <a:lnTo>
                    <a:pt x="284" y="640"/>
                  </a:lnTo>
                  <a:lnTo>
                    <a:pt x="284" y="648"/>
                  </a:lnTo>
                  <a:lnTo>
                    <a:pt x="284" y="652"/>
                  </a:lnTo>
                  <a:lnTo>
                    <a:pt x="288" y="664"/>
                  </a:lnTo>
                  <a:lnTo>
                    <a:pt x="294" y="672"/>
                  </a:lnTo>
                  <a:lnTo>
                    <a:pt x="302" y="678"/>
                  </a:lnTo>
                  <a:lnTo>
                    <a:pt x="310" y="682"/>
                  </a:lnTo>
                  <a:lnTo>
                    <a:pt x="318" y="684"/>
                  </a:lnTo>
                  <a:lnTo>
                    <a:pt x="322" y="682"/>
                  </a:lnTo>
                  <a:lnTo>
                    <a:pt x="324" y="680"/>
                  </a:lnTo>
                  <a:lnTo>
                    <a:pt x="324" y="676"/>
                  </a:lnTo>
                  <a:lnTo>
                    <a:pt x="324" y="676"/>
                  </a:lnTo>
                  <a:lnTo>
                    <a:pt x="326" y="658"/>
                  </a:lnTo>
                  <a:lnTo>
                    <a:pt x="328" y="640"/>
                  </a:lnTo>
                  <a:lnTo>
                    <a:pt x="330" y="628"/>
                  </a:lnTo>
                  <a:lnTo>
                    <a:pt x="332" y="628"/>
                  </a:lnTo>
                  <a:lnTo>
                    <a:pt x="332" y="630"/>
                  </a:lnTo>
                  <a:lnTo>
                    <a:pt x="332" y="630"/>
                  </a:lnTo>
                  <a:lnTo>
                    <a:pt x="334" y="636"/>
                  </a:lnTo>
                  <a:lnTo>
                    <a:pt x="338" y="642"/>
                  </a:lnTo>
                  <a:lnTo>
                    <a:pt x="348" y="654"/>
                  </a:lnTo>
                  <a:lnTo>
                    <a:pt x="366" y="664"/>
                  </a:lnTo>
                  <a:lnTo>
                    <a:pt x="366" y="664"/>
                  </a:lnTo>
                  <a:lnTo>
                    <a:pt x="376" y="634"/>
                  </a:lnTo>
                  <a:lnTo>
                    <a:pt x="386" y="616"/>
                  </a:lnTo>
                  <a:lnTo>
                    <a:pt x="390" y="610"/>
                  </a:lnTo>
                  <a:lnTo>
                    <a:pt x="390" y="608"/>
                  </a:lnTo>
                  <a:lnTo>
                    <a:pt x="392" y="608"/>
                  </a:lnTo>
                  <a:lnTo>
                    <a:pt x="392" y="608"/>
                  </a:lnTo>
                  <a:lnTo>
                    <a:pt x="394" y="612"/>
                  </a:lnTo>
                  <a:lnTo>
                    <a:pt x="392" y="618"/>
                  </a:lnTo>
                  <a:lnTo>
                    <a:pt x="388" y="630"/>
                  </a:lnTo>
                  <a:lnTo>
                    <a:pt x="376" y="650"/>
                  </a:lnTo>
                  <a:lnTo>
                    <a:pt x="376" y="650"/>
                  </a:lnTo>
                  <a:lnTo>
                    <a:pt x="378" y="650"/>
                  </a:lnTo>
                  <a:lnTo>
                    <a:pt x="384" y="648"/>
                  </a:lnTo>
                  <a:lnTo>
                    <a:pt x="396" y="644"/>
                  </a:lnTo>
                  <a:lnTo>
                    <a:pt x="414" y="632"/>
                  </a:lnTo>
                  <a:lnTo>
                    <a:pt x="414" y="632"/>
                  </a:lnTo>
                  <a:lnTo>
                    <a:pt x="420" y="628"/>
                  </a:lnTo>
                  <a:lnTo>
                    <a:pt x="424" y="622"/>
                  </a:lnTo>
                  <a:lnTo>
                    <a:pt x="430" y="612"/>
                  </a:lnTo>
                  <a:lnTo>
                    <a:pt x="432" y="598"/>
                  </a:lnTo>
                  <a:lnTo>
                    <a:pt x="432" y="586"/>
                  </a:lnTo>
                  <a:lnTo>
                    <a:pt x="430" y="556"/>
                  </a:lnTo>
                  <a:lnTo>
                    <a:pt x="430" y="544"/>
                  </a:lnTo>
                  <a:lnTo>
                    <a:pt x="430" y="532"/>
                  </a:lnTo>
                  <a:lnTo>
                    <a:pt x="430" y="532"/>
                  </a:lnTo>
                  <a:lnTo>
                    <a:pt x="432" y="524"/>
                  </a:lnTo>
                  <a:lnTo>
                    <a:pt x="434" y="524"/>
                  </a:lnTo>
                  <a:lnTo>
                    <a:pt x="436" y="526"/>
                  </a:lnTo>
                  <a:lnTo>
                    <a:pt x="438" y="530"/>
                  </a:lnTo>
                  <a:lnTo>
                    <a:pt x="440" y="538"/>
                  </a:lnTo>
                  <a:lnTo>
                    <a:pt x="440" y="538"/>
                  </a:lnTo>
                  <a:lnTo>
                    <a:pt x="440" y="534"/>
                  </a:lnTo>
                  <a:lnTo>
                    <a:pt x="440" y="534"/>
                  </a:lnTo>
                  <a:lnTo>
                    <a:pt x="442" y="518"/>
                  </a:lnTo>
                  <a:lnTo>
                    <a:pt x="444" y="508"/>
                  </a:lnTo>
                  <a:lnTo>
                    <a:pt x="446" y="504"/>
                  </a:lnTo>
                  <a:lnTo>
                    <a:pt x="448" y="502"/>
                  </a:lnTo>
                  <a:lnTo>
                    <a:pt x="452" y="502"/>
                  </a:lnTo>
                  <a:lnTo>
                    <a:pt x="454" y="506"/>
                  </a:lnTo>
                  <a:lnTo>
                    <a:pt x="454" y="506"/>
                  </a:lnTo>
                  <a:lnTo>
                    <a:pt x="456" y="512"/>
                  </a:lnTo>
                  <a:lnTo>
                    <a:pt x="456" y="524"/>
                  </a:lnTo>
                  <a:lnTo>
                    <a:pt x="454" y="552"/>
                  </a:lnTo>
                  <a:lnTo>
                    <a:pt x="448" y="592"/>
                  </a:lnTo>
                  <a:lnTo>
                    <a:pt x="448" y="592"/>
                  </a:lnTo>
                  <a:lnTo>
                    <a:pt x="460" y="568"/>
                  </a:lnTo>
                  <a:lnTo>
                    <a:pt x="468" y="544"/>
                  </a:lnTo>
                  <a:lnTo>
                    <a:pt x="470" y="532"/>
                  </a:lnTo>
                  <a:lnTo>
                    <a:pt x="472" y="520"/>
                  </a:lnTo>
                  <a:lnTo>
                    <a:pt x="472" y="520"/>
                  </a:lnTo>
                  <a:lnTo>
                    <a:pt x="470" y="494"/>
                  </a:lnTo>
                  <a:lnTo>
                    <a:pt x="464" y="466"/>
                  </a:lnTo>
                  <a:lnTo>
                    <a:pt x="458" y="438"/>
                  </a:lnTo>
                  <a:lnTo>
                    <a:pt x="458" y="438"/>
                  </a:lnTo>
                  <a:lnTo>
                    <a:pt x="460" y="436"/>
                  </a:lnTo>
                  <a:lnTo>
                    <a:pt x="468" y="430"/>
                  </a:lnTo>
                  <a:lnTo>
                    <a:pt x="474" y="422"/>
                  </a:lnTo>
                  <a:lnTo>
                    <a:pt x="478" y="414"/>
                  </a:lnTo>
                  <a:lnTo>
                    <a:pt x="482" y="402"/>
                  </a:lnTo>
                  <a:lnTo>
                    <a:pt x="488" y="386"/>
                  </a:lnTo>
                  <a:lnTo>
                    <a:pt x="488" y="386"/>
                  </a:lnTo>
                  <a:lnTo>
                    <a:pt x="490" y="368"/>
                  </a:lnTo>
                  <a:lnTo>
                    <a:pt x="492" y="352"/>
                  </a:lnTo>
                  <a:lnTo>
                    <a:pt x="490" y="322"/>
                  </a:lnTo>
                  <a:lnTo>
                    <a:pt x="486" y="300"/>
                  </a:lnTo>
                  <a:lnTo>
                    <a:pt x="486" y="296"/>
                  </a:lnTo>
                  <a:lnTo>
                    <a:pt x="486" y="296"/>
                  </a:lnTo>
                  <a:lnTo>
                    <a:pt x="490" y="300"/>
                  </a:lnTo>
                  <a:lnTo>
                    <a:pt x="496" y="304"/>
                  </a:lnTo>
                  <a:lnTo>
                    <a:pt x="500" y="302"/>
                  </a:lnTo>
                  <a:lnTo>
                    <a:pt x="500" y="302"/>
                  </a:lnTo>
                  <a:lnTo>
                    <a:pt x="498" y="300"/>
                  </a:lnTo>
                  <a:lnTo>
                    <a:pt x="498" y="30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2" name="Freeform 22"/>
            <p:cNvSpPr>
              <a:spLocks/>
            </p:cNvSpPr>
            <p:nvPr/>
          </p:nvSpPr>
          <p:spPr bwMode="auto">
            <a:xfrm>
              <a:off x="1870" y="2932"/>
              <a:ext cx="96" cy="50"/>
            </a:xfrm>
            <a:custGeom>
              <a:avLst/>
              <a:gdLst>
                <a:gd name="T0" fmla="*/ 86 w 96"/>
                <a:gd name="T1" fmla="*/ 42 h 50"/>
                <a:gd name="T2" fmla="*/ 86 w 96"/>
                <a:gd name="T3" fmla="*/ 42 h 50"/>
                <a:gd name="T4" fmla="*/ 70 w 96"/>
                <a:gd name="T5" fmla="*/ 38 h 50"/>
                <a:gd name="T6" fmla="*/ 60 w 96"/>
                <a:gd name="T7" fmla="*/ 34 h 50"/>
                <a:gd name="T8" fmla="*/ 34 w 96"/>
                <a:gd name="T9" fmla="*/ 18 h 50"/>
                <a:gd name="T10" fmla="*/ 34 w 96"/>
                <a:gd name="T11" fmla="*/ 18 h 50"/>
                <a:gd name="T12" fmla="*/ 6 w 96"/>
                <a:gd name="T13" fmla="*/ 4 h 50"/>
                <a:gd name="T14" fmla="*/ 0 w 96"/>
                <a:gd name="T15" fmla="*/ 0 h 50"/>
                <a:gd name="T16" fmla="*/ 0 w 96"/>
                <a:gd name="T17" fmla="*/ 0 h 50"/>
                <a:gd name="T18" fmla="*/ 0 w 96"/>
                <a:gd name="T19" fmla="*/ 4 h 50"/>
                <a:gd name="T20" fmla="*/ 2 w 96"/>
                <a:gd name="T21" fmla="*/ 10 h 50"/>
                <a:gd name="T22" fmla="*/ 6 w 96"/>
                <a:gd name="T23" fmla="*/ 16 h 50"/>
                <a:gd name="T24" fmla="*/ 12 w 96"/>
                <a:gd name="T25" fmla="*/ 22 h 50"/>
                <a:gd name="T26" fmla="*/ 22 w 96"/>
                <a:gd name="T27" fmla="*/ 28 h 50"/>
                <a:gd name="T28" fmla="*/ 34 w 96"/>
                <a:gd name="T29" fmla="*/ 34 h 50"/>
                <a:gd name="T30" fmla="*/ 34 w 96"/>
                <a:gd name="T31" fmla="*/ 34 h 50"/>
                <a:gd name="T32" fmla="*/ 60 w 96"/>
                <a:gd name="T33" fmla="*/ 44 h 50"/>
                <a:gd name="T34" fmla="*/ 80 w 96"/>
                <a:gd name="T35" fmla="*/ 50 h 50"/>
                <a:gd name="T36" fmla="*/ 92 w 96"/>
                <a:gd name="T37" fmla="*/ 50 h 50"/>
                <a:gd name="T38" fmla="*/ 96 w 96"/>
                <a:gd name="T39" fmla="*/ 50 h 50"/>
                <a:gd name="T40" fmla="*/ 86 w 96"/>
                <a:gd name="T41"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50">
                  <a:moveTo>
                    <a:pt x="86" y="42"/>
                  </a:moveTo>
                  <a:lnTo>
                    <a:pt x="86" y="42"/>
                  </a:lnTo>
                  <a:lnTo>
                    <a:pt x="70" y="38"/>
                  </a:lnTo>
                  <a:lnTo>
                    <a:pt x="60" y="34"/>
                  </a:lnTo>
                  <a:lnTo>
                    <a:pt x="34" y="18"/>
                  </a:lnTo>
                  <a:lnTo>
                    <a:pt x="34" y="18"/>
                  </a:lnTo>
                  <a:lnTo>
                    <a:pt x="6" y="4"/>
                  </a:lnTo>
                  <a:lnTo>
                    <a:pt x="0" y="0"/>
                  </a:lnTo>
                  <a:lnTo>
                    <a:pt x="0" y="0"/>
                  </a:lnTo>
                  <a:lnTo>
                    <a:pt x="0" y="4"/>
                  </a:lnTo>
                  <a:lnTo>
                    <a:pt x="2" y="10"/>
                  </a:lnTo>
                  <a:lnTo>
                    <a:pt x="6" y="16"/>
                  </a:lnTo>
                  <a:lnTo>
                    <a:pt x="12" y="22"/>
                  </a:lnTo>
                  <a:lnTo>
                    <a:pt x="22" y="28"/>
                  </a:lnTo>
                  <a:lnTo>
                    <a:pt x="34" y="34"/>
                  </a:lnTo>
                  <a:lnTo>
                    <a:pt x="34" y="34"/>
                  </a:lnTo>
                  <a:lnTo>
                    <a:pt x="60" y="44"/>
                  </a:lnTo>
                  <a:lnTo>
                    <a:pt x="80" y="50"/>
                  </a:lnTo>
                  <a:lnTo>
                    <a:pt x="92" y="50"/>
                  </a:lnTo>
                  <a:lnTo>
                    <a:pt x="96" y="50"/>
                  </a:lnTo>
                  <a:lnTo>
                    <a:pt x="86" y="42"/>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3" name="Freeform 23"/>
            <p:cNvSpPr>
              <a:spLocks/>
            </p:cNvSpPr>
            <p:nvPr/>
          </p:nvSpPr>
          <p:spPr bwMode="auto">
            <a:xfrm>
              <a:off x="1478" y="2888"/>
              <a:ext cx="84" cy="64"/>
            </a:xfrm>
            <a:custGeom>
              <a:avLst/>
              <a:gdLst>
                <a:gd name="T0" fmla="*/ 84 w 84"/>
                <a:gd name="T1" fmla="*/ 4 h 64"/>
                <a:gd name="T2" fmla="*/ 84 w 84"/>
                <a:gd name="T3" fmla="*/ 4 h 64"/>
                <a:gd name="T4" fmla="*/ 76 w 84"/>
                <a:gd name="T5" fmla="*/ 22 h 64"/>
                <a:gd name="T6" fmla="*/ 68 w 84"/>
                <a:gd name="T7" fmla="*/ 36 h 64"/>
                <a:gd name="T8" fmla="*/ 56 w 84"/>
                <a:gd name="T9" fmla="*/ 46 h 64"/>
                <a:gd name="T10" fmla="*/ 38 w 84"/>
                <a:gd name="T11" fmla="*/ 54 h 64"/>
                <a:gd name="T12" fmla="*/ 38 w 84"/>
                <a:gd name="T13" fmla="*/ 54 h 64"/>
                <a:gd name="T14" fmla="*/ 20 w 84"/>
                <a:gd name="T15" fmla="*/ 60 h 64"/>
                <a:gd name="T16" fmla="*/ 8 w 84"/>
                <a:gd name="T17" fmla="*/ 64 h 64"/>
                <a:gd name="T18" fmla="*/ 0 w 84"/>
                <a:gd name="T19" fmla="*/ 64 h 64"/>
                <a:gd name="T20" fmla="*/ 0 w 84"/>
                <a:gd name="T21" fmla="*/ 64 h 64"/>
                <a:gd name="T22" fmla="*/ 18 w 84"/>
                <a:gd name="T23" fmla="*/ 54 h 64"/>
                <a:gd name="T24" fmla="*/ 50 w 84"/>
                <a:gd name="T25" fmla="*/ 34 h 64"/>
                <a:gd name="T26" fmla="*/ 50 w 84"/>
                <a:gd name="T27" fmla="*/ 34 h 64"/>
                <a:gd name="T28" fmla="*/ 62 w 84"/>
                <a:gd name="T29" fmla="*/ 24 h 64"/>
                <a:gd name="T30" fmla="*/ 72 w 84"/>
                <a:gd name="T31" fmla="*/ 12 h 64"/>
                <a:gd name="T32" fmla="*/ 80 w 84"/>
                <a:gd name="T33" fmla="*/ 0 h 64"/>
                <a:gd name="T34" fmla="*/ 84 w 84"/>
                <a:gd name="T35" fmla="*/ 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 h="64">
                  <a:moveTo>
                    <a:pt x="84" y="4"/>
                  </a:moveTo>
                  <a:lnTo>
                    <a:pt x="84" y="4"/>
                  </a:lnTo>
                  <a:lnTo>
                    <a:pt x="76" y="22"/>
                  </a:lnTo>
                  <a:lnTo>
                    <a:pt x="68" y="36"/>
                  </a:lnTo>
                  <a:lnTo>
                    <a:pt x="56" y="46"/>
                  </a:lnTo>
                  <a:lnTo>
                    <a:pt x="38" y="54"/>
                  </a:lnTo>
                  <a:lnTo>
                    <a:pt x="38" y="54"/>
                  </a:lnTo>
                  <a:lnTo>
                    <a:pt x="20" y="60"/>
                  </a:lnTo>
                  <a:lnTo>
                    <a:pt x="8" y="64"/>
                  </a:lnTo>
                  <a:lnTo>
                    <a:pt x="0" y="64"/>
                  </a:lnTo>
                  <a:lnTo>
                    <a:pt x="0" y="64"/>
                  </a:lnTo>
                  <a:lnTo>
                    <a:pt x="18" y="54"/>
                  </a:lnTo>
                  <a:lnTo>
                    <a:pt x="50" y="34"/>
                  </a:lnTo>
                  <a:lnTo>
                    <a:pt x="50" y="34"/>
                  </a:lnTo>
                  <a:lnTo>
                    <a:pt x="62" y="24"/>
                  </a:lnTo>
                  <a:lnTo>
                    <a:pt x="72" y="12"/>
                  </a:lnTo>
                  <a:lnTo>
                    <a:pt x="80" y="0"/>
                  </a:lnTo>
                  <a:lnTo>
                    <a:pt x="84" y="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4" name="Freeform 24"/>
            <p:cNvSpPr>
              <a:spLocks/>
            </p:cNvSpPr>
            <p:nvPr/>
          </p:nvSpPr>
          <p:spPr bwMode="auto">
            <a:xfrm>
              <a:off x="1408" y="2220"/>
              <a:ext cx="92" cy="158"/>
            </a:xfrm>
            <a:custGeom>
              <a:avLst/>
              <a:gdLst>
                <a:gd name="T0" fmla="*/ 90 w 92"/>
                <a:gd name="T1" fmla="*/ 158 h 158"/>
                <a:gd name="T2" fmla="*/ 90 w 92"/>
                <a:gd name="T3" fmla="*/ 158 h 158"/>
                <a:gd name="T4" fmla="*/ 90 w 92"/>
                <a:gd name="T5" fmla="*/ 158 h 158"/>
                <a:gd name="T6" fmla="*/ 90 w 92"/>
                <a:gd name="T7" fmla="*/ 158 h 158"/>
                <a:gd name="T8" fmla="*/ 64 w 92"/>
                <a:gd name="T9" fmla="*/ 118 h 158"/>
                <a:gd name="T10" fmla="*/ 64 w 92"/>
                <a:gd name="T11" fmla="*/ 118 h 158"/>
                <a:gd name="T12" fmla="*/ 42 w 92"/>
                <a:gd name="T13" fmla="*/ 76 h 158"/>
                <a:gd name="T14" fmla="*/ 42 w 92"/>
                <a:gd name="T15" fmla="*/ 76 h 158"/>
                <a:gd name="T16" fmla="*/ 0 w 92"/>
                <a:gd name="T17" fmla="*/ 2 h 158"/>
                <a:gd name="T18" fmla="*/ 0 w 92"/>
                <a:gd name="T19" fmla="*/ 2 h 158"/>
                <a:gd name="T20" fmla="*/ 2 w 92"/>
                <a:gd name="T21" fmla="*/ 0 h 158"/>
                <a:gd name="T22" fmla="*/ 2 w 92"/>
                <a:gd name="T23" fmla="*/ 0 h 158"/>
                <a:gd name="T24" fmla="*/ 4 w 92"/>
                <a:gd name="T25" fmla="*/ 0 h 158"/>
                <a:gd name="T26" fmla="*/ 4 w 92"/>
                <a:gd name="T27" fmla="*/ 0 h 158"/>
                <a:gd name="T28" fmla="*/ 46 w 92"/>
                <a:gd name="T29" fmla="*/ 74 h 158"/>
                <a:gd name="T30" fmla="*/ 46 w 92"/>
                <a:gd name="T31" fmla="*/ 74 h 158"/>
                <a:gd name="T32" fmla="*/ 68 w 92"/>
                <a:gd name="T33" fmla="*/ 116 h 158"/>
                <a:gd name="T34" fmla="*/ 68 w 92"/>
                <a:gd name="T35" fmla="*/ 116 h 158"/>
                <a:gd name="T36" fmla="*/ 92 w 92"/>
                <a:gd name="T37" fmla="*/ 156 h 158"/>
                <a:gd name="T38" fmla="*/ 92 w 92"/>
                <a:gd name="T39" fmla="*/ 156 h 158"/>
                <a:gd name="T40" fmla="*/ 92 w 92"/>
                <a:gd name="T41" fmla="*/ 158 h 158"/>
                <a:gd name="T42" fmla="*/ 92 w 92"/>
                <a:gd name="T43" fmla="*/ 158 h 158"/>
                <a:gd name="T44" fmla="*/ 90 w 92"/>
                <a:gd name="T45" fmla="*/ 158 h 158"/>
                <a:gd name="T46" fmla="*/ 90 w 92"/>
                <a:gd name="T4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58">
                  <a:moveTo>
                    <a:pt x="90" y="158"/>
                  </a:moveTo>
                  <a:lnTo>
                    <a:pt x="90" y="158"/>
                  </a:lnTo>
                  <a:lnTo>
                    <a:pt x="90" y="158"/>
                  </a:lnTo>
                  <a:lnTo>
                    <a:pt x="90" y="158"/>
                  </a:lnTo>
                  <a:lnTo>
                    <a:pt x="64" y="118"/>
                  </a:lnTo>
                  <a:lnTo>
                    <a:pt x="64" y="118"/>
                  </a:lnTo>
                  <a:lnTo>
                    <a:pt x="42" y="76"/>
                  </a:lnTo>
                  <a:lnTo>
                    <a:pt x="42" y="76"/>
                  </a:lnTo>
                  <a:lnTo>
                    <a:pt x="0" y="2"/>
                  </a:lnTo>
                  <a:lnTo>
                    <a:pt x="0" y="2"/>
                  </a:lnTo>
                  <a:lnTo>
                    <a:pt x="2" y="0"/>
                  </a:lnTo>
                  <a:lnTo>
                    <a:pt x="2" y="0"/>
                  </a:lnTo>
                  <a:lnTo>
                    <a:pt x="4" y="0"/>
                  </a:lnTo>
                  <a:lnTo>
                    <a:pt x="4" y="0"/>
                  </a:lnTo>
                  <a:lnTo>
                    <a:pt x="46" y="74"/>
                  </a:lnTo>
                  <a:lnTo>
                    <a:pt x="46" y="74"/>
                  </a:lnTo>
                  <a:lnTo>
                    <a:pt x="68" y="116"/>
                  </a:lnTo>
                  <a:lnTo>
                    <a:pt x="68" y="116"/>
                  </a:lnTo>
                  <a:lnTo>
                    <a:pt x="92" y="156"/>
                  </a:lnTo>
                  <a:lnTo>
                    <a:pt x="92" y="156"/>
                  </a:lnTo>
                  <a:lnTo>
                    <a:pt x="92" y="158"/>
                  </a:lnTo>
                  <a:lnTo>
                    <a:pt x="92" y="158"/>
                  </a:lnTo>
                  <a:lnTo>
                    <a:pt x="90" y="158"/>
                  </a:lnTo>
                  <a:lnTo>
                    <a:pt x="90" y="158"/>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5" name="Freeform 25"/>
            <p:cNvSpPr>
              <a:spLocks/>
            </p:cNvSpPr>
            <p:nvPr/>
          </p:nvSpPr>
          <p:spPr bwMode="auto">
            <a:xfrm>
              <a:off x="1946" y="2226"/>
              <a:ext cx="82" cy="106"/>
            </a:xfrm>
            <a:custGeom>
              <a:avLst/>
              <a:gdLst>
                <a:gd name="T0" fmla="*/ 2 w 82"/>
                <a:gd name="T1" fmla="*/ 106 h 106"/>
                <a:gd name="T2" fmla="*/ 2 w 82"/>
                <a:gd name="T3" fmla="*/ 106 h 106"/>
                <a:gd name="T4" fmla="*/ 0 w 82"/>
                <a:gd name="T5" fmla="*/ 104 h 106"/>
                <a:gd name="T6" fmla="*/ 0 w 82"/>
                <a:gd name="T7" fmla="*/ 104 h 106"/>
                <a:gd name="T8" fmla="*/ 0 w 82"/>
                <a:gd name="T9" fmla="*/ 102 h 106"/>
                <a:gd name="T10" fmla="*/ 0 w 82"/>
                <a:gd name="T11" fmla="*/ 102 h 106"/>
                <a:gd name="T12" fmla="*/ 10 w 82"/>
                <a:gd name="T13" fmla="*/ 92 h 106"/>
                <a:gd name="T14" fmla="*/ 36 w 82"/>
                <a:gd name="T15" fmla="*/ 66 h 106"/>
                <a:gd name="T16" fmla="*/ 48 w 82"/>
                <a:gd name="T17" fmla="*/ 50 h 106"/>
                <a:gd name="T18" fmla="*/ 62 w 82"/>
                <a:gd name="T19" fmla="*/ 34 h 106"/>
                <a:gd name="T20" fmla="*/ 72 w 82"/>
                <a:gd name="T21" fmla="*/ 16 h 106"/>
                <a:gd name="T22" fmla="*/ 78 w 82"/>
                <a:gd name="T23" fmla="*/ 0 h 106"/>
                <a:gd name="T24" fmla="*/ 78 w 82"/>
                <a:gd name="T25" fmla="*/ 0 h 106"/>
                <a:gd name="T26" fmla="*/ 80 w 82"/>
                <a:gd name="T27" fmla="*/ 0 h 106"/>
                <a:gd name="T28" fmla="*/ 80 w 82"/>
                <a:gd name="T29" fmla="*/ 0 h 106"/>
                <a:gd name="T30" fmla="*/ 82 w 82"/>
                <a:gd name="T31" fmla="*/ 2 h 106"/>
                <a:gd name="T32" fmla="*/ 82 w 82"/>
                <a:gd name="T33" fmla="*/ 2 h 106"/>
                <a:gd name="T34" fmla="*/ 76 w 82"/>
                <a:gd name="T35" fmla="*/ 18 h 106"/>
                <a:gd name="T36" fmla="*/ 66 w 82"/>
                <a:gd name="T37" fmla="*/ 36 h 106"/>
                <a:gd name="T38" fmla="*/ 52 w 82"/>
                <a:gd name="T39" fmla="*/ 52 h 106"/>
                <a:gd name="T40" fmla="*/ 40 w 82"/>
                <a:gd name="T41" fmla="*/ 68 h 106"/>
                <a:gd name="T42" fmla="*/ 14 w 82"/>
                <a:gd name="T43" fmla="*/ 94 h 106"/>
                <a:gd name="T44" fmla="*/ 2 w 82"/>
                <a:gd name="T45" fmla="*/ 104 h 106"/>
                <a:gd name="T46" fmla="*/ 2 w 82"/>
                <a:gd name="T47" fmla="*/ 104 h 106"/>
                <a:gd name="T48" fmla="*/ 2 w 82"/>
                <a:gd name="T49" fmla="*/ 106 h 106"/>
                <a:gd name="T50" fmla="*/ 2 w 82"/>
                <a:gd name="T51"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106">
                  <a:moveTo>
                    <a:pt x="2" y="106"/>
                  </a:moveTo>
                  <a:lnTo>
                    <a:pt x="2" y="106"/>
                  </a:lnTo>
                  <a:lnTo>
                    <a:pt x="0" y="104"/>
                  </a:lnTo>
                  <a:lnTo>
                    <a:pt x="0" y="104"/>
                  </a:lnTo>
                  <a:lnTo>
                    <a:pt x="0" y="102"/>
                  </a:lnTo>
                  <a:lnTo>
                    <a:pt x="0" y="102"/>
                  </a:lnTo>
                  <a:lnTo>
                    <a:pt x="10" y="92"/>
                  </a:lnTo>
                  <a:lnTo>
                    <a:pt x="36" y="66"/>
                  </a:lnTo>
                  <a:lnTo>
                    <a:pt x="48" y="50"/>
                  </a:lnTo>
                  <a:lnTo>
                    <a:pt x="62" y="34"/>
                  </a:lnTo>
                  <a:lnTo>
                    <a:pt x="72" y="16"/>
                  </a:lnTo>
                  <a:lnTo>
                    <a:pt x="78" y="0"/>
                  </a:lnTo>
                  <a:lnTo>
                    <a:pt x="78" y="0"/>
                  </a:lnTo>
                  <a:lnTo>
                    <a:pt x="80" y="0"/>
                  </a:lnTo>
                  <a:lnTo>
                    <a:pt x="80" y="0"/>
                  </a:lnTo>
                  <a:lnTo>
                    <a:pt x="82" y="2"/>
                  </a:lnTo>
                  <a:lnTo>
                    <a:pt x="82" y="2"/>
                  </a:lnTo>
                  <a:lnTo>
                    <a:pt x="76" y="18"/>
                  </a:lnTo>
                  <a:lnTo>
                    <a:pt x="66" y="36"/>
                  </a:lnTo>
                  <a:lnTo>
                    <a:pt x="52" y="52"/>
                  </a:lnTo>
                  <a:lnTo>
                    <a:pt x="40" y="68"/>
                  </a:lnTo>
                  <a:lnTo>
                    <a:pt x="14" y="94"/>
                  </a:lnTo>
                  <a:lnTo>
                    <a:pt x="2" y="104"/>
                  </a:lnTo>
                  <a:lnTo>
                    <a:pt x="2" y="104"/>
                  </a:lnTo>
                  <a:lnTo>
                    <a:pt x="2" y="106"/>
                  </a:lnTo>
                  <a:lnTo>
                    <a:pt x="2" y="106"/>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86" name="Group 28"/>
          <p:cNvGrpSpPr>
            <a:grpSpLocks noChangeAspect="1"/>
          </p:cNvGrpSpPr>
          <p:nvPr/>
        </p:nvGrpSpPr>
        <p:grpSpPr bwMode="auto">
          <a:xfrm flipH="1">
            <a:off x="5195423" y="2840421"/>
            <a:ext cx="1165132" cy="3515789"/>
            <a:chOff x="948" y="2233"/>
            <a:chExt cx="400" cy="1207"/>
          </a:xfrm>
        </p:grpSpPr>
        <p:sp>
          <p:nvSpPr>
            <p:cNvPr id="87" name="Freeform 29"/>
            <p:cNvSpPr>
              <a:spLocks/>
            </p:cNvSpPr>
            <p:nvPr/>
          </p:nvSpPr>
          <p:spPr bwMode="auto">
            <a:xfrm>
              <a:off x="973" y="3384"/>
              <a:ext cx="112" cy="56"/>
            </a:xfrm>
            <a:custGeom>
              <a:avLst/>
              <a:gdLst>
                <a:gd name="T0" fmla="*/ 222 w 226"/>
                <a:gd name="T1" fmla="*/ 0 h 112"/>
                <a:gd name="T2" fmla="*/ 222 w 226"/>
                <a:gd name="T3" fmla="*/ 0 h 112"/>
                <a:gd name="T4" fmla="*/ 226 w 226"/>
                <a:gd name="T5" fmla="*/ 37 h 112"/>
                <a:gd name="T6" fmla="*/ 226 w 226"/>
                <a:gd name="T7" fmla="*/ 47 h 112"/>
                <a:gd name="T8" fmla="*/ 226 w 226"/>
                <a:gd name="T9" fmla="*/ 52 h 112"/>
                <a:gd name="T10" fmla="*/ 226 w 226"/>
                <a:gd name="T11" fmla="*/ 52 h 112"/>
                <a:gd name="T12" fmla="*/ 222 w 226"/>
                <a:gd name="T13" fmla="*/ 54 h 112"/>
                <a:gd name="T14" fmla="*/ 217 w 226"/>
                <a:gd name="T15" fmla="*/ 58 h 112"/>
                <a:gd name="T16" fmla="*/ 208 w 226"/>
                <a:gd name="T17" fmla="*/ 61 h 112"/>
                <a:gd name="T18" fmla="*/ 196 w 226"/>
                <a:gd name="T19" fmla="*/ 65 h 112"/>
                <a:gd name="T20" fmla="*/ 196 w 226"/>
                <a:gd name="T21" fmla="*/ 65 h 112"/>
                <a:gd name="T22" fmla="*/ 173 w 226"/>
                <a:gd name="T23" fmla="*/ 68 h 112"/>
                <a:gd name="T24" fmla="*/ 166 w 226"/>
                <a:gd name="T25" fmla="*/ 68 h 112"/>
                <a:gd name="T26" fmla="*/ 166 w 226"/>
                <a:gd name="T27" fmla="*/ 68 h 112"/>
                <a:gd name="T28" fmla="*/ 154 w 226"/>
                <a:gd name="T29" fmla="*/ 79 h 112"/>
                <a:gd name="T30" fmla="*/ 145 w 226"/>
                <a:gd name="T31" fmla="*/ 87 h 112"/>
                <a:gd name="T32" fmla="*/ 140 w 226"/>
                <a:gd name="T33" fmla="*/ 94 h 112"/>
                <a:gd name="T34" fmla="*/ 140 w 226"/>
                <a:gd name="T35" fmla="*/ 94 h 112"/>
                <a:gd name="T36" fmla="*/ 137 w 226"/>
                <a:gd name="T37" fmla="*/ 100 h 112"/>
                <a:gd name="T38" fmla="*/ 128 w 226"/>
                <a:gd name="T39" fmla="*/ 105 h 112"/>
                <a:gd name="T40" fmla="*/ 114 w 226"/>
                <a:gd name="T41" fmla="*/ 110 h 112"/>
                <a:gd name="T42" fmla="*/ 93 w 226"/>
                <a:gd name="T43" fmla="*/ 112 h 112"/>
                <a:gd name="T44" fmla="*/ 93 w 226"/>
                <a:gd name="T45" fmla="*/ 112 h 112"/>
                <a:gd name="T46" fmla="*/ 67 w 226"/>
                <a:gd name="T47" fmla="*/ 112 h 112"/>
                <a:gd name="T48" fmla="*/ 39 w 226"/>
                <a:gd name="T49" fmla="*/ 112 h 112"/>
                <a:gd name="T50" fmla="*/ 26 w 226"/>
                <a:gd name="T51" fmla="*/ 110 h 112"/>
                <a:gd name="T52" fmla="*/ 16 w 226"/>
                <a:gd name="T53" fmla="*/ 108 h 112"/>
                <a:gd name="T54" fmla="*/ 9 w 226"/>
                <a:gd name="T55" fmla="*/ 107 h 112"/>
                <a:gd name="T56" fmla="*/ 4 w 226"/>
                <a:gd name="T57" fmla="*/ 103 h 112"/>
                <a:gd name="T58" fmla="*/ 4 w 226"/>
                <a:gd name="T59" fmla="*/ 103 h 112"/>
                <a:gd name="T60" fmla="*/ 0 w 226"/>
                <a:gd name="T61" fmla="*/ 98 h 112"/>
                <a:gd name="T62" fmla="*/ 0 w 226"/>
                <a:gd name="T63" fmla="*/ 91 h 112"/>
                <a:gd name="T64" fmla="*/ 0 w 226"/>
                <a:gd name="T65" fmla="*/ 82 h 112"/>
                <a:gd name="T66" fmla="*/ 2 w 226"/>
                <a:gd name="T67" fmla="*/ 75 h 112"/>
                <a:gd name="T68" fmla="*/ 5 w 226"/>
                <a:gd name="T69" fmla="*/ 68 h 112"/>
                <a:gd name="T70" fmla="*/ 11 w 226"/>
                <a:gd name="T71" fmla="*/ 59 h 112"/>
                <a:gd name="T72" fmla="*/ 16 w 226"/>
                <a:gd name="T73" fmla="*/ 54 h 112"/>
                <a:gd name="T74" fmla="*/ 23 w 226"/>
                <a:gd name="T75" fmla="*/ 49 h 112"/>
                <a:gd name="T76" fmla="*/ 23 w 226"/>
                <a:gd name="T77" fmla="*/ 49 h 112"/>
                <a:gd name="T78" fmla="*/ 37 w 226"/>
                <a:gd name="T79" fmla="*/ 44 h 112"/>
                <a:gd name="T80" fmla="*/ 61 w 226"/>
                <a:gd name="T81" fmla="*/ 37 h 112"/>
                <a:gd name="T82" fmla="*/ 130 w 226"/>
                <a:gd name="T83" fmla="*/ 21 h 112"/>
                <a:gd name="T84" fmla="*/ 222 w 226"/>
                <a:gd name="T85" fmla="*/ 0 h 112"/>
                <a:gd name="T86" fmla="*/ 222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222" y="0"/>
                  </a:moveTo>
                  <a:lnTo>
                    <a:pt x="222" y="0"/>
                  </a:lnTo>
                  <a:lnTo>
                    <a:pt x="226" y="37"/>
                  </a:lnTo>
                  <a:lnTo>
                    <a:pt x="226" y="47"/>
                  </a:lnTo>
                  <a:lnTo>
                    <a:pt x="226" y="52"/>
                  </a:lnTo>
                  <a:lnTo>
                    <a:pt x="226" y="52"/>
                  </a:lnTo>
                  <a:lnTo>
                    <a:pt x="222" y="54"/>
                  </a:lnTo>
                  <a:lnTo>
                    <a:pt x="217" y="58"/>
                  </a:lnTo>
                  <a:lnTo>
                    <a:pt x="208" y="61"/>
                  </a:lnTo>
                  <a:lnTo>
                    <a:pt x="196" y="65"/>
                  </a:lnTo>
                  <a:lnTo>
                    <a:pt x="196" y="65"/>
                  </a:lnTo>
                  <a:lnTo>
                    <a:pt x="173" y="68"/>
                  </a:lnTo>
                  <a:lnTo>
                    <a:pt x="166" y="68"/>
                  </a:lnTo>
                  <a:lnTo>
                    <a:pt x="166" y="68"/>
                  </a:lnTo>
                  <a:lnTo>
                    <a:pt x="154" y="79"/>
                  </a:lnTo>
                  <a:lnTo>
                    <a:pt x="145" y="87"/>
                  </a:lnTo>
                  <a:lnTo>
                    <a:pt x="140" y="94"/>
                  </a:lnTo>
                  <a:lnTo>
                    <a:pt x="140" y="94"/>
                  </a:lnTo>
                  <a:lnTo>
                    <a:pt x="137" y="100"/>
                  </a:lnTo>
                  <a:lnTo>
                    <a:pt x="128" y="105"/>
                  </a:lnTo>
                  <a:lnTo>
                    <a:pt x="114" y="110"/>
                  </a:lnTo>
                  <a:lnTo>
                    <a:pt x="93" y="112"/>
                  </a:lnTo>
                  <a:lnTo>
                    <a:pt x="93" y="112"/>
                  </a:lnTo>
                  <a:lnTo>
                    <a:pt x="67" y="112"/>
                  </a:lnTo>
                  <a:lnTo>
                    <a:pt x="39" y="112"/>
                  </a:lnTo>
                  <a:lnTo>
                    <a:pt x="26" y="110"/>
                  </a:lnTo>
                  <a:lnTo>
                    <a:pt x="16" y="108"/>
                  </a:lnTo>
                  <a:lnTo>
                    <a:pt x="9" y="107"/>
                  </a:lnTo>
                  <a:lnTo>
                    <a:pt x="4" y="103"/>
                  </a:lnTo>
                  <a:lnTo>
                    <a:pt x="4" y="103"/>
                  </a:lnTo>
                  <a:lnTo>
                    <a:pt x="0" y="98"/>
                  </a:lnTo>
                  <a:lnTo>
                    <a:pt x="0" y="91"/>
                  </a:lnTo>
                  <a:lnTo>
                    <a:pt x="0" y="82"/>
                  </a:lnTo>
                  <a:lnTo>
                    <a:pt x="2" y="75"/>
                  </a:lnTo>
                  <a:lnTo>
                    <a:pt x="5" y="68"/>
                  </a:lnTo>
                  <a:lnTo>
                    <a:pt x="11" y="59"/>
                  </a:lnTo>
                  <a:lnTo>
                    <a:pt x="16" y="54"/>
                  </a:lnTo>
                  <a:lnTo>
                    <a:pt x="23" y="49"/>
                  </a:lnTo>
                  <a:lnTo>
                    <a:pt x="23" y="49"/>
                  </a:lnTo>
                  <a:lnTo>
                    <a:pt x="37" y="44"/>
                  </a:lnTo>
                  <a:lnTo>
                    <a:pt x="61" y="37"/>
                  </a:lnTo>
                  <a:lnTo>
                    <a:pt x="130" y="21"/>
                  </a:lnTo>
                  <a:lnTo>
                    <a:pt x="222" y="0"/>
                  </a:lnTo>
                  <a:lnTo>
                    <a:pt x="222"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8" name="Freeform 30"/>
            <p:cNvSpPr>
              <a:spLocks/>
            </p:cNvSpPr>
            <p:nvPr/>
          </p:nvSpPr>
          <p:spPr bwMode="auto">
            <a:xfrm>
              <a:off x="975" y="3352"/>
              <a:ext cx="111" cy="73"/>
            </a:xfrm>
            <a:custGeom>
              <a:avLst/>
              <a:gdLst>
                <a:gd name="T0" fmla="*/ 44 w 223"/>
                <a:gd name="T1" fmla="*/ 84 h 145"/>
                <a:gd name="T2" fmla="*/ 44 w 223"/>
                <a:gd name="T3" fmla="*/ 84 h 145"/>
                <a:gd name="T4" fmla="*/ 53 w 223"/>
                <a:gd name="T5" fmla="*/ 73 h 145"/>
                <a:gd name="T6" fmla="*/ 60 w 223"/>
                <a:gd name="T7" fmla="*/ 65 h 145"/>
                <a:gd name="T8" fmla="*/ 69 w 223"/>
                <a:gd name="T9" fmla="*/ 47 h 145"/>
                <a:gd name="T10" fmla="*/ 69 w 223"/>
                <a:gd name="T11" fmla="*/ 47 h 145"/>
                <a:gd name="T12" fmla="*/ 81 w 223"/>
                <a:gd name="T13" fmla="*/ 47 h 145"/>
                <a:gd name="T14" fmla="*/ 90 w 223"/>
                <a:gd name="T15" fmla="*/ 45 h 145"/>
                <a:gd name="T16" fmla="*/ 98 w 223"/>
                <a:gd name="T17" fmla="*/ 40 h 145"/>
                <a:gd name="T18" fmla="*/ 105 w 223"/>
                <a:gd name="T19" fmla="*/ 33 h 145"/>
                <a:gd name="T20" fmla="*/ 118 w 223"/>
                <a:gd name="T21" fmla="*/ 16 h 145"/>
                <a:gd name="T22" fmla="*/ 125 w 223"/>
                <a:gd name="T23" fmla="*/ 7 h 145"/>
                <a:gd name="T24" fmla="*/ 132 w 223"/>
                <a:gd name="T25" fmla="*/ 0 h 145"/>
                <a:gd name="T26" fmla="*/ 132 w 223"/>
                <a:gd name="T27" fmla="*/ 0 h 145"/>
                <a:gd name="T28" fmla="*/ 142 w 223"/>
                <a:gd name="T29" fmla="*/ 2 h 145"/>
                <a:gd name="T30" fmla="*/ 142 w 223"/>
                <a:gd name="T31" fmla="*/ 2 h 145"/>
                <a:gd name="T32" fmla="*/ 142 w 223"/>
                <a:gd name="T33" fmla="*/ 26 h 145"/>
                <a:gd name="T34" fmla="*/ 142 w 223"/>
                <a:gd name="T35" fmla="*/ 42 h 145"/>
                <a:gd name="T36" fmla="*/ 144 w 223"/>
                <a:gd name="T37" fmla="*/ 49 h 145"/>
                <a:gd name="T38" fmla="*/ 146 w 223"/>
                <a:gd name="T39" fmla="*/ 52 h 145"/>
                <a:gd name="T40" fmla="*/ 149 w 223"/>
                <a:gd name="T41" fmla="*/ 54 h 145"/>
                <a:gd name="T42" fmla="*/ 153 w 223"/>
                <a:gd name="T43" fmla="*/ 56 h 145"/>
                <a:gd name="T44" fmla="*/ 153 w 223"/>
                <a:gd name="T45" fmla="*/ 56 h 145"/>
                <a:gd name="T46" fmla="*/ 165 w 223"/>
                <a:gd name="T47" fmla="*/ 56 h 145"/>
                <a:gd name="T48" fmla="*/ 184 w 223"/>
                <a:gd name="T49" fmla="*/ 54 h 145"/>
                <a:gd name="T50" fmla="*/ 203 w 223"/>
                <a:gd name="T51" fmla="*/ 51 h 145"/>
                <a:gd name="T52" fmla="*/ 221 w 223"/>
                <a:gd name="T53" fmla="*/ 45 h 145"/>
                <a:gd name="T54" fmla="*/ 221 w 223"/>
                <a:gd name="T55" fmla="*/ 45 h 145"/>
                <a:gd name="T56" fmla="*/ 223 w 223"/>
                <a:gd name="T57" fmla="*/ 58 h 145"/>
                <a:gd name="T58" fmla="*/ 223 w 223"/>
                <a:gd name="T59" fmla="*/ 66 h 145"/>
                <a:gd name="T60" fmla="*/ 223 w 223"/>
                <a:gd name="T61" fmla="*/ 72 h 145"/>
                <a:gd name="T62" fmla="*/ 219 w 223"/>
                <a:gd name="T63" fmla="*/ 75 h 145"/>
                <a:gd name="T64" fmla="*/ 219 w 223"/>
                <a:gd name="T65" fmla="*/ 75 h 145"/>
                <a:gd name="T66" fmla="*/ 214 w 223"/>
                <a:gd name="T67" fmla="*/ 77 h 145"/>
                <a:gd name="T68" fmla="*/ 207 w 223"/>
                <a:gd name="T69" fmla="*/ 80 h 145"/>
                <a:gd name="T70" fmla="*/ 196 w 223"/>
                <a:gd name="T71" fmla="*/ 84 h 145"/>
                <a:gd name="T72" fmla="*/ 184 w 223"/>
                <a:gd name="T73" fmla="*/ 91 h 145"/>
                <a:gd name="T74" fmla="*/ 184 w 223"/>
                <a:gd name="T75" fmla="*/ 91 h 145"/>
                <a:gd name="T76" fmla="*/ 170 w 223"/>
                <a:gd name="T77" fmla="*/ 101 h 145"/>
                <a:gd name="T78" fmla="*/ 160 w 223"/>
                <a:gd name="T79" fmla="*/ 112 h 145"/>
                <a:gd name="T80" fmla="*/ 146 w 223"/>
                <a:gd name="T81" fmla="*/ 131 h 145"/>
                <a:gd name="T82" fmla="*/ 146 w 223"/>
                <a:gd name="T83" fmla="*/ 131 h 145"/>
                <a:gd name="T84" fmla="*/ 140 w 223"/>
                <a:gd name="T85" fmla="*/ 135 h 145"/>
                <a:gd name="T86" fmla="*/ 133 w 223"/>
                <a:gd name="T87" fmla="*/ 138 h 145"/>
                <a:gd name="T88" fmla="*/ 116 w 223"/>
                <a:gd name="T89" fmla="*/ 142 h 145"/>
                <a:gd name="T90" fmla="*/ 91 w 223"/>
                <a:gd name="T91" fmla="*/ 145 h 145"/>
                <a:gd name="T92" fmla="*/ 69 w 223"/>
                <a:gd name="T93" fmla="*/ 145 h 145"/>
                <a:gd name="T94" fmla="*/ 69 w 223"/>
                <a:gd name="T95" fmla="*/ 145 h 145"/>
                <a:gd name="T96" fmla="*/ 46 w 223"/>
                <a:gd name="T97" fmla="*/ 143 h 145"/>
                <a:gd name="T98" fmla="*/ 27 w 223"/>
                <a:gd name="T99" fmla="*/ 142 h 145"/>
                <a:gd name="T100" fmla="*/ 18 w 223"/>
                <a:gd name="T101" fmla="*/ 140 h 145"/>
                <a:gd name="T102" fmla="*/ 11 w 223"/>
                <a:gd name="T103" fmla="*/ 136 h 145"/>
                <a:gd name="T104" fmla="*/ 6 w 223"/>
                <a:gd name="T105" fmla="*/ 133 h 145"/>
                <a:gd name="T106" fmla="*/ 2 w 223"/>
                <a:gd name="T107" fmla="*/ 129 h 145"/>
                <a:gd name="T108" fmla="*/ 2 w 223"/>
                <a:gd name="T109" fmla="*/ 129 h 145"/>
                <a:gd name="T110" fmla="*/ 0 w 223"/>
                <a:gd name="T111" fmla="*/ 124 h 145"/>
                <a:gd name="T112" fmla="*/ 2 w 223"/>
                <a:gd name="T113" fmla="*/ 117 h 145"/>
                <a:gd name="T114" fmla="*/ 7 w 223"/>
                <a:gd name="T115" fmla="*/ 112 h 145"/>
                <a:gd name="T116" fmla="*/ 14 w 223"/>
                <a:gd name="T117" fmla="*/ 107 h 145"/>
                <a:gd name="T118" fmla="*/ 44 w 223"/>
                <a:gd name="T119" fmla="*/ 84 h 145"/>
                <a:gd name="T120" fmla="*/ 44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44" y="84"/>
                  </a:moveTo>
                  <a:lnTo>
                    <a:pt x="44" y="84"/>
                  </a:lnTo>
                  <a:lnTo>
                    <a:pt x="53" y="73"/>
                  </a:lnTo>
                  <a:lnTo>
                    <a:pt x="60" y="65"/>
                  </a:lnTo>
                  <a:lnTo>
                    <a:pt x="69" y="47"/>
                  </a:lnTo>
                  <a:lnTo>
                    <a:pt x="69" y="47"/>
                  </a:lnTo>
                  <a:lnTo>
                    <a:pt x="81" y="47"/>
                  </a:lnTo>
                  <a:lnTo>
                    <a:pt x="90" y="45"/>
                  </a:lnTo>
                  <a:lnTo>
                    <a:pt x="98" y="40"/>
                  </a:lnTo>
                  <a:lnTo>
                    <a:pt x="105" y="33"/>
                  </a:lnTo>
                  <a:lnTo>
                    <a:pt x="118" y="16"/>
                  </a:lnTo>
                  <a:lnTo>
                    <a:pt x="125" y="7"/>
                  </a:lnTo>
                  <a:lnTo>
                    <a:pt x="132" y="0"/>
                  </a:lnTo>
                  <a:lnTo>
                    <a:pt x="132" y="0"/>
                  </a:lnTo>
                  <a:lnTo>
                    <a:pt x="142" y="2"/>
                  </a:lnTo>
                  <a:lnTo>
                    <a:pt x="142" y="2"/>
                  </a:lnTo>
                  <a:lnTo>
                    <a:pt x="142" y="26"/>
                  </a:lnTo>
                  <a:lnTo>
                    <a:pt x="142" y="42"/>
                  </a:lnTo>
                  <a:lnTo>
                    <a:pt x="144" y="49"/>
                  </a:lnTo>
                  <a:lnTo>
                    <a:pt x="146" y="52"/>
                  </a:lnTo>
                  <a:lnTo>
                    <a:pt x="149" y="54"/>
                  </a:lnTo>
                  <a:lnTo>
                    <a:pt x="153" y="56"/>
                  </a:lnTo>
                  <a:lnTo>
                    <a:pt x="153" y="56"/>
                  </a:lnTo>
                  <a:lnTo>
                    <a:pt x="165" y="56"/>
                  </a:lnTo>
                  <a:lnTo>
                    <a:pt x="184" y="54"/>
                  </a:lnTo>
                  <a:lnTo>
                    <a:pt x="203" y="51"/>
                  </a:lnTo>
                  <a:lnTo>
                    <a:pt x="221" y="45"/>
                  </a:lnTo>
                  <a:lnTo>
                    <a:pt x="221" y="45"/>
                  </a:lnTo>
                  <a:lnTo>
                    <a:pt x="223" y="58"/>
                  </a:lnTo>
                  <a:lnTo>
                    <a:pt x="223" y="66"/>
                  </a:lnTo>
                  <a:lnTo>
                    <a:pt x="223" y="72"/>
                  </a:lnTo>
                  <a:lnTo>
                    <a:pt x="219" y="75"/>
                  </a:lnTo>
                  <a:lnTo>
                    <a:pt x="219" y="75"/>
                  </a:lnTo>
                  <a:lnTo>
                    <a:pt x="214" y="77"/>
                  </a:lnTo>
                  <a:lnTo>
                    <a:pt x="207" y="80"/>
                  </a:lnTo>
                  <a:lnTo>
                    <a:pt x="196" y="84"/>
                  </a:lnTo>
                  <a:lnTo>
                    <a:pt x="184" y="91"/>
                  </a:lnTo>
                  <a:lnTo>
                    <a:pt x="184" y="91"/>
                  </a:lnTo>
                  <a:lnTo>
                    <a:pt x="170" y="101"/>
                  </a:lnTo>
                  <a:lnTo>
                    <a:pt x="160" y="112"/>
                  </a:lnTo>
                  <a:lnTo>
                    <a:pt x="146" y="131"/>
                  </a:lnTo>
                  <a:lnTo>
                    <a:pt x="146" y="131"/>
                  </a:lnTo>
                  <a:lnTo>
                    <a:pt x="140" y="135"/>
                  </a:lnTo>
                  <a:lnTo>
                    <a:pt x="133" y="138"/>
                  </a:lnTo>
                  <a:lnTo>
                    <a:pt x="116" y="142"/>
                  </a:lnTo>
                  <a:lnTo>
                    <a:pt x="91" y="145"/>
                  </a:lnTo>
                  <a:lnTo>
                    <a:pt x="69" y="145"/>
                  </a:lnTo>
                  <a:lnTo>
                    <a:pt x="69" y="145"/>
                  </a:lnTo>
                  <a:lnTo>
                    <a:pt x="46" y="143"/>
                  </a:lnTo>
                  <a:lnTo>
                    <a:pt x="27" y="142"/>
                  </a:lnTo>
                  <a:lnTo>
                    <a:pt x="18" y="140"/>
                  </a:lnTo>
                  <a:lnTo>
                    <a:pt x="11" y="136"/>
                  </a:lnTo>
                  <a:lnTo>
                    <a:pt x="6" y="133"/>
                  </a:lnTo>
                  <a:lnTo>
                    <a:pt x="2" y="129"/>
                  </a:lnTo>
                  <a:lnTo>
                    <a:pt x="2" y="129"/>
                  </a:lnTo>
                  <a:lnTo>
                    <a:pt x="0" y="124"/>
                  </a:lnTo>
                  <a:lnTo>
                    <a:pt x="2" y="117"/>
                  </a:lnTo>
                  <a:lnTo>
                    <a:pt x="7" y="112"/>
                  </a:lnTo>
                  <a:lnTo>
                    <a:pt x="14" y="107"/>
                  </a:lnTo>
                  <a:lnTo>
                    <a:pt x="44" y="84"/>
                  </a:lnTo>
                  <a:lnTo>
                    <a:pt x="44"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9" name="Freeform 31"/>
            <p:cNvSpPr>
              <a:spLocks/>
            </p:cNvSpPr>
            <p:nvPr/>
          </p:nvSpPr>
          <p:spPr bwMode="auto">
            <a:xfrm>
              <a:off x="1009" y="3351"/>
              <a:ext cx="32" cy="25"/>
            </a:xfrm>
            <a:custGeom>
              <a:avLst/>
              <a:gdLst>
                <a:gd name="T0" fmla="*/ 0 w 63"/>
                <a:gd name="T1" fmla="*/ 51 h 51"/>
                <a:gd name="T2" fmla="*/ 0 w 63"/>
                <a:gd name="T3" fmla="*/ 51 h 51"/>
                <a:gd name="T4" fmla="*/ 3 w 63"/>
                <a:gd name="T5" fmla="*/ 48 h 51"/>
                <a:gd name="T6" fmla="*/ 3 w 63"/>
                <a:gd name="T7" fmla="*/ 48 h 51"/>
                <a:gd name="T8" fmla="*/ 10 w 63"/>
                <a:gd name="T9" fmla="*/ 35 h 51"/>
                <a:gd name="T10" fmla="*/ 17 w 63"/>
                <a:gd name="T11" fmla="*/ 20 h 51"/>
                <a:gd name="T12" fmla="*/ 24 w 63"/>
                <a:gd name="T13" fmla="*/ 0 h 51"/>
                <a:gd name="T14" fmla="*/ 24 w 63"/>
                <a:gd name="T15" fmla="*/ 0 h 51"/>
                <a:gd name="T16" fmla="*/ 36 w 63"/>
                <a:gd name="T17" fmla="*/ 0 h 51"/>
                <a:gd name="T18" fmla="*/ 63 w 63"/>
                <a:gd name="T19" fmla="*/ 4 h 51"/>
                <a:gd name="T20" fmla="*/ 63 w 63"/>
                <a:gd name="T21" fmla="*/ 4 h 51"/>
                <a:gd name="T22" fmla="*/ 56 w 63"/>
                <a:gd name="T23" fmla="*/ 11 h 51"/>
                <a:gd name="T24" fmla="*/ 49 w 63"/>
                <a:gd name="T25" fmla="*/ 20 h 51"/>
                <a:gd name="T26" fmla="*/ 36 w 63"/>
                <a:gd name="T27" fmla="*/ 37 h 51"/>
                <a:gd name="T28" fmla="*/ 29 w 63"/>
                <a:gd name="T29" fmla="*/ 44 h 51"/>
                <a:gd name="T30" fmla="*/ 21 w 63"/>
                <a:gd name="T31" fmla="*/ 49 h 51"/>
                <a:gd name="T32" fmla="*/ 12 w 63"/>
                <a:gd name="T33" fmla="*/ 51 h 51"/>
                <a:gd name="T34" fmla="*/ 0 w 63"/>
                <a:gd name="T35" fmla="*/ 51 h 51"/>
                <a:gd name="T36" fmla="*/ 0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0" y="51"/>
                  </a:moveTo>
                  <a:lnTo>
                    <a:pt x="0" y="51"/>
                  </a:lnTo>
                  <a:lnTo>
                    <a:pt x="3" y="48"/>
                  </a:lnTo>
                  <a:lnTo>
                    <a:pt x="3" y="48"/>
                  </a:lnTo>
                  <a:lnTo>
                    <a:pt x="10" y="35"/>
                  </a:lnTo>
                  <a:lnTo>
                    <a:pt x="17" y="20"/>
                  </a:lnTo>
                  <a:lnTo>
                    <a:pt x="24" y="0"/>
                  </a:lnTo>
                  <a:lnTo>
                    <a:pt x="24" y="0"/>
                  </a:lnTo>
                  <a:lnTo>
                    <a:pt x="36" y="0"/>
                  </a:lnTo>
                  <a:lnTo>
                    <a:pt x="63" y="4"/>
                  </a:lnTo>
                  <a:lnTo>
                    <a:pt x="63" y="4"/>
                  </a:lnTo>
                  <a:lnTo>
                    <a:pt x="56" y="11"/>
                  </a:lnTo>
                  <a:lnTo>
                    <a:pt x="49" y="20"/>
                  </a:lnTo>
                  <a:lnTo>
                    <a:pt x="36" y="37"/>
                  </a:lnTo>
                  <a:lnTo>
                    <a:pt x="29" y="44"/>
                  </a:lnTo>
                  <a:lnTo>
                    <a:pt x="21" y="49"/>
                  </a:lnTo>
                  <a:lnTo>
                    <a:pt x="12" y="51"/>
                  </a:lnTo>
                  <a:lnTo>
                    <a:pt x="0" y="51"/>
                  </a:lnTo>
                  <a:lnTo>
                    <a:pt x="0"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0" name="Freeform 32"/>
            <p:cNvSpPr>
              <a:spLocks/>
            </p:cNvSpPr>
            <p:nvPr/>
          </p:nvSpPr>
          <p:spPr bwMode="auto">
            <a:xfrm>
              <a:off x="1046" y="3353"/>
              <a:ext cx="39" cy="27"/>
            </a:xfrm>
            <a:custGeom>
              <a:avLst/>
              <a:gdLst>
                <a:gd name="T0" fmla="*/ 11 w 79"/>
                <a:gd name="T1" fmla="*/ 54 h 54"/>
                <a:gd name="T2" fmla="*/ 11 w 79"/>
                <a:gd name="T3" fmla="*/ 54 h 54"/>
                <a:gd name="T4" fmla="*/ 7 w 79"/>
                <a:gd name="T5" fmla="*/ 52 h 54"/>
                <a:gd name="T6" fmla="*/ 4 w 79"/>
                <a:gd name="T7" fmla="*/ 50 h 54"/>
                <a:gd name="T8" fmla="*/ 2 w 79"/>
                <a:gd name="T9" fmla="*/ 47 h 54"/>
                <a:gd name="T10" fmla="*/ 0 w 79"/>
                <a:gd name="T11" fmla="*/ 40 h 54"/>
                <a:gd name="T12" fmla="*/ 0 w 79"/>
                <a:gd name="T13" fmla="*/ 24 h 54"/>
                <a:gd name="T14" fmla="*/ 0 w 79"/>
                <a:gd name="T15" fmla="*/ 0 h 54"/>
                <a:gd name="T16" fmla="*/ 0 w 79"/>
                <a:gd name="T17" fmla="*/ 0 h 54"/>
                <a:gd name="T18" fmla="*/ 23 w 79"/>
                <a:gd name="T19" fmla="*/ 3 h 54"/>
                <a:gd name="T20" fmla="*/ 44 w 79"/>
                <a:gd name="T21" fmla="*/ 8 h 54"/>
                <a:gd name="T22" fmla="*/ 61 w 79"/>
                <a:gd name="T23" fmla="*/ 17 h 54"/>
                <a:gd name="T24" fmla="*/ 68 w 79"/>
                <a:gd name="T25" fmla="*/ 21 h 54"/>
                <a:gd name="T26" fmla="*/ 74 w 79"/>
                <a:gd name="T27" fmla="*/ 26 h 54"/>
                <a:gd name="T28" fmla="*/ 74 w 79"/>
                <a:gd name="T29" fmla="*/ 26 h 54"/>
                <a:gd name="T30" fmla="*/ 79 w 79"/>
                <a:gd name="T31" fmla="*/ 43 h 54"/>
                <a:gd name="T32" fmla="*/ 79 w 79"/>
                <a:gd name="T33" fmla="*/ 43 h 54"/>
                <a:gd name="T34" fmla="*/ 61 w 79"/>
                <a:gd name="T35" fmla="*/ 49 h 54"/>
                <a:gd name="T36" fmla="*/ 42 w 79"/>
                <a:gd name="T37" fmla="*/ 52 h 54"/>
                <a:gd name="T38" fmla="*/ 23 w 79"/>
                <a:gd name="T39" fmla="*/ 54 h 54"/>
                <a:gd name="T40" fmla="*/ 11 w 79"/>
                <a:gd name="T41" fmla="*/ 54 h 54"/>
                <a:gd name="T42" fmla="*/ 11 w 79"/>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 h="54">
                  <a:moveTo>
                    <a:pt x="11" y="54"/>
                  </a:moveTo>
                  <a:lnTo>
                    <a:pt x="11" y="54"/>
                  </a:lnTo>
                  <a:lnTo>
                    <a:pt x="7" y="52"/>
                  </a:lnTo>
                  <a:lnTo>
                    <a:pt x="4" y="50"/>
                  </a:lnTo>
                  <a:lnTo>
                    <a:pt x="2" y="47"/>
                  </a:lnTo>
                  <a:lnTo>
                    <a:pt x="0" y="40"/>
                  </a:lnTo>
                  <a:lnTo>
                    <a:pt x="0" y="24"/>
                  </a:lnTo>
                  <a:lnTo>
                    <a:pt x="0" y="0"/>
                  </a:lnTo>
                  <a:lnTo>
                    <a:pt x="0" y="0"/>
                  </a:lnTo>
                  <a:lnTo>
                    <a:pt x="23" y="3"/>
                  </a:lnTo>
                  <a:lnTo>
                    <a:pt x="44" y="8"/>
                  </a:lnTo>
                  <a:lnTo>
                    <a:pt x="61" y="17"/>
                  </a:lnTo>
                  <a:lnTo>
                    <a:pt x="68" y="21"/>
                  </a:lnTo>
                  <a:lnTo>
                    <a:pt x="74" y="26"/>
                  </a:lnTo>
                  <a:lnTo>
                    <a:pt x="74" y="26"/>
                  </a:lnTo>
                  <a:lnTo>
                    <a:pt x="79" y="43"/>
                  </a:lnTo>
                  <a:lnTo>
                    <a:pt x="79" y="43"/>
                  </a:lnTo>
                  <a:lnTo>
                    <a:pt x="61" y="49"/>
                  </a:lnTo>
                  <a:lnTo>
                    <a:pt x="42" y="52"/>
                  </a:lnTo>
                  <a:lnTo>
                    <a:pt x="23" y="54"/>
                  </a:lnTo>
                  <a:lnTo>
                    <a:pt x="11" y="54"/>
                  </a:lnTo>
                  <a:lnTo>
                    <a:pt x="11"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1" name="Freeform 33"/>
            <p:cNvSpPr>
              <a:spLocks/>
            </p:cNvSpPr>
            <p:nvPr/>
          </p:nvSpPr>
          <p:spPr bwMode="auto">
            <a:xfrm>
              <a:off x="1235" y="3384"/>
              <a:ext cx="113" cy="56"/>
            </a:xfrm>
            <a:custGeom>
              <a:avLst/>
              <a:gdLst>
                <a:gd name="T0" fmla="*/ 5 w 226"/>
                <a:gd name="T1" fmla="*/ 0 h 112"/>
                <a:gd name="T2" fmla="*/ 5 w 226"/>
                <a:gd name="T3" fmla="*/ 0 h 112"/>
                <a:gd name="T4" fmla="*/ 0 w 226"/>
                <a:gd name="T5" fmla="*/ 37 h 112"/>
                <a:gd name="T6" fmla="*/ 0 w 226"/>
                <a:gd name="T7" fmla="*/ 47 h 112"/>
                <a:gd name="T8" fmla="*/ 0 w 226"/>
                <a:gd name="T9" fmla="*/ 52 h 112"/>
                <a:gd name="T10" fmla="*/ 0 w 226"/>
                <a:gd name="T11" fmla="*/ 52 h 112"/>
                <a:gd name="T12" fmla="*/ 4 w 226"/>
                <a:gd name="T13" fmla="*/ 54 h 112"/>
                <a:gd name="T14" fmla="*/ 9 w 226"/>
                <a:gd name="T15" fmla="*/ 58 h 112"/>
                <a:gd name="T16" fmla="*/ 18 w 226"/>
                <a:gd name="T17" fmla="*/ 61 h 112"/>
                <a:gd name="T18" fmla="*/ 30 w 226"/>
                <a:gd name="T19" fmla="*/ 65 h 112"/>
                <a:gd name="T20" fmla="*/ 30 w 226"/>
                <a:gd name="T21" fmla="*/ 65 h 112"/>
                <a:gd name="T22" fmla="*/ 53 w 226"/>
                <a:gd name="T23" fmla="*/ 68 h 112"/>
                <a:gd name="T24" fmla="*/ 60 w 226"/>
                <a:gd name="T25" fmla="*/ 68 h 112"/>
                <a:gd name="T26" fmla="*/ 60 w 226"/>
                <a:gd name="T27" fmla="*/ 68 h 112"/>
                <a:gd name="T28" fmla="*/ 72 w 226"/>
                <a:gd name="T29" fmla="*/ 79 h 112"/>
                <a:gd name="T30" fmla="*/ 81 w 226"/>
                <a:gd name="T31" fmla="*/ 87 h 112"/>
                <a:gd name="T32" fmla="*/ 86 w 226"/>
                <a:gd name="T33" fmla="*/ 94 h 112"/>
                <a:gd name="T34" fmla="*/ 86 w 226"/>
                <a:gd name="T35" fmla="*/ 94 h 112"/>
                <a:gd name="T36" fmla="*/ 89 w 226"/>
                <a:gd name="T37" fmla="*/ 100 h 112"/>
                <a:gd name="T38" fmla="*/ 98 w 226"/>
                <a:gd name="T39" fmla="*/ 105 h 112"/>
                <a:gd name="T40" fmla="*/ 114 w 226"/>
                <a:gd name="T41" fmla="*/ 110 h 112"/>
                <a:gd name="T42" fmla="*/ 133 w 226"/>
                <a:gd name="T43" fmla="*/ 112 h 112"/>
                <a:gd name="T44" fmla="*/ 133 w 226"/>
                <a:gd name="T45" fmla="*/ 112 h 112"/>
                <a:gd name="T46" fmla="*/ 159 w 226"/>
                <a:gd name="T47" fmla="*/ 112 h 112"/>
                <a:gd name="T48" fmla="*/ 187 w 226"/>
                <a:gd name="T49" fmla="*/ 112 h 112"/>
                <a:gd name="T50" fmla="*/ 200 w 226"/>
                <a:gd name="T51" fmla="*/ 110 h 112"/>
                <a:gd name="T52" fmla="*/ 210 w 226"/>
                <a:gd name="T53" fmla="*/ 108 h 112"/>
                <a:gd name="T54" fmla="*/ 219 w 226"/>
                <a:gd name="T55" fmla="*/ 107 h 112"/>
                <a:gd name="T56" fmla="*/ 222 w 226"/>
                <a:gd name="T57" fmla="*/ 103 h 112"/>
                <a:gd name="T58" fmla="*/ 222 w 226"/>
                <a:gd name="T59" fmla="*/ 103 h 112"/>
                <a:gd name="T60" fmla="*/ 226 w 226"/>
                <a:gd name="T61" fmla="*/ 98 h 112"/>
                <a:gd name="T62" fmla="*/ 226 w 226"/>
                <a:gd name="T63" fmla="*/ 91 h 112"/>
                <a:gd name="T64" fmla="*/ 226 w 226"/>
                <a:gd name="T65" fmla="*/ 82 h 112"/>
                <a:gd name="T66" fmla="*/ 224 w 226"/>
                <a:gd name="T67" fmla="*/ 75 h 112"/>
                <a:gd name="T68" fmla="*/ 221 w 226"/>
                <a:gd name="T69" fmla="*/ 68 h 112"/>
                <a:gd name="T70" fmla="*/ 217 w 226"/>
                <a:gd name="T71" fmla="*/ 59 h 112"/>
                <a:gd name="T72" fmla="*/ 210 w 226"/>
                <a:gd name="T73" fmla="*/ 54 h 112"/>
                <a:gd name="T74" fmla="*/ 203 w 226"/>
                <a:gd name="T75" fmla="*/ 49 h 112"/>
                <a:gd name="T76" fmla="*/ 203 w 226"/>
                <a:gd name="T77" fmla="*/ 49 h 112"/>
                <a:gd name="T78" fmla="*/ 189 w 226"/>
                <a:gd name="T79" fmla="*/ 44 h 112"/>
                <a:gd name="T80" fmla="*/ 165 w 226"/>
                <a:gd name="T81" fmla="*/ 37 h 112"/>
                <a:gd name="T82" fmla="*/ 96 w 226"/>
                <a:gd name="T83" fmla="*/ 21 h 112"/>
                <a:gd name="T84" fmla="*/ 5 w 226"/>
                <a:gd name="T85" fmla="*/ 0 h 112"/>
                <a:gd name="T86" fmla="*/ 5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5" y="0"/>
                  </a:moveTo>
                  <a:lnTo>
                    <a:pt x="5" y="0"/>
                  </a:lnTo>
                  <a:lnTo>
                    <a:pt x="0" y="37"/>
                  </a:lnTo>
                  <a:lnTo>
                    <a:pt x="0" y="47"/>
                  </a:lnTo>
                  <a:lnTo>
                    <a:pt x="0" y="52"/>
                  </a:lnTo>
                  <a:lnTo>
                    <a:pt x="0" y="52"/>
                  </a:lnTo>
                  <a:lnTo>
                    <a:pt x="4" y="54"/>
                  </a:lnTo>
                  <a:lnTo>
                    <a:pt x="9" y="58"/>
                  </a:lnTo>
                  <a:lnTo>
                    <a:pt x="18" y="61"/>
                  </a:lnTo>
                  <a:lnTo>
                    <a:pt x="30" y="65"/>
                  </a:lnTo>
                  <a:lnTo>
                    <a:pt x="30" y="65"/>
                  </a:lnTo>
                  <a:lnTo>
                    <a:pt x="53" y="68"/>
                  </a:lnTo>
                  <a:lnTo>
                    <a:pt x="60" y="68"/>
                  </a:lnTo>
                  <a:lnTo>
                    <a:pt x="60" y="68"/>
                  </a:lnTo>
                  <a:lnTo>
                    <a:pt x="72" y="79"/>
                  </a:lnTo>
                  <a:lnTo>
                    <a:pt x="81" y="87"/>
                  </a:lnTo>
                  <a:lnTo>
                    <a:pt x="86" y="94"/>
                  </a:lnTo>
                  <a:lnTo>
                    <a:pt x="86" y="94"/>
                  </a:lnTo>
                  <a:lnTo>
                    <a:pt x="89" y="100"/>
                  </a:lnTo>
                  <a:lnTo>
                    <a:pt x="98" y="105"/>
                  </a:lnTo>
                  <a:lnTo>
                    <a:pt x="114" y="110"/>
                  </a:lnTo>
                  <a:lnTo>
                    <a:pt x="133" y="112"/>
                  </a:lnTo>
                  <a:lnTo>
                    <a:pt x="133" y="112"/>
                  </a:lnTo>
                  <a:lnTo>
                    <a:pt x="159" y="112"/>
                  </a:lnTo>
                  <a:lnTo>
                    <a:pt x="187" y="112"/>
                  </a:lnTo>
                  <a:lnTo>
                    <a:pt x="200" y="110"/>
                  </a:lnTo>
                  <a:lnTo>
                    <a:pt x="210" y="108"/>
                  </a:lnTo>
                  <a:lnTo>
                    <a:pt x="219" y="107"/>
                  </a:lnTo>
                  <a:lnTo>
                    <a:pt x="222" y="103"/>
                  </a:lnTo>
                  <a:lnTo>
                    <a:pt x="222" y="103"/>
                  </a:lnTo>
                  <a:lnTo>
                    <a:pt x="226" y="98"/>
                  </a:lnTo>
                  <a:lnTo>
                    <a:pt x="226" y="91"/>
                  </a:lnTo>
                  <a:lnTo>
                    <a:pt x="226" y="82"/>
                  </a:lnTo>
                  <a:lnTo>
                    <a:pt x="224" y="75"/>
                  </a:lnTo>
                  <a:lnTo>
                    <a:pt x="221" y="68"/>
                  </a:lnTo>
                  <a:lnTo>
                    <a:pt x="217" y="59"/>
                  </a:lnTo>
                  <a:lnTo>
                    <a:pt x="210" y="54"/>
                  </a:lnTo>
                  <a:lnTo>
                    <a:pt x="203" y="49"/>
                  </a:lnTo>
                  <a:lnTo>
                    <a:pt x="203" y="49"/>
                  </a:lnTo>
                  <a:lnTo>
                    <a:pt x="189" y="44"/>
                  </a:lnTo>
                  <a:lnTo>
                    <a:pt x="165" y="37"/>
                  </a:lnTo>
                  <a:lnTo>
                    <a:pt x="96" y="21"/>
                  </a:lnTo>
                  <a:lnTo>
                    <a:pt x="5" y="0"/>
                  </a:lnTo>
                  <a:lnTo>
                    <a:pt x="5"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2" name="Freeform 34"/>
            <p:cNvSpPr>
              <a:spLocks/>
            </p:cNvSpPr>
            <p:nvPr/>
          </p:nvSpPr>
          <p:spPr bwMode="auto">
            <a:xfrm>
              <a:off x="1234" y="3352"/>
              <a:ext cx="111" cy="73"/>
            </a:xfrm>
            <a:custGeom>
              <a:avLst/>
              <a:gdLst>
                <a:gd name="T0" fmla="*/ 179 w 223"/>
                <a:gd name="T1" fmla="*/ 84 h 145"/>
                <a:gd name="T2" fmla="*/ 179 w 223"/>
                <a:gd name="T3" fmla="*/ 84 h 145"/>
                <a:gd name="T4" fmla="*/ 170 w 223"/>
                <a:gd name="T5" fmla="*/ 73 h 145"/>
                <a:gd name="T6" fmla="*/ 163 w 223"/>
                <a:gd name="T7" fmla="*/ 65 h 145"/>
                <a:gd name="T8" fmla="*/ 154 w 223"/>
                <a:gd name="T9" fmla="*/ 47 h 145"/>
                <a:gd name="T10" fmla="*/ 154 w 223"/>
                <a:gd name="T11" fmla="*/ 47 h 145"/>
                <a:gd name="T12" fmla="*/ 144 w 223"/>
                <a:gd name="T13" fmla="*/ 47 h 145"/>
                <a:gd name="T14" fmla="*/ 133 w 223"/>
                <a:gd name="T15" fmla="*/ 45 h 145"/>
                <a:gd name="T16" fmla="*/ 126 w 223"/>
                <a:gd name="T17" fmla="*/ 40 h 145"/>
                <a:gd name="T18" fmla="*/ 119 w 223"/>
                <a:gd name="T19" fmla="*/ 33 h 145"/>
                <a:gd name="T20" fmla="*/ 105 w 223"/>
                <a:gd name="T21" fmla="*/ 16 h 145"/>
                <a:gd name="T22" fmla="*/ 100 w 223"/>
                <a:gd name="T23" fmla="*/ 7 h 145"/>
                <a:gd name="T24" fmla="*/ 91 w 223"/>
                <a:gd name="T25" fmla="*/ 0 h 145"/>
                <a:gd name="T26" fmla="*/ 91 w 223"/>
                <a:gd name="T27" fmla="*/ 0 h 145"/>
                <a:gd name="T28" fmla="*/ 81 w 223"/>
                <a:gd name="T29" fmla="*/ 2 h 145"/>
                <a:gd name="T30" fmla="*/ 81 w 223"/>
                <a:gd name="T31" fmla="*/ 2 h 145"/>
                <a:gd name="T32" fmla="*/ 81 w 223"/>
                <a:gd name="T33" fmla="*/ 26 h 145"/>
                <a:gd name="T34" fmla="*/ 81 w 223"/>
                <a:gd name="T35" fmla="*/ 42 h 145"/>
                <a:gd name="T36" fmla="*/ 79 w 223"/>
                <a:gd name="T37" fmla="*/ 49 h 145"/>
                <a:gd name="T38" fmla="*/ 77 w 223"/>
                <a:gd name="T39" fmla="*/ 52 h 145"/>
                <a:gd name="T40" fmla="*/ 76 w 223"/>
                <a:gd name="T41" fmla="*/ 54 h 145"/>
                <a:gd name="T42" fmla="*/ 70 w 223"/>
                <a:gd name="T43" fmla="*/ 56 h 145"/>
                <a:gd name="T44" fmla="*/ 70 w 223"/>
                <a:gd name="T45" fmla="*/ 56 h 145"/>
                <a:gd name="T46" fmla="*/ 58 w 223"/>
                <a:gd name="T47" fmla="*/ 56 h 145"/>
                <a:gd name="T48" fmla="*/ 41 w 223"/>
                <a:gd name="T49" fmla="*/ 54 h 145"/>
                <a:gd name="T50" fmla="*/ 21 w 223"/>
                <a:gd name="T51" fmla="*/ 51 h 145"/>
                <a:gd name="T52" fmla="*/ 4 w 223"/>
                <a:gd name="T53" fmla="*/ 45 h 145"/>
                <a:gd name="T54" fmla="*/ 4 w 223"/>
                <a:gd name="T55" fmla="*/ 45 h 145"/>
                <a:gd name="T56" fmla="*/ 0 w 223"/>
                <a:gd name="T57" fmla="*/ 58 h 145"/>
                <a:gd name="T58" fmla="*/ 0 w 223"/>
                <a:gd name="T59" fmla="*/ 66 h 145"/>
                <a:gd name="T60" fmla="*/ 2 w 223"/>
                <a:gd name="T61" fmla="*/ 72 h 145"/>
                <a:gd name="T62" fmla="*/ 4 w 223"/>
                <a:gd name="T63" fmla="*/ 75 h 145"/>
                <a:gd name="T64" fmla="*/ 4 w 223"/>
                <a:gd name="T65" fmla="*/ 75 h 145"/>
                <a:gd name="T66" fmla="*/ 9 w 223"/>
                <a:gd name="T67" fmla="*/ 77 h 145"/>
                <a:gd name="T68" fmla="*/ 16 w 223"/>
                <a:gd name="T69" fmla="*/ 80 h 145"/>
                <a:gd name="T70" fmla="*/ 27 w 223"/>
                <a:gd name="T71" fmla="*/ 84 h 145"/>
                <a:gd name="T72" fmla="*/ 41 w 223"/>
                <a:gd name="T73" fmla="*/ 91 h 145"/>
                <a:gd name="T74" fmla="*/ 41 w 223"/>
                <a:gd name="T75" fmla="*/ 91 h 145"/>
                <a:gd name="T76" fmla="*/ 53 w 223"/>
                <a:gd name="T77" fmla="*/ 101 h 145"/>
                <a:gd name="T78" fmla="*/ 63 w 223"/>
                <a:gd name="T79" fmla="*/ 112 h 145"/>
                <a:gd name="T80" fmla="*/ 79 w 223"/>
                <a:gd name="T81" fmla="*/ 131 h 145"/>
                <a:gd name="T82" fmla="*/ 79 w 223"/>
                <a:gd name="T83" fmla="*/ 131 h 145"/>
                <a:gd name="T84" fmla="*/ 83 w 223"/>
                <a:gd name="T85" fmla="*/ 135 h 145"/>
                <a:gd name="T86" fmla="*/ 90 w 223"/>
                <a:gd name="T87" fmla="*/ 138 h 145"/>
                <a:gd name="T88" fmla="*/ 109 w 223"/>
                <a:gd name="T89" fmla="*/ 142 h 145"/>
                <a:gd name="T90" fmla="*/ 132 w 223"/>
                <a:gd name="T91" fmla="*/ 145 h 145"/>
                <a:gd name="T92" fmla="*/ 154 w 223"/>
                <a:gd name="T93" fmla="*/ 145 h 145"/>
                <a:gd name="T94" fmla="*/ 154 w 223"/>
                <a:gd name="T95" fmla="*/ 145 h 145"/>
                <a:gd name="T96" fmla="*/ 177 w 223"/>
                <a:gd name="T97" fmla="*/ 143 h 145"/>
                <a:gd name="T98" fmla="*/ 196 w 223"/>
                <a:gd name="T99" fmla="*/ 142 h 145"/>
                <a:gd name="T100" fmla="*/ 205 w 223"/>
                <a:gd name="T101" fmla="*/ 140 h 145"/>
                <a:gd name="T102" fmla="*/ 212 w 223"/>
                <a:gd name="T103" fmla="*/ 136 h 145"/>
                <a:gd name="T104" fmla="*/ 217 w 223"/>
                <a:gd name="T105" fmla="*/ 133 h 145"/>
                <a:gd name="T106" fmla="*/ 223 w 223"/>
                <a:gd name="T107" fmla="*/ 129 h 145"/>
                <a:gd name="T108" fmla="*/ 223 w 223"/>
                <a:gd name="T109" fmla="*/ 129 h 145"/>
                <a:gd name="T110" fmla="*/ 223 w 223"/>
                <a:gd name="T111" fmla="*/ 124 h 145"/>
                <a:gd name="T112" fmla="*/ 221 w 223"/>
                <a:gd name="T113" fmla="*/ 117 h 145"/>
                <a:gd name="T114" fmla="*/ 216 w 223"/>
                <a:gd name="T115" fmla="*/ 112 h 145"/>
                <a:gd name="T116" fmla="*/ 210 w 223"/>
                <a:gd name="T117" fmla="*/ 107 h 145"/>
                <a:gd name="T118" fmla="*/ 179 w 223"/>
                <a:gd name="T119" fmla="*/ 84 h 145"/>
                <a:gd name="T120" fmla="*/ 179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179" y="84"/>
                  </a:moveTo>
                  <a:lnTo>
                    <a:pt x="179" y="84"/>
                  </a:lnTo>
                  <a:lnTo>
                    <a:pt x="170" y="73"/>
                  </a:lnTo>
                  <a:lnTo>
                    <a:pt x="163" y="65"/>
                  </a:lnTo>
                  <a:lnTo>
                    <a:pt x="154" y="47"/>
                  </a:lnTo>
                  <a:lnTo>
                    <a:pt x="154" y="47"/>
                  </a:lnTo>
                  <a:lnTo>
                    <a:pt x="144" y="47"/>
                  </a:lnTo>
                  <a:lnTo>
                    <a:pt x="133" y="45"/>
                  </a:lnTo>
                  <a:lnTo>
                    <a:pt x="126" y="40"/>
                  </a:lnTo>
                  <a:lnTo>
                    <a:pt x="119" y="33"/>
                  </a:lnTo>
                  <a:lnTo>
                    <a:pt x="105" y="16"/>
                  </a:lnTo>
                  <a:lnTo>
                    <a:pt x="100" y="7"/>
                  </a:lnTo>
                  <a:lnTo>
                    <a:pt x="91" y="0"/>
                  </a:lnTo>
                  <a:lnTo>
                    <a:pt x="91" y="0"/>
                  </a:lnTo>
                  <a:lnTo>
                    <a:pt x="81" y="2"/>
                  </a:lnTo>
                  <a:lnTo>
                    <a:pt x="81" y="2"/>
                  </a:lnTo>
                  <a:lnTo>
                    <a:pt x="81" y="26"/>
                  </a:lnTo>
                  <a:lnTo>
                    <a:pt x="81" y="42"/>
                  </a:lnTo>
                  <a:lnTo>
                    <a:pt x="79" y="49"/>
                  </a:lnTo>
                  <a:lnTo>
                    <a:pt x="77" y="52"/>
                  </a:lnTo>
                  <a:lnTo>
                    <a:pt x="76" y="54"/>
                  </a:lnTo>
                  <a:lnTo>
                    <a:pt x="70" y="56"/>
                  </a:lnTo>
                  <a:lnTo>
                    <a:pt x="70" y="56"/>
                  </a:lnTo>
                  <a:lnTo>
                    <a:pt x="58" y="56"/>
                  </a:lnTo>
                  <a:lnTo>
                    <a:pt x="41" y="54"/>
                  </a:lnTo>
                  <a:lnTo>
                    <a:pt x="21" y="51"/>
                  </a:lnTo>
                  <a:lnTo>
                    <a:pt x="4" y="45"/>
                  </a:lnTo>
                  <a:lnTo>
                    <a:pt x="4" y="45"/>
                  </a:lnTo>
                  <a:lnTo>
                    <a:pt x="0" y="58"/>
                  </a:lnTo>
                  <a:lnTo>
                    <a:pt x="0" y="66"/>
                  </a:lnTo>
                  <a:lnTo>
                    <a:pt x="2" y="72"/>
                  </a:lnTo>
                  <a:lnTo>
                    <a:pt x="4" y="75"/>
                  </a:lnTo>
                  <a:lnTo>
                    <a:pt x="4" y="75"/>
                  </a:lnTo>
                  <a:lnTo>
                    <a:pt x="9" y="77"/>
                  </a:lnTo>
                  <a:lnTo>
                    <a:pt x="16" y="80"/>
                  </a:lnTo>
                  <a:lnTo>
                    <a:pt x="27" y="84"/>
                  </a:lnTo>
                  <a:lnTo>
                    <a:pt x="41" y="91"/>
                  </a:lnTo>
                  <a:lnTo>
                    <a:pt x="41" y="91"/>
                  </a:lnTo>
                  <a:lnTo>
                    <a:pt x="53" y="101"/>
                  </a:lnTo>
                  <a:lnTo>
                    <a:pt x="63" y="112"/>
                  </a:lnTo>
                  <a:lnTo>
                    <a:pt x="79" y="131"/>
                  </a:lnTo>
                  <a:lnTo>
                    <a:pt x="79" y="131"/>
                  </a:lnTo>
                  <a:lnTo>
                    <a:pt x="83" y="135"/>
                  </a:lnTo>
                  <a:lnTo>
                    <a:pt x="90" y="138"/>
                  </a:lnTo>
                  <a:lnTo>
                    <a:pt x="109" y="142"/>
                  </a:lnTo>
                  <a:lnTo>
                    <a:pt x="132" y="145"/>
                  </a:lnTo>
                  <a:lnTo>
                    <a:pt x="154" y="145"/>
                  </a:lnTo>
                  <a:lnTo>
                    <a:pt x="154" y="145"/>
                  </a:lnTo>
                  <a:lnTo>
                    <a:pt x="177" y="143"/>
                  </a:lnTo>
                  <a:lnTo>
                    <a:pt x="196" y="142"/>
                  </a:lnTo>
                  <a:lnTo>
                    <a:pt x="205" y="140"/>
                  </a:lnTo>
                  <a:lnTo>
                    <a:pt x="212" y="136"/>
                  </a:lnTo>
                  <a:lnTo>
                    <a:pt x="217" y="133"/>
                  </a:lnTo>
                  <a:lnTo>
                    <a:pt x="223" y="129"/>
                  </a:lnTo>
                  <a:lnTo>
                    <a:pt x="223" y="129"/>
                  </a:lnTo>
                  <a:lnTo>
                    <a:pt x="223" y="124"/>
                  </a:lnTo>
                  <a:lnTo>
                    <a:pt x="221" y="117"/>
                  </a:lnTo>
                  <a:lnTo>
                    <a:pt x="216" y="112"/>
                  </a:lnTo>
                  <a:lnTo>
                    <a:pt x="210" y="107"/>
                  </a:lnTo>
                  <a:lnTo>
                    <a:pt x="179" y="84"/>
                  </a:lnTo>
                  <a:lnTo>
                    <a:pt x="179"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3" name="Freeform 35"/>
            <p:cNvSpPr>
              <a:spLocks/>
            </p:cNvSpPr>
            <p:nvPr/>
          </p:nvSpPr>
          <p:spPr bwMode="auto">
            <a:xfrm>
              <a:off x="1280" y="3351"/>
              <a:ext cx="31" cy="25"/>
            </a:xfrm>
            <a:custGeom>
              <a:avLst/>
              <a:gdLst>
                <a:gd name="T0" fmla="*/ 63 w 63"/>
                <a:gd name="T1" fmla="*/ 51 h 51"/>
                <a:gd name="T2" fmla="*/ 63 w 63"/>
                <a:gd name="T3" fmla="*/ 51 h 51"/>
                <a:gd name="T4" fmla="*/ 62 w 63"/>
                <a:gd name="T5" fmla="*/ 48 h 51"/>
                <a:gd name="T6" fmla="*/ 62 w 63"/>
                <a:gd name="T7" fmla="*/ 48 h 51"/>
                <a:gd name="T8" fmla="*/ 55 w 63"/>
                <a:gd name="T9" fmla="*/ 35 h 51"/>
                <a:gd name="T10" fmla="*/ 46 w 63"/>
                <a:gd name="T11" fmla="*/ 20 h 51"/>
                <a:gd name="T12" fmla="*/ 39 w 63"/>
                <a:gd name="T13" fmla="*/ 0 h 51"/>
                <a:gd name="T14" fmla="*/ 39 w 63"/>
                <a:gd name="T15" fmla="*/ 0 h 51"/>
                <a:gd name="T16" fmla="*/ 28 w 63"/>
                <a:gd name="T17" fmla="*/ 0 h 51"/>
                <a:gd name="T18" fmla="*/ 0 w 63"/>
                <a:gd name="T19" fmla="*/ 4 h 51"/>
                <a:gd name="T20" fmla="*/ 0 w 63"/>
                <a:gd name="T21" fmla="*/ 4 h 51"/>
                <a:gd name="T22" fmla="*/ 9 w 63"/>
                <a:gd name="T23" fmla="*/ 11 h 51"/>
                <a:gd name="T24" fmla="*/ 14 w 63"/>
                <a:gd name="T25" fmla="*/ 20 h 51"/>
                <a:gd name="T26" fmla="*/ 28 w 63"/>
                <a:gd name="T27" fmla="*/ 37 h 51"/>
                <a:gd name="T28" fmla="*/ 35 w 63"/>
                <a:gd name="T29" fmla="*/ 44 h 51"/>
                <a:gd name="T30" fmla="*/ 42 w 63"/>
                <a:gd name="T31" fmla="*/ 49 h 51"/>
                <a:gd name="T32" fmla="*/ 53 w 63"/>
                <a:gd name="T33" fmla="*/ 51 h 51"/>
                <a:gd name="T34" fmla="*/ 63 w 63"/>
                <a:gd name="T35" fmla="*/ 51 h 51"/>
                <a:gd name="T36" fmla="*/ 63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63" y="51"/>
                  </a:moveTo>
                  <a:lnTo>
                    <a:pt x="63" y="51"/>
                  </a:lnTo>
                  <a:lnTo>
                    <a:pt x="62" y="48"/>
                  </a:lnTo>
                  <a:lnTo>
                    <a:pt x="62" y="48"/>
                  </a:lnTo>
                  <a:lnTo>
                    <a:pt x="55" y="35"/>
                  </a:lnTo>
                  <a:lnTo>
                    <a:pt x="46" y="20"/>
                  </a:lnTo>
                  <a:lnTo>
                    <a:pt x="39" y="0"/>
                  </a:lnTo>
                  <a:lnTo>
                    <a:pt x="39" y="0"/>
                  </a:lnTo>
                  <a:lnTo>
                    <a:pt x="28" y="0"/>
                  </a:lnTo>
                  <a:lnTo>
                    <a:pt x="0" y="4"/>
                  </a:lnTo>
                  <a:lnTo>
                    <a:pt x="0" y="4"/>
                  </a:lnTo>
                  <a:lnTo>
                    <a:pt x="9" y="11"/>
                  </a:lnTo>
                  <a:lnTo>
                    <a:pt x="14" y="20"/>
                  </a:lnTo>
                  <a:lnTo>
                    <a:pt x="28" y="37"/>
                  </a:lnTo>
                  <a:lnTo>
                    <a:pt x="35" y="44"/>
                  </a:lnTo>
                  <a:lnTo>
                    <a:pt x="42" y="49"/>
                  </a:lnTo>
                  <a:lnTo>
                    <a:pt x="53" y="51"/>
                  </a:lnTo>
                  <a:lnTo>
                    <a:pt x="63" y="51"/>
                  </a:lnTo>
                  <a:lnTo>
                    <a:pt x="63"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4" name="Freeform 36"/>
            <p:cNvSpPr>
              <a:spLocks/>
            </p:cNvSpPr>
            <p:nvPr/>
          </p:nvSpPr>
          <p:spPr bwMode="auto">
            <a:xfrm>
              <a:off x="1236" y="3353"/>
              <a:ext cx="38" cy="27"/>
            </a:xfrm>
            <a:custGeom>
              <a:avLst/>
              <a:gdLst>
                <a:gd name="T0" fmla="*/ 66 w 77"/>
                <a:gd name="T1" fmla="*/ 54 h 54"/>
                <a:gd name="T2" fmla="*/ 66 w 77"/>
                <a:gd name="T3" fmla="*/ 54 h 54"/>
                <a:gd name="T4" fmla="*/ 72 w 77"/>
                <a:gd name="T5" fmla="*/ 52 h 54"/>
                <a:gd name="T6" fmla="*/ 73 w 77"/>
                <a:gd name="T7" fmla="*/ 50 h 54"/>
                <a:gd name="T8" fmla="*/ 75 w 77"/>
                <a:gd name="T9" fmla="*/ 47 h 54"/>
                <a:gd name="T10" fmla="*/ 77 w 77"/>
                <a:gd name="T11" fmla="*/ 40 h 54"/>
                <a:gd name="T12" fmla="*/ 77 w 77"/>
                <a:gd name="T13" fmla="*/ 24 h 54"/>
                <a:gd name="T14" fmla="*/ 77 w 77"/>
                <a:gd name="T15" fmla="*/ 0 h 54"/>
                <a:gd name="T16" fmla="*/ 77 w 77"/>
                <a:gd name="T17" fmla="*/ 0 h 54"/>
                <a:gd name="T18" fmla="*/ 56 w 77"/>
                <a:gd name="T19" fmla="*/ 3 h 54"/>
                <a:gd name="T20" fmla="*/ 33 w 77"/>
                <a:gd name="T21" fmla="*/ 8 h 54"/>
                <a:gd name="T22" fmla="*/ 16 w 77"/>
                <a:gd name="T23" fmla="*/ 17 h 54"/>
                <a:gd name="T24" fmla="*/ 9 w 77"/>
                <a:gd name="T25" fmla="*/ 21 h 54"/>
                <a:gd name="T26" fmla="*/ 3 w 77"/>
                <a:gd name="T27" fmla="*/ 26 h 54"/>
                <a:gd name="T28" fmla="*/ 3 w 77"/>
                <a:gd name="T29" fmla="*/ 26 h 54"/>
                <a:gd name="T30" fmla="*/ 0 w 77"/>
                <a:gd name="T31" fmla="*/ 43 h 54"/>
                <a:gd name="T32" fmla="*/ 0 w 77"/>
                <a:gd name="T33" fmla="*/ 43 h 54"/>
                <a:gd name="T34" fmla="*/ 17 w 77"/>
                <a:gd name="T35" fmla="*/ 49 h 54"/>
                <a:gd name="T36" fmla="*/ 37 w 77"/>
                <a:gd name="T37" fmla="*/ 52 h 54"/>
                <a:gd name="T38" fmla="*/ 54 w 77"/>
                <a:gd name="T39" fmla="*/ 54 h 54"/>
                <a:gd name="T40" fmla="*/ 66 w 77"/>
                <a:gd name="T41" fmla="*/ 54 h 54"/>
                <a:gd name="T42" fmla="*/ 66 w 77"/>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54">
                  <a:moveTo>
                    <a:pt x="66" y="54"/>
                  </a:moveTo>
                  <a:lnTo>
                    <a:pt x="66" y="54"/>
                  </a:lnTo>
                  <a:lnTo>
                    <a:pt x="72" y="52"/>
                  </a:lnTo>
                  <a:lnTo>
                    <a:pt x="73" y="50"/>
                  </a:lnTo>
                  <a:lnTo>
                    <a:pt x="75" y="47"/>
                  </a:lnTo>
                  <a:lnTo>
                    <a:pt x="77" y="40"/>
                  </a:lnTo>
                  <a:lnTo>
                    <a:pt x="77" y="24"/>
                  </a:lnTo>
                  <a:lnTo>
                    <a:pt x="77" y="0"/>
                  </a:lnTo>
                  <a:lnTo>
                    <a:pt x="77" y="0"/>
                  </a:lnTo>
                  <a:lnTo>
                    <a:pt x="56" y="3"/>
                  </a:lnTo>
                  <a:lnTo>
                    <a:pt x="33" y="8"/>
                  </a:lnTo>
                  <a:lnTo>
                    <a:pt x="16" y="17"/>
                  </a:lnTo>
                  <a:lnTo>
                    <a:pt x="9" y="21"/>
                  </a:lnTo>
                  <a:lnTo>
                    <a:pt x="3" y="26"/>
                  </a:lnTo>
                  <a:lnTo>
                    <a:pt x="3" y="26"/>
                  </a:lnTo>
                  <a:lnTo>
                    <a:pt x="0" y="43"/>
                  </a:lnTo>
                  <a:lnTo>
                    <a:pt x="0" y="43"/>
                  </a:lnTo>
                  <a:lnTo>
                    <a:pt x="17" y="49"/>
                  </a:lnTo>
                  <a:lnTo>
                    <a:pt x="37" y="52"/>
                  </a:lnTo>
                  <a:lnTo>
                    <a:pt x="54" y="54"/>
                  </a:lnTo>
                  <a:lnTo>
                    <a:pt x="66" y="54"/>
                  </a:lnTo>
                  <a:lnTo>
                    <a:pt x="66"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5" name="Freeform 37"/>
            <p:cNvSpPr>
              <a:spLocks/>
            </p:cNvSpPr>
            <p:nvPr/>
          </p:nvSpPr>
          <p:spPr bwMode="auto">
            <a:xfrm>
              <a:off x="1010" y="2812"/>
              <a:ext cx="299" cy="568"/>
            </a:xfrm>
            <a:custGeom>
              <a:avLst/>
              <a:gdLst>
                <a:gd name="T0" fmla="*/ 296 w 597"/>
                <a:gd name="T1" fmla="*/ 339 h 1136"/>
                <a:gd name="T2" fmla="*/ 328 w 597"/>
                <a:gd name="T3" fmla="*/ 457 h 1136"/>
                <a:gd name="T4" fmla="*/ 343 w 597"/>
                <a:gd name="T5" fmla="*/ 553 h 1136"/>
                <a:gd name="T6" fmla="*/ 371 w 597"/>
                <a:gd name="T7" fmla="*/ 613 h 1136"/>
                <a:gd name="T8" fmla="*/ 382 w 597"/>
                <a:gd name="T9" fmla="*/ 655 h 1136"/>
                <a:gd name="T10" fmla="*/ 387 w 597"/>
                <a:gd name="T11" fmla="*/ 753 h 1136"/>
                <a:gd name="T12" fmla="*/ 401 w 597"/>
                <a:gd name="T13" fmla="*/ 875 h 1136"/>
                <a:gd name="T14" fmla="*/ 412 w 597"/>
                <a:gd name="T15" fmla="*/ 940 h 1136"/>
                <a:gd name="T16" fmla="*/ 406 w 597"/>
                <a:gd name="T17" fmla="*/ 985 h 1136"/>
                <a:gd name="T18" fmla="*/ 440 w 597"/>
                <a:gd name="T19" fmla="*/ 1041 h 1136"/>
                <a:gd name="T20" fmla="*/ 438 w 597"/>
                <a:gd name="T21" fmla="*/ 1083 h 1136"/>
                <a:gd name="T22" fmla="*/ 457 w 597"/>
                <a:gd name="T23" fmla="*/ 1124 h 1136"/>
                <a:gd name="T24" fmla="*/ 532 w 597"/>
                <a:gd name="T25" fmla="*/ 1083 h 1136"/>
                <a:gd name="T26" fmla="*/ 585 w 597"/>
                <a:gd name="T27" fmla="*/ 1089 h 1136"/>
                <a:gd name="T28" fmla="*/ 594 w 597"/>
                <a:gd name="T29" fmla="*/ 1062 h 1136"/>
                <a:gd name="T30" fmla="*/ 590 w 597"/>
                <a:gd name="T31" fmla="*/ 1040 h 1136"/>
                <a:gd name="T32" fmla="*/ 566 w 597"/>
                <a:gd name="T33" fmla="*/ 1020 h 1136"/>
                <a:gd name="T34" fmla="*/ 566 w 597"/>
                <a:gd name="T35" fmla="*/ 996 h 1136"/>
                <a:gd name="T36" fmla="*/ 590 w 597"/>
                <a:gd name="T37" fmla="*/ 947 h 1136"/>
                <a:gd name="T38" fmla="*/ 571 w 597"/>
                <a:gd name="T39" fmla="*/ 900 h 1136"/>
                <a:gd name="T40" fmla="*/ 562 w 597"/>
                <a:gd name="T41" fmla="*/ 676 h 1136"/>
                <a:gd name="T42" fmla="*/ 536 w 597"/>
                <a:gd name="T43" fmla="*/ 649 h 1136"/>
                <a:gd name="T44" fmla="*/ 524 w 597"/>
                <a:gd name="T45" fmla="*/ 630 h 1136"/>
                <a:gd name="T46" fmla="*/ 520 w 597"/>
                <a:gd name="T47" fmla="*/ 571 h 1136"/>
                <a:gd name="T48" fmla="*/ 532 w 597"/>
                <a:gd name="T49" fmla="*/ 501 h 1136"/>
                <a:gd name="T50" fmla="*/ 520 w 597"/>
                <a:gd name="T51" fmla="*/ 341 h 1136"/>
                <a:gd name="T52" fmla="*/ 506 w 597"/>
                <a:gd name="T53" fmla="*/ 236 h 1136"/>
                <a:gd name="T54" fmla="*/ 501 w 597"/>
                <a:gd name="T55" fmla="*/ 117 h 1136"/>
                <a:gd name="T56" fmla="*/ 462 w 597"/>
                <a:gd name="T57" fmla="*/ 21 h 1136"/>
                <a:gd name="T58" fmla="*/ 25 w 597"/>
                <a:gd name="T59" fmla="*/ 224 h 1136"/>
                <a:gd name="T60" fmla="*/ 25 w 597"/>
                <a:gd name="T61" fmla="*/ 437 h 1136"/>
                <a:gd name="T62" fmla="*/ 27 w 597"/>
                <a:gd name="T63" fmla="*/ 543 h 1136"/>
                <a:gd name="T64" fmla="*/ 32 w 597"/>
                <a:gd name="T65" fmla="*/ 646 h 1136"/>
                <a:gd name="T66" fmla="*/ 18 w 597"/>
                <a:gd name="T67" fmla="*/ 648 h 1136"/>
                <a:gd name="T68" fmla="*/ 18 w 597"/>
                <a:gd name="T69" fmla="*/ 674 h 1136"/>
                <a:gd name="T70" fmla="*/ 20 w 597"/>
                <a:gd name="T71" fmla="*/ 728 h 1136"/>
                <a:gd name="T72" fmla="*/ 23 w 597"/>
                <a:gd name="T73" fmla="*/ 851 h 1136"/>
                <a:gd name="T74" fmla="*/ 21 w 597"/>
                <a:gd name="T75" fmla="*/ 917 h 1136"/>
                <a:gd name="T76" fmla="*/ 0 w 597"/>
                <a:gd name="T77" fmla="*/ 940 h 1136"/>
                <a:gd name="T78" fmla="*/ 27 w 597"/>
                <a:gd name="T79" fmla="*/ 994 h 1136"/>
                <a:gd name="T80" fmla="*/ 13 w 597"/>
                <a:gd name="T81" fmla="*/ 1022 h 1136"/>
                <a:gd name="T82" fmla="*/ 14 w 597"/>
                <a:gd name="T83" fmla="*/ 1110 h 1136"/>
                <a:gd name="T84" fmla="*/ 62 w 597"/>
                <a:gd name="T85" fmla="*/ 1111 h 1136"/>
                <a:gd name="T86" fmla="*/ 95 w 597"/>
                <a:gd name="T87" fmla="*/ 1117 h 1136"/>
                <a:gd name="T88" fmla="*/ 123 w 597"/>
                <a:gd name="T89" fmla="*/ 1136 h 1136"/>
                <a:gd name="T90" fmla="*/ 140 w 597"/>
                <a:gd name="T91" fmla="*/ 1108 h 1136"/>
                <a:gd name="T92" fmla="*/ 147 w 597"/>
                <a:gd name="T93" fmla="*/ 1057 h 1136"/>
                <a:gd name="T94" fmla="*/ 172 w 597"/>
                <a:gd name="T95" fmla="*/ 1001 h 1136"/>
                <a:gd name="T96" fmla="*/ 165 w 597"/>
                <a:gd name="T97" fmla="*/ 971 h 1136"/>
                <a:gd name="T98" fmla="*/ 175 w 597"/>
                <a:gd name="T99" fmla="*/ 924 h 1136"/>
                <a:gd name="T100" fmla="*/ 193 w 597"/>
                <a:gd name="T101" fmla="*/ 800 h 1136"/>
                <a:gd name="T102" fmla="*/ 191 w 597"/>
                <a:gd name="T103" fmla="*/ 676 h 1136"/>
                <a:gd name="T104" fmla="*/ 191 w 597"/>
                <a:gd name="T105" fmla="*/ 604 h 1136"/>
                <a:gd name="T106" fmla="*/ 207 w 597"/>
                <a:gd name="T107" fmla="*/ 459 h 1136"/>
                <a:gd name="T108" fmla="*/ 228 w 597"/>
                <a:gd name="T109" fmla="*/ 306 h 1136"/>
                <a:gd name="T110" fmla="*/ 249 w 597"/>
                <a:gd name="T111" fmla="*/ 245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97" h="1136">
                  <a:moveTo>
                    <a:pt x="279" y="220"/>
                  </a:moveTo>
                  <a:lnTo>
                    <a:pt x="279" y="220"/>
                  </a:lnTo>
                  <a:lnTo>
                    <a:pt x="284" y="234"/>
                  </a:lnTo>
                  <a:lnTo>
                    <a:pt x="286" y="252"/>
                  </a:lnTo>
                  <a:lnTo>
                    <a:pt x="291" y="296"/>
                  </a:lnTo>
                  <a:lnTo>
                    <a:pt x="296" y="339"/>
                  </a:lnTo>
                  <a:lnTo>
                    <a:pt x="300" y="359"/>
                  </a:lnTo>
                  <a:lnTo>
                    <a:pt x="301" y="374"/>
                  </a:lnTo>
                  <a:lnTo>
                    <a:pt x="301" y="374"/>
                  </a:lnTo>
                  <a:lnTo>
                    <a:pt x="308" y="397"/>
                  </a:lnTo>
                  <a:lnTo>
                    <a:pt x="315" y="418"/>
                  </a:lnTo>
                  <a:lnTo>
                    <a:pt x="328" y="457"/>
                  </a:lnTo>
                  <a:lnTo>
                    <a:pt x="333" y="474"/>
                  </a:lnTo>
                  <a:lnTo>
                    <a:pt x="338" y="492"/>
                  </a:lnTo>
                  <a:lnTo>
                    <a:pt x="342" y="509"/>
                  </a:lnTo>
                  <a:lnTo>
                    <a:pt x="342" y="527"/>
                  </a:lnTo>
                  <a:lnTo>
                    <a:pt x="342" y="527"/>
                  </a:lnTo>
                  <a:lnTo>
                    <a:pt x="343" y="553"/>
                  </a:lnTo>
                  <a:lnTo>
                    <a:pt x="347" y="572"/>
                  </a:lnTo>
                  <a:lnTo>
                    <a:pt x="350" y="586"/>
                  </a:lnTo>
                  <a:lnTo>
                    <a:pt x="356" y="597"/>
                  </a:lnTo>
                  <a:lnTo>
                    <a:pt x="361" y="604"/>
                  </a:lnTo>
                  <a:lnTo>
                    <a:pt x="366" y="609"/>
                  </a:lnTo>
                  <a:lnTo>
                    <a:pt x="371" y="613"/>
                  </a:lnTo>
                  <a:lnTo>
                    <a:pt x="375" y="618"/>
                  </a:lnTo>
                  <a:lnTo>
                    <a:pt x="375" y="618"/>
                  </a:lnTo>
                  <a:lnTo>
                    <a:pt x="380" y="627"/>
                  </a:lnTo>
                  <a:lnTo>
                    <a:pt x="384" y="632"/>
                  </a:lnTo>
                  <a:lnTo>
                    <a:pt x="384" y="641"/>
                  </a:lnTo>
                  <a:lnTo>
                    <a:pt x="382" y="655"/>
                  </a:lnTo>
                  <a:lnTo>
                    <a:pt x="382" y="655"/>
                  </a:lnTo>
                  <a:lnTo>
                    <a:pt x="380" y="676"/>
                  </a:lnTo>
                  <a:lnTo>
                    <a:pt x="382" y="700"/>
                  </a:lnTo>
                  <a:lnTo>
                    <a:pt x="384" y="726"/>
                  </a:lnTo>
                  <a:lnTo>
                    <a:pt x="387" y="753"/>
                  </a:lnTo>
                  <a:lnTo>
                    <a:pt x="387" y="753"/>
                  </a:lnTo>
                  <a:lnTo>
                    <a:pt x="389" y="781"/>
                  </a:lnTo>
                  <a:lnTo>
                    <a:pt x="391" y="812"/>
                  </a:lnTo>
                  <a:lnTo>
                    <a:pt x="394" y="845"/>
                  </a:lnTo>
                  <a:lnTo>
                    <a:pt x="398" y="861"/>
                  </a:lnTo>
                  <a:lnTo>
                    <a:pt x="401" y="875"/>
                  </a:lnTo>
                  <a:lnTo>
                    <a:pt x="401" y="875"/>
                  </a:lnTo>
                  <a:lnTo>
                    <a:pt x="413" y="910"/>
                  </a:lnTo>
                  <a:lnTo>
                    <a:pt x="415" y="919"/>
                  </a:lnTo>
                  <a:lnTo>
                    <a:pt x="413" y="929"/>
                  </a:lnTo>
                  <a:lnTo>
                    <a:pt x="413" y="929"/>
                  </a:lnTo>
                  <a:lnTo>
                    <a:pt x="413" y="936"/>
                  </a:lnTo>
                  <a:lnTo>
                    <a:pt x="412" y="940"/>
                  </a:lnTo>
                  <a:lnTo>
                    <a:pt x="406" y="947"/>
                  </a:lnTo>
                  <a:lnTo>
                    <a:pt x="405" y="956"/>
                  </a:lnTo>
                  <a:lnTo>
                    <a:pt x="403" y="963"/>
                  </a:lnTo>
                  <a:lnTo>
                    <a:pt x="405" y="970"/>
                  </a:lnTo>
                  <a:lnTo>
                    <a:pt x="405" y="970"/>
                  </a:lnTo>
                  <a:lnTo>
                    <a:pt x="406" y="985"/>
                  </a:lnTo>
                  <a:lnTo>
                    <a:pt x="410" y="996"/>
                  </a:lnTo>
                  <a:lnTo>
                    <a:pt x="417" y="1008"/>
                  </a:lnTo>
                  <a:lnTo>
                    <a:pt x="429" y="1024"/>
                  </a:lnTo>
                  <a:lnTo>
                    <a:pt x="429" y="1024"/>
                  </a:lnTo>
                  <a:lnTo>
                    <a:pt x="434" y="1034"/>
                  </a:lnTo>
                  <a:lnTo>
                    <a:pt x="440" y="1041"/>
                  </a:lnTo>
                  <a:lnTo>
                    <a:pt x="441" y="1050"/>
                  </a:lnTo>
                  <a:lnTo>
                    <a:pt x="441" y="1055"/>
                  </a:lnTo>
                  <a:lnTo>
                    <a:pt x="441" y="1066"/>
                  </a:lnTo>
                  <a:lnTo>
                    <a:pt x="438" y="1073"/>
                  </a:lnTo>
                  <a:lnTo>
                    <a:pt x="438" y="1073"/>
                  </a:lnTo>
                  <a:lnTo>
                    <a:pt x="438" y="1083"/>
                  </a:lnTo>
                  <a:lnTo>
                    <a:pt x="440" y="1094"/>
                  </a:lnTo>
                  <a:lnTo>
                    <a:pt x="445" y="1113"/>
                  </a:lnTo>
                  <a:lnTo>
                    <a:pt x="445" y="1113"/>
                  </a:lnTo>
                  <a:lnTo>
                    <a:pt x="448" y="1118"/>
                  </a:lnTo>
                  <a:lnTo>
                    <a:pt x="452" y="1122"/>
                  </a:lnTo>
                  <a:lnTo>
                    <a:pt x="457" y="1124"/>
                  </a:lnTo>
                  <a:lnTo>
                    <a:pt x="462" y="1124"/>
                  </a:lnTo>
                  <a:lnTo>
                    <a:pt x="462" y="1124"/>
                  </a:lnTo>
                  <a:lnTo>
                    <a:pt x="476" y="1118"/>
                  </a:lnTo>
                  <a:lnTo>
                    <a:pt x="499" y="1104"/>
                  </a:lnTo>
                  <a:lnTo>
                    <a:pt x="532" y="1083"/>
                  </a:lnTo>
                  <a:lnTo>
                    <a:pt x="532" y="1083"/>
                  </a:lnTo>
                  <a:lnTo>
                    <a:pt x="536" y="1085"/>
                  </a:lnTo>
                  <a:lnTo>
                    <a:pt x="548" y="1087"/>
                  </a:lnTo>
                  <a:lnTo>
                    <a:pt x="548" y="1087"/>
                  </a:lnTo>
                  <a:lnTo>
                    <a:pt x="567" y="1089"/>
                  </a:lnTo>
                  <a:lnTo>
                    <a:pt x="585" y="1089"/>
                  </a:lnTo>
                  <a:lnTo>
                    <a:pt x="585" y="1089"/>
                  </a:lnTo>
                  <a:lnTo>
                    <a:pt x="587" y="1089"/>
                  </a:lnTo>
                  <a:lnTo>
                    <a:pt x="590" y="1085"/>
                  </a:lnTo>
                  <a:lnTo>
                    <a:pt x="595" y="1076"/>
                  </a:lnTo>
                  <a:lnTo>
                    <a:pt x="597" y="1068"/>
                  </a:lnTo>
                  <a:lnTo>
                    <a:pt x="597" y="1064"/>
                  </a:lnTo>
                  <a:lnTo>
                    <a:pt x="594" y="1062"/>
                  </a:lnTo>
                  <a:lnTo>
                    <a:pt x="594" y="1062"/>
                  </a:lnTo>
                  <a:lnTo>
                    <a:pt x="592" y="1062"/>
                  </a:lnTo>
                  <a:lnTo>
                    <a:pt x="590" y="1061"/>
                  </a:lnTo>
                  <a:lnTo>
                    <a:pt x="590" y="1054"/>
                  </a:lnTo>
                  <a:lnTo>
                    <a:pt x="592" y="1045"/>
                  </a:lnTo>
                  <a:lnTo>
                    <a:pt x="590" y="1040"/>
                  </a:lnTo>
                  <a:lnTo>
                    <a:pt x="588" y="1033"/>
                  </a:lnTo>
                  <a:lnTo>
                    <a:pt x="588" y="1033"/>
                  </a:lnTo>
                  <a:lnTo>
                    <a:pt x="587" y="1027"/>
                  </a:lnTo>
                  <a:lnTo>
                    <a:pt x="581" y="1026"/>
                  </a:lnTo>
                  <a:lnTo>
                    <a:pt x="571" y="1022"/>
                  </a:lnTo>
                  <a:lnTo>
                    <a:pt x="566" y="1020"/>
                  </a:lnTo>
                  <a:lnTo>
                    <a:pt x="560" y="1019"/>
                  </a:lnTo>
                  <a:lnTo>
                    <a:pt x="559" y="1015"/>
                  </a:lnTo>
                  <a:lnTo>
                    <a:pt x="559" y="1010"/>
                  </a:lnTo>
                  <a:lnTo>
                    <a:pt x="559" y="1010"/>
                  </a:lnTo>
                  <a:lnTo>
                    <a:pt x="560" y="1003"/>
                  </a:lnTo>
                  <a:lnTo>
                    <a:pt x="566" y="996"/>
                  </a:lnTo>
                  <a:lnTo>
                    <a:pt x="580" y="978"/>
                  </a:lnTo>
                  <a:lnTo>
                    <a:pt x="585" y="971"/>
                  </a:lnTo>
                  <a:lnTo>
                    <a:pt x="590" y="963"/>
                  </a:lnTo>
                  <a:lnTo>
                    <a:pt x="592" y="954"/>
                  </a:lnTo>
                  <a:lnTo>
                    <a:pt x="590" y="947"/>
                  </a:lnTo>
                  <a:lnTo>
                    <a:pt x="590" y="947"/>
                  </a:lnTo>
                  <a:lnTo>
                    <a:pt x="583" y="935"/>
                  </a:lnTo>
                  <a:lnTo>
                    <a:pt x="578" y="924"/>
                  </a:lnTo>
                  <a:lnTo>
                    <a:pt x="573" y="914"/>
                  </a:lnTo>
                  <a:lnTo>
                    <a:pt x="571" y="908"/>
                  </a:lnTo>
                  <a:lnTo>
                    <a:pt x="571" y="900"/>
                  </a:lnTo>
                  <a:lnTo>
                    <a:pt x="571" y="900"/>
                  </a:lnTo>
                  <a:lnTo>
                    <a:pt x="571" y="872"/>
                  </a:lnTo>
                  <a:lnTo>
                    <a:pt x="569" y="826"/>
                  </a:lnTo>
                  <a:lnTo>
                    <a:pt x="566" y="716"/>
                  </a:lnTo>
                  <a:lnTo>
                    <a:pt x="566" y="716"/>
                  </a:lnTo>
                  <a:lnTo>
                    <a:pt x="564" y="693"/>
                  </a:lnTo>
                  <a:lnTo>
                    <a:pt x="562" y="676"/>
                  </a:lnTo>
                  <a:lnTo>
                    <a:pt x="557" y="663"/>
                  </a:lnTo>
                  <a:lnTo>
                    <a:pt x="553" y="655"/>
                  </a:lnTo>
                  <a:lnTo>
                    <a:pt x="548" y="651"/>
                  </a:lnTo>
                  <a:lnTo>
                    <a:pt x="543" y="648"/>
                  </a:lnTo>
                  <a:lnTo>
                    <a:pt x="539" y="648"/>
                  </a:lnTo>
                  <a:lnTo>
                    <a:pt x="536" y="649"/>
                  </a:lnTo>
                  <a:lnTo>
                    <a:pt x="536" y="649"/>
                  </a:lnTo>
                  <a:lnTo>
                    <a:pt x="534" y="649"/>
                  </a:lnTo>
                  <a:lnTo>
                    <a:pt x="532" y="648"/>
                  </a:lnTo>
                  <a:lnTo>
                    <a:pt x="529" y="646"/>
                  </a:lnTo>
                  <a:lnTo>
                    <a:pt x="527" y="642"/>
                  </a:lnTo>
                  <a:lnTo>
                    <a:pt x="524" y="630"/>
                  </a:lnTo>
                  <a:lnTo>
                    <a:pt x="524" y="614"/>
                  </a:lnTo>
                  <a:lnTo>
                    <a:pt x="524" y="614"/>
                  </a:lnTo>
                  <a:lnTo>
                    <a:pt x="525" y="586"/>
                  </a:lnTo>
                  <a:lnTo>
                    <a:pt x="524" y="578"/>
                  </a:lnTo>
                  <a:lnTo>
                    <a:pt x="520" y="571"/>
                  </a:lnTo>
                  <a:lnTo>
                    <a:pt x="520" y="571"/>
                  </a:lnTo>
                  <a:lnTo>
                    <a:pt x="518" y="565"/>
                  </a:lnTo>
                  <a:lnTo>
                    <a:pt x="518" y="558"/>
                  </a:lnTo>
                  <a:lnTo>
                    <a:pt x="524" y="537"/>
                  </a:lnTo>
                  <a:lnTo>
                    <a:pt x="531" y="516"/>
                  </a:lnTo>
                  <a:lnTo>
                    <a:pt x="532" y="508"/>
                  </a:lnTo>
                  <a:lnTo>
                    <a:pt x="532" y="501"/>
                  </a:lnTo>
                  <a:lnTo>
                    <a:pt x="532" y="501"/>
                  </a:lnTo>
                  <a:lnTo>
                    <a:pt x="531" y="480"/>
                  </a:lnTo>
                  <a:lnTo>
                    <a:pt x="527" y="443"/>
                  </a:lnTo>
                  <a:lnTo>
                    <a:pt x="522" y="395"/>
                  </a:lnTo>
                  <a:lnTo>
                    <a:pt x="520" y="369"/>
                  </a:lnTo>
                  <a:lnTo>
                    <a:pt x="520" y="341"/>
                  </a:lnTo>
                  <a:lnTo>
                    <a:pt x="520" y="341"/>
                  </a:lnTo>
                  <a:lnTo>
                    <a:pt x="518" y="317"/>
                  </a:lnTo>
                  <a:lnTo>
                    <a:pt x="517" y="297"/>
                  </a:lnTo>
                  <a:lnTo>
                    <a:pt x="511" y="269"/>
                  </a:lnTo>
                  <a:lnTo>
                    <a:pt x="506" y="247"/>
                  </a:lnTo>
                  <a:lnTo>
                    <a:pt x="506" y="236"/>
                  </a:lnTo>
                  <a:lnTo>
                    <a:pt x="506" y="220"/>
                  </a:lnTo>
                  <a:lnTo>
                    <a:pt x="506" y="220"/>
                  </a:lnTo>
                  <a:lnTo>
                    <a:pt x="508" y="189"/>
                  </a:lnTo>
                  <a:lnTo>
                    <a:pt x="506" y="154"/>
                  </a:lnTo>
                  <a:lnTo>
                    <a:pt x="504" y="135"/>
                  </a:lnTo>
                  <a:lnTo>
                    <a:pt x="501" y="117"/>
                  </a:lnTo>
                  <a:lnTo>
                    <a:pt x="497" y="98"/>
                  </a:lnTo>
                  <a:lnTo>
                    <a:pt x="492" y="79"/>
                  </a:lnTo>
                  <a:lnTo>
                    <a:pt x="492" y="79"/>
                  </a:lnTo>
                  <a:lnTo>
                    <a:pt x="485" y="61"/>
                  </a:lnTo>
                  <a:lnTo>
                    <a:pt x="478" y="45"/>
                  </a:lnTo>
                  <a:lnTo>
                    <a:pt x="462" y="21"/>
                  </a:lnTo>
                  <a:lnTo>
                    <a:pt x="452" y="5"/>
                  </a:lnTo>
                  <a:lnTo>
                    <a:pt x="447" y="0"/>
                  </a:lnTo>
                  <a:lnTo>
                    <a:pt x="21" y="28"/>
                  </a:lnTo>
                  <a:lnTo>
                    <a:pt x="21" y="28"/>
                  </a:lnTo>
                  <a:lnTo>
                    <a:pt x="23" y="114"/>
                  </a:lnTo>
                  <a:lnTo>
                    <a:pt x="25" y="224"/>
                  </a:lnTo>
                  <a:lnTo>
                    <a:pt x="25" y="224"/>
                  </a:lnTo>
                  <a:lnTo>
                    <a:pt x="27" y="247"/>
                  </a:lnTo>
                  <a:lnTo>
                    <a:pt x="25" y="269"/>
                  </a:lnTo>
                  <a:lnTo>
                    <a:pt x="25" y="339"/>
                  </a:lnTo>
                  <a:lnTo>
                    <a:pt x="25" y="339"/>
                  </a:lnTo>
                  <a:lnTo>
                    <a:pt x="25" y="437"/>
                  </a:lnTo>
                  <a:lnTo>
                    <a:pt x="25" y="476"/>
                  </a:lnTo>
                  <a:lnTo>
                    <a:pt x="25" y="502"/>
                  </a:lnTo>
                  <a:lnTo>
                    <a:pt x="25" y="502"/>
                  </a:lnTo>
                  <a:lnTo>
                    <a:pt x="23" y="511"/>
                  </a:lnTo>
                  <a:lnTo>
                    <a:pt x="25" y="522"/>
                  </a:lnTo>
                  <a:lnTo>
                    <a:pt x="27" y="543"/>
                  </a:lnTo>
                  <a:lnTo>
                    <a:pt x="30" y="567"/>
                  </a:lnTo>
                  <a:lnTo>
                    <a:pt x="34" y="593"/>
                  </a:lnTo>
                  <a:lnTo>
                    <a:pt x="34" y="593"/>
                  </a:lnTo>
                  <a:lnTo>
                    <a:pt x="34" y="618"/>
                  </a:lnTo>
                  <a:lnTo>
                    <a:pt x="34" y="637"/>
                  </a:lnTo>
                  <a:lnTo>
                    <a:pt x="32" y="646"/>
                  </a:lnTo>
                  <a:lnTo>
                    <a:pt x="30" y="648"/>
                  </a:lnTo>
                  <a:lnTo>
                    <a:pt x="27" y="646"/>
                  </a:lnTo>
                  <a:lnTo>
                    <a:pt x="27" y="646"/>
                  </a:lnTo>
                  <a:lnTo>
                    <a:pt x="25" y="644"/>
                  </a:lnTo>
                  <a:lnTo>
                    <a:pt x="21" y="646"/>
                  </a:lnTo>
                  <a:lnTo>
                    <a:pt x="18" y="648"/>
                  </a:lnTo>
                  <a:lnTo>
                    <a:pt x="16" y="651"/>
                  </a:lnTo>
                  <a:lnTo>
                    <a:pt x="14" y="656"/>
                  </a:lnTo>
                  <a:lnTo>
                    <a:pt x="14" y="662"/>
                  </a:lnTo>
                  <a:lnTo>
                    <a:pt x="16" y="669"/>
                  </a:lnTo>
                  <a:lnTo>
                    <a:pt x="18" y="674"/>
                  </a:lnTo>
                  <a:lnTo>
                    <a:pt x="18" y="674"/>
                  </a:lnTo>
                  <a:lnTo>
                    <a:pt x="23" y="683"/>
                  </a:lnTo>
                  <a:lnTo>
                    <a:pt x="23" y="691"/>
                  </a:lnTo>
                  <a:lnTo>
                    <a:pt x="21" y="700"/>
                  </a:lnTo>
                  <a:lnTo>
                    <a:pt x="21" y="712"/>
                  </a:lnTo>
                  <a:lnTo>
                    <a:pt x="21" y="712"/>
                  </a:lnTo>
                  <a:lnTo>
                    <a:pt x="20" y="728"/>
                  </a:lnTo>
                  <a:lnTo>
                    <a:pt x="18" y="744"/>
                  </a:lnTo>
                  <a:lnTo>
                    <a:pt x="16" y="767"/>
                  </a:lnTo>
                  <a:lnTo>
                    <a:pt x="16" y="796"/>
                  </a:lnTo>
                  <a:lnTo>
                    <a:pt x="16" y="796"/>
                  </a:lnTo>
                  <a:lnTo>
                    <a:pt x="20" y="826"/>
                  </a:lnTo>
                  <a:lnTo>
                    <a:pt x="23" y="851"/>
                  </a:lnTo>
                  <a:lnTo>
                    <a:pt x="28" y="873"/>
                  </a:lnTo>
                  <a:lnTo>
                    <a:pt x="30" y="898"/>
                  </a:lnTo>
                  <a:lnTo>
                    <a:pt x="30" y="898"/>
                  </a:lnTo>
                  <a:lnTo>
                    <a:pt x="30" y="907"/>
                  </a:lnTo>
                  <a:lnTo>
                    <a:pt x="27" y="914"/>
                  </a:lnTo>
                  <a:lnTo>
                    <a:pt x="21" y="917"/>
                  </a:lnTo>
                  <a:lnTo>
                    <a:pt x="16" y="919"/>
                  </a:lnTo>
                  <a:lnTo>
                    <a:pt x="11" y="922"/>
                  </a:lnTo>
                  <a:lnTo>
                    <a:pt x="6" y="924"/>
                  </a:lnTo>
                  <a:lnTo>
                    <a:pt x="2" y="931"/>
                  </a:lnTo>
                  <a:lnTo>
                    <a:pt x="0" y="940"/>
                  </a:lnTo>
                  <a:lnTo>
                    <a:pt x="0" y="940"/>
                  </a:lnTo>
                  <a:lnTo>
                    <a:pt x="2" y="950"/>
                  </a:lnTo>
                  <a:lnTo>
                    <a:pt x="6" y="959"/>
                  </a:lnTo>
                  <a:lnTo>
                    <a:pt x="9" y="968"/>
                  </a:lnTo>
                  <a:lnTo>
                    <a:pt x="14" y="975"/>
                  </a:lnTo>
                  <a:lnTo>
                    <a:pt x="23" y="989"/>
                  </a:lnTo>
                  <a:lnTo>
                    <a:pt x="27" y="994"/>
                  </a:lnTo>
                  <a:lnTo>
                    <a:pt x="27" y="999"/>
                  </a:lnTo>
                  <a:lnTo>
                    <a:pt x="27" y="999"/>
                  </a:lnTo>
                  <a:lnTo>
                    <a:pt x="27" y="1003"/>
                  </a:lnTo>
                  <a:lnTo>
                    <a:pt x="23" y="1008"/>
                  </a:lnTo>
                  <a:lnTo>
                    <a:pt x="16" y="1017"/>
                  </a:lnTo>
                  <a:lnTo>
                    <a:pt x="13" y="1022"/>
                  </a:lnTo>
                  <a:lnTo>
                    <a:pt x="11" y="1027"/>
                  </a:lnTo>
                  <a:lnTo>
                    <a:pt x="9" y="1036"/>
                  </a:lnTo>
                  <a:lnTo>
                    <a:pt x="9" y="1045"/>
                  </a:lnTo>
                  <a:lnTo>
                    <a:pt x="9" y="1045"/>
                  </a:lnTo>
                  <a:lnTo>
                    <a:pt x="13" y="1085"/>
                  </a:lnTo>
                  <a:lnTo>
                    <a:pt x="14" y="1110"/>
                  </a:lnTo>
                  <a:lnTo>
                    <a:pt x="14" y="1110"/>
                  </a:lnTo>
                  <a:lnTo>
                    <a:pt x="16" y="1111"/>
                  </a:lnTo>
                  <a:lnTo>
                    <a:pt x="20" y="1113"/>
                  </a:lnTo>
                  <a:lnTo>
                    <a:pt x="34" y="1113"/>
                  </a:lnTo>
                  <a:lnTo>
                    <a:pt x="48" y="1113"/>
                  </a:lnTo>
                  <a:lnTo>
                    <a:pt x="62" y="1111"/>
                  </a:lnTo>
                  <a:lnTo>
                    <a:pt x="62" y="1111"/>
                  </a:lnTo>
                  <a:lnTo>
                    <a:pt x="72" y="1110"/>
                  </a:lnTo>
                  <a:lnTo>
                    <a:pt x="81" y="1110"/>
                  </a:lnTo>
                  <a:lnTo>
                    <a:pt x="90" y="1111"/>
                  </a:lnTo>
                  <a:lnTo>
                    <a:pt x="93" y="1113"/>
                  </a:lnTo>
                  <a:lnTo>
                    <a:pt x="95" y="1117"/>
                  </a:lnTo>
                  <a:lnTo>
                    <a:pt x="95" y="1117"/>
                  </a:lnTo>
                  <a:lnTo>
                    <a:pt x="100" y="1124"/>
                  </a:lnTo>
                  <a:lnTo>
                    <a:pt x="109" y="1132"/>
                  </a:lnTo>
                  <a:lnTo>
                    <a:pt x="114" y="1134"/>
                  </a:lnTo>
                  <a:lnTo>
                    <a:pt x="118" y="1136"/>
                  </a:lnTo>
                  <a:lnTo>
                    <a:pt x="123" y="1136"/>
                  </a:lnTo>
                  <a:lnTo>
                    <a:pt x="130" y="1134"/>
                  </a:lnTo>
                  <a:lnTo>
                    <a:pt x="130" y="1134"/>
                  </a:lnTo>
                  <a:lnTo>
                    <a:pt x="133" y="1129"/>
                  </a:lnTo>
                  <a:lnTo>
                    <a:pt x="137" y="1124"/>
                  </a:lnTo>
                  <a:lnTo>
                    <a:pt x="139" y="1117"/>
                  </a:lnTo>
                  <a:lnTo>
                    <a:pt x="140" y="1108"/>
                  </a:lnTo>
                  <a:lnTo>
                    <a:pt x="139" y="1090"/>
                  </a:lnTo>
                  <a:lnTo>
                    <a:pt x="139" y="1073"/>
                  </a:lnTo>
                  <a:lnTo>
                    <a:pt x="139" y="1073"/>
                  </a:lnTo>
                  <a:lnTo>
                    <a:pt x="139" y="1068"/>
                  </a:lnTo>
                  <a:lnTo>
                    <a:pt x="140" y="1062"/>
                  </a:lnTo>
                  <a:lnTo>
                    <a:pt x="147" y="1057"/>
                  </a:lnTo>
                  <a:lnTo>
                    <a:pt x="151" y="1054"/>
                  </a:lnTo>
                  <a:lnTo>
                    <a:pt x="156" y="1050"/>
                  </a:lnTo>
                  <a:lnTo>
                    <a:pt x="160" y="1045"/>
                  </a:lnTo>
                  <a:lnTo>
                    <a:pt x="161" y="1036"/>
                  </a:lnTo>
                  <a:lnTo>
                    <a:pt x="161" y="1036"/>
                  </a:lnTo>
                  <a:lnTo>
                    <a:pt x="172" y="1001"/>
                  </a:lnTo>
                  <a:lnTo>
                    <a:pt x="172" y="994"/>
                  </a:lnTo>
                  <a:lnTo>
                    <a:pt x="172" y="987"/>
                  </a:lnTo>
                  <a:lnTo>
                    <a:pt x="170" y="982"/>
                  </a:lnTo>
                  <a:lnTo>
                    <a:pt x="168" y="977"/>
                  </a:lnTo>
                  <a:lnTo>
                    <a:pt x="168" y="977"/>
                  </a:lnTo>
                  <a:lnTo>
                    <a:pt x="165" y="971"/>
                  </a:lnTo>
                  <a:lnTo>
                    <a:pt x="163" y="966"/>
                  </a:lnTo>
                  <a:lnTo>
                    <a:pt x="163" y="963"/>
                  </a:lnTo>
                  <a:lnTo>
                    <a:pt x="165" y="957"/>
                  </a:lnTo>
                  <a:lnTo>
                    <a:pt x="168" y="945"/>
                  </a:lnTo>
                  <a:lnTo>
                    <a:pt x="175" y="924"/>
                  </a:lnTo>
                  <a:lnTo>
                    <a:pt x="175" y="924"/>
                  </a:lnTo>
                  <a:lnTo>
                    <a:pt x="182" y="898"/>
                  </a:lnTo>
                  <a:lnTo>
                    <a:pt x="189" y="868"/>
                  </a:lnTo>
                  <a:lnTo>
                    <a:pt x="193" y="835"/>
                  </a:lnTo>
                  <a:lnTo>
                    <a:pt x="195" y="817"/>
                  </a:lnTo>
                  <a:lnTo>
                    <a:pt x="193" y="800"/>
                  </a:lnTo>
                  <a:lnTo>
                    <a:pt x="193" y="800"/>
                  </a:lnTo>
                  <a:lnTo>
                    <a:pt x="193" y="763"/>
                  </a:lnTo>
                  <a:lnTo>
                    <a:pt x="193" y="725"/>
                  </a:lnTo>
                  <a:lnTo>
                    <a:pt x="193" y="693"/>
                  </a:lnTo>
                  <a:lnTo>
                    <a:pt x="193" y="683"/>
                  </a:lnTo>
                  <a:lnTo>
                    <a:pt x="191" y="676"/>
                  </a:lnTo>
                  <a:lnTo>
                    <a:pt x="191" y="676"/>
                  </a:lnTo>
                  <a:lnTo>
                    <a:pt x="188" y="665"/>
                  </a:lnTo>
                  <a:lnTo>
                    <a:pt x="186" y="646"/>
                  </a:lnTo>
                  <a:lnTo>
                    <a:pt x="186" y="627"/>
                  </a:lnTo>
                  <a:lnTo>
                    <a:pt x="188" y="614"/>
                  </a:lnTo>
                  <a:lnTo>
                    <a:pt x="191" y="604"/>
                  </a:lnTo>
                  <a:lnTo>
                    <a:pt x="191" y="604"/>
                  </a:lnTo>
                  <a:lnTo>
                    <a:pt x="195" y="592"/>
                  </a:lnTo>
                  <a:lnTo>
                    <a:pt x="198" y="576"/>
                  </a:lnTo>
                  <a:lnTo>
                    <a:pt x="203" y="537"/>
                  </a:lnTo>
                  <a:lnTo>
                    <a:pt x="207" y="495"/>
                  </a:lnTo>
                  <a:lnTo>
                    <a:pt x="207" y="459"/>
                  </a:lnTo>
                  <a:lnTo>
                    <a:pt x="207" y="459"/>
                  </a:lnTo>
                  <a:lnTo>
                    <a:pt x="209" y="427"/>
                  </a:lnTo>
                  <a:lnTo>
                    <a:pt x="212" y="397"/>
                  </a:lnTo>
                  <a:lnTo>
                    <a:pt x="219" y="345"/>
                  </a:lnTo>
                  <a:lnTo>
                    <a:pt x="219" y="345"/>
                  </a:lnTo>
                  <a:lnTo>
                    <a:pt x="224" y="325"/>
                  </a:lnTo>
                  <a:lnTo>
                    <a:pt x="228" y="306"/>
                  </a:lnTo>
                  <a:lnTo>
                    <a:pt x="233" y="290"/>
                  </a:lnTo>
                  <a:lnTo>
                    <a:pt x="235" y="273"/>
                  </a:lnTo>
                  <a:lnTo>
                    <a:pt x="235" y="273"/>
                  </a:lnTo>
                  <a:lnTo>
                    <a:pt x="237" y="262"/>
                  </a:lnTo>
                  <a:lnTo>
                    <a:pt x="242" y="254"/>
                  </a:lnTo>
                  <a:lnTo>
                    <a:pt x="249" y="245"/>
                  </a:lnTo>
                  <a:lnTo>
                    <a:pt x="256" y="236"/>
                  </a:lnTo>
                  <a:lnTo>
                    <a:pt x="272" y="224"/>
                  </a:lnTo>
                  <a:lnTo>
                    <a:pt x="279" y="220"/>
                  </a:lnTo>
                  <a:lnTo>
                    <a:pt x="279" y="22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6" name="Freeform 38"/>
            <p:cNvSpPr>
              <a:spLocks/>
            </p:cNvSpPr>
            <p:nvPr/>
          </p:nvSpPr>
          <p:spPr bwMode="auto">
            <a:xfrm>
              <a:off x="1089" y="2346"/>
              <a:ext cx="85" cy="130"/>
            </a:xfrm>
            <a:custGeom>
              <a:avLst/>
              <a:gdLst>
                <a:gd name="T0" fmla="*/ 168 w 170"/>
                <a:gd name="T1" fmla="*/ 40 h 261"/>
                <a:gd name="T2" fmla="*/ 168 w 170"/>
                <a:gd name="T3" fmla="*/ 40 h 261"/>
                <a:gd name="T4" fmla="*/ 166 w 170"/>
                <a:gd name="T5" fmla="*/ 82 h 261"/>
                <a:gd name="T6" fmla="*/ 166 w 170"/>
                <a:gd name="T7" fmla="*/ 110 h 261"/>
                <a:gd name="T8" fmla="*/ 166 w 170"/>
                <a:gd name="T9" fmla="*/ 140 h 261"/>
                <a:gd name="T10" fmla="*/ 166 w 170"/>
                <a:gd name="T11" fmla="*/ 140 h 261"/>
                <a:gd name="T12" fmla="*/ 168 w 170"/>
                <a:gd name="T13" fmla="*/ 159 h 261"/>
                <a:gd name="T14" fmla="*/ 170 w 170"/>
                <a:gd name="T15" fmla="*/ 192 h 261"/>
                <a:gd name="T16" fmla="*/ 168 w 170"/>
                <a:gd name="T17" fmla="*/ 210 h 261"/>
                <a:gd name="T18" fmla="*/ 164 w 170"/>
                <a:gd name="T19" fmla="*/ 226 h 261"/>
                <a:gd name="T20" fmla="*/ 157 w 170"/>
                <a:gd name="T21" fmla="*/ 240 h 261"/>
                <a:gd name="T22" fmla="*/ 154 w 170"/>
                <a:gd name="T23" fmla="*/ 247 h 261"/>
                <a:gd name="T24" fmla="*/ 149 w 170"/>
                <a:gd name="T25" fmla="*/ 252 h 261"/>
                <a:gd name="T26" fmla="*/ 149 w 170"/>
                <a:gd name="T27" fmla="*/ 252 h 261"/>
                <a:gd name="T28" fmla="*/ 142 w 170"/>
                <a:gd name="T29" fmla="*/ 255 h 261"/>
                <a:gd name="T30" fmla="*/ 133 w 170"/>
                <a:gd name="T31" fmla="*/ 259 h 261"/>
                <a:gd name="T32" fmla="*/ 122 w 170"/>
                <a:gd name="T33" fmla="*/ 261 h 261"/>
                <a:gd name="T34" fmla="*/ 112 w 170"/>
                <a:gd name="T35" fmla="*/ 261 h 261"/>
                <a:gd name="T36" fmla="*/ 89 w 170"/>
                <a:gd name="T37" fmla="*/ 261 h 261"/>
                <a:gd name="T38" fmla="*/ 65 w 170"/>
                <a:gd name="T39" fmla="*/ 259 h 261"/>
                <a:gd name="T40" fmla="*/ 21 w 170"/>
                <a:gd name="T41" fmla="*/ 252 h 261"/>
                <a:gd name="T42" fmla="*/ 3 w 170"/>
                <a:gd name="T43" fmla="*/ 247 h 261"/>
                <a:gd name="T44" fmla="*/ 0 w 170"/>
                <a:gd name="T45" fmla="*/ 157 h 261"/>
                <a:gd name="T46" fmla="*/ 0 w 170"/>
                <a:gd name="T47" fmla="*/ 157 h 261"/>
                <a:gd name="T48" fmla="*/ 2 w 170"/>
                <a:gd name="T49" fmla="*/ 156 h 261"/>
                <a:gd name="T50" fmla="*/ 5 w 170"/>
                <a:gd name="T51" fmla="*/ 152 h 261"/>
                <a:gd name="T52" fmla="*/ 9 w 170"/>
                <a:gd name="T53" fmla="*/ 145 h 261"/>
                <a:gd name="T54" fmla="*/ 12 w 170"/>
                <a:gd name="T55" fmla="*/ 135 h 261"/>
                <a:gd name="T56" fmla="*/ 14 w 170"/>
                <a:gd name="T57" fmla="*/ 119 h 261"/>
                <a:gd name="T58" fmla="*/ 17 w 170"/>
                <a:gd name="T59" fmla="*/ 96 h 261"/>
                <a:gd name="T60" fmla="*/ 17 w 170"/>
                <a:gd name="T61" fmla="*/ 68 h 261"/>
                <a:gd name="T62" fmla="*/ 17 w 170"/>
                <a:gd name="T63" fmla="*/ 68 h 261"/>
                <a:gd name="T64" fmla="*/ 19 w 170"/>
                <a:gd name="T65" fmla="*/ 21 h 261"/>
                <a:gd name="T66" fmla="*/ 23 w 170"/>
                <a:gd name="T67" fmla="*/ 3 h 261"/>
                <a:gd name="T68" fmla="*/ 23 w 170"/>
                <a:gd name="T69" fmla="*/ 0 h 261"/>
                <a:gd name="T70" fmla="*/ 24 w 170"/>
                <a:gd name="T71" fmla="*/ 2 h 261"/>
                <a:gd name="T72" fmla="*/ 24 w 170"/>
                <a:gd name="T73" fmla="*/ 3 h 261"/>
                <a:gd name="T74" fmla="*/ 168 w 170"/>
                <a:gd name="T75" fmla="*/ 4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0" h="261">
                  <a:moveTo>
                    <a:pt x="168" y="40"/>
                  </a:moveTo>
                  <a:lnTo>
                    <a:pt x="168" y="40"/>
                  </a:lnTo>
                  <a:lnTo>
                    <a:pt x="166" y="82"/>
                  </a:lnTo>
                  <a:lnTo>
                    <a:pt x="166" y="110"/>
                  </a:lnTo>
                  <a:lnTo>
                    <a:pt x="166" y="140"/>
                  </a:lnTo>
                  <a:lnTo>
                    <a:pt x="166" y="140"/>
                  </a:lnTo>
                  <a:lnTo>
                    <a:pt x="168" y="159"/>
                  </a:lnTo>
                  <a:lnTo>
                    <a:pt x="170" y="192"/>
                  </a:lnTo>
                  <a:lnTo>
                    <a:pt x="168" y="210"/>
                  </a:lnTo>
                  <a:lnTo>
                    <a:pt x="164" y="226"/>
                  </a:lnTo>
                  <a:lnTo>
                    <a:pt x="157" y="240"/>
                  </a:lnTo>
                  <a:lnTo>
                    <a:pt x="154" y="247"/>
                  </a:lnTo>
                  <a:lnTo>
                    <a:pt x="149" y="252"/>
                  </a:lnTo>
                  <a:lnTo>
                    <a:pt x="149" y="252"/>
                  </a:lnTo>
                  <a:lnTo>
                    <a:pt x="142" y="255"/>
                  </a:lnTo>
                  <a:lnTo>
                    <a:pt x="133" y="259"/>
                  </a:lnTo>
                  <a:lnTo>
                    <a:pt x="122" y="261"/>
                  </a:lnTo>
                  <a:lnTo>
                    <a:pt x="112" y="261"/>
                  </a:lnTo>
                  <a:lnTo>
                    <a:pt x="89" y="261"/>
                  </a:lnTo>
                  <a:lnTo>
                    <a:pt x="65" y="259"/>
                  </a:lnTo>
                  <a:lnTo>
                    <a:pt x="21" y="252"/>
                  </a:lnTo>
                  <a:lnTo>
                    <a:pt x="3" y="247"/>
                  </a:lnTo>
                  <a:lnTo>
                    <a:pt x="0" y="157"/>
                  </a:lnTo>
                  <a:lnTo>
                    <a:pt x="0" y="157"/>
                  </a:lnTo>
                  <a:lnTo>
                    <a:pt x="2" y="156"/>
                  </a:lnTo>
                  <a:lnTo>
                    <a:pt x="5" y="152"/>
                  </a:lnTo>
                  <a:lnTo>
                    <a:pt x="9" y="145"/>
                  </a:lnTo>
                  <a:lnTo>
                    <a:pt x="12" y="135"/>
                  </a:lnTo>
                  <a:lnTo>
                    <a:pt x="14" y="119"/>
                  </a:lnTo>
                  <a:lnTo>
                    <a:pt x="17" y="96"/>
                  </a:lnTo>
                  <a:lnTo>
                    <a:pt x="17" y="68"/>
                  </a:lnTo>
                  <a:lnTo>
                    <a:pt x="17" y="68"/>
                  </a:lnTo>
                  <a:lnTo>
                    <a:pt x="19" y="21"/>
                  </a:lnTo>
                  <a:lnTo>
                    <a:pt x="23" y="3"/>
                  </a:lnTo>
                  <a:lnTo>
                    <a:pt x="23" y="0"/>
                  </a:lnTo>
                  <a:lnTo>
                    <a:pt x="24" y="2"/>
                  </a:lnTo>
                  <a:lnTo>
                    <a:pt x="24" y="3"/>
                  </a:lnTo>
                  <a:lnTo>
                    <a:pt x="168" y="40"/>
                  </a:lnTo>
                  <a:close/>
                </a:path>
              </a:pathLst>
            </a:cu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7" name="Freeform 39"/>
            <p:cNvSpPr>
              <a:spLocks/>
            </p:cNvSpPr>
            <p:nvPr/>
          </p:nvSpPr>
          <p:spPr bwMode="auto">
            <a:xfrm>
              <a:off x="1043" y="2440"/>
              <a:ext cx="184" cy="409"/>
            </a:xfrm>
            <a:custGeom>
              <a:avLst/>
              <a:gdLst>
                <a:gd name="T0" fmla="*/ 275 w 369"/>
                <a:gd name="T1" fmla="*/ 0 h 817"/>
                <a:gd name="T2" fmla="*/ 275 w 369"/>
                <a:gd name="T3" fmla="*/ 0 h 817"/>
                <a:gd name="T4" fmla="*/ 257 w 369"/>
                <a:gd name="T5" fmla="*/ 7 h 817"/>
                <a:gd name="T6" fmla="*/ 242 w 369"/>
                <a:gd name="T7" fmla="*/ 14 h 817"/>
                <a:gd name="T8" fmla="*/ 224 w 369"/>
                <a:gd name="T9" fmla="*/ 17 h 817"/>
                <a:gd name="T10" fmla="*/ 208 w 369"/>
                <a:gd name="T11" fmla="*/ 19 h 817"/>
                <a:gd name="T12" fmla="*/ 177 w 369"/>
                <a:gd name="T13" fmla="*/ 21 h 817"/>
                <a:gd name="T14" fmla="*/ 149 w 369"/>
                <a:gd name="T15" fmla="*/ 21 h 817"/>
                <a:gd name="T16" fmla="*/ 124 w 369"/>
                <a:gd name="T17" fmla="*/ 17 h 817"/>
                <a:gd name="T18" fmla="*/ 105 w 369"/>
                <a:gd name="T19" fmla="*/ 12 h 817"/>
                <a:gd name="T20" fmla="*/ 89 w 369"/>
                <a:gd name="T21" fmla="*/ 9 h 817"/>
                <a:gd name="T22" fmla="*/ 33 w 369"/>
                <a:gd name="T23" fmla="*/ 438 h 817"/>
                <a:gd name="T24" fmla="*/ 0 w 369"/>
                <a:gd name="T25" fmla="*/ 686 h 817"/>
                <a:gd name="T26" fmla="*/ 16 w 369"/>
                <a:gd name="T27" fmla="*/ 782 h 817"/>
                <a:gd name="T28" fmla="*/ 16 w 369"/>
                <a:gd name="T29" fmla="*/ 782 h 817"/>
                <a:gd name="T30" fmla="*/ 37 w 369"/>
                <a:gd name="T31" fmla="*/ 793 h 817"/>
                <a:gd name="T32" fmla="*/ 60 w 369"/>
                <a:gd name="T33" fmla="*/ 802 h 817"/>
                <a:gd name="T34" fmla="*/ 89 w 369"/>
                <a:gd name="T35" fmla="*/ 810 h 817"/>
                <a:gd name="T36" fmla="*/ 105 w 369"/>
                <a:gd name="T37" fmla="*/ 814 h 817"/>
                <a:gd name="T38" fmla="*/ 123 w 369"/>
                <a:gd name="T39" fmla="*/ 816 h 817"/>
                <a:gd name="T40" fmla="*/ 142 w 369"/>
                <a:gd name="T41" fmla="*/ 817 h 817"/>
                <a:gd name="T42" fmla="*/ 159 w 369"/>
                <a:gd name="T43" fmla="*/ 817 h 817"/>
                <a:gd name="T44" fmla="*/ 179 w 369"/>
                <a:gd name="T45" fmla="*/ 816 h 817"/>
                <a:gd name="T46" fmla="*/ 198 w 369"/>
                <a:gd name="T47" fmla="*/ 812 h 817"/>
                <a:gd name="T48" fmla="*/ 217 w 369"/>
                <a:gd name="T49" fmla="*/ 807 h 817"/>
                <a:gd name="T50" fmla="*/ 236 w 369"/>
                <a:gd name="T51" fmla="*/ 798 h 817"/>
                <a:gd name="T52" fmla="*/ 236 w 369"/>
                <a:gd name="T53" fmla="*/ 798 h 817"/>
                <a:gd name="T54" fmla="*/ 247 w 369"/>
                <a:gd name="T55" fmla="*/ 793 h 817"/>
                <a:gd name="T56" fmla="*/ 256 w 369"/>
                <a:gd name="T57" fmla="*/ 786 h 817"/>
                <a:gd name="T58" fmla="*/ 264 w 369"/>
                <a:gd name="T59" fmla="*/ 775 h 817"/>
                <a:gd name="T60" fmla="*/ 271 w 369"/>
                <a:gd name="T61" fmla="*/ 765 h 817"/>
                <a:gd name="T62" fmla="*/ 287 w 369"/>
                <a:gd name="T63" fmla="*/ 739 h 817"/>
                <a:gd name="T64" fmla="*/ 299 w 369"/>
                <a:gd name="T65" fmla="*/ 709 h 817"/>
                <a:gd name="T66" fmla="*/ 312 w 369"/>
                <a:gd name="T67" fmla="*/ 676 h 817"/>
                <a:gd name="T68" fmla="*/ 324 w 369"/>
                <a:gd name="T69" fmla="*/ 639 h 817"/>
                <a:gd name="T70" fmla="*/ 333 w 369"/>
                <a:gd name="T71" fmla="*/ 600 h 817"/>
                <a:gd name="T72" fmla="*/ 341 w 369"/>
                <a:gd name="T73" fmla="*/ 562 h 817"/>
                <a:gd name="T74" fmla="*/ 354 w 369"/>
                <a:gd name="T75" fmla="*/ 487 h 817"/>
                <a:gd name="T76" fmla="*/ 362 w 369"/>
                <a:gd name="T77" fmla="*/ 424 h 817"/>
                <a:gd name="T78" fmla="*/ 369 w 369"/>
                <a:gd name="T79" fmla="*/ 364 h 817"/>
                <a:gd name="T80" fmla="*/ 275 w 369"/>
                <a:gd name="T81" fmla="*/ 0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9" h="817">
                  <a:moveTo>
                    <a:pt x="275" y="0"/>
                  </a:moveTo>
                  <a:lnTo>
                    <a:pt x="275" y="0"/>
                  </a:lnTo>
                  <a:lnTo>
                    <a:pt x="257" y="7"/>
                  </a:lnTo>
                  <a:lnTo>
                    <a:pt x="242" y="14"/>
                  </a:lnTo>
                  <a:lnTo>
                    <a:pt x="224" y="17"/>
                  </a:lnTo>
                  <a:lnTo>
                    <a:pt x="208" y="19"/>
                  </a:lnTo>
                  <a:lnTo>
                    <a:pt x="177" y="21"/>
                  </a:lnTo>
                  <a:lnTo>
                    <a:pt x="149" y="21"/>
                  </a:lnTo>
                  <a:lnTo>
                    <a:pt x="124" y="17"/>
                  </a:lnTo>
                  <a:lnTo>
                    <a:pt x="105" y="12"/>
                  </a:lnTo>
                  <a:lnTo>
                    <a:pt x="89" y="9"/>
                  </a:lnTo>
                  <a:lnTo>
                    <a:pt x="33" y="438"/>
                  </a:lnTo>
                  <a:lnTo>
                    <a:pt x="0" y="686"/>
                  </a:lnTo>
                  <a:lnTo>
                    <a:pt x="16" y="782"/>
                  </a:lnTo>
                  <a:lnTo>
                    <a:pt x="16" y="782"/>
                  </a:lnTo>
                  <a:lnTo>
                    <a:pt x="37" y="793"/>
                  </a:lnTo>
                  <a:lnTo>
                    <a:pt x="60" y="802"/>
                  </a:lnTo>
                  <a:lnTo>
                    <a:pt x="89" y="810"/>
                  </a:lnTo>
                  <a:lnTo>
                    <a:pt x="105" y="814"/>
                  </a:lnTo>
                  <a:lnTo>
                    <a:pt x="123" y="816"/>
                  </a:lnTo>
                  <a:lnTo>
                    <a:pt x="142" y="817"/>
                  </a:lnTo>
                  <a:lnTo>
                    <a:pt x="159" y="817"/>
                  </a:lnTo>
                  <a:lnTo>
                    <a:pt x="179" y="816"/>
                  </a:lnTo>
                  <a:lnTo>
                    <a:pt x="198" y="812"/>
                  </a:lnTo>
                  <a:lnTo>
                    <a:pt x="217" y="807"/>
                  </a:lnTo>
                  <a:lnTo>
                    <a:pt x="236" y="798"/>
                  </a:lnTo>
                  <a:lnTo>
                    <a:pt x="236" y="798"/>
                  </a:lnTo>
                  <a:lnTo>
                    <a:pt x="247" y="793"/>
                  </a:lnTo>
                  <a:lnTo>
                    <a:pt x="256" y="786"/>
                  </a:lnTo>
                  <a:lnTo>
                    <a:pt x="264" y="775"/>
                  </a:lnTo>
                  <a:lnTo>
                    <a:pt x="271" y="765"/>
                  </a:lnTo>
                  <a:lnTo>
                    <a:pt x="287" y="739"/>
                  </a:lnTo>
                  <a:lnTo>
                    <a:pt x="299" y="709"/>
                  </a:lnTo>
                  <a:lnTo>
                    <a:pt x="312" y="676"/>
                  </a:lnTo>
                  <a:lnTo>
                    <a:pt x="324" y="639"/>
                  </a:lnTo>
                  <a:lnTo>
                    <a:pt x="333" y="600"/>
                  </a:lnTo>
                  <a:lnTo>
                    <a:pt x="341" y="562"/>
                  </a:lnTo>
                  <a:lnTo>
                    <a:pt x="354" y="487"/>
                  </a:lnTo>
                  <a:lnTo>
                    <a:pt x="362" y="424"/>
                  </a:lnTo>
                  <a:lnTo>
                    <a:pt x="369" y="364"/>
                  </a:lnTo>
                  <a:lnTo>
                    <a:pt x="2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8" name="Freeform 40"/>
            <p:cNvSpPr>
              <a:spLocks/>
            </p:cNvSpPr>
            <p:nvPr/>
          </p:nvSpPr>
          <p:spPr bwMode="auto">
            <a:xfrm>
              <a:off x="1130" y="2416"/>
              <a:ext cx="181" cy="441"/>
            </a:xfrm>
            <a:custGeom>
              <a:avLst/>
              <a:gdLst>
                <a:gd name="T0" fmla="*/ 84 w 362"/>
                <a:gd name="T1" fmla="*/ 0 h 882"/>
                <a:gd name="T2" fmla="*/ 109 w 362"/>
                <a:gd name="T3" fmla="*/ 30 h 882"/>
                <a:gd name="T4" fmla="*/ 138 w 362"/>
                <a:gd name="T5" fmla="*/ 51 h 882"/>
                <a:gd name="T6" fmla="*/ 159 w 362"/>
                <a:gd name="T7" fmla="*/ 58 h 882"/>
                <a:gd name="T8" fmla="*/ 208 w 362"/>
                <a:gd name="T9" fmla="*/ 70 h 882"/>
                <a:gd name="T10" fmla="*/ 226 w 362"/>
                <a:gd name="T11" fmla="*/ 79 h 882"/>
                <a:gd name="T12" fmla="*/ 278 w 362"/>
                <a:gd name="T13" fmla="*/ 107 h 882"/>
                <a:gd name="T14" fmla="*/ 287 w 362"/>
                <a:gd name="T15" fmla="*/ 119 h 882"/>
                <a:gd name="T16" fmla="*/ 310 w 362"/>
                <a:gd name="T17" fmla="*/ 196 h 882"/>
                <a:gd name="T18" fmla="*/ 334 w 362"/>
                <a:gd name="T19" fmla="*/ 278 h 882"/>
                <a:gd name="T20" fmla="*/ 338 w 362"/>
                <a:gd name="T21" fmla="*/ 301 h 882"/>
                <a:gd name="T22" fmla="*/ 350 w 362"/>
                <a:gd name="T23" fmla="*/ 378 h 882"/>
                <a:gd name="T24" fmla="*/ 355 w 362"/>
                <a:gd name="T25" fmla="*/ 436 h 882"/>
                <a:gd name="T26" fmla="*/ 362 w 362"/>
                <a:gd name="T27" fmla="*/ 488 h 882"/>
                <a:gd name="T28" fmla="*/ 361 w 362"/>
                <a:gd name="T29" fmla="*/ 539 h 882"/>
                <a:gd name="T30" fmla="*/ 359 w 362"/>
                <a:gd name="T31" fmla="*/ 558 h 882"/>
                <a:gd name="T32" fmla="*/ 354 w 362"/>
                <a:gd name="T33" fmla="*/ 572 h 882"/>
                <a:gd name="T34" fmla="*/ 354 w 362"/>
                <a:gd name="T35" fmla="*/ 574 h 882"/>
                <a:gd name="T36" fmla="*/ 320 w 362"/>
                <a:gd name="T37" fmla="*/ 567 h 882"/>
                <a:gd name="T38" fmla="*/ 301 w 362"/>
                <a:gd name="T39" fmla="*/ 567 h 882"/>
                <a:gd name="T40" fmla="*/ 263 w 362"/>
                <a:gd name="T41" fmla="*/ 574 h 882"/>
                <a:gd name="T42" fmla="*/ 245 w 362"/>
                <a:gd name="T43" fmla="*/ 579 h 882"/>
                <a:gd name="T44" fmla="*/ 243 w 362"/>
                <a:gd name="T45" fmla="*/ 714 h 882"/>
                <a:gd name="T46" fmla="*/ 245 w 362"/>
                <a:gd name="T47" fmla="*/ 765 h 882"/>
                <a:gd name="T48" fmla="*/ 247 w 362"/>
                <a:gd name="T49" fmla="*/ 828 h 882"/>
                <a:gd name="T50" fmla="*/ 208 w 362"/>
                <a:gd name="T51" fmla="*/ 835 h 882"/>
                <a:gd name="T52" fmla="*/ 152 w 362"/>
                <a:gd name="T53" fmla="*/ 849 h 882"/>
                <a:gd name="T54" fmla="*/ 135 w 362"/>
                <a:gd name="T55" fmla="*/ 854 h 882"/>
                <a:gd name="T56" fmla="*/ 100 w 362"/>
                <a:gd name="T57" fmla="*/ 868 h 882"/>
                <a:gd name="T58" fmla="*/ 33 w 362"/>
                <a:gd name="T59" fmla="*/ 880 h 882"/>
                <a:gd name="T60" fmla="*/ 21 w 362"/>
                <a:gd name="T61" fmla="*/ 882 h 882"/>
                <a:gd name="T62" fmla="*/ 12 w 362"/>
                <a:gd name="T63" fmla="*/ 826 h 882"/>
                <a:gd name="T64" fmla="*/ 2 w 362"/>
                <a:gd name="T65" fmla="*/ 735 h 882"/>
                <a:gd name="T66" fmla="*/ 0 w 362"/>
                <a:gd name="T67" fmla="*/ 698 h 882"/>
                <a:gd name="T68" fmla="*/ 2 w 362"/>
                <a:gd name="T69" fmla="*/ 539 h 882"/>
                <a:gd name="T70" fmla="*/ 18 w 362"/>
                <a:gd name="T71" fmla="*/ 371 h 882"/>
                <a:gd name="T72" fmla="*/ 37 w 362"/>
                <a:gd name="T73" fmla="*/ 226 h 882"/>
                <a:gd name="T74" fmla="*/ 51 w 362"/>
                <a:gd name="T75" fmla="*/ 126 h 882"/>
                <a:gd name="T76" fmla="*/ 56 w 362"/>
                <a:gd name="T77" fmla="*/ 108 h 882"/>
                <a:gd name="T78" fmla="*/ 72 w 362"/>
                <a:gd name="T79" fmla="*/ 61 h 882"/>
                <a:gd name="T80" fmla="*/ 81 w 362"/>
                <a:gd name="T81" fmla="*/ 31 h 882"/>
                <a:gd name="T82" fmla="*/ 84 w 362"/>
                <a:gd name="T83" fmla="*/ 0 h 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2" h="882">
                  <a:moveTo>
                    <a:pt x="84" y="0"/>
                  </a:moveTo>
                  <a:lnTo>
                    <a:pt x="84" y="0"/>
                  </a:lnTo>
                  <a:lnTo>
                    <a:pt x="96" y="16"/>
                  </a:lnTo>
                  <a:lnTo>
                    <a:pt x="109" y="30"/>
                  </a:lnTo>
                  <a:lnTo>
                    <a:pt x="124" y="42"/>
                  </a:lnTo>
                  <a:lnTo>
                    <a:pt x="138" y="51"/>
                  </a:lnTo>
                  <a:lnTo>
                    <a:pt x="138" y="51"/>
                  </a:lnTo>
                  <a:lnTo>
                    <a:pt x="159" y="58"/>
                  </a:lnTo>
                  <a:lnTo>
                    <a:pt x="184" y="63"/>
                  </a:lnTo>
                  <a:lnTo>
                    <a:pt x="208" y="70"/>
                  </a:lnTo>
                  <a:lnTo>
                    <a:pt x="226" y="79"/>
                  </a:lnTo>
                  <a:lnTo>
                    <a:pt x="226" y="79"/>
                  </a:lnTo>
                  <a:lnTo>
                    <a:pt x="263" y="96"/>
                  </a:lnTo>
                  <a:lnTo>
                    <a:pt x="278" y="107"/>
                  </a:lnTo>
                  <a:lnTo>
                    <a:pt x="285" y="112"/>
                  </a:lnTo>
                  <a:lnTo>
                    <a:pt x="287" y="119"/>
                  </a:lnTo>
                  <a:lnTo>
                    <a:pt x="287" y="119"/>
                  </a:lnTo>
                  <a:lnTo>
                    <a:pt x="310" y="196"/>
                  </a:lnTo>
                  <a:lnTo>
                    <a:pt x="327" y="252"/>
                  </a:lnTo>
                  <a:lnTo>
                    <a:pt x="334" y="278"/>
                  </a:lnTo>
                  <a:lnTo>
                    <a:pt x="338" y="301"/>
                  </a:lnTo>
                  <a:lnTo>
                    <a:pt x="338" y="301"/>
                  </a:lnTo>
                  <a:lnTo>
                    <a:pt x="345" y="341"/>
                  </a:lnTo>
                  <a:lnTo>
                    <a:pt x="350" y="378"/>
                  </a:lnTo>
                  <a:lnTo>
                    <a:pt x="355" y="436"/>
                  </a:lnTo>
                  <a:lnTo>
                    <a:pt x="355" y="436"/>
                  </a:lnTo>
                  <a:lnTo>
                    <a:pt x="361" y="473"/>
                  </a:lnTo>
                  <a:lnTo>
                    <a:pt x="362" y="488"/>
                  </a:lnTo>
                  <a:lnTo>
                    <a:pt x="362" y="488"/>
                  </a:lnTo>
                  <a:lnTo>
                    <a:pt x="361" y="539"/>
                  </a:lnTo>
                  <a:lnTo>
                    <a:pt x="361" y="539"/>
                  </a:lnTo>
                  <a:lnTo>
                    <a:pt x="359" y="558"/>
                  </a:lnTo>
                  <a:lnTo>
                    <a:pt x="357" y="569"/>
                  </a:lnTo>
                  <a:lnTo>
                    <a:pt x="354" y="572"/>
                  </a:lnTo>
                  <a:lnTo>
                    <a:pt x="354" y="574"/>
                  </a:lnTo>
                  <a:lnTo>
                    <a:pt x="354" y="574"/>
                  </a:lnTo>
                  <a:lnTo>
                    <a:pt x="338" y="569"/>
                  </a:lnTo>
                  <a:lnTo>
                    <a:pt x="320" y="567"/>
                  </a:lnTo>
                  <a:lnTo>
                    <a:pt x="301" y="567"/>
                  </a:lnTo>
                  <a:lnTo>
                    <a:pt x="301" y="567"/>
                  </a:lnTo>
                  <a:lnTo>
                    <a:pt x="280" y="569"/>
                  </a:lnTo>
                  <a:lnTo>
                    <a:pt x="263" y="574"/>
                  </a:lnTo>
                  <a:lnTo>
                    <a:pt x="245" y="579"/>
                  </a:lnTo>
                  <a:lnTo>
                    <a:pt x="245" y="579"/>
                  </a:lnTo>
                  <a:lnTo>
                    <a:pt x="245" y="653"/>
                  </a:lnTo>
                  <a:lnTo>
                    <a:pt x="243" y="714"/>
                  </a:lnTo>
                  <a:lnTo>
                    <a:pt x="245" y="765"/>
                  </a:lnTo>
                  <a:lnTo>
                    <a:pt x="245" y="765"/>
                  </a:lnTo>
                  <a:lnTo>
                    <a:pt x="247" y="828"/>
                  </a:lnTo>
                  <a:lnTo>
                    <a:pt x="247" y="828"/>
                  </a:lnTo>
                  <a:lnTo>
                    <a:pt x="236" y="830"/>
                  </a:lnTo>
                  <a:lnTo>
                    <a:pt x="208" y="835"/>
                  </a:lnTo>
                  <a:lnTo>
                    <a:pt x="172" y="842"/>
                  </a:lnTo>
                  <a:lnTo>
                    <a:pt x="152" y="849"/>
                  </a:lnTo>
                  <a:lnTo>
                    <a:pt x="135" y="854"/>
                  </a:lnTo>
                  <a:lnTo>
                    <a:pt x="135" y="854"/>
                  </a:lnTo>
                  <a:lnTo>
                    <a:pt x="117" y="861"/>
                  </a:lnTo>
                  <a:lnTo>
                    <a:pt x="100" y="868"/>
                  </a:lnTo>
                  <a:lnTo>
                    <a:pt x="61" y="875"/>
                  </a:lnTo>
                  <a:lnTo>
                    <a:pt x="33" y="880"/>
                  </a:lnTo>
                  <a:lnTo>
                    <a:pt x="21" y="882"/>
                  </a:lnTo>
                  <a:lnTo>
                    <a:pt x="21" y="882"/>
                  </a:lnTo>
                  <a:lnTo>
                    <a:pt x="18" y="866"/>
                  </a:lnTo>
                  <a:lnTo>
                    <a:pt x="12" y="826"/>
                  </a:lnTo>
                  <a:lnTo>
                    <a:pt x="5" y="768"/>
                  </a:lnTo>
                  <a:lnTo>
                    <a:pt x="2" y="735"/>
                  </a:lnTo>
                  <a:lnTo>
                    <a:pt x="0" y="698"/>
                  </a:lnTo>
                  <a:lnTo>
                    <a:pt x="0" y="698"/>
                  </a:lnTo>
                  <a:lnTo>
                    <a:pt x="0" y="621"/>
                  </a:lnTo>
                  <a:lnTo>
                    <a:pt x="2" y="539"/>
                  </a:lnTo>
                  <a:lnTo>
                    <a:pt x="9" y="453"/>
                  </a:lnTo>
                  <a:lnTo>
                    <a:pt x="18" y="371"/>
                  </a:lnTo>
                  <a:lnTo>
                    <a:pt x="18" y="371"/>
                  </a:lnTo>
                  <a:lnTo>
                    <a:pt x="37" y="226"/>
                  </a:lnTo>
                  <a:lnTo>
                    <a:pt x="44" y="170"/>
                  </a:lnTo>
                  <a:lnTo>
                    <a:pt x="51" y="126"/>
                  </a:lnTo>
                  <a:lnTo>
                    <a:pt x="51" y="126"/>
                  </a:lnTo>
                  <a:lnTo>
                    <a:pt x="56" y="108"/>
                  </a:lnTo>
                  <a:lnTo>
                    <a:pt x="61" y="93"/>
                  </a:lnTo>
                  <a:lnTo>
                    <a:pt x="72" y="61"/>
                  </a:lnTo>
                  <a:lnTo>
                    <a:pt x="77" y="45"/>
                  </a:lnTo>
                  <a:lnTo>
                    <a:pt x="81" y="31"/>
                  </a:lnTo>
                  <a:lnTo>
                    <a:pt x="84" y="16"/>
                  </a:lnTo>
                  <a:lnTo>
                    <a:pt x="84" y="0"/>
                  </a:lnTo>
                  <a:lnTo>
                    <a:pt x="84"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9" name="Freeform 41"/>
            <p:cNvSpPr>
              <a:spLocks/>
            </p:cNvSpPr>
            <p:nvPr/>
          </p:nvSpPr>
          <p:spPr bwMode="auto">
            <a:xfrm>
              <a:off x="1139" y="2416"/>
              <a:ext cx="69" cy="185"/>
            </a:xfrm>
            <a:custGeom>
              <a:avLst/>
              <a:gdLst>
                <a:gd name="T0" fmla="*/ 0 w 138"/>
                <a:gd name="T1" fmla="*/ 371 h 371"/>
                <a:gd name="T2" fmla="*/ 0 w 138"/>
                <a:gd name="T3" fmla="*/ 371 h 371"/>
                <a:gd name="T4" fmla="*/ 19 w 138"/>
                <a:gd name="T5" fmla="*/ 226 h 371"/>
                <a:gd name="T6" fmla="*/ 26 w 138"/>
                <a:gd name="T7" fmla="*/ 170 h 371"/>
                <a:gd name="T8" fmla="*/ 33 w 138"/>
                <a:gd name="T9" fmla="*/ 126 h 371"/>
                <a:gd name="T10" fmla="*/ 33 w 138"/>
                <a:gd name="T11" fmla="*/ 126 h 371"/>
                <a:gd name="T12" fmla="*/ 38 w 138"/>
                <a:gd name="T13" fmla="*/ 108 h 371"/>
                <a:gd name="T14" fmla="*/ 43 w 138"/>
                <a:gd name="T15" fmla="*/ 93 h 371"/>
                <a:gd name="T16" fmla="*/ 54 w 138"/>
                <a:gd name="T17" fmla="*/ 61 h 371"/>
                <a:gd name="T18" fmla="*/ 59 w 138"/>
                <a:gd name="T19" fmla="*/ 45 h 371"/>
                <a:gd name="T20" fmla="*/ 63 w 138"/>
                <a:gd name="T21" fmla="*/ 31 h 371"/>
                <a:gd name="T22" fmla="*/ 66 w 138"/>
                <a:gd name="T23" fmla="*/ 16 h 371"/>
                <a:gd name="T24" fmla="*/ 66 w 138"/>
                <a:gd name="T25" fmla="*/ 0 h 371"/>
                <a:gd name="T26" fmla="*/ 66 w 138"/>
                <a:gd name="T27" fmla="*/ 0 h 371"/>
                <a:gd name="T28" fmla="*/ 78 w 138"/>
                <a:gd name="T29" fmla="*/ 16 h 371"/>
                <a:gd name="T30" fmla="*/ 91 w 138"/>
                <a:gd name="T31" fmla="*/ 30 h 371"/>
                <a:gd name="T32" fmla="*/ 106 w 138"/>
                <a:gd name="T33" fmla="*/ 42 h 371"/>
                <a:gd name="T34" fmla="*/ 120 w 138"/>
                <a:gd name="T35" fmla="*/ 51 h 371"/>
                <a:gd name="T36" fmla="*/ 120 w 138"/>
                <a:gd name="T37" fmla="*/ 51 h 371"/>
                <a:gd name="T38" fmla="*/ 122 w 138"/>
                <a:gd name="T39" fmla="*/ 61 h 371"/>
                <a:gd name="T40" fmla="*/ 124 w 138"/>
                <a:gd name="T41" fmla="*/ 73 h 371"/>
                <a:gd name="T42" fmla="*/ 127 w 138"/>
                <a:gd name="T43" fmla="*/ 89 h 371"/>
                <a:gd name="T44" fmla="*/ 127 w 138"/>
                <a:gd name="T45" fmla="*/ 89 h 371"/>
                <a:gd name="T46" fmla="*/ 133 w 138"/>
                <a:gd name="T47" fmla="*/ 107 h 371"/>
                <a:gd name="T48" fmla="*/ 136 w 138"/>
                <a:gd name="T49" fmla="*/ 124 h 371"/>
                <a:gd name="T50" fmla="*/ 138 w 138"/>
                <a:gd name="T51" fmla="*/ 142 h 371"/>
                <a:gd name="T52" fmla="*/ 138 w 138"/>
                <a:gd name="T53" fmla="*/ 142 h 371"/>
                <a:gd name="T54" fmla="*/ 129 w 138"/>
                <a:gd name="T55" fmla="*/ 135 h 371"/>
                <a:gd name="T56" fmla="*/ 119 w 138"/>
                <a:gd name="T57" fmla="*/ 124 h 371"/>
                <a:gd name="T58" fmla="*/ 105 w 138"/>
                <a:gd name="T59" fmla="*/ 107 h 371"/>
                <a:gd name="T60" fmla="*/ 105 w 138"/>
                <a:gd name="T61" fmla="*/ 107 h 371"/>
                <a:gd name="T62" fmla="*/ 92 w 138"/>
                <a:gd name="T63" fmla="*/ 87 h 371"/>
                <a:gd name="T64" fmla="*/ 85 w 138"/>
                <a:gd name="T65" fmla="*/ 75 h 371"/>
                <a:gd name="T66" fmla="*/ 82 w 138"/>
                <a:gd name="T67" fmla="*/ 66 h 371"/>
                <a:gd name="T68" fmla="*/ 82 w 138"/>
                <a:gd name="T69" fmla="*/ 66 h 371"/>
                <a:gd name="T70" fmla="*/ 78 w 138"/>
                <a:gd name="T71" fmla="*/ 70 h 371"/>
                <a:gd name="T72" fmla="*/ 75 w 138"/>
                <a:gd name="T73" fmla="*/ 73 h 371"/>
                <a:gd name="T74" fmla="*/ 70 w 138"/>
                <a:gd name="T75" fmla="*/ 82 h 371"/>
                <a:gd name="T76" fmla="*/ 64 w 138"/>
                <a:gd name="T77" fmla="*/ 93 h 371"/>
                <a:gd name="T78" fmla="*/ 57 w 138"/>
                <a:gd name="T79" fmla="*/ 110 h 371"/>
                <a:gd name="T80" fmla="*/ 52 w 138"/>
                <a:gd name="T81" fmla="*/ 131 h 371"/>
                <a:gd name="T82" fmla="*/ 45 w 138"/>
                <a:gd name="T83" fmla="*/ 161 h 371"/>
                <a:gd name="T84" fmla="*/ 45 w 138"/>
                <a:gd name="T85" fmla="*/ 161 h 371"/>
                <a:gd name="T86" fmla="*/ 31 w 138"/>
                <a:gd name="T87" fmla="*/ 222 h 371"/>
                <a:gd name="T88" fmla="*/ 17 w 138"/>
                <a:gd name="T89" fmla="*/ 280 h 371"/>
                <a:gd name="T90" fmla="*/ 7 w 138"/>
                <a:gd name="T91" fmla="*/ 331 h 371"/>
                <a:gd name="T92" fmla="*/ 0 w 138"/>
                <a:gd name="T93" fmla="*/ 371 h 371"/>
                <a:gd name="T94" fmla="*/ 0 w 138"/>
                <a:gd name="T95" fmla="*/ 37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8" h="371">
                  <a:moveTo>
                    <a:pt x="0" y="371"/>
                  </a:moveTo>
                  <a:lnTo>
                    <a:pt x="0" y="371"/>
                  </a:lnTo>
                  <a:lnTo>
                    <a:pt x="19" y="226"/>
                  </a:lnTo>
                  <a:lnTo>
                    <a:pt x="26" y="170"/>
                  </a:lnTo>
                  <a:lnTo>
                    <a:pt x="33" y="126"/>
                  </a:lnTo>
                  <a:lnTo>
                    <a:pt x="33" y="126"/>
                  </a:lnTo>
                  <a:lnTo>
                    <a:pt x="38" y="108"/>
                  </a:lnTo>
                  <a:lnTo>
                    <a:pt x="43" y="93"/>
                  </a:lnTo>
                  <a:lnTo>
                    <a:pt x="54" y="61"/>
                  </a:lnTo>
                  <a:lnTo>
                    <a:pt x="59" y="45"/>
                  </a:lnTo>
                  <a:lnTo>
                    <a:pt x="63" y="31"/>
                  </a:lnTo>
                  <a:lnTo>
                    <a:pt x="66" y="16"/>
                  </a:lnTo>
                  <a:lnTo>
                    <a:pt x="66" y="0"/>
                  </a:lnTo>
                  <a:lnTo>
                    <a:pt x="66" y="0"/>
                  </a:lnTo>
                  <a:lnTo>
                    <a:pt x="78" y="16"/>
                  </a:lnTo>
                  <a:lnTo>
                    <a:pt x="91" y="30"/>
                  </a:lnTo>
                  <a:lnTo>
                    <a:pt x="106" y="42"/>
                  </a:lnTo>
                  <a:lnTo>
                    <a:pt x="120" y="51"/>
                  </a:lnTo>
                  <a:lnTo>
                    <a:pt x="120" y="51"/>
                  </a:lnTo>
                  <a:lnTo>
                    <a:pt x="122" y="61"/>
                  </a:lnTo>
                  <a:lnTo>
                    <a:pt x="124" y="73"/>
                  </a:lnTo>
                  <a:lnTo>
                    <a:pt x="127" y="89"/>
                  </a:lnTo>
                  <a:lnTo>
                    <a:pt x="127" y="89"/>
                  </a:lnTo>
                  <a:lnTo>
                    <a:pt x="133" y="107"/>
                  </a:lnTo>
                  <a:lnTo>
                    <a:pt x="136" y="124"/>
                  </a:lnTo>
                  <a:lnTo>
                    <a:pt x="138" y="142"/>
                  </a:lnTo>
                  <a:lnTo>
                    <a:pt x="138" y="142"/>
                  </a:lnTo>
                  <a:lnTo>
                    <a:pt x="129" y="135"/>
                  </a:lnTo>
                  <a:lnTo>
                    <a:pt x="119" y="124"/>
                  </a:lnTo>
                  <a:lnTo>
                    <a:pt x="105" y="107"/>
                  </a:lnTo>
                  <a:lnTo>
                    <a:pt x="105" y="107"/>
                  </a:lnTo>
                  <a:lnTo>
                    <a:pt x="92" y="87"/>
                  </a:lnTo>
                  <a:lnTo>
                    <a:pt x="85" y="75"/>
                  </a:lnTo>
                  <a:lnTo>
                    <a:pt x="82" y="66"/>
                  </a:lnTo>
                  <a:lnTo>
                    <a:pt x="82" y="66"/>
                  </a:lnTo>
                  <a:lnTo>
                    <a:pt x="78" y="70"/>
                  </a:lnTo>
                  <a:lnTo>
                    <a:pt x="75" y="73"/>
                  </a:lnTo>
                  <a:lnTo>
                    <a:pt x="70" y="82"/>
                  </a:lnTo>
                  <a:lnTo>
                    <a:pt x="64" y="93"/>
                  </a:lnTo>
                  <a:lnTo>
                    <a:pt x="57" y="110"/>
                  </a:lnTo>
                  <a:lnTo>
                    <a:pt x="52" y="131"/>
                  </a:lnTo>
                  <a:lnTo>
                    <a:pt x="45" y="161"/>
                  </a:lnTo>
                  <a:lnTo>
                    <a:pt x="45" y="161"/>
                  </a:lnTo>
                  <a:lnTo>
                    <a:pt x="31" y="222"/>
                  </a:lnTo>
                  <a:lnTo>
                    <a:pt x="17" y="280"/>
                  </a:lnTo>
                  <a:lnTo>
                    <a:pt x="7" y="331"/>
                  </a:lnTo>
                  <a:lnTo>
                    <a:pt x="0" y="371"/>
                  </a:lnTo>
                  <a:lnTo>
                    <a:pt x="0" y="371"/>
                  </a:ln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0" name="Freeform 42"/>
            <p:cNvSpPr>
              <a:spLocks/>
            </p:cNvSpPr>
            <p:nvPr/>
          </p:nvSpPr>
          <p:spPr bwMode="auto">
            <a:xfrm>
              <a:off x="964" y="2413"/>
              <a:ext cx="157" cy="432"/>
            </a:xfrm>
            <a:custGeom>
              <a:avLst/>
              <a:gdLst>
                <a:gd name="T0" fmla="*/ 255 w 315"/>
                <a:gd name="T1" fmla="*/ 0 h 863"/>
                <a:gd name="T2" fmla="*/ 262 w 315"/>
                <a:gd name="T3" fmla="*/ 59 h 863"/>
                <a:gd name="T4" fmla="*/ 281 w 315"/>
                <a:gd name="T5" fmla="*/ 98 h 863"/>
                <a:gd name="T6" fmla="*/ 304 w 315"/>
                <a:gd name="T7" fmla="*/ 138 h 863"/>
                <a:gd name="T8" fmla="*/ 315 w 315"/>
                <a:gd name="T9" fmla="*/ 155 h 863"/>
                <a:gd name="T10" fmla="*/ 281 w 315"/>
                <a:gd name="T11" fmla="*/ 407 h 863"/>
                <a:gd name="T12" fmla="*/ 266 w 315"/>
                <a:gd name="T13" fmla="*/ 507 h 863"/>
                <a:gd name="T14" fmla="*/ 250 w 315"/>
                <a:gd name="T15" fmla="*/ 569 h 863"/>
                <a:gd name="T16" fmla="*/ 234 w 315"/>
                <a:gd name="T17" fmla="*/ 633 h 863"/>
                <a:gd name="T18" fmla="*/ 229 w 315"/>
                <a:gd name="T19" fmla="*/ 684 h 863"/>
                <a:gd name="T20" fmla="*/ 229 w 315"/>
                <a:gd name="T21" fmla="*/ 717 h 863"/>
                <a:gd name="T22" fmla="*/ 224 w 315"/>
                <a:gd name="T23" fmla="*/ 828 h 863"/>
                <a:gd name="T24" fmla="*/ 220 w 315"/>
                <a:gd name="T25" fmla="*/ 863 h 863"/>
                <a:gd name="T26" fmla="*/ 183 w 315"/>
                <a:gd name="T27" fmla="*/ 863 h 863"/>
                <a:gd name="T28" fmla="*/ 134 w 315"/>
                <a:gd name="T29" fmla="*/ 856 h 863"/>
                <a:gd name="T30" fmla="*/ 119 w 315"/>
                <a:gd name="T31" fmla="*/ 850 h 863"/>
                <a:gd name="T32" fmla="*/ 92 w 315"/>
                <a:gd name="T33" fmla="*/ 838 h 863"/>
                <a:gd name="T34" fmla="*/ 91 w 315"/>
                <a:gd name="T35" fmla="*/ 835 h 863"/>
                <a:gd name="T36" fmla="*/ 92 w 315"/>
                <a:gd name="T37" fmla="*/ 833 h 863"/>
                <a:gd name="T38" fmla="*/ 98 w 315"/>
                <a:gd name="T39" fmla="*/ 773 h 863"/>
                <a:gd name="T40" fmla="*/ 110 w 315"/>
                <a:gd name="T41" fmla="*/ 663 h 863"/>
                <a:gd name="T42" fmla="*/ 113 w 315"/>
                <a:gd name="T43" fmla="*/ 637 h 863"/>
                <a:gd name="T44" fmla="*/ 119 w 315"/>
                <a:gd name="T45" fmla="*/ 551 h 863"/>
                <a:gd name="T46" fmla="*/ 117 w 315"/>
                <a:gd name="T47" fmla="*/ 492 h 863"/>
                <a:gd name="T48" fmla="*/ 98 w 315"/>
                <a:gd name="T49" fmla="*/ 558 h 863"/>
                <a:gd name="T50" fmla="*/ 0 w 315"/>
                <a:gd name="T51" fmla="*/ 546 h 863"/>
                <a:gd name="T52" fmla="*/ 0 w 315"/>
                <a:gd name="T53" fmla="*/ 474 h 863"/>
                <a:gd name="T54" fmla="*/ 8 w 315"/>
                <a:gd name="T55" fmla="*/ 362 h 863"/>
                <a:gd name="T56" fmla="*/ 14 w 315"/>
                <a:gd name="T57" fmla="*/ 322 h 863"/>
                <a:gd name="T58" fmla="*/ 36 w 315"/>
                <a:gd name="T59" fmla="*/ 210 h 863"/>
                <a:gd name="T60" fmla="*/ 50 w 315"/>
                <a:gd name="T61" fmla="*/ 159 h 863"/>
                <a:gd name="T62" fmla="*/ 54 w 315"/>
                <a:gd name="T63" fmla="*/ 143 h 863"/>
                <a:gd name="T64" fmla="*/ 64 w 315"/>
                <a:gd name="T65" fmla="*/ 124 h 863"/>
                <a:gd name="T66" fmla="*/ 70 w 315"/>
                <a:gd name="T67" fmla="*/ 119 h 863"/>
                <a:gd name="T68" fmla="*/ 96 w 315"/>
                <a:gd name="T69" fmla="*/ 98 h 863"/>
                <a:gd name="T70" fmla="*/ 133 w 315"/>
                <a:gd name="T71" fmla="*/ 78 h 863"/>
                <a:gd name="T72" fmla="*/ 157 w 315"/>
                <a:gd name="T73" fmla="*/ 68 h 863"/>
                <a:gd name="T74" fmla="*/ 204 w 315"/>
                <a:gd name="T75" fmla="*/ 43 h 863"/>
                <a:gd name="T76" fmla="*/ 227 w 315"/>
                <a:gd name="T77" fmla="*/ 26 h 863"/>
                <a:gd name="T78" fmla="*/ 255 w 315"/>
                <a:gd name="T79" fmla="*/ 0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5" h="863">
                  <a:moveTo>
                    <a:pt x="255" y="0"/>
                  </a:moveTo>
                  <a:lnTo>
                    <a:pt x="255" y="0"/>
                  </a:lnTo>
                  <a:lnTo>
                    <a:pt x="259" y="36"/>
                  </a:lnTo>
                  <a:lnTo>
                    <a:pt x="262" y="59"/>
                  </a:lnTo>
                  <a:lnTo>
                    <a:pt x="269" y="78"/>
                  </a:lnTo>
                  <a:lnTo>
                    <a:pt x="281" y="98"/>
                  </a:lnTo>
                  <a:lnTo>
                    <a:pt x="281" y="98"/>
                  </a:lnTo>
                  <a:lnTo>
                    <a:pt x="304" y="138"/>
                  </a:lnTo>
                  <a:lnTo>
                    <a:pt x="315" y="155"/>
                  </a:lnTo>
                  <a:lnTo>
                    <a:pt x="315" y="155"/>
                  </a:lnTo>
                  <a:lnTo>
                    <a:pt x="297" y="292"/>
                  </a:lnTo>
                  <a:lnTo>
                    <a:pt x="281" y="407"/>
                  </a:lnTo>
                  <a:lnTo>
                    <a:pt x="274" y="462"/>
                  </a:lnTo>
                  <a:lnTo>
                    <a:pt x="266" y="507"/>
                  </a:lnTo>
                  <a:lnTo>
                    <a:pt x="266" y="507"/>
                  </a:lnTo>
                  <a:lnTo>
                    <a:pt x="250" y="569"/>
                  </a:lnTo>
                  <a:lnTo>
                    <a:pt x="239" y="612"/>
                  </a:lnTo>
                  <a:lnTo>
                    <a:pt x="234" y="633"/>
                  </a:lnTo>
                  <a:lnTo>
                    <a:pt x="231" y="656"/>
                  </a:lnTo>
                  <a:lnTo>
                    <a:pt x="229" y="684"/>
                  </a:lnTo>
                  <a:lnTo>
                    <a:pt x="229" y="717"/>
                  </a:lnTo>
                  <a:lnTo>
                    <a:pt x="229" y="717"/>
                  </a:lnTo>
                  <a:lnTo>
                    <a:pt x="227" y="782"/>
                  </a:lnTo>
                  <a:lnTo>
                    <a:pt x="224" y="828"/>
                  </a:lnTo>
                  <a:lnTo>
                    <a:pt x="220" y="863"/>
                  </a:lnTo>
                  <a:lnTo>
                    <a:pt x="220" y="863"/>
                  </a:lnTo>
                  <a:lnTo>
                    <a:pt x="210" y="863"/>
                  </a:lnTo>
                  <a:lnTo>
                    <a:pt x="183" y="863"/>
                  </a:lnTo>
                  <a:lnTo>
                    <a:pt x="150" y="857"/>
                  </a:lnTo>
                  <a:lnTo>
                    <a:pt x="134" y="856"/>
                  </a:lnTo>
                  <a:lnTo>
                    <a:pt x="119" y="850"/>
                  </a:lnTo>
                  <a:lnTo>
                    <a:pt x="119" y="850"/>
                  </a:lnTo>
                  <a:lnTo>
                    <a:pt x="98" y="842"/>
                  </a:lnTo>
                  <a:lnTo>
                    <a:pt x="92" y="838"/>
                  </a:lnTo>
                  <a:lnTo>
                    <a:pt x="91" y="836"/>
                  </a:lnTo>
                  <a:lnTo>
                    <a:pt x="91" y="835"/>
                  </a:lnTo>
                  <a:lnTo>
                    <a:pt x="91" y="835"/>
                  </a:lnTo>
                  <a:lnTo>
                    <a:pt x="92" y="833"/>
                  </a:lnTo>
                  <a:lnTo>
                    <a:pt x="92" y="833"/>
                  </a:lnTo>
                  <a:lnTo>
                    <a:pt x="98" y="773"/>
                  </a:lnTo>
                  <a:lnTo>
                    <a:pt x="103" y="719"/>
                  </a:lnTo>
                  <a:lnTo>
                    <a:pt x="110" y="663"/>
                  </a:lnTo>
                  <a:lnTo>
                    <a:pt x="110" y="663"/>
                  </a:lnTo>
                  <a:lnTo>
                    <a:pt x="113" y="637"/>
                  </a:lnTo>
                  <a:lnTo>
                    <a:pt x="115" y="607"/>
                  </a:lnTo>
                  <a:lnTo>
                    <a:pt x="119" y="551"/>
                  </a:lnTo>
                  <a:lnTo>
                    <a:pt x="117" y="509"/>
                  </a:lnTo>
                  <a:lnTo>
                    <a:pt x="117" y="492"/>
                  </a:lnTo>
                  <a:lnTo>
                    <a:pt x="105" y="544"/>
                  </a:lnTo>
                  <a:lnTo>
                    <a:pt x="98" y="558"/>
                  </a:lnTo>
                  <a:lnTo>
                    <a:pt x="0" y="546"/>
                  </a:lnTo>
                  <a:lnTo>
                    <a:pt x="0" y="546"/>
                  </a:lnTo>
                  <a:lnTo>
                    <a:pt x="0" y="527"/>
                  </a:lnTo>
                  <a:lnTo>
                    <a:pt x="0" y="474"/>
                  </a:lnTo>
                  <a:lnTo>
                    <a:pt x="5" y="402"/>
                  </a:lnTo>
                  <a:lnTo>
                    <a:pt x="8" y="362"/>
                  </a:lnTo>
                  <a:lnTo>
                    <a:pt x="14" y="322"/>
                  </a:lnTo>
                  <a:lnTo>
                    <a:pt x="14" y="322"/>
                  </a:lnTo>
                  <a:lnTo>
                    <a:pt x="26" y="255"/>
                  </a:lnTo>
                  <a:lnTo>
                    <a:pt x="36" y="210"/>
                  </a:lnTo>
                  <a:lnTo>
                    <a:pt x="45" y="180"/>
                  </a:lnTo>
                  <a:lnTo>
                    <a:pt x="50" y="159"/>
                  </a:lnTo>
                  <a:lnTo>
                    <a:pt x="50" y="159"/>
                  </a:lnTo>
                  <a:lnTo>
                    <a:pt x="54" y="143"/>
                  </a:lnTo>
                  <a:lnTo>
                    <a:pt x="59" y="133"/>
                  </a:lnTo>
                  <a:lnTo>
                    <a:pt x="64" y="124"/>
                  </a:lnTo>
                  <a:lnTo>
                    <a:pt x="64" y="124"/>
                  </a:lnTo>
                  <a:lnTo>
                    <a:pt x="70" y="119"/>
                  </a:lnTo>
                  <a:lnTo>
                    <a:pt x="84" y="106"/>
                  </a:lnTo>
                  <a:lnTo>
                    <a:pt x="96" y="98"/>
                  </a:lnTo>
                  <a:lnTo>
                    <a:pt x="112" y="89"/>
                  </a:lnTo>
                  <a:lnTo>
                    <a:pt x="133" y="78"/>
                  </a:lnTo>
                  <a:lnTo>
                    <a:pt x="157" y="68"/>
                  </a:lnTo>
                  <a:lnTo>
                    <a:pt x="157" y="68"/>
                  </a:lnTo>
                  <a:lnTo>
                    <a:pt x="183" y="56"/>
                  </a:lnTo>
                  <a:lnTo>
                    <a:pt x="204" y="43"/>
                  </a:lnTo>
                  <a:lnTo>
                    <a:pt x="204" y="43"/>
                  </a:lnTo>
                  <a:lnTo>
                    <a:pt x="227" y="26"/>
                  </a:lnTo>
                  <a:lnTo>
                    <a:pt x="243" y="12"/>
                  </a:lnTo>
                  <a:lnTo>
                    <a:pt x="255" y="0"/>
                  </a:lnTo>
                  <a:lnTo>
                    <a:pt x="255"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1" name="Freeform 43"/>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 name="T110" fmla="*/ 58 w 107"/>
                <a:gd name="T111" fmla="*/ 516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lnTo>
                    <a:pt x="58" y="516"/>
                  </a:ln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2" name="Freeform 44"/>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3" name="Freeform 45"/>
            <p:cNvSpPr>
              <a:spLocks/>
            </p:cNvSpPr>
            <p:nvPr/>
          </p:nvSpPr>
          <p:spPr bwMode="auto">
            <a:xfrm>
              <a:off x="1072" y="2233"/>
              <a:ext cx="129" cy="137"/>
            </a:xfrm>
            <a:custGeom>
              <a:avLst/>
              <a:gdLst>
                <a:gd name="T0" fmla="*/ 250 w 257"/>
                <a:gd name="T1" fmla="*/ 208 h 273"/>
                <a:gd name="T2" fmla="*/ 253 w 257"/>
                <a:gd name="T3" fmla="*/ 184 h 273"/>
                <a:gd name="T4" fmla="*/ 253 w 257"/>
                <a:gd name="T5" fmla="*/ 138 h 273"/>
                <a:gd name="T6" fmla="*/ 255 w 257"/>
                <a:gd name="T7" fmla="*/ 116 h 273"/>
                <a:gd name="T8" fmla="*/ 255 w 257"/>
                <a:gd name="T9" fmla="*/ 79 h 273"/>
                <a:gd name="T10" fmla="*/ 253 w 257"/>
                <a:gd name="T11" fmla="*/ 72 h 273"/>
                <a:gd name="T12" fmla="*/ 245 w 257"/>
                <a:gd name="T13" fmla="*/ 60 h 273"/>
                <a:gd name="T14" fmla="*/ 238 w 257"/>
                <a:gd name="T15" fmla="*/ 54 h 273"/>
                <a:gd name="T16" fmla="*/ 229 w 257"/>
                <a:gd name="T17" fmla="*/ 47 h 273"/>
                <a:gd name="T18" fmla="*/ 213 w 257"/>
                <a:gd name="T19" fmla="*/ 28 h 273"/>
                <a:gd name="T20" fmla="*/ 204 w 257"/>
                <a:gd name="T21" fmla="*/ 21 h 273"/>
                <a:gd name="T22" fmla="*/ 201 w 257"/>
                <a:gd name="T23" fmla="*/ 23 h 273"/>
                <a:gd name="T24" fmla="*/ 164 w 257"/>
                <a:gd name="T25" fmla="*/ 2 h 273"/>
                <a:gd name="T26" fmla="*/ 49 w 257"/>
                <a:gd name="T27" fmla="*/ 25 h 273"/>
                <a:gd name="T28" fmla="*/ 45 w 257"/>
                <a:gd name="T29" fmla="*/ 26 h 273"/>
                <a:gd name="T30" fmla="*/ 28 w 257"/>
                <a:gd name="T31" fmla="*/ 39 h 273"/>
                <a:gd name="T32" fmla="*/ 19 w 257"/>
                <a:gd name="T33" fmla="*/ 58 h 273"/>
                <a:gd name="T34" fmla="*/ 15 w 257"/>
                <a:gd name="T35" fmla="*/ 72 h 273"/>
                <a:gd name="T36" fmla="*/ 8 w 257"/>
                <a:gd name="T37" fmla="*/ 112 h 273"/>
                <a:gd name="T38" fmla="*/ 1 w 257"/>
                <a:gd name="T39" fmla="*/ 142 h 273"/>
                <a:gd name="T40" fmla="*/ 0 w 257"/>
                <a:gd name="T41" fmla="*/ 170 h 273"/>
                <a:gd name="T42" fmla="*/ 5 w 257"/>
                <a:gd name="T43" fmla="*/ 200 h 273"/>
                <a:gd name="T44" fmla="*/ 10 w 257"/>
                <a:gd name="T45" fmla="*/ 207 h 273"/>
                <a:gd name="T46" fmla="*/ 28 w 257"/>
                <a:gd name="T47" fmla="*/ 226 h 273"/>
                <a:gd name="T48" fmla="*/ 56 w 257"/>
                <a:gd name="T49" fmla="*/ 245 h 273"/>
                <a:gd name="T50" fmla="*/ 91 w 257"/>
                <a:gd name="T51" fmla="*/ 261 h 273"/>
                <a:gd name="T52" fmla="*/ 129 w 257"/>
                <a:gd name="T53" fmla="*/ 271 h 273"/>
                <a:gd name="T54" fmla="*/ 169 w 257"/>
                <a:gd name="T55" fmla="*/ 271 h 273"/>
                <a:gd name="T56" fmla="*/ 197 w 257"/>
                <a:gd name="T57" fmla="*/ 264 h 273"/>
                <a:gd name="T58" fmla="*/ 215 w 257"/>
                <a:gd name="T59" fmla="*/ 254 h 273"/>
                <a:gd name="T60" fmla="*/ 231 w 257"/>
                <a:gd name="T61" fmla="*/ 240 h 273"/>
                <a:gd name="T62" fmla="*/ 243 w 257"/>
                <a:gd name="T63" fmla="*/ 219 h 273"/>
                <a:gd name="T64" fmla="*/ 250 w 257"/>
                <a:gd name="T65" fmla="*/ 20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7" h="273">
                  <a:moveTo>
                    <a:pt x="250" y="208"/>
                  </a:moveTo>
                  <a:lnTo>
                    <a:pt x="250" y="208"/>
                  </a:lnTo>
                  <a:lnTo>
                    <a:pt x="252" y="196"/>
                  </a:lnTo>
                  <a:lnTo>
                    <a:pt x="253" y="184"/>
                  </a:lnTo>
                  <a:lnTo>
                    <a:pt x="255" y="161"/>
                  </a:lnTo>
                  <a:lnTo>
                    <a:pt x="253" y="138"/>
                  </a:lnTo>
                  <a:lnTo>
                    <a:pt x="253" y="138"/>
                  </a:lnTo>
                  <a:lnTo>
                    <a:pt x="255" y="116"/>
                  </a:lnTo>
                  <a:lnTo>
                    <a:pt x="257" y="96"/>
                  </a:lnTo>
                  <a:lnTo>
                    <a:pt x="255" y="79"/>
                  </a:lnTo>
                  <a:lnTo>
                    <a:pt x="255" y="79"/>
                  </a:lnTo>
                  <a:lnTo>
                    <a:pt x="253" y="72"/>
                  </a:lnTo>
                  <a:lnTo>
                    <a:pt x="252" y="67"/>
                  </a:lnTo>
                  <a:lnTo>
                    <a:pt x="245" y="60"/>
                  </a:lnTo>
                  <a:lnTo>
                    <a:pt x="239" y="56"/>
                  </a:lnTo>
                  <a:lnTo>
                    <a:pt x="238" y="54"/>
                  </a:lnTo>
                  <a:lnTo>
                    <a:pt x="238" y="54"/>
                  </a:lnTo>
                  <a:lnTo>
                    <a:pt x="229" y="47"/>
                  </a:lnTo>
                  <a:lnTo>
                    <a:pt x="213" y="28"/>
                  </a:lnTo>
                  <a:lnTo>
                    <a:pt x="213" y="28"/>
                  </a:lnTo>
                  <a:lnTo>
                    <a:pt x="206" y="21"/>
                  </a:lnTo>
                  <a:lnTo>
                    <a:pt x="204" y="21"/>
                  </a:lnTo>
                  <a:lnTo>
                    <a:pt x="203" y="21"/>
                  </a:lnTo>
                  <a:lnTo>
                    <a:pt x="201" y="23"/>
                  </a:lnTo>
                  <a:lnTo>
                    <a:pt x="199" y="25"/>
                  </a:lnTo>
                  <a:lnTo>
                    <a:pt x="164" y="2"/>
                  </a:lnTo>
                  <a:lnTo>
                    <a:pt x="112" y="0"/>
                  </a:lnTo>
                  <a:lnTo>
                    <a:pt x="49" y="25"/>
                  </a:lnTo>
                  <a:lnTo>
                    <a:pt x="49" y="25"/>
                  </a:lnTo>
                  <a:lnTo>
                    <a:pt x="45" y="26"/>
                  </a:lnTo>
                  <a:lnTo>
                    <a:pt x="35" y="33"/>
                  </a:lnTo>
                  <a:lnTo>
                    <a:pt x="28" y="39"/>
                  </a:lnTo>
                  <a:lnTo>
                    <a:pt x="22" y="47"/>
                  </a:lnTo>
                  <a:lnTo>
                    <a:pt x="19" y="58"/>
                  </a:lnTo>
                  <a:lnTo>
                    <a:pt x="15" y="72"/>
                  </a:lnTo>
                  <a:lnTo>
                    <a:pt x="15" y="72"/>
                  </a:lnTo>
                  <a:lnTo>
                    <a:pt x="8" y="112"/>
                  </a:lnTo>
                  <a:lnTo>
                    <a:pt x="8" y="112"/>
                  </a:lnTo>
                  <a:lnTo>
                    <a:pt x="7" y="121"/>
                  </a:lnTo>
                  <a:lnTo>
                    <a:pt x="1" y="142"/>
                  </a:lnTo>
                  <a:lnTo>
                    <a:pt x="0" y="156"/>
                  </a:lnTo>
                  <a:lnTo>
                    <a:pt x="0" y="170"/>
                  </a:lnTo>
                  <a:lnTo>
                    <a:pt x="1" y="186"/>
                  </a:lnTo>
                  <a:lnTo>
                    <a:pt x="5" y="200"/>
                  </a:lnTo>
                  <a:lnTo>
                    <a:pt x="5" y="200"/>
                  </a:lnTo>
                  <a:lnTo>
                    <a:pt x="10" y="207"/>
                  </a:lnTo>
                  <a:lnTo>
                    <a:pt x="17" y="215"/>
                  </a:lnTo>
                  <a:lnTo>
                    <a:pt x="28" y="226"/>
                  </a:lnTo>
                  <a:lnTo>
                    <a:pt x="40" y="235"/>
                  </a:lnTo>
                  <a:lnTo>
                    <a:pt x="56" y="245"/>
                  </a:lnTo>
                  <a:lnTo>
                    <a:pt x="73" y="254"/>
                  </a:lnTo>
                  <a:lnTo>
                    <a:pt x="91" y="261"/>
                  </a:lnTo>
                  <a:lnTo>
                    <a:pt x="110" y="268"/>
                  </a:lnTo>
                  <a:lnTo>
                    <a:pt x="129" y="271"/>
                  </a:lnTo>
                  <a:lnTo>
                    <a:pt x="150" y="273"/>
                  </a:lnTo>
                  <a:lnTo>
                    <a:pt x="169" y="271"/>
                  </a:lnTo>
                  <a:lnTo>
                    <a:pt x="189" y="268"/>
                  </a:lnTo>
                  <a:lnTo>
                    <a:pt x="197" y="264"/>
                  </a:lnTo>
                  <a:lnTo>
                    <a:pt x="206" y="259"/>
                  </a:lnTo>
                  <a:lnTo>
                    <a:pt x="215" y="254"/>
                  </a:lnTo>
                  <a:lnTo>
                    <a:pt x="222" y="247"/>
                  </a:lnTo>
                  <a:lnTo>
                    <a:pt x="231" y="240"/>
                  </a:lnTo>
                  <a:lnTo>
                    <a:pt x="238" y="229"/>
                  </a:lnTo>
                  <a:lnTo>
                    <a:pt x="243" y="219"/>
                  </a:lnTo>
                  <a:lnTo>
                    <a:pt x="250" y="208"/>
                  </a:lnTo>
                  <a:lnTo>
                    <a:pt x="250" y="208"/>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4" name="Freeform 46"/>
            <p:cNvSpPr>
              <a:spLocks/>
            </p:cNvSpPr>
            <p:nvPr/>
          </p:nvSpPr>
          <p:spPr bwMode="auto">
            <a:xfrm>
              <a:off x="1068" y="2257"/>
              <a:ext cx="136" cy="163"/>
            </a:xfrm>
            <a:custGeom>
              <a:avLst/>
              <a:gdLst>
                <a:gd name="T0" fmla="*/ 261 w 273"/>
                <a:gd name="T1" fmla="*/ 132 h 328"/>
                <a:gd name="T2" fmla="*/ 255 w 273"/>
                <a:gd name="T3" fmla="*/ 135 h 328"/>
                <a:gd name="T4" fmla="*/ 248 w 273"/>
                <a:gd name="T5" fmla="*/ 151 h 328"/>
                <a:gd name="T6" fmla="*/ 247 w 273"/>
                <a:gd name="T7" fmla="*/ 163 h 328"/>
                <a:gd name="T8" fmla="*/ 245 w 273"/>
                <a:gd name="T9" fmla="*/ 172 h 328"/>
                <a:gd name="T10" fmla="*/ 240 w 273"/>
                <a:gd name="T11" fmla="*/ 179 h 328"/>
                <a:gd name="T12" fmla="*/ 236 w 273"/>
                <a:gd name="T13" fmla="*/ 67 h 328"/>
                <a:gd name="T14" fmla="*/ 234 w 273"/>
                <a:gd name="T15" fmla="*/ 56 h 328"/>
                <a:gd name="T16" fmla="*/ 224 w 273"/>
                <a:gd name="T17" fmla="*/ 34 h 328"/>
                <a:gd name="T18" fmla="*/ 201 w 273"/>
                <a:gd name="T19" fmla="*/ 14 h 328"/>
                <a:gd name="T20" fmla="*/ 164 w 273"/>
                <a:gd name="T21" fmla="*/ 2 h 328"/>
                <a:gd name="T22" fmla="*/ 140 w 273"/>
                <a:gd name="T23" fmla="*/ 0 h 328"/>
                <a:gd name="T24" fmla="*/ 93 w 273"/>
                <a:gd name="T25" fmla="*/ 7 h 328"/>
                <a:gd name="T26" fmla="*/ 59 w 273"/>
                <a:gd name="T27" fmla="*/ 25 h 328"/>
                <a:gd name="T28" fmla="*/ 38 w 273"/>
                <a:gd name="T29" fmla="*/ 49 h 328"/>
                <a:gd name="T30" fmla="*/ 31 w 273"/>
                <a:gd name="T31" fmla="*/ 77 h 328"/>
                <a:gd name="T32" fmla="*/ 33 w 273"/>
                <a:gd name="T33" fmla="*/ 165 h 328"/>
                <a:gd name="T34" fmla="*/ 24 w 273"/>
                <a:gd name="T35" fmla="*/ 154 h 328"/>
                <a:gd name="T36" fmla="*/ 17 w 273"/>
                <a:gd name="T37" fmla="*/ 146 h 328"/>
                <a:gd name="T38" fmla="*/ 12 w 273"/>
                <a:gd name="T39" fmla="*/ 142 h 328"/>
                <a:gd name="T40" fmla="*/ 5 w 273"/>
                <a:gd name="T41" fmla="*/ 146 h 328"/>
                <a:gd name="T42" fmla="*/ 2 w 273"/>
                <a:gd name="T43" fmla="*/ 156 h 328"/>
                <a:gd name="T44" fmla="*/ 0 w 273"/>
                <a:gd name="T45" fmla="*/ 170 h 328"/>
                <a:gd name="T46" fmla="*/ 5 w 273"/>
                <a:gd name="T47" fmla="*/ 184 h 328"/>
                <a:gd name="T48" fmla="*/ 21 w 273"/>
                <a:gd name="T49" fmla="*/ 216 h 328"/>
                <a:gd name="T50" fmla="*/ 30 w 273"/>
                <a:gd name="T51" fmla="*/ 230 h 328"/>
                <a:gd name="T52" fmla="*/ 38 w 273"/>
                <a:gd name="T53" fmla="*/ 235 h 328"/>
                <a:gd name="T54" fmla="*/ 42 w 273"/>
                <a:gd name="T55" fmla="*/ 235 h 328"/>
                <a:gd name="T56" fmla="*/ 52 w 273"/>
                <a:gd name="T57" fmla="*/ 256 h 328"/>
                <a:gd name="T58" fmla="*/ 86 w 273"/>
                <a:gd name="T59" fmla="*/ 298 h 328"/>
                <a:gd name="T60" fmla="*/ 105 w 273"/>
                <a:gd name="T61" fmla="*/ 315 h 328"/>
                <a:gd name="T62" fmla="*/ 128 w 273"/>
                <a:gd name="T63" fmla="*/ 326 h 328"/>
                <a:gd name="T64" fmla="*/ 149 w 273"/>
                <a:gd name="T65" fmla="*/ 326 h 328"/>
                <a:gd name="T66" fmla="*/ 166 w 273"/>
                <a:gd name="T67" fmla="*/ 321 h 328"/>
                <a:gd name="T68" fmla="*/ 177 w 273"/>
                <a:gd name="T69" fmla="*/ 310 h 328"/>
                <a:gd name="T70" fmla="*/ 189 w 273"/>
                <a:gd name="T71" fmla="*/ 298 h 328"/>
                <a:gd name="T72" fmla="*/ 224 w 273"/>
                <a:gd name="T73" fmla="*/ 256 h 328"/>
                <a:gd name="T74" fmla="*/ 236 w 273"/>
                <a:gd name="T75" fmla="*/ 233 h 328"/>
                <a:gd name="T76" fmla="*/ 241 w 273"/>
                <a:gd name="T77" fmla="*/ 233 h 328"/>
                <a:gd name="T78" fmla="*/ 254 w 273"/>
                <a:gd name="T79" fmla="*/ 226 h 328"/>
                <a:gd name="T80" fmla="*/ 259 w 273"/>
                <a:gd name="T81" fmla="*/ 216 h 328"/>
                <a:gd name="T82" fmla="*/ 268 w 273"/>
                <a:gd name="T83" fmla="*/ 186 h 328"/>
                <a:gd name="T84" fmla="*/ 271 w 273"/>
                <a:gd name="T85" fmla="*/ 156 h 328"/>
                <a:gd name="T86" fmla="*/ 271 w 273"/>
                <a:gd name="T87" fmla="*/ 137 h 328"/>
                <a:gd name="T88" fmla="*/ 261 w 273"/>
                <a:gd name="T89" fmla="*/ 132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3" h="328">
                  <a:moveTo>
                    <a:pt x="261" y="132"/>
                  </a:moveTo>
                  <a:lnTo>
                    <a:pt x="261" y="132"/>
                  </a:lnTo>
                  <a:lnTo>
                    <a:pt x="259" y="133"/>
                  </a:lnTo>
                  <a:lnTo>
                    <a:pt x="255" y="135"/>
                  </a:lnTo>
                  <a:lnTo>
                    <a:pt x="252" y="142"/>
                  </a:lnTo>
                  <a:lnTo>
                    <a:pt x="248" y="151"/>
                  </a:lnTo>
                  <a:lnTo>
                    <a:pt x="247" y="163"/>
                  </a:lnTo>
                  <a:lnTo>
                    <a:pt x="247" y="163"/>
                  </a:lnTo>
                  <a:lnTo>
                    <a:pt x="247" y="168"/>
                  </a:lnTo>
                  <a:lnTo>
                    <a:pt x="245" y="172"/>
                  </a:lnTo>
                  <a:lnTo>
                    <a:pt x="240" y="179"/>
                  </a:lnTo>
                  <a:lnTo>
                    <a:pt x="240" y="179"/>
                  </a:lnTo>
                  <a:lnTo>
                    <a:pt x="238" y="114"/>
                  </a:lnTo>
                  <a:lnTo>
                    <a:pt x="236" y="67"/>
                  </a:lnTo>
                  <a:lnTo>
                    <a:pt x="236" y="67"/>
                  </a:lnTo>
                  <a:lnTo>
                    <a:pt x="234" y="56"/>
                  </a:lnTo>
                  <a:lnTo>
                    <a:pt x="231" y="46"/>
                  </a:lnTo>
                  <a:lnTo>
                    <a:pt x="224" y="34"/>
                  </a:lnTo>
                  <a:lnTo>
                    <a:pt x="213" y="23"/>
                  </a:lnTo>
                  <a:lnTo>
                    <a:pt x="201" y="14"/>
                  </a:lnTo>
                  <a:lnTo>
                    <a:pt x="184" y="7"/>
                  </a:lnTo>
                  <a:lnTo>
                    <a:pt x="164" y="2"/>
                  </a:lnTo>
                  <a:lnTo>
                    <a:pt x="140" y="0"/>
                  </a:lnTo>
                  <a:lnTo>
                    <a:pt x="140" y="0"/>
                  </a:lnTo>
                  <a:lnTo>
                    <a:pt x="114" y="2"/>
                  </a:lnTo>
                  <a:lnTo>
                    <a:pt x="93" y="7"/>
                  </a:lnTo>
                  <a:lnTo>
                    <a:pt x="73" y="16"/>
                  </a:lnTo>
                  <a:lnTo>
                    <a:pt x="59" y="25"/>
                  </a:lnTo>
                  <a:lnTo>
                    <a:pt x="47" y="37"/>
                  </a:lnTo>
                  <a:lnTo>
                    <a:pt x="38" y="49"/>
                  </a:lnTo>
                  <a:lnTo>
                    <a:pt x="33" y="63"/>
                  </a:lnTo>
                  <a:lnTo>
                    <a:pt x="31" y="77"/>
                  </a:lnTo>
                  <a:lnTo>
                    <a:pt x="31" y="77"/>
                  </a:lnTo>
                  <a:lnTo>
                    <a:pt x="33" y="165"/>
                  </a:lnTo>
                  <a:lnTo>
                    <a:pt x="33" y="165"/>
                  </a:lnTo>
                  <a:lnTo>
                    <a:pt x="24" y="154"/>
                  </a:lnTo>
                  <a:lnTo>
                    <a:pt x="17" y="146"/>
                  </a:lnTo>
                  <a:lnTo>
                    <a:pt x="17" y="146"/>
                  </a:lnTo>
                  <a:lnTo>
                    <a:pt x="16" y="142"/>
                  </a:lnTo>
                  <a:lnTo>
                    <a:pt x="12" y="142"/>
                  </a:lnTo>
                  <a:lnTo>
                    <a:pt x="9" y="144"/>
                  </a:lnTo>
                  <a:lnTo>
                    <a:pt x="5" y="146"/>
                  </a:lnTo>
                  <a:lnTo>
                    <a:pt x="3" y="149"/>
                  </a:lnTo>
                  <a:lnTo>
                    <a:pt x="2" y="156"/>
                  </a:lnTo>
                  <a:lnTo>
                    <a:pt x="0" y="161"/>
                  </a:lnTo>
                  <a:lnTo>
                    <a:pt x="0" y="170"/>
                  </a:lnTo>
                  <a:lnTo>
                    <a:pt x="0" y="170"/>
                  </a:lnTo>
                  <a:lnTo>
                    <a:pt x="5" y="184"/>
                  </a:lnTo>
                  <a:lnTo>
                    <a:pt x="10" y="196"/>
                  </a:lnTo>
                  <a:lnTo>
                    <a:pt x="21" y="216"/>
                  </a:lnTo>
                  <a:lnTo>
                    <a:pt x="21" y="216"/>
                  </a:lnTo>
                  <a:lnTo>
                    <a:pt x="30" y="230"/>
                  </a:lnTo>
                  <a:lnTo>
                    <a:pt x="35" y="233"/>
                  </a:lnTo>
                  <a:lnTo>
                    <a:pt x="38" y="235"/>
                  </a:lnTo>
                  <a:lnTo>
                    <a:pt x="42" y="235"/>
                  </a:lnTo>
                  <a:lnTo>
                    <a:pt x="42" y="235"/>
                  </a:lnTo>
                  <a:lnTo>
                    <a:pt x="45" y="245"/>
                  </a:lnTo>
                  <a:lnTo>
                    <a:pt x="52" y="256"/>
                  </a:lnTo>
                  <a:lnTo>
                    <a:pt x="66" y="277"/>
                  </a:lnTo>
                  <a:lnTo>
                    <a:pt x="86" y="298"/>
                  </a:lnTo>
                  <a:lnTo>
                    <a:pt x="105" y="315"/>
                  </a:lnTo>
                  <a:lnTo>
                    <a:pt x="105" y="315"/>
                  </a:lnTo>
                  <a:lnTo>
                    <a:pt x="117" y="322"/>
                  </a:lnTo>
                  <a:lnTo>
                    <a:pt x="128" y="326"/>
                  </a:lnTo>
                  <a:lnTo>
                    <a:pt x="138" y="328"/>
                  </a:lnTo>
                  <a:lnTo>
                    <a:pt x="149" y="326"/>
                  </a:lnTo>
                  <a:lnTo>
                    <a:pt x="157" y="324"/>
                  </a:lnTo>
                  <a:lnTo>
                    <a:pt x="166" y="321"/>
                  </a:lnTo>
                  <a:lnTo>
                    <a:pt x="171" y="315"/>
                  </a:lnTo>
                  <a:lnTo>
                    <a:pt x="177" y="310"/>
                  </a:lnTo>
                  <a:lnTo>
                    <a:pt x="177" y="310"/>
                  </a:lnTo>
                  <a:lnTo>
                    <a:pt x="189" y="298"/>
                  </a:lnTo>
                  <a:lnTo>
                    <a:pt x="206" y="279"/>
                  </a:lnTo>
                  <a:lnTo>
                    <a:pt x="224" y="256"/>
                  </a:lnTo>
                  <a:lnTo>
                    <a:pt x="231" y="244"/>
                  </a:lnTo>
                  <a:lnTo>
                    <a:pt x="236" y="233"/>
                  </a:lnTo>
                  <a:lnTo>
                    <a:pt x="236" y="233"/>
                  </a:lnTo>
                  <a:lnTo>
                    <a:pt x="241" y="233"/>
                  </a:lnTo>
                  <a:lnTo>
                    <a:pt x="248" y="231"/>
                  </a:lnTo>
                  <a:lnTo>
                    <a:pt x="254" y="226"/>
                  </a:lnTo>
                  <a:lnTo>
                    <a:pt x="259" y="216"/>
                  </a:lnTo>
                  <a:lnTo>
                    <a:pt x="259" y="216"/>
                  </a:lnTo>
                  <a:lnTo>
                    <a:pt x="264" y="200"/>
                  </a:lnTo>
                  <a:lnTo>
                    <a:pt x="268" y="186"/>
                  </a:lnTo>
                  <a:lnTo>
                    <a:pt x="271" y="156"/>
                  </a:lnTo>
                  <a:lnTo>
                    <a:pt x="271" y="156"/>
                  </a:lnTo>
                  <a:lnTo>
                    <a:pt x="273" y="144"/>
                  </a:lnTo>
                  <a:lnTo>
                    <a:pt x="271" y="137"/>
                  </a:lnTo>
                  <a:lnTo>
                    <a:pt x="266" y="133"/>
                  </a:lnTo>
                  <a:lnTo>
                    <a:pt x="261" y="132"/>
                  </a:lnTo>
                  <a:lnTo>
                    <a:pt x="261" y="1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5" name="Freeform 47"/>
            <p:cNvSpPr>
              <a:spLocks/>
            </p:cNvSpPr>
            <p:nvPr/>
          </p:nvSpPr>
          <p:spPr bwMode="auto">
            <a:xfrm>
              <a:off x="1096" y="2266"/>
              <a:ext cx="101" cy="38"/>
            </a:xfrm>
            <a:custGeom>
              <a:avLst/>
              <a:gdLst>
                <a:gd name="T0" fmla="*/ 201 w 201"/>
                <a:gd name="T1" fmla="*/ 64 h 75"/>
                <a:gd name="T2" fmla="*/ 201 w 201"/>
                <a:gd name="T3" fmla="*/ 64 h 75"/>
                <a:gd name="T4" fmla="*/ 189 w 201"/>
                <a:gd name="T5" fmla="*/ 47 h 75"/>
                <a:gd name="T6" fmla="*/ 175 w 201"/>
                <a:gd name="T7" fmla="*/ 35 h 75"/>
                <a:gd name="T8" fmla="*/ 161 w 201"/>
                <a:gd name="T9" fmla="*/ 22 h 75"/>
                <a:gd name="T10" fmla="*/ 145 w 201"/>
                <a:gd name="T11" fmla="*/ 15 h 75"/>
                <a:gd name="T12" fmla="*/ 128 w 201"/>
                <a:gd name="T13" fmla="*/ 8 h 75"/>
                <a:gd name="T14" fmla="*/ 112 w 201"/>
                <a:gd name="T15" fmla="*/ 5 h 75"/>
                <a:gd name="T16" fmla="*/ 94 w 201"/>
                <a:gd name="T17" fmla="*/ 1 h 75"/>
                <a:gd name="T18" fmla="*/ 79 w 201"/>
                <a:gd name="T19" fmla="*/ 0 h 75"/>
                <a:gd name="T20" fmla="*/ 47 w 201"/>
                <a:gd name="T21" fmla="*/ 1 h 75"/>
                <a:gd name="T22" fmla="*/ 23 w 201"/>
                <a:gd name="T23" fmla="*/ 3 h 75"/>
                <a:gd name="T24" fmla="*/ 0 w 201"/>
                <a:gd name="T25" fmla="*/ 8 h 75"/>
                <a:gd name="T26" fmla="*/ 0 w 201"/>
                <a:gd name="T27" fmla="*/ 8 h 75"/>
                <a:gd name="T28" fmla="*/ 17 w 201"/>
                <a:gd name="T29" fmla="*/ 24 h 75"/>
                <a:gd name="T30" fmla="*/ 37 w 201"/>
                <a:gd name="T31" fmla="*/ 38 h 75"/>
                <a:gd name="T32" fmla="*/ 63 w 201"/>
                <a:gd name="T33" fmla="*/ 54 h 75"/>
                <a:gd name="T34" fmla="*/ 79 w 201"/>
                <a:gd name="T35" fmla="*/ 61 h 75"/>
                <a:gd name="T36" fmla="*/ 94 w 201"/>
                <a:gd name="T37" fmla="*/ 66 h 75"/>
                <a:gd name="T38" fmla="*/ 110 w 201"/>
                <a:gd name="T39" fmla="*/ 71 h 75"/>
                <a:gd name="T40" fmla="*/ 128 w 201"/>
                <a:gd name="T41" fmla="*/ 75 h 75"/>
                <a:gd name="T42" fmla="*/ 145 w 201"/>
                <a:gd name="T43" fmla="*/ 75 h 75"/>
                <a:gd name="T44" fmla="*/ 164 w 201"/>
                <a:gd name="T45" fmla="*/ 75 h 75"/>
                <a:gd name="T46" fmla="*/ 182 w 201"/>
                <a:gd name="T47" fmla="*/ 71 h 75"/>
                <a:gd name="T48" fmla="*/ 201 w 201"/>
                <a:gd name="T49" fmla="*/ 64 h 75"/>
                <a:gd name="T50" fmla="*/ 201 w 201"/>
                <a:gd name="T51" fmla="*/ 6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1" h="75">
                  <a:moveTo>
                    <a:pt x="201" y="64"/>
                  </a:moveTo>
                  <a:lnTo>
                    <a:pt x="201" y="64"/>
                  </a:lnTo>
                  <a:lnTo>
                    <a:pt x="189" y="47"/>
                  </a:lnTo>
                  <a:lnTo>
                    <a:pt x="175" y="35"/>
                  </a:lnTo>
                  <a:lnTo>
                    <a:pt x="161" y="22"/>
                  </a:lnTo>
                  <a:lnTo>
                    <a:pt x="145" y="15"/>
                  </a:lnTo>
                  <a:lnTo>
                    <a:pt x="128" y="8"/>
                  </a:lnTo>
                  <a:lnTo>
                    <a:pt x="112" y="5"/>
                  </a:lnTo>
                  <a:lnTo>
                    <a:pt x="94" y="1"/>
                  </a:lnTo>
                  <a:lnTo>
                    <a:pt x="79" y="0"/>
                  </a:lnTo>
                  <a:lnTo>
                    <a:pt x="47" y="1"/>
                  </a:lnTo>
                  <a:lnTo>
                    <a:pt x="23" y="3"/>
                  </a:lnTo>
                  <a:lnTo>
                    <a:pt x="0" y="8"/>
                  </a:lnTo>
                  <a:lnTo>
                    <a:pt x="0" y="8"/>
                  </a:lnTo>
                  <a:lnTo>
                    <a:pt x="17" y="24"/>
                  </a:lnTo>
                  <a:lnTo>
                    <a:pt x="37" y="38"/>
                  </a:lnTo>
                  <a:lnTo>
                    <a:pt x="63" y="54"/>
                  </a:lnTo>
                  <a:lnTo>
                    <a:pt x="79" y="61"/>
                  </a:lnTo>
                  <a:lnTo>
                    <a:pt x="94" y="66"/>
                  </a:lnTo>
                  <a:lnTo>
                    <a:pt x="110" y="71"/>
                  </a:lnTo>
                  <a:lnTo>
                    <a:pt x="128" y="75"/>
                  </a:lnTo>
                  <a:lnTo>
                    <a:pt x="145" y="75"/>
                  </a:lnTo>
                  <a:lnTo>
                    <a:pt x="164" y="75"/>
                  </a:lnTo>
                  <a:lnTo>
                    <a:pt x="182" y="71"/>
                  </a:lnTo>
                  <a:lnTo>
                    <a:pt x="201" y="64"/>
                  </a:lnTo>
                  <a:lnTo>
                    <a:pt x="201" y="64"/>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6" name="Freeform 48"/>
            <p:cNvSpPr>
              <a:spLocks/>
            </p:cNvSpPr>
            <p:nvPr/>
          </p:nvSpPr>
          <p:spPr bwMode="auto">
            <a:xfrm>
              <a:off x="1091" y="2247"/>
              <a:ext cx="99" cy="47"/>
            </a:xfrm>
            <a:custGeom>
              <a:avLst/>
              <a:gdLst>
                <a:gd name="T0" fmla="*/ 200 w 200"/>
                <a:gd name="T1" fmla="*/ 95 h 95"/>
                <a:gd name="T2" fmla="*/ 200 w 200"/>
                <a:gd name="T3" fmla="*/ 95 h 95"/>
                <a:gd name="T4" fmla="*/ 193 w 200"/>
                <a:gd name="T5" fmla="*/ 72 h 95"/>
                <a:gd name="T6" fmla="*/ 182 w 200"/>
                <a:gd name="T7" fmla="*/ 51 h 95"/>
                <a:gd name="T8" fmla="*/ 170 w 200"/>
                <a:gd name="T9" fmla="*/ 33 h 95"/>
                <a:gd name="T10" fmla="*/ 156 w 200"/>
                <a:gd name="T11" fmla="*/ 21 h 95"/>
                <a:gd name="T12" fmla="*/ 140 w 200"/>
                <a:gd name="T13" fmla="*/ 11 h 95"/>
                <a:gd name="T14" fmla="*/ 125 w 200"/>
                <a:gd name="T15" fmla="*/ 4 h 95"/>
                <a:gd name="T16" fmla="*/ 107 w 200"/>
                <a:gd name="T17" fmla="*/ 0 h 95"/>
                <a:gd name="T18" fmla="*/ 91 w 200"/>
                <a:gd name="T19" fmla="*/ 0 h 95"/>
                <a:gd name="T20" fmla="*/ 91 w 200"/>
                <a:gd name="T21" fmla="*/ 0 h 95"/>
                <a:gd name="T22" fmla="*/ 74 w 200"/>
                <a:gd name="T23" fmla="*/ 4 h 95"/>
                <a:gd name="T24" fmla="*/ 58 w 200"/>
                <a:gd name="T25" fmla="*/ 9 h 95"/>
                <a:gd name="T26" fmla="*/ 44 w 200"/>
                <a:gd name="T27" fmla="*/ 14 h 95"/>
                <a:gd name="T28" fmla="*/ 30 w 200"/>
                <a:gd name="T29" fmla="*/ 23 h 95"/>
                <a:gd name="T30" fmla="*/ 9 w 200"/>
                <a:gd name="T31" fmla="*/ 35 h 95"/>
                <a:gd name="T32" fmla="*/ 2 w 200"/>
                <a:gd name="T33" fmla="*/ 40 h 95"/>
                <a:gd name="T34" fmla="*/ 2 w 200"/>
                <a:gd name="T35" fmla="*/ 40 h 95"/>
                <a:gd name="T36" fmla="*/ 0 w 200"/>
                <a:gd name="T37" fmla="*/ 42 h 95"/>
                <a:gd name="T38" fmla="*/ 0 w 200"/>
                <a:gd name="T39" fmla="*/ 42 h 95"/>
                <a:gd name="T40" fmla="*/ 0 w 200"/>
                <a:gd name="T41" fmla="*/ 44 h 95"/>
                <a:gd name="T42" fmla="*/ 9 w 200"/>
                <a:gd name="T43" fmla="*/ 47 h 95"/>
                <a:gd name="T44" fmla="*/ 30 w 200"/>
                <a:gd name="T45" fmla="*/ 54 h 95"/>
                <a:gd name="T46" fmla="*/ 30 w 200"/>
                <a:gd name="T47" fmla="*/ 54 h 95"/>
                <a:gd name="T48" fmla="*/ 130 w 200"/>
                <a:gd name="T49" fmla="*/ 79 h 95"/>
                <a:gd name="T50" fmla="*/ 200 w 200"/>
                <a:gd name="T51" fmla="*/ 95 h 95"/>
                <a:gd name="T52" fmla="*/ 200 w 200"/>
                <a:gd name="T53"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0" h="95">
                  <a:moveTo>
                    <a:pt x="200" y="95"/>
                  </a:moveTo>
                  <a:lnTo>
                    <a:pt x="200" y="95"/>
                  </a:lnTo>
                  <a:lnTo>
                    <a:pt x="193" y="72"/>
                  </a:lnTo>
                  <a:lnTo>
                    <a:pt x="182" y="51"/>
                  </a:lnTo>
                  <a:lnTo>
                    <a:pt x="170" y="33"/>
                  </a:lnTo>
                  <a:lnTo>
                    <a:pt x="156" y="21"/>
                  </a:lnTo>
                  <a:lnTo>
                    <a:pt x="140" y="11"/>
                  </a:lnTo>
                  <a:lnTo>
                    <a:pt x="125" y="4"/>
                  </a:lnTo>
                  <a:lnTo>
                    <a:pt x="107" y="0"/>
                  </a:lnTo>
                  <a:lnTo>
                    <a:pt x="91" y="0"/>
                  </a:lnTo>
                  <a:lnTo>
                    <a:pt x="91" y="0"/>
                  </a:lnTo>
                  <a:lnTo>
                    <a:pt x="74" y="4"/>
                  </a:lnTo>
                  <a:lnTo>
                    <a:pt x="58" y="9"/>
                  </a:lnTo>
                  <a:lnTo>
                    <a:pt x="44" y="14"/>
                  </a:lnTo>
                  <a:lnTo>
                    <a:pt x="30" y="23"/>
                  </a:lnTo>
                  <a:lnTo>
                    <a:pt x="9" y="35"/>
                  </a:lnTo>
                  <a:lnTo>
                    <a:pt x="2" y="40"/>
                  </a:lnTo>
                  <a:lnTo>
                    <a:pt x="2" y="40"/>
                  </a:lnTo>
                  <a:lnTo>
                    <a:pt x="0" y="42"/>
                  </a:lnTo>
                  <a:lnTo>
                    <a:pt x="0" y="42"/>
                  </a:lnTo>
                  <a:lnTo>
                    <a:pt x="0" y="44"/>
                  </a:lnTo>
                  <a:lnTo>
                    <a:pt x="9" y="47"/>
                  </a:lnTo>
                  <a:lnTo>
                    <a:pt x="30" y="54"/>
                  </a:lnTo>
                  <a:lnTo>
                    <a:pt x="30" y="54"/>
                  </a:lnTo>
                  <a:lnTo>
                    <a:pt x="130" y="79"/>
                  </a:lnTo>
                  <a:lnTo>
                    <a:pt x="200" y="95"/>
                  </a:lnTo>
                  <a:lnTo>
                    <a:pt x="200" y="95"/>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7" name="Freeform 49"/>
            <p:cNvSpPr>
              <a:spLocks/>
            </p:cNvSpPr>
            <p:nvPr/>
          </p:nvSpPr>
          <p:spPr bwMode="auto">
            <a:xfrm>
              <a:off x="1079" y="2264"/>
              <a:ext cx="15" cy="73"/>
            </a:xfrm>
            <a:custGeom>
              <a:avLst/>
              <a:gdLst>
                <a:gd name="T0" fmla="*/ 28 w 29"/>
                <a:gd name="T1" fmla="*/ 0 h 147"/>
                <a:gd name="T2" fmla="*/ 28 w 29"/>
                <a:gd name="T3" fmla="*/ 0 h 147"/>
                <a:gd name="T4" fmla="*/ 29 w 29"/>
                <a:gd name="T5" fmla="*/ 11 h 147"/>
                <a:gd name="T6" fmla="*/ 29 w 29"/>
                <a:gd name="T7" fmla="*/ 21 h 147"/>
                <a:gd name="T8" fmla="*/ 29 w 29"/>
                <a:gd name="T9" fmla="*/ 44 h 147"/>
                <a:gd name="T10" fmla="*/ 28 w 29"/>
                <a:gd name="T11" fmla="*/ 69 h 147"/>
                <a:gd name="T12" fmla="*/ 22 w 29"/>
                <a:gd name="T13" fmla="*/ 93 h 147"/>
                <a:gd name="T14" fmla="*/ 14 w 29"/>
                <a:gd name="T15" fmla="*/ 132 h 147"/>
                <a:gd name="T16" fmla="*/ 10 w 29"/>
                <a:gd name="T17" fmla="*/ 147 h 147"/>
                <a:gd name="T18" fmla="*/ 10 w 29"/>
                <a:gd name="T19" fmla="*/ 147 h 147"/>
                <a:gd name="T20" fmla="*/ 5 w 29"/>
                <a:gd name="T21" fmla="*/ 128 h 147"/>
                <a:gd name="T22" fmla="*/ 1 w 29"/>
                <a:gd name="T23" fmla="*/ 109 h 147"/>
                <a:gd name="T24" fmla="*/ 0 w 29"/>
                <a:gd name="T25" fmla="*/ 86 h 147"/>
                <a:gd name="T26" fmla="*/ 0 w 29"/>
                <a:gd name="T27" fmla="*/ 62 h 147"/>
                <a:gd name="T28" fmla="*/ 1 w 29"/>
                <a:gd name="T29" fmla="*/ 49 h 147"/>
                <a:gd name="T30" fmla="*/ 3 w 29"/>
                <a:gd name="T31" fmla="*/ 37 h 147"/>
                <a:gd name="T32" fmla="*/ 7 w 29"/>
                <a:gd name="T33" fmla="*/ 27 h 147"/>
                <a:gd name="T34" fmla="*/ 12 w 29"/>
                <a:gd name="T35" fmla="*/ 16 h 147"/>
                <a:gd name="T36" fmla="*/ 19 w 29"/>
                <a:gd name="T37" fmla="*/ 7 h 147"/>
                <a:gd name="T38" fmla="*/ 28 w 29"/>
                <a:gd name="T39" fmla="*/ 0 h 147"/>
                <a:gd name="T40" fmla="*/ 28 w 29"/>
                <a:gd name="T41"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147">
                  <a:moveTo>
                    <a:pt x="28" y="0"/>
                  </a:moveTo>
                  <a:lnTo>
                    <a:pt x="28" y="0"/>
                  </a:lnTo>
                  <a:lnTo>
                    <a:pt x="29" y="11"/>
                  </a:lnTo>
                  <a:lnTo>
                    <a:pt x="29" y="21"/>
                  </a:lnTo>
                  <a:lnTo>
                    <a:pt x="29" y="44"/>
                  </a:lnTo>
                  <a:lnTo>
                    <a:pt x="28" y="69"/>
                  </a:lnTo>
                  <a:lnTo>
                    <a:pt x="22" y="93"/>
                  </a:lnTo>
                  <a:lnTo>
                    <a:pt x="14" y="132"/>
                  </a:lnTo>
                  <a:lnTo>
                    <a:pt x="10" y="147"/>
                  </a:lnTo>
                  <a:lnTo>
                    <a:pt x="10" y="147"/>
                  </a:lnTo>
                  <a:lnTo>
                    <a:pt x="5" y="128"/>
                  </a:lnTo>
                  <a:lnTo>
                    <a:pt x="1" y="109"/>
                  </a:lnTo>
                  <a:lnTo>
                    <a:pt x="0" y="86"/>
                  </a:lnTo>
                  <a:lnTo>
                    <a:pt x="0" y="62"/>
                  </a:lnTo>
                  <a:lnTo>
                    <a:pt x="1" y="49"/>
                  </a:lnTo>
                  <a:lnTo>
                    <a:pt x="3" y="37"/>
                  </a:lnTo>
                  <a:lnTo>
                    <a:pt x="7" y="27"/>
                  </a:lnTo>
                  <a:lnTo>
                    <a:pt x="12" y="16"/>
                  </a:lnTo>
                  <a:lnTo>
                    <a:pt x="19" y="7"/>
                  </a:lnTo>
                  <a:lnTo>
                    <a:pt x="28" y="0"/>
                  </a:lnTo>
                  <a:lnTo>
                    <a:pt x="28" y="0"/>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8" name="Freeform 50"/>
            <p:cNvSpPr>
              <a:spLocks/>
            </p:cNvSpPr>
            <p:nvPr/>
          </p:nvSpPr>
          <p:spPr bwMode="auto">
            <a:xfrm>
              <a:off x="961" y="2692"/>
              <a:ext cx="112" cy="208"/>
            </a:xfrm>
            <a:custGeom>
              <a:avLst/>
              <a:gdLst>
                <a:gd name="T0" fmla="*/ 121 w 224"/>
                <a:gd name="T1" fmla="*/ 35 h 417"/>
                <a:gd name="T2" fmla="*/ 123 w 224"/>
                <a:gd name="T3" fmla="*/ 60 h 417"/>
                <a:gd name="T4" fmla="*/ 132 w 224"/>
                <a:gd name="T5" fmla="*/ 109 h 417"/>
                <a:gd name="T6" fmla="*/ 135 w 224"/>
                <a:gd name="T7" fmla="*/ 156 h 417"/>
                <a:gd name="T8" fmla="*/ 139 w 224"/>
                <a:gd name="T9" fmla="*/ 230 h 417"/>
                <a:gd name="T10" fmla="*/ 144 w 224"/>
                <a:gd name="T11" fmla="*/ 268 h 417"/>
                <a:gd name="T12" fmla="*/ 158 w 224"/>
                <a:gd name="T13" fmla="*/ 303 h 417"/>
                <a:gd name="T14" fmla="*/ 168 w 224"/>
                <a:gd name="T15" fmla="*/ 321 h 417"/>
                <a:gd name="T16" fmla="*/ 182 w 224"/>
                <a:gd name="T17" fmla="*/ 317 h 417"/>
                <a:gd name="T18" fmla="*/ 202 w 224"/>
                <a:gd name="T19" fmla="*/ 312 h 417"/>
                <a:gd name="T20" fmla="*/ 212 w 224"/>
                <a:gd name="T21" fmla="*/ 314 h 417"/>
                <a:gd name="T22" fmla="*/ 221 w 224"/>
                <a:gd name="T23" fmla="*/ 319 h 417"/>
                <a:gd name="T24" fmla="*/ 223 w 224"/>
                <a:gd name="T25" fmla="*/ 321 h 417"/>
                <a:gd name="T26" fmla="*/ 207 w 224"/>
                <a:gd name="T27" fmla="*/ 336 h 417"/>
                <a:gd name="T28" fmla="*/ 216 w 224"/>
                <a:gd name="T29" fmla="*/ 343 h 417"/>
                <a:gd name="T30" fmla="*/ 223 w 224"/>
                <a:gd name="T31" fmla="*/ 356 h 417"/>
                <a:gd name="T32" fmla="*/ 224 w 224"/>
                <a:gd name="T33" fmla="*/ 370 h 417"/>
                <a:gd name="T34" fmla="*/ 221 w 224"/>
                <a:gd name="T35" fmla="*/ 380 h 417"/>
                <a:gd name="T36" fmla="*/ 217 w 224"/>
                <a:gd name="T37" fmla="*/ 382 h 417"/>
                <a:gd name="T38" fmla="*/ 196 w 224"/>
                <a:gd name="T39" fmla="*/ 384 h 417"/>
                <a:gd name="T40" fmla="*/ 196 w 224"/>
                <a:gd name="T41" fmla="*/ 392 h 417"/>
                <a:gd name="T42" fmla="*/ 191 w 224"/>
                <a:gd name="T43" fmla="*/ 403 h 417"/>
                <a:gd name="T44" fmla="*/ 184 w 224"/>
                <a:gd name="T45" fmla="*/ 405 h 417"/>
                <a:gd name="T46" fmla="*/ 168 w 224"/>
                <a:gd name="T47" fmla="*/ 408 h 417"/>
                <a:gd name="T48" fmla="*/ 161 w 224"/>
                <a:gd name="T49" fmla="*/ 413 h 417"/>
                <a:gd name="T50" fmla="*/ 149 w 224"/>
                <a:gd name="T51" fmla="*/ 417 h 417"/>
                <a:gd name="T52" fmla="*/ 142 w 224"/>
                <a:gd name="T53" fmla="*/ 417 h 417"/>
                <a:gd name="T54" fmla="*/ 133 w 224"/>
                <a:gd name="T55" fmla="*/ 415 h 417"/>
                <a:gd name="T56" fmla="*/ 125 w 224"/>
                <a:gd name="T57" fmla="*/ 412 h 417"/>
                <a:gd name="T58" fmla="*/ 111 w 224"/>
                <a:gd name="T59" fmla="*/ 405 h 417"/>
                <a:gd name="T60" fmla="*/ 105 w 224"/>
                <a:gd name="T61" fmla="*/ 401 h 417"/>
                <a:gd name="T62" fmla="*/ 93 w 224"/>
                <a:gd name="T63" fmla="*/ 363 h 417"/>
                <a:gd name="T64" fmla="*/ 72 w 224"/>
                <a:gd name="T65" fmla="*/ 284 h 417"/>
                <a:gd name="T66" fmla="*/ 41 w 224"/>
                <a:gd name="T67" fmla="*/ 177 h 417"/>
                <a:gd name="T68" fmla="*/ 30 w 224"/>
                <a:gd name="T69" fmla="*/ 149 h 417"/>
                <a:gd name="T70" fmla="*/ 7 w 224"/>
                <a:gd name="T71" fmla="*/ 84 h 417"/>
                <a:gd name="T72" fmla="*/ 0 w 224"/>
                <a:gd name="T73" fmla="*/ 39 h 417"/>
                <a:gd name="T74" fmla="*/ 2 w 224"/>
                <a:gd name="T75" fmla="*/ 18 h 417"/>
                <a:gd name="T76" fmla="*/ 6 w 224"/>
                <a:gd name="T77" fmla="*/ 11 h 417"/>
                <a:gd name="T78" fmla="*/ 16 w 224"/>
                <a:gd name="T79" fmla="*/ 2 h 417"/>
                <a:gd name="T80" fmla="*/ 34 w 224"/>
                <a:gd name="T81" fmla="*/ 0 h 417"/>
                <a:gd name="T82" fmla="*/ 65 w 224"/>
                <a:gd name="T83" fmla="*/ 7 h 417"/>
                <a:gd name="T84" fmla="*/ 104 w 224"/>
                <a:gd name="T85" fmla="*/ 25 h 417"/>
                <a:gd name="T86" fmla="*/ 121 w 224"/>
                <a:gd name="T87" fmla="*/ 35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4" h="417">
                  <a:moveTo>
                    <a:pt x="121" y="35"/>
                  </a:moveTo>
                  <a:lnTo>
                    <a:pt x="121" y="35"/>
                  </a:lnTo>
                  <a:lnTo>
                    <a:pt x="121" y="49"/>
                  </a:lnTo>
                  <a:lnTo>
                    <a:pt x="123" y="60"/>
                  </a:lnTo>
                  <a:lnTo>
                    <a:pt x="126" y="81"/>
                  </a:lnTo>
                  <a:lnTo>
                    <a:pt x="132" y="109"/>
                  </a:lnTo>
                  <a:lnTo>
                    <a:pt x="135" y="156"/>
                  </a:lnTo>
                  <a:lnTo>
                    <a:pt x="135" y="156"/>
                  </a:lnTo>
                  <a:lnTo>
                    <a:pt x="137" y="209"/>
                  </a:lnTo>
                  <a:lnTo>
                    <a:pt x="139" y="230"/>
                  </a:lnTo>
                  <a:lnTo>
                    <a:pt x="140" y="249"/>
                  </a:lnTo>
                  <a:lnTo>
                    <a:pt x="144" y="268"/>
                  </a:lnTo>
                  <a:lnTo>
                    <a:pt x="149" y="286"/>
                  </a:lnTo>
                  <a:lnTo>
                    <a:pt x="158" y="303"/>
                  </a:lnTo>
                  <a:lnTo>
                    <a:pt x="168" y="321"/>
                  </a:lnTo>
                  <a:lnTo>
                    <a:pt x="168" y="321"/>
                  </a:lnTo>
                  <a:lnTo>
                    <a:pt x="174" y="321"/>
                  </a:lnTo>
                  <a:lnTo>
                    <a:pt x="182" y="317"/>
                  </a:lnTo>
                  <a:lnTo>
                    <a:pt x="193" y="314"/>
                  </a:lnTo>
                  <a:lnTo>
                    <a:pt x="202" y="312"/>
                  </a:lnTo>
                  <a:lnTo>
                    <a:pt x="202" y="312"/>
                  </a:lnTo>
                  <a:lnTo>
                    <a:pt x="212" y="314"/>
                  </a:lnTo>
                  <a:lnTo>
                    <a:pt x="217" y="315"/>
                  </a:lnTo>
                  <a:lnTo>
                    <a:pt x="221" y="319"/>
                  </a:lnTo>
                  <a:lnTo>
                    <a:pt x="223" y="321"/>
                  </a:lnTo>
                  <a:lnTo>
                    <a:pt x="223" y="321"/>
                  </a:lnTo>
                  <a:lnTo>
                    <a:pt x="217" y="324"/>
                  </a:lnTo>
                  <a:lnTo>
                    <a:pt x="207" y="336"/>
                  </a:lnTo>
                  <a:lnTo>
                    <a:pt x="207" y="336"/>
                  </a:lnTo>
                  <a:lnTo>
                    <a:pt x="216" y="343"/>
                  </a:lnTo>
                  <a:lnTo>
                    <a:pt x="221" y="350"/>
                  </a:lnTo>
                  <a:lnTo>
                    <a:pt x="223" y="356"/>
                  </a:lnTo>
                  <a:lnTo>
                    <a:pt x="223" y="356"/>
                  </a:lnTo>
                  <a:lnTo>
                    <a:pt x="224" y="370"/>
                  </a:lnTo>
                  <a:lnTo>
                    <a:pt x="223" y="377"/>
                  </a:lnTo>
                  <a:lnTo>
                    <a:pt x="221" y="380"/>
                  </a:lnTo>
                  <a:lnTo>
                    <a:pt x="217" y="382"/>
                  </a:lnTo>
                  <a:lnTo>
                    <a:pt x="217" y="382"/>
                  </a:lnTo>
                  <a:lnTo>
                    <a:pt x="202" y="384"/>
                  </a:lnTo>
                  <a:lnTo>
                    <a:pt x="196" y="384"/>
                  </a:lnTo>
                  <a:lnTo>
                    <a:pt x="196" y="384"/>
                  </a:lnTo>
                  <a:lnTo>
                    <a:pt x="196" y="392"/>
                  </a:lnTo>
                  <a:lnTo>
                    <a:pt x="195" y="398"/>
                  </a:lnTo>
                  <a:lnTo>
                    <a:pt x="191" y="403"/>
                  </a:lnTo>
                  <a:lnTo>
                    <a:pt x="191" y="403"/>
                  </a:lnTo>
                  <a:lnTo>
                    <a:pt x="184" y="405"/>
                  </a:lnTo>
                  <a:lnTo>
                    <a:pt x="177" y="406"/>
                  </a:lnTo>
                  <a:lnTo>
                    <a:pt x="168" y="408"/>
                  </a:lnTo>
                  <a:lnTo>
                    <a:pt x="168" y="408"/>
                  </a:lnTo>
                  <a:lnTo>
                    <a:pt x="161" y="413"/>
                  </a:lnTo>
                  <a:lnTo>
                    <a:pt x="156" y="417"/>
                  </a:lnTo>
                  <a:lnTo>
                    <a:pt x="149" y="417"/>
                  </a:lnTo>
                  <a:lnTo>
                    <a:pt x="149" y="417"/>
                  </a:lnTo>
                  <a:lnTo>
                    <a:pt x="142" y="417"/>
                  </a:lnTo>
                  <a:lnTo>
                    <a:pt x="137" y="417"/>
                  </a:lnTo>
                  <a:lnTo>
                    <a:pt x="133" y="415"/>
                  </a:lnTo>
                  <a:lnTo>
                    <a:pt x="133" y="415"/>
                  </a:lnTo>
                  <a:lnTo>
                    <a:pt x="125" y="412"/>
                  </a:lnTo>
                  <a:lnTo>
                    <a:pt x="118" y="410"/>
                  </a:lnTo>
                  <a:lnTo>
                    <a:pt x="111" y="405"/>
                  </a:lnTo>
                  <a:lnTo>
                    <a:pt x="111" y="405"/>
                  </a:lnTo>
                  <a:lnTo>
                    <a:pt x="105" y="401"/>
                  </a:lnTo>
                  <a:lnTo>
                    <a:pt x="102" y="391"/>
                  </a:lnTo>
                  <a:lnTo>
                    <a:pt x="93" y="363"/>
                  </a:lnTo>
                  <a:lnTo>
                    <a:pt x="72" y="284"/>
                  </a:lnTo>
                  <a:lnTo>
                    <a:pt x="72" y="284"/>
                  </a:lnTo>
                  <a:lnTo>
                    <a:pt x="51" y="219"/>
                  </a:lnTo>
                  <a:lnTo>
                    <a:pt x="41" y="177"/>
                  </a:lnTo>
                  <a:lnTo>
                    <a:pt x="41" y="177"/>
                  </a:lnTo>
                  <a:lnTo>
                    <a:pt x="30" y="149"/>
                  </a:lnTo>
                  <a:lnTo>
                    <a:pt x="14" y="107"/>
                  </a:lnTo>
                  <a:lnTo>
                    <a:pt x="7" y="84"/>
                  </a:lnTo>
                  <a:lnTo>
                    <a:pt x="2" y="62"/>
                  </a:lnTo>
                  <a:lnTo>
                    <a:pt x="0" y="39"/>
                  </a:lnTo>
                  <a:lnTo>
                    <a:pt x="0" y="28"/>
                  </a:lnTo>
                  <a:lnTo>
                    <a:pt x="2" y="18"/>
                  </a:lnTo>
                  <a:lnTo>
                    <a:pt x="2" y="18"/>
                  </a:lnTo>
                  <a:lnTo>
                    <a:pt x="6" y="11"/>
                  </a:lnTo>
                  <a:lnTo>
                    <a:pt x="9" y="6"/>
                  </a:lnTo>
                  <a:lnTo>
                    <a:pt x="16" y="2"/>
                  </a:lnTo>
                  <a:lnTo>
                    <a:pt x="25" y="0"/>
                  </a:lnTo>
                  <a:lnTo>
                    <a:pt x="34" y="0"/>
                  </a:lnTo>
                  <a:lnTo>
                    <a:pt x="44" y="2"/>
                  </a:lnTo>
                  <a:lnTo>
                    <a:pt x="65" y="7"/>
                  </a:lnTo>
                  <a:lnTo>
                    <a:pt x="86" y="16"/>
                  </a:lnTo>
                  <a:lnTo>
                    <a:pt x="104" y="25"/>
                  </a:lnTo>
                  <a:lnTo>
                    <a:pt x="121" y="35"/>
                  </a:lnTo>
                  <a:lnTo>
                    <a:pt x="121" y="35"/>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9" name="Freeform 51"/>
            <p:cNvSpPr>
              <a:spLocks/>
            </p:cNvSpPr>
            <p:nvPr/>
          </p:nvSpPr>
          <p:spPr bwMode="auto">
            <a:xfrm>
              <a:off x="948" y="2668"/>
              <a:ext cx="79" cy="63"/>
            </a:xfrm>
            <a:custGeom>
              <a:avLst/>
              <a:gdLst>
                <a:gd name="T0" fmla="*/ 151 w 158"/>
                <a:gd name="T1" fmla="*/ 28 h 126"/>
                <a:gd name="T2" fmla="*/ 151 w 158"/>
                <a:gd name="T3" fmla="*/ 28 h 126"/>
                <a:gd name="T4" fmla="*/ 149 w 158"/>
                <a:gd name="T5" fmla="*/ 21 h 126"/>
                <a:gd name="T6" fmla="*/ 145 w 158"/>
                <a:gd name="T7" fmla="*/ 14 h 126"/>
                <a:gd name="T8" fmla="*/ 142 w 158"/>
                <a:gd name="T9" fmla="*/ 9 h 126"/>
                <a:gd name="T10" fmla="*/ 135 w 158"/>
                <a:gd name="T11" fmla="*/ 5 h 126"/>
                <a:gd name="T12" fmla="*/ 128 w 158"/>
                <a:gd name="T13" fmla="*/ 4 h 126"/>
                <a:gd name="T14" fmla="*/ 121 w 158"/>
                <a:gd name="T15" fmla="*/ 2 h 126"/>
                <a:gd name="T16" fmla="*/ 103 w 158"/>
                <a:gd name="T17" fmla="*/ 0 h 126"/>
                <a:gd name="T18" fmla="*/ 84 w 158"/>
                <a:gd name="T19" fmla="*/ 2 h 126"/>
                <a:gd name="T20" fmla="*/ 67 w 158"/>
                <a:gd name="T21" fmla="*/ 5 h 126"/>
                <a:gd name="T22" fmla="*/ 42 w 158"/>
                <a:gd name="T23" fmla="*/ 9 h 126"/>
                <a:gd name="T24" fmla="*/ 42 w 158"/>
                <a:gd name="T25" fmla="*/ 9 h 126"/>
                <a:gd name="T26" fmla="*/ 26 w 158"/>
                <a:gd name="T27" fmla="*/ 14 h 126"/>
                <a:gd name="T28" fmla="*/ 19 w 158"/>
                <a:gd name="T29" fmla="*/ 18 h 126"/>
                <a:gd name="T30" fmla="*/ 12 w 158"/>
                <a:gd name="T31" fmla="*/ 23 h 126"/>
                <a:gd name="T32" fmla="*/ 7 w 158"/>
                <a:gd name="T33" fmla="*/ 28 h 126"/>
                <a:gd name="T34" fmla="*/ 4 w 158"/>
                <a:gd name="T35" fmla="*/ 35 h 126"/>
                <a:gd name="T36" fmla="*/ 0 w 158"/>
                <a:gd name="T37" fmla="*/ 42 h 126"/>
                <a:gd name="T38" fmla="*/ 0 w 158"/>
                <a:gd name="T39" fmla="*/ 49 h 126"/>
                <a:gd name="T40" fmla="*/ 0 w 158"/>
                <a:gd name="T41" fmla="*/ 49 h 126"/>
                <a:gd name="T42" fmla="*/ 2 w 158"/>
                <a:gd name="T43" fmla="*/ 68 h 126"/>
                <a:gd name="T44" fmla="*/ 9 w 158"/>
                <a:gd name="T45" fmla="*/ 93 h 126"/>
                <a:gd name="T46" fmla="*/ 18 w 158"/>
                <a:gd name="T47" fmla="*/ 114 h 126"/>
                <a:gd name="T48" fmla="*/ 21 w 158"/>
                <a:gd name="T49" fmla="*/ 121 h 126"/>
                <a:gd name="T50" fmla="*/ 26 w 158"/>
                <a:gd name="T51" fmla="*/ 124 h 126"/>
                <a:gd name="T52" fmla="*/ 26 w 158"/>
                <a:gd name="T53" fmla="*/ 124 h 126"/>
                <a:gd name="T54" fmla="*/ 35 w 158"/>
                <a:gd name="T55" fmla="*/ 126 h 126"/>
                <a:gd name="T56" fmla="*/ 49 w 158"/>
                <a:gd name="T57" fmla="*/ 126 h 126"/>
                <a:gd name="T58" fmla="*/ 88 w 158"/>
                <a:gd name="T59" fmla="*/ 123 h 126"/>
                <a:gd name="T60" fmla="*/ 152 w 158"/>
                <a:gd name="T61" fmla="*/ 116 h 126"/>
                <a:gd name="T62" fmla="*/ 152 w 158"/>
                <a:gd name="T63" fmla="*/ 116 h 126"/>
                <a:gd name="T64" fmla="*/ 154 w 158"/>
                <a:gd name="T65" fmla="*/ 116 h 126"/>
                <a:gd name="T66" fmla="*/ 156 w 158"/>
                <a:gd name="T67" fmla="*/ 112 h 126"/>
                <a:gd name="T68" fmla="*/ 158 w 158"/>
                <a:gd name="T69" fmla="*/ 105 h 126"/>
                <a:gd name="T70" fmla="*/ 158 w 158"/>
                <a:gd name="T71" fmla="*/ 93 h 126"/>
                <a:gd name="T72" fmla="*/ 156 w 158"/>
                <a:gd name="T73" fmla="*/ 79 h 126"/>
                <a:gd name="T74" fmla="*/ 152 w 158"/>
                <a:gd name="T75" fmla="*/ 49 h 126"/>
                <a:gd name="T76" fmla="*/ 151 w 158"/>
                <a:gd name="T77" fmla="*/ 28 h 126"/>
                <a:gd name="T78" fmla="*/ 151 w 158"/>
                <a:gd name="T79" fmla="*/ 2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 h="126">
                  <a:moveTo>
                    <a:pt x="151" y="28"/>
                  </a:moveTo>
                  <a:lnTo>
                    <a:pt x="151" y="28"/>
                  </a:lnTo>
                  <a:lnTo>
                    <a:pt x="149" y="21"/>
                  </a:lnTo>
                  <a:lnTo>
                    <a:pt x="145" y="14"/>
                  </a:lnTo>
                  <a:lnTo>
                    <a:pt x="142" y="9"/>
                  </a:lnTo>
                  <a:lnTo>
                    <a:pt x="135" y="5"/>
                  </a:lnTo>
                  <a:lnTo>
                    <a:pt x="128" y="4"/>
                  </a:lnTo>
                  <a:lnTo>
                    <a:pt x="121" y="2"/>
                  </a:lnTo>
                  <a:lnTo>
                    <a:pt x="103" y="0"/>
                  </a:lnTo>
                  <a:lnTo>
                    <a:pt x="84" y="2"/>
                  </a:lnTo>
                  <a:lnTo>
                    <a:pt x="67" y="5"/>
                  </a:lnTo>
                  <a:lnTo>
                    <a:pt x="42" y="9"/>
                  </a:lnTo>
                  <a:lnTo>
                    <a:pt x="42" y="9"/>
                  </a:lnTo>
                  <a:lnTo>
                    <a:pt x="26" y="14"/>
                  </a:lnTo>
                  <a:lnTo>
                    <a:pt x="19" y="18"/>
                  </a:lnTo>
                  <a:lnTo>
                    <a:pt x="12" y="23"/>
                  </a:lnTo>
                  <a:lnTo>
                    <a:pt x="7" y="28"/>
                  </a:lnTo>
                  <a:lnTo>
                    <a:pt x="4" y="35"/>
                  </a:lnTo>
                  <a:lnTo>
                    <a:pt x="0" y="42"/>
                  </a:lnTo>
                  <a:lnTo>
                    <a:pt x="0" y="49"/>
                  </a:lnTo>
                  <a:lnTo>
                    <a:pt x="0" y="49"/>
                  </a:lnTo>
                  <a:lnTo>
                    <a:pt x="2" y="68"/>
                  </a:lnTo>
                  <a:lnTo>
                    <a:pt x="9" y="93"/>
                  </a:lnTo>
                  <a:lnTo>
                    <a:pt x="18" y="114"/>
                  </a:lnTo>
                  <a:lnTo>
                    <a:pt x="21" y="121"/>
                  </a:lnTo>
                  <a:lnTo>
                    <a:pt x="26" y="124"/>
                  </a:lnTo>
                  <a:lnTo>
                    <a:pt x="26" y="124"/>
                  </a:lnTo>
                  <a:lnTo>
                    <a:pt x="35" y="126"/>
                  </a:lnTo>
                  <a:lnTo>
                    <a:pt x="49" y="126"/>
                  </a:lnTo>
                  <a:lnTo>
                    <a:pt x="88" y="123"/>
                  </a:lnTo>
                  <a:lnTo>
                    <a:pt x="152" y="116"/>
                  </a:lnTo>
                  <a:lnTo>
                    <a:pt x="152" y="116"/>
                  </a:lnTo>
                  <a:lnTo>
                    <a:pt x="154" y="116"/>
                  </a:lnTo>
                  <a:lnTo>
                    <a:pt x="156" y="112"/>
                  </a:lnTo>
                  <a:lnTo>
                    <a:pt x="158" y="105"/>
                  </a:lnTo>
                  <a:lnTo>
                    <a:pt x="158" y="93"/>
                  </a:lnTo>
                  <a:lnTo>
                    <a:pt x="156" y="79"/>
                  </a:lnTo>
                  <a:lnTo>
                    <a:pt x="152" y="49"/>
                  </a:lnTo>
                  <a:lnTo>
                    <a:pt x="151" y="28"/>
                  </a:lnTo>
                  <a:lnTo>
                    <a:pt x="151" y="28"/>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0" name="Freeform 52"/>
            <p:cNvSpPr>
              <a:spLocks/>
            </p:cNvSpPr>
            <p:nvPr/>
          </p:nvSpPr>
          <p:spPr bwMode="auto">
            <a:xfrm>
              <a:off x="1198" y="2686"/>
              <a:ext cx="110" cy="215"/>
            </a:xfrm>
            <a:custGeom>
              <a:avLst/>
              <a:gdLst>
                <a:gd name="T0" fmla="*/ 218 w 218"/>
                <a:gd name="T1" fmla="*/ 32 h 431"/>
                <a:gd name="T2" fmla="*/ 206 w 218"/>
                <a:gd name="T3" fmla="*/ 88 h 431"/>
                <a:gd name="T4" fmla="*/ 190 w 218"/>
                <a:gd name="T5" fmla="*/ 140 h 431"/>
                <a:gd name="T6" fmla="*/ 161 w 218"/>
                <a:gd name="T7" fmla="*/ 215 h 431"/>
                <a:gd name="T8" fmla="*/ 154 w 218"/>
                <a:gd name="T9" fmla="*/ 238 h 431"/>
                <a:gd name="T10" fmla="*/ 148 w 218"/>
                <a:gd name="T11" fmla="*/ 278 h 431"/>
                <a:gd name="T12" fmla="*/ 145 w 218"/>
                <a:gd name="T13" fmla="*/ 298 h 431"/>
                <a:gd name="T14" fmla="*/ 129 w 218"/>
                <a:gd name="T15" fmla="*/ 368 h 431"/>
                <a:gd name="T16" fmla="*/ 127 w 218"/>
                <a:gd name="T17" fmla="*/ 380 h 431"/>
                <a:gd name="T18" fmla="*/ 119 w 218"/>
                <a:gd name="T19" fmla="*/ 408 h 431"/>
                <a:gd name="T20" fmla="*/ 108 w 218"/>
                <a:gd name="T21" fmla="*/ 422 h 431"/>
                <a:gd name="T22" fmla="*/ 103 w 218"/>
                <a:gd name="T23" fmla="*/ 427 h 431"/>
                <a:gd name="T24" fmla="*/ 92 w 218"/>
                <a:gd name="T25" fmla="*/ 431 h 431"/>
                <a:gd name="T26" fmla="*/ 82 w 218"/>
                <a:gd name="T27" fmla="*/ 425 h 431"/>
                <a:gd name="T28" fmla="*/ 80 w 218"/>
                <a:gd name="T29" fmla="*/ 424 h 431"/>
                <a:gd name="T30" fmla="*/ 73 w 218"/>
                <a:gd name="T31" fmla="*/ 429 h 431"/>
                <a:gd name="T32" fmla="*/ 66 w 218"/>
                <a:gd name="T33" fmla="*/ 431 h 431"/>
                <a:gd name="T34" fmla="*/ 52 w 218"/>
                <a:gd name="T35" fmla="*/ 427 h 431"/>
                <a:gd name="T36" fmla="*/ 47 w 218"/>
                <a:gd name="T37" fmla="*/ 422 h 431"/>
                <a:gd name="T38" fmla="*/ 35 w 218"/>
                <a:gd name="T39" fmla="*/ 425 h 431"/>
                <a:gd name="T40" fmla="*/ 28 w 218"/>
                <a:gd name="T41" fmla="*/ 424 h 431"/>
                <a:gd name="T42" fmla="*/ 24 w 218"/>
                <a:gd name="T43" fmla="*/ 418 h 431"/>
                <a:gd name="T44" fmla="*/ 22 w 218"/>
                <a:gd name="T45" fmla="*/ 404 h 431"/>
                <a:gd name="T46" fmla="*/ 19 w 218"/>
                <a:gd name="T47" fmla="*/ 404 h 431"/>
                <a:gd name="T48" fmla="*/ 5 w 218"/>
                <a:gd name="T49" fmla="*/ 399 h 431"/>
                <a:gd name="T50" fmla="*/ 1 w 218"/>
                <a:gd name="T51" fmla="*/ 390 h 431"/>
                <a:gd name="T52" fmla="*/ 0 w 218"/>
                <a:gd name="T53" fmla="*/ 382 h 431"/>
                <a:gd name="T54" fmla="*/ 5 w 218"/>
                <a:gd name="T55" fmla="*/ 368 h 431"/>
                <a:gd name="T56" fmla="*/ 8 w 218"/>
                <a:gd name="T57" fmla="*/ 364 h 431"/>
                <a:gd name="T58" fmla="*/ 29 w 218"/>
                <a:gd name="T59" fmla="*/ 348 h 431"/>
                <a:gd name="T60" fmla="*/ 35 w 218"/>
                <a:gd name="T61" fmla="*/ 343 h 431"/>
                <a:gd name="T62" fmla="*/ 38 w 218"/>
                <a:gd name="T63" fmla="*/ 329 h 431"/>
                <a:gd name="T64" fmla="*/ 38 w 218"/>
                <a:gd name="T65" fmla="*/ 322 h 431"/>
                <a:gd name="T66" fmla="*/ 31 w 218"/>
                <a:gd name="T67" fmla="*/ 317 h 431"/>
                <a:gd name="T68" fmla="*/ 26 w 218"/>
                <a:gd name="T69" fmla="*/ 315 h 431"/>
                <a:gd name="T70" fmla="*/ 28 w 218"/>
                <a:gd name="T71" fmla="*/ 305 h 431"/>
                <a:gd name="T72" fmla="*/ 38 w 218"/>
                <a:gd name="T73" fmla="*/ 291 h 431"/>
                <a:gd name="T74" fmla="*/ 42 w 218"/>
                <a:gd name="T75" fmla="*/ 285 h 431"/>
                <a:gd name="T76" fmla="*/ 63 w 218"/>
                <a:gd name="T77" fmla="*/ 277 h 431"/>
                <a:gd name="T78" fmla="*/ 70 w 218"/>
                <a:gd name="T79" fmla="*/ 270 h 431"/>
                <a:gd name="T80" fmla="*/ 77 w 218"/>
                <a:gd name="T81" fmla="*/ 254 h 431"/>
                <a:gd name="T82" fmla="*/ 80 w 218"/>
                <a:gd name="T83" fmla="*/ 242 h 431"/>
                <a:gd name="T84" fmla="*/ 84 w 218"/>
                <a:gd name="T85" fmla="*/ 184 h 431"/>
                <a:gd name="T86" fmla="*/ 89 w 218"/>
                <a:gd name="T87" fmla="*/ 123 h 431"/>
                <a:gd name="T88" fmla="*/ 91 w 218"/>
                <a:gd name="T89" fmla="*/ 109 h 431"/>
                <a:gd name="T90" fmla="*/ 115 w 218"/>
                <a:gd name="T91" fmla="*/ 2 h 431"/>
                <a:gd name="T92" fmla="*/ 143 w 218"/>
                <a:gd name="T93" fmla="*/ 0 h 431"/>
                <a:gd name="T94" fmla="*/ 178 w 218"/>
                <a:gd name="T95" fmla="*/ 4 h 431"/>
                <a:gd name="T96" fmla="*/ 203 w 218"/>
                <a:gd name="T97" fmla="*/ 14 h 431"/>
                <a:gd name="T98" fmla="*/ 215 w 218"/>
                <a:gd name="T99" fmla="*/ 25 h 431"/>
                <a:gd name="T100" fmla="*/ 218 w 218"/>
                <a:gd name="T101" fmla="*/ 32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8" h="431">
                  <a:moveTo>
                    <a:pt x="218" y="32"/>
                  </a:moveTo>
                  <a:lnTo>
                    <a:pt x="218" y="32"/>
                  </a:lnTo>
                  <a:lnTo>
                    <a:pt x="213" y="61"/>
                  </a:lnTo>
                  <a:lnTo>
                    <a:pt x="206" y="88"/>
                  </a:lnTo>
                  <a:lnTo>
                    <a:pt x="199" y="116"/>
                  </a:lnTo>
                  <a:lnTo>
                    <a:pt x="190" y="140"/>
                  </a:lnTo>
                  <a:lnTo>
                    <a:pt x="175" y="184"/>
                  </a:lnTo>
                  <a:lnTo>
                    <a:pt x="161" y="215"/>
                  </a:lnTo>
                  <a:lnTo>
                    <a:pt x="161" y="215"/>
                  </a:lnTo>
                  <a:lnTo>
                    <a:pt x="154" y="238"/>
                  </a:lnTo>
                  <a:lnTo>
                    <a:pt x="150" y="259"/>
                  </a:lnTo>
                  <a:lnTo>
                    <a:pt x="148" y="278"/>
                  </a:lnTo>
                  <a:lnTo>
                    <a:pt x="145" y="298"/>
                  </a:lnTo>
                  <a:lnTo>
                    <a:pt x="145" y="298"/>
                  </a:lnTo>
                  <a:lnTo>
                    <a:pt x="136" y="336"/>
                  </a:lnTo>
                  <a:lnTo>
                    <a:pt x="129" y="368"/>
                  </a:lnTo>
                  <a:lnTo>
                    <a:pt x="129" y="368"/>
                  </a:lnTo>
                  <a:lnTo>
                    <a:pt x="127" y="380"/>
                  </a:lnTo>
                  <a:lnTo>
                    <a:pt x="126" y="394"/>
                  </a:lnTo>
                  <a:lnTo>
                    <a:pt x="119" y="408"/>
                  </a:lnTo>
                  <a:lnTo>
                    <a:pt x="115" y="415"/>
                  </a:lnTo>
                  <a:lnTo>
                    <a:pt x="108" y="422"/>
                  </a:lnTo>
                  <a:lnTo>
                    <a:pt x="108" y="422"/>
                  </a:lnTo>
                  <a:lnTo>
                    <a:pt x="103" y="427"/>
                  </a:lnTo>
                  <a:lnTo>
                    <a:pt x="96" y="429"/>
                  </a:lnTo>
                  <a:lnTo>
                    <a:pt x="92" y="431"/>
                  </a:lnTo>
                  <a:lnTo>
                    <a:pt x="87" y="429"/>
                  </a:lnTo>
                  <a:lnTo>
                    <a:pt x="82" y="425"/>
                  </a:lnTo>
                  <a:lnTo>
                    <a:pt x="80" y="424"/>
                  </a:lnTo>
                  <a:lnTo>
                    <a:pt x="80" y="424"/>
                  </a:lnTo>
                  <a:lnTo>
                    <a:pt x="77" y="427"/>
                  </a:lnTo>
                  <a:lnTo>
                    <a:pt x="73" y="429"/>
                  </a:lnTo>
                  <a:lnTo>
                    <a:pt x="66" y="431"/>
                  </a:lnTo>
                  <a:lnTo>
                    <a:pt x="66" y="431"/>
                  </a:lnTo>
                  <a:lnTo>
                    <a:pt x="59" y="431"/>
                  </a:lnTo>
                  <a:lnTo>
                    <a:pt x="52" y="427"/>
                  </a:lnTo>
                  <a:lnTo>
                    <a:pt x="47" y="422"/>
                  </a:lnTo>
                  <a:lnTo>
                    <a:pt x="47" y="422"/>
                  </a:lnTo>
                  <a:lnTo>
                    <a:pt x="40" y="425"/>
                  </a:lnTo>
                  <a:lnTo>
                    <a:pt x="35" y="425"/>
                  </a:lnTo>
                  <a:lnTo>
                    <a:pt x="31" y="425"/>
                  </a:lnTo>
                  <a:lnTo>
                    <a:pt x="28" y="424"/>
                  </a:lnTo>
                  <a:lnTo>
                    <a:pt x="28" y="424"/>
                  </a:lnTo>
                  <a:lnTo>
                    <a:pt x="24" y="418"/>
                  </a:lnTo>
                  <a:lnTo>
                    <a:pt x="22" y="411"/>
                  </a:lnTo>
                  <a:lnTo>
                    <a:pt x="22" y="404"/>
                  </a:lnTo>
                  <a:lnTo>
                    <a:pt x="22" y="404"/>
                  </a:lnTo>
                  <a:lnTo>
                    <a:pt x="19" y="404"/>
                  </a:lnTo>
                  <a:lnTo>
                    <a:pt x="12" y="403"/>
                  </a:lnTo>
                  <a:lnTo>
                    <a:pt x="5" y="399"/>
                  </a:lnTo>
                  <a:lnTo>
                    <a:pt x="3" y="396"/>
                  </a:lnTo>
                  <a:lnTo>
                    <a:pt x="1" y="390"/>
                  </a:lnTo>
                  <a:lnTo>
                    <a:pt x="1" y="390"/>
                  </a:lnTo>
                  <a:lnTo>
                    <a:pt x="0" y="382"/>
                  </a:lnTo>
                  <a:lnTo>
                    <a:pt x="1" y="375"/>
                  </a:lnTo>
                  <a:lnTo>
                    <a:pt x="5" y="368"/>
                  </a:lnTo>
                  <a:lnTo>
                    <a:pt x="8" y="364"/>
                  </a:lnTo>
                  <a:lnTo>
                    <a:pt x="8" y="364"/>
                  </a:lnTo>
                  <a:lnTo>
                    <a:pt x="21" y="354"/>
                  </a:lnTo>
                  <a:lnTo>
                    <a:pt x="29" y="348"/>
                  </a:lnTo>
                  <a:lnTo>
                    <a:pt x="35" y="343"/>
                  </a:lnTo>
                  <a:lnTo>
                    <a:pt x="35" y="343"/>
                  </a:lnTo>
                  <a:lnTo>
                    <a:pt x="38" y="336"/>
                  </a:lnTo>
                  <a:lnTo>
                    <a:pt x="38" y="329"/>
                  </a:lnTo>
                  <a:lnTo>
                    <a:pt x="38" y="322"/>
                  </a:lnTo>
                  <a:lnTo>
                    <a:pt x="38" y="322"/>
                  </a:lnTo>
                  <a:lnTo>
                    <a:pt x="36" y="320"/>
                  </a:lnTo>
                  <a:lnTo>
                    <a:pt x="31" y="317"/>
                  </a:lnTo>
                  <a:lnTo>
                    <a:pt x="26" y="315"/>
                  </a:lnTo>
                  <a:lnTo>
                    <a:pt x="26" y="315"/>
                  </a:lnTo>
                  <a:lnTo>
                    <a:pt x="26" y="312"/>
                  </a:lnTo>
                  <a:lnTo>
                    <a:pt x="28" y="305"/>
                  </a:lnTo>
                  <a:lnTo>
                    <a:pt x="33" y="294"/>
                  </a:lnTo>
                  <a:lnTo>
                    <a:pt x="38" y="291"/>
                  </a:lnTo>
                  <a:lnTo>
                    <a:pt x="42" y="285"/>
                  </a:lnTo>
                  <a:lnTo>
                    <a:pt x="42" y="285"/>
                  </a:lnTo>
                  <a:lnTo>
                    <a:pt x="52" y="282"/>
                  </a:lnTo>
                  <a:lnTo>
                    <a:pt x="63" y="277"/>
                  </a:lnTo>
                  <a:lnTo>
                    <a:pt x="66" y="273"/>
                  </a:lnTo>
                  <a:lnTo>
                    <a:pt x="70" y="270"/>
                  </a:lnTo>
                  <a:lnTo>
                    <a:pt x="73" y="263"/>
                  </a:lnTo>
                  <a:lnTo>
                    <a:pt x="77" y="254"/>
                  </a:lnTo>
                  <a:lnTo>
                    <a:pt x="77" y="254"/>
                  </a:lnTo>
                  <a:lnTo>
                    <a:pt x="80" y="242"/>
                  </a:lnTo>
                  <a:lnTo>
                    <a:pt x="82" y="224"/>
                  </a:lnTo>
                  <a:lnTo>
                    <a:pt x="84" y="184"/>
                  </a:lnTo>
                  <a:lnTo>
                    <a:pt x="87" y="142"/>
                  </a:lnTo>
                  <a:lnTo>
                    <a:pt x="89" y="123"/>
                  </a:lnTo>
                  <a:lnTo>
                    <a:pt x="91" y="109"/>
                  </a:lnTo>
                  <a:lnTo>
                    <a:pt x="91" y="109"/>
                  </a:lnTo>
                  <a:lnTo>
                    <a:pt x="115" y="2"/>
                  </a:lnTo>
                  <a:lnTo>
                    <a:pt x="115" y="2"/>
                  </a:lnTo>
                  <a:lnTo>
                    <a:pt x="129" y="2"/>
                  </a:lnTo>
                  <a:lnTo>
                    <a:pt x="143" y="0"/>
                  </a:lnTo>
                  <a:lnTo>
                    <a:pt x="161" y="2"/>
                  </a:lnTo>
                  <a:lnTo>
                    <a:pt x="178" y="4"/>
                  </a:lnTo>
                  <a:lnTo>
                    <a:pt x="196" y="9"/>
                  </a:lnTo>
                  <a:lnTo>
                    <a:pt x="203" y="14"/>
                  </a:lnTo>
                  <a:lnTo>
                    <a:pt x="210" y="19"/>
                  </a:lnTo>
                  <a:lnTo>
                    <a:pt x="215" y="25"/>
                  </a:lnTo>
                  <a:lnTo>
                    <a:pt x="218" y="32"/>
                  </a:lnTo>
                  <a:lnTo>
                    <a:pt x="218" y="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1" name="Freeform 53"/>
            <p:cNvSpPr>
              <a:spLocks/>
            </p:cNvSpPr>
            <p:nvPr/>
          </p:nvSpPr>
          <p:spPr bwMode="auto">
            <a:xfrm>
              <a:off x="1244" y="2653"/>
              <a:ext cx="75" cy="68"/>
            </a:xfrm>
            <a:custGeom>
              <a:avLst/>
              <a:gdLst>
                <a:gd name="T0" fmla="*/ 117 w 150"/>
                <a:gd name="T1" fmla="*/ 0 h 137"/>
                <a:gd name="T2" fmla="*/ 117 w 150"/>
                <a:gd name="T3" fmla="*/ 0 h 137"/>
                <a:gd name="T4" fmla="*/ 78 w 150"/>
                <a:gd name="T5" fmla="*/ 6 h 137"/>
                <a:gd name="T6" fmla="*/ 47 w 150"/>
                <a:gd name="T7" fmla="*/ 11 h 137"/>
                <a:gd name="T8" fmla="*/ 17 w 150"/>
                <a:gd name="T9" fmla="*/ 18 h 137"/>
                <a:gd name="T10" fmla="*/ 17 w 150"/>
                <a:gd name="T11" fmla="*/ 18 h 137"/>
                <a:gd name="T12" fmla="*/ 8 w 150"/>
                <a:gd name="T13" fmla="*/ 62 h 137"/>
                <a:gd name="T14" fmla="*/ 3 w 150"/>
                <a:gd name="T15" fmla="*/ 93 h 137"/>
                <a:gd name="T16" fmla="*/ 0 w 150"/>
                <a:gd name="T17" fmla="*/ 114 h 137"/>
                <a:gd name="T18" fmla="*/ 0 w 150"/>
                <a:gd name="T19" fmla="*/ 114 h 137"/>
                <a:gd name="T20" fmla="*/ 1 w 150"/>
                <a:gd name="T21" fmla="*/ 116 h 137"/>
                <a:gd name="T22" fmla="*/ 3 w 150"/>
                <a:gd name="T23" fmla="*/ 118 h 137"/>
                <a:gd name="T24" fmla="*/ 15 w 150"/>
                <a:gd name="T25" fmla="*/ 121 h 137"/>
                <a:gd name="T26" fmla="*/ 52 w 150"/>
                <a:gd name="T27" fmla="*/ 125 h 137"/>
                <a:gd name="T28" fmla="*/ 92 w 150"/>
                <a:gd name="T29" fmla="*/ 130 h 137"/>
                <a:gd name="T30" fmla="*/ 108 w 150"/>
                <a:gd name="T31" fmla="*/ 133 h 137"/>
                <a:gd name="T32" fmla="*/ 119 w 150"/>
                <a:gd name="T33" fmla="*/ 137 h 137"/>
                <a:gd name="T34" fmla="*/ 119 w 150"/>
                <a:gd name="T35" fmla="*/ 137 h 137"/>
                <a:gd name="T36" fmla="*/ 122 w 150"/>
                <a:gd name="T37" fmla="*/ 137 h 137"/>
                <a:gd name="T38" fmla="*/ 126 w 150"/>
                <a:gd name="T39" fmla="*/ 137 h 137"/>
                <a:gd name="T40" fmla="*/ 129 w 150"/>
                <a:gd name="T41" fmla="*/ 135 h 137"/>
                <a:gd name="T42" fmla="*/ 131 w 150"/>
                <a:gd name="T43" fmla="*/ 133 h 137"/>
                <a:gd name="T44" fmla="*/ 136 w 150"/>
                <a:gd name="T45" fmla="*/ 123 h 137"/>
                <a:gd name="T46" fmla="*/ 141 w 150"/>
                <a:gd name="T47" fmla="*/ 111 h 137"/>
                <a:gd name="T48" fmla="*/ 145 w 150"/>
                <a:gd name="T49" fmla="*/ 95 h 137"/>
                <a:gd name="T50" fmla="*/ 147 w 150"/>
                <a:gd name="T51" fmla="*/ 77 h 137"/>
                <a:gd name="T52" fmla="*/ 150 w 150"/>
                <a:gd name="T53" fmla="*/ 41 h 137"/>
                <a:gd name="T54" fmla="*/ 150 w 150"/>
                <a:gd name="T55" fmla="*/ 41 h 137"/>
                <a:gd name="T56" fmla="*/ 150 w 150"/>
                <a:gd name="T57" fmla="*/ 25 h 137"/>
                <a:gd name="T58" fmla="*/ 148 w 150"/>
                <a:gd name="T59" fmla="*/ 13 h 137"/>
                <a:gd name="T60" fmla="*/ 145 w 150"/>
                <a:gd name="T61" fmla="*/ 6 h 137"/>
                <a:gd name="T62" fmla="*/ 140 w 150"/>
                <a:gd name="T63" fmla="*/ 2 h 137"/>
                <a:gd name="T64" fmla="*/ 136 w 150"/>
                <a:gd name="T65" fmla="*/ 0 h 137"/>
                <a:gd name="T66" fmla="*/ 129 w 150"/>
                <a:gd name="T67" fmla="*/ 0 h 137"/>
                <a:gd name="T68" fmla="*/ 117 w 150"/>
                <a:gd name="T69" fmla="*/ 0 h 137"/>
                <a:gd name="T70" fmla="*/ 117 w 150"/>
                <a:gd name="T71"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0" h="137">
                  <a:moveTo>
                    <a:pt x="117" y="0"/>
                  </a:moveTo>
                  <a:lnTo>
                    <a:pt x="117" y="0"/>
                  </a:lnTo>
                  <a:lnTo>
                    <a:pt x="78" y="6"/>
                  </a:lnTo>
                  <a:lnTo>
                    <a:pt x="47" y="11"/>
                  </a:lnTo>
                  <a:lnTo>
                    <a:pt x="17" y="18"/>
                  </a:lnTo>
                  <a:lnTo>
                    <a:pt x="17" y="18"/>
                  </a:lnTo>
                  <a:lnTo>
                    <a:pt x="8" y="62"/>
                  </a:lnTo>
                  <a:lnTo>
                    <a:pt x="3" y="93"/>
                  </a:lnTo>
                  <a:lnTo>
                    <a:pt x="0" y="114"/>
                  </a:lnTo>
                  <a:lnTo>
                    <a:pt x="0" y="114"/>
                  </a:lnTo>
                  <a:lnTo>
                    <a:pt x="1" y="116"/>
                  </a:lnTo>
                  <a:lnTo>
                    <a:pt x="3" y="118"/>
                  </a:lnTo>
                  <a:lnTo>
                    <a:pt x="15" y="121"/>
                  </a:lnTo>
                  <a:lnTo>
                    <a:pt x="52" y="125"/>
                  </a:lnTo>
                  <a:lnTo>
                    <a:pt x="92" y="130"/>
                  </a:lnTo>
                  <a:lnTo>
                    <a:pt x="108" y="133"/>
                  </a:lnTo>
                  <a:lnTo>
                    <a:pt x="119" y="137"/>
                  </a:lnTo>
                  <a:lnTo>
                    <a:pt x="119" y="137"/>
                  </a:lnTo>
                  <a:lnTo>
                    <a:pt x="122" y="137"/>
                  </a:lnTo>
                  <a:lnTo>
                    <a:pt x="126" y="137"/>
                  </a:lnTo>
                  <a:lnTo>
                    <a:pt x="129" y="135"/>
                  </a:lnTo>
                  <a:lnTo>
                    <a:pt x="131" y="133"/>
                  </a:lnTo>
                  <a:lnTo>
                    <a:pt x="136" y="123"/>
                  </a:lnTo>
                  <a:lnTo>
                    <a:pt x="141" y="111"/>
                  </a:lnTo>
                  <a:lnTo>
                    <a:pt x="145" y="95"/>
                  </a:lnTo>
                  <a:lnTo>
                    <a:pt x="147" y="77"/>
                  </a:lnTo>
                  <a:lnTo>
                    <a:pt x="150" y="41"/>
                  </a:lnTo>
                  <a:lnTo>
                    <a:pt x="150" y="41"/>
                  </a:lnTo>
                  <a:lnTo>
                    <a:pt x="150" y="25"/>
                  </a:lnTo>
                  <a:lnTo>
                    <a:pt x="148" y="13"/>
                  </a:lnTo>
                  <a:lnTo>
                    <a:pt x="145" y="6"/>
                  </a:lnTo>
                  <a:lnTo>
                    <a:pt x="140" y="2"/>
                  </a:lnTo>
                  <a:lnTo>
                    <a:pt x="136" y="0"/>
                  </a:lnTo>
                  <a:lnTo>
                    <a:pt x="129" y="0"/>
                  </a:lnTo>
                  <a:lnTo>
                    <a:pt x="117" y="0"/>
                  </a:lnTo>
                  <a:lnTo>
                    <a:pt x="117"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12" name="Group 28"/>
          <p:cNvGrpSpPr>
            <a:grpSpLocks noChangeAspect="1"/>
          </p:cNvGrpSpPr>
          <p:nvPr/>
        </p:nvGrpSpPr>
        <p:grpSpPr bwMode="auto">
          <a:xfrm>
            <a:off x="6942435" y="2326917"/>
            <a:ext cx="1335308" cy="4029293"/>
            <a:chOff x="948" y="2233"/>
            <a:chExt cx="400" cy="1207"/>
          </a:xfrm>
        </p:grpSpPr>
        <p:sp>
          <p:nvSpPr>
            <p:cNvPr id="113" name="Freeform 29"/>
            <p:cNvSpPr>
              <a:spLocks/>
            </p:cNvSpPr>
            <p:nvPr/>
          </p:nvSpPr>
          <p:spPr bwMode="auto">
            <a:xfrm>
              <a:off x="973" y="3384"/>
              <a:ext cx="112" cy="56"/>
            </a:xfrm>
            <a:custGeom>
              <a:avLst/>
              <a:gdLst>
                <a:gd name="T0" fmla="*/ 222 w 226"/>
                <a:gd name="T1" fmla="*/ 0 h 112"/>
                <a:gd name="T2" fmla="*/ 222 w 226"/>
                <a:gd name="T3" fmla="*/ 0 h 112"/>
                <a:gd name="T4" fmla="*/ 226 w 226"/>
                <a:gd name="T5" fmla="*/ 37 h 112"/>
                <a:gd name="T6" fmla="*/ 226 w 226"/>
                <a:gd name="T7" fmla="*/ 47 h 112"/>
                <a:gd name="T8" fmla="*/ 226 w 226"/>
                <a:gd name="T9" fmla="*/ 52 h 112"/>
                <a:gd name="T10" fmla="*/ 226 w 226"/>
                <a:gd name="T11" fmla="*/ 52 h 112"/>
                <a:gd name="T12" fmla="*/ 222 w 226"/>
                <a:gd name="T13" fmla="*/ 54 h 112"/>
                <a:gd name="T14" fmla="*/ 217 w 226"/>
                <a:gd name="T15" fmla="*/ 58 h 112"/>
                <a:gd name="T16" fmla="*/ 208 w 226"/>
                <a:gd name="T17" fmla="*/ 61 h 112"/>
                <a:gd name="T18" fmla="*/ 196 w 226"/>
                <a:gd name="T19" fmla="*/ 65 h 112"/>
                <a:gd name="T20" fmla="*/ 196 w 226"/>
                <a:gd name="T21" fmla="*/ 65 h 112"/>
                <a:gd name="T22" fmla="*/ 173 w 226"/>
                <a:gd name="T23" fmla="*/ 68 h 112"/>
                <a:gd name="T24" fmla="*/ 166 w 226"/>
                <a:gd name="T25" fmla="*/ 68 h 112"/>
                <a:gd name="T26" fmla="*/ 166 w 226"/>
                <a:gd name="T27" fmla="*/ 68 h 112"/>
                <a:gd name="T28" fmla="*/ 154 w 226"/>
                <a:gd name="T29" fmla="*/ 79 h 112"/>
                <a:gd name="T30" fmla="*/ 145 w 226"/>
                <a:gd name="T31" fmla="*/ 87 h 112"/>
                <a:gd name="T32" fmla="*/ 140 w 226"/>
                <a:gd name="T33" fmla="*/ 94 h 112"/>
                <a:gd name="T34" fmla="*/ 140 w 226"/>
                <a:gd name="T35" fmla="*/ 94 h 112"/>
                <a:gd name="T36" fmla="*/ 137 w 226"/>
                <a:gd name="T37" fmla="*/ 100 h 112"/>
                <a:gd name="T38" fmla="*/ 128 w 226"/>
                <a:gd name="T39" fmla="*/ 105 h 112"/>
                <a:gd name="T40" fmla="*/ 114 w 226"/>
                <a:gd name="T41" fmla="*/ 110 h 112"/>
                <a:gd name="T42" fmla="*/ 93 w 226"/>
                <a:gd name="T43" fmla="*/ 112 h 112"/>
                <a:gd name="T44" fmla="*/ 93 w 226"/>
                <a:gd name="T45" fmla="*/ 112 h 112"/>
                <a:gd name="T46" fmla="*/ 67 w 226"/>
                <a:gd name="T47" fmla="*/ 112 h 112"/>
                <a:gd name="T48" fmla="*/ 39 w 226"/>
                <a:gd name="T49" fmla="*/ 112 h 112"/>
                <a:gd name="T50" fmla="*/ 26 w 226"/>
                <a:gd name="T51" fmla="*/ 110 h 112"/>
                <a:gd name="T52" fmla="*/ 16 w 226"/>
                <a:gd name="T53" fmla="*/ 108 h 112"/>
                <a:gd name="T54" fmla="*/ 9 w 226"/>
                <a:gd name="T55" fmla="*/ 107 h 112"/>
                <a:gd name="T56" fmla="*/ 4 w 226"/>
                <a:gd name="T57" fmla="*/ 103 h 112"/>
                <a:gd name="T58" fmla="*/ 4 w 226"/>
                <a:gd name="T59" fmla="*/ 103 h 112"/>
                <a:gd name="T60" fmla="*/ 0 w 226"/>
                <a:gd name="T61" fmla="*/ 98 h 112"/>
                <a:gd name="T62" fmla="*/ 0 w 226"/>
                <a:gd name="T63" fmla="*/ 91 h 112"/>
                <a:gd name="T64" fmla="*/ 0 w 226"/>
                <a:gd name="T65" fmla="*/ 82 h 112"/>
                <a:gd name="T66" fmla="*/ 2 w 226"/>
                <a:gd name="T67" fmla="*/ 75 h 112"/>
                <a:gd name="T68" fmla="*/ 5 w 226"/>
                <a:gd name="T69" fmla="*/ 68 h 112"/>
                <a:gd name="T70" fmla="*/ 11 w 226"/>
                <a:gd name="T71" fmla="*/ 59 h 112"/>
                <a:gd name="T72" fmla="*/ 16 w 226"/>
                <a:gd name="T73" fmla="*/ 54 h 112"/>
                <a:gd name="T74" fmla="*/ 23 w 226"/>
                <a:gd name="T75" fmla="*/ 49 h 112"/>
                <a:gd name="T76" fmla="*/ 23 w 226"/>
                <a:gd name="T77" fmla="*/ 49 h 112"/>
                <a:gd name="T78" fmla="*/ 37 w 226"/>
                <a:gd name="T79" fmla="*/ 44 h 112"/>
                <a:gd name="T80" fmla="*/ 61 w 226"/>
                <a:gd name="T81" fmla="*/ 37 h 112"/>
                <a:gd name="T82" fmla="*/ 130 w 226"/>
                <a:gd name="T83" fmla="*/ 21 h 112"/>
                <a:gd name="T84" fmla="*/ 222 w 226"/>
                <a:gd name="T85" fmla="*/ 0 h 112"/>
                <a:gd name="T86" fmla="*/ 222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222" y="0"/>
                  </a:moveTo>
                  <a:lnTo>
                    <a:pt x="222" y="0"/>
                  </a:lnTo>
                  <a:lnTo>
                    <a:pt x="226" y="37"/>
                  </a:lnTo>
                  <a:lnTo>
                    <a:pt x="226" y="47"/>
                  </a:lnTo>
                  <a:lnTo>
                    <a:pt x="226" y="52"/>
                  </a:lnTo>
                  <a:lnTo>
                    <a:pt x="226" y="52"/>
                  </a:lnTo>
                  <a:lnTo>
                    <a:pt x="222" y="54"/>
                  </a:lnTo>
                  <a:lnTo>
                    <a:pt x="217" y="58"/>
                  </a:lnTo>
                  <a:lnTo>
                    <a:pt x="208" y="61"/>
                  </a:lnTo>
                  <a:lnTo>
                    <a:pt x="196" y="65"/>
                  </a:lnTo>
                  <a:lnTo>
                    <a:pt x="196" y="65"/>
                  </a:lnTo>
                  <a:lnTo>
                    <a:pt x="173" y="68"/>
                  </a:lnTo>
                  <a:lnTo>
                    <a:pt x="166" y="68"/>
                  </a:lnTo>
                  <a:lnTo>
                    <a:pt x="166" y="68"/>
                  </a:lnTo>
                  <a:lnTo>
                    <a:pt x="154" y="79"/>
                  </a:lnTo>
                  <a:lnTo>
                    <a:pt x="145" y="87"/>
                  </a:lnTo>
                  <a:lnTo>
                    <a:pt x="140" y="94"/>
                  </a:lnTo>
                  <a:lnTo>
                    <a:pt x="140" y="94"/>
                  </a:lnTo>
                  <a:lnTo>
                    <a:pt x="137" y="100"/>
                  </a:lnTo>
                  <a:lnTo>
                    <a:pt x="128" y="105"/>
                  </a:lnTo>
                  <a:lnTo>
                    <a:pt x="114" y="110"/>
                  </a:lnTo>
                  <a:lnTo>
                    <a:pt x="93" y="112"/>
                  </a:lnTo>
                  <a:lnTo>
                    <a:pt x="93" y="112"/>
                  </a:lnTo>
                  <a:lnTo>
                    <a:pt x="67" y="112"/>
                  </a:lnTo>
                  <a:lnTo>
                    <a:pt x="39" y="112"/>
                  </a:lnTo>
                  <a:lnTo>
                    <a:pt x="26" y="110"/>
                  </a:lnTo>
                  <a:lnTo>
                    <a:pt x="16" y="108"/>
                  </a:lnTo>
                  <a:lnTo>
                    <a:pt x="9" y="107"/>
                  </a:lnTo>
                  <a:lnTo>
                    <a:pt x="4" y="103"/>
                  </a:lnTo>
                  <a:lnTo>
                    <a:pt x="4" y="103"/>
                  </a:lnTo>
                  <a:lnTo>
                    <a:pt x="0" y="98"/>
                  </a:lnTo>
                  <a:lnTo>
                    <a:pt x="0" y="91"/>
                  </a:lnTo>
                  <a:lnTo>
                    <a:pt x="0" y="82"/>
                  </a:lnTo>
                  <a:lnTo>
                    <a:pt x="2" y="75"/>
                  </a:lnTo>
                  <a:lnTo>
                    <a:pt x="5" y="68"/>
                  </a:lnTo>
                  <a:lnTo>
                    <a:pt x="11" y="59"/>
                  </a:lnTo>
                  <a:lnTo>
                    <a:pt x="16" y="54"/>
                  </a:lnTo>
                  <a:lnTo>
                    <a:pt x="23" y="49"/>
                  </a:lnTo>
                  <a:lnTo>
                    <a:pt x="23" y="49"/>
                  </a:lnTo>
                  <a:lnTo>
                    <a:pt x="37" y="44"/>
                  </a:lnTo>
                  <a:lnTo>
                    <a:pt x="61" y="37"/>
                  </a:lnTo>
                  <a:lnTo>
                    <a:pt x="130" y="21"/>
                  </a:lnTo>
                  <a:lnTo>
                    <a:pt x="222" y="0"/>
                  </a:lnTo>
                  <a:lnTo>
                    <a:pt x="222"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4" name="Freeform 30"/>
            <p:cNvSpPr>
              <a:spLocks/>
            </p:cNvSpPr>
            <p:nvPr/>
          </p:nvSpPr>
          <p:spPr bwMode="auto">
            <a:xfrm>
              <a:off x="975" y="3352"/>
              <a:ext cx="111" cy="73"/>
            </a:xfrm>
            <a:custGeom>
              <a:avLst/>
              <a:gdLst>
                <a:gd name="T0" fmla="*/ 44 w 223"/>
                <a:gd name="T1" fmla="*/ 84 h 145"/>
                <a:gd name="T2" fmla="*/ 44 w 223"/>
                <a:gd name="T3" fmla="*/ 84 h 145"/>
                <a:gd name="T4" fmla="*/ 53 w 223"/>
                <a:gd name="T5" fmla="*/ 73 h 145"/>
                <a:gd name="T6" fmla="*/ 60 w 223"/>
                <a:gd name="T7" fmla="*/ 65 h 145"/>
                <a:gd name="T8" fmla="*/ 69 w 223"/>
                <a:gd name="T9" fmla="*/ 47 h 145"/>
                <a:gd name="T10" fmla="*/ 69 w 223"/>
                <a:gd name="T11" fmla="*/ 47 h 145"/>
                <a:gd name="T12" fmla="*/ 81 w 223"/>
                <a:gd name="T13" fmla="*/ 47 h 145"/>
                <a:gd name="T14" fmla="*/ 90 w 223"/>
                <a:gd name="T15" fmla="*/ 45 h 145"/>
                <a:gd name="T16" fmla="*/ 98 w 223"/>
                <a:gd name="T17" fmla="*/ 40 h 145"/>
                <a:gd name="T18" fmla="*/ 105 w 223"/>
                <a:gd name="T19" fmla="*/ 33 h 145"/>
                <a:gd name="T20" fmla="*/ 118 w 223"/>
                <a:gd name="T21" fmla="*/ 16 h 145"/>
                <a:gd name="T22" fmla="*/ 125 w 223"/>
                <a:gd name="T23" fmla="*/ 7 h 145"/>
                <a:gd name="T24" fmla="*/ 132 w 223"/>
                <a:gd name="T25" fmla="*/ 0 h 145"/>
                <a:gd name="T26" fmla="*/ 132 w 223"/>
                <a:gd name="T27" fmla="*/ 0 h 145"/>
                <a:gd name="T28" fmla="*/ 142 w 223"/>
                <a:gd name="T29" fmla="*/ 2 h 145"/>
                <a:gd name="T30" fmla="*/ 142 w 223"/>
                <a:gd name="T31" fmla="*/ 2 h 145"/>
                <a:gd name="T32" fmla="*/ 142 w 223"/>
                <a:gd name="T33" fmla="*/ 26 h 145"/>
                <a:gd name="T34" fmla="*/ 142 w 223"/>
                <a:gd name="T35" fmla="*/ 42 h 145"/>
                <a:gd name="T36" fmla="*/ 144 w 223"/>
                <a:gd name="T37" fmla="*/ 49 h 145"/>
                <a:gd name="T38" fmla="*/ 146 w 223"/>
                <a:gd name="T39" fmla="*/ 52 h 145"/>
                <a:gd name="T40" fmla="*/ 149 w 223"/>
                <a:gd name="T41" fmla="*/ 54 h 145"/>
                <a:gd name="T42" fmla="*/ 153 w 223"/>
                <a:gd name="T43" fmla="*/ 56 h 145"/>
                <a:gd name="T44" fmla="*/ 153 w 223"/>
                <a:gd name="T45" fmla="*/ 56 h 145"/>
                <a:gd name="T46" fmla="*/ 165 w 223"/>
                <a:gd name="T47" fmla="*/ 56 h 145"/>
                <a:gd name="T48" fmla="*/ 184 w 223"/>
                <a:gd name="T49" fmla="*/ 54 h 145"/>
                <a:gd name="T50" fmla="*/ 203 w 223"/>
                <a:gd name="T51" fmla="*/ 51 h 145"/>
                <a:gd name="T52" fmla="*/ 221 w 223"/>
                <a:gd name="T53" fmla="*/ 45 h 145"/>
                <a:gd name="T54" fmla="*/ 221 w 223"/>
                <a:gd name="T55" fmla="*/ 45 h 145"/>
                <a:gd name="T56" fmla="*/ 223 w 223"/>
                <a:gd name="T57" fmla="*/ 58 h 145"/>
                <a:gd name="T58" fmla="*/ 223 w 223"/>
                <a:gd name="T59" fmla="*/ 66 h 145"/>
                <a:gd name="T60" fmla="*/ 223 w 223"/>
                <a:gd name="T61" fmla="*/ 72 h 145"/>
                <a:gd name="T62" fmla="*/ 219 w 223"/>
                <a:gd name="T63" fmla="*/ 75 h 145"/>
                <a:gd name="T64" fmla="*/ 219 w 223"/>
                <a:gd name="T65" fmla="*/ 75 h 145"/>
                <a:gd name="T66" fmla="*/ 214 w 223"/>
                <a:gd name="T67" fmla="*/ 77 h 145"/>
                <a:gd name="T68" fmla="*/ 207 w 223"/>
                <a:gd name="T69" fmla="*/ 80 h 145"/>
                <a:gd name="T70" fmla="*/ 196 w 223"/>
                <a:gd name="T71" fmla="*/ 84 h 145"/>
                <a:gd name="T72" fmla="*/ 184 w 223"/>
                <a:gd name="T73" fmla="*/ 91 h 145"/>
                <a:gd name="T74" fmla="*/ 184 w 223"/>
                <a:gd name="T75" fmla="*/ 91 h 145"/>
                <a:gd name="T76" fmla="*/ 170 w 223"/>
                <a:gd name="T77" fmla="*/ 101 h 145"/>
                <a:gd name="T78" fmla="*/ 160 w 223"/>
                <a:gd name="T79" fmla="*/ 112 h 145"/>
                <a:gd name="T80" fmla="*/ 146 w 223"/>
                <a:gd name="T81" fmla="*/ 131 h 145"/>
                <a:gd name="T82" fmla="*/ 146 w 223"/>
                <a:gd name="T83" fmla="*/ 131 h 145"/>
                <a:gd name="T84" fmla="*/ 140 w 223"/>
                <a:gd name="T85" fmla="*/ 135 h 145"/>
                <a:gd name="T86" fmla="*/ 133 w 223"/>
                <a:gd name="T87" fmla="*/ 138 h 145"/>
                <a:gd name="T88" fmla="*/ 116 w 223"/>
                <a:gd name="T89" fmla="*/ 142 h 145"/>
                <a:gd name="T90" fmla="*/ 91 w 223"/>
                <a:gd name="T91" fmla="*/ 145 h 145"/>
                <a:gd name="T92" fmla="*/ 69 w 223"/>
                <a:gd name="T93" fmla="*/ 145 h 145"/>
                <a:gd name="T94" fmla="*/ 69 w 223"/>
                <a:gd name="T95" fmla="*/ 145 h 145"/>
                <a:gd name="T96" fmla="*/ 46 w 223"/>
                <a:gd name="T97" fmla="*/ 143 h 145"/>
                <a:gd name="T98" fmla="*/ 27 w 223"/>
                <a:gd name="T99" fmla="*/ 142 h 145"/>
                <a:gd name="T100" fmla="*/ 18 w 223"/>
                <a:gd name="T101" fmla="*/ 140 h 145"/>
                <a:gd name="T102" fmla="*/ 11 w 223"/>
                <a:gd name="T103" fmla="*/ 136 h 145"/>
                <a:gd name="T104" fmla="*/ 6 w 223"/>
                <a:gd name="T105" fmla="*/ 133 h 145"/>
                <a:gd name="T106" fmla="*/ 2 w 223"/>
                <a:gd name="T107" fmla="*/ 129 h 145"/>
                <a:gd name="T108" fmla="*/ 2 w 223"/>
                <a:gd name="T109" fmla="*/ 129 h 145"/>
                <a:gd name="T110" fmla="*/ 0 w 223"/>
                <a:gd name="T111" fmla="*/ 124 h 145"/>
                <a:gd name="T112" fmla="*/ 2 w 223"/>
                <a:gd name="T113" fmla="*/ 117 h 145"/>
                <a:gd name="T114" fmla="*/ 7 w 223"/>
                <a:gd name="T115" fmla="*/ 112 h 145"/>
                <a:gd name="T116" fmla="*/ 14 w 223"/>
                <a:gd name="T117" fmla="*/ 107 h 145"/>
                <a:gd name="T118" fmla="*/ 44 w 223"/>
                <a:gd name="T119" fmla="*/ 84 h 145"/>
                <a:gd name="T120" fmla="*/ 44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44" y="84"/>
                  </a:moveTo>
                  <a:lnTo>
                    <a:pt x="44" y="84"/>
                  </a:lnTo>
                  <a:lnTo>
                    <a:pt x="53" y="73"/>
                  </a:lnTo>
                  <a:lnTo>
                    <a:pt x="60" y="65"/>
                  </a:lnTo>
                  <a:lnTo>
                    <a:pt x="69" y="47"/>
                  </a:lnTo>
                  <a:lnTo>
                    <a:pt x="69" y="47"/>
                  </a:lnTo>
                  <a:lnTo>
                    <a:pt x="81" y="47"/>
                  </a:lnTo>
                  <a:lnTo>
                    <a:pt x="90" y="45"/>
                  </a:lnTo>
                  <a:lnTo>
                    <a:pt x="98" y="40"/>
                  </a:lnTo>
                  <a:lnTo>
                    <a:pt x="105" y="33"/>
                  </a:lnTo>
                  <a:lnTo>
                    <a:pt x="118" y="16"/>
                  </a:lnTo>
                  <a:lnTo>
                    <a:pt x="125" y="7"/>
                  </a:lnTo>
                  <a:lnTo>
                    <a:pt x="132" y="0"/>
                  </a:lnTo>
                  <a:lnTo>
                    <a:pt x="132" y="0"/>
                  </a:lnTo>
                  <a:lnTo>
                    <a:pt x="142" y="2"/>
                  </a:lnTo>
                  <a:lnTo>
                    <a:pt x="142" y="2"/>
                  </a:lnTo>
                  <a:lnTo>
                    <a:pt x="142" y="26"/>
                  </a:lnTo>
                  <a:lnTo>
                    <a:pt x="142" y="42"/>
                  </a:lnTo>
                  <a:lnTo>
                    <a:pt x="144" y="49"/>
                  </a:lnTo>
                  <a:lnTo>
                    <a:pt x="146" y="52"/>
                  </a:lnTo>
                  <a:lnTo>
                    <a:pt x="149" y="54"/>
                  </a:lnTo>
                  <a:lnTo>
                    <a:pt x="153" y="56"/>
                  </a:lnTo>
                  <a:lnTo>
                    <a:pt x="153" y="56"/>
                  </a:lnTo>
                  <a:lnTo>
                    <a:pt x="165" y="56"/>
                  </a:lnTo>
                  <a:lnTo>
                    <a:pt x="184" y="54"/>
                  </a:lnTo>
                  <a:lnTo>
                    <a:pt x="203" y="51"/>
                  </a:lnTo>
                  <a:lnTo>
                    <a:pt x="221" y="45"/>
                  </a:lnTo>
                  <a:lnTo>
                    <a:pt x="221" y="45"/>
                  </a:lnTo>
                  <a:lnTo>
                    <a:pt x="223" y="58"/>
                  </a:lnTo>
                  <a:lnTo>
                    <a:pt x="223" y="66"/>
                  </a:lnTo>
                  <a:lnTo>
                    <a:pt x="223" y="72"/>
                  </a:lnTo>
                  <a:lnTo>
                    <a:pt x="219" y="75"/>
                  </a:lnTo>
                  <a:lnTo>
                    <a:pt x="219" y="75"/>
                  </a:lnTo>
                  <a:lnTo>
                    <a:pt x="214" y="77"/>
                  </a:lnTo>
                  <a:lnTo>
                    <a:pt x="207" y="80"/>
                  </a:lnTo>
                  <a:lnTo>
                    <a:pt x="196" y="84"/>
                  </a:lnTo>
                  <a:lnTo>
                    <a:pt x="184" y="91"/>
                  </a:lnTo>
                  <a:lnTo>
                    <a:pt x="184" y="91"/>
                  </a:lnTo>
                  <a:lnTo>
                    <a:pt x="170" y="101"/>
                  </a:lnTo>
                  <a:lnTo>
                    <a:pt x="160" y="112"/>
                  </a:lnTo>
                  <a:lnTo>
                    <a:pt x="146" y="131"/>
                  </a:lnTo>
                  <a:lnTo>
                    <a:pt x="146" y="131"/>
                  </a:lnTo>
                  <a:lnTo>
                    <a:pt x="140" y="135"/>
                  </a:lnTo>
                  <a:lnTo>
                    <a:pt x="133" y="138"/>
                  </a:lnTo>
                  <a:lnTo>
                    <a:pt x="116" y="142"/>
                  </a:lnTo>
                  <a:lnTo>
                    <a:pt x="91" y="145"/>
                  </a:lnTo>
                  <a:lnTo>
                    <a:pt x="69" y="145"/>
                  </a:lnTo>
                  <a:lnTo>
                    <a:pt x="69" y="145"/>
                  </a:lnTo>
                  <a:lnTo>
                    <a:pt x="46" y="143"/>
                  </a:lnTo>
                  <a:lnTo>
                    <a:pt x="27" y="142"/>
                  </a:lnTo>
                  <a:lnTo>
                    <a:pt x="18" y="140"/>
                  </a:lnTo>
                  <a:lnTo>
                    <a:pt x="11" y="136"/>
                  </a:lnTo>
                  <a:lnTo>
                    <a:pt x="6" y="133"/>
                  </a:lnTo>
                  <a:lnTo>
                    <a:pt x="2" y="129"/>
                  </a:lnTo>
                  <a:lnTo>
                    <a:pt x="2" y="129"/>
                  </a:lnTo>
                  <a:lnTo>
                    <a:pt x="0" y="124"/>
                  </a:lnTo>
                  <a:lnTo>
                    <a:pt x="2" y="117"/>
                  </a:lnTo>
                  <a:lnTo>
                    <a:pt x="7" y="112"/>
                  </a:lnTo>
                  <a:lnTo>
                    <a:pt x="14" y="107"/>
                  </a:lnTo>
                  <a:lnTo>
                    <a:pt x="44" y="84"/>
                  </a:lnTo>
                  <a:lnTo>
                    <a:pt x="44"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5" name="Freeform 31"/>
            <p:cNvSpPr>
              <a:spLocks/>
            </p:cNvSpPr>
            <p:nvPr/>
          </p:nvSpPr>
          <p:spPr bwMode="auto">
            <a:xfrm>
              <a:off x="1009" y="3351"/>
              <a:ext cx="32" cy="25"/>
            </a:xfrm>
            <a:custGeom>
              <a:avLst/>
              <a:gdLst>
                <a:gd name="T0" fmla="*/ 0 w 63"/>
                <a:gd name="T1" fmla="*/ 51 h 51"/>
                <a:gd name="T2" fmla="*/ 0 w 63"/>
                <a:gd name="T3" fmla="*/ 51 h 51"/>
                <a:gd name="T4" fmla="*/ 3 w 63"/>
                <a:gd name="T5" fmla="*/ 48 h 51"/>
                <a:gd name="T6" fmla="*/ 3 w 63"/>
                <a:gd name="T7" fmla="*/ 48 h 51"/>
                <a:gd name="T8" fmla="*/ 10 w 63"/>
                <a:gd name="T9" fmla="*/ 35 h 51"/>
                <a:gd name="T10" fmla="*/ 17 w 63"/>
                <a:gd name="T11" fmla="*/ 20 h 51"/>
                <a:gd name="T12" fmla="*/ 24 w 63"/>
                <a:gd name="T13" fmla="*/ 0 h 51"/>
                <a:gd name="T14" fmla="*/ 24 w 63"/>
                <a:gd name="T15" fmla="*/ 0 h 51"/>
                <a:gd name="T16" fmla="*/ 36 w 63"/>
                <a:gd name="T17" fmla="*/ 0 h 51"/>
                <a:gd name="T18" fmla="*/ 63 w 63"/>
                <a:gd name="T19" fmla="*/ 4 h 51"/>
                <a:gd name="T20" fmla="*/ 63 w 63"/>
                <a:gd name="T21" fmla="*/ 4 h 51"/>
                <a:gd name="T22" fmla="*/ 56 w 63"/>
                <a:gd name="T23" fmla="*/ 11 h 51"/>
                <a:gd name="T24" fmla="*/ 49 w 63"/>
                <a:gd name="T25" fmla="*/ 20 h 51"/>
                <a:gd name="T26" fmla="*/ 36 w 63"/>
                <a:gd name="T27" fmla="*/ 37 h 51"/>
                <a:gd name="T28" fmla="*/ 29 w 63"/>
                <a:gd name="T29" fmla="*/ 44 h 51"/>
                <a:gd name="T30" fmla="*/ 21 w 63"/>
                <a:gd name="T31" fmla="*/ 49 h 51"/>
                <a:gd name="T32" fmla="*/ 12 w 63"/>
                <a:gd name="T33" fmla="*/ 51 h 51"/>
                <a:gd name="T34" fmla="*/ 0 w 63"/>
                <a:gd name="T35" fmla="*/ 51 h 51"/>
                <a:gd name="T36" fmla="*/ 0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0" y="51"/>
                  </a:moveTo>
                  <a:lnTo>
                    <a:pt x="0" y="51"/>
                  </a:lnTo>
                  <a:lnTo>
                    <a:pt x="3" y="48"/>
                  </a:lnTo>
                  <a:lnTo>
                    <a:pt x="3" y="48"/>
                  </a:lnTo>
                  <a:lnTo>
                    <a:pt x="10" y="35"/>
                  </a:lnTo>
                  <a:lnTo>
                    <a:pt x="17" y="20"/>
                  </a:lnTo>
                  <a:lnTo>
                    <a:pt x="24" y="0"/>
                  </a:lnTo>
                  <a:lnTo>
                    <a:pt x="24" y="0"/>
                  </a:lnTo>
                  <a:lnTo>
                    <a:pt x="36" y="0"/>
                  </a:lnTo>
                  <a:lnTo>
                    <a:pt x="63" y="4"/>
                  </a:lnTo>
                  <a:lnTo>
                    <a:pt x="63" y="4"/>
                  </a:lnTo>
                  <a:lnTo>
                    <a:pt x="56" y="11"/>
                  </a:lnTo>
                  <a:lnTo>
                    <a:pt x="49" y="20"/>
                  </a:lnTo>
                  <a:lnTo>
                    <a:pt x="36" y="37"/>
                  </a:lnTo>
                  <a:lnTo>
                    <a:pt x="29" y="44"/>
                  </a:lnTo>
                  <a:lnTo>
                    <a:pt x="21" y="49"/>
                  </a:lnTo>
                  <a:lnTo>
                    <a:pt x="12" y="51"/>
                  </a:lnTo>
                  <a:lnTo>
                    <a:pt x="0" y="51"/>
                  </a:lnTo>
                  <a:lnTo>
                    <a:pt x="0"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6" name="Freeform 32"/>
            <p:cNvSpPr>
              <a:spLocks/>
            </p:cNvSpPr>
            <p:nvPr/>
          </p:nvSpPr>
          <p:spPr bwMode="auto">
            <a:xfrm>
              <a:off x="1046" y="3353"/>
              <a:ext cx="39" cy="27"/>
            </a:xfrm>
            <a:custGeom>
              <a:avLst/>
              <a:gdLst>
                <a:gd name="T0" fmla="*/ 11 w 79"/>
                <a:gd name="T1" fmla="*/ 54 h 54"/>
                <a:gd name="T2" fmla="*/ 11 w 79"/>
                <a:gd name="T3" fmla="*/ 54 h 54"/>
                <a:gd name="T4" fmla="*/ 7 w 79"/>
                <a:gd name="T5" fmla="*/ 52 h 54"/>
                <a:gd name="T6" fmla="*/ 4 w 79"/>
                <a:gd name="T7" fmla="*/ 50 h 54"/>
                <a:gd name="T8" fmla="*/ 2 w 79"/>
                <a:gd name="T9" fmla="*/ 47 h 54"/>
                <a:gd name="T10" fmla="*/ 0 w 79"/>
                <a:gd name="T11" fmla="*/ 40 h 54"/>
                <a:gd name="T12" fmla="*/ 0 w 79"/>
                <a:gd name="T13" fmla="*/ 24 h 54"/>
                <a:gd name="T14" fmla="*/ 0 w 79"/>
                <a:gd name="T15" fmla="*/ 0 h 54"/>
                <a:gd name="T16" fmla="*/ 0 w 79"/>
                <a:gd name="T17" fmla="*/ 0 h 54"/>
                <a:gd name="T18" fmla="*/ 23 w 79"/>
                <a:gd name="T19" fmla="*/ 3 h 54"/>
                <a:gd name="T20" fmla="*/ 44 w 79"/>
                <a:gd name="T21" fmla="*/ 8 h 54"/>
                <a:gd name="T22" fmla="*/ 61 w 79"/>
                <a:gd name="T23" fmla="*/ 17 h 54"/>
                <a:gd name="T24" fmla="*/ 68 w 79"/>
                <a:gd name="T25" fmla="*/ 21 h 54"/>
                <a:gd name="T26" fmla="*/ 74 w 79"/>
                <a:gd name="T27" fmla="*/ 26 h 54"/>
                <a:gd name="T28" fmla="*/ 74 w 79"/>
                <a:gd name="T29" fmla="*/ 26 h 54"/>
                <a:gd name="T30" fmla="*/ 79 w 79"/>
                <a:gd name="T31" fmla="*/ 43 h 54"/>
                <a:gd name="T32" fmla="*/ 79 w 79"/>
                <a:gd name="T33" fmla="*/ 43 h 54"/>
                <a:gd name="T34" fmla="*/ 61 w 79"/>
                <a:gd name="T35" fmla="*/ 49 h 54"/>
                <a:gd name="T36" fmla="*/ 42 w 79"/>
                <a:gd name="T37" fmla="*/ 52 h 54"/>
                <a:gd name="T38" fmla="*/ 23 w 79"/>
                <a:gd name="T39" fmla="*/ 54 h 54"/>
                <a:gd name="T40" fmla="*/ 11 w 79"/>
                <a:gd name="T41" fmla="*/ 54 h 54"/>
                <a:gd name="T42" fmla="*/ 11 w 79"/>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 h="54">
                  <a:moveTo>
                    <a:pt x="11" y="54"/>
                  </a:moveTo>
                  <a:lnTo>
                    <a:pt x="11" y="54"/>
                  </a:lnTo>
                  <a:lnTo>
                    <a:pt x="7" y="52"/>
                  </a:lnTo>
                  <a:lnTo>
                    <a:pt x="4" y="50"/>
                  </a:lnTo>
                  <a:lnTo>
                    <a:pt x="2" y="47"/>
                  </a:lnTo>
                  <a:lnTo>
                    <a:pt x="0" y="40"/>
                  </a:lnTo>
                  <a:lnTo>
                    <a:pt x="0" y="24"/>
                  </a:lnTo>
                  <a:lnTo>
                    <a:pt x="0" y="0"/>
                  </a:lnTo>
                  <a:lnTo>
                    <a:pt x="0" y="0"/>
                  </a:lnTo>
                  <a:lnTo>
                    <a:pt x="23" y="3"/>
                  </a:lnTo>
                  <a:lnTo>
                    <a:pt x="44" y="8"/>
                  </a:lnTo>
                  <a:lnTo>
                    <a:pt x="61" y="17"/>
                  </a:lnTo>
                  <a:lnTo>
                    <a:pt x="68" y="21"/>
                  </a:lnTo>
                  <a:lnTo>
                    <a:pt x="74" y="26"/>
                  </a:lnTo>
                  <a:lnTo>
                    <a:pt x="74" y="26"/>
                  </a:lnTo>
                  <a:lnTo>
                    <a:pt x="79" y="43"/>
                  </a:lnTo>
                  <a:lnTo>
                    <a:pt x="79" y="43"/>
                  </a:lnTo>
                  <a:lnTo>
                    <a:pt x="61" y="49"/>
                  </a:lnTo>
                  <a:lnTo>
                    <a:pt x="42" y="52"/>
                  </a:lnTo>
                  <a:lnTo>
                    <a:pt x="23" y="54"/>
                  </a:lnTo>
                  <a:lnTo>
                    <a:pt x="11" y="54"/>
                  </a:lnTo>
                  <a:lnTo>
                    <a:pt x="11"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7" name="Freeform 33"/>
            <p:cNvSpPr>
              <a:spLocks/>
            </p:cNvSpPr>
            <p:nvPr/>
          </p:nvSpPr>
          <p:spPr bwMode="auto">
            <a:xfrm>
              <a:off x="1235" y="3384"/>
              <a:ext cx="113" cy="56"/>
            </a:xfrm>
            <a:custGeom>
              <a:avLst/>
              <a:gdLst>
                <a:gd name="T0" fmla="*/ 5 w 226"/>
                <a:gd name="T1" fmla="*/ 0 h 112"/>
                <a:gd name="T2" fmla="*/ 5 w 226"/>
                <a:gd name="T3" fmla="*/ 0 h 112"/>
                <a:gd name="T4" fmla="*/ 0 w 226"/>
                <a:gd name="T5" fmla="*/ 37 h 112"/>
                <a:gd name="T6" fmla="*/ 0 w 226"/>
                <a:gd name="T7" fmla="*/ 47 h 112"/>
                <a:gd name="T8" fmla="*/ 0 w 226"/>
                <a:gd name="T9" fmla="*/ 52 h 112"/>
                <a:gd name="T10" fmla="*/ 0 w 226"/>
                <a:gd name="T11" fmla="*/ 52 h 112"/>
                <a:gd name="T12" fmla="*/ 4 w 226"/>
                <a:gd name="T13" fmla="*/ 54 h 112"/>
                <a:gd name="T14" fmla="*/ 9 w 226"/>
                <a:gd name="T15" fmla="*/ 58 h 112"/>
                <a:gd name="T16" fmla="*/ 18 w 226"/>
                <a:gd name="T17" fmla="*/ 61 h 112"/>
                <a:gd name="T18" fmla="*/ 30 w 226"/>
                <a:gd name="T19" fmla="*/ 65 h 112"/>
                <a:gd name="T20" fmla="*/ 30 w 226"/>
                <a:gd name="T21" fmla="*/ 65 h 112"/>
                <a:gd name="T22" fmla="*/ 53 w 226"/>
                <a:gd name="T23" fmla="*/ 68 h 112"/>
                <a:gd name="T24" fmla="*/ 60 w 226"/>
                <a:gd name="T25" fmla="*/ 68 h 112"/>
                <a:gd name="T26" fmla="*/ 60 w 226"/>
                <a:gd name="T27" fmla="*/ 68 h 112"/>
                <a:gd name="T28" fmla="*/ 72 w 226"/>
                <a:gd name="T29" fmla="*/ 79 h 112"/>
                <a:gd name="T30" fmla="*/ 81 w 226"/>
                <a:gd name="T31" fmla="*/ 87 h 112"/>
                <a:gd name="T32" fmla="*/ 86 w 226"/>
                <a:gd name="T33" fmla="*/ 94 h 112"/>
                <a:gd name="T34" fmla="*/ 86 w 226"/>
                <a:gd name="T35" fmla="*/ 94 h 112"/>
                <a:gd name="T36" fmla="*/ 89 w 226"/>
                <a:gd name="T37" fmla="*/ 100 h 112"/>
                <a:gd name="T38" fmla="*/ 98 w 226"/>
                <a:gd name="T39" fmla="*/ 105 h 112"/>
                <a:gd name="T40" fmla="*/ 114 w 226"/>
                <a:gd name="T41" fmla="*/ 110 h 112"/>
                <a:gd name="T42" fmla="*/ 133 w 226"/>
                <a:gd name="T43" fmla="*/ 112 h 112"/>
                <a:gd name="T44" fmla="*/ 133 w 226"/>
                <a:gd name="T45" fmla="*/ 112 h 112"/>
                <a:gd name="T46" fmla="*/ 159 w 226"/>
                <a:gd name="T47" fmla="*/ 112 h 112"/>
                <a:gd name="T48" fmla="*/ 187 w 226"/>
                <a:gd name="T49" fmla="*/ 112 h 112"/>
                <a:gd name="T50" fmla="*/ 200 w 226"/>
                <a:gd name="T51" fmla="*/ 110 h 112"/>
                <a:gd name="T52" fmla="*/ 210 w 226"/>
                <a:gd name="T53" fmla="*/ 108 h 112"/>
                <a:gd name="T54" fmla="*/ 219 w 226"/>
                <a:gd name="T55" fmla="*/ 107 h 112"/>
                <a:gd name="T56" fmla="*/ 222 w 226"/>
                <a:gd name="T57" fmla="*/ 103 h 112"/>
                <a:gd name="T58" fmla="*/ 222 w 226"/>
                <a:gd name="T59" fmla="*/ 103 h 112"/>
                <a:gd name="T60" fmla="*/ 226 w 226"/>
                <a:gd name="T61" fmla="*/ 98 h 112"/>
                <a:gd name="T62" fmla="*/ 226 w 226"/>
                <a:gd name="T63" fmla="*/ 91 h 112"/>
                <a:gd name="T64" fmla="*/ 226 w 226"/>
                <a:gd name="T65" fmla="*/ 82 h 112"/>
                <a:gd name="T66" fmla="*/ 224 w 226"/>
                <a:gd name="T67" fmla="*/ 75 h 112"/>
                <a:gd name="T68" fmla="*/ 221 w 226"/>
                <a:gd name="T69" fmla="*/ 68 h 112"/>
                <a:gd name="T70" fmla="*/ 217 w 226"/>
                <a:gd name="T71" fmla="*/ 59 h 112"/>
                <a:gd name="T72" fmla="*/ 210 w 226"/>
                <a:gd name="T73" fmla="*/ 54 h 112"/>
                <a:gd name="T74" fmla="*/ 203 w 226"/>
                <a:gd name="T75" fmla="*/ 49 h 112"/>
                <a:gd name="T76" fmla="*/ 203 w 226"/>
                <a:gd name="T77" fmla="*/ 49 h 112"/>
                <a:gd name="T78" fmla="*/ 189 w 226"/>
                <a:gd name="T79" fmla="*/ 44 h 112"/>
                <a:gd name="T80" fmla="*/ 165 w 226"/>
                <a:gd name="T81" fmla="*/ 37 h 112"/>
                <a:gd name="T82" fmla="*/ 96 w 226"/>
                <a:gd name="T83" fmla="*/ 21 h 112"/>
                <a:gd name="T84" fmla="*/ 5 w 226"/>
                <a:gd name="T85" fmla="*/ 0 h 112"/>
                <a:gd name="T86" fmla="*/ 5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5" y="0"/>
                  </a:moveTo>
                  <a:lnTo>
                    <a:pt x="5" y="0"/>
                  </a:lnTo>
                  <a:lnTo>
                    <a:pt x="0" y="37"/>
                  </a:lnTo>
                  <a:lnTo>
                    <a:pt x="0" y="47"/>
                  </a:lnTo>
                  <a:lnTo>
                    <a:pt x="0" y="52"/>
                  </a:lnTo>
                  <a:lnTo>
                    <a:pt x="0" y="52"/>
                  </a:lnTo>
                  <a:lnTo>
                    <a:pt x="4" y="54"/>
                  </a:lnTo>
                  <a:lnTo>
                    <a:pt x="9" y="58"/>
                  </a:lnTo>
                  <a:lnTo>
                    <a:pt x="18" y="61"/>
                  </a:lnTo>
                  <a:lnTo>
                    <a:pt x="30" y="65"/>
                  </a:lnTo>
                  <a:lnTo>
                    <a:pt x="30" y="65"/>
                  </a:lnTo>
                  <a:lnTo>
                    <a:pt x="53" y="68"/>
                  </a:lnTo>
                  <a:lnTo>
                    <a:pt x="60" y="68"/>
                  </a:lnTo>
                  <a:lnTo>
                    <a:pt x="60" y="68"/>
                  </a:lnTo>
                  <a:lnTo>
                    <a:pt x="72" y="79"/>
                  </a:lnTo>
                  <a:lnTo>
                    <a:pt x="81" y="87"/>
                  </a:lnTo>
                  <a:lnTo>
                    <a:pt x="86" y="94"/>
                  </a:lnTo>
                  <a:lnTo>
                    <a:pt x="86" y="94"/>
                  </a:lnTo>
                  <a:lnTo>
                    <a:pt x="89" y="100"/>
                  </a:lnTo>
                  <a:lnTo>
                    <a:pt x="98" y="105"/>
                  </a:lnTo>
                  <a:lnTo>
                    <a:pt x="114" y="110"/>
                  </a:lnTo>
                  <a:lnTo>
                    <a:pt x="133" y="112"/>
                  </a:lnTo>
                  <a:lnTo>
                    <a:pt x="133" y="112"/>
                  </a:lnTo>
                  <a:lnTo>
                    <a:pt x="159" y="112"/>
                  </a:lnTo>
                  <a:lnTo>
                    <a:pt x="187" y="112"/>
                  </a:lnTo>
                  <a:lnTo>
                    <a:pt x="200" y="110"/>
                  </a:lnTo>
                  <a:lnTo>
                    <a:pt x="210" y="108"/>
                  </a:lnTo>
                  <a:lnTo>
                    <a:pt x="219" y="107"/>
                  </a:lnTo>
                  <a:lnTo>
                    <a:pt x="222" y="103"/>
                  </a:lnTo>
                  <a:lnTo>
                    <a:pt x="222" y="103"/>
                  </a:lnTo>
                  <a:lnTo>
                    <a:pt x="226" y="98"/>
                  </a:lnTo>
                  <a:lnTo>
                    <a:pt x="226" y="91"/>
                  </a:lnTo>
                  <a:lnTo>
                    <a:pt x="226" y="82"/>
                  </a:lnTo>
                  <a:lnTo>
                    <a:pt x="224" y="75"/>
                  </a:lnTo>
                  <a:lnTo>
                    <a:pt x="221" y="68"/>
                  </a:lnTo>
                  <a:lnTo>
                    <a:pt x="217" y="59"/>
                  </a:lnTo>
                  <a:lnTo>
                    <a:pt x="210" y="54"/>
                  </a:lnTo>
                  <a:lnTo>
                    <a:pt x="203" y="49"/>
                  </a:lnTo>
                  <a:lnTo>
                    <a:pt x="203" y="49"/>
                  </a:lnTo>
                  <a:lnTo>
                    <a:pt x="189" y="44"/>
                  </a:lnTo>
                  <a:lnTo>
                    <a:pt x="165" y="37"/>
                  </a:lnTo>
                  <a:lnTo>
                    <a:pt x="96" y="21"/>
                  </a:lnTo>
                  <a:lnTo>
                    <a:pt x="5" y="0"/>
                  </a:lnTo>
                  <a:lnTo>
                    <a:pt x="5"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8" name="Freeform 34"/>
            <p:cNvSpPr>
              <a:spLocks/>
            </p:cNvSpPr>
            <p:nvPr/>
          </p:nvSpPr>
          <p:spPr bwMode="auto">
            <a:xfrm>
              <a:off x="1234" y="3352"/>
              <a:ext cx="111" cy="73"/>
            </a:xfrm>
            <a:custGeom>
              <a:avLst/>
              <a:gdLst>
                <a:gd name="T0" fmla="*/ 179 w 223"/>
                <a:gd name="T1" fmla="*/ 84 h 145"/>
                <a:gd name="T2" fmla="*/ 179 w 223"/>
                <a:gd name="T3" fmla="*/ 84 h 145"/>
                <a:gd name="T4" fmla="*/ 170 w 223"/>
                <a:gd name="T5" fmla="*/ 73 h 145"/>
                <a:gd name="T6" fmla="*/ 163 w 223"/>
                <a:gd name="T7" fmla="*/ 65 h 145"/>
                <a:gd name="T8" fmla="*/ 154 w 223"/>
                <a:gd name="T9" fmla="*/ 47 h 145"/>
                <a:gd name="T10" fmla="*/ 154 w 223"/>
                <a:gd name="T11" fmla="*/ 47 h 145"/>
                <a:gd name="T12" fmla="*/ 144 w 223"/>
                <a:gd name="T13" fmla="*/ 47 h 145"/>
                <a:gd name="T14" fmla="*/ 133 w 223"/>
                <a:gd name="T15" fmla="*/ 45 h 145"/>
                <a:gd name="T16" fmla="*/ 126 w 223"/>
                <a:gd name="T17" fmla="*/ 40 h 145"/>
                <a:gd name="T18" fmla="*/ 119 w 223"/>
                <a:gd name="T19" fmla="*/ 33 h 145"/>
                <a:gd name="T20" fmla="*/ 105 w 223"/>
                <a:gd name="T21" fmla="*/ 16 h 145"/>
                <a:gd name="T22" fmla="*/ 100 w 223"/>
                <a:gd name="T23" fmla="*/ 7 h 145"/>
                <a:gd name="T24" fmla="*/ 91 w 223"/>
                <a:gd name="T25" fmla="*/ 0 h 145"/>
                <a:gd name="T26" fmla="*/ 91 w 223"/>
                <a:gd name="T27" fmla="*/ 0 h 145"/>
                <a:gd name="T28" fmla="*/ 81 w 223"/>
                <a:gd name="T29" fmla="*/ 2 h 145"/>
                <a:gd name="T30" fmla="*/ 81 w 223"/>
                <a:gd name="T31" fmla="*/ 2 h 145"/>
                <a:gd name="T32" fmla="*/ 81 w 223"/>
                <a:gd name="T33" fmla="*/ 26 h 145"/>
                <a:gd name="T34" fmla="*/ 81 w 223"/>
                <a:gd name="T35" fmla="*/ 42 h 145"/>
                <a:gd name="T36" fmla="*/ 79 w 223"/>
                <a:gd name="T37" fmla="*/ 49 h 145"/>
                <a:gd name="T38" fmla="*/ 77 w 223"/>
                <a:gd name="T39" fmla="*/ 52 h 145"/>
                <a:gd name="T40" fmla="*/ 76 w 223"/>
                <a:gd name="T41" fmla="*/ 54 h 145"/>
                <a:gd name="T42" fmla="*/ 70 w 223"/>
                <a:gd name="T43" fmla="*/ 56 h 145"/>
                <a:gd name="T44" fmla="*/ 70 w 223"/>
                <a:gd name="T45" fmla="*/ 56 h 145"/>
                <a:gd name="T46" fmla="*/ 58 w 223"/>
                <a:gd name="T47" fmla="*/ 56 h 145"/>
                <a:gd name="T48" fmla="*/ 41 w 223"/>
                <a:gd name="T49" fmla="*/ 54 h 145"/>
                <a:gd name="T50" fmla="*/ 21 w 223"/>
                <a:gd name="T51" fmla="*/ 51 h 145"/>
                <a:gd name="T52" fmla="*/ 4 w 223"/>
                <a:gd name="T53" fmla="*/ 45 h 145"/>
                <a:gd name="T54" fmla="*/ 4 w 223"/>
                <a:gd name="T55" fmla="*/ 45 h 145"/>
                <a:gd name="T56" fmla="*/ 0 w 223"/>
                <a:gd name="T57" fmla="*/ 58 h 145"/>
                <a:gd name="T58" fmla="*/ 0 w 223"/>
                <a:gd name="T59" fmla="*/ 66 h 145"/>
                <a:gd name="T60" fmla="*/ 2 w 223"/>
                <a:gd name="T61" fmla="*/ 72 h 145"/>
                <a:gd name="T62" fmla="*/ 4 w 223"/>
                <a:gd name="T63" fmla="*/ 75 h 145"/>
                <a:gd name="T64" fmla="*/ 4 w 223"/>
                <a:gd name="T65" fmla="*/ 75 h 145"/>
                <a:gd name="T66" fmla="*/ 9 w 223"/>
                <a:gd name="T67" fmla="*/ 77 h 145"/>
                <a:gd name="T68" fmla="*/ 16 w 223"/>
                <a:gd name="T69" fmla="*/ 80 h 145"/>
                <a:gd name="T70" fmla="*/ 27 w 223"/>
                <a:gd name="T71" fmla="*/ 84 h 145"/>
                <a:gd name="T72" fmla="*/ 41 w 223"/>
                <a:gd name="T73" fmla="*/ 91 h 145"/>
                <a:gd name="T74" fmla="*/ 41 w 223"/>
                <a:gd name="T75" fmla="*/ 91 h 145"/>
                <a:gd name="T76" fmla="*/ 53 w 223"/>
                <a:gd name="T77" fmla="*/ 101 h 145"/>
                <a:gd name="T78" fmla="*/ 63 w 223"/>
                <a:gd name="T79" fmla="*/ 112 h 145"/>
                <a:gd name="T80" fmla="*/ 79 w 223"/>
                <a:gd name="T81" fmla="*/ 131 h 145"/>
                <a:gd name="T82" fmla="*/ 79 w 223"/>
                <a:gd name="T83" fmla="*/ 131 h 145"/>
                <a:gd name="T84" fmla="*/ 83 w 223"/>
                <a:gd name="T85" fmla="*/ 135 h 145"/>
                <a:gd name="T86" fmla="*/ 90 w 223"/>
                <a:gd name="T87" fmla="*/ 138 h 145"/>
                <a:gd name="T88" fmla="*/ 109 w 223"/>
                <a:gd name="T89" fmla="*/ 142 h 145"/>
                <a:gd name="T90" fmla="*/ 132 w 223"/>
                <a:gd name="T91" fmla="*/ 145 h 145"/>
                <a:gd name="T92" fmla="*/ 154 w 223"/>
                <a:gd name="T93" fmla="*/ 145 h 145"/>
                <a:gd name="T94" fmla="*/ 154 w 223"/>
                <a:gd name="T95" fmla="*/ 145 h 145"/>
                <a:gd name="T96" fmla="*/ 177 w 223"/>
                <a:gd name="T97" fmla="*/ 143 h 145"/>
                <a:gd name="T98" fmla="*/ 196 w 223"/>
                <a:gd name="T99" fmla="*/ 142 h 145"/>
                <a:gd name="T100" fmla="*/ 205 w 223"/>
                <a:gd name="T101" fmla="*/ 140 h 145"/>
                <a:gd name="T102" fmla="*/ 212 w 223"/>
                <a:gd name="T103" fmla="*/ 136 h 145"/>
                <a:gd name="T104" fmla="*/ 217 w 223"/>
                <a:gd name="T105" fmla="*/ 133 h 145"/>
                <a:gd name="T106" fmla="*/ 223 w 223"/>
                <a:gd name="T107" fmla="*/ 129 h 145"/>
                <a:gd name="T108" fmla="*/ 223 w 223"/>
                <a:gd name="T109" fmla="*/ 129 h 145"/>
                <a:gd name="T110" fmla="*/ 223 w 223"/>
                <a:gd name="T111" fmla="*/ 124 h 145"/>
                <a:gd name="T112" fmla="*/ 221 w 223"/>
                <a:gd name="T113" fmla="*/ 117 h 145"/>
                <a:gd name="T114" fmla="*/ 216 w 223"/>
                <a:gd name="T115" fmla="*/ 112 h 145"/>
                <a:gd name="T116" fmla="*/ 210 w 223"/>
                <a:gd name="T117" fmla="*/ 107 h 145"/>
                <a:gd name="T118" fmla="*/ 179 w 223"/>
                <a:gd name="T119" fmla="*/ 84 h 145"/>
                <a:gd name="T120" fmla="*/ 179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179" y="84"/>
                  </a:moveTo>
                  <a:lnTo>
                    <a:pt x="179" y="84"/>
                  </a:lnTo>
                  <a:lnTo>
                    <a:pt x="170" y="73"/>
                  </a:lnTo>
                  <a:lnTo>
                    <a:pt x="163" y="65"/>
                  </a:lnTo>
                  <a:lnTo>
                    <a:pt x="154" y="47"/>
                  </a:lnTo>
                  <a:lnTo>
                    <a:pt x="154" y="47"/>
                  </a:lnTo>
                  <a:lnTo>
                    <a:pt x="144" y="47"/>
                  </a:lnTo>
                  <a:lnTo>
                    <a:pt x="133" y="45"/>
                  </a:lnTo>
                  <a:lnTo>
                    <a:pt x="126" y="40"/>
                  </a:lnTo>
                  <a:lnTo>
                    <a:pt x="119" y="33"/>
                  </a:lnTo>
                  <a:lnTo>
                    <a:pt x="105" y="16"/>
                  </a:lnTo>
                  <a:lnTo>
                    <a:pt x="100" y="7"/>
                  </a:lnTo>
                  <a:lnTo>
                    <a:pt x="91" y="0"/>
                  </a:lnTo>
                  <a:lnTo>
                    <a:pt x="91" y="0"/>
                  </a:lnTo>
                  <a:lnTo>
                    <a:pt x="81" y="2"/>
                  </a:lnTo>
                  <a:lnTo>
                    <a:pt x="81" y="2"/>
                  </a:lnTo>
                  <a:lnTo>
                    <a:pt x="81" y="26"/>
                  </a:lnTo>
                  <a:lnTo>
                    <a:pt x="81" y="42"/>
                  </a:lnTo>
                  <a:lnTo>
                    <a:pt x="79" y="49"/>
                  </a:lnTo>
                  <a:lnTo>
                    <a:pt x="77" y="52"/>
                  </a:lnTo>
                  <a:lnTo>
                    <a:pt x="76" y="54"/>
                  </a:lnTo>
                  <a:lnTo>
                    <a:pt x="70" y="56"/>
                  </a:lnTo>
                  <a:lnTo>
                    <a:pt x="70" y="56"/>
                  </a:lnTo>
                  <a:lnTo>
                    <a:pt x="58" y="56"/>
                  </a:lnTo>
                  <a:lnTo>
                    <a:pt x="41" y="54"/>
                  </a:lnTo>
                  <a:lnTo>
                    <a:pt x="21" y="51"/>
                  </a:lnTo>
                  <a:lnTo>
                    <a:pt x="4" y="45"/>
                  </a:lnTo>
                  <a:lnTo>
                    <a:pt x="4" y="45"/>
                  </a:lnTo>
                  <a:lnTo>
                    <a:pt x="0" y="58"/>
                  </a:lnTo>
                  <a:lnTo>
                    <a:pt x="0" y="66"/>
                  </a:lnTo>
                  <a:lnTo>
                    <a:pt x="2" y="72"/>
                  </a:lnTo>
                  <a:lnTo>
                    <a:pt x="4" y="75"/>
                  </a:lnTo>
                  <a:lnTo>
                    <a:pt x="4" y="75"/>
                  </a:lnTo>
                  <a:lnTo>
                    <a:pt x="9" y="77"/>
                  </a:lnTo>
                  <a:lnTo>
                    <a:pt x="16" y="80"/>
                  </a:lnTo>
                  <a:lnTo>
                    <a:pt x="27" y="84"/>
                  </a:lnTo>
                  <a:lnTo>
                    <a:pt x="41" y="91"/>
                  </a:lnTo>
                  <a:lnTo>
                    <a:pt x="41" y="91"/>
                  </a:lnTo>
                  <a:lnTo>
                    <a:pt x="53" y="101"/>
                  </a:lnTo>
                  <a:lnTo>
                    <a:pt x="63" y="112"/>
                  </a:lnTo>
                  <a:lnTo>
                    <a:pt x="79" y="131"/>
                  </a:lnTo>
                  <a:lnTo>
                    <a:pt x="79" y="131"/>
                  </a:lnTo>
                  <a:lnTo>
                    <a:pt x="83" y="135"/>
                  </a:lnTo>
                  <a:lnTo>
                    <a:pt x="90" y="138"/>
                  </a:lnTo>
                  <a:lnTo>
                    <a:pt x="109" y="142"/>
                  </a:lnTo>
                  <a:lnTo>
                    <a:pt x="132" y="145"/>
                  </a:lnTo>
                  <a:lnTo>
                    <a:pt x="154" y="145"/>
                  </a:lnTo>
                  <a:lnTo>
                    <a:pt x="154" y="145"/>
                  </a:lnTo>
                  <a:lnTo>
                    <a:pt x="177" y="143"/>
                  </a:lnTo>
                  <a:lnTo>
                    <a:pt x="196" y="142"/>
                  </a:lnTo>
                  <a:lnTo>
                    <a:pt x="205" y="140"/>
                  </a:lnTo>
                  <a:lnTo>
                    <a:pt x="212" y="136"/>
                  </a:lnTo>
                  <a:lnTo>
                    <a:pt x="217" y="133"/>
                  </a:lnTo>
                  <a:lnTo>
                    <a:pt x="223" y="129"/>
                  </a:lnTo>
                  <a:lnTo>
                    <a:pt x="223" y="129"/>
                  </a:lnTo>
                  <a:lnTo>
                    <a:pt x="223" y="124"/>
                  </a:lnTo>
                  <a:lnTo>
                    <a:pt x="221" y="117"/>
                  </a:lnTo>
                  <a:lnTo>
                    <a:pt x="216" y="112"/>
                  </a:lnTo>
                  <a:lnTo>
                    <a:pt x="210" y="107"/>
                  </a:lnTo>
                  <a:lnTo>
                    <a:pt x="179" y="84"/>
                  </a:lnTo>
                  <a:lnTo>
                    <a:pt x="179"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9" name="Freeform 35"/>
            <p:cNvSpPr>
              <a:spLocks/>
            </p:cNvSpPr>
            <p:nvPr/>
          </p:nvSpPr>
          <p:spPr bwMode="auto">
            <a:xfrm>
              <a:off x="1280" y="3351"/>
              <a:ext cx="31" cy="25"/>
            </a:xfrm>
            <a:custGeom>
              <a:avLst/>
              <a:gdLst>
                <a:gd name="T0" fmla="*/ 63 w 63"/>
                <a:gd name="T1" fmla="*/ 51 h 51"/>
                <a:gd name="T2" fmla="*/ 63 w 63"/>
                <a:gd name="T3" fmla="*/ 51 h 51"/>
                <a:gd name="T4" fmla="*/ 62 w 63"/>
                <a:gd name="T5" fmla="*/ 48 h 51"/>
                <a:gd name="T6" fmla="*/ 62 w 63"/>
                <a:gd name="T7" fmla="*/ 48 h 51"/>
                <a:gd name="T8" fmla="*/ 55 w 63"/>
                <a:gd name="T9" fmla="*/ 35 h 51"/>
                <a:gd name="T10" fmla="*/ 46 w 63"/>
                <a:gd name="T11" fmla="*/ 20 h 51"/>
                <a:gd name="T12" fmla="*/ 39 w 63"/>
                <a:gd name="T13" fmla="*/ 0 h 51"/>
                <a:gd name="T14" fmla="*/ 39 w 63"/>
                <a:gd name="T15" fmla="*/ 0 h 51"/>
                <a:gd name="T16" fmla="*/ 28 w 63"/>
                <a:gd name="T17" fmla="*/ 0 h 51"/>
                <a:gd name="T18" fmla="*/ 0 w 63"/>
                <a:gd name="T19" fmla="*/ 4 h 51"/>
                <a:gd name="T20" fmla="*/ 0 w 63"/>
                <a:gd name="T21" fmla="*/ 4 h 51"/>
                <a:gd name="T22" fmla="*/ 9 w 63"/>
                <a:gd name="T23" fmla="*/ 11 h 51"/>
                <a:gd name="T24" fmla="*/ 14 w 63"/>
                <a:gd name="T25" fmla="*/ 20 h 51"/>
                <a:gd name="T26" fmla="*/ 28 w 63"/>
                <a:gd name="T27" fmla="*/ 37 h 51"/>
                <a:gd name="T28" fmla="*/ 35 w 63"/>
                <a:gd name="T29" fmla="*/ 44 h 51"/>
                <a:gd name="T30" fmla="*/ 42 w 63"/>
                <a:gd name="T31" fmla="*/ 49 h 51"/>
                <a:gd name="T32" fmla="*/ 53 w 63"/>
                <a:gd name="T33" fmla="*/ 51 h 51"/>
                <a:gd name="T34" fmla="*/ 63 w 63"/>
                <a:gd name="T35" fmla="*/ 51 h 51"/>
                <a:gd name="T36" fmla="*/ 63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63" y="51"/>
                  </a:moveTo>
                  <a:lnTo>
                    <a:pt x="63" y="51"/>
                  </a:lnTo>
                  <a:lnTo>
                    <a:pt x="62" y="48"/>
                  </a:lnTo>
                  <a:lnTo>
                    <a:pt x="62" y="48"/>
                  </a:lnTo>
                  <a:lnTo>
                    <a:pt x="55" y="35"/>
                  </a:lnTo>
                  <a:lnTo>
                    <a:pt x="46" y="20"/>
                  </a:lnTo>
                  <a:lnTo>
                    <a:pt x="39" y="0"/>
                  </a:lnTo>
                  <a:lnTo>
                    <a:pt x="39" y="0"/>
                  </a:lnTo>
                  <a:lnTo>
                    <a:pt x="28" y="0"/>
                  </a:lnTo>
                  <a:lnTo>
                    <a:pt x="0" y="4"/>
                  </a:lnTo>
                  <a:lnTo>
                    <a:pt x="0" y="4"/>
                  </a:lnTo>
                  <a:lnTo>
                    <a:pt x="9" y="11"/>
                  </a:lnTo>
                  <a:lnTo>
                    <a:pt x="14" y="20"/>
                  </a:lnTo>
                  <a:lnTo>
                    <a:pt x="28" y="37"/>
                  </a:lnTo>
                  <a:lnTo>
                    <a:pt x="35" y="44"/>
                  </a:lnTo>
                  <a:lnTo>
                    <a:pt x="42" y="49"/>
                  </a:lnTo>
                  <a:lnTo>
                    <a:pt x="53" y="51"/>
                  </a:lnTo>
                  <a:lnTo>
                    <a:pt x="63" y="51"/>
                  </a:lnTo>
                  <a:lnTo>
                    <a:pt x="63"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0" name="Freeform 36"/>
            <p:cNvSpPr>
              <a:spLocks/>
            </p:cNvSpPr>
            <p:nvPr/>
          </p:nvSpPr>
          <p:spPr bwMode="auto">
            <a:xfrm>
              <a:off x="1236" y="3353"/>
              <a:ext cx="38" cy="27"/>
            </a:xfrm>
            <a:custGeom>
              <a:avLst/>
              <a:gdLst>
                <a:gd name="T0" fmla="*/ 66 w 77"/>
                <a:gd name="T1" fmla="*/ 54 h 54"/>
                <a:gd name="T2" fmla="*/ 66 w 77"/>
                <a:gd name="T3" fmla="*/ 54 h 54"/>
                <a:gd name="T4" fmla="*/ 72 w 77"/>
                <a:gd name="T5" fmla="*/ 52 h 54"/>
                <a:gd name="T6" fmla="*/ 73 w 77"/>
                <a:gd name="T7" fmla="*/ 50 h 54"/>
                <a:gd name="T8" fmla="*/ 75 w 77"/>
                <a:gd name="T9" fmla="*/ 47 h 54"/>
                <a:gd name="T10" fmla="*/ 77 w 77"/>
                <a:gd name="T11" fmla="*/ 40 h 54"/>
                <a:gd name="T12" fmla="*/ 77 w 77"/>
                <a:gd name="T13" fmla="*/ 24 h 54"/>
                <a:gd name="T14" fmla="*/ 77 w 77"/>
                <a:gd name="T15" fmla="*/ 0 h 54"/>
                <a:gd name="T16" fmla="*/ 77 w 77"/>
                <a:gd name="T17" fmla="*/ 0 h 54"/>
                <a:gd name="T18" fmla="*/ 56 w 77"/>
                <a:gd name="T19" fmla="*/ 3 h 54"/>
                <a:gd name="T20" fmla="*/ 33 w 77"/>
                <a:gd name="T21" fmla="*/ 8 h 54"/>
                <a:gd name="T22" fmla="*/ 16 w 77"/>
                <a:gd name="T23" fmla="*/ 17 h 54"/>
                <a:gd name="T24" fmla="*/ 9 w 77"/>
                <a:gd name="T25" fmla="*/ 21 h 54"/>
                <a:gd name="T26" fmla="*/ 3 w 77"/>
                <a:gd name="T27" fmla="*/ 26 h 54"/>
                <a:gd name="T28" fmla="*/ 3 w 77"/>
                <a:gd name="T29" fmla="*/ 26 h 54"/>
                <a:gd name="T30" fmla="*/ 0 w 77"/>
                <a:gd name="T31" fmla="*/ 43 h 54"/>
                <a:gd name="T32" fmla="*/ 0 w 77"/>
                <a:gd name="T33" fmla="*/ 43 h 54"/>
                <a:gd name="T34" fmla="*/ 17 w 77"/>
                <a:gd name="T35" fmla="*/ 49 h 54"/>
                <a:gd name="T36" fmla="*/ 37 w 77"/>
                <a:gd name="T37" fmla="*/ 52 h 54"/>
                <a:gd name="T38" fmla="*/ 54 w 77"/>
                <a:gd name="T39" fmla="*/ 54 h 54"/>
                <a:gd name="T40" fmla="*/ 66 w 77"/>
                <a:gd name="T41" fmla="*/ 54 h 54"/>
                <a:gd name="T42" fmla="*/ 66 w 77"/>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54">
                  <a:moveTo>
                    <a:pt x="66" y="54"/>
                  </a:moveTo>
                  <a:lnTo>
                    <a:pt x="66" y="54"/>
                  </a:lnTo>
                  <a:lnTo>
                    <a:pt x="72" y="52"/>
                  </a:lnTo>
                  <a:lnTo>
                    <a:pt x="73" y="50"/>
                  </a:lnTo>
                  <a:lnTo>
                    <a:pt x="75" y="47"/>
                  </a:lnTo>
                  <a:lnTo>
                    <a:pt x="77" y="40"/>
                  </a:lnTo>
                  <a:lnTo>
                    <a:pt x="77" y="24"/>
                  </a:lnTo>
                  <a:lnTo>
                    <a:pt x="77" y="0"/>
                  </a:lnTo>
                  <a:lnTo>
                    <a:pt x="77" y="0"/>
                  </a:lnTo>
                  <a:lnTo>
                    <a:pt x="56" y="3"/>
                  </a:lnTo>
                  <a:lnTo>
                    <a:pt x="33" y="8"/>
                  </a:lnTo>
                  <a:lnTo>
                    <a:pt x="16" y="17"/>
                  </a:lnTo>
                  <a:lnTo>
                    <a:pt x="9" y="21"/>
                  </a:lnTo>
                  <a:lnTo>
                    <a:pt x="3" y="26"/>
                  </a:lnTo>
                  <a:lnTo>
                    <a:pt x="3" y="26"/>
                  </a:lnTo>
                  <a:lnTo>
                    <a:pt x="0" y="43"/>
                  </a:lnTo>
                  <a:lnTo>
                    <a:pt x="0" y="43"/>
                  </a:lnTo>
                  <a:lnTo>
                    <a:pt x="17" y="49"/>
                  </a:lnTo>
                  <a:lnTo>
                    <a:pt x="37" y="52"/>
                  </a:lnTo>
                  <a:lnTo>
                    <a:pt x="54" y="54"/>
                  </a:lnTo>
                  <a:lnTo>
                    <a:pt x="66" y="54"/>
                  </a:lnTo>
                  <a:lnTo>
                    <a:pt x="66"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1" name="Freeform 37"/>
            <p:cNvSpPr>
              <a:spLocks/>
            </p:cNvSpPr>
            <p:nvPr/>
          </p:nvSpPr>
          <p:spPr bwMode="auto">
            <a:xfrm>
              <a:off x="1010" y="2812"/>
              <a:ext cx="299" cy="568"/>
            </a:xfrm>
            <a:custGeom>
              <a:avLst/>
              <a:gdLst>
                <a:gd name="T0" fmla="*/ 296 w 597"/>
                <a:gd name="T1" fmla="*/ 339 h 1136"/>
                <a:gd name="T2" fmla="*/ 328 w 597"/>
                <a:gd name="T3" fmla="*/ 457 h 1136"/>
                <a:gd name="T4" fmla="*/ 343 w 597"/>
                <a:gd name="T5" fmla="*/ 553 h 1136"/>
                <a:gd name="T6" fmla="*/ 371 w 597"/>
                <a:gd name="T7" fmla="*/ 613 h 1136"/>
                <a:gd name="T8" fmla="*/ 382 w 597"/>
                <a:gd name="T9" fmla="*/ 655 h 1136"/>
                <a:gd name="T10" fmla="*/ 387 w 597"/>
                <a:gd name="T11" fmla="*/ 753 h 1136"/>
                <a:gd name="T12" fmla="*/ 401 w 597"/>
                <a:gd name="T13" fmla="*/ 875 h 1136"/>
                <a:gd name="T14" fmla="*/ 412 w 597"/>
                <a:gd name="T15" fmla="*/ 940 h 1136"/>
                <a:gd name="T16" fmla="*/ 406 w 597"/>
                <a:gd name="T17" fmla="*/ 985 h 1136"/>
                <a:gd name="T18" fmla="*/ 440 w 597"/>
                <a:gd name="T19" fmla="*/ 1041 h 1136"/>
                <a:gd name="T20" fmla="*/ 438 w 597"/>
                <a:gd name="T21" fmla="*/ 1083 h 1136"/>
                <a:gd name="T22" fmla="*/ 457 w 597"/>
                <a:gd name="T23" fmla="*/ 1124 h 1136"/>
                <a:gd name="T24" fmla="*/ 532 w 597"/>
                <a:gd name="T25" fmla="*/ 1083 h 1136"/>
                <a:gd name="T26" fmla="*/ 585 w 597"/>
                <a:gd name="T27" fmla="*/ 1089 h 1136"/>
                <a:gd name="T28" fmla="*/ 594 w 597"/>
                <a:gd name="T29" fmla="*/ 1062 h 1136"/>
                <a:gd name="T30" fmla="*/ 590 w 597"/>
                <a:gd name="T31" fmla="*/ 1040 h 1136"/>
                <a:gd name="T32" fmla="*/ 566 w 597"/>
                <a:gd name="T33" fmla="*/ 1020 h 1136"/>
                <a:gd name="T34" fmla="*/ 566 w 597"/>
                <a:gd name="T35" fmla="*/ 996 h 1136"/>
                <a:gd name="T36" fmla="*/ 590 w 597"/>
                <a:gd name="T37" fmla="*/ 947 h 1136"/>
                <a:gd name="T38" fmla="*/ 571 w 597"/>
                <a:gd name="T39" fmla="*/ 900 h 1136"/>
                <a:gd name="T40" fmla="*/ 562 w 597"/>
                <a:gd name="T41" fmla="*/ 676 h 1136"/>
                <a:gd name="T42" fmla="*/ 536 w 597"/>
                <a:gd name="T43" fmla="*/ 649 h 1136"/>
                <a:gd name="T44" fmla="*/ 524 w 597"/>
                <a:gd name="T45" fmla="*/ 630 h 1136"/>
                <a:gd name="T46" fmla="*/ 520 w 597"/>
                <a:gd name="T47" fmla="*/ 571 h 1136"/>
                <a:gd name="T48" fmla="*/ 532 w 597"/>
                <a:gd name="T49" fmla="*/ 501 h 1136"/>
                <a:gd name="T50" fmla="*/ 520 w 597"/>
                <a:gd name="T51" fmla="*/ 341 h 1136"/>
                <a:gd name="T52" fmla="*/ 506 w 597"/>
                <a:gd name="T53" fmla="*/ 236 h 1136"/>
                <a:gd name="T54" fmla="*/ 501 w 597"/>
                <a:gd name="T55" fmla="*/ 117 h 1136"/>
                <a:gd name="T56" fmla="*/ 462 w 597"/>
                <a:gd name="T57" fmla="*/ 21 h 1136"/>
                <a:gd name="T58" fmla="*/ 25 w 597"/>
                <a:gd name="T59" fmla="*/ 224 h 1136"/>
                <a:gd name="T60" fmla="*/ 25 w 597"/>
                <a:gd name="T61" fmla="*/ 437 h 1136"/>
                <a:gd name="T62" fmla="*/ 27 w 597"/>
                <a:gd name="T63" fmla="*/ 543 h 1136"/>
                <a:gd name="T64" fmla="*/ 32 w 597"/>
                <a:gd name="T65" fmla="*/ 646 h 1136"/>
                <a:gd name="T66" fmla="*/ 18 w 597"/>
                <a:gd name="T67" fmla="*/ 648 h 1136"/>
                <a:gd name="T68" fmla="*/ 18 w 597"/>
                <a:gd name="T69" fmla="*/ 674 h 1136"/>
                <a:gd name="T70" fmla="*/ 20 w 597"/>
                <a:gd name="T71" fmla="*/ 728 h 1136"/>
                <a:gd name="T72" fmla="*/ 23 w 597"/>
                <a:gd name="T73" fmla="*/ 851 h 1136"/>
                <a:gd name="T74" fmla="*/ 21 w 597"/>
                <a:gd name="T75" fmla="*/ 917 h 1136"/>
                <a:gd name="T76" fmla="*/ 0 w 597"/>
                <a:gd name="T77" fmla="*/ 940 h 1136"/>
                <a:gd name="T78" fmla="*/ 27 w 597"/>
                <a:gd name="T79" fmla="*/ 994 h 1136"/>
                <a:gd name="T80" fmla="*/ 13 w 597"/>
                <a:gd name="T81" fmla="*/ 1022 h 1136"/>
                <a:gd name="T82" fmla="*/ 14 w 597"/>
                <a:gd name="T83" fmla="*/ 1110 h 1136"/>
                <a:gd name="T84" fmla="*/ 62 w 597"/>
                <a:gd name="T85" fmla="*/ 1111 h 1136"/>
                <a:gd name="T86" fmla="*/ 95 w 597"/>
                <a:gd name="T87" fmla="*/ 1117 h 1136"/>
                <a:gd name="T88" fmla="*/ 123 w 597"/>
                <a:gd name="T89" fmla="*/ 1136 h 1136"/>
                <a:gd name="T90" fmla="*/ 140 w 597"/>
                <a:gd name="T91" fmla="*/ 1108 h 1136"/>
                <a:gd name="T92" fmla="*/ 147 w 597"/>
                <a:gd name="T93" fmla="*/ 1057 h 1136"/>
                <a:gd name="T94" fmla="*/ 172 w 597"/>
                <a:gd name="T95" fmla="*/ 1001 h 1136"/>
                <a:gd name="T96" fmla="*/ 165 w 597"/>
                <a:gd name="T97" fmla="*/ 971 h 1136"/>
                <a:gd name="T98" fmla="*/ 175 w 597"/>
                <a:gd name="T99" fmla="*/ 924 h 1136"/>
                <a:gd name="T100" fmla="*/ 193 w 597"/>
                <a:gd name="T101" fmla="*/ 800 h 1136"/>
                <a:gd name="T102" fmla="*/ 191 w 597"/>
                <a:gd name="T103" fmla="*/ 676 h 1136"/>
                <a:gd name="T104" fmla="*/ 191 w 597"/>
                <a:gd name="T105" fmla="*/ 604 h 1136"/>
                <a:gd name="T106" fmla="*/ 207 w 597"/>
                <a:gd name="T107" fmla="*/ 459 h 1136"/>
                <a:gd name="T108" fmla="*/ 228 w 597"/>
                <a:gd name="T109" fmla="*/ 306 h 1136"/>
                <a:gd name="T110" fmla="*/ 249 w 597"/>
                <a:gd name="T111" fmla="*/ 245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97" h="1136">
                  <a:moveTo>
                    <a:pt x="279" y="220"/>
                  </a:moveTo>
                  <a:lnTo>
                    <a:pt x="279" y="220"/>
                  </a:lnTo>
                  <a:lnTo>
                    <a:pt x="284" y="234"/>
                  </a:lnTo>
                  <a:lnTo>
                    <a:pt x="286" y="252"/>
                  </a:lnTo>
                  <a:lnTo>
                    <a:pt x="291" y="296"/>
                  </a:lnTo>
                  <a:lnTo>
                    <a:pt x="296" y="339"/>
                  </a:lnTo>
                  <a:lnTo>
                    <a:pt x="300" y="359"/>
                  </a:lnTo>
                  <a:lnTo>
                    <a:pt x="301" y="374"/>
                  </a:lnTo>
                  <a:lnTo>
                    <a:pt x="301" y="374"/>
                  </a:lnTo>
                  <a:lnTo>
                    <a:pt x="308" y="397"/>
                  </a:lnTo>
                  <a:lnTo>
                    <a:pt x="315" y="418"/>
                  </a:lnTo>
                  <a:lnTo>
                    <a:pt x="328" y="457"/>
                  </a:lnTo>
                  <a:lnTo>
                    <a:pt x="333" y="474"/>
                  </a:lnTo>
                  <a:lnTo>
                    <a:pt x="338" y="492"/>
                  </a:lnTo>
                  <a:lnTo>
                    <a:pt x="342" y="509"/>
                  </a:lnTo>
                  <a:lnTo>
                    <a:pt x="342" y="527"/>
                  </a:lnTo>
                  <a:lnTo>
                    <a:pt x="342" y="527"/>
                  </a:lnTo>
                  <a:lnTo>
                    <a:pt x="343" y="553"/>
                  </a:lnTo>
                  <a:lnTo>
                    <a:pt x="347" y="572"/>
                  </a:lnTo>
                  <a:lnTo>
                    <a:pt x="350" y="586"/>
                  </a:lnTo>
                  <a:lnTo>
                    <a:pt x="356" y="597"/>
                  </a:lnTo>
                  <a:lnTo>
                    <a:pt x="361" y="604"/>
                  </a:lnTo>
                  <a:lnTo>
                    <a:pt x="366" y="609"/>
                  </a:lnTo>
                  <a:lnTo>
                    <a:pt x="371" y="613"/>
                  </a:lnTo>
                  <a:lnTo>
                    <a:pt x="375" y="618"/>
                  </a:lnTo>
                  <a:lnTo>
                    <a:pt x="375" y="618"/>
                  </a:lnTo>
                  <a:lnTo>
                    <a:pt x="380" y="627"/>
                  </a:lnTo>
                  <a:lnTo>
                    <a:pt x="384" y="632"/>
                  </a:lnTo>
                  <a:lnTo>
                    <a:pt x="384" y="641"/>
                  </a:lnTo>
                  <a:lnTo>
                    <a:pt x="382" y="655"/>
                  </a:lnTo>
                  <a:lnTo>
                    <a:pt x="382" y="655"/>
                  </a:lnTo>
                  <a:lnTo>
                    <a:pt x="380" y="676"/>
                  </a:lnTo>
                  <a:lnTo>
                    <a:pt x="382" y="700"/>
                  </a:lnTo>
                  <a:lnTo>
                    <a:pt x="384" y="726"/>
                  </a:lnTo>
                  <a:lnTo>
                    <a:pt x="387" y="753"/>
                  </a:lnTo>
                  <a:lnTo>
                    <a:pt x="387" y="753"/>
                  </a:lnTo>
                  <a:lnTo>
                    <a:pt x="389" y="781"/>
                  </a:lnTo>
                  <a:lnTo>
                    <a:pt x="391" y="812"/>
                  </a:lnTo>
                  <a:lnTo>
                    <a:pt x="394" y="845"/>
                  </a:lnTo>
                  <a:lnTo>
                    <a:pt x="398" y="861"/>
                  </a:lnTo>
                  <a:lnTo>
                    <a:pt x="401" y="875"/>
                  </a:lnTo>
                  <a:lnTo>
                    <a:pt x="401" y="875"/>
                  </a:lnTo>
                  <a:lnTo>
                    <a:pt x="413" y="910"/>
                  </a:lnTo>
                  <a:lnTo>
                    <a:pt x="415" y="919"/>
                  </a:lnTo>
                  <a:lnTo>
                    <a:pt x="413" y="929"/>
                  </a:lnTo>
                  <a:lnTo>
                    <a:pt x="413" y="929"/>
                  </a:lnTo>
                  <a:lnTo>
                    <a:pt x="413" y="936"/>
                  </a:lnTo>
                  <a:lnTo>
                    <a:pt x="412" y="940"/>
                  </a:lnTo>
                  <a:lnTo>
                    <a:pt x="406" y="947"/>
                  </a:lnTo>
                  <a:lnTo>
                    <a:pt x="405" y="956"/>
                  </a:lnTo>
                  <a:lnTo>
                    <a:pt x="403" y="963"/>
                  </a:lnTo>
                  <a:lnTo>
                    <a:pt x="405" y="970"/>
                  </a:lnTo>
                  <a:lnTo>
                    <a:pt x="405" y="970"/>
                  </a:lnTo>
                  <a:lnTo>
                    <a:pt x="406" y="985"/>
                  </a:lnTo>
                  <a:lnTo>
                    <a:pt x="410" y="996"/>
                  </a:lnTo>
                  <a:lnTo>
                    <a:pt x="417" y="1008"/>
                  </a:lnTo>
                  <a:lnTo>
                    <a:pt x="429" y="1024"/>
                  </a:lnTo>
                  <a:lnTo>
                    <a:pt x="429" y="1024"/>
                  </a:lnTo>
                  <a:lnTo>
                    <a:pt x="434" y="1034"/>
                  </a:lnTo>
                  <a:lnTo>
                    <a:pt x="440" y="1041"/>
                  </a:lnTo>
                  <a:lnTo>
                    <a:pt x="441" y="1050"/>
                  </a:lnTo>
                  <a:lnTo>
                    <a:pt x="441" y="1055"/>
                  </a:lnTo>
                  <a:lnTo>
                    <a:pt x="441" y="1066"/>
                  </a:lnTo>
                  <a:lnTo>
                    <a:pt x="438" y="1073"/>
                  </a:lnTo>
                  <a:lnTo>
                    <a:pt x="438" y="1073"/>
                  </a:lnTo>
                  <a:lnTo>
                    <a:pt x="438" y="1083"/>
                  </a:lnTo>
                  <a:lnTo>
                    <a:pt x="440" y="1094"/>
                  </a:lnTo>
                  <a:lnTo>
                    <a:pt x="445" y="1113"/>
                  </a:lnTo>
                  <a:lnTo>
                    <a:pt x="445" y="1113"/>
                  </a:lnTo>
                  <a:lnTo>
                    <a:pt x="448" y="1118"/>
                  </a:lnTo>
                  <a:lnTo>
                    <a:pt x="452" y="1122"/>
                  </a:lnTo>
                  <a:lnTo>
                    <a:pt x="457" y="1124"/>
                  </a:lnTo>
                  <a:lnTo>
                    <a:pt x="462" y="1124"/>
                  </a:lnTo>
                  <a:lnTo>
                    <a:pt x="462" y="1124"/>
                  </a:lnTo>
                  <a:lnTo>
                    <a:pt x="476" y="1118"/>
                  </a:lnTo>
                  <a:lnTo>
                    <a:pt x="499" y="1104"/>
                  </a:lnTo>
                  <a:lnTo>
                    <a:pt x="532" y="1083"/>
                  </a:lnTo>
                  <a:lnTo>
                    <a:pt x="532" y="1083"/>
                  </a:lnTo>
                  <a:lnTo>
                    <a:pt x="536" y="1085"/>
                  </a:lnTo>
                  <a:lnTo>
                    <a:pt x="548" y="1087"/>
                  </a:lnTo>
                  <a:lnTo>
                    <a:pt x="548" y="1087"/>
                  </a:lnTo>
                  <a:lnTo>
                    <a:pt x="567" y="1089"/>
                  </a:lnTo>
                  <a:lnTo>
                    <a:pt x="585" y="1089"/>
                  </a:lnTo>
                  <a:lnTo>
                    <a:pt x="585" y="1089"/>
                  </a:lnTo>
                  <a:lnTo>
                    <a:pt x="587" y="1089"/>
                  </a:lnTo>
                  <a:lnTo>
                    <a:pt x="590" y="1085"/>
                  </a:lnTo>
                  <a:lnTo>
                    <a:pt x="595" y="1076"/>
                  </a:lnTo>
                  <a:lnTo>
                    <a:pt x="597" y="1068"/>
                  </a:lnTo>
                  <a:lnTo>
                    <a:pt x="597" y="1064"/>
                  </a:lnTo>
                  <a:lnTo>
                    <a:pt x="594" y="1062"/>
                  </a:lnTo>
                  <a:lnTo>
                    <a:pt x="594" y="1062"/>
                  </a:lnTo>
                  <a:lnTo>
                    <a:pt x="592" y="1062"/>
                  </a:lnTo>
                  <a:lnTo>
                    <a:pt x="590" y="1061"/>
                  </a:lnTo>
                  <a:lnTo>
                    <a:pt x="590" y="1054"/>
                  </a:lnTo>
                  <a:lnTo>
                    <a:pt x="592" y="1045"/>
                  </a:lnTo>
                  <a:lnTo>
                    <a:pt x="590" y="1040"/>
                  </a:lnTo>
                  <a:lnTo>
                    <a:pt x="588" y="1033"/>
                  </a:lnTo>
                  <a:lnTo>
                    <a:pt x="588" y="1033"/>
                  </a:lnTo>
                  <a:lnTo>
                    <a:pt x="587" y="1027"/>
                  </a:lnTo>
                  <a:lnTo>
                    <a:pt x="581" y="1026"/>
                  </a:lnTo>
                  <a:lnTo>
                    <a:pt x="571" y="1022"/>
                  </a:lnTo>
                  <a:lnTo>
                    <a:pt x="566" y="1020"/>
                  </a:lnTo>
                  <a:lnTo>
                    <a:pt x="560" y="1019"/>
                  </a:lnTo>
                  <a:lnTo>
                    <a:pt x="559" y="1015"/>
                  </a:lnTo>
                  <a:lnTo>
                    <a:pt x="559" y="1010"/>
                  </a:lnTo>
                  <a:lnTo>
                    <a:pt x="559" y="1010"/>
                  </a:lnTo>
                  <a:lnTo>
                    <a:pt x="560" y="1003"/>
                  </a:lnTo>
                  <a:lnTo>
                    <a:pt x="566" y="996"/>
                  </a:lnTo>
                  <a:lnTo>
                    <a:pt x="580" y="978"/>
                  </a:lnTo>
                  <a:lnTo>
                    <a:pt x="585" y="971"/>
                  </a:lnTo>
                  <a:lnTo>
                    <a:pt x="590" y="963"/>
                  </a:lnTo>
                  <a:lnTo>
                    <a:pt x="592" y="954"/>
                  </a:lnTo>
                  <a:lnTo>
                    <a:pt x="590" y="947"/>
                  </a:lnTo>
                  <a:lnTo>
                    <a:pt x="590" y="947"/>
                  </a:lnTo>
                  <a:lnTo>
                    <a:pt x="583" y="935"/>
                  </a:lnTo>
                  <a:lnTo>
                    <a:pt x="578" y="924"/>
                  </a:lnTo>
                  <a:lnTo>
                    <a:pt x="573" y="914"/>
                  </a:lnTo>
                  <a:lnTo>
                    <a:pt x="571" y="908"/>
                  </a:lnTo>
                  <a:lnTo>
                    <a:pt x="571" y="900"/>
                  </a:lnTo>
                  <a:lnTo>
                    <a:pt x="571" y="900"/>
                  </a:lnTo>
                  <a:lnTo>
                    <a:pt x="571" y="872"/>
                  </a:lnTo>
                  <a:lnTo>
                    <a:pt x="569" y="826"/>
                  </a:lnTo>
                  <a:lnTo>
                    <a:pt x="566" y="716"/>
                  </a:lnTo>
                  <a:lnTo>
                    <a:pt x="566" y="716"/>
                  </a:lnTo>
                  <a:lnTo>
                    <a:pt x="564" y="693"/>
                  </a:lnTo>
                  <a:lnTo>
                    <a:pt x="562" y="676"/>
                  </a:lnTo>
                  <a:lnTo>
                    <a:pt x="557" y="663"/>
                  </a:lnTo>
                  <a:lnTo>
                    <a:pt x="553" y="655"/>
                  </a:lnTo>
                  <a:lnTo>
                    <a:pt x="548" y="651"/>
                  </a:lnTo>
                  <a:lnTo>
                    <a:pt x="543" y="648"/>
                  </a:lnTo>
                  <a:lnTo>
                    <a:pt x="539" y="648"/>
                  </a:lnTo>
                  <a:lnTo>
                    <a:pt x="536" y="649"/>
                  </a:lnTo>
                  <a:lnTo>
                    <a:pt x="536" y="649"/>
                  </a:lnTo>
                  <a:lnTo>
                    <a:pt x="534" y="649"/>
                  </a:lnTo>
                  <a:lnTo>
                    <a:pt x="532" y="648"/>
                  </a:lnTo>
                  <a:lnTo>
                    <a:pt x="529" y="646"/>
                  </a:lnTo>
                  <a:lnTo>
                    <a:pt x="527" y="642"/>
                  </a:lnTo>
                  <a:lnTo>
                    <a:pt x="524" y="630"/>
                  </a:lnTo>
                  <a:lnTo>
                    <a:pt x="524" y="614"/>
                  </a:lnTo>
                  <a:lnTo>
                    <a:pt x="524" y="614"/>
                  </a:lnTo>
                  <a:lnTo>
                    <a:pt x="525" y="586"/>
                  </a:lnTo>
                  <a:lnTo>
                    <a:pt x="524" y="578"/>
                  </a:lnTo>
                  <a:lnTo>
                    <a:pt x="520" y="571"/>
                  </a:lnTo>
                  <a:lnTo>
                    <a:pt x="520" y="571"/>
                  </a:lnTo>
                  <a:lnTo>
                    <a:pt x="518" y="565"/>
                  </a:lnTo>
                  <a:lnTo>
                    <a:pt x="518" y="558"/>
                  </a:lnTo>
                  <a:lnTo>
                    <a:pt x="524" y="537"/>
                  </a:lnTo>
                  <a:lnTo>
                    <a:pt x="531" y="516"/>
                  </a:lnTo>
                  <a:lnTo>
                    <a:pt x="532" y="508"/>
                  </a:lnTo>
                  <a:lnTo>
                    <a:pt x="532" y="501"/>
                  </a:lnTo>
                  <a:lnTo>
                    <a:pt x="532" y="501"/>
                  </a:lnTo>
                  <a:lnTo>
                    <a:pt x="531" y="480"/>
                  </a:lnTo>
                  <a:lnTo>
                    <a:pt x="527" y="443"/>
                  </a:lnTo>
                  <a:lnTo>
                    <a:pt x="522" y="395"/>
                  </a:lnTo>
                  <a:lnTo>
                    <a:pt x="520" y="369"/>
                  </a:lnTo>
                  <a:lnTo>
                    <a:pt x="520" y="341"/>
                  </a:lnTo>
                  <a:lnTo>
                    <a:pt x="520" y="341"/>
                  </a:lnTo>
                  <a:lnTo>
                    <a:pt x="518" y="317"/>
                  </a:lnTo>
                  <a:lnTo>
                    <a:pt x="517" y="297"/>
                  </a:lnTo>
                  <a:lnTo>
                    <a:pt x="511" y="269"/>
                  </a:lnTo>
                  <a:lnTo>
                    <a:pt x="506" y="247"/>
                  </a:lnTo>
                  <a:lnTo>
                    <a:pt x="506" y="236"/>
                  </a:lnTo>
                  <a:lnTo>
                    <a:pt x="506" y="220"/>
                  </a:lnTo>
                  <a:lnTo>
                    <a:pt x="506" y="220"/>
                  </a:lnTo>
                  <a:lnTo>
                    <a:pt x="508" y="189"/>
                  </a:lnTo>
                  <a:lnTo>
                    <a:pt x="506" y="154"/>
                  </a:lnTo>
                  <a:lnTo>
                    <a:pt x="504" y="135"/>
                  </a:lnTo>
                  <a:lnTo>
                    <a:pt x="501" y="117"/>
                  </a:lnTo>
                  <a:lnTo>
                    <a:pt x="497" y="98"/>
                  </a:lnTo>
                  <a:lnTo>
                    <a:pt x="492" y="79"/>
                  </a:lnTo>
                  <a:lnTo>
                    <a:pt x="492" y="79"/>
                  </a:lnTo>
                  <a:lnTo>
                    <a:pt x="485" y="61"/>
                  </a:lnTo>
                  <a:lnTo>
                    <a:pt x="478" y="45"/>
                  </a:lnTo>
                  <a:lnTo>
                    <a:pt x="462" y="21"/>
                  </a:lnTo>
                  <a:lnTo>
                    <a:pt x="452" y="5"/>
                  </a:lnTo>
                  <a:lnTo>
                    <a:pt x="447" y="0"/>
                  </a:lnTo>
                  <a:lnTo>
                    <a:pt x="21" y="28"/>
                  </a:lnTo>
                  <a:lnTo>
                    <a:pt x="21" y="28"/>
                  </a:lnTo>
                  <a:lnTo>
                    <a:pt x="23" y="114"/>
                  </a:lnTo>
                  <a:lnTo>
                    <a:pt x="25" y="224"/>
                  </a:lnTo>
                  <a:lnTo>
                    <a:pt x="25" y="224"/>
                  </a:lnTo>
                  <a:lnTo>
                    <a:pt x="27" y="247"/>
                  </a:lnTo>
                  <a:lnTo>
                    <a:pt x="25" y="269"/>
                  </a:lnTo>
                  <a:lnTo>
                    <a:pt x="25" y="339"/>
                  </a:lnTo>
                  <a:lnTo>
                    <a:pt x="25" y="339"/>
                  </a:lnTo>
                  <a:lnTo>
                    <a:pt x="25" y="437"/>
                  </a:lnTo>
                  <a:lnTo>
                    <a:pt x="25" y="476"/>
                  </a:lnTo>
                  <a:lnTo>
                    <a:pt x="25" y="502"/>
                  </a:lnTo>
                  <a:lnTo>
                    <a:pt x="25" y="502"/>
                  </a:lnTo>
                  <a:lnTo>
                    <a:pt x="23" y="511"/>
                  </a:lnTo>
                  <a:lnTo>
                    <a:pt x="25" y="522"/>
                  </a:lnTo>
                  <a:lnTo>
                    <a:pt x="27" y="543"/>
                  </a:lnTo>
                  <a:lnTo>
                    <a:pt x="30" y="567"/>
                  </a:lnTo>
                  <a:lnTo>
                    <a:pt x="34" y="593"/>
                  </a:lnTo>
                  <a:lnTo>
                    <a:pt x="34" y="593"/>
                  </a:lnTo>
                  <a:lnTo>
                    <a:pt x="34" y="618"/>
                  </a:lnTo>
                  <a:lnTo>
                    <a:pt x="34" y="637"/>
                  </a:lnTo>
                  <a:lnTo>
                    <a:pt x="32" y="646"/>
                  </a:lnTo>
                  <a:lnTo>
                    <a:pt x="30" y="648"/>
                  </a:lnTo>
                  <a:lnTo>
                    <a:pt x="27" y="646"/>
                  </a:lnTo>
                  <a:lnTo>
                    <a:pt x="27" y="646"/>
                  </a:lnTo>
                  <a:lnTo>
                    <a:pt x="25" y="644"/>
                  </a:lnTo>
                  <a:lnTo>
                    <a:pt x="21" y="646"/>
                  </a:lnTo>
                  <a:lnTo>
                    <a:pt x="18" y="648"/>
                  </a:lnTo>
                  <a:lnTo>
                    <a:pt x="16" y="651"/>
                  </a:lnTo>
                  <a:lnTo>
                    <a:pt x="14" y="656"/>
                  </a:lnTo>
                  <a:lnTo>
                    <a:pt x="14" y="662"/>
                  </a:lnTo>
                  <a:lnTo>
                    <a:pt x="16" y="669"/>
                  </a:lnTo>
                  <a:lnTo>
                    <a:pt x="18" y="674"/>
                  </a:lnTo>
                  <a:lnTo>
                    <a:pt x="18" y="674"/>
                  </a:lnTo>
                  <a:lnTo>
                    <a:pt x="23" y="683"/>
                  </a:lnTo>
                  <a:lnTo>
                    <a:pt x="23" y="691"/>
                  </a:lnTo>
                  <a:lnTo>
                    <a:pt x="21" y="700"/>
                  </a:lnTo>
                  <a:lnTo>
                    <a:pt x="21" y="712"/>
                  </a:lnTo>
                  <a:lnTo>
                    <a:pt x="21" y="712"/>
                  </a:lnTo>
                  <a:lnTo>
                    <a:pt x="20" y="728"/>
                  </a:lnTo>
                  <a:lnTo>
                    <a:pt x="18" y="744"/>
                  </a:lnTo>
                  <a:lnTo>
                    <a:pt x="16" y="767"/>
                  </a:lnTo>
                  <a:lnTo>
                    <a:pt x="16" y="796"/>
                  </a:lnTo>
                  <a:lnTo>
                    <a:pt x="16" y="796"/>
                  </a:lnTo>
                  <a:lnTo>
                    <a:pt x="20" y="826"/>
                  </a:lnTo>
                  <a:lnTo>
                    <a:pt x="23" y="851"/>
                  </a:lnTo>
                  <a:lnTo>
                    <a:pt x="28" y="873"/>
                  </a:lnTo>
                  <a:lnTo>
                    <a:pt x="30" y="898"/>
                  </a:lnTo>
                  <a:lnTo>
                    <a:pt x="30" y="898"/>
                  </a:lnTo>
                  <a:lnTo>
                    <a:pt x="30" y="907"/>
                  </a:lnTo>
                  <a:lnTo>
                    <a:pt x="27" y="914"/>
                  </a:lnTo>
                  <a:lnTo>
                    <a:pt x="21" y="917"/>
                  </a:lnTo>
                  <a:lnTo>
                    <a:pt x="16" y="919"/>
                  </a:lnTo>
                  <a:lnTo>
                    <a:pt x="11" y="922"/>
                  </a:lnTo>
                  <a:lnTo>
                    <a:pt x="6" y="924"/>
                  </a:lnTo>
                  <a:lnTo>
                    <a:pt x="2" y="931"/>
                  </a:lnTo>
                  <a:lnTo>
                    <a:pt x="0" y="940"/>
                  </a:lnTo>
                  <a:lnTo>
                    <a:pt x="0" y="940"/>
                  </a:lnTo>
                  <a:lnTo>
                    <a:pt x="2" y="950"/>
                  </a:lnTo>
                  <a:lnTo>
                    <a:pt x="6" y="959"/>
                  </a:lnTo>
                  <a:lnTo>
                    <a:pt x="9" y="968"/>
                  </a:lnTo>
                  <a:lnTo>
                    <a:pt x="14" y="975"/>
                  </a:lnTo>
                  <a:lnTo>
                    <a:pt x="23" y="989"/>
                  </a:lnTo>
                  <a:lnTo>
                    <a:pt x="27" y="994"/>
                  </a:lnTo>
                  <a:lnTo>
                    <a:pt x="27" y="999"/>
                  </a:lnTo>
                  <a:lnTo>
                    <a:pt x="27" y="999"/>
                  </a:lnTo>
                  <a:lnTo>
                    <a:pt x="27" y="1003"/>
                  </a:lnTo>
                  <a:lnTo>
                    <a:pt x="23" y="1008"/>
                  </a:lnTo>
                  <a:lnTo>
                    <a:pt x="16" y="1017"/>
                  </a:lnTo>
                  <a:lnTo>
                    <a:pt x="13" y="1022"/>
                  </a:lnTo>
                  <a:lnTo>
                    <a:pt x="11" y="1027"/>
                  </a:lnTo>
                  <a:lnTo>
                    <a:pt x="9" y="1036"/>
                  </a:lnTo>
                  <a:lnTo>
                    <a:pt x="9" y="1045"/>
                  </a:lnTo>
                  <a:lnTo>
                    <a:pt x="9" y="1045"/>
                  </a:lnTo>
                  <a:lnTo>
                    <a:pt x="13" y="1085"/>
                  </a:lnTo>
                  <a:lnTo>
                    <a:pt x="14" y="1110"/>
                  </a:lnTo>
                  <a:lnTo>
                    <a:pt x="14" y="1110"/>
                  </a:lnTo>
                  <a:lnTo>
                    <a:pt x="16" y="1111"/>
                  </a:lnTo>
                  <a:lnTo>
                    <a:pt x="20" y="1113"/>
                  </a:lnTo>
                  <a:lnTo>
                    <a:pt x="34" y="1113"/>
                  </a:lnTo>
                  <a:lnTo>
                    <a:pt x="48" y="1113"/>
                  </a:lnTo>
                  <a:lnTo>
                    <a:pt x="62" y="1111"/>
                  </a:lnTo>
                  <a:lnTo>
                    <a:pt x="62" y="1111"/>
                  </a:lnTo>
                  <a:lnTo>
                    <a:pt x="72" y="1110"/>
                  </a:lnTo>
                  <a:lnTo>
                    <a:pt x="81" y="1110"/>
                  </a:lnTo>
                  <a:lnTo>
                    <a:pt x="90" y="1111"/>
                  </a:lnTo>
                  <a:lnTo>
                    <a:pt x="93" y="1113"/>
                  </a:lnTo>
                  <a:lnTo>
                    <a:pt x="95" y="1117"/>
                  </a:lnTo>
                  <a:lnTo>
                    <a:pt x="95" y="1117"/>
                  </a:lnTo>
                  <a:lnTo>
                    <a:pt x="100" y="1124"/>
                  </a:lnTo>
                  <a:lnTo>
                    <a:pt x="109" y="1132"/>
                  </a:lnTo>
                  <a:lnTo>
                    <a:pt x="114" y="1134"/>
                  </a:lnTo>
                  <a:lnTo>
                    <a:pt x="118" y="1136"/>
                  </a:lnTo>
                  <a:lnTo>
                    <a:pt x="123" y="1136"/>
                  </a:lnTo>
                  <a:lnTo>
                    <a:pt x="130" y="1134"/>
                  </a:lnTo>
                  <a:lnTo>
                    <a:pt x="130" y="1134"/>
                  </a:lnTo>
                  <a:lnTo>
                    <a:pt x="133" y="1129"/>
                  </a:lnTo>
                  <a:lnTo>
                    <a:pt x="137" y="1124"/>
                  </a:lnTo>
                  <a:lnTo>
                    <a:pt x="139" y="1117"/>
                  </a:lnTo>
                  <a:lnTo>
                    <a:pt x="140" y="1108"/>
                  </a:lnTo>
                  <a:lnTo>
                    <a:pt x="139" y="1090"/>
                  </a:lnTo>
                  <a:lnTo>
                    <a:pt x="139" y="1073"/>
                  </a:lnTo>
                  <a:lnTo>
                    <a:pt x="139" y="1073"/>
                  </a:lnTo>
                  <a:lnTo>
                    <a:pt x="139" y="1068"/>
                  </a:lnTo>
                  <a:lnTo>
                    <a:pt x="140" y="1062"/>
                  </a:lnTo>
                  <a:lnTo>
                    <a:pt x="147" y="1057"/>
                  </a:lnTo>
                  <a:lnTo>
                    <a:pt x="151" y="1054"/>
                  </a:lnTo>
                  <a:lnTo>
                    <a:pt x="156" y="1050"/>
                  </a:lnTo>
                  <a:lnTo>
                    <a:pt x="160" y="1045"/>
                  </a:lnTo>
                  <a:lnTo>
                    <a:pt x="161" y="1036"/>
                  </a:lnTo>
                  <a:lnTo>
                    <a:pt x="161" y="1036"/>
                  </a:lnTo>
                  <a:lnTo>
                    <a:pt x="172" y="1001"/>
                  </a:lnTo>
                  <a:lnTo>
                    <a:pt x="172" y="994"/>
                  </a:lnTo>
                  <a:lnTo>
                    <a:pt x="172" y="987"/>
                  </a:lnTo>
                  <a:lnTo>
                    <a:pt x="170" y="982"/>
                  </a:lnTo>
                  <a:lnTo>
                    <a:pt x="168" y="977"/>
                  </a:lnTo>
                  <a:lnTo>
                    <a:pt x="168" y="977"/>
                  </a:lnTo>
                  <a:lnTo>
                    <a:pt x="165" y="971"/>
                  </a:lnTo>
                  <a:lnTo>
                    <a:pt x="163" y="966"/>
                  </a:lnTo>
                  <a:lnTo>
                    <a:pt x="163" y="963"/>
                  </a:lnTo>
                  <a:lnTo>
                    <a:pt x="165" y="957"/>
                  </a:lnTo>
                  <a:lnTo>
                    <a:pt x="168" y="945"/>
                  </a:lnTo>
                  <a:lnTo>
                    <a:pt x="175" y="924"/>
                  </a:lnTo>
                  <a:lnTo>
                    <a:pt x="175" y="924"/>
                  </a:lnTo>
                  <a:lnTo>
                    <a:pt x="182" y="898"/>
                  </a:lnTo>
                  <a:lnTo>
                    <a:pt x="189" y="868"/>
                  </a:lnTo>
                  <a:lnTo>
                    <a:pt x="193" y="835"/>
                  </a:lnTo>
                  <a:lnTo>
                    <a:pt x="195" y="817"/>
                  </a:lnTo>
                  <a:lnTo>
                    <a:pt x="193" y="800"/>
                  </a:lnTo>
                  <a:lnTo>
                    <a:pt x="193" y="800"/>
                  </a:lnTo>
                  <a:lnTo>
                    <a:pt x="193" y="763"/>
                  </a:lnTo>
                  <a:lnTo>
                    <a:pt x="193" y="725"/>
                  </a:lnTo>
                  <a:lnTo>
                    <a:pt x="193" y="693"/>
                  </a:lnTo>
                  <a:lnTo>
                    <a:pt x="193" y="683"/>
                  </a:lnTo>
                  <a:lnTo>
                    <a:pt x="191" y="676"/>
                  </a:lnTo>
                  <a:lnTo>
                    <a:pt x="191" y="676"/>
                  </a:lnTo>
                  <a:lnTo>
                    <a:pt x="188" y="665"/>
                  </a:lnTo>
                  <a:lnTo>
                    <a:pt x="186" y="646"/>
                  </a:lnTo>
                  <a:lnTo>
                    <a:pt x="186" y="627"/>
                  </a:lnTo>
                  <a:lnTo>
                    <a:pt x="188" y="614"/>
                  </a:lnTo>
                  <a:lnTo>
                    <a:pt x="191" y="604"/>
                  </a:lnTo>
                  <a:lnTo>
                    <a:pt x="191" y="604"/>
                  </a:lnTo>
                  <a:lnTo>
                    <a:pt x="195" y="592"/>
                  </a:lnTo>
                  <a:lnTo>
                    <a:pt x="198" y="576"/>
                  </a:lnTo>
                  <a:lnTo>
                    <a:pt x="203" y="537"/>
                  </a:lnTo>
                  <a:lnTo>
                    <a:pt x="207" y="495"/>
                  </a:lnTo>
                  <a:lnTo>
                    <a:pt x="207" y="459"/>
                  </a:lnTo>
                  <a:lnTo>
                    <a:pt x="207" y="459"/>
                  </a:lnTo>
                  <a:lnTo>
                    <a:pt x="209" y="427"/>
                  </a:lnTo>
                  <a:lnTo>
                    <a:pt x="212" y="397"/>
                  </a:lnTo>
                  <a:lnTo>
                    <a:pt x="219" y="345"/>
                  </a:lnTo>
                  <a:lnTo>
                    <a:pt x="219" y="345"/>
                  </a:lnTo>
                  <a:lnTo>
                    <a:pt x="224" y="325"/>
                  </a:lnTo>
                  <a:lnTo>
                    <a:pt x="228" y="306"/>
                  </a:lnTo>
                  <a:lnTo>
                    <a:pt x="233" y="290"/>
                  </a:lnTo>
                  <a:lnTo>
                    <a:pt x="235" y="273"/>
                  </a:lnTo>
                  <a:lnTo>
                    <a:pt x="235" y="273"/>
                  </a:lnTo>
                  <a:lnTo>
                    <a:pt x="237" y="262"/>
                  </a:lnTo>
                  <a:lnTo>
                    <a:pt x="242" y="254"/>
                  </a:lnTo>
                  <a:lnTo>
                    <a:pt x="249" y="245"/>
                  </a:lnTo>
                  <a:lnTo>
                    <a:pt x="256" y="236"/>
                  </a:lnTo>
                  <a:lnTo>
                    <a:pt x="272" y="224"/>
                  </a:lnTo>
                  <a:lnTo>
                    <a:pt x="279" y="220"/>
                  </a:lnTo>
                  <a:lnTo>
                    <a:pt x="279" y="22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2" name="Freeform 38"/>
            <p:cNvSpPr>
              <a:spLocks/>
            </p:cNvSpPr>
            <p:nvPr/>
          </p:nvSpPr>
          <p:spPr bwMode="auto">
            <a:xfrm>
              <a:off x="1089" y="2346"/>
              <a:ext cx="85" cy="130"/>
            </a:xfrm>
            <a:custGeom>
              <a:avLst/>
              <a:gdLst>
                <a:gd name="T0" fmla="*/ 168 w 170"/>
                <a:gd name="T1" fmla="*/ 40 h 261"/>
                <a:gd name="T2" fmla="*/ 168 w 170"/>
                <a:gd name="T3" fmla="*/ 40 h 261"/>
                <a:gd name="T4" fmla="*/ 166 w 170"/>
                <a:gd name="T5" fmla="*/ 82 h 261"/>
                <a:gd name="T6" fmla="*/ 166 w 170"/>
                <a:gd name="T7" fmla="*/ 110 h 261"/>
                <a:gd name="T8" fmla="*/ 166 w 170"/>
                <a:gd name="T9" fmla="*/ 140 h 261"/>
                <a:gd name="T10" fmla="*/ 166 w 170"/>
                <a:gd name="T11" fmla="*/ 140 h 261"/>
                <a:gd name="T12" fmla="*/ 168 w 170"/>
                <a:gd name="T13" fmla="*/ 159 h 261"/>
                <a:gd name="T14" fmla="*/ 170 w 170"/>
                <a:gd name="T15" fmla="*/ 192 h 261"/>
                <a:gd name="T16" fmla="*/ 168 w 170"/>
                <a:gd name="T17" fmla="*/ 210 h 261"/>
                <a:gd name="T18" fmla="*/ 164 w 170"/>
                <a:gd name="T19" fmla="*/ 226 h 261"/>
                <a:gd name="T20" fmla="*/ 157 w 170"/>
                <a:gd name="T21" fmla="*/ 240 h 261"/>
                <a:gd name="T22" fmla="*/ 154 w 170"/>
                <a:gd name="T23" fmla="*/ 247 h 261"/>
                <a:gd name="T24" fmla="*/ 149 w 170"/>
                <a:gd name="T25" fmla="*/ 252 h 261"/>
                <a:gd name="T26" fmla="*/ 149 w 170"/>
                <a:gd name="T27" fmla="*/ 252 h 261"/>
                <a:gd name="T28" fmla="*/ 142 w 170"/>
                <a:gd name="T29" fmla="*/ 255 h 261"/>
                <a:gd name="T30" fmla="*/ 133 w 170"/>
                <a:gd name="T31" fmla="*/ 259 h 261"/>
                <a:gd name="T32" fmla="*/ 122 w 170"/>
                <a:gd name="T33" fmla="*/ 261 h 261"/>
                <a:gd name="T34" fmla="*/ 112 w 170"/>
                <a:gd name="T35" fmla="*/ 261 h 261"/>
                <a:gd name="T36" fmla="*/ 89 w 170"/>
                <a:gd name="T37" fmla="*/ 261 h 261"/>
                <a:gd name="T38" fmla="*/ 65 w 170"/>
                <a:gd name="T39" fmla="*/ 259 h 261"/>
                <a:gd name="T40" fmla="*/ 21 w 170"/>
                <a:gd name="T41" fmla="*/ 252 h 261"/>
                <a:gd name="T42" fmla="*/ 3 w 170"/>
                <a:gd name="T43" fmla="*/ 247 h 261"/>
                <a:gd name="T44" fmla="*/ 0 w 170"/>
                <a:gd name="T45" fmla="*/ 157 h 261"/>
                <a:gd name="T46" fmla="*/ 0 w 170"/>
                <a:gd name="T47" fmla="*/ 157 h 261"/>
                <a:gd name="T48" fmla="*/ 2 w 170"/>
                <a:gd name="T49" fmla="*/ 156 h 261"/>
                <a:gd name="T50" fmla="*/ 5 w 170"/>
                <a:gd name="T51" fmla="*/ 152 h 261"/>
                <a:gd name="T52" fmla="*/ 9 w 170"/>
                <a:gd name="T53" fmla="*/ 145 h 261"/>
                <a:gd name="T54" fmla="*/ 12 w 170"/>
                <a:gd name="T55" fmla="*/ 135 h 261"/>
                <a:gd name="T56" fmla="*/ 14 w 170"/>
                <a:gd name="T57" fmla="*/ 119 h 261"/>
                <a:gd name="T58" fmla="*/ 17 w 170"/>
                <a:gd name="T59" fmla="*/ 96 h 261"/>
                <a:gd name="T60" fmla="*/ 17 w 170"/>
                <a:gd name="T61" fmla="*/ 68 h 261"/>
                <a:gd name="T62" fmla="*/ 17 w 170"/>
                <a:gd name="T63" fmla="*/ 68 h 261"/>
                <a:gd name="T64" fmla="*/ 19 w 170"/>
                <a:gd name="T65" fmla="*/ 21 h 261"/>
                <a:gd name="T66" fmla="*/ 23 w 170"/>
                <a:gd name="T67" fmla="*/ 3 h 261"/>
                <a:gd name="T68" fmla="*/ 23 w 170"/>
                <a:gd name="T69" fmla="*/ 0 h 261"/>
                <a:gd name="T70" fmla="*/ 24 w 170"/>
                <a:gd name="T71" fmla="*/ 2 h 261"/>
                <a:gd name="T72" fmla="*/ 24 w 170"/>
                <a:gd name="T73" fmla="*/ 3 h 261"/>
                <a:gd name="T74" fmla="*/ 168 w 170"/>
                <a:gd name="T75" fmla="*/ 4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0" h="261">
                  <a:moveTo>
                    <a:pt x="168" y="40"/>
                  </a:moveTo>
                  <a:lnTo>
                    <a:pt x="168" y="40"/>
                  </a:lnTo>
                  <a:lnTo>
                    <a:pt x="166" y="82"/>
                  </a:lnTo>
                  <a:lnTo>
                    <a:pt x="166" y="110"/>
                  </a:lnTo>
                  <a:lnTo>
                    <a:pt x="166" y="140"/>
                  </a:lnTo>
                  <a:lnTo>
                    <a:pt x="166" y="140"/>
                  </a:lnTo>
                  <a:lnTo>
                    <a:pt x="168" y="159"/>
                  </a:lnTo>
                  <a:lnTo>
                    <a:pt x="170" y="192"/>
                  </a:lnTo>
                  <a:lnTo>
                    <a:pt x="168" y="210"/>
                  </a:lnTo>
                  <a:lnTo>
                    <a:pt x="164" y="226"/>
                  </a:lnTo>
                  <a:lnTo>
                    <a:pt x="157" y="240"/>
                  </a:lnTo>
                  <a:lnTo>
                    <a:pt x="154" y="247"/>
                  </a:lnTo>
                  <a:lnTo>
                    <a:pt x="149" y="252"/>
                  </a:lnTo>
                  <a:lnTo>
                    <a:pt x="149" y="252"/>
                  </a:lnTo>
                  <a:lnTo>
                    <a:pt x="142" y="255"/>
                  </a:lnTo>
                  <a:lnTo>
                    <a:pt x="133" y="259"/>
                  </a:lnTo>
                  <a:lnTo>
                    <a:pt x="122" y="261"/>
                  </a:lnTo>
                  <a:lnTo>
                    <a:pt x="112" y="261"/>
                  </a:lnTo>
                  <a:lnTo>
                    <a:pt x="89" y="261"/>
                  </a:lnTo>
                  <a:lnTo>
                    <a:pt x="65" y="259"/>
                  </a:lnTo>
                  <a:lnTo>
                    <a:pt x="21" y="252"/>
                  </a:lnTo>
                  <a:lnTo>
                    <a:pt x="3" y="247"/>
                  </a:lnTo>
                  <a:lnTo>
                    <a:pt x="0" y="157"/>
                  </a:lnTo>
                  <a:lnTo>
                    <a:pt x="0" y="157"/>
                  </a:lnTo>
                  <a:lnTo>
                    <a:pt x="2" y="156"/>
                  </a:lnTo>
                  <a:lnTo>
                    <a:pt x="5" y="152"/>
                  </a:lnTo>
                  <a:lnTo>
                    <a:pt x="9" y="145"/>
                  </a:lnTo>
                  <a:lnTo>
                    <a:pt x="12" y="135"/>
                  </a:lnTo>
                  <a:lnTo>
                    <a:pt x="14" y="119"/>
                  </a:lnTo>
                  <a:lnTo>
                    <a:pt x="17" y="96"/>
                  </a:lnTo>
                  <a:lnTo>
                    <a:pt x="17" y="68"/>
                  </a:lnTo>
                  <a:lnTo>
                    <a:pt x="17" y="68"/>
                  </a:lnTo>
                  <a:lnTo>
                    <a:pt x="19" y="21"/>
                  </a:lnTo>
                  <a:lnTo>
                    <a:pt x="23" y="3"/>
                  </a:lnTo>
                  <a:lnTo>
                    <a:pt x="23" y="0"/>
                  </a:lnTo>
                  <a:lnTo>
                    <a:pt x="24" y="2"/>
                  </a:lnTo>
                  <a:lnTo>
                    <a:pt x="24" y="3"/>
                  </a:lnTo>
                  <a:lnTo>
                    <a:pt x="168" y="40"/>
                  </a:lnTo>
                  <a:close/>
                </a:path>
              </a:pathLst>
            </a:cu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3" name="Freeform 39"/>
            <p:cNvSpPr>
              <a:spLocks/>
            </p:cNvSpPr>
            <p:nvPr/>
          </p:nvSpPr>
          <p:spPr bwMode="auto">
            <a:xfrm>
              <a:off x="1043" y="2440"/>
              <a:ext cx="184" cy="409"/>
            </a:xfrm>
            <a:custGeom>
              <a:avLst/>
              <a:gdLst>
                <a:gd name="T0" fmla="*/ 275 w 369"/>
                <a:gd name="T1" fmla="*/ 0 h 817"/>
                <a:gd name="T2" fmla="*/ 275 w 369"/>
                <a:gd name="T3" fmla="*/ 0 h 817"/>
                <a:gd name="T4" fmla="*/ 257 w 369"/>
                <a:gd name="T5" fmla="*/ 7 h 817"/>
                <a:gd name="T6" fmla="*/ 242 w 369"/>
                <a:gd name="T7" fmla="*/ 14 h 817"/>
                <a:gd name="T8" fmla="*/ 224 w 369"/>
                <a:gd name="T9" fmla="*/ 17 h 817"/>
                <a:gd name="T10" fmla="*/ 208 w 369"/>
                <a:gd name="T11" fmla="*/ 19 h 817"/>
                <a:gd name="T12" fmla="*/ 177 w 369"/>
                <a:gd name="T13" fmla="*/ 21 h 817"/>
                <a:gd name="T14" fmla="*/ 149 w 369"/>
                <a:gd name="T15" fmla="*/ 21 h 817"/>
                <a:gd name="T16" fmla="*/ 124 w 369"/>
                <a:gd name="T17" fmla="*/ 17 h 817"/>
                <a:gd name="T18" fmla="*/ 105 w 369"/>
                <a:gd name="T19" fmla="*/ 12 h 817"/>
                <a:gd name="T20" fmla="*/ 89 w 369"/>
                <a:gd name="T21" fmla="*/ 9 h 817"/>
                <a:gd name="T22" fmla="*/ 33 w 369"/>
                <a:gd name="T23" fmla="*/ 438 h 817"/>
                <a:gd name="T24" fmla="*/ 0 w 369"/>
                <a:gd name="T25" fmla="*/ 686 h 817"/>
                <a:gd name="T26" fmla="*/ 16 w 369"/>
                <a:gd name="T27" fmla="*/ 782 h 817"/>
                <a:gd name="T28" fmla="*/ 16 w 369"/>
                <a:gd name="T29" fmla="*/ 782 h 817"/>
                <a:gd name="T30" fmla="*/ 37 w 369"/>
                <a:gd name="T31" fmla="*/ 793 h 817"/>
                <a:gd name="T32" fmla="*/ 60 w 369"/>
                <a:gd name="T33" fmla="*/ 802 h 817"/>
                <a:gd name="T34" fmla="*/ 89 w 369"/>
                <a:gd name="T35" fmla="*/ 810 h 817"/>
                <a:gd name="T36" fmla="*/ 105 w 369"/>
                <a:gd name="T37" fmla="*/ 814 h 817"/>
                <a:gd name="T38" fmla="*/ 123 w 369"/>
                <a:gd name="T39" fmla="*/ 816 h 817"/>
                <a:gd name="T40" fmla="*/ 142 w 369"/>
                <a:gd name="T41" fmla="*/ 817 h 817"/>
                <a:gd name="T42" fmla="*/ 159 w 369"/>
                <a:gd name="T43" fmla="*/ 817 h 817"/>
                <a:gd name="T44" fmla="*/ 179 w 369"/>
                <a:gd name="T45" fmla="*/ 816 h 817"/>
                <a:gd name="T46" fmla="*/ 198 w 369"/>
                <a:gd name="T47" fmla="*/ 812 h 817"/>
                <a:gd name="T48" fmla="*/ 217 w 369"/>
                <a:gd name="T49" fmla="*/ 807 h 817"/>
                <a:gd name="T50" fmla="*/ 236 w 369"/>
                <a:gd name="T51" fmla="*/ 798 h 817"/>
                <a:gd name="T52" fmla="*/ 236 w 369"/>
                <a:gd name="T53" fmla="*/ 798 h 817"/>
                <a:gd name="T54" fmla="*/ 247 w 369"/>
                <a:gd name="T55" fmla="*/ 793 h 817"/>
                <a:gd name="T56" fmla="*/ 256 w 369"/>
                <a:gd name="T57" fmla="*/ 786 h 817"/>
                <a:gd name="T58" fmla="*/ 264 w 369"/>
                <a:gd name="T59" fmla="*/ 775 h 817"/>
                <a:gd name="T60" fmla="*/ 271 w 369"/>
                <a:gd name="T61" fmla="*/ 765 h 817"/>
                <a:gd name="T62" fmla="*/ 287 w 369"/>
                <a:gd name="T63" fmla="*/ 739 h 817"/>
                <a:gd name="T64" fmla="*/ 299 w 369"/>
                <a:gd name="T65" fmla="*/ 709 h 817"/>
                <a:gd name="T66" fmla="*/ 312 w 369"/>
                <a:gd name="T67" fmla="*/ 676 h 817"/>
                <a:gd name="T68" fmla="*/ 324 w 369"/>
                <a:gd name="T69" fmla="*/ 639 h 817"/>
                <a:gd name="T70" fmla="*/ 333 w 369"/>
                <a:gd name="T71" fmla="*/ 600 h 817"/>
                <a:gd name="T72" fmla="*/ 341 w 369"/>
                <a:gd name="T73" fmla="*/ 562 h 817"/>
                <a:gd name="T74" fmla="*/ 354 w 369"/>
                <a:gd name="T75" fmla="*/ 487 h 817"/>
                <a:gd name="T76" fmla="*/ 362 w 369"/>
                <a:gd name="T77" fmla="*/ 424 h 817"/>
                <a:gd name="T78" fmla="*/ 369 w 369"/>
                <a:gd name="T79" fmla="*/ 364 h 817"/>
                <a:gd name="T80" fmla="*/ 275 w 369"/>
                <a:gd name="T81" fmla="*/ 0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9" h="817">
                  <a:moveTo>
                    <a:pt x="275" y="0"/>
                  </a:moveTo>
                  <a:lnTo>
                    <a:pt x="275" y="0"/>
                  </a:lnTo>
                  <a:lnTo>
                    <a:pt x="257" y="7"/>
                  </a:lnTo>
                  <a:lnTo>
                    <a:pt x="242" y="14"/>
                  </a:lnTo>
                  <a:lnTo>
                    <a:pt x="224" y="17"/>
                  </a:lnTo>
                  <a:lnTo>
                    <a:pt x="208" y="19"/>
                  </a:lnTo>
                  <a:lnTo>
                    <a:pt x="177" y="21"/>
                  </a:lnTo>
                  <a:lnTo>
                    <a:pt x="149" y="21"/>
                  </a:lnTo>
                  <a:lnTo>
                    <a:pt x="124" y="17"/>
                  </a:lnTo>
                  <a:lnTo>
                    <a:pt x="105" y="12"/>
                  </a:lnTo>
                  <a:lnTo>
                    <a:pt x="89" y="9"/>
                  </a:lnTo>
                  <a:lnTo>
                    <a:pt x="33" y="438"/>
                  </a:lnTo>
                  <a:lnTo>
                    <a:pt x="0" y="686"/>
                  </a:lnTo>
                  <a:lnTo>
                    <a:pt x="16" y="782"/>
                  </a:lnTo>
                  <a:lnTo>
                    <a:pt x="16" y="782"/>
                  </a:lnTo>
                  <a:lnTo>
                    <a:pt x="37" y="793"/>
                  </a:lnTo>
                  <a:lnTo>
                    <a:pt x="60" y="802"/>
                  </a:lnTo>
                  <a:lnTo>
                    <a:pt x="89" y="810"/>
                  </a:lnTo>
                  <a:lnTo>
                    <a:pt x="105" y="814"/>
                  </a:lnTo>
                  <a:lnTo>
                    <a:pt x="123" y="816"/>
                  </a:lnTo>
                  <a:lnTo>
                    <a:pt x="142" y="817"/>
                  </a:lnTo>
                  <a:lnTo>
                    <a:pt x="159" y="817"/>
                  </a:lnTo>
                  <a:lnTo>
                    <a:pt x="179" y="816"/>
                  </a:lnTo>
                  <a:lnTo>
                    <a:pt x="198" y="812"/>
                  </a:lnTo>
                  <a:lnTo>
                    <a:pt x="217" y="807"/>
                  </a:lnTo>
                  <a:lnTo>
                    <a:pt x="236" y="798"/>
                  </a:lnTo>
                  <a:lnTo>
                    <a:pt x="236" y="798"/>
                  </a:lnTo>
                  <a:lnTo>
                    <a:pt x="247" y="793"/>
                  </a:lnTo>
                  <a:lnTo>
                    <a:pt x="256" y="786"/>
                  </a:lnTo>
                  <a:lnTo>
                    <a:pt x="264" y="775"/>
                  </a:lnTo>
                  <a:lnTo>
                    <a:pt x="271" y="765"/>
                  </a:lnTo>
                  <a:lnTo>
                    <a:pt x="287" y="739"/>
                  </a:lnTo>
                  <a:lnTo>
                    <a:pt x="299" y="709"/>
                  </a:lnTo>
                  <a:lnTo>
                    <a:pt x="312" y="676"/>
                  </a:lnTo>
                  <a:lnTo>
                    <a:pt x="324" y="639"/>
                  </a:lnTo>
                  <a:lnTo>
                    <a:pt x="333" y="600"/>
                  </a:lnTo>
                  <a:lnTo>
                    <a:pt x="341" y="562"/>
                  </a:lnTo>
                  <a:lnTo>
                    <a:pt x="354" y="487"/>
                  </a:lnTo>
                  <a:lnTo>
                    <a:pt x="362" y="424"/>
                  </a:lnTo>
                  <a:lnTo>
                    <a:pt x="369" y="364"/>
                  </a:lnTo>
                  <a:lnTo>
                    <a:pt x="2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4" name="Freeform 40"/>
            <p:cNvSpPr>
              <a:spLocks/>
            </p:cNvSpPr>
            <p:nvPr/>
          </p:nvSpPr>
          <p:spPr bwMode="auto">
            <a:xfrm>
              <a:off x="1130" y="2416"/>
              <a:ext cx="181" cy="441"/>
            </a:xfrm>
            <a:custGeom>
              <a:avLst/>
              <a:gdLst>
                <a:gd name="T0" fmla="*/ 84 w 362"/>
                <a:gd name="T1" fmla="*/ 0 h 882"/>
                <a:gd name="T2" fmla="*/ 109 w 362"/>
                <a:gd name="T3" fmla="*/ 30 h 882"/>
                <a:gd name="T4" fmla="*/ 138 w 362"/>
                <a:gd name="T5" fmla="*/ 51 h 882"/>
                <a:gd name="T6" fmla="*/ 159 w 362"/>
                <a:gd name="T7" fmla="*/ 58 h 882"/>
                <a:gd name="T8" fmla="*/ 208 w 362"/>
                <a:gd name="T9" fmla="*/ 70 h 882"/>
                <a:gd name="T10" fmla="*/ 226 w 362"/>
                <a:gd name="T11" fmla="*/ 79 h 882"/>
                <a:gd name="T12" fmla="*/ 278 w 362"/>
                <a:gd name="T13" fmla="*/ 107 h 882"/>
                <a:gd name="T14" fmla="*/ 287 w 362"/>
                <a:gd name="T15" fmla="*/ 119 h 882"/>
                <a:gd name="T16" fmla="*/ 310 w 362"/>
                <a:gd name="T17" fmla="*/ 196 h 882"/>
                <a:gd name="T18" fmla="*/ 334 w 362"/>
                <a:gd name="T19" fmla="*/ 278 h 882"/>
                <a:gd name="T20" fmla="*/ 338 w 362"/>
                <a:gd name="T21" fmla="*/ 301 h 882"/>
                <a:gd name="T22" fmla="*/ 350 w 362"/>
                <a:gd name="T23" fmla="*/ 378 h 882"/>
                <a:gd name="T24" fmla="*/ 355 w 362"/>
                <a:gd name="T25" fmla="*/ 436 h 882"/>
                <a:gd name="T26" fmla="*/ 362 w 362"/>
                <a:gd name="T27" fmla="*/ 488 h 882"/>
                <a:gd name="T28" fmla="*/ 361 w 362"/>
                <a:gd name="T29" fmla="*/ 539 h 882"/>
                <a:gd name="T30" fmla="*/ 359 w 362"/>
                <a:gd name="T31" fmla="*/ 558 h 882"/>
                <a:gd name="T32" fmla="*/ 354 w 362"/>
                <a:gd name="T33" fmla="*/ 572 h 882"/>
                <a:gd name="T34" fmla="*/ 354 w 362"/>
                <a:gd name="T35" fmla="*/ 574 h 882"/>
                <a:gd name="T36" fmla="*/ 320 w 362"/>
                <a:gd name="T37" fmla="*/ 567 h 882"/>
                <a:gd name="T38" fmla="*/ 301 w 362"/>
                <a:gd name="T39" fmla="*/ 567 h 882"/>
                <a:gd name="T40" fmla="*/ 263 w 362"/>
                <a:gd name="T41" fmla="*/ 574 h 882"/>
                <a:gd name="T42" fmla="*/ 245 w 362"/>
                <a:gd name="T43" fmla="*/ 579 h 882"/>
                <a:gd name="T44" fmla="*/ 243 w 362"/>
                <a:gd name="T45" fmla="*/ 714 h 882"/>
                <a:gd name="T46" fmla="*/ 245 w 362"/>
                <a:gd name="T47" fmla="*/ 765 h 882"/>
                <a:gd name="T48" fmla="*/ 247 w 362"/>
                <a:gd name="T49" fmla="*/ 828 h 882"/>
                <a:gd name="T50" fmla="*/ 208 w 362"/>
                <a:gd name="T51" fmla="*/ 835 h 882"/>
                <a:gd name="T52" fmla="*/ 152 w 362"/>
                <a:gd name="T53" fmla="*/ 849 h 882"/>
                <a:gd name="T54" fmla="*/ 135 w 362"/>
                <a:gd name="T55" fmla="*/ 854 h 882"/>
                <a:gd name="T56" fmla="*/ 100 w 362"/>
                <a:gd name="T57" fmla="*/ 868 h 882"/>
                <a:gd name="T58" fmla="*/ 33 w 362"/>
                <a:gd name="T59" fmla="*/ 880 h 882"/>
                <a:gd name="T60" fmla="*/ 21 w 362"/>
                <a:gd name="T61" fmla="*/ 882 h 882"/>
                <a:gd name="T62" fmla="*/ 12 w 362"/>
                <a:gd name="T63" fmla="*/ 826 h 882"/>
                <a:gd name="T64" fmla="*/ 2 w 362"/>
                <a:gd name="T65" fmla="*/ 735 h 882"/>
                <a:gd name="T66" fmla="*/ 0 w 362"/>
                <a:gd name="T67" fmla="*/ 698 h 882"/>
                <a:gd name="T68" fmla="*/ 2 w 362"/>
                <a:gd name="T69" fmla="*/ 539 h 882"/>
                <a:gd name="T70" fmla="*/ 18 w 362"/>
                <a:gd name="T71" fmla="*/ 371 h 882"/>
                <a:gd name="T72" fmla="*/ 37 w 362"/>
                <a:gd name="T73" fmla="*/ 226 h 882"/>
                <a:gd name="T74" fmla="*/ 51 w 362"/>
                <a:gd name="T75" fmla="*/ 126 h 882"/>
                <a:gd name="T76" fmla="*/ 56 w 362"/>
                <a:gd name="T77" fmla="*/ 108 h 882"/>
                <a:gd name="T78" fmla="*/ 72 w 362"/>
                <a:gd name="T79" fmla="*/ 61 h 882"/>
                <a:gd name="T80" fmla="*/ 81 w 362"/>
                <a:gd name="T81" fmla="*/ 31 h 882"/>
                <a:gd name="T82" fmla="*/ 84 w 362"/>
                <a:gd name="T83" fmla="*/ 0 h 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2" h="882">
                  <a:moveTo>
                    <a:pt x="84" y="0"/>
                  </a:moveTo>
                  <a:lnTo>
                    <a:pt x="84" y="0"/>
                  </a:lnTo>
                  <a:lnTo>
                    <a:pt x="96" y="16"/>
                  </a:lnTo>
                  <a:lnTo>
                    <a:pt x="109" y="30"/>
                  </a:lnTo>
                  <a:lnTo>
                    <a:pt x="124" y="42"/>
                  </a:lnTo>
                  <a:lnTo>
                    <a:pt x="138" y="51"/>
                  </a:lnTo>
                  <a:lnTo>
                    <a:pt x="138" y="51"/>
                  </a:lnTo>
                  <a:lnTo>
                    <a:pt x="159" y="58"/>
                  </a:lnTo>
                  <a:lnTo>
                    <a:pt x="184" y="63"/>
                  </a:lnTo>
                  <a:lnTo>
                    <a:pt x="208" y="70"/>
                  </a:lnTo>
                  <a:lnTo>
                    <a:pt x="226" y="79"/>
                  </a:lnTo>
                  <a:lnTo>
                    <a:pt x="226" y="79"/>
                  </a:lnTo>
                  <a:lnTo>
                    <a:pt x="263" y="96"/>
                  </a:lnTo>
                  <a:lnTo>
                    <a:pt x="278" y="107"/>
                  </a:lnTo>
                  <a:lnTo>
                    <a:pt x="285" y="112"/>
                  </a:lnTo>
                  <a:lnTo>
                    <a:pt x="287" y="119"/>
                  </a:lnTo>
                  <a:lnTo>
                    <a:pt x="287" y="119"/>
                  </a:lnTo>
                  <a:lnTo>
                    <a:pt x="310" y="196"/>
                  </a:lnTo>
                  <a:lnTo>
                    <a:pt x="327" y="252"/>
                  </a:lnTo>
                  <a:lnTo>
                    <a:pt x="334" y="278"/>
                  </a:lnTo>
                  <a:lnTo>
                    <a:pt x="338" y="301"/>
                  </a:lnTo>
                  <a:lnTo>
                    <a:pt x="338" y="301"/>
                  </a:lnTo>
                  <a:lnTo>
                    <a:pt x="345" y="341"/>
                  </a:lnTo>
                  <a:lnTo>
                    <a:pt x="350" y="378"/>
                  </a:lnTo>
                  <a:lnTo>
                    <a:pt x="355" y="436"/>
                  </a:lnTo>
                  <a:lnTo>
                    <a:pt x="355" y="436"/>
                  </a:lnTo>
                  <a:lnTo>
                    <a:pt x="361" y="473"/>
                  </a:lnTo>
                  <a:lnTo>
                    <a:pt x="362" y="488"/>
                  </a:lnTo>
                  <a:lnTo>
                    <a:pt x="362" y="488"/>
                  </a:lnTo>
                  <a:lnTo>
                    <a:pt x="361" y="539"/>
                  </a:lnTo>
                  <a:lnTo>
                    <a:pt x="361" y="539"/>
                  </a:lnTo>
                  <a:lnTo>
                    <a:pt x="359" y="558"/>
                  </a:lnTo>
                  <a:lnTo>
                    <a:pt x="357" y="569"/>
                  </a:lnTo>
                  <a:lnTo>
                    <a:pt x="354" y="572"/>
                  </a:lnTo>
                  <a:lnTo>
                    <a:pt x="354" y="574"/>
                  </a:lnTo>
                  <a:lnTo>
                    <a:pt x="354" y="574"/>
                  </a:lnTo>
                  <a:lnTo>
                    <a:pt x="338" y="569"/>
                  </a:lnTo>
                  <a:lnTo>
                    <a:pt x="320" y="567"/>
                  </a:lnTo>
                  <a:lnTo>
                    <a:pt x="301" y="567"/>
                  </a:lnTo>
                  <a:lnTo>
                    <a:pt x="301" y="567"/>
                  </a:lnTo>
                  <a:lnTo>
                    <a:pt x="280" y="569"/>
                  </a:lnTo>
                  <a:lnTo>
                    <a:pt x="263" y="574"/>
                  </a:lnTo>
                  <a:lnTo>
                    <a:pt x="245" y="579"/>
                  </a:lnTo>
                  <a:lnTo>
                    <a:pt x="245" y="579"/>
                  </a:lnTo>
                  <a:lnTo>
                    <a:pt x="245" y="653"/>
                  </a:lnTo>
                  <a:lnTo>
                    <a:pt x="243" y="714"/>
                  </a:lnTo>
                  <a:lnTo>
                    <a:pt x="245" y="765"/>
                  </a:lnTo>
                  <a:lnTo>
                    <a:pt x="245" y="765"/>
                  </a:lnTo>
                  <a:lnTo>
                    <a:pt x="247" y="828"/>
                  </a:lnTo>
                  <a:lnTo>
                    <a:pt x="247" y="828"/>
                  </a:lnTo>
                  <a:lnTo>
                    <a:pt x="236" y="830"/>
                  </a:lnTo>
                  <a:lnTo>
                    <a:pt x="208" y="835"/>
                  </a:lnTo>
                  <a:lnTo>
                    <a:pt x="172" y="842"/>
                  </a:lnTo>
                  <a:lnTo>
                    <a:pt x="152" y="849"/>
                  </a:lnTo>
                  <a:lnTo>
                    <a:pt x="135" y="854"/>
                  </a:lnTo>
                  <a:lnTo>
                    <a:pt x="135" y="854"/>
                  </a:lnTo>
                  <a:lnTo>
                    <a:pt x="117" y="861"/>
                  </a:lnTo>
                  <a:lnTo>
                    <a:pt x="100" y="868"/>
                  </a:lnTo>
                  <a:lnTo>
                    <a:pt x="61" y="875"/>
                  </a:lnTo>
                  <a:lnTo>
                    <a:pt x="33" y="880"/>
                  </a:lnTo>
                  <a:lnTo>
                    <a:pt x="21" y="882"/>
                  </a:lnTo>
                  <a:lnTo>
                    <a:pt x="21" y="882"/>
                  </a:lnTo>
                  <a:lnTo>
                    <a:pt x="18" y="866"/>
                  </a:lnTo>
                  <a:lnTo>
                    <a:pt x="12" y="826"/>
                  </a:lnTo>
                  <a:lnTo>
                    <a:pt x="5" y="768"/>
                  </a:lnTo>
                  <a:lnTo>
                    <a:pt x="2" y="735"/>
                  </a:lnTo>
                  <a:lnTo>
                    <a:pt x="0" y="698"/>
                  </a:lnTo>
                  <a:lnTo>
                    <a:pt x="0" y="698"/>
                  </a:lnTo>
                  <a:lnTo>
                    <a:pt x="0" y="621"/>
                  </a:lnTo>
                  <a:lnTo>
                    <a:pt x="2" y="539"/>
                  </a:lnTo>
                  <a:lnTo>
                    <a:pt x="9" y="453"/>
                  </a:lnTo>
                  <a:lnTo>
                    <a:pt x="18" y="371"/>
                  </a:lnTo>
                  <a:lnTo>
                    <a:pt x="18" y="371"/>
                  </a:lnTo>
                  <a:lnTo>
                    <a:pt x="37" y="226"/>
                  </a:lnTo>
                  <a:lnTo>
                    <a:pt x="44" y="170"/>
                  </a:lnTo>
                  <a:lnTo>
                    <a:pt x="51" y="126"/>
                  </a:lnTo>
                  <a:lnTo>
                    <a:pt x="51" y="126"/>
                  </a:lnTo>
                  <a:lnTo>
                    <a:pt x="56" y="108"/>
                  </a:lnTo>
                  <a:lnTo>
                    <a:pt x="61" y="93"/>
                  </a:lnTo>
                  <a:lnTo>
                    <a:pt x="72" y="61"/>
                  </a:lnTo>
                  <a:lnTo>
                    <a:pt x="77" y="45"/>
                  </a:lnTo>
                  <a:lnTo>
                    <a:pt x="81" y="31"/>
                  </a:lnTo>
                  <a:lnTo>
                    <a:pt x="84" y="16"/>
                  </a:lnTo>
                  <a:lnTo>
                    <a:pt x="84" y="0"/>
                  </a:lnTo>
                  <a:lnTo>
                    <a:pt x="84"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5" name="Freeform 41"/>
            <p:cNvSpPr>
              <a:spLocks/>
            </p:cNvSpPr>
            <p:nvPr/>
          </p:nvSpPr>
          <p:spPr bwMode="auto">
            <a:xfrm>
              <a:off x="1139" y="2416"/>
              <a:ext cx="69" cy="185"/>
            </a:xfrm>
            <a:custGeom>
              <a:avLst/>
              <a:gdLst>
                <a:gd name="T0" fmla="*/ 0 w 138"/>
                <a:gd name="T1" fmla="*/ 371 h 371"/>
                <a:gd name="T2" fmla="*/ 0 w 138"/>
                <a:gd name="T3" fmla="*/ 371 h 371"/>
                <a:gd name="T4" fmla="*/ 19 w 138"/>
                <a:gd name="T5" fmla="*/ 226 h 371"/>
                <a:gd name="T6" fmla="*/ 26 w 138"/>
                <a:gd name="T7" fmla="*/ 170 h 371"/>
                <a:gd name="T8" fmla="*/ 33 w 138"/>
                <a:gd name="T9" fmla="*/ 126 h 371"/>
                <a:gd name="T10" fmla="*/ 33 w 138"/>
                <a:gd name="T11" fmla="*/ 126 h 371"/>
                <a:gd name="T12" fmla="*/ 38 w 138"/>
                <a:gd name="T13" fmla="*/ 108 h 371"/>
                <a:gd name="T14" fmla="*/ 43 w 138"/>
                <a:gd name="T15" fmla="*/ 93 h 371"/>
                <a:gd name="T16" fmla="*/ 54 w 138"/>
                <a:gd name="T17" fmla="*/ 61 h 371"/>
                <a:gd name="T18" fmla="*/ 59 w 138"/>
                <a:gd name="T19" fmla="*/ 45 h 371"/>
                <a:gd name="T20" fmla="*/ 63 w 138"/>
                <a:gd name="T21" fmla="*/ 31 h 371"/>
                <a:gd name="T22" fmla="*/ 66 w 138"/>
                <a:gd name="T23" fmla="*/ 16 h 371"/>
                <a:gd name="T24" fmla="*/ 66 w 138"/>
                <a:gd name="T25" fmla="*/ 0 h 371"/>
                <a:gd name="T26" fmla="*/ 66 w 138"/>
                <a:gd name="T27" fmla="*/ 0 h 371"/>
                <a:gd name="T28" fmla="*/ 78 w 138"/>
                <a:gd name="T29" fmla="*/ 16 h 371"/>
                <a:gd name="T30" fmla="*/ 91 w 138"/>
                <a:gd name="T31" fmla="*/ 30 h 371"/>
                <a:gd name="T32" fmla="*/ 106 w 138"/>
                <a:gd name="T33" fmla="*/ 42 h 371"/>
                <a:gd name="T34" fmla="*/ 120 w 138"/>
                <a:gd name="T35" fmla="*/ 51 h 371"/>
                <a:gd name="T36" fmla="*/ 120 w 138"/>
                <a:gd name="T37" fmla="*/ 51 h 371"/>
                <a:gd name="T38" fmla="*/ 122 w 138"/>
                <a:gd name="T39" fmla="*/ 61 h 371"/>
                <a:gd name="T40" fmla="*/ 124 w 138"/>
                <a:gd name="T41" fmla="*/ 73 h 371"/>
                <a:gd name="T42" fmla="*/ 127 w 138"/>
                <a:gd name="T43" fmla="*/ 89 h 371"/>
                <a:gd name="T44" fmla="*/ 127 w 138"/>
                <a:gd name="T45" fmla="*/ 89 h 371"/>
                <a:gd name="T46" fmla="*/ 133 w 138"/>
                <a:gd name="T47" fmla="*/ 107 h 371"/>
                <a:gd name="T48" fmla="*/ 136 w 138"/>
                <a:gd name="T49" fmla="*/ 124 h 371"/>
                <a:gd name="T50" fmla="*/ 138 w 138"/>
                <a:gd name="T51" fmla="*/ 142 h 371"/>
                <a:gd name="T52" fmla="*/ 138 w 138"/>
                <a:gd name="T53" fmla="*/ 142 h 371"/>
                <a:gd name="T54" fmla="*/ 129 w 138"/>
                <a:gd name="T55" fmla="*/ 135 h 371"/>
                <a:gd name="T56" fmla="*/ 119 w 138"/>
                <a:gd name="T57" fmla="*/ 124 h 371"/>
                <a:gd name="T58" fmla="*/ 105 w 138"/>
                <a:gd name="T59" fmla="*/ 107 h 371"/>
                <a:gd name="T60" fmla="*/ 105 w 138"/>
                <a:gd name="T61" fmla="*/ 107 h 371"/>
                <a:gd name="T62" fmla="*/ 92 w 138"/>
                <a:gd name="T63" fmla="*/ 87 h 371"/>
                <a:gd name="T64" fmla="*/ 85 w 138"/>
                <a:gd name="T65" fmla="*/ 75 h 371"/>
                <a:gd name="T66" fmla="*/ 82 w 138"/>
                <a:gd name="T67" fmla="*/ 66 h 371"/>
                <a:gd name="T68" fmla="*/ 82 w 138"/>
                <a:gd name="T69" fmla="*/ 66 h 371"/>
                <a:gd name="T70" fmla="*/ 78 w 138"/>
                <a:gd name="T71" fmla="*/ 70 h 371"/>
                <a:gd name="T72" fmla="*/ 75 w 138"/>
                <a:gd name="T73" fmla="*/ 73 h 371"/>
                <a:gd name="T74" fmla="*/ 70 w 138"/>
                <a:gd name="T75" fmla="*/ 82 h 371"/>
                <a:gd name="T76" fmla="*/ 64 w 138"/>
                <a:gd name="T77" fmla="*/ 93 h 371"/>
                <a:gd name="T78" fmla="*/ 57 w 138"/>
                <a:gd name="T79" fmla="*/ 110 h 371"/>
                <a:gd name="T80" fmla="*/ 52 w 138"/>
                <a:gd name="T81" fmla="*/ 131 h 371"/>
                <a:gd name="T82" fmla="*/ 45 w 138"/>
                <a:gd name="T83" fmla="*/ 161 h 371"/>
                <a:gd name="T84" fmla="*/ 45 w 138"/>
                <a:gd name="T85" fmla="*/ 161 h 371"/>
                <a:gd name="T86" fmla="*/ 31 w 138"/>
                <a:gd name="T87" fmla="*/ 222 h 371"/>
                <a:gd name="T88" fmla="*/ 17 w 138"/>
                <a:gd name="T89" fmla="*/ 280 h 371"/>
                <a:gd name="T90" fmla="*/ 7 w 138"/>
                <a:gd name="T91" fmla="*/ 331 h 371"/>
                <a:gd name="T92" fmla="*/ 0 w 138"/>
                <a:gd name="T93" fmla="*/ 371 h 371"/>
                <a:gd name="T94" fmla="*/ 0 w 138"/>
                <a:gd name="T95" fmla="*/ 37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8" h="371">
                  <a:moveTo>
                    <a:pt x="0" y="371"/>
                  </a:moveTo>
                  <a:lnTo>
                    <a:pt x="0" y="371"/>
                  </a:lnTo>
                  <a:lnTo>
                    <a:pt x="19" y="226"/>
                  </a:lnTo>
                  <a:lnTo>
                    <a:pt x="26" y="170"/>
                  </a:lnTo>
                  <a:lnTo>
                    <a:pt x="33" y="126"/>
                  </a:lnTo>
                  <a:lnTo>
                    <a:pt x="33" y="126"/>
                  </a:lnTo>
                  <a:lnTo>
                    <a:pt x="38" y="108"/>
                  </a:lnTo>
                  <a:lnTo>
                    <a:pt x="43" y="93"/>
                  </a:lnTo>
                  <a:lnTo>
                    <a:pt x="54" y="61"/>
                  </a:lnTo>
                  <a:lnTo>
                    <a:pt x="59" y="45"/>
                  </a:lnTo>
                  <a:lnTo>
                    <a:pt x="63" y="31"/>
                  </a:lnTo>
                  <a:lnTo>
                    <a:pt x="66" y="16"/>
                  </a:lnTo>
                  <a:lnTo>
                    <a:pt x="66" y="0"/>
                  </a:lnTo>
                  <a:lnTo>
                    <a:pt x="66" y="0"/>
                  </a:lnTo>
                  <a:lnTo>
                    <a:pt x="78" y="16"/>
                  </a:lnTo>
                  <a:lnTo>
                    <a:pt x="91" y="30"/>
                  </a:lnTo>
                  <a:lnTo>
                    <a:pt x="106" y="42"/>
                  </a:lnTo>
                  <a:lnTo>
                    <a:pt x="120" y="51"/>
                  </a:lnTo>
                  <a:lnTo>
                    <a:pt x="120" y="51"/>
                  </a:lnTo>
                  <a:lnTo>
                    <a:pt x="122" y="61"/>
                  </a:lnTo>
                  <a:lnTo>
                    <a:pt x="124" y="73"/>
                  </a:lnTo>
                  <a:lnTo>
                    <a:pt x="127" y="89"/>
                  </a:lnTo>
                  <a:lnTo>
                    <a:pt x="127" y="89"/>
                  </a:lnTo>
                  <a:lnTo>
                    <a:pt x="133" y="107"/>
                  </a:lnTo>
                  <a:lnTo>
                    <a:pt x="136" y="124"/>
                  </a:lnTo>
                  <a:lnTo>
                    <a:pt x="138" y="142"/>
                  </a:lnTo>
                  <a:lnTo>
                    <a:pt x="138" y="142"/>
                  </a:lnTo>
                  <a:lnTo>
                    <a:pt x="129" y="135"/>
                  </a:lnTo>
                  <a:lnTo>
                    <a:pt x="119" y="124"/>
                  </a:lnTo>
                  <a:lnTo>
                    <a:pt x="105" y="107"/>
                  </a:lnTo>
                  <a:lnTo>
                    <a:pt x="105" y="107"/>
                  </a:lnTo>
                  <a:lnTo>
                    <a:pt x="92" y="87"/>
                  </a:lnTo>
                  <a:lnTo>
                    <a:pt x="85" y="75"/>
                  </a:lnTo>
                  <a:lnTo>
                    <a:pt x="82" y="66"/>
                  </a:lnTo>
                  <a:lnTo>
                    <a:pt x="82" y="66"/>
                  </a:lnTo>
                  <a:lnTo>
                    <a:pt x="78" y="70"/>
                  </a:lnTo>
                  <a:lnTo>
                    <a:pt x="75" y="73"/>
                  </a:lnTo>
                  <a:lnTo>
                    <a:pt x="70" y="82"/>
                  </a:lnTo>
                  <a:lnTo>
                    <a:pt x="64" y="93"/>
                  </a:lnTo>
                  <a:lnTo>
                    <a:pt x="57" y="110"/>
                  </a:lnTo>
                  <a:lnTo>
                    <a:pt x="52" y="131"/>
                  </a:lnTo>
                  <a:lnTo>
                    <a:pt x="45" y="161"/>
                  </a:lnTo>
                  <a:lnTo>
                    <a:pt x="45" y="161"/>
                  </a:lnTo>
                  <a:lnTo>
                    <a:pt x="31" y="222"/>
                  </a:lnTo>
                  <a:lnTo>
                    <a:pt x="17" y="280"/>
                  </a:lnTo>
                  <a:lnTo>
                    <a:pt x="7" y="331"/>
                  </a:lnTo>
                  <a:lnTo>
                    <a:pt x="0" y="371"/>
                  </a:lnTo>
                  <a:lnTo>
                    <a:pt x="0" y="371"/>
                  </a:lnTo>
                  <a:close/>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6" name="Freeform 42"/>
            <p:cNvSpPr>
              <a:spLocks/>
            </p:cNvSpPr>
            <p:nvPr/>
          </p:nvSpPr>
          <p:spPr bwMode="auto">
            <a:xfrm>
              <a:off x="964" y="2413"/>
              <a:ext cx="157" cy="432"/>
            </a:xfrm>
            <a:custGeom>
              <a:avLst/>
              <a:gdLst>
                <a:gd name="T0" fmla="*/ 255 w 315"/>
                <a:gd name="T1" fmla="*/ 0 h 863"/>
                <a:gd name="T2" fmla="*/ 262 w 315"/>
                <a:gd name="T3" fmla="*/ 59 h 863"/>
                <a:gd name="T4" fmla="*/ 281 w 315"/>
                <a:gd name="T5" fmla="*/ 98 h 863"/>
                <a:gd name="T6" fmla="*/ 304 w 315"/>
                <a:gd name="T7" fmla="*/ 138 h 863"/>
                <a:gd name="T8" fmla="*/ 315 w 315"/>
                <a:gd name="T9" fmla="*/ 155 h 863"/>
                <a:gd name="T10" fmla="*/ 281 w 315"/>
                <a:gd name="T11" fmla="*/ 407 h 863"/>
                <a:gd name="T12" fmla="*/ 266 w 315"/>
                <a:gd name="T13" fmla="*/ 507 h 863"/>
                <a:gd name="T14" fmla="*/ 250 w 315"/>
                <a:gd name="T15" fmla="*/ 569 h 863"/>
                <a:gd name="T16" fmla="*/ 234 w 315"/>
                <a:gd name="T17" fmla="*/ 633 h 863"/>
                <a:gd name="T18" fmla="*/ 229 w 315"/>
                <a:gd name="T19" fmla="*/ 684 h 863"/>
                <a:gd name="T20" fmla="*/ 229 w 315"/>
                <a:gd name="T21" fmla="*/ 717 h 863"/>
                <a:gd name="T22" fmla="*/ 224 w 315"/>
                <a:gd name="T23" fmla="*/ 828 h 863"/>
                <a:gd name="T24" fmla="*/ 220 w 315"/>
                <a:gd name="T25" fmla="*/ 863 h 863"/>
                <a:gd name="T26" fmla="*/ 183 w 315"/>
                <a:gd name="T27" fmla="*/ 863 h 863"/>
                <a:gd name="T28" fmla="*/ 134 w 315"/>
                <a:gd name="T29" fmla="*/ 856 h 863"/>
                <a:gd name="T30" fmla="*/ 119 w 315"/>
                <a:gd name="T31" fmla="*/ 850 h 863"/>
                <a:gd name="T32" fmla="*/ 92 w 315"/>
                <a:gd name="T33" fmla="*/ 838 h 863"/>
                <a:gd name="T34" fmla="*/ 91 w 315"/>
                <a:gd name="T35" fmla="*/ 835 h 863"/>
                <a:gd name="T36" fmla="*/ 92 w 315"/>
                <a:gd name="T37" fmla="*/ 833 h 863"/>
                <a:gd name="T38" fmla="*/ 98 w 315"/>
                <a:gd name="T39" fmla="*/ 773 h 863"/>
                <a:gd name="T40" fmla="*/ 110 w 315"/>
                <a:gd name="T41" fmla="*/ 663 h 863"/>
                <a:gd name="T42" fmla="*/ 113 w 315"/>
                <a:gd name="T43" fmla="*/ 637 h 863"/>
                <a:gd name="T44" fmla="*/ 119 w 315"/>
                <a:gd name="T45" fmla="*/ 551 h 863"/>
                <a:gd name="T46" fmla="*/ 117 w 315"/>
                <a:gd name="T47" fmla="*/ 492 h 863"/>
                <a:gd name="T48" fmla="*/ 98 w 315"/>
                <a:gd name="T49" fmla="*/ 558 h 863"/>
                <a:gd name="T50" fmla="*/ 0 w 315"/>
                <a:gd name="T51" fmla="*/ 546 h 863"/>
                <a:gd name="T52" fmla="*/ 0 w 315"/>
                <a:gd name="T53" fmla="*/ 474 h 863"/>
                <a:gd name="T54" fmla="*/ 8 w 315"/>
                <a:gd name="T55" fmla="*/ 362 h 863"/>
                <a:gd name="T56" fmla="*/ 14 w 315"/>
                <a:gd name="T57" fmla="*/ 322 h 863"/>
                <a:gd name="T58" fmla="*/ 36 w 315"/>
                <a:gd name="T59" fmla="*/ 210 h 863"/>
                <a:gd name="T60" fmla="*/ 50 w 315"/>
                <a:gd name="T61" fmla="*/ 159 h 863"/>
                <a:gd name="T62" fmla="*/ 54 w 315"/>
                <a:gd name="T63" fmla="*/ 143 h 863"/>
                <a:gd name="T64" fmla="*/ 64 w 315"/>
                <a:gd name="T65" fmla="*/ 124 h 863"/>
                <a:gd name="T66" fmla="*/ 70 w 315"/>
                <a:gd name="T67" fmla="*/ 119 h 863"/>
                <a:gd name="T68" fmla="*/ 96 w 315"/>
                <a:gd name="T69" fmla="*/ 98 h 863"/>
                <a:gd name="T70" fmla="*/ 133 w 315"/>
                <a:gd name="T71" fmla="*/ 78 h 863"/>
                <a:gd name="T72" fmla="*/ 157 w 315"/>
                <a:gd name="T73" fmla="*/ 68 h 863"/>
                <a:gd name="T74" fmla="*/ 204 w 315"/>
                <a:gd name="T75" fmla="*/ 43 h 863"/>
                <a:gd name="T76" fmla="*/ 227 w 315"/>
                <a:gd name="T77" fmla="*/ 26 h 863"/>
                <a:gd name="T78" fmla="*/ 255 w 315"/>
                <a:gd name="T79" fmla="*/ 0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5" h="863">
                  <a:moveTo>
                    <a:pt x="255" y="0"/>
                  </a:moveTo>
                  <a:lnTo>
                    <a:pt x="255" y="0"/>
                  </a:lnTo>
                  <a:lnTo>
                    <a:pt x="259" y="36"/>
                  </a:lnTo>
                  <a:lnTo>
                    <a:pt x="262" y="59"/>
                  </a:lnTo>
                  <a:lnTo>
                    <a:pt x="269" y="78"/>
                  </a:lnTo>
                  <a:lnTo>
                    <a:pt x="281" y="98"/>
                  </a:lnTo>
                  <a:lnTo>
                    <a:pt x="281" y="98"/>
                  </a:lnTo>
                  <a:lnTo>
                    <a:pt x="304" y="138"/>
                  </a:lnTo>
                  <a:lnTo>
                    <a:pt x="315" y="155"/>
                  </a:lnTo>
                  <a:lnTo>
                    <a:pt x="315" y="155"/>
                  </a:lnTo>
                  <a:lnTo>
                    <a:pt x="297" y="292"/>
                  </a:lnTo>
                  <a:lnTo>
                    <a:pt x="281" y="407"/>
                  </a:lnTo>
                  <a:lnTo>
                    <a:pt x="274" y="462"/>
                  </a:lnTo>
                  <a:lnTo>
                    <a:pt x="266" y="507"/>
                  </a:lnTo>
                  <a:lnTo>
                    <a:pt x="266" y="507"/>
                  </a:lnTo>
                  <a:lnTo>
                    <a:pt x="250" y="569"/>
                  </a:lnTo>
                  <a:lnTo>
                    <a:pt x="239" y="612"/>
                  </a:lnTo>
                  <a:lnTo>
                    <a:pt x="234" y="633"/>
                  </a:lnTo>
                  <a:lnTo>
                    <a:pt x="231" y="656"/>
                  </a:lnTo>
                  <a:lnTo>
                    <a:pt x="229" y="684"/>
                  </a:lnTo>
                  <a:lnTo>
                    <a:pt x="229" y="717"/>
                  </a:lnTo>
                  <a:lnTo>
                    <a:pt x="229" y="717"/>
                  </a:lnTo>
                  <a:lnTo>
                    <a:pt x="227" y="782"/>
                  </a:lnTo>
                  <a:lnTo>
                    <a:pt x="224" y="828"/>
                  </a:lnTo>
                  <a:lnTo>
                    <a:pt x="220" y="863"/>
                  </a:lnTo>
                  <a:lnTo>
                    <a:pt x="220" y="863"/>
                  </a:lnTo>
                  <a:lnTo>
                    <a:pt x="210" y="863"/>
                  </a:lnTo>
                  <a:lnTo>
                    <a:pt x="183" y="863"/>
                  </a:lnTo>
                  <a:lnTo>
                    <a:pt x="150" y="857"/>
                  </a:lnTo>
                  <a:lnTo>
                    <a:pt x="134" y="856"/>
                  </a:lnTo>
                  <a:lnTo>
                    <a:pt x="119" y="850"/>
                  </a:lnTo>
                  <a:lnTo>
                    <a:pt x="119" y="850"/>
                  </a:lnTo>
                  <a:lnTo>
                    <a:pt x="98" y="842"/>
                  </a:lnTo>
                  <a:lnTo>
                    <a:pt x="92" y="838"/>
                  </a:lnTo>
                  <a:lnTo>
                    <a:pt x="91" y="836"/>
                  </a:lnTo>
                  <a:lnTo>
                    <a:pt x="91" y="835"/>
                  </a:lnTo>
                  <a:lnTo>
                    <a:pt x="91" y="835"/>
                  </a:lnTo>
                  <a:lnTo>
                    <a:pt x="92" y="833"/>
                  </a:lnTo>
                  <a:lnTo>
                    <a:pt x="92" y="833"/>
                  </a:lnTo>
                  <a:lnTo>
                    <a:pt x="98" y="773"/>
                  </a:lnTo>
                  <a:lnTo>
                    <a:pt x="103" y="719"/>
                  </a:lnTo>
                  <a:lnTo>
                    <a:pt x="110" y="663"/>
                  </a:lnTo>
                  <a:lnTo>
                    <a:pt x="110" y="663"/>
                  </a:lnTo>
                  <a:lnTo>
                    <a:pt x="113" y="637"/>
                  </a:lnTo>
                  <a:lnTo>
                    <a:pt x="115" y="607"/>
                  </a:lnTo>
                  <a:lnTo>
                    <a:pt x="119" y="551"/>
                  </a:lnTo>
                  <a:lnTo>
                    <a:pt x="117" y="509"/>
                  </a:lnTo>
                  <a:lnTo>
                    <a:pt x="117" y="492"/>
                  </a:lnTo>
                  <a:lnTo>
                    <a:pt x="105" y="544"/>
                  </a:lnTo>
                  <a:lnTo>
                    <a:pt x="98" y="558"/>
                  </a:lnTo>
                  <a:lnTo>
                    <a:pt x="0" y="546"/>
                  </a:lnTo>
                  <a:lnTo>
                    <a:pt x="0" y="546"/>
                  </a:lnTo>
                  <a:lnTo>
                    <a:pt x="0" y="527"/>
                  </a:lnTo>
                  <a:lnTo>
                    <a:pt x="0" y="474"/>
                  </a:lnTo>
                  <a:lnTo>
                    <a:pt x="5" y="402"/>
                  </a:lnTo>
                  <a:lnTo>
                    <a:pt x="8" y="362"/>
                  </a:lnTo>
                  <a:lnTo>
                    <a:pt x="14" y="322"/>
                  </a:lnTo>
                  <a:lnTo>
                    <a:pt x="14" y="322"/>
                  </a:lnTo>
                  <a:lnTo>
                    <a:pt x="26" y="255"/>
                  </a:lnTo>
                  <a:lnTo>
                    <a:pt x="36" y="210"/>
                  </a:lnTo>
                  <a:lnTo>
                    <a:pt x="45" y="180"/>
                  </a:lnTo>
                  <a:lnTo>
                    <a:pt x="50" y="159"/>
                  </a:lnTo>
                  <a:lnTo>
                    <a:pt x="50" y="159"/>
                  </a:lnTo>
                  <a:lnTo>
                    <a:pt x="54" y="143"/>
                  </a:lnTo>
                  <a:lnTo>
                    <a:pt x="59" y="133"/>
                  </a:lnTo>
                  <a:lnTo>
                    <a:pt x="64" y="124"/>
                  </a:lnTo>
                  <a:lnTo>
                    <a:pt x="64" y="124"/>
                  </a:lnTo>
                  <a:lnTo>
                    <a:pt x="70" y="119"/>
                  </a:lnTo>
                  <a:lnTo>
                    <a:pt x="84" y="106"/>
                  </a:lnTo>
                  <a:lnTo>
                    <a:pt x="96" y="98"/>
                  </a:lnTo>
                  <a:lnTo>
                    <a:pt x="112" y="89"/>
                  </a:lnTo>
                  <a:lnTo>
                    <a:pt x="133" y="78"/>
                  </a:lnTo>
                  <a:lnTo>
                    <a:pt x="157" y="68"/>
                  </a:lnTo>
                  <a:lnTo>
                    <a:pt x="157" y="68"/>
                  </a:lnTo>
                  <a:lnTo>
                    <a:pt x="183" y="56"/>
                  </a:lnTo>
                  <a:lnTo>
                    <a:pt x="204" y="43"/>
                  </a:lnTo>
                  <a:lnTo>
                    <a:pt x="204" y="43"/>
                  </a:lnTo>
                  <a:lnTo>
                    <a:pt x="227" y="26"/>
                  </a:lnTo>
                  <a:lnTo>
                    <a:pt x="243" y="12"/>
                  </a:lnTo>
                  <a:lnTo>
                    <a:pt x="255" y="0"/>
                  </a:lnTo>
                  <a:lnTo>
                    <a:pt x="255"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7" name="Freeform 43"/>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 name="T110" fmla="*/ 58 w 107"/>
                <a:gd name="T111" fmla="*/ 516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lnTo>
                    <a:pt x="58" y="516"/>
                  </a:lnTo>
                  <a:close/>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8" name="Freeform 44"/>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9" name="Freeform 45"/>
            <p:cNvSpPr>
              <a:spLocks/>
            </p:cNvSpPr>
            <p:nvPr/>
          </p:nvSpPr>
          <p:spPr bwMode="auto">
            <a:xfrm>
              <a:off x="1072" y="2233"/>
              <a:ext cx="129" cy="137"/>
            </a:xfrm>
            <a:custGeom>
              <a:avLst/>
              <a:gdLst>
                <a:gd name="T0" fmla="*/ 250 w 257"/>
                <a:gd name="T1" fmla="*/ 208 h 273"/>
                <a:gd name="T2" fmla="*/ 253 w 257"/>
                <a:gd name="T3" fmla="*/ 184 h 273"/>
                <a:gd name="T4" fmla="*/ 253 w 257"/>
                <a:gd name="T5" fmla="*/ 138 h 273"/>
                <a:gd name="T6" fmla="*/ 255 w 257"/>
                <a:gd name="T7" fmla="*/ 116 h 273"/>
                <a:gd name="T8" fmla="*/ 255 w 257"/>
                <a:gd name="T9" fmla="*/ 79 h 273"/>
                <a:gd name="T10" fmla="*/ 253 w 257"/>
                <a:gd name="T11" fmla="*/ 72 h 273"/>
                <a:gd name="T12" fmla="*/ 245 w 257"/>
                <a:gd name="T13" fmla="*/ 60 h 273"/>
                <a:gd name="T14" fmla="*/ 238 w 257"/>
                <a:gd name="T15" fmla="*/ 54 h 273"/>
                <a:gd name="T16" fmla="*/ 229 w 257"/>
                <a:gd name="T17" fmla="*/ 47 h 273"/>
                <a:gd name="T18" fmla="*/ 213 w 257"/>
                <a:gd name="T19" fmla="*/ 28 h 273"/>
                <a:gd name="T20" fmla="*/ 204 w 257"/>
                <a:gd name="T21" fmla="*/ 21 h 273"/>
                <a:gd name="T22" fmla="*/ 201 w 257"/>
                <a:gd name="T23" fmla="*/ 23 h 273"/>
                <a:gd name="T24" fmla="*/ 164 w 257"/>
                <a:gd name="T25" fmla="*/ 2 h 273"/>
                <a:gd name="T26" fmla="*/ 49 w 257"/>
                <a:gd name="T27" fmla="*/ 25 h 273"/>
                <a:gd name="T28" fmla="*/ 45 w 257"/>
                <a:gd name="T29" fmla="*/ 26 h 273"/>
                <a:gd name="T30" fmla="*/ 28 w 257"/>
                <a:gd name="T31" fmla="*/ 39 h 273"/>
                <a:gd name="T32" fmla="*/ 19 w 257"/>
                <a:gd name="T33" fmla="*/ 58 h 273"/>
                <a:gd name="T34" fmla="*/ 15 w 257"/>
                <a:gd name="T35" fmla="*/ 72 h 273"/>
                <a:gd name="T36" fmla="*/ 8 w 257"/>
                <a:gd name="T37" fmla="*/ 112 h 273"/>
                <a:gd name="T38" fmla="*/ 1 w 257"/>
                <a:gd name="T39" fmla="*/ 142 h 273"/>
                <a:gd name="T40" fmla="*/ 0 w 257"/>
                <a:gd name="T41" fmla="*/ 170 h 273"/>
                <a:gd name="T42" fmla="*/ 5 w 257"/>
                <a:gd name="T43" fmla="*/ 200 h 273"/>
                <a:gd name="T44" fmla="*/ 10 w 257"/>
                <a:gd name="T45" fmla="*/ 207 h 273"/>
                <a:gd name="T46" fmla="*/ 28 w 257"/>
                <a:gd name="T47" fmla="*/ 226 h 273"/>
                <a:gd name="T48" fmla="*/ 56 w 257"/>
                <a:gd name="T49" fmla="*/ 245 h 273"/>
                <a:gd name="T50" fmla="*/ 91 w 257"/>
                <a:gd name="T51" fmla="*/ 261 h 273"/>
                <a:gd name="T52" fmla="*/ 129 w 257"/>
                <a:gd name="T53" fmla="*/ 271 h 273"/>
                <a:gd name="T54" fmla="*/ 169 w 257"/>
                <a:gd name="T55" fmla="*/ 271 h 273"/>
                <a:gd name="T56" fmla="*/ 197 w 257"/>
                <a:gd name="T57" fmla="*/ 264 h 273"/>
                <a:gd name="T58" fmla="*/ 215 w 257"/>
                <a:gd name="T59" fmla="*/ 254 h 273"/>
                <a:gd name="T60" fmla="*/ 231 w 257"/>
                <a:gd name="T61" fmla="*/ 240 h 273"/>
                <a:gd name="T62" fmla="*/ 243 w 257"/>
                <a:gd name="T63" fmla="*/ 219 h 273"/>
                <a:gd name="T64" fmla="*/ 250 w 257"/>
                <a:gd name="T65" fmla="*/ 20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7" h="273">
                  <a:moveTo>
                    <a:pt x="250" y="208"/>
                  </a:moveTo>
                  <a:lnTo>
                    <a:pt x="250" y="208"/>
                  </a:lnTo>
                  <a:lnTo>
                    <a:pt x="252" y="196"/>
                  </a:lnTo>
                  <a:lnTo>
                    <a:pt x="253" y="184"/>
                  </a:lnTo>
                  <a:lnTo>
                    <a:pt x="255" y="161"/>
                  </a:lnTo>
                  <a:lnTo>
                    <a:pt x="253" y="138"/>
                  </a:lnTo>
                  <a:lnTo>
                    <a:pt x="253" y="138"/>
                  </a:lnTo>
                  <a:lnTo>
                    <a:pt x="255" y="116"/>
                  </a:lnTo>
                  <a:lnTo>
                    <a:pt x="257" y="96"/>
                  </a:lnTo>
                  <a:lnTo>
                    <a:pt x="255" y="79"/>
                  </a:lnTo>
                  <a:lnTo>
                    <a:pt x="255" y="79"/>
                  </a:lnTo>
                  <a:lnTo>
                    <a:pt x="253" y="72"/>
                  </a:lnTo>
                  <a:lnTo>
                    <a:pt x="252" y="67"/>
                  </a:lnTo>
                  <a:lnTo>
                    <a:pt x="245" y="60"/>
                  </a:lnTo>
                  <a:lnTo>
                    <a:pt x="239" y="56"/>
                  </a:lnTo>
                  <a:lnTo>
                    <a:pt x="238" y="54"/>
                  </a:lnTo>
                  <a:lnTo>
                    <a:pt x="238" y="54"/>
                  </a:lnTo>
                  <a:lnTo>
                    <a:pt x="229" y="47"/>
                  </a:lnTo>
                  <a:lnTo>
                    <a:pt x="213" y="28"/>
                  </a:lnTo>
                  <a:lnTo>
                    <a:pt x="213" y="28"/>
                  </a:lnTo>
                  <a:lnTo>
                    <a:pt x="206" y="21"/>
                  </a:lnTo>
                  <a:lnTo>
                    <a:pt x="204" y="21"/>
                  </a:lnTo>
                  <a:lnTo>
                    <a:pt x="203" y="21"/>
                  </a:lnTo>
                  <a:lnTo>
                    <a:pt x="201" y="23"/>
                  </a:lnTo>
                  <a:lnTo>
                    <a:pt x="199" y="25"/>
                  </a:lnTo>
                  <a:lnTo>
                    <a:pt x="164" y="2"/>
                  </a:lnTo>
                  <a:lnTo>
                    <a:pt x="112" y="0"/>
                  </a:lnTo>
                  <a:lnTo>
                    <a:pt x="49" y="25"/>
                  </a:lnTo>
                  <a:lnTo>
                    <a:pt x="49" y="25"/>
                  </a:lnTo>
                  <a:lnTo>
                    <a:pt x="45" y="26"/>
                  </a:lnTo>
                  <a:lnTo>
                    <a:pt x="35" y="33"/>
                  </a:lnTo>
                  <a:lnTo>
                    <a:pt x="28" y="39"/>
                  </a:lnTo>
                  <a:lnTo>
                    <a:pt x="22" y="47"/>
                  </a:lnTo>
                  <a:lnTo>
                    <a:pt x="19" y="58"/>
                  </a:lnTo>
                  <a:lnTo>
                    <a:pt x="15" y="72"/>
                  </a:lnTo>
                  <a:lnTo>
                    <a:pt x="15" y="72"/>
                  </a:lnTo>
                  <a:lnTo>
                    <a:pt x="8" y="112"/>
                  </a:lnTo>
                  <a:lnTo>
                    <a:pt x="8" y="112"/>
                  </a:lnTo>
                  <a:lnTo>
                    <a:pt x="7" y="121"/>
                  </a:lnTo>
                  <a:lnTo>
                    <a:pt x="1" y="142"/>
                  </a:lnTo>
                  <a:lnTo>
                    <a:pt x="0" y="156"/>
                  </a:lnTo>
                  <a:lnTo>
                    <a:pt x="0" y="170"/>
                  </a:lnTo>
                  <a:lnTo>
                    <a:pt x="1" y="186"/>
                  </a:lnTo>
                  <a:lnTo>
                    <a:pt x="5" y="200"/>
                  </a:lnTo>
                  <a:lnTo>
                    <a:pt x="5" y="200"/>
                  </a:lnTo>
                  <a:lnTo>
                    <a:pt x="10" y="207"/>
                  </a:lnTo>
                  <a:lnTo>
                    <a:pt x="17" y="215"/>
                  </a:lnTo>
                  <a:lnTo>
                    <a:pt x="28" y="226"/>
                  </a:lnTo>
                  <a:lnTo>
                    <a:pt x="40" y="235"/>
                  </a:lnTo>
                  <a:lnTo>
                    <a:pt x="56" y="245"/>
                  </a:lnTo>
                  <a:lnTo>
                    <a:pt x="73" y="254"/>
                  </a:lnTo>
                  <a:lnTo>
                    <a:pt x="91" y="261"/>
                  </a:lnTo>
                  <a:lnTo>
                    <a:pt x="110" y="268"/>
                  </a:lnTo>
                  <a:lnTo>
                    <a:pt x="129" y="271"/>
                  </a:lnTo>
                  <a:lnTo>
                    <a:pt x="150" y="273"/>
                  </a:lnTo>
                  <a:lnTo>
                    <a:pt x="169" y="271"/>
                  </a:lnTo>
                  <a:lnTo>
                    <a:pt x="189" y="268"/>
                  </a:lnTo>
                  <a:lnTo>
                    <a:pt x="197" y="264"/>
                  </a:lnTo>
                  <a:lnTo>
                    <a:pt x="206" y="259"/>
                  </a:lnTo>
                  <a:lnTo>
                    <a:pt x="215" y="254"/>
                  </a:lnTo>
                  <a:lnTo>
                    <a:pt x="222" y="247"/>
                  </a:lnTo>
                  <a:lnTo>
                    <a:pt x="231" y="240"/>
                  </a:lnTo>
                  <a:lnTo>
                    <a:pt x="238" y="229"/>
                  </a:lnTo>
                  <a:lnTo>
                    <a:pt x="243" y="219"/>
                  </a:lnTo>
                  <a:lnTo>
                    <a:pt x="250" y="208"/>
                  </a:lnTo>
                  <a:lnTo>
                    <a:pt x="250" y="208"/>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0" name="Freeform 46"/>
            <p:cNvSpPr>
              <a:spLocks/>
            </p:cNvSpPr>
            <p:nvPr/>
          </p:nvSpPr>
          <p:spPr bwMode="auto">
            <a:xfrm>
              <a:off x="1068" y="2257"/>
              <a:ext cx="136" cy="163"/>
            </a:xfrm>
            <a:custGeom>
              <a:avLst/>
              <a:gdLst>
                <a:gd name="T0" fmla="*/ 261 w 273"/>
                <a:gd name="T1" fmla="*/ 132 h 328"/>
                <a:gd name="T2" fmla="*/ 255 w 273"/>
                <a:gd name="T3" fmla="*/ 135 h 328"/>
                <a:gd name="T4" fmla="*/ 248 w 273"/>
                <a:gd name="T5" fmla="*/ 151 h 328"/>
                <a:gd name="T6" fmla="*/ 247 w 273"/>
                <a:gd name="T7" fmla="*/ 163 h 328"/>
                <a:gd name="T8" fmla="*/ 245 w 273"/>
                <a:gd name="T9" fmla="*/ 172 h 328"/>
                <a:gd name="T10" fmla="*/ 240 w 273"/>
                <a:gd name="T11" fmla="*/ 179 h 328"/>
                <a:gd name="T12" fmla="*/ 236 w 273"/>
                <a:gd name="T13" fmla="*/ 67 h 328"/>
                <a:gd name="T14" fmla="*/ 234 w 273"/>
                <a:gd name="T15" fmla="*/ 56 h 328"/>
                <a:gd name="T16" fmla="*/ 224 w 273"/>
                <a:gd name="T17" fmla="*/ 34 h 328"/>
                <a:gd name="T18" fmla="*/ 201 w 273"/>
                <a:gd name="T19" fmla="*/ 14 h 328"/>
                <a:gd name="T20" fmla="*/ 164 w 273"/>
                <a:gd name="T21" fmla="*/ 2 h 328"/>
                <a:gd name="T22" fmla="*/ 140 w 273"/>
                <a:gd name="T23" fmla="*/ 0 h 328"/>
                <a:gd name="T24" fmla="*/ 93 w 273"/>
                <a:gd name="T25" fmla="*/ 7 h 328"/>
                <a:gd name="T26" fmla="*/ 59 w 273"/>
                <a:gd name="T27" fmla="*/ 25 h 328"/>
                <a:gd name="T28" fmla="*/ 38 w 273"/>
                <a:gd name="T29" fmla="*/ 49 h 328"/>
                <a:gd name="T30" fmla="*/ 31 w 273"/>
                <a:gd name="T31" fmla="*/ 77 h 328"/>
                <a:gd name="T32" fmla="*/ 33 w 273"/>
                <a:gd name="T33" fmla="*/ 165 h 328"/>
                <a:gd name="T34" fmla="*/ 24 w 273"/>
                <a:gd name="T35" fmla="*/ 154 h 328"/>
                <a:gd name="T36" fmla="*/ 17 w 273"/>
                <a:gd name="T37" fmla="*/ 146 h 328"/>
                <a:gd name="T38" fmla="*/ 12 w 273"/>
                <a:gd name="T39" fmla="*/ 142 h 328"/>
                <a:gd name="T40" fmla="*/ 5 w 273"/>
                <a:gd name="T41" fmla="*/ 146 h 328"/>
                <a:gd name="T42" fmla="*/ 2 w 273"/>
                <a:gd name="T43" fmla="*/ 156 h 328"/>
                <a:gd name="T44" fmla="*/ 0 w 273"/>
                <a:gd name="T45" fmla="*/ 170 h 328"/>
                <a:gd name="T46" fmla="*/ 5 w 273"/>
                <a:gd name="T47" fmla="*/ 184 h 328"/>
                <a:gd name="T48" fmla="*/ 21 w 273"/>
                <a:gd name="T49" fmla="*/ 216 h 328"/>
                <a:gd name="T50" fmla="*/ 30 w 273"/>
                <a:gd name="T51" fmla="*/ 230 h 328"/>
                <a:gd name="T52" fmla="*/ 38 w 273"/>
                <a:gd name="T53" fmla="*/ 235 h 328"/>
                <a:gd name="T54" fmla="*/ 42 w 273"/>
                <a:gd name="T55" fmla="*/ 235 h 328"/>
                <a:gd name="T56" fmla="*/ 52 w 273"/>
                <a:gd name="T57" fmla="*/ 256 h 328"/>
                <a:gd name="T58" fmla="*/ 86 w 273"/>
                <a:gd name="T59" fmla="*/ 298 h 328"/>
                <a:gd name="T60" fmla="*/ 105 w 273"/>
                <a:gd name="T61" fmla="*/ 315 h 328"/>
                <a:gd name="T62" fmla="*/ 128 w 273"/>
                <a:gd name="T63" fmla="*/ 326 h 328"/>
                <a:gd name="T64" fmla="*/ 149 w 273"/>
                <a:gd name="T65" fmla="*/ 326 h 328"/>
                <a:gd name="T66" fmla="*/ 166 w 273"/>
                <a:gd name="T67" fmla="*/ 321 h 328"/>
                <a:gd name="T68" fmla="*/ 177 w 273"/>
                <a:gd name="T69" fmla="*/ 310 h 328"/>
                <a:gd name="T70" fmla="*/ 189 w 273"/>
                <a:gd name="T71" fmla="*/ 298 h 328"/>
                <a:gd name="T72" fmla="*/ 224 w 273"/>
                <a:gd name="T73" fmla="*/ 256 h 328"/>
                <a:gd name="T74" fmla="*/ 236 w 273"/>
                <a:gd name="T75" fmla="*/ 233 h 328"/>
                <a:gd name="T76" fmla="*/ 241 w 273"/>
                <a:gd name="T77" fmla="*/ 233 h 328"/>
                <a:gd name="T78" fmla="*/ 254 w 273"/>
                <a:gd name="T79" fmla="*/ 226 h 328"/>
                <a:gd name="T80" fmla="*/ 259 w 273"/>
                <a:gd name="T81" fmla="*/ 216 h 328"/>
                <a:gd name="T82" fmla="*/ 268 w 273"/>
                <a:gd name="T83" fmla="*/ 186 h 328"/>
                <a:gd name="T84" fmla="*/ 271 w 273"/>
                <a:gd name="T85" fmla="*/ 156 h 328"/>
                <a:gd name="T86" fmla="*/ 271 w 273"/>
                <a:gd name="T87" fmla="*/ 137 h 328"/>
                <a:gd name="T88" fmla="*/ 261 w 273"/>
                <a:gd name="T89" fmla="*/ 132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3" h="328">
                  <a:moveTo>
                    <a:pt x="261" y="132"/>
                  </a:moveTo>
                  <a:lnTo>
                    <a:pt x="261" y="132"/>
                  </a:lnTo>
                  <a:lnTo>
                    <a:pt x="259" y="133"/>
                  </a:lnTo>
                  <a:lnTo>
                    <a:pt x="255" y="135"/>
                  </a:lnTo>
                  <a:lnTo>
                    <a:pt x="252" y="142"/>
                  </a:lnTo>
                  <a:lnTo>
                    <a:pt x="248" y="151"/>
                  </a:lnTo>
                  <a:lnTo>
                    <a:pt x="247" y="163"/>
                  </a:lnTo>
                  <a:lnTo>
                    <a:pt x="247" y="163"/>
                  </a:lnTo>
                  <a:lnTo>
                    <a:pt x="247" y="168"/>
                  </a:lnTo>
                  <a:lnTo>
                    <a:pt x="245" y="172"/>
                  </a:lnTo>
                  <a:lnTo>
                    <a:pt x="240" y="179"/>
                  </a:lnTo>
                  <a:lnTo>
                    <a:pt x="240" y="179"/>
                  </a:lnTo>
                  <a:lnTo>
                    <a:pt x="238" y="114"/>
                  </a:lnTo>
                  <a:lnTo>
                    <a:pt x="236" y="67"/>
                  </a:lnTo>
                  <a:lnTo>
                    <a:pt x="236" y="67"/>
                  </a:lnTo>
                  <a:lnTo>
                    <a:pt x="234" y="56"/>
                  </a:lnTo>
                  <a:lnTo>
                    <a:pt x="231" y="46"/>
                  </a:lnTo>
                  <a:lnTo>
                    <a:pt x="224" y="34"/>
                  </a:lnTo>
                  <a:lnTo>
                    <a:pt x="213" y="23"/>
                  </a:lnTo>
                  <a:lnTo>
                    <a:pt x="201" y="14"/>
                  </a:lnTo>
                  <a:lnTo>
                    <a:pt x="184" y="7"/>
                  </a:lnTo>
                  <a:lnTo>
                    <a:pt x="164" y="2"/>
                  </a:lnTo>
                  <a:lnTo>
                    <a:pt x="140" y="0"/>
                  </a:lnTo>
                  <a:lnTo>
                    <a:pt x="140" y="0"/>
                  </a:lnTo>
                  <a:lnTo>
                    <a:pt x="114" y="2"/>
                  </a:lnTo>
                  <a:lnTo>
                    <a:pt x="93" y="7"/>
                  </a:lnTo>
                  <a:lnTo>
                    <a:pt x="73" y="16"/>
                  </a:lnTo>
                  <a:lnTo>
                    <a:pt x="59" y="25"/>
                  </a:lnTo>
                  <a:lnTo>
                    <a:pt x="47" y="37"/>
                  </a:lnTo>
                  <a:lnTo>
                    <a:pt x="38" y="49"/>
                  </a:lnTo>
                  <a:lnTo>
                    <a:pt x="33" y="63"/>
                  </a:lnTo>
                  <a:lnTo>
                    <a:pt x="31" y="77"/>
                  </a:lnTo>
                  <a:lnTo>
                    <a:pt x="31" y="77"/>
                  </a:lnTo>
                  <a:lnTo>
                    <a:pt x="33" y="165"/>
                  </a:lnTo>
                  <a:lnTo>
                    <a:pt x="33" y="165"/>
                  </a:lnTo>
                  <a:lnTo>
                    <a:pt x="24" y="154"/>
                  </a:lnTo>
                  <a:lnTo>
                    <a:pt x="17" y="146"/>
                  </a:lnTo>
                  <a:lnTo>
                    <a:pt x="17" y="146"/>
                  </a:lnTo>
                  <a:lnTo>
                    <a:pt x="16" y="142"/>
                  </a:lnTo>
                  <a:lnTo>
                    <a:pt x="12" y="142"/>
                  </a:lnTo>
                  <a:lnTo>
                    <a:pt x="9" y="144"/>
                  </a:lnTo>
                  <a:lnTo>
                    <a:pt x="5" y="146"/>
                  </a:lnTo>
                  <a:lnTo>
                    <a:pt x="3" y="149"/>
                  </a:lnTo>
                  <a:lnTo>
                    <a:pt x="2" y="156"/>
                  </a:lnTo>
                  <a:lnTo>
                    <a:pt x="0" y="161"/>
                  </a:lnTo>
                  <a:lnTo>
                    <a:pt x="0" y="170"/>
                  </a:lnTo>
                  <a:lnTo>
                    <a:pt x="0" y="170"/>
                  </a:lnTo>
                  <a:lnTo>
                    <a:pt x="5" y="184"/>
                  </a:lnTo>
                  <a:lnTo>
                    <a:pt x="10" y="196"/>
                  </a:lnTo>
                  <a:lnTo>
                    <a:pt x="21" y="216"/>
                  </a:lnTo>
                  <a:lnTo>
                    <a:pt x="21" y="216"/>
                  </a:lnTo>
                  <a:lnTo>
                    <a:pt x="30" y="230"/>
                  </a:lnTo>
                  <a:lnTo>
                    <a:pt x="35" y="233"/>
                  </a:lnTo>
                  <a:lnTo>
                    <a:pt x="38" y="235"/>
                  </a:lnTo>
                  <a:lnTo>
                    <a:pt x="42" y="235"/>
                  </a:lnTo>
                  <a:lnTo>
                    <a:pt x="42" y="235"/>
                  </a:lnTo>
                  <a:lnTo>
                    <a:pt x="45" y="245"/>
                  </a:lnTo>
                  <a:lnTo>
                    <a:pt x="52" y="256"/>
                  </a:lnTo>
                  <a:lnTo>
                    <a:pt x="66" y="277"/>
                  </a:lnTo>
                  <a:lnTo>
                    <a:pt x="86" y="298"/>
                  </a:lnTo>
                  <a:lnTo>
                    <a:pt x="105" y="315"/>
                  </a:lnTo>
                  <a:lnTo>
                    <a:pt x="105" y="315"/>
                  </a:lnTo>
                  <a:lnTo>
                    <a:pt x="117" y="322"/>
                  </a:lnTo>
                  <a:lnTo>
                    <a:pt x="128" y="326"/>
                  </a:lnTo>
                  <a:lnTo>
                    <a:pt x="138" y="328"/>
                  </a:lnTo>
                  <a:lnTo>
                    <a:pt x="149" y="326"/>
                  </a:lnTo>
                  <a:lnTo>
                    <a:pt x="157" y="324"/>
                  </a:lnTo>
                  <a:lnTo>
                    <a:pt x="166" y="321"/>
                  </a:lnTo>
                  <a:lnTo>
                    <a:pt x="171" y="315"/>
                  </a:lnTo>
                  <a:lnTo>
                    <a:pt x="177" y="310"/>
                  </a:lnTo>
                  <a:lnTo>
                    <a:pt x="177" y="310"/>
                  </a:lnTo>
                  <a:lnTo>
                    <a:pt x="189" y="298"/>
                  </a:lnTo>
                  <a:lnTo>
                    <a:pt x="206" y="279"/>
                  </a:lnTo>
                  <a:lnTo>
                    <a:pt x="224" y="256"/>
                  </a:lnTo>
                  <a:lnTo>
                    <a:pt x="231" y="244"/>
                  </a:lnTo>
                  <a:lnTo>
                    <a:pt x="236" y="233"/>
                  </a:lnTo>
                  <a:lnTo>
                    <a:pt x="236" y="233"/>
                  </a:lnTo>
                  <a:lnTo>
                    <a:pt x="241" y="233"/>
                  </a:lnTo>
                  <a:lnTo>
                    <a:pt x="248" y="231"/>
                  </a:lnTo>
                  <a:lnTo>
                    <a:pt x="254" y="226"/>
                  </a:lnTo>
                  <a:lnTo>
                    <a:pt x="259" y="216"/>
                  </a:lnTo>
                  <a:lnTo>
                    <a:pt x="259" y="216"/>
                  </a:lnTo>
                  <a:lnTo>
                    <a:pt x="264" y="200"/>
                  </a:lnTo>
                  <a:lnTo>
                    <a:pt x="268" y="186"/>
                  </a:lnTo>
                  <a:lnTo>
                    <a:pt x="271" y="156"/>
                  </a:lnTo>
                  <a:lnTo>
                    <a:pt x="271" y="156"/>
                  </a:lnTo>
                  <a:lnTo>
                    <a:pt x="273" y="144"/>
                  </a:lnTo>
                  <a:lnTo>
                    <a:pt x="271" y="137"/>
                  </a:lnTo>
                  <a:lnTo>
                    <a:pt x="266" y="133"/>
                  </a:lnTo>
                  <a:lnTo>
                    <a:pt x="261" y="132"/>
                  </a:lnTo>
                  <a:lnTo>
                    <a:pt x="261" y="1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1" name="Freeform 47"/>
            <p:cNvSpPr>
              <a:spLocks/>
            </p:cNvSpPr>
            <p:nvPr/>
          </p:nvSpPr>
          <p:spPr bwMode="auto">
            <a:xfrm>
              <a:off x="1096" y="2266"/>
              <a:ext cx="101" cy="38"/>
            </a:xfrm>
            <a:custGeom>
              <a:avLst/>
              <a:gdLst>
                <a:gd name="T0" fmla="*/ 201 w 201"/>
                <a:gd name="T1" fmla="*/ 64 h 75"/>
                <a:gd name="T2" fmla="*/ 201 w 201"/>
                <a:gd name="T3" fmla="*/ 64 h 75"/>
                <a:gd name="T4" fmla="*/ 189 w 201"/>
                <a:gd name="T5" fmla="*/ 47 h 75"/>
                <a:gd name="T6" fmla="*/ 175 w 201"/>
                <a:gd name="T7" fmla="*/ 35 h 75"/>
                <a:gd name="T8" fmla="*/ 161 w 201"/>
                <a:gd name="T9" fmla="*/ 22 h 75"/>
                <a:gd name="T10" fmla="*/ 145 w 201"/>
                <a:gd name="T11" fmla="*/ 15 h 75"/>
                <a:gd name="T12" fmla="*/ 128 w 201"/>
                <a:gd name="T13" fmla="*/ 8 h 75"/>
                <a:gd name="T14" fmla="*/ 112 w 201"/>
                <a:gd name="T15" fmla="*/ 5 h 75"/>
                <a:gd name="T16" fmla="*/ 94 w 201"/>
                <a:gd name="T17" fmla="*/ 1 h 75"/>
                <a:gd name="T18" fmla="*/ 79 w 201"/>
                <a:gd name="T19" fmla="*/ 0 h 75"/>
                <a:gd name="T20" fmla="*/ 47 w 201"/>
                <a:gd name="T21" fmla="*/ 1 h 75"/>
                <a:gd name="T22" fmla="*/ 23 w 201"/>
                <a:gd name="T23" fmla="*/ 3 h 75"/>
                <a:gd name="T24" fmla="*/ 0 w 201"/>
                <a:gd name="T25" fmla="*/ 8 h 75"/>
                <a:gd name="T26" fmla="*/ 0 w 201"/>
                <a:gd name="T27" fmla="*/ 8 h 75"/>
                <a:gd name="T28" fmla="*/ 17 w 201"/>
                <a:gd name="T29" fmla="*/ 24 h 75"/>
                <a:gd name="T30" fmla="*/ 37 w 201"/>
                <a:gd name="T31" fmla="*/ 38 h 75"/>
                <a:gd name="T32" fmla="*/ 63 w 201"/>
                <a:gd name="T33" fmla="*/ 54 h 75"/>
                <a:gd name="T34" fmla="*/ 79 w 201"/>
                <a:gd name="T35" fmla="*/ 61 h 75"/>
                <a:gd name="T36" fmla="*/ 94 w 201"/>
                <a:gd name="T37" fmla="*/ 66 h 75"/>
                <a:gd name="T38" fmla="*/ 110 w 201"/>
                <a:gd name="T39" fmla="*/ 71 h 75"/>
                <a:gd name="T40" fmla="*/ 128 w 201"/>
                <a:gd name="T41" fmla="*/ 75 h 75"/>
                <a:gd name="T42" fmla="*/ 145 w 201"/>
                <a:gd name="T43" fmla="*/ 75 h 75"/>
                <a:gd name="T44" fmla="*/ 164 w 201"/>
                <a:gd name="T45" fmla="*/ 75 h 75"/>
                <a:gd name="T46" fmla="*/ 182 w 201"/>
                <a:gd name="T47" fmla="*/ 71 h 75"/>
                <a:gd name="T48" fmla="*/ 201 w 201"/>
                <a:gd name="T49" fmla="*/ 64 h 75"/>
                <a:gd name="T50" fmla="*/ 201 w 201"/>
                <a:gd name="T51" fmla="*/ 6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1" h="75">
                  <a:moveTo>
                    <a:pt x="201" y="64"/>
                  </a:moveTo>
                  <a:lnTo>
                    <a:pt x="201" y="64"/>
                  </a:lnTo>
                  <a:lnTo>
                    <a:pt x="189" y="47"/>
                  </a:lnTo>
                  <a:lnTo>
                    <a:pt x="175" y="35"/>
                  </a:lnTo>
                  <a:lnTo>
                    <a:pt x="161" y="22"/>
                  </a:lnTo>
                  <a:lnTo>
                    <a:pt x="145" y="15"/>
                  </a:lnTo>
                  <a:lnTo>
                    <a:pt x="128" y="8"/>
                  </a:lnTo>
                  <a:lnTo>
                    <a:pt x="112" y="5"/>
                  </a:lnTo>
                  <a:lnTo>
                    <a:pt x="94" y="1"/>
                  </a:lnTo>
                  <a:lnTo>
                    <a:pt x="79" y="0"/>
                  </a:lnTo>
                  <a:lnTo>
                    <a:pt x="47" y="1"/>
                  </a:lnTo>
                  <a:lnTo>
                    <a:pt x="23" y="3"/>
                  </a:lnTo>
                  <a:lnTo>
                    <a:pt x="0" y="8"/>
                  </a:lnTo>
                  <a:lnTo>
                    <a:pt x="0" y="8"/>
                  </a:lnTo>
                  <a:lnTo>
                    <a:pt x="17" y="24"/>
                  </a:lnTo>
                  <a:lnTo>
                    <a:pt x="37" y="38"/>
                  </a:lnTo>
                  <a:lnTo>
                    <a:pt x="63" y="54"/>
                  </a:lnTo>
                  <a:lnTo>
                    <a:pt x="79" y="61"/>
                  </a:lnTo>
                  <a:lnTo>
                    <a:pt x="94" y="66"/>
                  </a:lnTo>
                  <a:lnTo>
                    <a:pt x="110" y="71"/>
                  </a:lnTo>
                  <a:lnTo>
                    <a:pt x="128" y="75"/>
                  </a:lnTo>
                  <a:lnTo>
                    <a:pt x="145" y="75"/>
                  </a:lnTo>
                  <a:lnTo>
                    <a:pt x="164" y="75"/>
                  </a:lnTo>
                  <a:lnTo>
                    <a:pt x="182" y="71"/>
                  </a:lnTo>
                  <a:lnTo>
                    <a:pt x="201" y="64"/>
                  </a:lnTo>
                  <a:lnTo>
                    <a:pt x="201" y="64"/>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2" name="Freeform 48"/>
            <p:cNvSpPr>
              <a:spLocks/>
            </p:cNvSpPr>
            <p:nvPr/>
          </p:nvSpPr>
          <p:spPr bwMode="auto">
            <a:xfrm>
              <a:off x="1091" y="2247"/>
              <a:ext cx="99" cy="47"/>
            </a:xfrm>
            <a:custGeom>
              <a:avLst/>
              <a:gdLst>
                <a:gd name="T0" fmla="*/ 200 w 200"/>
                <a:gd name="T1" fmla="*/ 95 h 95"/>
                <a:gd name="T2" fmla="*/ 200 w 200"/>
                <a:gd name="T3" fmla="*/ 95 h 95"/>
                <a:gd name="T4" fmla="*/ 193 w 200"/>
                <a:gd name="T5" fmla="*/ 72 h 95"/>
                <a:gd name="T6" fmla="*/ 182 w 200"/>
                <a:gd name="T7" fmla="*/ 51 h 95"/>
                <a:gd name="T8" fmla="*/ 170 w 200"/>
                <a:gd name="T9" fmla="*/ 33 h 95"/>
                <a:gd name="T10" fmla="*/ 156 w 200"/>
                <a:gd name="T11" fmla="*/ 21 h 95"/>
                <a:gd name="T12" fmla="*/ 140 w 200"/>
                <a:gd name="T13" fmla="*/ 11 h 95"/>
                <a:gd name="T14" fmla="*/ 125 w 200"/>
                <a:gd name="T15" fmla="*/ 4 h 95"/>
                <a:gd name="T16" fmla="*/ 107 w 200"/>
                <a:gd name="T17" fmla="*/ 0 h 95"/>
                <a:gd name="T18" fmla="*/ 91 w 200"/>
                <a:gd name="T19" fmla="*/ 0 h 95"/>
                <a:gd name="T20" fmla="*/ 91 w 200"/>
                <a:gd name="T21" fmla="*/ 0 h 95"/>
                <a:gd name="T22" fmla="*/ 74 w 200"/>
                <a:gd name="T23" fmla="*/ 4 h 95"/>
                <a:gd name="T24" fmla="*/ 58 w 200"/>
                <a:gd name="T25" fmla="*/ 9 h 95"/>
                <a:gd name="T26" fmla="*/ 44 w 200"/>
                <a:gd name="T27" fmla="*/ 14 h 95"/>
                <a:gd name="T28" fmla="*/ 30 w 200"/>
                <a:gd name="T29" fmla="*/ 23 h 95"/>
                <a:gd name="T30" fmla="*/ 9 w 200"/>
                <a:gd name="T31" fmla="*/ 35 h 95"/>
                <a:gd name="T32" fmla="*/ 2 w 200"/>
                <a:gd name="T33" fmla="*/ 40 h 95"/>
                <a:gd name="T34" fmla="*/ 2 w 200"/>
                <a:gd name="T35" fmla="*/ 40 h 95"/>
                <a:gd name="T36" fmla="*/ 0 w 200"/>
                <a:gd name="T37" fmla="*/ 42 h 95"/>
                <a:gd name="T38" fmla="*/ 0 w 200"/>
                <a:gd name="T39" fmla="*/ 42 h 95"/>
                <a:gd name="T40" fmla="*/ 0 w 200"/>
                <a:gd name="T41" fmla="*/ 44 h 95"/>
                <a:gd name="T42" fmla="*/ 9 w 200"/>
                <a:gd name="T43" fmla="*/ 47 h 95"/>
                <a:gd name="T44" fmla="*/ 30 w 200"/>
                <a:gd name="T45" fmla="*/ 54 h 95"/>
                <a:gd name="T46" fmla="*/ 30 w 200"/>
                <a:gd name="T47" fmla="*/ 54 h 95"/>
                <a:gd name="T48" fmla="*/ 130 w 200"/>
                <a:gd name="T49" fmla="*/ 79 h 95"/>
                <a:gd name="T50" fmla="*/ 200 w 200"/>
                <a:gd name="T51" fmla="*/ 95 h 95"/>
                <a:gd name="T52" fmla="*/ 200 w 200"/>
                <a:gd name="T53"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0" h="95">
                  <a:moveTo>
                    <a:pt x="200" y="95"/>
                  </a:moveTo>
                  <a:lnTo>
                    <a:pt x="200" y="95"/>
                  </a:lnTo>
                  <a:lnTo>
                    <a:pt x="193" y="72"/>
                  </a:lnTo>
                  <a:lnTo>
                    <a:pt x="182" y="51"/>
                  </a:lnTo>
                  <a:lnTo>
                    <a:pt x="170" y="33"/>
                  </a:lnTo>
                  <a:lnTo>
                    <a:pt x="156" y="21"/>
                  </a:lnTo>
                  <a:lnTo>
                    <a:pt x="140" y="11"/>
                  </a:lnTo>
                  <a:lnTo>
                    <a:pt x="125" y="4"/>
                  </a:lnTo>
                  <a:lnTo>
                    <a:pt x="107" y="0"/>
                  </a:lnTo>
                  <a:lnTo>
                    <a:pt x="91" y="0"/>
                  </a:lnTo>
                  <a:lnTo>
                    <a:pt x="91" y="0"/>
                  </a:lnTo>
                  <a:lnTo>
                    <a:pt x="74" y="4"/>
                  </a:lnTo>
                  <a:lnTo>
                    <a:pt x="58" y="9"/>
                  </a:lnTo>
                  <a:lnTo>
                    <a:pt x="44" y="14"/>
                  </a:lnTo>
                  <a:lnTo>
                    <a:pt x="30" y="23"/>
                  </a:lnTo>
                  <a:lnTo>
                    <a:pt x="9" y="35"/>
                  </a:lnTo>
                  <a:lnTo>
                    <a:pt x="2" y="40"/>
                  </a:lnTo>
                  <a:lnTo>
                    <a:pt x="2" y="40"/>
                  </a:lnTo>
                  <a:lnTo>
                    <a:pt x="0" y="42"/>
                  </a:lnTo>
                  <a:lnTo>
                    <a:pt x="0" y="42"/>
                  </a:lnTo>
                  <a:lnTo>
                    <a:pt x="0" y="44"/>
                  </a:lnTo>
                  <a:lnTo>
                    <a:pt x="9" y="47"/>
                  </a:lnTo>
                  <a:lnTo>
                    <a:pt x="30" y="54"/>
                  </a:lnTo>
                  <a:lnTo>
                    <a:pt x="30" y="54"/>
                  </a:lnTo>
                  <a:lnTo>
                    <a:pt x="130" y="79"/>
                  </a:lnTo>
                  <a:lnTo>
                    <a:pt x="200" y="95"/>
                  </a:lnTo>
                  <a:lnTo>
                    <a:pt x="200" y="95"/>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3" name="Freeform 49"/>
            <p:cNvSpPr>
              <a:spLocks/>
            </p:cNvSpPr>
            <p:nvPr/>
          </p:nvSpPr>
          <p:spPr bwMode="auto">
            <a:xfrm>
              <a:off x="1079" y="2264"/>
              <a:ext cx="15" cy="73"/>
            </a:xfrm>
            <a:custGeom>
              <a:avLst/>
              <a:gdLst>
                <a:gd name="T0" fmla="*/ 28 w 29"/>
                <a:gd name="T1" fmla="*/ 0 h 147"/>
                <a:gd name="T2" fmla="*/ 28 w 29"/>
                <a:gd name="T3" fmla="*/ 0 h 147"/>
                <a:gd name="T4" fmla="*/ 29 w 29"/>
                <a:gd name="T5" fmla="*/ 11 h 147"/>
                <a:gd name="T6" fmla="*/ 29 w 29"/>
                <a:gd name="T7" fmla="*/ 21 h 147"/>
                <a:gd name="T8" fmla="*/ 29 w 29"/>
                <a:gd name="T9" fmla="*/ 44 h 147"/>
                <a:gd name="T10" fmla="*/ 28 w 29"/>
                <a:gd name="T11" fmla="*/ 69 h 147"/>
                <a:gd name="T12" fmla="*/ 22 w 29"/>
                <a:gd name="T13" fmla="*/ 93 h 147"/>
                <a:gd name="T14" fmla="*/ 14 w 29"/>
                <a:gd name="T15" fmla="*/ 132 h 147"/>
                <a:gd name="T16" fmla="*/ 10 w 29"/>
                <a:gd name="T17" fmla="*/ 147 h 147"/>
                <a:gd name="T18" fmla="*/ 10 w 29"/>
                <a:gd name="T19" fmla="*/ 147 h 147"/>
                <a:gd name="T20" fmla="*/ 5 w 29"/>
                <a:gd name="T21" fmla="*/ 128 h 147"/>
                <a:gd name="T22" fmla="*/ 1 w 29"/>
                <a:gd name="T23" fmla="*/ 109 h 147"/>
                <a:gd name="T24" fmla="*/ 0 w 29"/>
                <a:gd name="T25" fmla="*/ 86 h 147"/>
                <a:gd name="T26" fmla="*/ 0 w 29"/>
                <a:gd name="T27" fmla="*/ 62 h 147"/>
                <a:gd name="T28" fmla="*/ 1 w 29"/>
                <a:gd name="T29" fmla="*/ 49 h 147"/>
                <a:gd name="T30" fmla="*/ 3 w 29"/>
                <a:gd name="T31" fmla="*/ 37 h 147"/>
                <a:gd name="T32" fmla="*/ 7 w 29"/>
                <a:gd name="T33" fmla="*/ 27 h 147"/>
                <a:gd name="T34" fmla="*/ 12 w 29"/>
                <a:gd name="T35" fmla="*/ 16 h 147"/>
                <a:gd name="T36" fmla="*/ 19 w 29"/>
                <a:gd name="T37" fmla="*/ 7 h 147"/>
                <a:gd name="T38" fmla="*/ 28 w 29"/>
                <a:gd name="T39" fmla="*/ 0 h 147"/>
                <a:gd name="T40" fmla="*/ 28 w 29"/>
                <a:gd name="T41"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147">
                  <a:moveTo>
                    <a:pt x="28" y="0"/>
                  </a:moveTo>
                  <a:lnTo>
                    <a:pt x="28" y="0"/>
                  </a:lnTo>
                  <a:lnTo>
                    <a:pt x="29" y="11"/>
                  </a:lnTo>
                  <a:lnTo>
                    <a:pt x="29" y="21"/>
                  </a:lnTo>
                  <a:lnTo>
                    <a:pt x="29" y="44"/>
                  </a:lnTo>
                  <a:lnTo>
                    <a:pt x="28" y="69"/>
                  </a:lnTo>
                  <a:lnTo>
                    <a:pt x="22" y="93"/>
                  </a:lnTo>
                  <a:lnTo>
                    <a:pt x="14" y="132"/>
                  </a:lnTo>
                  <a:lnTo>
                    <a:pt x="10" y="147"/>
                  </a:lnTo>
                  <a:lnTo>
                    <a:pt x="10" y="147"/>
                  </a:lnTo>
                  <a:lnTo>
                    <a:pt x="5" y="128"/>
                  </a:lnTo>
                  <a:lnTo>
                    <a:pt x="1" y="109"/>
                  </a:lnTo>
                  <a:lnTo>
                    <a:pt x="0" y="86"/>
                  </a:lnTo>
                  <a:lnTo>
                    <a:pt x="0" y="62"/>
                  </a:lnTo>
                  <a:lnTo>
                    <a:pt x="1" y="49"/>
                  </a:lnTo>
                  <a:lnTo>
                    <a:pt x="3" y="37"/>
                  </a:lnTo>
                  <a:lnTo>
                    <a:pt x="7" y="27"/>
                  </a:lnTo>
                  <a:lnTo>
                    <a:pt x="12" y="16"/>
                  </a:lnTo>
                  <a:lnTo>
                    <a:pt x="19" y="7"/>
                  </a:lnTo>
                  <a:lnTo>
                    <a:pt x="28" y="0"/>
                  </a:lnTo>
                  <a:lnTo>
                    <a:pt x="28" y="0"/>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4" name="Freeform 50"/>
            <p:cNvSpPr>
              <a:spLocks/>
            </p:cNvSpPr>
            <p:nvPr/>
          </p:nvSpPr>
          <p:spPr bwMode="auto">
            <a:xfrm>
              <a:off x="961" y="2692"/>
              <a:ext cx="112" cy="208"/>
            </a:xfrm>
            <a:custGeom>
              <a:avLst/>
              <a:gdLst>
                <a:gd name="T0" fmla="*/ 121 w 224"/>
                <a:gd name="T1" fmla="*/ 35 h 417"/>
                <a:gd name="T2" fmla="*/ 123 w 224"/>
                <a:gd name="T3" fmla="*/ 60 h 417"/>
                <a:gd name="T4" fmla="*/ 132 w 224"/>
                <a:gd name="T5" fmla="*/ 109 h 417"/>
                <a:gd name="T6" fmla="*/ 135 w 224"/>
                <a:gd name="T7" fmla="*/ 156 h 417"/>
                <a:gd name="T8" fmla="*/ 139 w 224"/>
                <a:gd name="T9" fmla="*/ 230 h 417"/>
                <a:gd name="T10" fmla="*/ 144 w 224"/>
                <a:gd name="T11" fmla="*/ 268 h 417"/>
                <a:gd name="T12" fmla="*/ 158 w 224"/>
                <a:gd name="T13" fmla="*/ 303 h 417"/>
                <a:gd name="T14" fmla="*/ 168 w 224"/>
                <a:gd name="T15" fmla="*/ 321 h 417"/>
                <a:gd name="T16" fmla="*/ 182 w 224"/>
                <a:gd name="T17" fmla="*/ 317 h 417"/>
                <a:gd name="T18" fmla="*/ 202 w 224"/>
                <a:gd name="T19" fmla="*/ 312 h 417"/>
                <a:gd name="T20" fmla="*/ 212 w 224"/>
                <a:gd name="T21" fmla="*/ 314 h 417"/>
                <a:gd name="T22" fmla="*/ 221 w 224"/>
                <a:gd name="T23" fmla="*/ 319 h 417"/>
                <a:gd name="T24" fmla="*/ 223 w 224"/>
                <a:gd name="T25" fmla="*/ 321 h 417"/>
                <a:gd name="T26" fmla="*/ 207 w 224"/>
                <a:gd name="T27" fmla="*/ 336 h 417"/>
                <a:gd name="T28" fmla="*/ 216 w 224"/>
                <a:gd name="T29" fmla="*/ 343 h 417"/>
                <a:gd name="T30" fmla="*/ 223 w 224"/>
                <a:gd name="T31" fmla="*/ 356 h 417"/>
                <a:gd name="T32" fmla="*/ 224 w 224"/>
                <a:gd name="T33" fmla="*/ 370 h 417"/>
                <a:gd name="T34" fmla="*/ 221 w 224"/>
                <a:gd name="T35" fmla="*/ 380 h 417"/>
                <a:gd name="T36" fmla="*/ 217 w 224"/>
                <a:gd name="T37" fmla="*/ 382 h 417"/>
                <a:gd name="T38" fmla="*/ 196 w 224"/>
                <a:gd name="T39" fmla="*/ 384 h 417"/>
                <a:gd name="T40" fmla="*/ 196 w 224"/>
                <a:gd name="T41" fmla="*/ 392 h 417"/>
                <a:gd name="T42" fmla="*/ 191 w 224"/>
                <a:gd name="T43" fmla="*/ 403 h 417"/>
                <a:gd name="T44" fmla="*/ 184 w 224"/>
                <a:gd name="T45" fmla="*/ 405 h 417"/>
                <a:gd name="T46" fmla="*/ 168 w 224"/>
                <a:gd name="T47" fmla="*/ 408 h 417"/>
                <a:gd name="T48" fmla="*/ 161 w 224"/>
                <a:gd name="T49" fmla="*/ 413 h 417"/>
                <a:gd name="T50" fmla="*/ 149 w 224"/>
                <a:gd name="T51" fmla="*/ 417 h 417"/>
                <a:gd name="T52" fmla="*/ 142 w 224"/>
                <a:gd name="T53" fmla="*/ 417 h 417"/>
                <a:gd name="T54" fmla="*/ 133 w 224"/>
                <a:gd name="T55" fmla="*/ 415 h 417"/>
                <a:gd name="T56" fmla="*/ 125 w 224"/>
                <a:gd name="T57" fmla="*/ 412 h 417"/>
                <a:gd name="T58" fmla="*/ 111 w 224"/>
                <a:gd name="T59" fmla="*/ 405 h 417"/>
                <a:gd name="T60" fmla="*/ 105 w 224"/>
                <a:gd name="T61" fmla="*/ 401 h 417"/>
                <a:gd name="T62" fmla="*/ 93 w 224"/>
                <a:gd name="T63" fmla="*/ 363 h 417"/>
                <a:gd name="T64" fmla="*/ 72 w 224"/>
                <a:gd name="T65" fmla="*/ 284 h 417"/>
                <a:gd name="T66" fmla="*/ 41 w 224"/>
                <a:gd name="T67" fmla="*/ 177 h 417"/>
                <a:gd name="T68" fmla="*/ 30 w 224"/>
                <a:gd name="T69" fmla="*/ 149 h 417"/>
                <a:gd name="T70" fmla="*/ 7 w 224"/>
                <a:gd name="T71" fmla="*/ 84 h 417"/>
                <a:gd name="T72" fmla="*/ 0 w 224"/>
                <a:gd name="T73" fmla="*/ 39 h 417"/>
                <a:gd name="T74" fmla="*/ 2 w 224"/>
                <a:gd name="T75" fmla="*/ 18 h 417"/>
                <a:gd name="T76" fmla="*/ 6 w 224"/>
                <a:gd name="T77" fmla="*/ 11 h 417"/>
                <a:gd name="T78" fmla="*/ 16 w 224"/>
                <a:gd name="T79" fmla="*/ 2 h 417"/>
                <a:gd name="T80" fmla="*/ 34 w 224"/>
                <a:gd name="T81" fmla="*/ 0 h 417"/>
                <a:gd name="T82" fmla="*/ 65 w 224"/>
                <a:gd name="T83" fmla="*/ 7 h 417"/>
                <a:gd name="T84" fmla="*/ 104 w 224"/>
                <a:gd name="T85" fmla="*/ 25 h 417"/>
                <a:gd name="T86" fmla="*/ 121 w 224"/>
                <a:gd name="T87" fmla="*/ 35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4" h="417">
                  <a:moveTo>
                    <a:pt x="121" y="35"/>
                  </a:moveTo>
                  <a:lnTo>
                    <a:pt x="121" y="35"/>
                  </a:lnTo>
                  <a:lnTo>
                    <a:pt x="121" y="49"/>
                  </a:lnTo>
                  <a:lnTo>
                    <a:pt x="123" y="60"/>
                  </a:lnTo>
                  <a:lnTo>
                    <a:pt x="126" y="81"/>
                  </a:lnTo>
                  <a:lnTo>
                    <a:pt x="132" y="109"/>
                  </a:lnTo>
                  <a:lnTo>
                    <a:pt x="135" y="156"/>
                  </a:lnTo>
                  <a:lnTo>
                    <a:pt x="135" y="156"/>
                  </a:lnTo>
                  <a:lnTo>
                    <a:pt x="137" y="209"/>
                  </a:lnTo>
                  <a:lnTo>
                    <a:pt x="139" y="230"/>
                  </a:lnTo>
                  <a:lnTo>
                    <a:pt x="140" y="249"/>
                  </a:lnTo>
                  <a:lnTo>
                    <a:pt x="144" y="268"/>
                  </a:lnTo>
                  <a:lnTo>
                    <a:pt x="149" y="286"/>
                  </a:lnTo>
                  <a:lnTo>
                    <a:pt x="158" y="303"/>
                  </a:lnTo>
                  <a:lnTo>
                    <a:pt x="168" y="321"/>
                  </a:lnTo>
                  <a:lnTo>
                    <a:pt x="168" y="321"/>
                  </a:lnTo>
                  <a:lnTo>
                    <a:pt x="174" y="321"/>
                  </a:lnTo>
                  <a:lnTo>
                    <a:pt x="182" y="317"/>
                  </a:lnTo>
                  <a:lnTo>
                    <a:pt x="193" y="314"/>
                  </a:lnTo>
                  <a:lnTo>
                    <a:pt x="202" y="312"/>
                  </a:lnTo>
                  <a:lnTo>
                    <a:pt x="202" y="312"/>
                  </a:lnTo>
                  <a:lnTo>
                    <a:pt x="212" y="314"/>
                  </a:lnTo>
                  <a:lnTo>
                    <a:pt x="217" y="315"/>
                  </a:lnTo>
                  <a:lnTo>
                    <a:pt x="221" y="319"/>
                  </a:lnTo>
                  <a:lnTo>
                    <a:pt x="223" y="321"/>
                  </a:lnTo>
                  <a:lnTo>
                    <a:pt x="223" y="321"/>
                  </a:lnTo>
                  <a:lnTo>
                    <a:pt x="217" y="324"/>
                  </a:lnTo>
                  <a:lnTo>
                    <a:pt x="207" y="336"/>
                  </a:lnTo>
                  <a:lnTo>
                    <a:pt x="207" y="336"/>
                  </a:lnTo>
                  <a:lnTo>
                    <a:pt x="216" y="343"/>
                  </a:lnTo>
                  <a:lnTo>
                    <a:pt x="221" y="350"/>
                  </a:lnTo>
                  <a:lnTo>
                    <a:pt x="223" y="356"/>
                  </a:lnTo>
                  <a:lnTo>
                    <a:pt x="223" y="356"/>
                  </a:lnTo>
                  <a:lnTo>
                    <a:pt x="224" y="370"/>
                  </a:lnTo>
                  <a:lnTo>
                    <a:pt x="223" y="377"/>
                  </a:lnTo>
                  <a:lnTo>
                    <a:pt x="221" y="380"/>
                  </a:lnTo>
                  <a:lnTo>
                    <a:pt x="217" y="382"/>
                  </a:lnTo>
                  <a:lnTo>
                    <a:pt x="217" y="382"/>
                  </a:lnTo>
                  <a:lnTo>
                    <a:pt x="202" y="384"/>
                  </a:lnTo>
                  <a:lnTo>
                    <a:pt x="196" y="384"/>
                  </a:lnTo>
                  <a:lnTo>
                    <a:pt x="196" y="384"/>
                  </a:lnTo>
                  <a:lnTo>
                    <a:pt x="196" y="392"/>
                  </a:lnTo>
                  <a:lnTo>
                    <a:pt x="195" y="398"/>
                  </a:lnTo>
                  <a:lnTo>
                    <a:pt x="191" y="403"/>
                  </a:lnTo>
                  <a:lnTo>
                    <a:pt x="191" y="403"/>
                  </a:lnTo>
                  <a:lnTo>
                    <a:pt x="184" y="405"/>
                  </a:lnTo>
                  <a:lnTo>
                    <a:pt x="177" y="406"/>
                  </a:lnTo>
                  <a:lnTo>
                    <a:pt x="168" y="408"/>
                  </a:lnTo>
                  <a:lnTo>
                    <a:pt x="168" y="408"/>
                  </a:lnTo>
                  <a:lnTo>
                    <a:pt x="161" y="413"/>
                  </a:lnTo>
                  <a:lnTo>
                    <a:pt x="156" y="417"/>
                  </a:lnTo>
                  <a:lnTo>
                    <a:pt x="149" y="417"/>
                  </a:lnTo>
                  <a:lnTo>
                    <a:pt x="149" y="417"/>
                  </a:lnTo>
                  <a:lnTo>
                    <a:pt x="142" y="417"/>
                  </a:lnTo>
                  <a:lnTo>
                    <a:pt x="137" y="417"/>
                  </a:lnTo>
                  <a:lnTo>
                    <a:pt x="133" y="415"/>
                  </a:lnTo>
                  <a:lnTo>
                    <a:pt x="133" y="415"/>
                  </a:lnTo>
                  <a:lnTo>
                    <a:pt x="125" y="412"/>
                  </a:lnTo>
                  <a:lnTo>
                    <a:pt x="118" y="410"/>
                  </a:lnTo>
                  <a:lnTo>
                    <a:pt x="111" y="405"/>
                  </a:lnTo>
                  <a:lnTo>
                    <a:pt x="111" y="405"/>
                  </a:lnTo>
                  <a:lnTo>
                    <a:pt x="105" y="401"/>
                  </a:lnTo>
                  <a:lnTo>
                    <a:pt x="102" y="391"/>
                  </a:lnTo>
                  <a:lnTo>
                    <a:pt x="93" y="363"/>
                  </a:lnTo>
                  <a:lnTo>
                    <a:pt x="72" y="284"/>
                  </a:lnTo>
                  <a:lnTo>
                    <a:pt x="72" y="284"/>
                  </a:lnTo>
                  <a:lnTo>
                    <a:pt x="51" y="219"/>
                  </a:lnTo>
                  <a:lnTo>
                    <a:pt x="41" y="177"/>
                  </a:lnTo>
                  <a:lnTo>
                    <a:pt x="41" y="177"/>
                  </a:lnTo>
                  <a:lnTo>
                    <a:pt x="30" y="149"/>
                  </a:lnTo>
                  <a:lnTo>
                    <a:pt x="14" y="107"/>
                  </a:lnTo>
                  <a:lnTo>
                    <a:pt x="7" y="84"/>
                  </a:lnTo>
                  <a:lnTo>
                    <a:pt x="2" y="62"/>
                  </a:lnTo>
                  <a:lnTo>
                    <a:pt x="0" y="39"/>
                  </a:lnTo>
                  <a:lnTo>
                    <a:pt x="0" y="28"/>
                  </a:lnTo>
                  <a:lnTo>
                    <a:pt x="2" y="18"/>
                  </a:lnTo>
                  <a:lnTo>
                    <a:pt x="2" y="18"/>
                  </a:lnTo>
                  <a:lnTo>
                    <a:pt x="6" y="11"/>
                  </a:lnTo>
                  <a:lnTo>
                    <a:pt x="9" y="6"/>
                  </a:lnTo>
                  <a:lnTo>
                    <a:pt x="16" y="2"/>
                  </a:lnTo>
                  <a:lnTo>
                    <a:pt x="25" y="0"/>
                  </a:lnTo>
                  <a:lnTo>
                    <a:pt x="34" y="0"/>
                  </a:lnTo>
                  <a:lnTo>
                    <a:pt x="44" y="2"/>
                  </a:lnTo>
                  <a:lnTo>
                    <a:pt x="65" y="7"/>
                  </a:lnTo>
                  <a:lnTo>
                    <a:pt x="86" y="16"/>
                  </a:lnTo>
                  <a:lnTo>
                    <a:pt x="104" y="25"/>
                  </a:lnTo>
                  <a:lnTo>
                    <a:pt x="121" y="35"/>
                  </a:lnTo>
                  <a:lnTo>
                    <a:pt x="121" y="35"/>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5" name="Freeform 51"/>
            <p:cNvSpPr>
              <a:spLocks/>
            </p:cNvSpPr>
            <p:nvPr/>
          </p:nvSpPr>
          <p:spPr bwMode="auto">
            <a:xfrm>
              <a:off x="948" y="2668"/>
              <a:ext cx="79" cy="63"/>
            </a:xfrm>
            <a:custGeom>
              <a:avLst/>
              <a:gdLst>
                <a:gd name="T0" fmla="*/ 151 w 158"/>
                <a:gd name="T1" fmla="*/ 28 h 126"/>
                <a:gd name="T2" fmla="*/ 151 w 158"/>
                <a:gd name="T3" fmla="*/ 28 h 126"/>
                <a:gd name="T4" fmla="*/ 149 w 158"/>
                <a:gd name="T5" fmla="*/ 21 h 126"/>
                <a:gd name="T6" fmla="*/ 145 w 158"/>
                <a:gd name="T7" fmla="*/ 14 h 126"/>
                <a:gd name="T8" fmla="*/ 142 w 158"/>
                <a:gd name="T9" fmla="*/ 9 h 126"/>
                <a:gd name="T10" fmla="*/ 135 w 158"/>
                <a:gd name="T11" fmla="*/ 5 h 126"/>
                <a:gd name="T12" fmla="*/ 128 w 158"/>
                <a:gd name="T13" fmla="*/ 4 h 126"/>
                <a:gd name="T14" fmla="*/ 121 w 158"/>
                <a:gd name="T15" fmla="*/ 2 h 126"/>
                <a:gd name="T16" fmla="*/ 103 w 158"/>
                <a:gd name="T17" fmla="*/ 0 h 126"/>
                <a:gd name="T18" fmla="*/ 84 w 158"/>
                <a:gd name="T19" fmla="*/ 2 h 126"/>
                <a:gd name="T20" fmla="*/ 67 w 158"/>
                <a:gd name="T21" fmla="*/ 5 h 126"/>
                <a:gd name="T22" fmla="*/ 42 w 158"/>
                <a:gd name="T23" fmla="*/ 9 h 126"/>
                <a:gd name="T24" fmla="*/ 42 w 158"/>
                <a:gd name="T25" fmla="*/ 9 h 126"/>
                <a:gd name="T26" fmla="*/ 26 w 158"/>
                <a:gd name="T27" fmla="*/ 14 h 126"/>
                <a:gd name="T28" fmla="*/ 19 w 158"/>
                <a:gd name="T29" fmla="*/ 18 h 126"/>
                <a:gd name="T30" fmla="*/ 12 w 158"/>
                <a:gd name="T31" fmla="*/ 23 h 126"/>
                <a:gd name="T32" fmla="*/ 7 w 158"/>
                <a:gd name="T33" fmla="*/ 28 h 126"/>
                <a:gd name="T34" fmla="*/ 4 w 158"/>
                <a:gd name="T35" fmla="*/ 35 h 126"/>
                <a:gd name="T36" fmla="*/ 0 w 158"/>
                <a:gd name="T37" fmla="*/ 42 h 126"/>
                <a:gd name="T38" fmla="*/ 0 w 158"/>
                <a:gd name="T39" fmla="*/ 49 h 126"/>
                <a:gd name="T40" fmla="*/ 0 w 158"/>
                <a:gd name="T41" fmla="*/ 49 h 126"/>
                <a:gd name="T42" fmla="*/ 2 w 158"/>
                <a:gd name="T43" fmla="*/ 68 h 126"/>
                <a:gd name="T44" fmla="*/ 9 w 158"/>
                <a:gd name="T45" fmla="*/ 93 h 126"/>
                <a:gd name="T46" fmla="*/ 18 w 158"/>
                <a:gd name="T47" fmla="*/ 114 h 126"/>
                <a:gd name="T48" fmla="*/ 21 w 158"/>
                <a:gd name="T49" fmla="*/ 121 h 126"/>
                <a:gd name="T50" fmla="*/ 26 w 158"/>
                <a:gd name="T51" fmla="*/ 124 h 126"/>
                <a:gd name="T52" fmla="*/ 26 w 158"/>
                <a:gd name="T53" fmla="*/ 124 h 126"/>
                <a:gd name="T54" fmla="*/ 35 w 158"/>
                <a:gd name="T55" fmla="*/ 126 h 126"/>
                <a:gd name="T56" fmla="*/ 49 w 158"/>
                <a:gd name="T57" fmla="*/ 126 h 126"/>
                <a:gd name="T58" fmla="*/ 88 w 158"/>
                <a:gd name="T59" fmla="*/ 123 h 126"/>
                <a:gd name="T60" fmla="*/ 152 w 158"/>
                <a:gd name="T61" fmla="*/ 116 h 126"/>
                <a:gd name="T62" fmla="*/ 152 w 158"/>
                <a:gd name="T63" fmla="*/ 116 h 126"/>
                <a:gd name="T64" fmla="*/ 154 w 158"/>
                <a:gd name="T65" fmla="*/ 116 h 126"/>
                <a:gd name="T66" fmla="*/ 156 w 158"/>
                <a:gd name="T67" fmla="*/ 112 h 126"/>
                <a:gd name="T68" fmla="*/ 158 w 158"/>
                <a:gd name="T69" fmla="*/ 105 h 126"/>
                <a:gd name="T70" fmla="*/ 158 w 158"/>
                <a:gd name="T71" fmla="*/ 93 h 126"/>
                <a:gd name="T72" fmla="*/ 156 w 158"/>
                <a:gd name="T73" fmla="*/ 79 h 126"/>
                <a:gd name="T74" fmla="*/ 152 w 158"/>
                <a:gd name="T75" fmla="*/ 49 h 126"/>
                <a:gd name="T76" fmla="*/ 151 w 158"/>
                <a:gd name="T77" fmla="*/ 28 h 126"/>
                <a:gd name="T78" fmla="*/ 151 w 158"/>
                <a:gd name="T79" fmla="*/ 2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 h="126">
                  <a:moveTo>
                    <a:pt x="151" y="28"/>
                  </a:moveTo>
                  <a:lnTo>
                    <a:pt x="151" y="28"/>
                  </a:lnTo>
                  <a:lnTo>
                    <a:pt x="149" y="21"/>
                  </a:lnTo>
                  <a:lnTo>
                    <a:pt x="145" y="14"/>
                  </a:lnTo>
                  <a:lnTo>
                    <a:pt x="142" y="9"/>
                  </a:lnTo>
                  <a:lnTo>
                    <a:pt x="135" y="5"/>
                  </a:lnTo>
                  <a:lnTo>
                    <a:pt x="128" y="4"/>
                  </a:lnTo>
                  <a:lnTo>
                    <a:pt x="121" y="2"/>
                  </a:lnTo>
                  <a:lnTo>
                    <a:pt x="103" y="0"/>
                  </a:lnTo>
                  <a:lnTo>
                    <a:pt x="84" y="2"/>
                  </a:lnTo>
                  <a:lnTo>
                    <a:pt x="67" y="5"/>
                  </a:lnTo>
                  <a:lnTo>
                    <a:pt x="42" y="9"/>
                  </a:lnTo>
                  <a:lnTo>
                    <a:pt x="42" y="9"/>
                  </a:lnTo>
                  <a:lnTo>
                    <a:pt x="26" y="14"/>
                  </a:lnTo>
                  <a:lnTo>
                    <a:pt x="19" y="18"/>
                  </a:lnTo>
                  <a:lnTo>
                    <a:pt x="12" y="23"/>
                  </a:lnTo>
                  <a:lnTo>
                    <a:pt x="7" y="28"/>
                  </a:lnTo>
                  <a:lnTo>
                    <a:pt x="4" y="35"/>
                  </a:lnTo>
                  <a:lnTo>
                    <a:pt x="0" y="42"/>
                  </a:lnTo>
                  <a:lnTo>
                    <a:pt x="0" y="49"/>
                  </a:lnTo>
                  <a:lnTo>
                    <a:pt x="0" y="49"/>
                  </a:lnTo>
                  <a:lnTo>
                    <a:pt x="2" y="68"/>
                  </a:lnTo>
                  <a:lnTo>
                    <a:pt x="9" y="93"/>
                  </a:lnTo>
                  <a:lnTo>
                    <a:pt x="18" y="114"/>
                  </a:lnTo>
                  <a:lnTo>
                    <a:pt x="21" y="121"/>
                  </a:lnTo>
                  <a:lnTo>
                    <a:pt x="26" y="124"/>
                  </a:lnTo>
                  <a:lnTo>
                    <a:pt x="26" y="124"/>
                  </a:lnTo>
                  <a:lnTo>
                    <a:pt x="35" y="126"/>
                  </a:lnTo>
                  <a:lnTo>
                    <a:pt x="49" y="126"/>
                  </a:lnTo>
                  <a:lnTo>
                    <a:pt x="88" y="123"/>
                  </a:lnTo>
                  <a:lnTo>
                    <a:pt x="152" y="116"/>
                  </a:lnTo>
                  <a:lnTo>
                    <a:pt x="152" y="116"/>
                  </a:lnTo>
                  <a:lnTo>
                    <a:pt x="154" y="116"/>
                  </a:lnTo>
                  <a:lnTo>
                    <a:pt x="156" y="112"/>
                  </a:lnTo>
                  <a:lnTo>
                    <a:pt x="158" y="105"/>
                  </a:lnTo>
                  <a:lnTo>
                    <a:pt x="158" y="93"/>
                  </a:lnTo>
                  <a:lnTo>
                    <a:pt x="156" y="79"/>
                  </a:lnTo>
                  <a:lnTo>
                    <a:pt x="152" y="49"/>
                  </a:lnTo>
                  <a:lnTo>
                    <a:pt x="151" y="28"/>
                  </a:lnTo>
                  <a:lnTo>
                    <a:pt x="151" y="28"/>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6" name="Freeform 52"/>
            <p:cNvSpPr>
              <a:spLocks/>
            </p:cNvSpPr>
            <p:nvPr/>
          </p:nvSpPr>
          <p:spPr bwMode="auto">
            <a:xfrm>
              <a:off x="1198" y="2686"/>
              <a:ext cx="110" cy="215"/>
            </a:xfrm>
            <a:custGeom>
              <a:avLst/>
              <a:gdLst>
                <a:gd name="T0" fmla="*/ 218 w 218"/>
                <a:gd name="T1" fmla="*/ 32 h 431"/>
                <a:gd name="T2" fmla="*/ 206 w 218"/>
                <a:gd name="T3" fmla="*/ 88 h 431"/>
                <a:gd name="T4" fmla="*/ 190 w 218"/>
                <a:gd name="T5" fmla="*/ 140 h 431"/>
                <a:gd name="T6" fmla="*/ 161 w 218"/>
                <a:gd name="T7" fmla="*/ 215 h 431"/>
                <a:gd name="T8" fmla="*/ 154 w 218"/>
                <a:gd name="T9" fmla="*/ 238 h 431"/>
                <a:gd name="T10" fmla="*/ 148 w 218"/>
                <a:gd name="T11" fmla="*/ 278 h 431"/>
                <a:gd name="T12" fmla="*/ 145 w 218"/>
                <a:gd name="T13" fmla="*/ 298 h 431"/>
                <a:gd name="T14" fmla="*/ 129 w 218"/>
                <a:gd name="T15" fmla="*/ 368 h 431"/>
                <a:gd name="T16" fmla="*/ 127 w 218"/>
                <a:gd name="T17" fmla="*/ 380 h 431"/>
                <a:gd name="T18" fmla="*/ 119 w 218"/>
                <a:gd name="T19" fmla="*/ 408 h 431"/>
                <a:gd name="T20" fmla="*/ 108 w 218"/>
                <a:gd name="T21" fmla="*/ 422 h 431"/>
                <a:gd name="T22" fmla="*/ 103 w 218"/>
                <a:gd name="T23" fmla="*/ 427 h 431"/>
                <a:gd name="T24" fmla="*/ 92 w 218"/>
                <a:gd name="T25" fmla="*/ 431 h 431"/>
                <a:gd name="T26" fmla="*/ 82 w 218"/>
                <a:gd name="T27" fmla="*/ 425 h 431"/>
                <a:gd name="T28" fmla="*/ 80 w 218"/>
                <a:gd name="T29" fmla="*/ 424 h 431"/>
                <a:gd name="T30" fmla="*/ 73 w 218"/>
                <a:gd name="T31" fmla="*/ 429 h 431"/>
                <a:gd name="T32" fmla="*/ 66 w 218"/>
                <a:gd name="T33" fmla="*/ 431 h 431"/>
                <a:gd name="T34" fmla="*/ 52 w 218"/>
                <a:gd name="T35" fmla="*/ 427 h 431"/>
                <a:gd name="T36" fmla="*/ 47 w 218"/>
                <a:gd name="T37" fmla="*/ 422 h 431"/>
                <a:gd name="T38" fmla="*/ 35 w 218"/>
                <a:gd name="T39" fmla="*/ 425 h 431"/>
                <a:gd name="T40" fmla="*/ 28 w 218"/>
                <a:gd name="T41" fmla="*/ 424 h 431"/>
                <a:gd name="T42" fmla="*/ 24 w 218"/>
                <a:gd name="T43" fmla="*/ 418 h 431"/>
                <a:gd name="T44" fmla="*/ 22 w 218"/>
                <a:gd name="T45" fmla="*/ 404 h 431"/>
                <a:gd name="T46" fmla="*/ 19 w 218"/>
                <a:gd name="T47" fmla="*/ 404 h 431"/>
                <a:gd name="T48" fmla="*/ 5 w 218"/>
                <a:gd name="T49" fmla="*/ 399 h 431"/>
                <a:gd name="T50" fmla="*/ 1 w 218"/>
                <a:gd name="T51" fmla="*/ 390 h 431"/>
                <a:gd name="T52" fmla="*/ 0 w 218"/>
                <a:gd name="T53" fmla="*/ 382 h 431"/>
                <a:gd name="T54" fmla="*/ 5 w 218"/>
                <a:gd name="T55" fmla="*/ 368 h 431"/>
                <a:gd name="T56" fmla="*/ 8 w 218"/>
                <a:gd name="T57" fmla="*/ 364 h 431"/>
                <a:gd name="T58" fmla="*/ 29 w 218"/>
                <a:gd name="T59" fmla="*/ 348 h 431"/>
                <a:gd name="T60" fmla="*/ 35 w 218"/>
                <a:gd name="T61" fmla="*/ 343 h 431"/>
                <a:gd name="T62" fmla="*/ 38 w 218"/>
                <a:gd name="T63" fmla="*/ 329 h 431"/>
                <a:gd name="T64" fmla="*/ 38 w 218"/>
                <a:gd name="T65" fmla="*/ 322 h 431"/>
                <a:gd name="T66" fmla="*/ 31 w 218"/>
                <a:gd name="T67" fmla="*/ 317 h 431"/>
                <a:gd name="T68" fmla="*/ 26 w 218"/>
                <a:gd name="T69" fmla="*/ 315 h 431"/>
                <a:gd name="T70" fmla="*/ 28 w 218"/>
                <a:gd name="T71" fmla="*/ 305 h 431"/>
                <a:gd name="T72" fmla="*/ 38 w 218"/>
                <a:gd name="T73" fmla="*/ 291 h 431"/>
                <a:gd name="T74" fmla="*/ 42 w 218"/>
                <a:gd name="T75" fmla="*/ 285 h 431"/>
                <a:gd name="T76" fmla="*/ 63 w 218"/>
                <a:gd name="T77" fmla="*/ 277 h 431"/>
                <a:gd name="T78" fmla="*/ 70 w 218"/>
                <a:gd name="T79" fmla="*/ 270 h 431"/>
                <a:gd name="T80" fmla="*/ 77 w 218"/>
                <a:gd name="T81" fmla="*/ 254 h 431"/>
                <a:gd name="T82" fmla="*/ 80 w 218"/>
                <a:gd name="T83" fmla="*/ 242 h 431"/>
                <a:gd name="T84" fmla="*/ 84 w 218"/>
                <a:gd name="T85" fmla="*/ 184 h 431"/>
                <a:gd name="T86" fmla="*/ 89 w 218"/>
                <a:gd name="T87" fmla="*/ 123 h 431"/>
                <a:gd name="T88" fmla="*/ 91 w 218"/>
                <a:gd name="T89" fmla="*/ 109 h 431"/>
                <a:gd name="T90" fmla="*/ 115 w 218"/>
                <a:gd name="T91" fmla="*/ 2 h 431"/>
                <a:gd name="T92" fmla="*/ 143 w 218"/>
                <a:gd name="T93" fmla="*/ 0 h 431"/>
                <a:gd name="T94" fmla="*/ 178 w 218"/>
                <a:gd name="T95" fmla="*/ 4 h 431"/>
                <a:gd name="T96" fmla="*/ 203 w 218"/>
                <a:gd name="T97" fmla="*/ 14 h 431"/>
                <a:gd name="T98" fmla="*/ 215 w 218"/>
                <a:gd name="T99" fmla="*/ 25 h 431"/>
                <a:gd name="T100" fmla="*/ 218 w 218"/>
                <a:gd name="T101" fmla="*/ 32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8" h="431">
                  <a:moveTo>
                    <a:pt x="218" y="32"/>
                  </a:moveTo>
                  <a:lnTo>
                    <a:pt x="218" y="32"/>
                  </a:lnTo>
                  <a:lnTo>
                    <a:pt x="213" y="61"/>
                  </a:lnTo>
                  <a:lnTo>
                    <a:pt x="206" y="88"/>
                  </a:lnTo>
                  <a:lnTo>
                    <a:pt x="199" y="116"/>
                  </a:lnTo>
                  <a:lnTo>
                    <a:pt x="190" y="140"/>
                  </a:lnTo>
                  <a:lnTo>
                    <a:pt x="175" y="184"/>
                  </a:lnTo>
                  <a:lnTo>
                    <a:pt x="161" y="215"/>
                  </a:lnTo>
                  <a:lnTo>
                    <a:pt x="161" y="215"/>
                  </a:lnTo>
                  <a:lnTo>
                    <a:pt x="154" y="238"/>
                  </a:lnTo>
                  <a:lnTo>
                    <a:pt x="150" y="259"/>
                  </a:lnTo>
                  <a:lnTo>
                    <a:pt x="148" y="278"/>
                  </a:lnTo>
                  <a:lnTo>
                    <a:pt x="145" y="298"/>
                  </a:lnTo>
                  <a:lnTo>
                    <a:pt x="145" y="298"/>
                  </a:lnTo>
                  <a:lnTo>
                    <a:pt x="136" y="336"/>
                  </a:lnTo>
                  <a:lnTo>
                    <a:pt x="129" y="368"/>
                  </a:lnTo>
                  <a:lnTo>
                    <a:pt x="129" y="368"/>
                  </a:lnTo>
                  <a:lnTo>
                    <a:pt x="127" y="380"/>
                  </a:lnTo>
                  <a:lnTo>
                    <a:pt x="126" y="394"/>
                  </a:lnTo>
                  <a:lnTo>
                    <a:pt x="119" y="408"/>
                  </a:lnTo>
                  <a:lnTo>
                    <a:pt x="115" y="415"/>
                  </a:lnTo>
                  <a:lnTo>
                    <a:pt x="108" y="422"/>
                  </a:lnTo>
                  <a:lnTo>
                    <a:pt x="108" y="422"/>
                  </a:lnTo>
                  <a:lnTo>
                    <a:pt x="103" y="427"/>
                  </a:lnTo>
                  <a:lnTo>
                    <a:pt x="96" y="429"/>
                  </a:lnTo>
                  <a:lnTo>
                    <a:pt x="92" y="431"/>
                  </a:lnTo>
                  <a:lnTo>
                    <a:pt x="87" y="429"/>
                  </a:lnTo>
                  <a:lnTo>
                    <a:pt x="82" y="425"/>
                  </a:lnTo>
                  <a:lnTo>
                    <a:pt x="80" y="424"/>
                  </a:lnTo>
                  <a:lnTo>
                    <a:pt x="80" y="424"/>
                  </a:lnTo>
                  <a:lnTo>
                    <a:pt x="77" y="427"/>
                  </a:lnTo>
                  <a:lnTo>
                    <a:pt x="73" y="429"/>
                  </a:lnTo>
                  <a:lnTo>
                    <a:pt x="66" y="431"/>
                  </a:lnTo>
                  <a:lnTo>
                    <a:pt x="66" y="431"/>
                  </a:lnTo>
                  <a:lnTo>
                    <a:pt x="59" y="431"/>
                  </a:lnTo>
                  <a:lnTo>
                    <a:pt x="52" y="427"/>
                  </a:lnTo>
                  <a:lnTo>
                    <a:pt x="47" y="422"/>
                  </a:lnTo>
                  <a:lnTo>
                    <a:pt x="47" y="422"/>
                  </a:lnTo>
                  <a:lnTo>
                    <a:pt x="40" y="425"/>
                  </a:lnTo>
                  <a:lnTo>
                    <a:pt x="35" y="425"/>
                  </a:lnTo>
                  <a:lnTo>
                    <a:pt x="31" y="425"/>
                  </a:lnTo>
                  <a:lnTo>
                    <a:pt x="28" y="424"/>
                  </a:lnTo>
                  <a:lnTo>
                    <a:pt x="28" y="424"/>
                  </a:lnTo>
                  <a:lnTo>
                    <a:pt x="24" y="418"/>
                  </a:lnTo>
                  <a:lnTo>
                    <a:pt x="22" y="411"/>
                  </a:lnTo>
                  <a:lnTo>
                    <a:pt x="22" y="404"/>
                  </a:lnTo>
                  <a:lnTo>
                    <a:pt x="22" y="404"/>
                  </a:lnTo>
                  <a:lnTo>
                    <a:pt x="19" y="404"/>
                  </a:lnTo>
                  <a:lnTo>
                    <a:pt x="12" y="403"/>
                  </a:lnTo>
                  <a:lnTo>
                    <a:pt x="5" y="399"/>
                  </a:lnTo>
                  <a:lnTo>
                    <a:pt x="3" y="396"/>
                  </a:lnTo>
                  <a:lnTo>
                    <a:pt x="1" y="390"/>
                  </a:lnTo>
                  <a:lnTo>
                    <a:pt x="1" y="390"/>
                  </a:lnTo>
                  <a:lnTo>
                    <a:pt x="0" y="382"/>
                  </a:lnTo>
                  <a:lnTo>
                    <a:pt x="1" y="375"/>
                  </a:lnTo>
                  <a:lnTo>
                    <a:pt x="5" y="368"/>
                  </a:lnTo>
                  <a:lnTo>
                    <a:pt x="8" y="364"/>
                  </a:lnTo>
                  <a:lnTo>
                    <a:pt x="8" y="364"/>
                  </a:lnTo>
                  <a:lnTo>
                    <a:pt x="21" y="354"/>
                  </a:lnTo>
                  <a:lnTo>
                    <a:pt x="29" y="348"/>
                  </a:lnTo>
                  <a:lnTo>
                    <a:pt x="35" y="343"/>
                  </a:lnTo>
                  <a:lnTo>
                    <a:pt x="35" y="343"/>
                  </a:lnTo>
                  <a:lnTo>
                    <a:pt x="38" y="336"/>
                  </a:lnTo>
                  <a:lnTo>
                    <a:pt x="38" y="329"/>
                  </a:lnTo>
                  <a:lnTo>
                    <a:pt x="38" y="322"/>
                  </a:lnTo>
                  <a:lnTo>
                    <a:pt x="38" y="322"/>
                  </a:lnTo>
                  <a:lnTo>
                    <a:pt x="36" y="320"/>
                  </a:lnTo>
                  <a:lnTo>
                    <a:pt x="31" y="317"/>
                  </a:lnTo>
                  <a:lnTo>
                    <a:pt x="26" y="315"/>
                  </a:lnTo>
                  <a:lnTo>
                    <a:pt x="26" y="315"/>
                  </a:lnTo>
                  <a:lnTo>
                    <a:pt x="26" y="312"/>
                  </a:lnTo>
                  <a:lnTo>
                    <a:pt x="28" y="305"/>
                  </a:lnTo>
                  <a:lnTo>
                    <a:pt x="33" y="294"/>
                  </a:lnTo>
                  <a:lnTo>
                    <a:pt x="38" y="291"/>
                  </a:lnTo>
                  <a:lnTo>
                    <a:pt x="42" y="285"/>
                  </a:lnTo>
                  <a:lnTo>
                    <a:pt x="42" y="285"/>
                  </a:lnTo>
                  <a:lnTo>
                    <a:pt x="52" y="282"/>
                  </a:lnTo>
                  <a:lnTo>
                    <a:pt x="63" y="277"/>
                  </a:lnTo>
                  <a:lnTo>
                    <a:pt x="66" y="273"/>
                  </a:lnTo>
                  <a:lnTo>
                    <a:pt x="70" y="270"/>
                  </a:lnTo>
                  <a:lnTo>
                    <a:pt x="73" y="263"/>
                  </a:lnTo>
                  <a:lnTo>
                    <a:pt x="77" y="254"/>
                  </a:lnTo>
                  <a:lnTo>
                    <a:pt x="77" y="254"/>
                  </a:lnTo>
                  <a:lnTo>
                    <a:pt x="80" y="242"/>
                  </a:lnTo>
                  <a:lnTo>
                    <a:pt x="82" y="224"/>
                  </a:lnTo>
                  <a:lnTo>
                    <a:pt x="84" y="184"/>
                  </a:lnTo>
                  <a:lnTo>
                    <a:pt x="87" y="142"/>
                  </a:lnTo>
                  <a:lnTo>
                    <a:pt x="89" y="123"/>
                  </a:lnTo>
                  <a:lnTo>
                    <a:pt x="91" y="109"/>
                  </a:lnTo>
                  <a:lnTo>
                    <a:pt x="91" y="109"/>
                  </a:lnTo>
                  <a:lnTo>
                    <a:pt x="115" y="2"/>
                  </a:lnTo>
                  <a:lnTo>
                    <a:pt x="115" y="2"/>
                  </a:lnTo>
                  <a:lnTo>
                    <a:pt x="129" y="2"/>
                  </a:lnTo>
                  <a:lnTo>
                    <a:pt x="143" y="0"/>
                  </a:lnTo>
                  <a:lnTo>
                    <a:pt x="161" y="2"/>
                  </a:lnTo>
                  <a:lnTo>
                    <a:pt x="178" y="4"/>
                  </a:lnTo>
                  <a:lnTo>
                    <a:pt x="196" y="9"/>
                  </a:lnTo>
                  <a:lnTo>
                    <a:pt x="203" y="14"/>
                  </a:lnTo>
                  <a:lnTo>
                    <a:pt x="210" y="19"/>
                  </a:lnTo>
                  <a:lnTo>
                    <a:pt x="215" y="25"/>
                  </a:lnTo>
                  <a:lnTo>
                    <a:pt x="218" y="32"/>
                  </a:lnTo>
                  <a:lnTo>
                    <a:pt x="218" y="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7" name="Freeform 53"/>
            <p:cNvSpPr>
              <a:spLocks/>
            </p:cNvSpPr>
            <p:nvPr/>
          </p:nvSpPr>
          <p:spPr bwMode="auto">
            <a:xfrm>
              <a:off x="1244" y="2653"/>
              <a:ext cx="75" cy="68"/>
            </a:xfrm>
            <a:custGeom>
              <a:avLst/>
              <a:gdLst>
                <a:gd name="T0" fmla="*/ 117 w 150"/>
                <a:gd name="T1" fmla="*/ 0 h 137"/>
                <a:gd name="T2" fmla="*/ 117 w 150"/>
                <a:gd name="T3" fmla="*/ 0 h 137"/>
                <a:gd name="T4" fmla="*/ 78 w 150"/>
                <a:gd name="T5" fmla="*/ 6 h 137"/>
                <a:gd name="T6" fmla="*/ 47 w 150"/>
                <a:gd name="T7" fmla="*/ 11 h 137"/>
                <a:gd name="T8" fmla="*/ 17 w 150"/>
                <a:gd name="T9" fmla="*/ 18 h 137"/>
                <a:gd name="T10" fmla="*/ 17 w 150"/>
                <a:gd name="T11" fmla="*/ 18 h 137"/>
                <a:gd name="T12" fmla="*/ 8 w 150"/>
                <a:gd name="T13" fmla="*/ 62 h 137"/>
                <a:gd name="T14" fmla="*/ 3 w 150"/>
                <a:gd name="T15" fmla="*/ 93 h 137"/>
                <a:gd name="T16" fmla="*/ 0 w 150"/>
                <a:gd name="T17" fmla="*/ 114 h 137"/>
                <a:gd name="T18" fmla="*/ 0 w 150"/>
                <a:gd name="T19" fmla="*/ 114 h 137"/>
                <a:gd name="T20" fmla="*/ 1 w 150"/>
                <a:gd name="T21" fmla="*/ 116 h 137"/>
                <a:gd name="T22" fmla="*/ 3 w 150"/>
                <a:gd name="T23" fmla="*/ 118 h 137"/>
                <a:gd name="T24" fmla="*/ 15 w 150"/>
                <a:gd name="T25" fmla="*/ 121 h 137"/>
                <a:gd name="T26" fmla="*/ 52 w 150"/>
                <a:gd name="T27" fmla="*/ 125 h 137"/>
                <a:gd name="T28" fmla="*/ 92 w 150"/>
                <a:gd name="T29" fmla="*/ 130 h 137"/>
                <a:gd name="T30" fmla="*/ 108 w 150"/>
                <a:gd name="T31" fmla="*/ 133 h 137"/>
                <a:gd name="T32" fmla="*/ 119 w 150"/>
                <a:gd name="T33" fmla="*/ 137 h 137"/>
                <a:gd name="T34" fmla="*/ 119 w 150"/>
                <a:gd name="T35" fmla="*/ 137 h 137"/>
                <a:gd name="T36" fmla="*/ 122 w 150"/>
                <a:gd name="T37" fmla="*/ 137 h 137"/>
                <a:gd name="T38" fmla="*/ 126 w 150"/>
                <a:gd name="T39" fmla="*/ 137 h 137"/>
                <a:gd name="T40" fmla="*/ 129 w 150"/>
                <a:gd name="T41" fmla="*/ 135 h 137"/>
                <a:gd name="T42" fmla="*/ 131 w 150"/>
                <a:gd name="T43" fmla="*/ 133 h 137"/>
                <a:gd name="T44" fmla="*/ 136 w 150"/>
                <a:gd name="T45" fmla="*/ 123 h 137"/>
                <a:gd name="T46" fmla="*/ 141 w 150"/>
                <a:gd name="T47" fmla="*/ 111 h 137"/>
                <a:gd name="T48" fmla="*/ 145 w 150"/>
                <a:gd name="T49" fmla="*/ 95 h 137"/>
                <a:gd name="T50" fmla="*/ 147 w 150"/>
                <a:gd name="T51" fmla="*/ 77 h 137"/>
                <a:gd name="T52" fmla="*/ 150 w 150"/>
                <a:gd name="T53" fmla="*/ 41 h 137"/>
                <a:gd name="T54" fmla="*/ 150 w 150"/>
                <a:gd name="T55" fmla="*/ 41 h 137"/>
                <a:gd name="T56" fmla="*/ 150 w 150"/>
                <a:gd name="T57" fmla="*/ 25 h 137"/>
                <a:gd name="T58" fmla="*/ 148 w 150"/>
                <a:gd name="T59" fmla="*/ 13 h 137"/>
                <a:gd name="T60" fmla="*/ 145 w 150"/>
                <a:gd name="T61" fmla="*/ 6 h 137"/>
                <a:gd name="T62" fmla="*/ 140 w 150"/>
                <a:gd name="T63" fmla="*/ 2 h 137"/>
                <a:gd name="T64" fmla="*/ 136 w 150"/>
                <a:gd name="T65" fmla="*/ 0 h 137"/>
                <a:gd name="T66" fmla="*/ 129 w 150"/>
                <a:gd name="T67" fmla="*/ 0 h 137"/>
                <a:gd name="T68" fmla="*/ 117 w 150"/>
                <a:gd name="T69" fmla="*/ 0 h 137"/>
                <a:gd name="T70" fmla="*/ 117 w 150"/>
                <a:gd name="T71"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0" h="137">
                  <a:moveTo>
                    <a:pt x="117" y="0"/>
                  </a:moveTo>
                  <a:lnTo>
                    <a:pt x="117" y="0"/>
                  </a:lnTo>
                  <a:lnTo>
                    <a:pt x="78" y="6"/>
                  </a:lnTo>
                  <a:lnTo>
                    <a:pt x="47" y="11"/>
                  </a:lnTo>
                  <a:lnTo>
                    <a:pt x="17" y="18"/>
                  </a:lnTo>
                  <a:lnTo>
                    <a:pt x="17" y="18"/>
                  </a:lnTo>
                  <a:lnTo>
                    <a:pt x="8" y="62"/>
                  </a:lnTo>
                  <a:lnTo>
                    <a:pt x="3" y="93"/>
                  </a:lnTo>
                  <a:lnTo>
                    <a:pt x="0" y="114"/>
                  </a:lnTo>
                  <a:lnTo>
                    <a:pt x="0" y="114"/>
                  </a:lnTo>
                  <a:lnTo>
                    <a:pt x="1" y="116"/>
                  </a:lnTo>
                  <a:lnTo>
                    <a:pt x="3" y="118"/>
                  </a:lnTo>
                  <a:lnTo>
                    <a:pt x="15" y="121"/>
                  </a:lnTo>
                  <a:lnTo>
                    <a:pt x="52" y="125"/>
                  </a:lnTo>
                  <a:lnTo>
                    <a:pt x="92" y="130"/>
                  </a:lnTo>
                  <a:lnTo>
                    <a:pt x="108" y="133"/>
                  </a:lnTo>
                  <a:lnTo>
                    <a:pt x="119" y="137"/>
                  </a:lnTo>
                  <a:lnTo>
                    <a:pt x="119" y="137"/>
                  </a:lnTo>
                  <a:lnTo>
                    <a:pt x="122" y="137"/>
                  </a:lnTo>
                  <a:lnTo>
                    <a:pt x="126" y="137"/>
                  </a:lnTo>
                  <a:lnTo>
                    <a:pt x="129" y="135"/>
                  </a:lnTo>
                  <a:lnTo>
                    <a:pt x="131" y="133"/>
                  </a:lnTo>
                  <a:lnTo>
                    <a:pt x="136" y="123"/>
                  </a:lnTo>
                  <a:lnTo>
                    <a:pt x="141" y="111"/>
                  </a:lnTo>
                  <a:lnTo>
                    <a:pt x="145" y="95"/>
                  </a:lnTo>
                  <a:lnTo>
                    <a:pt x="147" y="77"/>
                  </a:lnTo>
                  <a:lnTo>
                    <a:pt x="150" y="41"/>
                  </a:lnTo>
                  <a:lnTo>
                    <a:pt x="150" y="41"/>
                  </a:lnTo>
                  <a:lnTo>
                    <a:pt x="150" y="25"/>
                  </a:lnTo>
                  <a:lnTo>
                    <a:pt x="148" y="13"/>
                  </a:lnTo>
                  <a:lnTo>
                    <a:pt x="145" y="6"/>
                  </a:lnTo>
                  <a:lnTo>
                    <a:pt x="140" y="2"/>
                  </a:lnTo>
                  <a:lnTo>
                    <a:pt x="136" y="0"/>
                  </a:lnTo>
                  <a:lnTo>
                    <a:pt x="129" y="0"/>
                  </a:lnTo>
                  <a:lnTo>
                    <a:pt x="117" y="0"/>
                  </a:lnTo>
                  <a:lnTo>
                    <a:pt x="117"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38" name="Group 4"/>
          <p:cNvGrpSpPr>
            <a:grpSpLocks noChangeAspect="1"/>
          </p:cNvGrpSpPr>
          <p:nvPr/>
        </p:nvGrpSpPr>
        <p:grpSpPr bwMode="auto">
          <a:xfrm flipH="1">
            <a:off x="7816445" y="2422985"/>
            <a:ext cx="1145288" cy="4046693"/>
            <a:chOff x="1364" y="1710"/>
            <a:chExt cx="720" cy="2544"/>
          </a:xfrm>
        </p:grpSpPr>
        <p:sp>
          <p:nvSpPr>
            <p:cNvPr id="139" name="Freeform 5"/>
            <p:cNvSpPr>
              <a:spLocks/>
            </p:cNvSpPr>
            <p:nvPr/>
          </p:nvSpPr>
          <p:spPr bwMode="auto">
            <a:xfrm>
              <a:off x="1760" y="4082"/>
              <a:ext cx="226" cy="170"/>
            </a:xfrm>
            <a:custGeom>
              <a:avLst/>
              <a:gdLst>
                <a:gd name="T0" fmla="*/ 12 w 226"/>
                <a:gd name="T1" fmla="*/ 30 h 170"/>
                <a:gd name="T2" fmla="*/ 12 w 226"/>
                <a:gd name="T3" fmla="*/ 30 h 170"/>
                <a:gd name="T4" fmla="*/ 6 w 226"/>
                <a:gd name="T5" fmla="*/ 36 h 170"/>
                <a:gd name="T6" fmla="*/ 4 w 226"/>
                <a:gd name="T7" fmla="*/ 42 h 170"/>
                <a:gd name="T8" fmla="*/ 0 w 226"/>
                <a:gd name="T9" fmla="*/ 54 h 170"/>
                <a:gd name="T10" fmla="*/ 0 w 226"/>
                <a:gd name="T11" fmla="*/ 54 h 170"/>
                <a:gd name="T12" fmla="*/ 0 w 226"/>
                <a:gd name="T13" fmla="*/ 62 h 170"/>
                <a:gd name="T14" fmla="*/ 2 w 226"/>
                <a:gd name="T15" fmla="*/ 70 h 170"/>
                <a:gd name="T16" fmla="*/ 8 w 226"/>
                <a:gd name="T17" fmla="*/ 76 h 170"/>
                <a:gd name="T18" fmla="*/ 14 w 226"/>
                <a:gd name="T19" fmla="*/ 80 h 170"/>
                <a:gd name="T20" fmla="*/ 14 w 226"/>
                <a:gd name="T21" fmla="*/ 80 h 170"/>
                <a:gd name="T22" fmla="*/ 42 w 226"/>
                <a:gd name="T23" fmla="*/ 90 h 170"/>
                <a:gd name="T24" fmla="*/ 58 w 226"/>
                <a:gd name="T25" fmla="*/ 98 h 170"/>
                <a:gd name="T26" fmla="*/ 64 w 226"/>
                <a:gd name="T27" fmla="*/ 102 h 170"/>
                <a:gd name="T28" fmla="*/ 70 w 226"/>
                <a:gd name="T29" fmla="*/ 106 h 170"/>
                <a:gd name="T30" fmla="*/ 70 w 226"/>
                <a:gd name="T31" fmla="*/ 106 h 170"/>
                <a:gd name="T32" fmla="*/ 82 w 226"/>
                <a:gd name="T33" fmla="*/ 120 h 170"/>
                <a:gd name="T34" fmla="*/ 98 w 226"/>
                <a:gd name="T35" fmla="*/ 136 h 170"/>
                <a:gd name="T36" fmla="*/ 114 w 226"/>
                <a:gd name="T37" fmla="*/ 150 h 170"/>
                <a:gd name="T38" fmla="*/ 122 w 226"/>
                <a:gd name="T39" fmla="*/ 154 h 170"/>
                <a:gd name="T40" fmla="*/ 130 w 226"/>
                <a:gd name="T41" fmla="*/ 158 h 170"/>
                <a:gd name="T42" fmla="*/ 130 w 226"/>
                <a:gd name="T43" fmla="*/ 158 h 170"/>
                <a:gd name="T44" fmla="*/ 148 w 226"/>
                <a:gd name="T45" fmla="*/ 164 h 170"/>
                <a:gd name="T46" fmla="*/ 166 w 226"/>
                <a:gd name="T47" fmla="*/ 168 h 170"/>
                <a:gd name="T48" fmla="*/ 184 w 226"/>
                <a:gd name="T49" fmla="*/ 170 h 170"/>
                <a:gd name="T50" fmla="*/ 196 w 226"/>
                <a:gd name="T51" fmla="*/ 168 h 170"/>
                <a:gd name="T52" fmla="*/ 196 w 226"/>
                <a:gd name="T53" fmla="*/ 168 h 170"/>
                <a:gd name="T54" fmla="*/ 214 w 226"/>
                <a:gd name="T55" fmla="*/ 162 h 170"/>
                <a:gd name="T56" fmla="*/ 222 w 226"/>
                <a:gd name="T57" fmla="*/ 156 h 170"/>
                <a:gd name="T58" fmla="*/ 226 w 226"/>
                <a:gd name="T59" fmla="*/ 150 h 170"/>
                <a:gd name="T60" fmla="*/ 226 w 226"/>
                <a:gd name="T61" fmla="*/ 150 h 170"/>
                <a:gd name="T62" fmla="*/ 226 w 226"/>
                <a:gd name="T63" fmla="*/ 146 h 170"/>
                <a:gd name="T64" fmla="*/ 224 w 226"/>
                <a:gd name="T65" fmla="*/ 138 h 170"/>
                <a:gd name="T66" fmla="*/ 214 w 226"/>
                <a:gd name="T67" fmla="*/ 122 h 170"/>
                <a:gd name="T68" fmla="*/ 192 w 226"/>
                <a:gd name="T69" fmla="*/ 92 h 170"/>
                <a:gd name="T70" fmla="*/ 192 w 226"/>
                <a:gd name="T71" fmla="*/ 92 h 170"/>
                <a:gd name="T72" fmla="*/ 160 w 226"/>
                <a:gd name="T73" fmla="*/ 50 h 170"/>
                <a:gd name="T74" fmla="*/ 124 w 226"/>
                <a:gd name="T75" fmla="*/ 4 h 170"/>
                <a:gd name="T76" fmla="*/ 124 w 226"/>
                <a:gd name="T77" fmla="*/ 4 h 170"/>
                <a:gd name="T78" fmla="*/ 120 w 226"/>
                <a:gd name="T79" fmla="*/ 0 h 170"/>
                <a:gd name="T80" fmla="*/ 116 w 226"/>
                <a:gd name="T81" fmla="*/ 0 h 170"/>
                <a:gd name="T82" fmla="*/ 102 w 226"/>
                <a:gd name="T83" fmla="*/ 0 h 170"/>
                <a:gd name="T84" fmla="*/ 82 w 226"/>
                <a:gd name="T85" fmla="*/ 4 h 170"/>
                <a:gd name="T86" fmla="*/ 62 w 226"/>
                <a:gd name="T87" fmla="*/ 10 h 170"/>
                <a:gd name="T88" fmla="*/ 28 w 226"/>
                <a:gd name="T89" fmla="*/ 24 h 170"/>
                <a:gd name="T90" fmla="*/ 12 w 226"/>
                <a:gd name="T91" fmla="*/ 30 h 170"/>
                <a:gd name="T92" fmla="*/ 12 w 226"/>
                <a:gd name="T93" fmla="*/ 3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6" h="170">
                  <a:moveTo>
                    <a:pt x="12" y="30"/>
                  </a:moveTo>
                  <a:lnTo>
                    <a:pt x="12" y="30"/>
                  </a:lnTo>
                  <a:lnTo>
                    <a:pt x="6" y="36"/>
                  </a:lnTo>
                  <a:lnTo>
                    <a:pt x="4" y="42"/>
                  </a:lnTo>
                  <a:lnTo>
                    <a:pt x="0" y="54"/>
                  </a:lnTo>
                  <a:lnTo>
                    <a:pt x="0" y="54"/>
                  </a:lnTo>
                  <a:lnTo>
                    <a:pt x="0" y="62"/>
                  </a:lnTo>
                  <a:lnTo>
                    <a:pt x="2" y="70"/>
                  </a:lnTo>
                  <a:lnTo>
                    <a:pt x="8" y="76"/>
                  </a:lnTo>
                  <a:lnTo>
                    <a:pt x="14" y="80"/>
                  </a:lnTo>
                  <a:lnTo>
                    <a:pt x="14" y="80"/>
                  </a:lnTo>
                  <a:lnTo>
                    <a:pt x="42" y="90"/>
                  </a:lnTo>
                  <a:lnTo>
                    <a:pt x="58" y="98"/>
                  </a:lnTo>
                  <a:lnTo>
                    <a:pt x="64" y="102"/>
                  </a:lnTo>
                  <a:lnTo>
                    <a:pt x="70" y="106"/>
                  </a:lnTo>
                  <a:lnTo>
                    <a:pt x="70" y="106"/>
                  </a:lnTo>
                  <a:lnTo>
                    <a:pt x="82" y="120"/>
                  </a:lnTo>
                  <a:lnTo>
                    <a:pt x="98" y="136"/>
                  </a:lnTo>
                  <a:lnTo>
                    <a:pt x="114" y="150"/>
                  </a:lnTo>
                  <a:lnTo>
                    <a:pt x="122" y="154"/>
                  </a:lnTo>
                  <a:lnTo>
                    <a:pt x="130" y="158"/>
                  </a:lnTo>
                  <a:lnTo>
                    <a:pt x="130" y="158"/>
                  </a:lnTo>
                  <a:lnTo>
                    <a:pt x="148" y="164"/>
                  </a:lnTo>
                  <a:lnTo>
                    <a:pt x="166" y="168"/>
                  </a:lnTo>
                  <a:lnTo>
                    <a:pt x="184" y="170"/>
                  </a:lnTo>
                  <a:lnTo>
                    <a:pt x="196" y="168"/>
                  </a:lnTo>
                  <a:lnTo>
                    <a:pt x="196" y="168"/>
                  </a:lnTo>
                  <a:lnTo>
                    <a:pt x="214" y="162"/>
                  </a:lnTo>
                  <a:lnTo>
                    <a:pt x="222" y="156"/>
                  </a:lnTo>
                  <a:lnTo>
                    <a:pt x="226" y="150"/>
                  </a:lnTo>
                  <a:lnTo>
                    <a:pt x="226" y="150"/>
                  </a:lnTo>
                  <a:lnTo>
                    <a:pt x="226" y="146"/>
                  </a:lnTo>
                  <a:lnTo>
                    <a:pt x="224" y="138"/>
                  </a:lnTo>
                  <a:lnTo>
                    <a:pt x="214" y="122"/>
                  </a:lnTo>
                  <a:lnTo>
                    <a:pt x="192" y="92"/>
                  </a:lnTo>
                  <a:lnTo>
                    <a:pt x="192" y="92"/>
                  </a:lnTo>
                  <a:lnTo>
                    <a:pt x="160" y="50"/>
                  </a:lnTo>
                  <a:lnTo>
                    <a:pt x="124" y="4"/>
                  </a:lnTo>
                  <a:lnTo>
                    <a:pt x="124" y="4"/>
                  </a:lnTo>
                  <a:lnTo>
                    <a:pt x="120" y="0"/>
                  </a:lnTo>
                  <a:lnTo>
                    <a:pt x="116" y="0"/>
                  </a:lnTo>
                  <a:lnTo>
                    <a:pt x="102" y="0"/>
                  </a:lnTo>
                  <a:lnTo>
                    <a:pt x="82" y="4"/>
                  </a:lnTo>
                  <a:lnTo>
                    <a:pt x="62" y="10"/>
                  </a:lnTo>
                  <a:lnTo>
                    <a:pt x="28" y="24"/>
                  </a:lnTo>
                  <a:lnTo>
                    <a:pt x="12" y="30"/>
                  </a:lnTo>
                  <a:lnTo>
                    <a:pt x="12" y="3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0" name="Freeform 6"/>
            <p:cNvSpPr>
              <a:spLocks/>
            </p:cNvSpPr>
            <p:nvPr/>
          </p:nvSpPr>
          <p:spPr bwMode="auto">
            <a:xfrm>
              <a:off x="1760" y="4136"/>
              <a:ext cx="226" cy="116"/>
            </a:xfrm>
            <a:custGeom>
              <a:avLst/>
              <a:gdLst>
                <a:gd name="T0" fmla="*/ 0 w 226"/>
                <a:gd name="T1" fmla="*/ 0 h 116"/>
                <a:gd name="T2" fmla="*/ 0 w 226"/>
                <a:gd name="T3" fmla="*/ 0 h 116"/>
                <a:gd name="T4" fmla="*/ 0 w 226"/>
                <a:gd name="T5" fmla="*/ 8 h 116"/>
                <a:gd name="T6" fmla="*/ 2 w 226"/>
                <a:gd name="T7" fmla="*/ 16 h 116"/>
                <a:gd name="T8" fmla="*/ 8 w 226"/>
                <a:gd name="T9" fmla="*/ 22 h 116"/>
                <a:gd name="T10" fmla="*/ 14 w 226"/>
                <a:gd name="T11" fmla="*/ 26 h 116"/>
                <a:gd name="T12" fmla="*/ 14 w 226"/>
                <a:gd name="T13" fmla="*/ 26 h 116"/>
                <a:gd name="T14" fmla="*/ 42 w 226"/>
                <a:gd name="T15" fmla="*/ 36 h 116"/>
                <a:gd name="T16" fmla="*/ 58 w 226"/>
                <a:gd name="T17" fmla="*/ 44 h 116"/>
                <a:gd name="T18" fmla="*/ 64 w 226"/>
                <a:gd name="T19" fmla="*/ 48 h 116"/>
                <a:gd name="T20" fmla="*/ 70 w 226"/>
                <a:gd name="T21" fmla="*/ 52 h 116"/>
                <a:gd name="T22" fmla="*/ 70 w 226"/>
                <a:gd name="T23" fmla="*/ 52 h 116"/>
                <a:gd name="T24" fmla="*/ 82 w 226"/>
                <a:gd name="T25" fmla="*/ 66 h 116"/>
                <a:gd name="T26" fmla="*/ 98 w 226"/>
                <a:gd name="T27" fmla="*/ 82 h 116"/>
                <a:gd name="T28" fmla="*/ 114 w 226"/>
                <a:gd name="T29" fmla="*/ 96 h 116"/>
                <a:gd name="T30" fmla="*/ 122 w 226"/>
                <a:gd name="T31" fmla="*/ 100 h 116"/>
                <a:gd name="T32" fmla="*/ 130 w 226"/>
                <a:gd name="T33" fmla="*/ 104 h 116"/>
                <a:gd name="T34" fmla="*/ 130 w 226"/>
                <a:gd name="T35" fmla="*/ 104 h 116"/>
                <a:gd name="T36" fmla="*/ 146 w 226"/>
                <a:gd name="T37" fmla="*/ 110 h 116"/>
                <a:gd name="T38" fmla="*/ 160 w 226"/>
                <a:gd name="T39" fmla="*/ 114 h 116"/>
                <a:gd name="T40" fmla="*/ 176 w 226"/>
                <a:gd name="T41" fmla="*/ 116 h 116"/>
                <a:gd name="T42" fmla="*/ 196 w 226"/>
                <a:gd name="T43" fmla="*/ 114 h 116"/>
                <a:gd name="T44" fmla="*/ 196 w 226"/>
                <a:gd name="T45" fmla="*/ 114 h 116"/>
                <a:gd name="T46" fmla="*/ 206 w 226"/>
                <a:gd name="T47" fmla="*/ 112 h 116"/>
                <a:gd name="T48" fmla="*/ 214 w 226"/>
                <a:gd name="T49" fmla="*/ 108 h 116"/>
                <a:gd name="T50" fmla="*/ 222 w 226"/>
                <a:gd name="T51" fmla="*/ 104 h 116"/>
                <a:gd name="T52" fmla="*/ 226 w 226"/>
                <a:gd name="T53" fmla="*/ 96 h 116"/>
                <a:gd name="T54" fmla="*/ 226 w 226"/>
                <a:gd name="T55" fmla="*/ 96 h 116"/>
                <a:gd name="T56" fmla="*/ 216 w 226"/>
                <a:gd name="T57" fmla="*/ 100 h 116"/>
                <a:gd name="T58" fmla="*/ 204 w 226"/>
                <a:gd name="T59" fmla="*/ 102 h 116"/>
                <a:gd name="T60" fmla="*/ 192 w 226"/>
                <a:gd name="T61" fmla="*/ 102 h 116"/>
                <a:gd name="T62" fmla="*/ 192 w 226"/>
                <a:gd name="T63" fmla="*/ 102 h 116"/>
                <a:gd name="T64" fmla="*/ 180 w 226"/>
                <a:gd name="T65" fmla="*/ 104 h 116"/>
                <a:gd name="T66" fmla="*/ 164 w 226"/>
                <a:gd name="T67" fmla="*/ 102 h 116"/>
                <a:gd name="T68" fmla="*/ 154 w 226"/>
                <a:gd name="T69" fmla="*/ 100 h 116"/>
                <a:gd name="T70" fmla="*/ 146 w 226"/>
                <a:gd name="T71" fmla="*/ 98 h 116"/>
                <a:gd name="T72" fmla="*/ 136 w 226"/>
                <a:gd name="T73" fmla="*/ 92 h 116"/>
                <a:gd name="T74" fmla="*/ 126 w 226"/>
                <a:gd name="T75" fmla="*/ 86 h 116"/>
                <a:gd name="T76" fmla="*/ 126 w 226"/>
                <a:gd name="T77" fmla="*/ 86 h 116"/>
                <a:gd name="T78" fmla="*/ 116 w 226"/>
                <a:gd name="T79" fmla="*/ 78 h 116"/>
                <a:gd name="T80" fmla="*/ 108 w 226"/>
                <a:gd name="T81" fmla="*/ 70 h 116"/>
                <a:gd name="T82" fmla="*/ 92 w 226"/>
                <a:gd name="T83" fmla="*/ 52 h 116"/>
                <a:gd name="T84" fmla="*/ 84 w 226"/>
                <a:gd name="T85" fmla="*/ 44 h 116"/>
                <a:gd name="T86" fmla="*/ 74 w 226"/>
                <a:gd name="T87" fmla="*/ 36 h 116"/>
                <a:gd name="T88" fmla="*/ 62 w 226"/>
                <a:gd name="T89" fmla="*/ 30 h 116"/>
                <a:gd name="T90" fmla="*/ 46 w 226"/>
                <a:gd name="T91" fmla="*/ 26 h 116"/>
                <a:gd name="T92" fmla="*/ 46 w 226"/>
                <a:gd name="T93" fmla="*/ 26 h 116"/>
                <a:gd name="T94" fmla="*/ 32 w 226"/>
                <a:gd name="T95" fmla="*/ 22 h 116"/>
                <a:gd name="T96" fmla="*/ 20 w 226"/>
                <a:gd name="T97" fmla="*/ 18 h 116"/>
                <a:gd name="T98" fmla="*/ 6 w 226"/>
                <a:gd name="T99" fmla="*/ 8 h 116"/>
                <a:gd name="T100" fmla="*/ 2 w 226"/>
                <a:gd name="T101" fmla="*/ 2 h 116"/>
                <a:gd name="T102" fmla="*/ 0 w 226"/>
                <a:gd name="T103" fmla="*/ 0 h 116"/>
                <a:gd name="T104" fmla="*/ 0 w 226"/>
                <a:gd name="T10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6" h="116">
                  <a:moveTo>
                    <a:pt x="0" y="0"/>
                  </a:moveTo>
                  <a:lnTo>
                    <a:pt x="0" y="0"/>
                  </a:lnTo>
                  <a:lnTo>
                    <a:pt x="0" y="8"/>
                  </a:lnTo>
                  <a:lnTo>
                    <a:pt x="2" y="16"/>
                  </a:lnTo>
                  <a:lnTo>
                    <a:pt x="8" y="22"/>
                  </a:lnTo>
                  <a:lnTo>
                    <a:pt x="14" y="26"/>
                  </a:lnTo>
                  <a:lnTo>
                    <a:pt x="14" y="26"/>
                  </a:lnTo>
                  <a:lnTo>
                    <a:pt x="42" y="36"/>
                  </a:lnTo>
                  <a:lnTo>
                    <a:pt x="58" y="44"/>
                  </a:lnTo>
                  <a:lnTo>
                    <a:pt x="64" y="48"/>
                  </a:lnTo>
                  <a:lnTo>
                    <a:pt x="70" y="52"/>
                  </a:lnTo>
                  <a:lnTo>
                    <a:pt x="70" y="52"/>
                  </a:lnTo>
                  <a:lnTo>
                    <a:pt x="82" y="66"/>
                  </a:lnTo>
                  <a:lnTo>
                    <a:pt x="98" y="82"/>
                  </a:lnTo>
                  <a:lnTo>
                    <a:pt x="114" y="96"/>
                  </a:lnTo>
                  <a:lnTo>
                    <a:pt x="122" y="100"/>
                  </a:lnTo>
                  <a:lnTo>
                    <a:pt x="130" y="104"/>
                  </a:lnTo>
                  <a:lnTo>
                    <a:pt x="130" y="104"/>
                  </a:lnTo>
                  <a:lnTo>
                    <a:pt x="146" y="110"/>
                  </a:lnTo>
                  <a:lnTo>
                    <a:pt x="160" y="114"/>
                  </a:lnTo>
                  <a:lnTo>
                    <a:pt x="176" y="116"/>
                  </a:lnTo>
                  <a:lnTo>
                    <a:pt x="196" y="114"/>
                  </a:lnTo>
                  <a:lnTo>
                    <a:pt x="196" y="114"/>
                  </a:lnTo>
                  <a:lnTo>
                    <a:pt x="206" y="112"/>
                  </a:lnTo>
                  <a:lnTo>
                    <a:pt x="214" y="108"/>
                  </a:lnTo>
                  <a:lnTo>
                    <a:pt x="222" y="104"/>
                  </a:lnTo>
                  <a:lnTo>
                    <a:pt x="226" y="96"/>
                  </a:lnTo>
                  <a:lnTo>
                    <a:pt x="226" y="96"/>
                  </a:lnTo>
                  <a:lnTo>
                    <a:pt x="216" y="100"/>
                  </a:lnTo>
                  <a:lnTo>
                    <a:pt x="204" y="102"/>
                  </a:lnTo>
                  <a:lnTo>
                    <a:pt x="192" y="102"/>
                  </a:lnTo>
                  <a:lnTo>
                    <a:pt x="192" y="102"/>
                  </a:lnTo>
                  <a:lnTo>
                    <a:pt x="180" y="104"/>
                  </a:lnTo>
                  <a:lnTo>
                    <a:pt x="164" y="102"/>
                  </a:lnTo>
                  <a:lnTo>
                    <a:pt x="154" y="100"/>
                  </a:lnTo>
                  <a:lnTo>
                    <a:pt x="146" y="98"/>
                  </a:lnTo>
                  <a:lnTo>
                    <a:pt x="136" y="92"/>
                  </a:lnTo>
                  <a:lnTo>
                    <a:pt x="126" y="86"/>
                  </a:lnTo>
                  <a:lnTo>
                    <a:pt x="126" y="86"/>
                  </a:lnTo>
                  <a:lnTo>
                    <a:pt x="116" y="78"/>
                  </a:lnTo>
                  <a:lnTo>
                    <a:pt x="108" y="70"/>
                  </a:lnTo>
                  <a:lnTo>
                    <a:pt x="92" y="52"/>
                  </a:lnTo>
                  <a:lnTo>
                    <a:pt x="84" y="44"/>
                  </a:lnTo>
                  <a:lnTo>
                    <a:pt x="74" y="36"/>
                  </a:lnTo>
                  <a:lnTo>
                    <a:pt x="62" y="30"/>
                  </a:lnTo>
                  <a:lnTo>
                    <a:pt x="46" y="26"/>
                  </a:lnTo>
                  <a:lnTo>
                    <a:pt x="46" y="26"/>
                  </a:lnTo>
                  <a:lnTo>
                    <a:pt x="32" y="22"/>
                  </a:lnTo>
                  <a:lnTo>
                    <a:pt x="20" y="18"/>
                  </a:lnTo>
                  <a:lnTo>
                    <a:pt x="6" y="8"/>
                  </a:lnTo>
                  <a:lnTo>
                    <a:pt x="2" y="2"/>
                  </a:lnTo>
                  <a:lnTo>
                    <a:pt x="0" y="0"/>
                  </a:lnTo>
                  <a:lnTo>
                    <a:pt x="0" y="0"/>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1" name="Freeform 7"/>
            <p:cNvSpPr>
              <a:spLocks/>
            </p:cNvSpPr>
            <p:nvPr/>
          </p:nvSpPr>
          <p:spPr bwMode="auto">
            <a:xfrm>
              <a:off x="1470" y="4036"/>
              <a:ext cx="180" cy="218"/>
            </a:xfrm>
            <a:custGeom>
              <a:avLst/>
              <a:gdLst>
                <a:gd name="T0" fmla="*/ 178 w 180"/>
                <a:gd name="T1" fmla="*/ 64 h 218"/>
                <a:gd name="T2" fmla="*/ 178 w 180"/>
                <a:gd name="T3" fmla="*/ 64 h 218"/>
                <a:gd name="T4" fmla="*/ 180 w 180"/>
                <a:gd name="T5" fmla="*/ 78 h 218"/>
                <a:gd name="T6" fmla="*/ 180 w 180"/>
                <a:gd name="T7" fmla="*/ 90 h 218"/>
                <a:gd name="T8" fmla="*/ 180 w 180"/>
                <a:gd name="T9" fmla="*/ 90 h 218"/>
                <a:gd name="T10" fmla="*/ 178 w 180"/>
                <a:gd name="T11" fmla="*/ 100 h 218"/>
                <a:gd name="T12" fmla="*/ 174 w 180"/>
                <a:gd name="T13" fmla="*/ 108 h 218"/>
                <a:gd name="T14" fmla="*/ 174 w 180"/>
                <a:gd name="T15" fmla="*/ 108 h 218"/>
                <a:gd name="T16" fmla="*/ 166 w 180"/>
                <a:gd name="T17" fmla="*/ 116 h 218"/>
                <a:gd name="T18" fmla="*/ 154 w 180"/>
                <a:gd name="T19" fmla="*/ 124 h 218"/>
                <a:gd name="T20" fmla="*/ 144 w 180"/>
                <a:gd name="T21" fmla="*/ 134 h 218"/>
                <a:gd name="T22" fmla="*/ 140 w 180"/>
                <a:gd name="T23" fmla="*/ 140 h 218"/>
                <a:gd name="T24" fmla="*/ 138 w 180"/>
                <a:gd name="T25" fmla="*/ 146 h 218"/>
                <a:gd name="T26" fmla="*/ 138 w 180"/>
                <a:gd name="T27" fmla="*/ 146 h 218"/>
                <a:gd name="T28" fmla="*/ 134 w 180"/>
                <a:gd name="T29" fmla="*/ 160 h 218"/>
                <a:gd name="T30" fmla="*/ 130 w 180"/>
                <a:gd name="T31" fmla="*/ 172 h 218"/>
                <a:gd name="T32" fmla="*/ 126 w 180"/>
                <a:gd name="T33" fmla="*/ 180 h 218"/>
                <a:gd name="T34" fmla="*/ 122 w 180"/>
                <a:gd name="T35" fmla="*/ 186 h 218"/>
                <a:gd name="T36" fmla="*/ 114 w 180"/>
                <a:gd name="T37" fmla="*/ 192 h 218"/>
                <a:gd name="T38" fmla="*/ 104 w 180"/>
                <a:gd name="T39" fmla="*/ 198 h 218"/>
                <a:gd name="T40" fmla="*/ 104 w 180"/>
                <a:gd name="T41" fmla="*/ 198 h 218"/>
                <a:gd name="T42" fmla="*/ 80 w 180"/>
                <a:gd name="T43" fmla="*/ 208 h 218"/>
                <a:gd name="T44" fmla="*/ 62 w 180"/>
                <a:gd name="T45" fmla="*/ 214 h 218"/>
                <a:gd name="T46" fmla="*/ 46 w 180"/>
                <a:gd name="T47" fmla="*/ 218 h 218"/>
                <a:gd name="T48" fmla="*/ 36 w 180"/>
                <a:gd name="T49" fmla="*/ 218 h 218"/>
                <a:gd name="T50" fmla="*/ 36 w 180"/>
                <a:gd name="T51" fmla="*/ 218 h 218"/>
                <a:gd name="T52" fmla="*/ 24 w 180"/>
                <a:gd name="T53" fmla="*/ 218 h 218"/>
                <a:gd name="T54" fmla="*/ 18 w 180"/>
                <a:gd name="T55" fmla="*/ 218 h 218"/>
                <a:gd name="T56" fmla="*/ 12 w 180"/>
                <a:gd name="T57" fmla="*/ 218 h 218"/>
                <a:gd name="T58" fmla="*/ 6 w 180"/>
                <a:gd name="T59" fmla="*/ 214 h 218"/>
                <a:gd name="T60" fmla="*/ 2 w 180"/>
                <a:gd name="T61" fmla="*/ 210 h 218"/>
                <a:gd name="T62" fmla="*/ 0 w 180"/>
                <a:gd name="T63" fmla="*/ 202 h 218"/>
                <a:gd name="T64" fmla="*/ 2 w 180"/>
                <a:gd name="T65" fmla="*/ 192 h 218"/>
                <a:gd name="T66" fmla="*/ 2 w 180"/>
                <a:gd name="T67" fmla="*/ 192 h 218"/>
                <a:gd name="T68" fmla="*/ 8 w 180"/>
                <a:gd name="T69" fmla="*/ 168 h 218"/>
                <a:gd name="T70" fmla="*/ 14 w 180"/>
                <a:gd name="T71" fmla="*/ 148 h 218"/>
                <a:gd name="T72" fmla="*/ 26 w 180"/>
                <a:gd name="T73" fmla="*/ 128 h 218"/>
                <a:gd name="T74" fmla="*/ 40 w 180"/>
                <a:gd name="T75" fmla="*/ 108 h 218"/>
                <a:gd name="T76" fmla="*/ 40 w 180"/>
                <a:gd name="T77" fmla="*/ 108 h 218"/>
                <a:gd name="T78" fmla="*/ 48 w 180"/>
                <a:gd name="T79" fmla="*/ 96 h 218"/>
                <a:gd name="T80" fmla="*/ 56 w 180"/>
                <a:gd name="T81" fmla="*/ 80 h 218"/>
                <a:gd name="T82" fmla="*/ 76 w 180"/>
                <a:gd name="T83" fmla="*/ 44 h 218"/>
                <a:gd name="T84" fmla="*/ 94 w 180"/>
                <a:gd name="T85" fmla="*/ 0 h 218"/>
                <a:gd name="T86" fmla="*/ 178 w 180"/>
                <a:gd name="T87" fmla="*/ 6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0" h="218">
                  <a:moveTo>
                    <a:pt x="178" y="64"/>
                  </a:moveTo>
                  <a:lnTo>
                    <a:pt x="178" y="64"/>
                  </a:lnTo>
                  <a:lnTo>
                    <a:pt x="180" y="78"/>
                  </a:lnTo>
                  <a:lnTo>
                    <a:pt x="180" y="90"/>
                  </a:lnTo>
                  <a:lnTo>
                    <a:pt x="180" y="90"/>
                  </a:lnTo>
                  <a:lnTo>
                    <a:pt x="178" y="100"/>
                  </a:lnTo>
                  <a:lnTo>
                    <a:pt x="174" y="108"/>
                  </a:lnTo>
                  <a:lnTo>
                    <a:pt x="174" y="108"/>
                  </a:lnTo>
                  <a:lnTo>
                    <a:pt x="166" y="116"/>
                  </a:lnTo>
                  <a:lnTo>
                    <a:pt x="154" y="124"/>
                  </a:lnTo>
                  <a:lnTo>
                    <a:pt x="144" y="134"/>
                  </a:lnTo>
                  <a:lnTo>
                    <a:pt x="140" y="140"/>
                  </a:lnTo>
                  <a:lnTo>
                    <a:pt x="138" y="146"/>
                  </a:lnTo>
                  <a:lnTo>
                    <a:pt x="138" y="146"/>
                  </a:lnTo>
                  <a:lnTo>
                    <a:pt x="134" y="160"/>
                  </a:lnTo>
                  <a:lnTo>
                    <a:pt x="130" y="172"/>
                  </a:lnTo>
                  <a:lnTo>
                    <a:pt x="126" y="180"/>
                  </a:lnTo>
                  <a:lnTo>
                    <a:pt x="122" y="186"/>
                  </a:lnTo>
                  <a:lnTo>
                    <a:pt x="114" y="192"/>
                  </a:lnTo>
                  <a:lnTo>
                    <a:pt x="104" y="198"/>
                  </a:lnTo>
                  <a:lnTo>
                    <a:pt x="104" y="198"/>
                  </a:lnTo>
                  <a:lnTo>
                    <a:pt x="80" y="208"/>
                  </a:lnTo>
                  <a:lnTo>
                    <a:pt x="62" y="214"/>
                  </a:lnTo>
                  <a:lnTo>
                    <a:pt x="46" y="218"/>
                  </a:lnTo>
                  <a:lnTo>
                    <a:pt x="36" y="218"/>
                  </a:lnTo>
                  <a:lnTo>
                    <a:pt x="36" y="218"/>
                  </a:lnTo>
                  <a:lnTo>
                    <a:pt x="24" y="218"/>
                  </a:lnTo>
                  <a:lnTo>
                    <a:pt x="18" y="218"/>
                  </a:lnTo>
                  <a:lnTo>
                    <a:pt x="12" y="218"/>
                  </a:lnTo>
                  <a:lnTo>
                    <a:pt x="6" y="214"/>
                  </a:lnTo>
                  <a:lnTo>
                    <a:pt x="2" y="210"/>
                  </a:lnTo>
                  <a:lnTo>
                    <a:pt x="0" y="202"/>
                  </a:lnTo>
                  <a:lnTo>
                    <a:pt x="2" y="192"/>
                  </a:lnTo>
                  <a:lnTo>
                    <a:pt x="2" y="192"/>
                  </a:lnTo>
                  <a:lnTo>
                    <a:pt x="8" y="168"/>
                  </a:lnTo>
                  <a:lnTo>
                    <a:pt x="14" y="148"/>
                  </a:lnTo>
                  <a:lnTo>
                    <a:pt x="26" y="128"/>
                  </a:lnTo>
                  <a:lnTo>
                    <a:pt x="40" y="108"/>
                  </a:lnTo>
                  <a:lnTo>
                    <a:pt x="40" y="108"/>
                  </a:lnTo>
                  <a:lnTo>
                    <a:pt x="48" y="96"/>
                  </a:lnTo>
                  <a:lnTo>
                    <a:pt x="56" y="80"/>
                  </a:lnTo>
                  <a:lnTo>
                    <a:pt x="76" y="44"/>
                  </a:lnTo>
                  <a:lnTo>
                    <a:pt x="94" y="0"/>
                  </a:lnTo>
                  <a:lnTo>
                    <a:pt x="178" y="64"/>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2" name="Freeform 8"/>
            <p:cNvSpPr>
              <a:spLocks/>
            </p:cNvSpPr>
            <p:nvPr/>
          </p:nvSpPr>
          <p:spPr bwMode="auto">
            <a:xfrm>
              <a:off x="1470" y="4126"/>
              <a:ext cx="180" cy="128"/>
            </a:xfrm>
            <a:custGeom>
              <a:avLst/>
              <a:gdLst>
                <a:gd name="T0" fmla="*/ 2 w 180"/>
                <a:gd name="T1" fmla="*/ 102 h 128"/>
                <a:gd name="T2" fmla="*/ 2 w 180"/>
                <a:gd name="T3" fmla="*/ 102 h 128"/>
                <a:gd name="T4" fmla="*/ 0 w 180"/>
                <a:gd name="T5" fmla="*/ 112 h 128"/>
                <a:gd name="T6" fmla="*/ 2 w 180"/>
                <a:gd name="T7" fmla="*/ 120 h 128"/>
                <a:gd name="T8" fmla="*/ 6 w 180"/>
                <a:gd name="T9" fmla="*/ 124 h 128"/>
                <a:gd name="T10" fmla="*/ 12 w 180"/>
                <a:gd name="T11" fmla="*/ 128 h 128"/>
                <a:gd name="T12" fmla="*/ 18 w 180"/>
                <a:gd name="T13" fmla="*/ 128 h 128"/>
                <a:gd name="T14" fmla="*/ 24 w 180"/>
                <a:gd name="T15" fmla="*/ 128 h 128"/>
                <a:gd name="T16" fmla="*/ 36 w 180"/>
                <a:gd name="T17" fmla="*/ 128 h 128"/>
                <a:gd name="T18" fmla="*/ 36 w 180"/>
                <a:gd name="T19" fmla="*/ 128 h 128"/>
                <a:gd name="T20" fmla="*/ 46 w 180"/>
                <a:gd name="T21" fmla="*/ 128 h 128"/>
                <a:gd name="T22" fmla="*/ 62 w 180"/>
                <a:gd name="T23" fmla="*/ 124 h 128"/>
                <a:gd name="T24" fmla="*/ 80 w 180"/>
                <a:gd name="T25" fmla="*/ 118 h 128"/>
                <a:gd name="T26" fmla="*/ 104 w 180"/>
                <a:gd name="T27" fmla="*/ 108 h 128"/>
                <a:gd name="T28" fmla="*/ 104 w 180"/>
                <a:gd name="T29" fmla="*/ 108 h 128"/>
                <a:gd name="T30" fmla="*/ 114 w 180"/>
                <a:gd name="T31" fmla="*/ 102 h 128"/>
                <a:gd name="T32" fmla="*/ 122 w 180"/>
                <a:gd name="T33" fmla="*/ 96 h 128"/>
                <a:gd name="T34" fmla="*/ 126 w 180"/>
                <a:gd name="T35" fmla="*/ 90 h 128"/>
                <a:gd name="T36" fmla="*/ 130 w 180"/>
                <a:gd name="T37" fmla="*/ 82 h 128"/>
                <a:gd name="T38" fmla="*/ 134 w 180"/>
                <a:gd name="T39" fmla="*/ 70 h 128"/>
                <a:gd name="T40" fmla="*/ 138 w 180"/>
                <a:gd name="T41" fmla="*/ 56 h 128"/>
                <a:gd name="T42" fmla="*/ 138 w 180"/>
                <a:gd name="T43" fmla="*/ 56 h 128"/>
                <a:gd name="T44" fmla="*/ 140 w 180"/>
                <a:gd name="T45" fmla="*/ 50 h 128"/>
                <a:gd name="T46" fmla="*/ 144 w 180"/>
                <a:gd name="T47" fmla="*/ 44 h 128"/>
                <a:gd name="T48" fmla="*/ 154 w 180"/>
                <a:gd name="T49" fmla="*/ 34 h 128"/>
                <a:gd name="T50" fmla="*/ 166 w 180"/>
                <a:gd name="T51" fmla="*/ 26 h 128"/>
                <a:gd name="T52" fmla="*/ 174 w 180"/>
                <a:gd name="T53" fmla="*/ 18 h 128"/>
                <a:gd name="T54" fmla="*/ 174 w 180"/>
                <a:gd name="T55" fmla="*/ 18 h 128"/>
                <a:gd name="T56" fmla="*/ 178 w 180"/>
                <a:gd name="T57" fmla="*/ 10 h 128"/>
                <a:gd name="T58" fmla="*/ 180 w 180"/>
                <a:gd name="T59" fmla="*/ 0 h 128"/>
                <a:gd name="T60" fmla="*/ 180 w 180"/>
                <a:gd name="T61" fmla="*/ 0 h 128"/>
                <a:gd name="T62" fmla="*/ 176 w 180"/>
                <a:gd name="T63" fmla="*/ 4 h 128"/>
                <a:gd name="T64" fmla="*/ 160 w 180"/>
                <a:gd name="T65" fmla="*/ 16 h 128"/>
                <a:gd name="T66" fmla="*/ 160 w 180"/>
                <a:gd name="T67" fmla="*/ 16 h 128"/>
                <a:gd name="T68" fmla="*/ 150 w 180"/>
                <a:gd name="T69" fmla="*/ 22 h 128"/>
                <a:gd name="T70" fmla="*/ 138 w 180"/>
                <a:gd name="T71" fmla="*/ 30 h 128"/>
                <a:gd name="T72" fmla="*/ 134 w 180"/>
                <a:gd name="T73" fmla="*/ 34 h 128"/>
                <a:gd name="T74" fmla="*/ 130 w 180"/>
                <a:gd name="T75" fmla="*/ 42 h 128"/>
                <a:gd name="T76" fmla="*/ 126 w 180"/>
                <a:gd name="T77" fmla="*/ 50 h 128"/>
                <a:gd name="T78" fmla="*/ 124 w 180"/>
                <a:gd name="T79" fmla="*/ 60 h 128"/>
                <a:gd name="T80" fmla="*/ 124 w 180"/>
                <a:gd name="T81" fmla="*/ 60 h 128"/>
                <a:gd name="T82" fmla="*/ 122 w 180"/>
                <a:gd name="T83" fmla="*/ 70 h 128"/>
                <a:gd name="T84" fmla="*/ 118 w 180"/>
                <a:gd name="T85" fmla="*/ 80 h 128"/>
                <a:gd name="T86" fmla="*/ 112 w 180"/>
                <a:gd name="T87" fmla="*/ 88 h 128"/>
                <a:gd name="T88" fmla="*/ 104 w 180"/>
                <a:gd name="T89" fmla="*/ 96 h 128"/>
                <a:gd name="T90" fmla="*/ 94 w 180"/>
                <a:gd name="T91" fmla="*/ 102 h 128"/>
                <a:gd name="T92" fmla="*/ 84 w 180"/>
                <a:gd name="T93" fmla="*/ 108 h 128"/>
                <a:gd name="T94" fmla="*/ 72 w 180"/>
                <a:gd name="T95" fmla="*/ 112 h 128"/>
                <a:gd name="T96" fmla="*/ 58 w 180"/>
                <a:gd name="T97" fmla="*/ 114 h 128"/>
                <a:gd name="T98" fmla="*/ 58 w 180"/>
                <a:gd name="T99" fmla="*/ 114 h 128"/>
                <a:gd name="T100" fmla="*/ 32 w 180"/>
                <a:gd name="T101" fmla="*/ 116 h 128"/>
                <a:gd name="T102" fmla="*/ 16 w 180"/>
                <a:gd name="T103" fmla="*/ 116 h 128"/>
                <a:gd name="T104" fmla="*/ 10 w 180"/>
                <a:gd name="T105" fmla="*/ 116 h 128"/>
                <a:gd name="T106" fmla="*/ 6 w 180"/>
                <a:gd name="T107" fmla="*/ 112 h 128"/>
                <a:gd name="T108" fmla="*/ 4 w 180"/>
                <a:gd name="T109" fmla="*/ 108 h 128"/>
                <a:gd name="T110" fmla="*/ 2 w 180"/>
                <a:gd name="T111" fmla="*/ 102 h 128"/>
                <a:gd name="T112" fmla="*/ 2 w 180"/>
                <a:gd name="T113"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128">
                  <a:moveTo>
                    <a:pt x="2" y="102"/>
                  </a:moveTo>
                  <a:lnTo>
                    <a:pt x="2" y="102"/>
                  </a:lnTo>
                  <a:lnTo>
                    <a:pt x="0" y="112"/>
                  </a:lnTo>
                  <a:lnTo>
                    <a:pt x="2" y="120"/>
                  </a:lnTo>
                  <a:lnTo>
                    <a:pt x="6" y="124"/>
                  </a:lnTo>
                  <a:lnTo>
                    <a:pt x="12" y="128"/>
                  </a:lnTo>
                  <a:lnTo>
                    <a:pt x="18" y="128"/>
                  </a:lnTo>
                  <a:lnTo>
                    <a:pt x="24" y="128"/>
                  </a:lnTo>
                  <a:lnTo>
                    <a:pt x="36" y="128"/>
                  </a:lnTo>
                  <a:lnTo>
                    <a:pt x="36" y="128"/>
                  </a:lnTo>
                  <a:lnTo>
                    <a:pt x="46" y="128"/>
                  </a:lnTo>
                  <a:lnTo>
                    <a:pt x="62" y="124"/>
                  </a:lnTo>
                  <a:lnTo>
                    <a:pt x="80" y="118"/>
                  </a:lnTo>
                  <a:lnTo>
                    <a:pt x="104" y="108"/>
                  </a:lnTo>
                  <a:lnTo>
                    <a:pt x="104" y="108"/>
                  </a:lnTo>
                  <a:lnTo>
                    <a:pt x="114" y="102"/>
                  </a:lnTo>
                  <a:lnTo>
                    <a:pt x="122" y="96"/>
                  </a:lnTo>
                  <a:lnTo>
                    <a:pt x="126" y="90"/>
                  </a:lnTo>
                  <a:lnTo>
                    <a:pt x="130" y="82"/>
                  </a:lnTo>
                  <a:lnTo>
                    <a:pt x="134" y="70"/>
                  </a:lnTo>
                  <a:lnTo>
                    <a:pt x="138" y="56"/>
                  </a:lnTo>
                  <a:lnTo>
                    <a:pt x="138" y="56"/>
                  </a:lnTo>
                  <a:lnTo>
                    <a:pt x="140" y="50"/>
                  </a:lnTo>
                  <a:lnTo>
                    <a:pt x="144" y="44"/>
                  </a:lnTo>
                  <a:lnTo>
                    <a:pt x="154" y="34"/>
                  </a:lnTo>
                  <a:lnTo>
                    <a:pt x="166" y="26"/>
                  </a:lnTo>
                  <a:lnTo>
                    <a:pt x="174" y="18"/>
                  </a:lnTo>
                  <a:lnTo>
                    <a:pt x="174" y="18"/>
                  </a:lnTo>
                  <a:lnTo>
                    <a:pt x="178" y="10"/>
                  </a:lnTo>
                  <a:lnTo>
                    <a:pt x="180" y="0"/>
                  </a:lnTo>
                  <a:lnTo>
                    <a:pt x="180" y="0"/>
                  </a:lnTo>
                  <a:lnTo>
                    <a:pt x="176" y="4"/>
                  </a:lnTo>
                  <a:lnTo>
                    <a:pt x="160" y="16"/>
                  </a:lnTo>
                  <a:lnTo>
                    <a:pt x="160" y="16"/>
                  </a:lnTo>
                  <a:lnTo>
                    <a:pt x="150" y="22"/>
                  </a:lnTo>
                  <a:lnTo>
                    <a:pt x="138" y="30"/>
                  </a:lnTo>
                  <a:lnTo>
                    <a:pt x="134" y="34"/>
                  </a:lnTo>
                  <a:lnTo>
                    <a:pt x="130" y="42"/>
                  </a:lnTo>
                  <a:lnTo>
                    <a:pt x="126" y="50"/>
                  </a:lnTo>
                  <a:lnTo>
                    <a:pt x="124" y="60"/>
                  </a:lnTo>
                  <a:lnTo>
                    <a:pt x="124" y="60"/>
                  </a:lnTo>
                  <a:lnTo>
                    <a:pt x="122" y="70"/>
                  </a:lnTo>
                  <a:lnTo>
                    <a:pt x="118" y="80"/>
                  </a:lnTo>
                  <a:lnTo>
                    <a:pt x="112" y="88"/>
                  </a:lnTo>
                  <a:lnTo>
                    <a:pt x="104" y="96"/>
                  </a:lnTo>
                  <a:lnTo>
                    <a:pt x="94" y="102"/>
                  </a:lnTo>
                  <a:lnTo>
                    <a:pt x="84" y="108"/>
                  </a:lnTo>
                  <a:lnTo>
                    <a:pt x="72" y="112"/>
                  </a:lnTo>
                  <a:lnTo>
                    <a:pt x="58" y="114"/>
                  </a:lnTo>
                  <a:lnTo>
                    <a:pt x="58" y="114"/>
                  </a:lnTo>
                  <a:lnTo>
                    <a:pt x="32" y="116"/>
                  </a:lnTo>
                  <a:lnTo>
                    <a:pt x="16" y="116"/>
                  </a:lnTo>
                  <a:lnTo>
                    <a:pt x="10" y="116"/>
                  </a:lnTo>
                  <a:lnTo>
                    <a:pt x="6" y="112"/>
                  </a:lnTo>
                  <a:lnTo>
                    <a:pt x="4" y="108"/>
                  </a:lnTo>
                  <a:lnTo>
                    <a:pt x="2" y="102"/>
                  </a:lnTo>
                  <a:lnTo>
                    <a:pt x="2" y="102"/>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3" name="Freeform 9"/>
            <p:cNvSpPr>
              <a:spLocks/>
            </p:cNvSpPr>
            <p:nvPr/>
          </p:nvSpPr>
          <p:spPr bwMode="auto">
            <a:xfrm>
              <a:off x="1628" y="1898"/>
              <a:ext cx="260" cy="356"/>
            </a:xfrm>
            <a:custGeom>
              <a:avLst/>
              <a:gdLst>
                <a:gd name="T0" fmla="*/ 260 w 260"/>
                <a:gd name="T1" fmla="*/ 226 h 356"/>
                <a:gd name="T2" fmla="*/ 260 w 260"/>
                <a:gd name="T3" fmla="*/ 226 h 356"/>
                <a:gd name="T4" fmla="*/ 254 w 260"/>
                <a:gd name="T5" fmla="*/ 212 h 356"/>
                <a:gd name="T6" fmla="*/ 246 w 260"/>
                <a:gd name="T7" fmla="*/ 200 h 356"/>
                <a:gd name="T8" fmla="*/ 232 w 260"/>
                <a:gd name="T9" fmla="*/ 180 h 356"/>
                <a:gd name="T10" fmla="*/ 218 w 260"/>
                <a:gd name="T11" fmla="*/ 166 h 356"/>
                <a:gd name="T12" fmla="*/ 214 w 260"/>
                <a:gd name="T13" fmla="*/ 162 h 356"/>
                <a:gd name="T14" fmla="*/ 212 w 260"/>
                <a:gd name="T15" fmla="*/ 162 h 356"/>
                <a:gd name="T16" fmla="*/ 212 w 260"/>
                <a:gd name="T17" fmla="*/ 162 h 356"/>
                <a:gd name="T18" fmla="*/ 218 w 260"/>
                <a:gd name="T19" fmla="*/ 142 h 356"/>
                <a:gd name="T20" fmla="*/ 224 w 260"/>
                <a:gd name="T21" fmla="*/ 122 h 356"/>
                <a:gd name="T22" fmla="*/ 230 w 260"/>
                <a:gd name="T23" fmla="*/ 86 h 356"/>
                <a:gd name="T24" fmla="*/ 234 w 260"/>
                <a:gd name="T25" fmla="*/ 60 h 356"/>
                <a:gd name="T26" fmla="*/ 234 w 260"/>
                <a:gd name="T27" fmla="*/ 52 h 356"/>
                <a:gd name="T28" fmla="*/ 200 w 260"/>
                <a:gd name="T29" fmla="*/ 30 h 356"/>
                <a:gd name="T30" fmla="*/ 200 w 260"/>
                <a:gd name="T31" fmla="*/ 30 h 356"/>
                <a:gd name="T32" fmla="*/ 180 w 260"/>
                <a:gd name="T33" fmla="*/ 22 h 356"/>
                <a:gd name="T34" fmla="*/ 136 w 260"/>
                <a:gd name="T35" fmla="*/ 6 h 356"/>
                <a:gd name="T36" fmla="*/ 112 w 260"/>
                <a:gd name="T37" fmla="*/ 2 h 356"/>
                <a:gd name="T38" fmla="*/ 90 w 260"/>
                <a:gd name="T39" fmla="*/ 0 h 356"/>
                <a:gd name="T40" fmla="*/ 82 w 260"/>
                <a:gd name="T41" fmla="*/ 0 h 356"/>
                <a:gd name="T42" fmla="*/ 74 w 260"/>
                <a:gd name="T43" fmla="*/ 2 h 356"/>
                <a:gd name="T44" fmla="*/ 70 w 260"/>
                <a:gd name="T45" fmla="*/ 6 h 356"/>
                <a:gd name="T46" fmla="*/ 68 w 260"/>
                <a:gd name="T47" fmla="*/ 12 h 356"/>
                <a:gd name="T48" fmla="*/ 68 w 260"/>
                <a:gd name="T49" fmla="*/ 12 h 356"/>
                <a:gd name="T50" fmla="*/ 66 w 260"/>
                <a:gd name="T51" fmla="*/ 40 h 356"/>
                <a:gd name="T52" fmla="*/ 58 w 260"/>
                <a:gd name="T53" fmla="*/ 76 h 356"/>
                <a:gd name="T54" fmla="*/ 42 w 260"/>
                <a:gd name="T55" fmla="*/ 158 h 356"/>
                <a:gd name="T56" fmla="*/ 42 w 260"/>
                <a:gd name="T57" fmla="*/ 158 h 356"/>
                <a:gd name="T58" fmla="*/ 26 w 260"/>
                <a:gd name="T59" fmla="*/ 172 h 356"/>
                <a:gd name="T60" fmla="*/ 14 w 260"/>
                <a:gd name="T61" fmla="*/ 186 h 356"/>
                <a:gd name="T62" fmla="*/ 0 w 260"/>
                <a:gd name="T63" fmla="*/ 204 h 356"/>
                <a:gd name="T64" fmla="*/ 22 w 260"/>
                <a:gd name="T65" fmla="*/ 356 h 356"/>
                <a:gd name="T66" fmla="*/ 22 w 260"/>
                <a:gd name="T67" fmla="*/ 356 h 356"/>
                <a:gd name="T68" fmla="*/ 62 w 260"/>
                <a:gd name="T69" fmla="*/ 342 h 356"/>
                <a:gd name="T70" fmla="*/ 102 w 260"/>
                <a:gd name="T71" fmla="*/ 326 h 356"/>
                <a:gd name="T72" fmla="*/ 146 w 260"/>
                <a:gd name="T73" fmla="*/ 306 h 356"/>
                <a:gd name="T74" fmla="*/ 192 w 260"/>
                <a:gd name="T75" fmla="*/ 286 h 356"/>
                <a:gd name="T76" fmla="*/ 228 w 260"/>
                <a:gd name="T77" fmla="*/ 264 h 356"/>
                <a:gd name="T78" fmla="*/ 244 w 260"/>
                <a:gd name="T79" fmla="*/ 254 h 356"/>
                <a:gd name="T80" fmla="*/ 254 w 260"/>
                <a:gd name="T81" fmla="*/ 244 h 356"/>
                <a:gd name="T82" fmla="*/ 260 w 260"/>
                <a:gd name="T83" fmla="*/ 234 h 356"/>
                <a:gd name="T84" fmla="*/ 260 w 260"/>
                <a:gd name="T85" fmla="*/ 230 h 356"/>
                <a:gd name="T86" fmla="*/ 260 w 260"/>
                <a:gd name="T87" fmla="*/ 226 h 356"/>
                <a:gd name="T88" fmla="*/ 260 w 260"/>
                <a:gd name="T89" fmla="*/ 22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356">
                  <a:moveTo>
                    <a:pt x="260" y="226"/>
                  </a:moveTo>
                  <a:lnTo>
                    <a:pt x="260" y="226"/>
                  </a:lnTo>
                  <a:lnTo>
                    <a:pt x="254" y="212"/>
                  </a:lnTo>
                  <a:lnTo>
                    <a:pt x="246" y="200"/>
                  </a:lnTo>
                  <a:lnTo>
                    <a:pt x="232" y="180"/>
                  </a:lnTo>
                  <a:lnTo>
                    <a:pt x="218" y="166"/>
                  </a:lnTo>
                  <a:lnTo>
                    <a:pt x="214" y="162"/>
                  </a:lnTo>
                  <a:lnTo>
                    <a:pt x="212" y="162"/>
                  </a:lnTo>
                  <a:lnTo>
                    <a:pt x="212" y="162"/>
                  </a:lnTo>
                  <a:lnTo>
                    <a:pt x="218" y="142"/>
                  </a:lnTo>
                  <a:lnTo>
                    <a:pt x="224" y="122"/>
                  </a:lnTo>
                  <a:lnTo>
                    <a:pt x="230" y="86"/>
                  </a:lnTo>
                  <a:lnTo>
                    <a:pt x="234" y="60"/>
                  </a:lnTo>
                  <a:lnTo>
                    <a:pt x="234" y="52"/>
                  </a:lnTo>
                  <a:lnTo>
                    <a:pt x="200" y="30"/>
                  </a:lnTo>
                  <a:lnTo>
                    <a:pt x="200" y="30"/>
                  </a:lnTo>
                  <a:lnTo>
                    <a:pt x="180" y="22"/>
                  </a:lnTo>
                  <a:lnTo>
                    <a:pt x="136" y="6"/>
                  </a:lnTo>
                  <a:lnTo>
                    <a:pt x="112" y="2"/>
                  </a:lnTo>
                  <a:lnTo>
                    <a:pt x="90" y="0"/>
                  </a:lnTo>
                  <a:lnTo>
                    <a:pt x="82" y="0"/>
                  </a:lnTo>
                  <a:lnTo>
                    <a:pt x="74" y="2"/>
                  </a:lnTo>
                  <a:lnTo>
                    <a:pt x="70" y="6"/>
                  </a:lnTo>
                  <a:lnTo>
                    <a:pt x="68" y="12"/>
                  </a:lnTo>
                  <a:lnTo>
                    <a:pt x="68" y="12"/>
                  </a:lnTo>
                  <a:lnTo>
                    <a:pt x="66" y="40"/>
                  </a:lnTo>
                  <a:lnTo>
                    <a:pt x="58" y="76"/>
                  </a:lnTo>
                  <a:lnTo>
                    <a:pt x="42" y="158"/>
                  </a:lnTo>
                  <a:lnTo>
                    <a:pt x="42" y="158"/>
                  </a:lnTo>
                  <a:lnTo>
                    <a:pt x="26" y="172"/>
                  </a:lnTo>
                  <a:lnTo>
                    <a:pt x="14" y="186"/>
                  </a:lnTo>
                  <a:lnTo>
                    <a:pt x="0" y="204"/>
                  </a:lnTo>
                  <a:lnTo>
                    <a:pt x="22" y="356"/>
                  </a:lnTo>
                  <a:lnTo>
                    <a:pt x="22" y="356"/>
                  </a:lnTo>
                  <a:lnTo>
                    <a:pt x="62" y="342"/>
                  </a:lnTo>
                  <a:lnTo>
                    <a:pt x="102" y="326"/>
                  </a:lnTo>
                  <a:lnTo>
                    <a:pt x="146" y="306"/>
                  </a:lnTo>
                  <a:lnTo>
                    <a:pt x="192" y="286"/>
                  </a:lnTo>
                  <a:lnTo>
                    <a:pt x="228" y="264"/>
                  </a:lnTo>
                  <a:lnTo>
                    <a:pt x="244" y="254"/>
                  </a:lnTo>
                  <a:lnTo>
                    <a:pt x="254" y="244"/>
                  </a:lnTo>
                  <a:lnTo>
                    <a:pt x="260" y="234"/>
                  </a:lnTo>
                  <a:lnTo>
                    <a:pt x="260" y="230"/>
                  </a:lnTo>
                  <a:lnTo>
                    <a:pt x="260" y="226"/>
                  </a:lnTo>
                  <a:lnTo>
                    <a:pt x="260" y="226"/>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4" name="Freeform 10"/>
            <p:cNvSpPr>
              <a:spLocks/>
            </p:cNvSpPr>
            <p:nvPr/>
          </p:nvSpPr>
          <p:spPr bwMode="auto">
            <a:xfrm>
              <a:off x="1674" y="1760"/>
              <a:ext cx="226" cy="296"/>
            </a:xfrm>
            <a:custGeom>
              <a:avLst/>
              <a:gdLst>
                <a:gd name="T0" fmla="*/ 16 w 226"/>
                <a:gd name="T1" fmla="*/ 222 h 296"/>
                <a:gd name="T2" fmla="*/ 16 w 226"/>
                <a:gd name="T3" fmla="*/ 222 h 296"/>
                <a:gd name="T4" fmla="*/ 4 w 226"/>
                <a:gd name="T5" fmla="*/ 184 h 296"/>
                <a:gd name="T6" fmla="*/ 2 w 226"/>
                <a:gd name="T7" fmla="*/ 170 h 296"/>
                <a:gd name="T8" fmla="*/ 0 w 226"/>
                <a:gd name="T9" fmla="*/ 156 h 296"/>
                <a:gd name="T10" fmla="*/ 2 w 226"/>
                <a:gd name="T11" fmla="*/ 142 h 296"/>
                <a:gd name="T12" fmla="*/ 6 w 226"/>
                <a:gd name="T13" fmla="*/ 126 h 296"/>
                <a:gd name="T14" fmla="*/ 12 w 226"/>
                <a:gd name="T15" fmla="*/ 110 h 296"/>
                <a:gd name="T16" fmla="*/ 20 w 226"/>
                <a:gd name="T17" fmla="*/ 92 h 296"/>
                <a:gd name="T18" fmla="*/ 20 w 226"/>
                <a:gd name="T19" fmla="*/ 92 h 296"/>
                <a:gd name="T20" fmla="*/ 24 w 226"/>
                <a:gd name="T21" fmla="*/ 82 h 296"/>
                <a:gd name="T22" fmla="*/ 32 w 226"/>
                <a:gd name="T23" fmla="*/ 72 h 296"/>
                <a:gd name="T24" fmla="*/ 48 w 226"/>
                <a:gd name="T25" fmla="*/ 54 h 296"/>
                <a:gd name="T26" fmla="*/ 70 w 226"/>
                <a:gd name="T27" fmla="*/ 36 h 296"/>
                <a:gd name="T28" fmla="*/ 92 w 226"/>
                <a:gd name="T29" fmla="*/ 22 h 296"/>
                <a:gd name="T30" fmla="*/ 118 w 226"/>
                <a:gd name="T31" fmla="*/ 10 h 296"/>
                <a:gd name="T32" fmla="*/ 140 w 226"/>
                <a:gd name="T33" fmla="*/ 2 h 296"/>
                <a:gd name="T34" fmla="*/ 152 w 226"/>
                <a:gd name="T35" fmla="*/ 0 h 296"/>
                <a:gd name="T36" fmla="*/ 164 w 226"/>
                <a:gd name="T37" fmla="*/ 0 h 296"/>
                <a:gd name="T38" fmla="*/ 174 w 226"/>
                <a:gd name="T39" fmla="*/ 0 h 296"/>
                <a:gd name="T40" fmla="*/ 182 w 226"/>
                <a:gd name="T41" fmla="*/ 2 h 296"/>
                <a:gd name="T42" fmla="*/ 182 w 226"/>
                <a:gd name="T43" fmla="*/ 2 h 296"/>
                <a:gd name="T44" fmla="*/ 190 w 226"/>
                <a:gd name="T45" fmla="*/ 6 h 296"/>
                <a:gd name="T46" fmla="*/ 198 w 226"/>
                <a:gd name="T47" fmla="*/ 12 h 296"/>
                <a:gd name="T48" fmla="*/ 204 w 226"/>
                <a:gd name="T49" fmla="*/ 16 h 296"/>
                <a:gd name="T50" fmla="*/ 210 w 226"/>
                <a:gd name="T51" fmla="*/ 24 h 296"/>
                <a:gd name="T52" fmla="*/ 218 w 226"/>
                <a:gd name="T53" fmla="*/ 38 h 296"/>
                <a:gd name="T54" fmla="*/ 224 w 226"/>
                <a:gd name="T55" fmla="*/ 56 h 296"/>
                <a:gd name="T56" fmla="*/ 226 w 226"/>
                <a:gd name="T57" fmla="*/ 78 h 296"/>
                <a:gd name="T58" fmla="*/ 226 w 226"/>
                <a:gd name="T59" fmla="*/ 98 h 296"/>
                <a:gd name="T60" fmla="*/ 226 w 226"/>
                <a:gd name="T61" fmla="*/ 120 h 296"/>
                <a:gd name="T62" fmla="*/ 222 w 226"/>
                <a:gd name="T63" fmla="*/ 142 h 296"/>
                <a:gd name="T64" fmla="*/ 222 w 226"/>
                <a:gd name="T65" fmla="*/ 142 h 296"/>
                <a:gd name="T66" fmla="*/ 220 w 226"/>
                <a:gd name="T67" fmla="*/ 164 h 296"/>
                <a:gd name="T68" fmla="*/ 216 w 226"/>
                <a:gd name="T69" fmla="*/ 182 h 296"/>
                <a:gd name="T70" fmla="*/ 210 w 226"/>
                <a:gd name="T71" fmla="*/ 198 h 296"/>
                <a:gd name="T72" fmla="*/ 204 w 226"/>
                <a:gd name="T73" fmla="*/ 214 h 296"/>
                <a:gd name="T74" fmla="*/ 196 w 226"/>
                <a:gd name="T75" fmla="*/ 228 h 296"/>
                <a:gd name="T76" fmla="*/ 186 w 226"/>
                <a:gd name="T77" fmla="*/ 242 h 296"/>
                <a:gd name="T78" fmla="*/ 174 w 226"/>
                <a:gd name="T79" fmla="*/ 254 h 296"/>
                <a:gd name="T80" fmla="*/ 162 w 226"/>
                <a:gd name="T81" fmla="*/ 268 h 296"/>
                <a:gd name="T82" fmla="*/ 162 w 226"/>
                <a:gd name="T83" fmla="*/ 268 h 296"/>
                <a:gd name="T84" fmla="*/ 150 w 226"/>
                <a:gd name="T85" fmla="*/ 278 h 296"/>
                <a:gd name="T86" fmla="*/ 140 w 226"/>
                <a:gd name="T87" fmla="*/ 284 h 296"/>
                <a:gd name="T88" fmla="*/ 128 w 226"/>
                <a:gd name="T89" fmla="*/ 290 h 296"/>
                <a:gd name="T90" fmla="*/ 116 w 226"/>
                <a:gd name="T91" fmla="*/ 294 h 296"/>
                <a:gd name="T92" fmla="*/ 106 w 226"/>
                <a:gd name="T93" fmla="*/ 296 h 296"/>
                <a:gd name="T94" fmla="*/ 96 w 226"/>
                <a:gd name="T95" fmla="*/ 296 h 296"/>
                <a:gd name="T96" fmla="*/ 84 w 226"/>
                <a:gd name="T97" fmla="*/ 294 h 296"/>
                <a:gd name="T98" fmla="*/ 74 w 226"/>
                <a:gd name="T99" fmla="*/ 292 h 296"/>
                <a:gd name="T100" fmla="*/ 66 w 226"/>
                <a:gd name="T101" fmla="*/ 288 h 296"/>
                <a:gd name="T102" fmla="*/ 56 w 226"/>
                <a:gd name="T103" fmla="*/ 282 h 296"/>
                <a:gd name="T104" fmla="*/ 48 w 226"/>
                <a:gd name="T105" fmla="*/ 276 h 296"/>
                <a:gd name="T106" fmla="*/ 40 w 226"/>
                <a:gd name="T107" fmla="*/ 266 h 296"/>
                <a:gd name="T108" fmla="*/ 32 w 226"/>
                <a:gd name="T109" fmla="*/ 258 h 296"/>
                <a:gd name="T110" fmla="*/ 26 w 226"/>
                <a:gd name="T111" fmla="*/ 246 h 296"/>
                <a:gd name="T112" fmla="*/ 20 w 226"/>
                <a:gd name="T113" fmla="*/ 234 h 296"/>
                <a:gd name="T114" fmla="*/ 16 w 226"/>
                <a:gd name="T115" fmla="*/ 222 h 296"/>
                <a:gd name="T116" fmla="*/ 16 w 226"/>
                <a:gd name="T117" fmla="*/ 222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 h="296">
                  <a:moveTo>
                    <a:pt x="16" y="222"/>
                  </a:moveTo>
                  <a:lnTo>
                    <a:pt x="16" y="222"/>
                  </a:lnTo>
                  <a:lnTo>
                    <a:pt x="4" y="184"/>
                  </a:lnTo>
                  <a:lnTo>
                    <a:pt x="2" y="170"/>
                  </a:lnTo>
                  <a:lnTo>
                    <a:pt x="0" y="156"/>
                  </a:lnTo>
                  <a:lnTo>
                    <a:pt x="2" y="142"/>
                  </a:lnTo>
                  <a:lnTo>
                    <a:pt x="6" y="126"/>
                  </a:lnTo>
                  <a:lnTo>
                    <a:pt x="12" y="110"/>
                  </a:lnTo>
                  <a:lnTo>
                    <a:pt x="20" y="92"/>
                  </a:lnTo>
                  <a:lnTo>
                    <a:pt x="20" y="92"/>
                  </a:lnTo>
                  <a:lnTo>
                    <a:pt x="24" y="82"/>
                  </a:lnTo>
                  <a:lnTo>
                    <a:pt x="32" y="72"/>
                  </a:lnTo>
                  <a:lnTo>
                    <a:pt x="48" y="54"/>
                  </a:lnTo>
                  <a:lnTo>
                    <a:pt x="70" y="36"/>
                  </a:lnTo>
                  <a:lnTo>
                    <a:pt x="92" y="22"/>
                  </a:lnTo>
                  <a:lnTo>
                    <a:pt x="118" y="10"/>
                  </a:lnTo>
                  <a:lnTo>
                    <a:pt x="140" y="2"/>
                  </a:lnTo>
                  <a:lnTo>
                    <a:pt x="152" y="0"/>
                  </a:lnTo>
                  <a:lnTo>
                    <a:pt x="164" y="0"/>
                  </a:lnTo>
                  <a:lnTo>
                    <a:pt x="174" y="0"/>
                  </a:lnTo>
                  <a:lnTo>
                    <a:pt x="182" y="2"/>
                  </a:lnTo>
                  <a:lnTo>
                    <a:pt x="182" y="2"/>
                  </a:lnTo>
                  <a:lnTo>
                    <a:pt x="190" y="6"/>
                  </a:lnTo>
                  <a:lnTo>
                    <a:pt x="198" y="12"/>
                  </a:lnTo>
                  <a:lnTo>
                    <a:pt x="204" y="16"/>
                  </a:lnTo>
                  <a:lnTo>
                    <a:pt x="210" y="24"/>
                  </a:lnTo>
                  <a:lnTo>
                    <a:pt x="218" y="38"/>
                  </a:lnTo>
                  <a:lnTo>
                    <a:pt x="224" y="56"/>
                  </a:lnTo>
                  <a:lnTo>
                    <a:pt x="226" y="78"/>
                  </a:lnTo>
                  <a:lnTo>
                    <a:pt x="226" y="98"/>
                  </a:lnTo>
                  <a:lnTo>
                    <a:pt x="226" y="120"/>
                  </a:lnTo>
                  <a:lnTo>
                    <a:pt x="222" y="142"/>
                  </a:lnTo>
                  <a:lnTo>
                    <a:pt x="222" y="142"/>
                  </a:lnTo>
                  <a:lnTo>
                    <a:pt x="220" y="164"/>
                  </a:lnTo>
                  <a:lnTo>
                    <a:pt x="216" y="182"/>
                  </a:lnTo>
                  <a:lnTo>
                    <a:pt x="210" y="198"/>
                  </a:lnTo>
                  <a:lnTo>
                    <a:pt x="204" y="214"/>
                  </a:lnTo>
                  <a:lnTo>
                    <a:pt x="196" y="228"/>
                  </a:lnTo>
                  <a:lnTo>
                    <a:pt x="186" y="242"/>
                  </a:lnTo>
                  <a:lnTo>
                    <a:pt x="174" y="254"/>
                  </a:lnTo>
                  <a:lnTo>
                    <a:pt x="162" y="268"/>
                  </a:lnTo>
                  <a:lnTo>
                    <a:pt x="162" y="268"/>
                  </a:lnTo>
                  <a:lnTo>
                    <a:pt x="150" y="278"/>
                  </a:lnTo>
                  <a:lnTo>
                    <a:pt x="140" y="284"/>
                  </a:lnTo>
                  <a:lnTo>
                    <a:pt x="128" y="290"/>
                  </a:lnTo>
                  <a:lnTo>
                    <a:pt x="116" y="294"/>
                  </a:lnTo>
                  <a:lnTo>
                    <a:pt x="106" y="296"/>
                  </a:lnTo>
                  <a:lnTo>
                    <a:pt x="96" y="296"/>
                  </a:lnTo>
                  <a:lnTo>
                    <a:pt x="84" y="294"/>
                  </a:lnTo>
                  <a:lnTo>
                    <a:pt x="74" y="292"/>
                  </a:lnTo>
                  <a:lnTo>
                    <a:pt x="66" y="288"/>
                  </a:lnTo>
                  <a:lnTo>
                    <a:pt x="56" y="282"/>
                  </a:lnTo>
                  <a:lnTo>
                    <a:pt x="48" y="276"/>
                  </a:lnTo>
                  <a:lnTo>
                    <a:pt x="40" y="266"/>
                  </a:lnTo>
                  <a:lnTo>
                    <a:pt x="32" y="258"/>
                  </a:lnTo>
                  <a:lnTo>
                    <a:pt x="26" y="246"/>
                  </a:lnTo>
                  <a:lnTo>
                    <a:pt x="20" y="234"/>
                  </a:lnTo>
                  <a:lnTo>
                    <a:pt x="16" y="222"/>
                  </a:lnTo>
                  <a:lnTo>
                    <a:pt x="16" y="22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5" name="Freeform 11"/>
            <p:cNvSpPr>
              <a:spLocks/>
            </p:cNvSpPr>
            <p:nvPr/>
          </p:nvSpPr>
          <p:spPr bwMode="auto">
            <a:xfrm>
              <a:off x="1794" y="4102"/>
              <a:ext cx="144" cy="70"/>
            </a:xfrm>
            <a:custGeom>
              <a:avLst/>
              <a:gdLst>
                <a:gd name="T0" fmla="*/ 0 w 144"/>
                <a:gd name="T1" fmla="*/ 24 h 70"/>
                <a:gd name="T2" fmla="*/ 0 w 144"/>
                <a:gd name="T3" fmla="*/ 24 h 70"/>
                <a:gd name="T4" fmla="*/ 14 w 144"/>
                <a:gd name="T5" fmla="*/ 36 h 70"/>
                <a:gd name="T6" fmla="*/ 28 w 144"/>
                <a:gd name="T7" fmla="*/ 46 h 70"/>
                <a:gd name="T8" fmla="*/ 50 w 144"/>
                <a:gd name="T9" fmla="*/ 58 h 70"/>
                <a:gd name="T10" fmla="*/ 50 w 144"/>
                <a:gd name="T11" fmla="*/ 58 h 70"/>
                <a:gd name="T12" fmla="*/ 66 w 144"/>
                <a:gd name="T13" fmla="*/ 66 h 70"/>
                <a:gd name="T14" fmla="*/ 66 w 144"/>
                <a:gd name="T15" fmla="*/ 66 h 70"/>
                <a:gd name="T16" fmla="*/ 76 w 144"/>
                <a:gd name="T17" fmla="*/ 68 h 70"/>
                <a:gd name="T18" fmla="*/ 88 w 144"/>
                <a:gd name="T19" fmla="*/ 70 h 70"/>
                <a:gd name="T20" fmla="*/ 100 w 144"/>
                <a:gd name="T21" fmla="*/ 70 h 70"/>
                <a:gd name="T22" fmla="*/ 100 w 144"/>
                <a:gd name="T23" fmla="*/ 70 h 70"/>
                <a:gd name="T24" fmla="*/ 116 w 144"/>
                <a:gd name="T25" fmla="*/ 70 h 70"/>
                <a:gd name="T26" fmla="*/ 130 w 144"/>
                <a:gd name="T27" fmla="*/ 68 h 70"/>
                <a:gd name="T28" fmla="*/ 144 w 144"/>
                <a:gd name="T29" fmla="*/ 66 h 70"/>
                <a:gd name="T30" fmla="*/ 144 w 144"/>
                <a:gd name="T31" fmla="*/ 66 h 70"/>
                <a:gd name="T32" fmla="*/ 144 w 144"/>
                <a:gd name="T33" fmla="*/ 62 h 70"/>
                <a:gd name="T34" fmla="*/ 140 w 144"/>
                <a:gd name="T35" fmla="*/ 52 h 70"/>
                <a:gd name="T36" fmla="*/ 128 w 144"/>
                <a:gd name="T37" fmla="*/ 36 h 70"/>
                <a:gd name="T38" fmla="*/ 118 w 144"/>
                <a:gd name="T39" fmla="*/ 26 h 70"/>
                <a:gd name="T40" fmla="*/ 106 w 144"/>
                <a:gd name="T41" fmla="*/ 14 h 70"/>
                <a:gd name="T42" fmla="*/ 106 w 144"/>
                <a:gd name="T43" fmla="*/ 14 h 70"/>
                <a:gd name="T44" fmla="*/ 98 w 144"/>
                <a:gd name="T45" fmla="*/ 8 h 70"/>
                <a:gd name="T46" fmla="*/ 90 w 144"/>
                <a:gd name="T47" fmla="*/ 4 h 70"/>
                <a:gd name="T48" fmla="*/ 82 w 144"/>
                <a:gd name="T49" fmla="*/ 2 h 70"/>
                <a:gd name="T50" fmla="*/ 72 w 144"/>
                <a:gd name="T51" fmla="*/ 0 h 70"/>
                <a:gd name="T52" fmla="*/ 54 w 144"/>
                <a:gd name="T53" fmla="*/ 2 h 70"/>
                <a:gd name="T54" fmla="*/ 38 w 144"/>
                <a:gd name="T55" fmla="*/ 6 h 70"/>
                <a:gd name="T56" fmla="*/ 22 w 144"/>
                <a:gd name="T57" fmla="*/ 12 h 70"/>
                <a:gd name="T58" fmla="*/ 10 w 144"/>
                <a:gd name="T59" fmla="*/ 18 h 70"/>
                <a:gd name="T60" fmla="*/ 0 w 144"/>
                <a:gd name="T61" fmla="*/ 24 h 70"/>
                <a:gd name="T62" fmla="*/ 0 w 144"/>
                <a:gd name="T63" fmla="*/ 2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4" h="70">
                  <a:moveTo>
                    <a:pt x="0" y="24"/>
                  </a:moveTo>
                  <a:lnTo>
                    <a:pt x="0" y="24"/>
                  </a:lnTo>
                  <a:lnTo>
                    <a:pt x="14" y="36"/>
                  </a:lnTo>
                  <a:lnTo>
                    <a:pt x="28" y="46"/>
                  </a:lnTo>
                  <a:lnTo>
                    <a:pt x="50" y="58"/>
                  </a:lnTo>
                  <a:lnTo>
                    <a:pt x="50" y="58"/>
                  </a:lnTo>
                  <a:lnTo>
                    <a:pt x="66" y="66"/>
                  </a:lnTo>
                  <a:lnTo>
                    <a:pt x="66" y="66"/>
                  </a:lnTo>
                  <a:lnTo>
                    <a:pt x="76" y="68"/>
                  </a:lnTo>
                  <a:lnTo>
                    <a:pt x="88" y="70"/>
                  </a:lnTo>
                  <a:lnTo>
                    <a:pt x="100" y="70"/>
                  </a:lnTo>
                  <a:lnTo>
                    <a:pt x="100" y="70"/>
                  </a:lnTo>
                  <a:lnTo>
                    <a:pt x="116" y="70"/>
                  </a:lnTo>
                  <a:lnTo>
                    <a:pt x="130" y="68"/>
                  </a:lnTo>
                  <a:lnTo>
                    <a:pt x="144" y="66"/>
                  </a:lnTo>
                  <a:lnTo>
                    <a:pt x="144" y="66"/>
                  </a:lnTo>
                  <a:lnTo>
                    <a:pt x="144" y="62"/>
                  </a:lnTo>
                  <a:lnTo>
                    <a:pt x="140" y="52"/>
                  </a:lnTo>
                  <a:lnTo>
                    <a:pt x="128" y="36"/>
                  </a:lnTo>
                  <a:lnTo>
                    <a:pt x="118" y="26"/>
                  </a:lnTo>
                  <a:lnTo>
                    <a:pt x="106" y="14"/>
                  </a:lnTo>
                  <a:lnTo>
                    <a:pt x="106" y="14"/>
                  </a:lnTo>
                  <a:lnTo>
                    <a:pt x="98" y="8"/>
                  </a:lnTo>
                  <a:lnTo>
                    <a:pt x="90" y="4"/>
                  </a:lnTo>
                  <a:lnTo>
                    <a:pt x="82" y="2"/>
                  </a:lnTo>
                  <a:lnTo>
                    <a:pt x="72" y="0"/>
                  </a:lnTo>
                  <a:lnTo>
                    <a:pt x="54" y="2"/>
                  </a:lnTo>
                  <a:lnTo>
                    <a:pt x="38" y="6"/>
                  </a:lnTo>
                  <a:lnTo>
                    <a:pt x="22" y="12"/>
                  </a:lnTo>
                  <a:lnTo>
                    <a:pt x="10" y="18"/>
                  </a:lnTo>
                  <a:lnTo>
                    <a:pt x="0" y="24"/>
                  </a:lnTo>
                  <a:lnTo>
                    <a:pt x="0" y="2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6" name="Freeform 12"/>
            <p:cNvSpPr>
              <a:spLocks/>
            </p:cNvSpPr>
            <p:nvPr/>
          </p:nvSpPr>
          <p:spPr bwMode="auto">
            <a:xfrm>
              <a:off x="1496" y="4086"/>
              <a:ext cx="136" cy="84"/>
            </a:xfrm>
            <a:custGeom>
              <a:avLst/>
              <a:gdLst>
                <a:gd name="T0" fmla="*/ 136 w 136"/>
                <a:gd name="T1" fmla="*/ 18 h 84"/>
                <a:gd name="T2" fmla="*/ 136 w 136"/>
                <a:gd name="T3" fmla="*/ 18 h 84"/>
                <a:gd name="T4" fmla="*/ 92 w 136"/>
                <a:gd name="T5" fmla="*/ 72 h 84"/>
                <a:gd name="T6" fmla="*/ 92 w 136"/>
                <a:gd name="T7" fmla="*/ 72 h 84"/>
                <a:gd name="T8" fmla="*/ 86 w 136"/>
                <a:gd name="T9" fmla="*/ 76 h 84"/>
                <a:gd name="T10" fmla="*/ 78 w 136"/>
                <a:gd name="T11" fmla="*/ 76 h 84"/>
                <a:gd name="T12" fmla="*/ 64 w 136"/>
                <a:gd name="T13" fmla="*/ 76 h 84"/>
                <a:gd name="T14" fmla="*/ 48 w 136"/>
                <a:gd name="T15" fmla="*/ 78 h 84"/>
                <a:gd name="T16" fmla="*/ 48 w 136"/>
                <a:gd name="T17" fmla="*/ 78 h 84"/>
                <a:gd name="T18" fmla="*/ 16 w 136"/>
                <a:gd name="T19" fmla="*/ 84 h 84"/>
                <a:gd name="T20" fmla="*/ 0 w 136"/>
                <a:gd name="T21" fmla="*/ 84 h 84"/>
                <a:gd name="T22" fmla="*/ 0 w 136"/>
                <a:gd name="T23" fmla="*/ 84 h 84"/>
                <a:gd name="T24" fmla="*/ 0 w 136"/>
                <a:gd name="T25" fmla="*/ 82 h 84"/>
                <a:gd name="T26" fmla="*/ 2 w 136"/>
                <a:gd name="T27" fmla="*/ 74 h 84"/>
                <a:gd name="T28" fmla="*/ 14 w 136"/>
                <a:gd name="T29" fmla="*/ 52 h 84"/>
                <a:gd name="T30" fmla="*/ 28 w 136"/>
                <a:gd name="T31" fmla="*/ 28 h 84"/>
                <a:gd name="T32" fmla="*/ 42 w 136"/>
                <a:gd name="T33" fmla="*/ 6 h 84"/>
                <a:gd name="T34" fmla="*/ 42 w 136"/>
                <a:gd name="T35" fmla="*/ 6 h 84"/>
                <a:gd name="T36" fmla="*/ 46 w 136"/>
                <a:gd name="T37" fmla="*/ 2 h 84"/>
                <a:gd name="T38" fmla="*/ 52 w 136"/>
                <a:gd name="T39" fmla="*/ 0 h 84"/>
                <a:gd name="T40" fmla="*/ 64 w 136"/>
                <a:gd name="T41" fmla="*/ 0 h 84"/>
                <a:gd name="T42" fmla="*/ 80 w 136"/>
                <a:gd name="T43" fmla="*/ 0 h 84"/>
                <a:gd name="T44" fmla="*/ 96 w 136"/>
                <a:gd name="T45" fmla="*/ 4 h 84"/>
                <a:gd name="T46" fmla="*/ 124 w 136"/>
                <a:gd name="T47" fmla="*/ 12 h 84"/>
                <a:gd name="T48" fmla="*/ 136 w 136"/>
                <a:gd name="T49" fmla="*/ 18 h 84"/>
                <a:gd name="T50" fmla="*/ 136 w 136"/>
                <a:gd name="T51" fmla="*/ 1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6" h="84">
                  <a:moveTo>
                    <a:pt x="136" y="18"/>
                  </a:moveTo>
                  <a:lnTo>
                    <a:pt x="136" y="18"/>
                  </a:lnTo>
                  <a:lnTo>
                    <a:pt x="92" y="72"/>
                  </a:lnTo>
                  <a:lnTo>
                    <a:pt x="92" y="72"/>
                  </a:lnTo>
                  <a:lnTo>
                    <a:pt x="86" y="76"/>
                  </a:lnTo>
                  <a:lnTo>
                    <a:pt x="78" y="76"/>
                  </a:lnTo>
                  <a:lnTo>
                    <a:pt x="64" y="76"/>
                  </a:lnTo>
                  <a:lnTo>
                    <a:pt x="48" y="78"/>
                  </a:lnTo>
                  <a:lnTo>
                    <a:pt x="48" y="78"/>
                  </a:lnTo>
                  <a:lnTo>
                    <a:pt x="16" y="84"/>
                  </a:lnTo>
                  <a:lnTo>
                    <a:pt x="0" y="84"/>
                  </a:lnTo>
                  <a:lnTo>
                    <a:pt x="0" y="84"/>
                  </a:lnTo>
                  <a:lnTo>
                    <a:pt x="0" y="82"/>
                  </a:lnTo>
                  <a:lnTo>
                    <a:pt x="2" y="74"/>
                  </a:lnTo>
                  <a:lnTo>
                    <a:pt x="14" y="52"/>
                  </a:lnTo>
                  <a:lnTo>
                    <a:pt x="28" y="28"/>
                  </a:lnTo>
                  <a:lnTo>
                    <a:pt x="42" y="6"/>
                  </a:lnTo>
                  <a:lnTo>
                    <a:pt x="42" y="6"/>
                  </a:lnTo>
                  <a:lnTo>
                    <a:pt x="46" y="2"/>
                  </a:lnTo>
                  <a:lnTo>
                    <a:pt x="52" y="0"/>
                  </a:lnTo>
                  <a:lnTo>
                    <a:pt x="64" y="0"/>
                  </a:lnTo>
                  <a:lnTo>
                    <a:pt x="80" y="0"/>
                  </a:lnTo>
                  <a:lnTo>
                    <a:pt x="96" y="4"/>
                  </a:lnTo>
                  <a:lnTo>
                    <a:pt x="124" y="12"/>
                  </a:lnTo>
                  <a:lnTo>
                    <a:pt x="136" y="18"/>
                  </a:lnTo>
                  <a:lnTo>
                    <a:pt x="136"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7" name="Freeform 13"/>
            <p:cNvSpPr>
              <a:spLocks/>
            </p:cNvSpPr>
            <p:nvPr/>
          </p:nvSpPr>
          <p:spPr bwMode="auto">
            <a:xfrm>
              <a:off x="1472" y="2838"/>
              <a:ext cx="498" cy="1308"/>
            </a:xfrm>
            <a:custGeom>
              <a:avLst/>
              <a:gdLst>
                <a:gd name="T0" fmla="*/ 454 w 498"/>
                <a:gd name="T1" fmla="*/ 82 h 1308"/>
                <a:gd name="T2" fmla="*/ 276 w 498"/>
                <a:gd name="T3" fmla="*/ 100 h 1308"/>
                <a:gd name="T4" fmla="*/ 150 w 498"/>
                <a:gd name="T5" fmla="*/ 76 h 1308"/>
                <a:gd name="T6" fmla="*/ 20 w 498"/>
                <a:gd name="T7" fmla="*/ 20 h 1308"/>
                <a:gd name="T8" fmla="*/ 16 w 498"/>
                <a:gd name="T9" fmla="*/ 2 h 1308"/>
                <a:gd name="T10" fmla="*/ 4 w 498"/>
                <a:gd name="T11" fmla="*/ 60 h 1308"/>
                <a:gd name="T12" fmla="*/ 6 w 498"/>
                <a:gd name="T13" fmla="*/ 242 h 1308"/>
                <a:gd name="T14" fmla="*/ 28 w 498"/>
                <a:gd name="T15" fmla="*/ 346 h 1308"/>
                <a:gd name="T16" fmla="*/ 66 w 498"/>
                <a:gd name="T17" fmla="*/ 548 h 1308"/>
                <a:gd name="T18" fmla="*/ 64 w 498"/>
                <a:gd name="T19" fmla="*/ 632 h 1308"/>
                <a:gd name="T20" fmla="*/ 62 w 498"/>
                <a:gd name="T21" fmla="*/ 704 h 1308"/>
                <a:gd name="T22" fmla="*/ 50 w 498"/>
                <a:gd name="T23" fmla="*/ 724 h 1308"/>
                <a:gd name="T24" fmla="*/ 44 w 498"/>
                <a:gd name="T25" fmla="*/ 752 h 1308"/>
                <a:gd name="T26" fmla="*/ 46 w 498"/>
                <a:gd name="T27" fmla="*/ 800 h 1308"/>
                <a:gd name="T28" fmla="*/ 52 w 498"/>
                <a:gd name="T29" fmla="*/ 998 h 1308"/>
                <a:gd name="T30" fmla="*/ 52 w 498"/>
                <a:gd name="T31" fmla="*/ 1116 h 1308"/>
                <a:gd name="T32" fmla="*/ 46 w 498"/>
                <a:gd name="T33" fmla="*/ 1218 h 1308"/>
                <a:gd name="T34" fmla="*/ 40 w 498"/>
                <a:gd name="T35" fmla="*/ 1256 h 1308"/>
                <a:gd name="T36" fmla="*/ 62 w 498"/>
                <a:gd name="T37" fmla="*/ 1262 h 1308"/>
                <a:gd name="T38" fmla="*/ 120 w 498"/>
                <a:gd name="T39" fmla="*/ 1254 h 1308"/>
                <a:gd name="T40" fmla="*/ 148 w 498"/>
                <a:gd name="T41" fmla="*/ 1272 h 1308"/>
                <a:gd name="T42" fmla="*/ 200 w 498"/>
                <a:gd name="T43" fmla="*/ 1280 h 1308"/>
                <a:gd name="T44" fmla="*/ 206 w 498"/>
                <a:gd name="T45" fmla="*/ 1196 h 1308"/>
                <a:gd name="T46" fmla="*/ 204 w 498"/>
                <a:gd name="T47" fmla="*/ 1104 h 1308"/>
                <a:gd name="T48" fmla="*/ 206 w 498"/>
                <a:gd name="T49" fmla="*/ 998 h 1308"/>
                <a:gd name="T50" fmla="*/ 220 w 498"/>
                <a:gd name="T51" fmla="*/ 820 h 1308"/>
                <a:gd name="T52" fmla="*/ 212 w 498"/>
                <a:gd name="T53" fmla="*/ 772 h 1308"/>
                <a:gd name="T54" fmla="*/ 224 w 498"/>
                <a:gd name="T55" fmla="*/ 700 h 1308"/>
                <a:gd name="T56" fmla="*/ 236 w 498"/>
                <a:gd name="T57" fmla="*/ 636 h 1308"/>
                <a:gd name="T58" fmla="*/ 238 w 498"/>
                <a:gd name="T59" fmla="*/ 464 h 1308"/>
                <a:gd name="T60" fmla="*/ 248 w 498"/>
                <a:gd name="T61" fmla="*/ 260 h 1308"/>
                <a:gd name="T62" fmla="*/ 254 w 498"/>
                <a:gd name="T63" fmla="*/ 600 h 1308"/>
                <a:gd name="T64" fmla="*/ 260 w 498"/>
                <a:gd name="T65" fmla="*/ 682 h 1308"/>
                <a:gd name="T66" fmla="*/ 262 w 498"/>
                <a:gd name="T67" fmla="*/ 708 h 1308"/>
                <a:gd name="T68" fmla="*/ 252 w 498"/>
                <a:gd name="T69" fmla="*/ 748 h 1308"/>
                <a:gd name="T70" fmla="*/ 264 w 498"/>
                <a:gd name="T71" fmla="*/ 774 h 1308"/>
                <a:gd name="T72" fmla="*/ 268 w 498"/>
                <a:gd name="T73" fmla="*/ 820 h 1308"/>
                <a:gd name="T74" fmla="*/ 268 w 498"/>
                <a:gd name="T75" fmla="*/ 888 h 1308"/>
                <a:gd name="T76" fmla="*/ 286 w 498"/>
                <a:gd name="T77" fmla="*/ 1066 h 1308"/>
                <a:gd name="T78" fmla="*/ 292 w 498"/>
                <a:gd name="T79" fmla="*/ 1176 h 1308"/>
                <a:gd name="T80" fmla="*/ 294 w 498"/>
                <a:gd name="T81" fmla="*/ 1266 h 1308"/>
                <a:gd name="T82" fmla="*/ 302 w 498"/>
                <a:gd name="T83" fmla="*/ 1302 h 1308"/>
                <a:gd name="T84" fmla="*/ 352 w 498"/>
                <a:gd name="T85" fmla="*/ 1286 h 1308"/>
                <a:gd name="T86" fmla="*/ 398 w 498"/>
                <a:gd name="T87" fmla="*/ 1278 h 1308"/>
                <a:gd name="T88" fmla="*/ 442 w 498"/>
                <a:gd name="T89" fmla="*/ 1290 h 1308"/>
                <a:gd name="T90" fmla="*/ 450 w 498"/>
                <a:gd name="T91" fmla="*/ 1178 h 1308"/>
                <a:gd name="T92" fmla="*/ 454 w 498"/>
                <a:gd name="T93" fmla="*/ 1080 h 1308"/>
                <a:gd name="T94" fmla="*/ 440 w 498"/>
                <a:gd name="T95" fmla="*/ 970 h 1308"/>
                <a:gd name="T96" fmla="*/ 444 w 498"/>
                <a:gd name="T97" fmla="*/ 784 h 1308"/>
                <a:gd name="T98" fmla="*/ 434 w 498"/>
                <a:gd name="T99" fmla="*/ 736 h 1308"/>
                <a:gd name="T100" fmla="*/ 424 w 498"/>
                <a:gd name="T101" fmla="*/ 694 h 1308"/>
                <a:gd name="T102" fmla="*/ 424 w 498"/>
                <a:gd name="T103" fmla="*/ 642 h 1308"/>
                <a:gd name="T104" fmla="*/ 432 w 498"/>
                <a:gd name="T105" fmla="*/ 554 h 1308"/>
                <a:gd name="T106" fmla="*/ 454 w 498"/>
                <a:gd name="T107" fmla="*/ 428 h 1308"/>
                <a:gd name="T108" fmla="*/ 494 w 498"/>
                <a:gd name="T109" fmla="*/ 242 h 1308"/>
                <a:gd name="T110" fmla="*/ 496 w 498"/>
                <a:gd name="T111" fmla="*/ 106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8" h="1308">
                  <a:moveTo>
                    <a:pt x="490" y="70"/>
                  </a:moveTo>
                  <a:lnTo>
                    <a:pt x="490" y="70"/>
                  </a:lnTo>
                  <a:lnTo>
                    <a:pt x="472" y="76"/>
                  </a:lnTo>
                  <a:lnTo>
                    <a:pt x="454" y="82"/>
                  </a:lnTo>
                  <a:lnTo>
                    <a:pt x="414" y="92"/>
                  </a:lnTo>
                  <a:lnTo>
                    <a:pt x="370" y="98"/>
                  </a:lnTo>
                  <a:lnTo>
                    <a:pt x="324" y="102"/>
                  </a:lnTo>
                  <a:lnTo>
                    <a:pt x="276" y="100"/>
                  </a:lnTo>
                  <a:lnTo>
                    <a:pt x="230" y="96"/>
                  </a:lnTo>
                  <a:lnTo>
                    <a:pt x="188" y="88"/>
                  </a:lnTo>
                  <a:lnTo>
                    <a:pt x="168" y="82"/>
                  </a:lnTo>
                  <a:lnTo>
                    <a:pt x="150" y="76"/>
                  </a:lnTo>
                  <a:lnTo>
                    <a:pt x="150" y="76"/>
                  </a:lnTo>
                  <a:lnTo>
                    <a:pt x="86" y="52"/>
                  </a:lnTo>
                  <a:lnTo>
                    <a:pt x="44" y="32"/>
                  </a:lnTo>
                  <a:lnTo>
                    <a:pt x="20" y="20"/>
                  </a:lnTo>
                  <a:lnTo>
                    <a:pt x="14" y="14"/>
                  </a:lnTo>
                  <a:lnTo>
                    <a:pt x="14" y="14"/>
                  </a:lnTo>
                  <a:lnTo>
                    <a:pt x="16" y="2"/>
                  </a:lnTo>
                  <a:lnTo>
                    <a:pt x="16" y="2"/>
                  </a:lnTo>
                  <a:lnTo>
                    <a:pt x="12" y="0"/>
                  </a:lnTo>
                  <a:lnTo>
                    <a:pt x="12" y="0"/>
                  </a:lnTo>
                  <a:lnTo>
                    <a:pt x="8" y="28"/>
                  </a:lnTo>
                  <a:lnTo>
                    <a:pt x="4" y="60"/>
                  </a:lnTo>
                  <a:lnTo>
                    <a:pt x="0" y="100"/>
                  </a:lnTo>
                  <a:lnTo>
                    <a:pt x="0" y="152"/>
                  </a:lnTo>
                  <a:lnTo>
                    <a:pt x="4" y="210"/>
                  </a:lnTo>
                  <a:lnTo>
                    <a:pt x="6" y="242"/>
                  </a:lnTo>
                  <a:lnTo>
                    <a:pt x="12" y="276"/>
                  </a:lnTo>
                  <a:lnTo>
                    <a:pt x="20" y="310"/>
                  </a:lnTo>
                  <a:lnTo>
                    <a:pt x="28" y="346"/>
                  </a:lnTo>
                  <a:lnTo>
                    <a:pt x="28" y="346"/>
                  </a:lnTo>
                  <a:lnTo>
                    <a:pt x="46" y="412"/>
                  </a:lnTo>
                  <a:lnTo>
                    <a:pt x="56" y="466"/>
                  </a:lnTo>
                  <a:lnTo>
                    <a:pt x="62" y="512"/>
                  </a:lnTo>
                  <a:lnTo>
                    <a:pt x="66" y="548"/>
                  </a:lnTo>
                  <a:lnTo>
                    <a:pt x="66" y="576"/>
                  </a:lnTo>
                  <a:lnTo>
                    <a:pt x="66" y="600"/>
                  </a:lnTo>
                  <a:lnTo>
                    <a:pt x="64" y="632"/>
                  </a:lnTo>
                  <a:lnTo>
                    <a:pt x="64" y="632"/>
                  </a:lnTo>
                  <a:lnTo>
                    <a:pt x="64" y="668"/>
                  </a:lnTo>
                  <a:lnTo>
                    <a:pt x="62" y="690"/>
                  </a:lnTo>
                  <a:lnTo>
                    <a:pt x="62" y="690"/>
                  </a:lnTo>
                  <a:lnTo>
                    <a:pt x="62" y="704"/>
                  </a:lnTo>
                  <a:lnTo>
                    <a:pt x="60" y="710"/>
                  </a:lnTo>
                  <a:lnTo>
                    <a:pt x="56" y="716"/>
                  </a:lnTo>
                  <a:lnTo>
                    <a:pt x="56" y="716"/>
                  </a:lnTo>
                  <a:lnTo>
                    <a:pt x="50" y="724"/>
                  </a:lnTo>
                  <a:lnTo>
                    <a:pt x="44" y="734"/>
                  </a:lnTo>
                  <a:lnTo>
                    <a:pt x="42" y="744"/>
                  </a:lnTo>
                  <a:lnTo>
                    <a:pt x="42" y="748"/>
                  </a:lnTo>
                  <a:lnTo>
                    <a:pt x="44" y="752"/>
                  </a:lnTo>
                  <a:lnTo>
                    <a:pt x="44" y="752"/>
                  </a:lnTo>
                  <a:lnTo>
                    <a:pt x="48" y="760"/>
                  </a:lnTo>
                  <a:lnTo>
                    <a:pt x="48" y="768"/>
                  </a:lnTo>
                  <a:lnTo>
                    <a:pt x="46" y="800"/>
                  </a:lnTo>
                  <a:lnTo>
                    <a:pt x="46" y="800"/>
                  </a:lnTo>
                  <a:lnTo>
                    <a:pt x="46" y="834"/>
                  </a:lnTo>
                  <a:lnTo>
                    <a:pt x="48" y="886"/>
                  </a:lnTo>
                  <a:lnTo>
                    <a:pt x="52" y="998"/>
                  </a:lnTo>
                  <a:lnTo>
                    <a:pt x="52" y="998"/>
                  </a:lnTo>
                  <a:lnTo>
                    <a:pt x="52" y="1068"/>
                  </a:lnTo>
                  <a:lnTo>
                    <a:pt x="52" y="1116"/>
                  </a:lnTo>
                  <a:lnTo>
                    <a:pt x="52" y="1116"/>
                  </a:lnTo>
                  <a:lnTo>
                    <a:pt x="50" y="1138"/>
                  </a:lnTo>
                  <a:lnTo>
                    <a:pt x="48" y="1182"/>
                  </a:lnTo>
                  <a:lnTo>
                    <a:pt x="48" y="1182"/>
                  </a:lnTo>
                  <a:lnTo>
                    <a:pt x="46" y="1218"/>
                  </a:lnTo>
                  <a:lnTo>
                    <a:pt x="42" y="1238"/>
                  </a:lnTo>
                  <a:lnTo>
                    <a:pt x="40" y="1248"/>
                  </a:lnTo>
                  <a:lnTo>
                    <a:pt x="40" y="1256"/>
                  </a:lnTo>
                  <a:lnTo>
                    <a:pt x="40" y="1256"/>
                  </a:lnTo>
                  <a:lnTo>
                    <a:pt x="40" y="1262"/>
                  </a:lnTo>
                  <a:lnTo>
                    <a:pt x="44" y="1264"/>
                  </a:lnTo>
                  <a:lnTo>
                    <a:pt x="52" y="1264"/>
                  </a:lnTo>
                  <a:lnTo>
                    <a:pt x="62" y="1262"/>
                  </a:lnTo>
                  <a:lnTo>
                    <a:pt x="62" y="1262"/>
                  </a:lnTo>
                  <a:lnTo>
                    <a:pt x="90" y="1256"/>
                  </a:lnTo>
                  <a:lnTo>
                    <a:pt x="106" y="1254"/>
                  </a:lnTo>
                  <a:lnTo>
                    <a:pt x="120" y="1254"/>
                  </a:lnTo>
                  <a:lnTo>
                    <a:pt x="120" y="1254"/>
                  </a:lnTo>
                  <a:lnTo>
                    <a:pt x="132" y="1260"/>
                  </a:lnTo>
                  <a:lnTo>
                    <a:pt x="140" y="1266"/>
                  </a:lnTo>
                  <a:lnTo>
                    <a:pt x="148" y="1272"/>
                  </a:lnTo>
                  <a:lnTo>
                    <a:pt x="160" y="1276"/>
                  </a:lnTo>
                  <a:lnTo>
                    <a:pt x="160" y="1276"/>
                  </a:lnTo>
                  <a:lnTo>
                    <a:pt x="188" y="1280"/>
                  </a:lnTo>
                  <a:lnTo>
                    <a:pt x="200" y="1280"/>
                  </a:lnTo>
                  <a:lnTo>
                    <a:pt x="200" y="1280"/>
                  </a:lnTo>
                  <a:lnTo>
                    <a:pt x="200" y="1254"/>
                  </a:lnTo>
                  <a:lnTo>
                    <a:pt x="202" y="1226"/>
                  </a:lnTo>
                  <a:lnTo>
                    <a:pt x="206" y="1196"/>
                  </a:lnTo>
                  <a:lnTo>
                    <a:pt x="206" y="1196"/>
                  </a:lnTo>
                  <a:lnTo>
                    <a:pt x="208" y="1178"/>
                  </a:lnTo>
                  <a:lnTo>
                    <a:pt x="208" y="1156"/>
                  </a:lnTo>
                  <a:lnTo>
                    <a:pt x="204" y="1104"/>
                  </a:lnTo>
                  <a:lnTo>
                    <a:pt x="202" y="1048"/>
                  </a:lnTo>
                  <a:lnTo>
                    <a:pt x="204" y="1022"/>
                  </a:lnTo>
                  <a:lnTo>
                    <a:pt x="206" y="998"/>
                  </a:lnTo>
                  <a:lnTo>
                    <a:pt x="206" y="998"/>
                  </a:lnTo>
                  <a:lnTo>
                    <a:pt x="212" y="950"/>
                  </a:lnTo>
                  <a:lnTo>
                    <a:pt x="216" y="898"/>
                  </a:lnTo>
                  <a:lnTo>
                    <a:pt x="220" y="852"/>
                  </a:lnTo>
                  <a:lnTo>
                    <a:pt x="220" y="820"/>
                  </a:lnTo>
                  <a:lnTo>
                    <a:pt x="220" y="820"/>
                  </a:lnTo>
                  <a:lnTo>
                    <a:pt x="220" y="798"/>
                  </a:lnTo>
                  <a:lnTo>
                    <a:pt x="216" y="784"/>
                  </a:lnTo>
                  <a:lnTo>
                    <a:pt x="212" y="772"/>
                  </a:lnTo>
                  <a:lnTo>
                    <a:pt x="212" y="772"/>
                  </a:lnTo>
                  <a:lnTo>
                    <a:pt x="214" y="750"/>
                  </a:lnTo>
                  <a:lnTo>
                    <a:pt x="218" y="726"/>
                  </a:lnTo>
                  <a:lnTo>
                    <a:pt x="224" y="700"/>
                  </a:lnTo>
                  <a:lnTo>
                    <a:pt x="224" y="700"/>
                  </a:lnTo>
                  <a:lnTo>
                    <a:pt x="232" y="674"/>
                  </a:lnTo>
                  <a:lnTo>
                    <a:pt x="236" y="654"/>
                  </a:lnTo>
                  <a:lnTo>
                    <a:pt x="236" y="636"/>
                  </a:lnTo>
                  <a:lnTo>
                    <a:pt x="236" y="636"/>
                  </a:lnTo>
                  <a:lnTo>
                    <a:pt x="236" y="570"/>
                  </a:lnTo>
                  <a:lnTo>
                    <a:pt x="236" y="512"/>
                  </a:lnTo>
                  <a:lnTo>
                    <a:pt x="238" y="464"/>
                  </a:lnTo>
                  <a:lnTo>
                    <a:pt x="238" y="464"/>
                  </a:lnTo>
                  <a:lnTo>
                    <a:pt x="246" y="338"/>
                  </a:lnTo>
                  <a:lnTo>
                    <a:pt x="248" y="260"/>
                  </a:lnTo>
                  <a:lnTo>
                    <a:pt x="248" y="260"/>
                  </a:lnTo>
                  <a:lnTo>
                    <a:pt x="252" y="360"/>
                  </a:lnTo>
                  <a:lnTo>
                    <a:pt x="256" y="518"/>
                  </a:lnTo>
                  <a:lnTo>
                    <a:pt x="256" y="518"/>
                  </a:lnTo>
                  <a:lnTo>
                    <a:pt x="254" y="600"/>
                  </a:lnTo>
                  <a:lnTo>
                    <a:pt x="254" y="650"/>
                  </a:lnTo>
                  <a:lnTo>
                    <a:pt x="254" y="650"/>
                  </a:lnTo>
                  <a:lnTo>
                    <a:pt x="256" y="668"/>
                  </a:lnTo>
                  <a:lnTo>
                    <a:pt x="260" y="682"/>
                  </a:lnTo>
                  <a:lnTo>
                    <a:pt x="264" y="694"/>
                  </a:lnTo>
                  <a:lnTo>
                    <a:pt x="264" y="700"/>
                  </a:lnTo>
                  <a:lnTo>
                    <a:pt x="262" y="708"/>
                  </a:lnTo>
                  <a:lnTo>
                    <a:pt x="262" y="708"/>
                  </a:lnTo>
                  <a:lnTo>
                    <a:pt x="258" y="720"/>
                  </a:lnTo>
                  <a:lnTo>
                    <a:pt x="256" y="730"/>
                  </a:lnTo>
                  <a:lnTo>
                    <a:pt x="254" y="736"/>
                  </a:lnTo>
                  <a:lnTo>
                    <a:pt x="252" y="748"/>
                  </a:lnTo>
                  <a:lnTo>
                    <a:pt x="252" y="748"/>
                  </a:lnTo>
                  <a:lnTo>
                    <a:pt x="254" y="756"/>
                  </a:lnTo>
                  <a:lnTo>
                    <a:pt x="256" y="762"/>
                  </a:lnTo>
                  <a:lnTo>
                    <a:pt x="264" y="774"/>
                  </a:lnTo>
                  <a:lnTo>
                    <a:pt x="268" y="782"/>
                  </a:lnTo>
                  <a:lnTo>
                    <a:pt x="270" y="792"/>
                  </a:lnTo>
                  <a:lnTo>
                    <a:pt x="270" y="804"/>
                  </a:lnTo>
                  <a:lnTo>
                    <a:pt x="268" y="820"/>
                  </a:lnTo>
                  <a:lnTo>
                    <a:pt x="268" y="820"/>
                  </a:lnTo>
                  <a:lnTo>
                    <a:pt x="266" y="836"/>
                  </a:lnTo>
                  <a:lnTo>
                    <a:pt x="266" y="854"/>
                  </a:lnTo>
                  <a:lnTo>
                    <a:pt x="268" y="888"/>
                  </a:lnTo>
                  <a:lnTo>
                    <a:pt x="272" y="926"/>
                  </a:lnTo>
                  <a:lnTo>
                    <a:pt x="278" y="972"/>
                  </a:lnTo>
                  <a:lnTo>
                    <a:pt x="278" y="972"/>
                  </a:lnTo>
                  <a:lnTo>
                    <a:pt x="286" y="1066"/>
                  </a:lnTo>
                  <a:lnTo>
                    <a:pt x="288" y="1124"/>
                  </a:lnTo>
                  <a:lnTo>
                    <a:pt x="288" y="1124"/>
                  </a:lnTo>
                  <a:lnTo>
                    <a:pt x="290" y="1156"/>
                  </a:lnTo>
                  <a:lnTo>
                    <a:pt x="292" y="1176"/>
                  </a:lnTo>
                  <a:lnTo>
                    <a:pt x="294" y="1196"/>
                  </a:lnTo>
                  <a:lnTo>
                    <a:pt x="294" y="1196"/>
                  </a:lnTo>
                  <a:lnTo>
                    <a:pt x="292" y="1242"/>
                  </a:lnTo>
                  <a:lnTo>
                    <a:pt x="294" y="1266"/>
                  </a:lnTo>
                  <a:lnTo>
                    <a:pt x="296" y="1284"/>
                  </a:lnTo>
                  <a:lnTo>
                    <a:pt x="296" y="1284"/>
                  </a:lnTo>
                  <a:lnTo>
                    <a:pt x="300" y="1296"/>
                  </a:lnTo>
                  <a:lnTo>
                    <a:pt x="302" y="1302"/>
                  </a:lnTo>
                  <a:lnTo>
                    <a:pt x="306" y="1308"/>
                  </a:lnTo>
                  <a:lnTo>
                    <a:pt x="306" y="1308"/>
                  </a:lnTo>
                  <a:lnTo>
                    <a:pt x="330" y="1296"/>
                  </a:lnTo>
                  <a:lnTo>
                    <a:pt x="352" y="1286"/>
                  </a:lnTo>
                  <a:lnTo>
                    <a:pt x="376" y="1280"/>
                  </a:lnTo>
                  <a:lnTo>
                    <a:pt x="376" y="1280"/>
                  </a:lnTo>
                  <a:lnTo>
                    <a:pt x="386" y="1278"/>
                  </a:lnTo>
                  <a:lnTo>
                    <a:pt x="398" y="1278"/>
                  </a:lnTo>
                  <a:lnTo>
                    <a:pt x="420" y="1282"/>
                  </a:lnTo>
                  <a:lnTo>
                    <a:pt x="436" y="1288"/>
                  </a:lnTo>
                  <a:lnTo>
                    <a:pt x="442" y="1290"/>
                  </a:lnTo>
                  <a:lnTo>
                    <a:pt x="442" y="1290"/>
                  </a:lnTo>
                  <a:lnTo>
                    <a:pt x="442" y="1286"/>
                  </a:lnTo>
                  <a:lnTo>
                    <a:pt x="440" y="1268"/>
                  </a:lnTo>
                  <a:lnTo>
                    <a:pt x="442" y="1234"/>
                  </a:lnTo>
                  <a:lnTo>
                    <a:pt x="450" y="1178"/>
                  </a:lnTo>
                  <a:lnTo>
                    <a:pt x="450" y="1178"/>
                  </a:lnTo>
                  <a:lnTo>
                    <a:pt x="454" y="1144"/>
                  </a:lnTo>
                  <a:lnTo>
                    <a:pt x="456" y="1112"/>
                  </a:lnTo>
                  <a:lnTo>
                    <a:pt x="454" y="1080"/>
                  </a:lnTo>
                  <a:lnTo>
                    <a:pt x="452" y="1050"/>
                  </a:lnTo>
                  <a:lnTo>
                    <a:pt x="444" y="1002"/>
                  </a:lnTo>
                  <a:lnTo>
                    <a:pt x="440" y="970"/>
                  </a:lnTo>
                  <a:lnTo>
                    <a:pt x="440" y="970"/>
                  </a:lnTo>
                  <a:lnTo>
                    <a:pt x="440" y="934"/>
                  </a:lnTo>
                  <a:lnTo>
                    <a:pt x="440" y="878"/>
                  </a:lnTo>
                  <a:lnTo>
                    <a:pt x="444" y="784"/>
                  </a:lnTo>
                  <a:lnTo>
                    <a:pt x="444" y="784"/>
                  </a:lnTo>
                  <a:lnTo>
                    <a:pt x="444" y="772"/>
                  </a:lnTo>
                  <a:lnTo>
                    <a:pt x="444" y="762"/>
                  </a:lnTo>
                  <a:lnTo>
                    <a:pt x="438" y="746"/>
                  </a:lnTo>
                  <a:lnTo>
                    <a:pt x="434" y="736"/>
                  </a:lnTo>
                  <a:lnTo>
                    <a:pt x="432" y="734"/>
                  </a:lnTo>
                  <a:lnTo>
                    <a:pt x="432" y="734"/>
                  </a:lnTo>
                  <a:lnTo>
                    <a:pt x="430" y="720"/>
                  </a:lnTo>
                  <a:lnTo>
                    <a:pt x="424" y="694"/>
                  </a:lnTo>
                  <a:lnTo>
                    <a:pt x="424" y="694"/>
                  </a:lnTo>
                  <a:lnTo>
                    <a:pt x="422" y="684"/>
                  </a:lnTo>
                  <a:lnTo>
                    <a:pt x="422" y="672"/>
                  </a:lnTo>
                  <a:lnTo>
                    <a:pt x="424" y="642"/>
                  </a:lnTo>
                  <a:lnTo>
                    <a:pt x="430" y="604"/>
                  </a:lnTo>
                  <a:lnTo>
                    <a:pt x="430" y="604"/>
                  </a:lnTo>
                  <a:lnTo>
                    <a:pt x="430" y="588"/>
                  </a:lnTo>
                  <a:lnTo>
                    <a:pt x="432" y="554"/>
                  </a:lnTo>
                  <a:lnTo>
                    <a:pt x="440" y="500"/>
                  </a:lnTo>
                  <a:lnTo>
                    <a:pt x="446" y="466"/>
                  </a:lnTo>
                  <a:lnTo>
                    <a:pt x="454" y="428"/>
                  </a:lnTo>
                  <a:lnTo>
                    <a:pt x="454" y="428"/>
                  </a:lnTo>
                  <a:lnTo>
                    <a:pt x="470" y="366"/>
                  </a:lnTo>
                  <a:lnTo>
                    <a:pt x="482" y="328"/>
                  </a:lnTo>
                  <a:lnTo>
                    <a:pt x="490" y="294"/>
                  </a:lnTo>
                  <a:lnTo>
                    <a:pt x="494" y="242"/>
                  </a:lnTo>
                  <a:lnTo>
                    <a:pt x="494" y="242"/>
                  </a:lnTo>
                  <a:lnTo>
                    <a:pt x="498" y="184"/>
                  </a:lnTo>
                  <a:lnTo>
                    <a:pt x="498" y="142"/>
                  </a:lnTo>
                  <a:lnTo>
                    <a:pt x="496" y="106"/>
                  </a:lnTo>
                  <a:lnTo>
                    <a:pt x="490" y="7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8" name="Freeform 14"/>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9" name="Freeform 15"/>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0" name="Freeform 16"/>
            <p:cNvSpPr>
              <a:spLocks/>
            </p:cNvSpPr>
            <p:nvPr/>
          </p:nvSpPr>
          <p:spPr bwMode="auto">
            <a:xfrm>
              <a:off x="1486" y="2562"/>
              <a:ext cx="484" cy="368"/>
            </a:xfrm>
            <a:custGeom>
              <a:avLst/>
              <a:gdLst>
                <a:gd name="T0" fmla="*/ 436 w 484"/>
                <a:gd name="T1" fmla="*/ 12 h 368"/>
                <a:gd name="T2" fmla="*/ 436 w 484"/>
                <a:gd name="T3" fmla="*/ 12 h 368"/>
                <a:gd name="T4" fmla="*/ 442 w 484"/>
                <a:gd name="T5" fmla="*/ 30 h 368"/>
                <a:gd name="T6" fmla="*/ 444 w 484"/>
                <a:gd name="T7" fmla="*/ 42 h 368"/>
                <a:gd name="T8" fmla="*/ 448 w 484"/>
                <a:gd name="T9" fmla="*/ 60 h 368"/>
                <a:gd name="T10" fmla="*/ 456 w 484"/>
                <a:gd name="T11" fmla="*/ 90 h 368"/>
                <a:gd name="T12" fmla="*/ 456 w 484"/>
                <a:gd name="T13" fmla="*/ 90 h 368"/>
                <a:gd name="T14" fmla="*/ 464 w 484"/>
                <a:gd name="T15" fmla="*/ 112 h 368"/>
                <a:gd name="T16" fmla="*/ 470 w 484"/>
                <a:gd name="T17" fmla="*/ 140 h 368"/>
                <a:gd name="T18" fmla="*/ 474 w 484"/>
                <a:gd name="T19" fmla="*/ 172 h 368"/>
                <a:gd name="T20" fmla="*/ 480 w 484"/>
                <a:gd name="T21" fmla="*/ 204 h 368"/>
                <a:gd name="T22" fmla="*/ 482 w 484"/>
                <a:gd name="T23" fmla="*/ 240 h 368"/>
                <a:gd name="T24" fmla="*/ 484 w 484"/>
                <a:gd name="T25" fmla="*/ 272 h 368"/>
                <a:gd name="T26" fmla="*/ 484 w 484"/>
                <a:gd name="T27" fmla="*/ 304 h 368"/>
                <a:gd name="T28" fmla="*/ 482 w 484"/>
                <a:gd name="T29" fmla="*/ 334 h 368"/>
                <a:gd name="T30" fmla="*/ 482 w 484"/>
                <a:gd name="T31" fmla="*/ 334 h 368"/>
                <a:gd name="T32" fmla="*/ 466 w 484"/>
                <a:gd name="T33" fmla="*/ 342 h 368"/>
                <a:gd name="T34" fmla="*/ 448 w 484"/>
                <a:gd name="T35" fmla="*/ 348 h 368"/>
                <a:gd name="T36" fmla="*/ 428 w 484"/>
                <a:gd name="T37" fmla="*/ 354 h 368"/>
                <a:gd name="T38" fmla="*/ 406 w 484"/>
                <a:gd name="T39" fmla="*/ 358 h 368"/>
                <a:gd name="T40" fmla="*/ 362 w 484"/>
                <a:gd name="T41" fmla="*/ 366 h 368"/>
                <a:gd name="T42" fmla="*/ 314 w 484"/>
                <a:gd name="T43" fmla="*/ 368 h 368"/>
                <a:gd name="T44" fmla="*/ 266 w 484"/>
                <a:gd name="T45" fmla="*/ 368 h 368"/>
                <a:gd name="T46" fmla="*/ 220 w 484"/>
                <a:gd name="T47" fmla="*/ 364 h 368"/>
                <a:gd name="T48" fmla="*/ 176 w 484"/>
                <a:gd name="T49" fmla="*/ 356 h 368"/>
                <a:gd name="T50" fmla="*/ 154 w 484"/>
                <a:gd name="T51" fmla="*/ 350 h 368"/>
                <a:gd name="T52" fmla="*/ 136 w 484"/>
                <a:gd name="T53" fmla="*/ 344 h 368"/>
                <a:gd name="T54" fmla="*/ 136 w 484"/>
                <a:gd name="T55" fmla="*/ 344 h 368"/>
                <a:gd name="T56" fmla="*/ 72 w 484"/>
                <a:gd name="T57" fmla="*/ 318 h 368"/>
                <a:gd name="T58" fmla="*/ 30 w 484"/>
                <a:gd name="T59" fmla="*/ 300 h 368"/>
                <a:gd name="T60" fmla="*/ 6 w 484"/>
                <a:gd name="T61" fmla="*/ 286 h 368"/>
                <a:gd name="T62" fmla="*/ 0 w 484"/>
                <a:gd name="T63" fmla="*/ 282 h 368"/>
                <a:gd name="T64" fmla="*/ 0 w 484"/>
                <a:gd name="T65" fmla="*/ 282 h 368"/>
                <a:gd name="T66" fmla="*/ 18 w 484"/>
                <a:gd name="T67" fmla="*/ 170 h 368"/>
                <a:gd name="T68" fmla="*/ 18 w 484"/>
                <a:gd name="T69" fmla="*/ 170 h 368"/>
                <a:gd name="T70" fmla="*/ 24 w 484"/>
                <a:gd name="T71" fmla="*/ 140 h 368"/>
                <a:gd name="T72" fmla="*/ 30 w 484"/>
                <a:gd name="T73" fmla="*/ 120 h 368"/>
                <a:gd name="T74" fmla="*/ 36 w 484"/>
                <a:gd name="T75" fmla="*/ 100 h 368"/>
                <a:gd name="T76" fmla="*/ 44 w 484"/>
                <a:gd name="T77" fmla="*/ 76 h 368"/>
                <a:gd name="T78" fmla="*/ 44 w 484"/>
                <a:gd name="T79" fmla="*/ 76 h 368"/>
                <a:gd name="T80" fmla="*/ 50 w 484"/>
                <a:gd name="T81" fmla="*/ 54 h 368"/>
                <a:gd name="T82" fmla="*/ 54 w 484"/>
                <a:gd name="T83" fmla="*/ 44 h 368"/>
                <a:gd name="T84" fmla="*/ 56 w 484"/>
                <a:gd name="T85" fmla="*/ 38 h 368"/>
                <a:gd name="T86" fmla="*/ 54 w 484"/>
                <a:gd name="T87" fmla="*/ 28 h 368"/>
                <a:gd name="T88" fmla="*/ 50 w 484"/>
                <a:gd name="T89" fmla="*/ 0 h 368"/>
                <a:gd name="T90" fmla="*/ 436 w 484"/>
                <a:gd name="T91" fmla="*/ 1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4" h="368">
                  <a:moveTo>
                    <a:pt x="436" y="12"/>
                  </a:moveTo>
                  <a:lnTo>
                    <a:pt x="436" y="12"/>
                  </a:lnTo>
                  <a:lnTo>
                    <a:pt x="442" y="30"/>
                  </a:lnTo>
                  <a:lnTo>
                    <a:pt x="444" y="42"/>
                  </a:lnTo>
                  <a:lnTo>
                    <a:pt x="448" y="60"/>
                  </a:lnTo>
                  <a:lnTo>
                    <a:pt x="456" y="90"/>
                  </a:lnTo>
                  <a:lnTo>
                    <a:pt x="456" y="90"/>
                  </a:lnTo>
                  <a:lnTo>
                    <a:pt x="464" y="112"/>
                  </a:lnTo>
                  <a:lnTo>
                    <a:pt x="470" y="140"/>
                  </a:lnTo>
                  <a:lnTo>
                    <a:pt x="474" y="172"/>
                  </a:lnTo>
                  <a:lnTo>
                    <a:pt x="480" y="204"/>
                  </a:lnTo>
                  <a:lnTo>
                    <a:pt x="482" y="240"/>
                  </a:lnTo>
                  <a:lnTo>
                    <a:pt x="484" y="272"/>
                  </a:lnTo>
                  <a:lnTo>
                    <a:pt x="484" y="304"/>
                  </a:lnTo>
                  <a:lnTo>
                    <a:pt x="482" y="334"/>
                  </a:lnTo>
                  <a:lnTo>
                    <a:pt x="482" y="334"/>
                  </a:lnTo>
                  <a:lnTo>
                    <a:pt x="466" y="342"/>
                  </a:lnTo>
                  <a:lnTo>
                    <a:pt x="448" y="348"/>
                  </a:lnTo>
                  <a:lnTo>
                    <a:pt x="428" y="354"/>
                  </a:lnTo>
                  <a:lnTo>
                    <a:pt x="406" y="358"/>
                  </a:lnTo>
                  <a:lnTo>
                    <a:pt x="362" y="366"/>
                  </a:lnTo>
                  <a:lnTo>
                    <a:pt x="314" y="368"/>
                  </a:lnTo>
                  <a:lnTo>
                    <a:pt x="266" y="368"/>
                  </a:lnTo>
                  <a:lnTo>
                    <a:pt x="220" y="364"/>
                  </a:lnTo>
                  <a:lnTo>
                    <a:pt x="176" y="356"/>
                  </a:lnTo>
                  <a:lnTo>
                    <a:pt x="154" y="350"/>
                  </a:lnTo>
                  <a:lnTo>
                    <a:pt x="136" y="344"/>
                  </a:lnTo>
                  <a:lnTo>
                    <a:pt x="136" y="344"/>
                  </a:lnTo>
                  <a:lnTo>
                    <a:pt x="72" y="318"/>
                  </a:lnTo>
                  <a:lnTo>
                    <a:pt x="30" y="300"/>
                  </a:lnTo>
                  <a:lnTo>
                    <a:pt x="6" y="286"/>
                  </a:lnTo>
                  <a:lnTo>
                    <a:pt x="0" y="282"/>
                  </a:lnTo>
                  <a:lnTo>
                    <a:pt x="0" y="282"/>
                  </a:lnTo>
                  <a:lnTo>
                    <a:pt x="18" y="170"/>
                  </a:lnTo>
                  <a:lnTo>
                    <a:pt x="18" y="170"/>
                  </a:lnTo>
                  <a:lnTo>
                    <a:pt x="24" y="140"/>
                  </a:lnTo>
                  <a:lnTo>
                    <a:pt x="30" y="120"/>
                  </a:lnTo>
                  <a:lnTo>
                    <a:pt x="36" y="100"/>
                  </a:lnTo>
                  <a:lnTo>
                    <a:pt x="44" y="76"/>
                  </a:lnTo>
                  <a:lnTo>
                    <a:pt x="44" y="76"/>
                  </a:lnTo>
                  <a:lnTo>
                    <a:pt x="50" y="54"/>
                  </a:lnTo>
                  <a:lnTo>
                    <a:pt x="54" y="44"/>
                  </a:lnTo>
                  <a:lnTo>
                    <a:pt x="56" y="38"/>
                  </a:lnTo>
                  <a:lnTo>
                    <a:pt x="54" y="28"/>
                  </a:lnTo>
                  <a:lnTo>
                    <a:pt x="50" y="0"/>
                  </a:lnTo>
                  <a:lnTo>
                    <a:pt x="436" y="12"/>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1" name="Freeform 17"/>
            <p:cNvSpPr>
              <a:spLocks/>
            </p:cNvSpPr>
            <p:nvPr/>
          </p:nvSpPr>
          <p:spPr bwMode="auto">
            <a:xfrm>
              <a:off x="1364" y="2214"/>
              <a:ext cx="224" cy="730"/>
            </a:xfrm>
            <a:custGeom>
              <a:avLst/>
              <a:gdLst>
                <a:gd name="T0" fmla="*/ 118 w 224"/>
                <a:gd name="T1" fmla="*/ 140 h 730"/>
                <a:gd name="T2" fmla="*/ 118 w 224"/>
                <a:gd name="T3" fmla="*/ 196 h 730"/>
                <a:gd name="T4" fmla="*/ 112 w 224"/>
                <a:gd name="T5" fmla="*/ 234 h 730"/>
                <a:gd name="T6" fmla="*/ 102 w 224"/>
                <a:gd name="T7" fmla="*/ 284 h 730"/>
                <a:gd name="T8" fmla="*/ 100 w 224"/>
                <a:gd name="T9" fmla="*/ 308 h 730"/>
                <a:gd name="T10" fmla="*/ 106 w 224"/>
                <a:gd name="T11" fmla="*/ 378 h 730"/>
                <a:gd name="T12" fmla="*/ 110 w 224"/>
                <a:gd name="T13" fmla="*/ 428 h 730"/>
                <a:gd name="T14" fmla="*/ 116 w 224"/>
                <a:gd name="T15" fmla="*/ 538 h 730"/>
                <a:gd name="T16" fmla="*/ 122 w 224"/>
                <a:gd name="T17" fmla="*/ 558 h 730"/>
                <a:gd name="T18" fmla="*/ 126 w 224"/>
                <a:gd name="T19" fmla="*/ 562 h 730"/>
                <a:gd name="T20" fmla="*/ 164 w 224"/>
                <a:gd name="T21" fmla="*/ 582 h 730"/>
                <a:gd name="T22" fmla="*/ 178 w 224"/>
                <a:gd name="T23" fmla="*/ 592 h 730"/>
                <a:gd name="T24" fmla="*/ 206 w 224"/>
                <a:gd name="T25" fmla="*/ 620 h 730"/>
                <a:gd name="T26" fmla="*/ 214 w 224"/>
                <a:gd name="T27" fmla="*/ 626 h 730"/>
                <a:gd name="T28" fmla="*/ 224 w 224"/>
                <a:gd name="T29" fmla="*/ 646 h 730"/>
                <a:gd name="T30" fmla="*/ 224 w 224"/>
                <a:gd name="T31" fmla="*/ 654 h 730"/>
                <a:gd name="T32" fmla="*/ 220 w 224"/>
                <a:gd name="T33" fmla="*/ 656 h 730"/>
                <a:gd name="T34" fmla="*/ 204 w 224"/>
                <a:gd name="T35" fmla="*/ 654 h 730"/>
                <a:gd name="T36" fmla="*/ 188 w 224"/>
                <a:gd name="T37" fmla="*/ 642 h 730"/>
                <a:gd name="T38" fmla="*/ 178 w 224"/>
                <a:gd name="T39" fmla="*/ 638 h 730"/>
                <a:gd name="T40" fmla="*/ 174 w 224"/>
                <a:gd name="T41" fmla="*/ 636 h 730"/>
                <a:gd name="T42" fmla="*/ 172 w 224"/>
                <a:gd name="T43" fmla="*/ 644 h 730"/>
                <a:gd name="T44" fmla="*/ 176 w 224"/>
                <a:gd name="T45" fmla="*/ 656 h 730"/>
                <a:gd name="T46" fmla="*/ 180 w 224"/>
                <a:gd name="T47" fmla="*/ 660 h 730"/>
                <a:gd name="T48" fmla="*/ 194 w 224"/>
                <a:gd name="T49" fmla="*/ 674 h 730"/>
                <a:gd name="T50" fmla="*/ 180 w 224"/>
                <a:gd name="T51" fmla="*/ 700 h 730"/>
                <a:gd name="T52" fmla="*/ 168 w 224"/>
                <a:gd name="T53" fmla="*/ 710 h 730"/>
                <a:gd name="T54" fmla="*/ 142 w 224"/>
                <a:gd name="T55" fmla="*/ 726 h 730"/>
                <a:gd name="T56" fmla="*/ 132 w 224"/>
                <a:gd name="T57" fmla="*/ 730 h 730"/>
                <a:gd name="T58" fmla="*/ 112 w 224"/>
                <a:gd name="T59" fmla="*/ 694 h 730"/>
                <a:gd name="T60" fmla="*/ 104 w 224"/>
                <a:gd name="T61" fmla="*/ 672 h 730"/>
                <a:gd name="T62" fmla="*/ 90 w 224"/>
                <a:gd name="T63" fmla="*/ 634 h 730"/>
                <a:gd name="T64" fmla="*/ 82 w 224"/>
                <a:gd name="T65" fmla="*/ 616 h 730"/>
                <a:gd name="T66" fmla="*/ 66 w 224"/>
                <a:gd name="T67" fmla="*/ 590 h 730"/>
                <a:gd name="T68" fmla="*/ 62 w 224"/>
                <a:gd name="T69" fmla="*/ 574 h 730"/>
                <a:gd name="T70" fmla="*/ 52 w 224"/>
                <a:gd name="T71" fmla="*/ 524 h 730"/>
                <a:gd name="T72" fmla="*/ 30 w 224"/>
                <a:gd name="T73" fmla="*/ 452 h 730"/>
                <a:gd name="T74" fmla="*/ 18 w 224"/>
                <a:gd name="T75" fmla="*/ 418 h 730"/>
                <a:gd name="T76" fmla="*/ 2 w 224"/>
                <a:gd name="T77" fmla="*/ 370 h 730"/>
                <a:gd name="T78" fmla="*/ 0 w 224"/>
                <a:gd name="T79" fmla="*/ 332 h 730"/>
                <a:gd name="T80" fmla="*/ 0 w 224"/>
                <a:gd name="T81" fmla="*/ 310 h 730"/>
                <a:gd name="T82" fmla="*/ 16 w 224"/>
                <a:gd name="T83" fmla="*/ 148 h 730"/>
                <a:gd name="T84" fmla="*/ 30 w 224"/>
                <a:gd name="T85" fmla="*/ 60 h 730"/>
                <a:gd name="T86" fmla="*/ 44 w 224"/>
                <a:gd name="T87" fmla="*/ 14 h 730"/>
                <a:gd name="T88" fmla="*/ 48 w 224"/>
                <a:gd name="T89" fmla="*/ 4 h 730"/>
                <a:gd name="T90" fmla="*/ 60 w 224"/>
                <a:gd name="T91" fmla="*/ 0 h 730"/>
                <a:gd name="T92" fmla="*/ 70 w 224"/>
                <a:gd name="T93" fmla="*/ 10 h 730"/>
                <a:gd name="T94" fmla="*/ 94 w 224"/>
                <a:gd name="T95" fmla="*/ 58 h 730"/>
                <a:gd name="T96" fmla="*/ 110 w 224"/>
                <a:gd name="T97" fmla="*/ 114 h 730"/>
                <a:gd name="T98" fmla="*/ 118 w 224"/>
                <a:gd name="T99" fmla="*/ 14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4" h="730">
                  <a:moveTo>
                    <a:pt x="118" y="140"/>
                  </a:moveTo>
                  <a:lnTo>
                    <a:pt x="118" y="140"/>
                  </a:lnTo>
                  <a:lnTo>
                    <a:pt x="118" y="174"/>
                  </a:lnTo>
                  <a:lnTo>
                    <a:pt x="118" y="196"/>
                  </a:lnTo>
                  <a:lnTo>
                    <a:pt x="116" y="212"/>
                  </a:lnTo>
                  <a:lnTo>
                    <a:pt x="112" y="234"/>
                  </a:lnTo>
                  <a:lnTo>
                    <a:pt x="112" y="234"/>
                  </a:lnTo>
                  <a:lnTo>
                    <a:pt x="102" y="284"/>
                  </a:lnTo>
                  <a:lnTo>
                    <a:pt x="100" y="308"/>
                  </a:lnTo>
                  <a:lnTo>
                    <a:pt x="100" y="308"/>
                  </a:lnTo>
                  <a:lnTo>
                    <a:pt x="104" y="340"/>
                  </a:lnTo>
                  <a:lnTo>
                    <a:pt x="106" y="378"/>
                  </a:lnTo>
                  <a:lnTo>
                    <a:pt x="110" y="428"/>
                  </a:lnTo>
                  <a:lnTo>
                    <a:pt x="110" y="428"/>
                  </a:lnTo>
                  <a:lnTo>
                    <a:pt x="114" y="522"/>
                  </a:lnTo>
                  <a:lnTo>
                    <a:pt x="116" y="538"/>
                  </a:lnTo>
                  <a:lnTo>
                    <a:pt x="118" y="550"/>
                  </a:lnTo>
                  <a:lnTo>
                    <a:pt x="122" y="558"/>
                  </a:lnTo>
                  <a:lnTo>
                    <a:pt x="126" y="562"/>
                  </a:lnTo>
                  <a:lnTo>
                    <a:pt x="126" y="562"/>
                  </a:lnTo>
                  <a:lnTo>
                    <a:pt x="144" y="570"/>
                  </a:lnTo>
                  <a:lnTo>
                    <a:pt x="164" y="582"/>
                  </a:lnTo>
                  <a:lnTo>
                    <a:pt x="164" y="582"/>
                  </a:lnTo>
                  <a:lnTo>
                    <a:pt x="178" y="592"/>
                  </a:lnTo>
                  <a:lnTo>
                    <a:pt x="190" y="602"/>
                  </a:lnTo>
                  <a:lnTo>
                    <a:pt x="206" y="620"/>
                  </a:lnTo>
                  <a:lnTo>
                    <a:pt x="206" y="620"/>
                  </a:lnTo>
                  <a:lnTo>
                    <a:pt x="214" y="626"/>
                  </a:lnTo>
                  <a:lnTo>
                    <a:pt x="220" y="636"/>
                  </a:lnTo>
                  <a:lnTo>
                    <a:pt x="224" y="646"/>
                  </a:lnTo>
                  <a:lnTo>
                    <a:pt x="224" y="650"/>
                  </a:lnTo>
                  <a:lnTo>
                    <a:pt x="224" y="654"/>
                  </a:lnTo>
                  <a:lnTo>
                    <a:pt x="224" y="654"/>
                  </a:lnTo>
                  <a:lnTo>
                    <a:pt x="220" y="656"/>
                  </a:lnTo>
                  <a:lnTo>
                    <a:pt x="214" y="658"/>
                  </a:lnTo>
                  <a:lnTo>
                    <a:pt x="204" y="654"/>
                  </a:lnTo>
                  <a:lnTo>
                    <a:pt x="194" y="648"/>
                  </a:lnTo>
                  <a:lnTo>
                    <a:pt x="188" y="642"/>
                  </a:lnTo>
                  <a:lnTo>
                    <a:pt x="188" y="642"/>
                  </a:lnTo>
                  <a:lnTo>
                    <a:pt x="178" y="638"/>
                  </a:lnTo>
                  <a:lnTo>
                    <a:pt x="174" y="636"/>
                  </a:lnTo>
                  <a:lnTo>
                    <a:pt x="174" y="636"/>
                  </a:lnTo>
                  <a:lnTo>
                    <a:pt x="174" y="638"/>
                  </a:lnTo>
                  <a:lnTo>
                    <a:pt x="172" y="644"/>
                  </a:lnTo>
                  <a:lnTo>
                    <a:pt x="174" y="652"/>
                  </a:lnTo>
                  <a:lnTo>
                    <a:pt x="176" y="656"/>
                  </a:lnTo>
                  <a:lnTo>
                    <a:pt x="180" y="660"/>
                  </a:lnTo>
                  <a:lnTo>
                    <a:pt x="180" y="660"/>
                  </a:lnTo>
                  <a:lnTo>
                    <a:pt x="194" y="674"/>
                  </a:lnTo>
                  <a:lnTo>
                    <a:pt x="194" y="674"/>
                  </a:lnTo>
                  <a:lnTo>
                    <a:pt x="188" y="688"/>
                  </a:lnTo>
                  <a:lnTo>
                    <a:pt x="180" y="700"/>
                  </a:lnTo>
                  <a:lnTo>
                    <a:pt x="168" y="710"/>
                  </a:lnTo>
                  <a:lnTo>
                    <a:pt x="168" y="710"/>
                  </a:lnTo>
                  <a:lnTo>
                    <a:pt x="154" y="720"/>
                  </a:lnTo>
                  <a:lnTo>
                    <a:pt x="142" y="726"/>
                  </a:lnTo>
                  <a:lnTo>
                    <a:pt x="132" y="730"/>
                  </a:lnTo>
                  <a:lnTo>
                    <a:pt x="132" y="730"/>
                  </a:lnTo>
                  <a:lnTo>
                    <a:pt x="122" y="712"/>
                  </a:lnTo>
                  <a:lnTo>
                    <a:pt x="112" y="694"/>
                  </a:lnTo>
                  <a:lnTo>
                    <a:pt x="104" y="672"/>
                  </a:lnTo>
                  <a:lnTo>
                    <a:pt x="104" y="672"/>
                  </a:lnTo>
                  <a:lnTo>
                    <a:pt x="96" y="650"/>
                  </a:lnTo>
                  <a:lnTo>
                    <a:pt x="90" y="634"/>
                  </a:lnTo>
                  <a:lnTo>
                    <a:pt x="82" y="616"/>
                  </a:lnTo>
                  <a:lnTo>
                    <a:pt x="82" y="616"/>
                  </a:lnTo>
                  <a:lnTo>
                    <a:pt x="72" y="602"/>
                  </a:lnTo>
                  <a:lnTo>
                    <a:pt x="66" y="590"/>
                  </a:lnTo>
                  <a:lnTo>
                    <a:pt x="62" y="574"/>
                  </a:lnTo>
                  <a:lnTo>
                    <a:pt x="62" y="574"/>
                  </a:lnTo>
                  <a:lnTo>
                    <a:pt x="58" y="554"/>
                  </a:lnTo>
                  <a:lnTo>
                    <a:pt x="52" y="524"/>
                  </a:lnTo>
                  <a:lnTo>
                    <a:pt x="42" y="490"/>
                  </a:lnTo>
                  <a:lnTo>
                    <a:pt x="30" y="452"/>
                  </a:lnTo>
                  <a:lnTo>
                    <a:pt x="30" y="452"/>
                  </a:lnTo>
                  <a:lnTo>
                    <a:pt x="18" y="418"/>
                  </a:lnTo>
                  <a:lnTo>
                    <a:pt x="6" y="386"/>
                  </a:lnTo>
                  <a:lnTo>
                    <a:pt x="2" y="370"/>
                  </a:lnTo>
                  <a:lnTo>
                    <a:pt x="0" y="352"/>
                  </a:lnTo>
                  <a:lnTo>
                    <a:pt x="0" y="332"/>
                  </a:lnTo>
                  <a:lnTo>
                    <a:pt x="0" y="310"/>
                  </a:lnTo>
                  <a:lnTo>
                    <a:pt x="0" y="310"/>
                  </a:lnTo>
                  <a:lnTo>
                    <a:pt x="6" y="242"/>
                  </a:lnTo>
                  <a:lnTo>
                    <a:pt x="16" y="148"/>
                  </a:lnTo>
                  <a:lnTo>
                    <a:pt x="22" y="100"/>
                  </a:lnTo>
                  <a:lnTo>
                    <a:pt x="30" y="60"/>
                  </a:lnTo>
                  <a:lnTo>
                    <a:pt x="38" y="26"/>
                  </a:lnTo>
                  <a:lnTo>
                    <a:pt x="44" y="14"/>
                  </a:lnTo>
                  <a:lnTo>
                    <a:pt x="48" y="4"/>
                  </a:lnTo>
                  <a:lnTo>
                    <a:pt x="48" y="4"/>
                  </a:lnTo>
                  <a:lnTo>
                    <a:pt x="54" y="0"/>
                  </a:lnTo>
                  <a:lnTo>
                    <a:pt x="60" y="0"/>
                  </a:lnTo>
                  <a:lnTo>
                    <a:pt x="66" y="2"/>
                  </a:lnTo>
                  <a:lnTo>
                    <a:pt x="70" y="10"/>
                  </a:lnTo>
                  <a:lnTo>
                    <a:pt x="82" y="30"/>
                  </a:lnTo>
                  <a:lnTo>
                    <a:pt x="94" y="58"/>
                  </a:lnTo>
                  <a:lnTo>
                    <a:pt x="102" y="86"/>
                  </a:lnTo>
                  <a:lnTo>
                    <a:pt x="110" y="114"/>
                  </a:lnTo>
                  <a:lnTo>
                    <a:pt x="118" y="140"/>
                  </a:lnTo>
                  <a:lnTo>
                    <a:pt x="118" y="14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2" name="Freeform 18"/>
            <p:cNvSpPr>
              <a:spLocks/>
            </p:cNvSpPr>
            <p:nvPr/>
          </p:nvSpPr>
          <p:spPr bwMode="auto">
            <a:xfrm>
              <a:off x="1830" y="2184"/>
              <a:ext cx="254" cy="790"/>
            </a:xfrm>
            <a:custGeom>
              <a:avLst/>
              <a:gdLst>
                <a:gd name="T0" fmla="*/ 112 w 254"/>
                <a:gd name="T1" fmla="*/ 210 h 790"/>
                <a:gd name="T2" fmla="*/ 146 w 254"/>
                <a:gd name="T3" fmla="*/ 322 h 790"/>
                <a:gd name="T4" fmla="*/ 150 w 254"/>
                <a:gd name="T5" fmla="*/ 346 h 790"/>
                <a:gd name="T6" fmla="*/ 158 w 254"/>
                <a:gd name="T7" fmla="*/ 392 h 790"/>
                <a:gd name="T8" fmla="*/ 156 w 254"/>
                <a:gd name="T9" fmla="*/ 424 h 790"/>
                <a:gd name="T10" fmla="*/ 146 w 254"/>
                <a:gd name="T11" fmla="*/ 514 h 790"/>
                <a:gd name="T12" fmla="*/ 142 w 254"/>
                <a:gd name="T13" fmla="*/ 532 h 790"/>
                <a:gd name="T14" fmla="*/ 122 w 254"/>
                <a:gd name="T15" fmla="*/ 602 h 790"/>
                <a:gd name="T16" fmla="*/ 120 w 254"/>
                <a:gd name="T17" fmla="*/ 616 h 790"/>
                <a:gd name="T18" fmla="*/ 110 w 254"/>
                <a:gd name="T19" fmla="*/ 636 h 790"/>
                <a:gd name="T20" fmla="*/ 102 w 254"/>
                <a:gd name="T21" fmla="*/ 644 h 790"/>
                <a:gd name="T22" fmla="*/ 42 w 254"/>
                <a:gd name="T23" fmla="*/ 682 h 790"/>
                <a:gd name="T24" fmla="*/ 30 w 254"/>
                <a:gd name="T25" fmla="*/ 690 h 790"/>
                <a:gd name="T26" fmla="*/ 8 w 254"/>
                <a:gd name="T27" fmla="*/ 710 h 790"/>
                <a:gd name="T28" fmla="*/ 0 w 254"/>
                <a:gd name="T29" fmla="*/ 722 h 790"/>
                <a:gd name="T30" fmla="*/ 2 w 254"/>
                <a:gd name="T31" fmla="*/ 726 h 790"/>
                <a:gd name="T32" fmla="*/ 10 w 254"/>
                <a:gd name="T33" fmla="*/ 730 h 790"/>
                <a:gd name="T34" fmla="*/ 34 w 254"/>
                <a:gd name="T35" fmla="*/ 718 h 790"/>
                <a:gd name="T36" fmla="*/ 48 w 254"/>
                <a:gd name="T37" fmla="*/ 710 h 790"/>
                <a:gd name="T38" fmla="*/ 54 w 254"/>
                <a:gd name="T39" fmla="*/ 706 h 790"/>
                <a:gd name="T40" fmla="*/ 44 w 254"/>
                <a:gd name="T41" fmla="*/ 734 h 790"/>
                <a:gd name="T42" fmla="*/ 40 w 254"/>
                <a:gd name="T43" fmla="*/ 744 h 790"/>
                <a:gd name="T44" fmla="*/ 40 w 254"/>
                <a:gd name="T45" fmla="*/ 748 h 790"/>
                <a:gd name="T46" fmla="*/ 78 w 254"/>
                <a:gd name="T47" fmla="*/ 776 h 790"/>
                <a:gd name="T48" fmla="*/ 96 w 254"/>
                <a:gd name="T49" fmla="*/ 784 h 790"/>
                <a:gd name="T50" fmla="*/ 116 w 254"/>
                <a:gd name="T51" fmla="*/ 788 h 790"/>
                <a:gd name="T52" fmla="*/ 122 w 254"/>
                <a:gd name="T53" fmla="*/ 790 h 790"/>
                <a:gd name="T54" fmla="*/ 136 w 254"/>
                <a:gd name="T55" fmla="*/ 750 h 790"/>
                <a:gd name="T56" fmla="*/ 146 w 254"/>
                <a:gd name="T57" fmla="*/ 732 h 790"/>
                <a:gd name="T58" fmla="*/ 170 w 254"/>
                <a:gd name="T59" fmla="*/ 684 h 790"/>
                <a:gd name="T60" fmla="*/ 176 w 254"/>
                <a:gd name="T61" fmla="*/ 678 h 790"/>
                <a:gd name="T62" fmla="*/ 188 w 254"/>
                <a:gd name="T63" fmla="*/ 656 h 790"/>
                <a:gd name="T64" fmla="*/ 194 w 254"/>
                <a:gd name="T65" fmla="*/ 632 h 790"/>
                <a:gd name="T66" fmla="*/ 202 w 254"/>
                <a:gd name="T67" fmla="*/ 600 h 790"/>
                <a:gd name="T68" fmla="*/ 230 w 254"/>
                <a:gd name="T69" fmla="*/ 524 h 790"/>
                <a:gd name="T70" fmla="*/ 242 w 254"/>
                <a:gd name="T71" fmla="*/ 486 h 790"/>
                <a:gd name="T72" fmla="*/ 254 w 254"/>
                <a:gd name="T73" fmla="*/ 420 h 790"/>
                <a:gd name="T74" fmla="*/ 248 w 254"/>
                <a:gd name="T75" fmla="*/ 360 h 790"/>
                <a:gd name="T76" fmla="*/ 238 w 254"/>
                <a:gd name="T77" fmla="*/ 296 h 790"/>
                <a:gd name="T78" fmla="*/ 212 w 254"/>
                <a:gd name="T79" fmla="*/ 136 h 790"/>
                <a:gd name="T80" fmla="*/ 192 w 254"/>
                <a:gd name="T81" fmla="*/ 42 h 790"/>
                <a:gd name="T82" fmla="*/ 182 w 254"/>
                <a:gd name="T83" fmla="*/ 12 h 790"/>
                <a:gd name="T84" fmla="*/ 172 w 254"/>
                <a:gd name="T85" fmla="*/ 0 h 790"/>
                <a:gd name="T86" fmla="*/ 160 w 254"/>
                <a:gd name="T87" fmla="*/ 4 h 790"/>
                <a:gd name="T88" fmla="*/ 146 w 254"/>
                <a:gd name="T89" fmla="*/ 20 h 790"/>
                <a:gd name="T90" fmla="*/ 134 w 254"/>
                <a:gd name="T91" fmla="*/ 48 h 790"/>
                <a:gd name="T92" fmla="*/ 116 w 254"/>
                <a:gd name="T93" fmla="*/ 124 h 790"/>
                <a:gd name="T94" fmla="*/ 112 w 254"/>
                <a:gd name="T95" fmla="*/ 188 h 790"/>
                <a:gd name="T96" fmla="*/ 112 w 254"/>
                <a:gd name="T97" fmla="*/ 210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4" h="790">
                  <a:moveTo>
                    <a:pt x="112" y="210"/>
                  </a:moveTo>
                  <a:lnTo>
                    <a:pt x="112" y="210"/>
                  </a:lnTo>
                  <a:lnTo>
                    <a:pt x="138" y="296"/>
                  </a:lnTo>
                  <a:lnTo>
                    <a:pt x="146" y="322"/>
                  </a:lnTo>
                  <a:lnTo>
                    <a:pt x="150" y="346"/>
                  </a:lnTo>
                  <a:lnTo>
                    <a:pt x="150" y="346"/>
                  </a:lnTo>
                  <a:lnTo>
                    <a:pt x="158" y="392"/>
                  </a:lnTo>
                  <a:lnTo>
                    <a:pt x="158" y="392"/>
                  </a:lnTo>
                  <a:lnTo>
                    <a:pt x="156" y="424"/>
                  </a:lnTo>
                  <a:lnTo>
                    <a:pt x="156" y="424"/>
                  </a:lnTo>
                  <a:lnTo>
                    <a:pt x="150" y="468"/>
                  </a:lnTo>
                  <a:lnTo>
                    <a:pt x="146" y="514"/>
                  </a:lnTo>
                  <a:lnTo>
                    <a:pt x="146" y="514"/>
                  </a:lnTo>
                  <a:lnTo>
                    <a:pt x="142" y="532"/>
                  </a:lnTo>
                  <a:lnTo>
                    <a:pt x="136" y="558"/>
                  </a:lnTo>
                  <a:lnTo>
                    <a:pt x="122" y="602"/>
                  </a:lnTo>
                  <a:lnTo>
                    <a:pt x="122" y="602"/>
                  </a:lnTo>
                  <a:lnTo>
                    <a:pt x="120" y="616"/>
                  </a:lnTo>
                  <a:lnTo>
                    <a:pt x="114" y="628"/>
                  </a:lnTo>
                  <a:lnTo>
                    <a:pt x="110" y="636"/>
                  </a:lnTo>
                  <a:lnTo>
                    <a:pt x="102" y="644"/>
                  </a:lnTo>
                  <a:lnTo>
                    <a:pt x="102" y="644"/>
                  </a:lnTo>
                  <a:lnTo>
                    <a:pt x="72" y="662"/>
                  </a:lnTo>
                  <a:lnTo>
                    <a:pt x="42" y="682"/>
                  </a:lnTo>
                  <a:lnTo>
                    <a:pt x="42" y="682"/>
                  </a:lnTo>
                  <a:lnTo>
                    <a:pt x="30" y="690"/>
                  </a:lnTo>
                  <a:lnTo>
                    <a:pt x="14" y="704"/>
                  </a:lnTo>
                  <a:lnTo>
                    <a:pt x="8" y="710"/>
                  </a:lnTo>
                  <a:lnTo>
                    <a:pt x="2" y="716"/>
                  </a:lnTo>
                  <a:lnTo>
                    <a:pt x="0" y="722"/>
                  </a:lnTo>
                  <a:lnTo>
                    <a:pt x="2" y="726"/>
                  </a:lnTo>
                  <a:lnTo>
                    <a:pt x="2" y="726"/>
                  </a:lnTo>
                  <a:lnTo>
                    <a:pt x="6" y="728"/>
                  </a:lnTo>
                  <a:lnTo>
                    <a:pt x="10" y="730"/>
                  </a:lnTo>
                  <a:lnTo>
                    <a:pt x="18" y="728"/>
                  </a:lnTo>
                  <a:lnTo>
                    <a:pt x="34" y="718"/>
                  </a:lnTo>
                  <a:lnTo>
                    <a:pt x="34" y="718"/>
                  </a:lnTo>
                  <a:lnTo>
                    <a:pt x="48" y="710"/>
                  </a:lnTo>
                  <a:lnTo>
                    <a:pt x="54" y="706"/>
                  </a:lnTo>
                  <a:lnTo>
                    <a:pt x="54" y="706"/>
                  </a:lnTo>
                  <a:lnTo>
                    <a:pt x="50" y="716"/>
                  </a:lnTo>
                  <a:lnTo>
                    <a:pt x="44" y="734"/>
                  </a:lnTo>
                  <a:lnTo>
                    <a:pt x="44" y="734"/>
                  </a:lnTo>
                  <a:lnTo>
                    <a:pt x="40" y="744"/>
                  </a:lnTo>
                  <a:lnTo>
                    <a:pt x="40" y="748"/>
                  </a:lnTo>
                  <a:lnTo>
                    <a:pt x="40" y="748"/>
                  </a:lnTo>
                  <a:lnTo>
                    <a:pt x="60" y="764"/>
                  </a:lnTo>
                  <a:lnTo>
                    <a:pt x="78" y="776"/>
                  </a:lnTo>
                  <a:lnTo>
                    <a:pt x="88" y="782"/>
                  </a:lnTo>
                  <a:lnTo>
                    <a:pt x="96" y="784"/>
                  </a:lnTo>
                  <a:lnTo>
                    <a:pt x="96" y="784"/>
                  </a:lnTo>
                  <a:lnTo>
                    <a:pt x="116" y="788"/>
                  </a:lnTo>
                  <a:lnTo>
                    <a:pt x="122" y="790"/>
                  </a:lnTo>
                  <a:lnTo>
                    <a:pt x="122" y="790"/>
                  </a:lnTo>
                  <a:lnTo>
                    <a:pt x="128" y="768"/>
                  </a:lnTo>
                  <a:lnTo>
                    <a:pt x="136" y="750"/>
                  </a:lnTo>
                  <a:lnTo>
                    <a:pt x="146" y="732"/>
                  </a:lnTo>
                  <a:lnTo>
                    <a:pt x="146" y="732"/>
                  </a:lnTo>
                  <a:lnTo>
                    <a:pt x="160" y="702"/>
                  </a:lnTo>
                  <a:lnTo>
                    <a:pt x="170" y="684"/>
                  </a:lnTo>
                  <a:lnTo>
                    <a:pt x="170" y="684"/>
                  </a:lnTo>
                  <a:lnTo>
                    <a:pt x="176" y="678"/>
                  </a:lnTo>
                  <a:lnTo>
                    <a:pt x="182" y="670"/>
                  </a:lnTo>
                  <a:lnTo>
                    <a:pt x="188" y="656"/>
                  </a:lnTo>
                  <a:lnTo>
                    <a:pt x="194" y="632"/>
                  </a:lnTo>
                  <a:lnTo>
                    <a:pt x="194" y="632"/>
                  </a:lnTo>
                  <a:lnTo>
                    <a:pt x="196" y="616"/>
                  </a:lnTo>
                  <a:lnTo>
                    <a:pt x="202" y="600"/>
                  </a:lnTo>
                  <a:lnTo>
                    <a:pt x="214" y="562"/>
                  </a:lnTo>
                  <a:lnTo>
                    <a:pt x="230" y="524"/>
                  </a:lnTo>
                  <a:lnTo>
                    <a:pt x="242" y="486"/>
                  </a:lnTo>
                  <a:lnTo>
                    <a:pt x="242" y="486"/>
                  </a:lnTo>
                  <a:lnTo>
                    <a:pt x="252" y="450"/>
                  </a:lnTo>
                  <a:lnTo>
                    <a:pt x="254" y="420"/>
                  </a:lnTo>
                  <a:lnTo>
                    <a:pt x="254" y="390"/>
                  </a:lnTo>
                  <a:lnTo>
                    <a:pt x="248" y="360"/>
                  </a:lnTo>
                  <a:lnTo>
                    <a:pt x="248" y="360"/>
                  </a:lnTo>
                  <a:lnTo>
                    <a:pt x="238" y="296"/>
                  </a:lnTo>
                  <a:lnTo>
                    <a:pt x="222" y="192"/>
                  </a:lnTo>
                  <a:lnTo>
                    <a:pt x="212" y="136"/>
                  </a:lnTo>
                  <a:lnTo>
                    <a:pt x="202" y="84"/>
                  </a:lnTo>
                  <a:lnTo>
                    <a:pt x="192" y="42"/>
                  </a:lnTo>
                  <a:lnTo>
                    <a:pt x="182" y="12"/>
                  </a:lnTo>
                  <a:lnTo>
                    <a:pt x="182" y="12"/>
                  </a:lnTo>
                  <a:lnTo>
                    <a:pt x="178" y="4"/>
                  </a:lnTo>
                  <a:lnTo>
                    <a:pt x="172" y="0"/>
                  </a:lnTo>
                  <a:lnTo>
                    <a:pt x="166" y="0"/>
                  </a:lnTo>
                  <a:lnTo>
                    <a:pt x="160" y="4"/>
                  </a:lnTo>
                  <a:lnTo>
                    <a:pt x="152" y="10"/>
                  </a:lnTo>
                  <a:lnTo>
                    <a:pt x="146" y="20"/>
                  </a:lnTo>
                  <a:lnTo>
                    <a:pt x="140" y="32"/>
                  </a:lnTo>
                  <a:lnTo>
                    <a:pt x="134" y="48"/>
                  </a:lnTo>
                  <a:lnTo>
                    <a:pt x="124" y="82"/>
                  </a:lnTo>
                  <a:lnTo>
                    <a:pt x="116" y="124"/>
                  </a:lnTo>
                  <a:lnTo>
                    <a:pt x="112" y="166"/>
                  </a:lnTo>
                  <a:lnTo>
                    <a:pt x="112" y="188"/>
                  </a:lnTo>
                  <a:lnTo>
                    <a:pt x="112" y="210"/>
                  </a:lnTo>
                  <a:lnTo>
                    <a:pt x="112" y="21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3" name="Freeform 19"/>
            <p:cNvSpPr>
              <a:spLocks/>
            </p:cNvSpPr>
            <p:nvPr/>
          </p:nvSpPr>
          <p:spPr bwMode="auto">
            <a:xfrm>
              <a:off x="1398" y="2082"/>
              <a:ext cx="638" cy="536"/>
            </a:xfrm>
            <a:custGeom>
              <a:avLst/>
              <a:gdLst>
                <a:gd name="T0" fmla="*/ 138 w 638"/>
                <a:gd name="T1" fmla="*/ 480 h 536"/>
                <a:gd name="T2" fmla="*/ 122 w 638"/>
                <a:gd name="T3" fmla="*/ 414 h 536"/>
                <a:gd name="T4" fmla="*/ 114 w 638"/>
                <a:gd name="T5" fmla="*/ 394 h 536"/>
                <a:gd name="T6" fmla="*/ 98 w 638"/>
                <a:gd name="T7" fmla="*/ 336 h 536"/>
                <a:gd name="T8" fmla="*/ 92 w 638"/>
                <a:gd name="T9" fmla="*/ 306 h 536"/>
                <a:gd name="T10" fmla="*/ 94 w 638"/>
                <a:gd name="T11" fmla="*/ 242 h 536"/>
                <a:gd name="T12" fmla="*/ 100 w 638"/>
                <a:gd name="T13" fmla="*/ 202 h 536"/>
                <a:gd name="T14" fmla="*/ 104 w 638"/>
                <a:gd name="T15" fmla="*/ 192 h 536"/>
                <a:gd name="T16" fmla="*/ 104 w 638"/>
                <a:gd name="T17" fmla="*/ 230 h 536"/>
                <a:gd name="T18" fmla="*/ 100 w 638"/>
                <a:gd name="T19" fmla="*/ 314 h 536"/>
                <a:gd name="T20" fmla="*/ 98 w 638"/>
                <a:gd name="T21" fmla="*/ 318 h 536"/>
                <a:gd name="T22" fmla="*/ 74 w 638"/>
                <a:gd name="T23" fmla="*/ 282 h 536"/>
                <a:gd name="T24" fmla="*/ 42 w 638"/>
                <a:gd name="T25" fmla="*/ 224 h 536"/>
                <a:gd name="T26" fmla="*/ 32 w 638"/>
                <a:gd name="T27" fmla="*/ 212 h 536"/>
                <a:gd name="T28" fmla="*/ 16 w 638"/>
                <a:gd name="T29" fmla="*/ 192 h 536"/>
                <a:gd name="T30" fmla="*/ 2 w 638"/>
                <a:gd name="T31" fmla="*/ 156 h 536"/>
                <a:gd name="T32" fmla="*/ 0 w 638"/>
                <a:gd name="T33" fmla="*/ 150 h 536"/>
                <a:gd name="T34" fmla="*/ 32 w 638"/>
                <a:gd name="T35" fmla="*/ 98 h 536"/>
                <a:gd name="T36" fmla="*/ 48 w 638"/>
                <a:gd name="T37" fmla="*/ 68 h 536"/>
                <a:gd name="T38" fmla="*/ 66 w 638"/>
                <a:gd name="T39" fmla="*/ 34 h 536"/>
                <a:gd name="T40" fmla="*/ 88 w 638"/>
                <a:gd name="T41" fmla="*/ 18 h 536"/>
                <a:gd name="T42" fmla="*/ 108 w 638"/>
                <a:gd name="T43" fmla="*/ 10 h 536"/>
                <a:gd name="T44" fmla="*/ 134 w 638"/>
                <a:gd name="T45" fmla="*/ 2 h 536"/>
                <a:gd name="T46" fmla="*/ 162 w 638"/>
                <a:gd name="T47" fmla="*/ 0 h 536"/>
                <a:gd name="T48" fmla="*/ 212 w 638"/>
                <a:gd name="T49" fmla="*/ 4 h 536"/>
                <a:gd name="T50" fmla="*/ 246 w 638"/>
                <a:gd name="T51" fmla="*/ 2 h 536"/>
                <a:gd name="T52" fmla="*/ 252 w 638"/>
                <a:gd name="T53" fmla="*/ 28 h 536"/>
                <a:gd name="T54" fmla="*/ 272 w 638"/>
                <a:gd name="T55" fmla="*/ 60 h 536"/>
                <a:gd name="T56" fmla="*/ 290 w 638"/>
                <a:gd name="T57" fmla="*/ 74 h 536"/>
                <a:gd name="T58" fmla="*/ 312 w 638"/>
                <a:gd name="T59" fmla="*/ 84 h 536"/>
                <a:gd name="T60" fmla="*/ 344 w 638"/>
                <a:gd name="T61" fmla="*/ 90 h 536"/>
                <a:gd name="T62" fmla="*/ 360 w 638"/>
                <a:gd name="T63" fmla="*/ 90 h 536"/>
                <a:gd name="T64" fmla="*/ 390 w 638"/>
                <a:gd name="T65" fmla="*/ 86 h 536"/>
                <a:gd name="T66" fmla="*/ 428 w 638"/>
                <a:gd name="T67" fmla="*/ 72 h 536"/>
                <a:gd name="T68" fmla="*/ 462 w 638"/>
                <a:gd name="T69" fmla="*/ 48 h 536"/>
                <a:gd name="T70" fmla="*/ 482 w 638"/>
                <a:gd name="T71" fmla="*/ 26 h 536"/>
                <a:gd name="T72" fmla="*/ 496 w 638"/>
                <a:gd name="T73" fmla="*/ 28 h 536"/>
                <a:gd name="T74" fmla="*/ 550 w 638"/>
                <a:gd name="T75" fmla="*/ 40 h 536"/>
                <a:gd name="T76" fmla="*/ 586 w 638"/>
                <a:gd name="T77" fmla="*/ 54 h 536"/>
                <a:gd name="T78" fmla="*/ 598 w 638"/>
                <a:gd name="T79" fmla="*/ 62 h 536"/>
                <a:gd name="T80" fmla="*/ 616 w 638"/>
                <a:gd name="T81" fmla="*/ 84 h 536"/>
                <a:gd name="T82" fmla="*/ 628 w 638"/>
                <a:gd name="T83" fmla="*/ 110 h 536"/>
                <a:gd name="T84" fmla="*/ 638 w 638"/>
                <a:gd name="T85" fmla="*/ 154 h 536"/>
                <a:gd name="T86" fmla="*/ 638 w 638"/>
                <a:gd name="T87" fmla="*/ 164 h 536"/>
                <a:gd name="T88" fmla="*/ 628 w 638"/>
                <a:gd name="T89" fmla="*/ 190 h 536"/>
                <a:gd name="T90" fmla="*/ 600 w 638"/>
                <a:gd name="T91" fmla="*/ 230 h 536"/>
                <a:gd name="T92" fmla="*/ 584 w 638"/>
                <a:gd name="T93" fmla="*/ 248 h 536"/>
                <a:gd name="T94" fmla="*/ 558 w 638"/>
                <a:gd name="T95" fmla="*/ 272 h 536"/>
                <a:gd name="T96" fmla="*/ 558 w 638"/>
                <a:gd name="T97" fmla="*/ 298 h 536"/>
                <a:gd name="T98" fmla="*/ 554 w 638"/>
                <a:gd name="T99" fmla="*/ 346 h 536"/>
                <a:gd name="T100" fmla="*/ 548 w 638"/>
                <a:gd name="T101" fmla="*/ 370 h 536"/>
                <a:gd name="T102" fmla="*/ 534 w 638"/>
                <a:gd name="T103" fmla="*/ 422 h 536"/>
                <a:gd name="T104" fmla="*/ 524 w 638"/>
                <a:gd name="T105" fmla="*/ 438 h 536"/>
                <a:gd name="T106" fmla="*/ 516 w 638"/>
                <a:gd name="T107" fmla="*/ 448 h 536"/>
                <a:gd name="T108" fmla="*/ 514 w 638"/>
                <a:gd name="T109" fmla="*/ 458 h 536"/>
                <a:gd name="T110" fmla="*/ 524 w 638"/>
                <a:gd name="T111" fmla="*/ 492 h 536"/>
                <a:gd name="T112" fmla="*/ 138 w 638"/>
                <a:gd name="T113" fmla="*/ 480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8" h="536">
                  <a:moveTo>
                    <a:pt x="138" y="480"/>
                  </a:moveTo>
                  <a:lnTo>
                    <a:pt x="138" y="480"/>
                  </a:lnTo>
                  <a:lnTo>
                    <a:pt x="128" y="430"/>
                  </a:lnTo>
                  <a:lnTo>
                    <a:pt x="122" y="414"/>
                  </a:lnTo>
                  <a:lnTo>
                    <a:pt x="114" y="394"/>
                  </a:lnTo>
                  <a:lnTo>
                    <a:pt x="114" y="394"/>
                  </a:lnTo>
                  <a:lnTo>
                    <a:pt x="104" y="366"/>
                  </a:lnTo>
                  <a:lnTo>
                    <a:pt x="98" y="336"/>
                  </a:lnTo>
                  <a:lnTo>
                    <a:pt x="92" y="306"/>
                  </a:lnTo>
                  <a:lnTo>
                    <a:pt x="92" y="306"/>
                  </a:lnTo>
                  <a:lnTo>
                    <a:pt x="92" y="274"/>
                  </a:lnTo>
                  <a:lnTo>
                    <a:pt x="94" y="242"/>
                  </a:lnTo>
                  <a:lnTo>
                    <a:pt x="100" y="202"/>
                  </a:lnTo>
                  <a:lnTo>
                    <a:pt x="100" y="202"/>
                  </a:lnTo>
                  <a:lnTo>
                    <a:pt x="102" y="192"/>
                  </a:lnTo>
                  <a:lnTo>
                    <a:pt x="104" y="192"/>
                  </a:lnTo>
                  <a:lnTo>
                    <a:pt x="104" y="194"/>
                  </a:lnTo>
                  <a:lnTo>
                    <a:pt x="104" y="230"/>
                  </a:lnTo>
                  <a:lnTo>
                    <a:pt x="100" y="314"/>
                  </a:lnTo>
                  <a:lnTo>
                    <a:pt x="100" y="314"/>
                  </a:lnTo>
                  <a:lnTo>
                    <a:pt x="100" y="316"/>
                  </a:lnTo>
                  <a:lnTo>
                    <a:pt x="98" y="318"/>
                  </a:lnTo>
                  <a:lnTo>
                    <a:pt x="92" y="312"/>
                  </a:lnTo>
                  <a:lnTo>
                    <a:pt x="74" y="282"/>
                  </a:lnTo>
                  <a:lnTo>
                    <a:pt x="52" y="242"/>
                  </a:lnTo>
                  <a:lnTo>
                    <a:pt x="42" y="224"/>
                  </a:lnTo>
                  <a:lnTo>
                    <a:pt x="32" y="212"/>
                  </a:lnTo>
                  <a:lnTo>
                    <a:pt x="32" y="212"/>
                  </a:lnTo>
                  <a:lnTo>
                    <a:pt x="24" y="202"/>
                  </a:lnTo>
                  <a:lnTo>
                    <a:pt x="16" y="192"/>
                  </a:lnTo>
                  <a:lnTo>
                    <a:pt x="6" y="172"/>
                  </a:lnTo>
                  <a:lnTo>
                    <a:pt x="2" y="156"/>
                  </a:lnTo>
                  <a:lnTo>
                    <a:pt x="0" y="150"/>
                  </a:lnTo>
                  <a:lnTo>
                    <a:pt x="0" y="150"/>
                  </a:lnTo>
                  <a:lnTo>
                    <a:pt x="16" y="124"/>
                  </a:lnTo>
                  <a:lnTo>
                    <a:pt x="32" y="98"/>
                  </a:lnTo>
                  <a:lnTo>
                    <a:pt x="48" y="68"/>
                  </a:lnTo>
                  <a:lnTo>
                    <a:pt x="48" y="68"/>
                  </a:lnTo>
                  <a:lnTo>
                    <a:pt x="60" y="44"/>
                  </a:lnTo>
                  <a:lnTo>
                    <a:pt x="66" y="34"/>
                  </a:lnTo>
                  <a:lnTo>
                    <a:pt x="72" y="28"/>
                  </a:lnTo>
                  <a:lnTo>
                    <a:pt x="88" y="18"/>
                  </a:lnTo>
                  <a:lnTo>
                    <a:pt x="108" y="10"/>
                  </a:lnTo>
                  <a:lnTo>
                    <a:pt x="108" y="10"/>
                  </a:lnTo>
                  <a:lnTo>
                    <a:pt x="120" y="4"/>
                  </a:lnTo>
                  <a:lnTo>
                    <a:pt x="134" y="2"/>
                  </a:lnTo>
                  <a:lnTo>
                    <a:pt x="148" y="0"/>
                  </a:lnTo>
                  <a:lnTo>
                    <a:pt x="162" y="0"/>
                  </a:lnTo>
                  <a:lnTo>
                    <a:pt x="212" y="4"/>
                  </a:lnTo>
                  <a:lnTo>
                    <a:pt x="212" y="4"/>
                  </a:lnTo>
                  <a:lnTo>
                    <a:pt x="246" y="2"/>
                  </a:lnTo>
                  <a:lnTo>
                    <a:pt x="246" y="2"/>
                  </a:lnTo>
                  <a:lnTo>
                    <a:pt x="248" y="16"/>
                  </a:lnTo>
                  <a:lnTo>
                    <a:pt x="252" y="28"/>
                  </a:lnTo>
                  <a:lnTo>
                    <a:pt x="260" y="44"/>
                  </a:lnTo>
                  <a:lnTo>
                    <a:pt x="272" y="60"/>
                  </a:lnTo>
                  <a:lnTo>
                    <a:pt x="280" y="66"/>
                  </a:lnTo>
                  <a:lnTo>
                    <a:pt x="290" y="74"/>
                  </a:lnTo>
                  <a:lnTo>
                    <a:pt x="300" y="80"/>
                  </a:lnTo>
                  <a:lnTo>
                    <a:pt x="312" y="84"/>
                  </a:lnTo>
                  <a:lnTo>
                    <a:pt x="328" y="88"/>
                  </a:lnTo>
                  <a:lnTo>
                    <a:pt x="344" y="90"/>
                  </a:lnTo>
                  <a:lnTo>
                    <a:pt x="344" y="90"/>
                  </a:lnTo>
                  <a:lnTo>
                    <a:pt x="360" y="90"/>
                  </a:lnTo>
                  <a:lnTo>
                    <a:pt x="376" y="90"/>
                  </a:lnTo>
                  <a:lnTo>
                    <a:pt x="390" y="86"/>
                  </a:lnTo>
                  <a:lnTo>
                    <a:pt x="404" y="84"/>
                  </a:lnTo>
                  <a:lnTo>
                    <a:pt x="428" y="72"/>
                  </a:lnTo>
                  <a:lnTo>
                    <a:pt x="448" y="60"/>
                  </a:lnTo>
                  <a:lnTo>
                    <a:pt x="462" y="48"/>
                  </a:lnTo>
                  <a:lnTo>
                    <a:pt x="474" y="38"/>
                  </a:lnTo>
                  <a:lnTo>
                    <a:pt x="482" y="26"/>
                  </a:lnTo>
                  <a:lnTo>
                    <a:pt x="482" y="26"/>
                  </a:lnTo>
                  <a:lnTo>
                    <a:pt x="496" y="28"/>
                  </a:lnTo>
                  <a:lnTo>
                    <a:pt x="530" y="36"/>
                  </a:lnTo>
                  <a:lnTo>
                    <a:pt x="550" y="40"/>
                  </a:lnTo>
                  <a:lnTo>
                    <a:pt x="568" y="46"/>
                  </a:lnTo>
                  <a:lnTo>
                    <a:pt x="586" y="54"/>
                  </a:lnTo>
                  <a:lnTo>
                    <a:pt x="598" y="62"/>
                  </a:lnTo>
                  <a:lnTo>
                    <a:pt x="598" y="62"/>
                  </a:lnTo>
                  <a:lnTo>
                    <a:pt x="608" y="74"/>
                  </a:lnTo>
                  <a:lnTo>
                    <a:pt x="616" y="84"/>
                  </a:lnTo>
                  <a:lnTo>
                    <a:pt x="622" y="98"/>
                  </a:lnTo>
                  <a:lnTo>
                    <a:pt x="628" y="110"/>
                  </a:lnTo>
                  <a:lnTo>
                    <a:pt x="634" y="134"/>
                  </a:lnTo>
                  <a:lnTo>
                    <a:pt x="638" y="154"/>
                  </a:lnTo>
                  <a:lnTo>
                    <a:pt x="638" y="154"/>
                  </a:lnTo>
                  <a:lnTo>
                    <a:pt x="638" y="164"/>
                  </a:lnTo>
                  <a:lnTo>
                    <a:pt x="634" y="176"/>
                  </a:lnTo>
                  <a:lnTo>
                    <a:pt x="628" y="190"/>
                  </a:lnTo>
                  <a:lnTo>
                    <a:pt x="618" y="204"/>
                  </a:lnTo>
                  <a:lnTo>
                    <a:pt x="600" y="230"/>
                  </a:lnTo>
                  <a:lnTo>
                    <a:pt x="584" y="248"/>
                  </a:lnTo>
                  <a:lnTo>
                    <a:pt x="584" y="248"/>
                  </a:lnTo>
                  <a:lnTo>
                    <a:pt x="564" y="266"/>
                  </a:lnTo>
                  <a:lnTo>
                    <a:pt x="558" y="272"/>
                  </a:lnTo>
                  <a:lnTo>
                    <a:pt x="558" y="272"/>
                  </a:lnTo>
                  <a:lnTo>
                    <a:pt x="558" y="298"/>
                  </a:lnTo>
                  <a:lnTo>
                    <a:pt x="558" y="320"/>
                  </a:lnTo>
                  <a:lnTo>
                    <a:pt x="554" y="346"/>
                  </a:lnTo>
                  <a:lnTo>
                    <a:pt x="554" y="346"/>
                  </a:lnTo>
                  <a:lnTo>
                    <a:pt x="548" y="370"/>
                  </a:lnTo>
                  <a:lnTo>
                    <a:pt x="542" y="398"/>
                  </a:lnTo>
                  <a:lnTo>
                    <a:pt x="534" y="422"/>
                  </a:lnTo>
                  <a:lnTo>
                    <a:pt x="530" y="432"/>
                  </a:lnTo>
                  <a:lnTo>
                    <a:pt x="524" y="438"/>
                  </a:lnTo>
                  <a:lnTo>
                    <a:pt x="524" y="438"/>
                  </a:lnTo>
                  <a:lnTo>
                    <a:pt x="516" y="448"/>
                  </a:lnTo>
                  <a:lnTo>
                    <a:pt x="514" y="452"/>
                  </a:lnTo>
                  <a:lnTo>
                    <a:pt x="514" y="458"/>
                  </a:lnTo>
                  <a:lnTo>
                    <a:pt x="516" y="470"/>
                  </a:lnTo>
                  <a:lnTo>
                    <a:pt x="524" y="492"/>
                  </a:lnTo>
                  <a:lnTo>
                    <a:pt x="348" y="536"/>
                  </a:lnTo>
                  <a:lnTo>
                    <a:pt x="138" y="480"/>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4" name="Freeform 20"/>
            <p:cNvSpPr>
              <a:spLocks/>
            </p:cNvSpPr>
            <p:nvPr/>
          </p:nvSpPr>
          <p:spPr bwMode="auto">
            <a:xfrm>
              <a:off x="1644" y="2084"/>
              <a:ext cx="236" cy="106"/>
            </a:xfrm>
            <a:custGeom>
              <a:avLst/>
              <a:gdLst>
                <a:gd name="T0" fmla="*/ 0 w 236"/>
                <a:gd name="T1" fmla="*/ 0 h 106"/>
                <a:gd name="T2" fmla="*/ 0 w 236"/>
                <a:gd name="T3" fmla="*/ 0 h 106"/>
                <a:gd name="T4" fmla="*/ 2 w 236"/>
                <a:gd name="T5" fmla="*/ 14 h 106"/>
                <a:gd name="T6" fmla="*/ 6 w 236"/>
                <a:gd name="T7" fmla="*/ 26 h 106"/>
                <a:gd name="T8" fmla="*/ 14 w 236"/>
                <a:gd name="T9" fmla="*/ 42 h 106"/>
                <a:gd name="T10" fmla="*/ 26 w 236"/>
                <a:gd name="T11" fmla="*/ 58 h 106"/>
                <a:gd name="T12" fmla="*/ 34 w 236"/>
                <a:gd name="T13" fmla="*/ 64 h 106"/>
                <a:gd name="T14" fmla="*/ 44 w 236"/>
                <a:gd name="T15" fmla="*/ 72 h 106"/>
                <a:gd name="T16" fmla="*/ 54 w 236"/>
                <a:gd name="T17" fmla="*/ 78 h 106"/>
                <a:gd name="T18" fmla="*/ 66 w 236"/>
                <a:gd name="T19" fmla="*/ 82 h 106"/>
                <a:gd name="T20" fmla="*/ 82 w 236"/>
                <a:gd name="T21" fmla="*/ 86 h 106"/>
                <a:gd name="T22" fmla="*/ 98 w 236"/>
                <a:gd name="T23" fmla="*/ 88 h 106"/>
                <a:gd name="T24" fmla="*/ 98 w 236"/>
                <a:gd name="T25" fmla="*/ 88 h 106"/>
                <a:gd name="T26" fmla="*/ 114 w 236"/>
                <a:gd name="T27" fmla="*/ 88 h 106"/>
                <a:gd name="T28" fmla="*/ 130 w 236"/>
                <a:gd name="T29" fmla="*/ 88 h 106"/>
                <a:gd name="T30" fmla="*/ 144 w 236"/>
                <a:gd name="T31" fmla="*/ 84 h 106"/>
                <a:gd name="T32" fmla="*/ 158 w 236"/>
                <a:gd name="T33" fmla="*/ 82 h 106"/>
                <a:gd name="T34" fmla="*/ 182 w 236"/>
                <a:gd name="T35" fmla="*/ 70 h 106"/>
                <a:gd name="T36" fmla="*/ 202 w 236"/>
                <a:gd name="T37" fmla="*/ 58 h 106"/>
                <a:gd name="T38" fmla="*/ 216 w 236"/>
                <a:gd name="T39" fmla="*/ 46 h 106"/>
                <a:gd name="T40" fmla="*/ 228 w 236"/>
                <a:gd name="T41" fmla="*/ 36 h 106"/>
                <a:gd name="T42" fmla="*/ 236 w 236"/>
                <a:gd name="T43" fmla="*/ 24 h 106"/>
                <a:gd name="T44" fmla="*/ 236 w 236"/>
                <a:gd name="T45" fmla="*/ 24 h 106"/>
                <a:gd name="T46" fmla="*/ 228 w 236"/>
                <a:gd name="T47" fmla="*/ 38 h 106"/>
                <a:gd name="T48" fmla="*/ 220 w 236"/>
                <a:gd name="T49" fmla="*/ 54 h 106"/>
                <a:gd name="T50" fmla="*/ 204 w 236"/>
                <a:gd name="T51" fmla="*/ 70 h 106"/>
                <a:gd name="T52" fmla="*/ 196 w 236"/>
                <a:gd name="T53" fmla="*/ 78 h 106"/>
                <a:gd name="T54" fmla="*/ 186 w 236"/>
                <a:gd name="T55" fmla="*/ 84 h 106"/>
                <a:gd name="T56" fmla="*/ 174 w 236"/>
                <a:gd name="T57" fmla="*/ 92 h 106"/>
                <a:gd name="T58" fmla="*/ 160 w 236"/>
                <a:gd name="T59" fmla="*/ 98 h 106"/>
                <a:gd name="T60" fmla="*/ 146 w 236"/>
                <a:gd name="T61" fmla="*/ 102 h 106"/>
                <a:gd name="T62" fmla="*/ 130 w 236"/>
                <a:gd name="T63" fmla="*/ 104 h 106"/>
                <a:gd name="T64" fmla="*/ 112 w 236"/>
                <a:gd name="T65" fmla="*/ 106 h 106"/>
                <a:gd name="T66" fmla="*/ 92 w 236"/>
                <a:gd name="T67" fmla="*/ 104 h 106"/>
                <a:gd name="T68" fmla="*/ 92 w 236"/>
                <a:gd name="T69" fmla="*/ 104 h 106"/>
                <a:gd name="T70" fmla="*/ 74 w 236"/>
                <a:gd name="T71" fmla="*/ 100 h 106"/>
                <a:gd name="T72" fmla="*/ 58 w 236"/>
                <a:gd name="T73" fmla="*/ 96 h 106"/>
                <a:gd name="T74" fmla="*/ 44 w 236"/>
                <a:gd name="T75" fmla="*/ 90 h 106"/>
                <a:gd name="T76" fmla="*/ 34 w 236"/>
                <a:gd name="T77" fmla="*/ 82 h 106"/>
                <a:gd name="T78" fmla="*/ 24 w 236"/>
                <a:gd name="T79" fmla="*/ 74 h 106"/>
                <a:gd name="T80" fmla="*/ 16 w 236"/>
                <a:gd name="T81" fmla="*/ 66 h 106"/>
                <a:gd name="T82" fmla="*/ 10 w 236"/>
                <a:gd name="T83" fmla="*/ 56 h 106"/>
                <a:gd name="T84" fmla="*/ 6 w 236"/>
                <a:gd name="T85" fmla="*/ 46 h 106"/>
                <a:gd name="T86" fmla="*/ 2 w 236"/>
                <a:gd name="T87" fmla="*/ 30 h 106"/>
                <a:gd name="T88" fmla="*/ 0 w 236"/>
                <a:gd name="T89" fmla="*/ 14 h 106"/>
                <a:gd name="T90" fmla="*/ 0 w 236"/>
                <a:gd name="T91" fmla="*/ 0 h 106"/>
                <a:gd name="T92" fmla="*/ 0 w 236"/>
                <a:gd name="T9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06">
                  <a:moveTo>
                    <a:pt x="0" y="0"/>
                  </a:moveTo>
                  <a:lnTo>
                    <a:pt x="0" y="0"/>
                  </a:lnTo>
                  <a:lnTo>
                    <a:pt x="2" y="14"/>
                  </a:lnTo>
                  <a:lnTo>
                    <a:pt x="6" y="26"/>
                  </a:lnTo>
                  <a:lnTo>
                    <a:pt x="14" y="42"/>
                  </a:lnTo>
                  <a:lnTo>
                    <a:pt x="26" y="58"/>
                  </a:lnTo>
                  <a:lnTo>
                    <a:pt x="34" y="64"/>
                  </a:lnTo>
                  <a:lnTo>
                    <a:pt x="44" y="72"/>
                  </a:lnTo>
                  <a:lnTo>
                    <a:pt x="54" y="78"/>
                  </a:lnTo>
                  <a:lnTo>
                    <a:pt x="66" y="82"/>
                  </a:lnTo>
                  <a:lnTo>
                    <a:pt x="82" y="86"/>
                  </a:lnTo>
                  <a:lnTo>
                    <a:pt x="98" y="88"/>
                  </a:lnTo>
                  <a:lnTo>
                    <a:pt x="98" y="88"/>
                  </a:lnTo>
                  <a:lnTo>
                    <a:pt x="114" y="88"/>
                  </a:lnTo>
                  <a:lnTo>
                    <a:pt x="130" y="88"/>
                  </a:lnTo>
                  <a:lnTo>
                    <a:pt x="144" y="84"/>
                  </a:lnTo>
                  <a:lnTo>
                    <a:pt x="158" y="82"/>
                  </a:lnTo>
                  <a:lnTo>
                    <a:pt x="182" y="70"/>
                  </a:lnTo>
                  <a:lnTo>
                    <a:pt x="202" y="58"/>
                  </a:lnTo>
                  <a:lnTo>
                    <a:pt x="216" y="46"/>
                  </a:lnTo>
                  <a:lnTo>
                    <a:pt x="228" y="36"/>
                  </a:lnTo>
                  <a:lnTo>
                    <a:pt x="236" y="24"/>
                  </a:lnTo>
                  <a:lnTo>
                    <a:pt x="236" y="24"/>
                  </a:lnTo>
                  <a:lnTo>
                    <a:pt x="228" y="38"/>
                  </a:lnTo>
                  <a:lnTo>
                    <a:pt x="220" y="54"/>
                  </a:lnTo>
                  <a:lnTo>
                    <a:pt x="204" y="70"/>
                  </a:lnTo>
                  <a:lnTo>
                    <a:pt x="196" y="78"/>
                  </a:lnTo>
                  <a:lnTo>
                    <a:pt x="186" y="84"/>
                  </a:lnTo>
                  <a:lnTo>
                    <a:pt x="174" y="92"/>
                  </a:lnTo>
                  <a:lnTo>
                    <a:pt x="160" y="98"/>
                  </a:lnTo>
                  <a:lnTo>
                    <a:pt x="146" y="102"/>
                  </a:lnTo>
                  <a:lnTo>
                    <a:pt x="130" y="104"/>
                  </a:lnTo>
                  <a:lnTo>
                    <a:pt x="112" y="106"/>
                  </a:lnTo>
                  <a:lnTo>
                    <a:pt x="92" y="104"/>
                  </a:lnTo>
                  <a:lnTo>
                    <a:pt x="92" y="104"/>
                  </a:lnTo>
                  <a:lnTo>
                    <a:pt x="74" y="100"/>
                  </a:lnTo>
                  <a:lnTo>
                    <a:pt x="58" y="96"/>
                  </a:lnTo>
                  <a:lnTo>
                    <a:pt x="44" y="90"/>
                  </a:lnTo>
                  <a:lnTo>
                    <a:pt x="34" y="82"/>
                  </a:lnTo>
                  <a:lnTo>
                    <a:pt x="24" y="74"/>
                  </a:lnTo>
                  <a:lnTo>
                    <a:pt x="16" y="66"/>
                  </a:lnTo>
                  <a:lnTo>
                    <a:pt x="10" y="56"/>
                  </a:lnTo>
                  <a:lnTo>
                    <a:pt x="6" y="46"/>
                  </a:lnTo>
                  <a:lnTo>
                    <a:pt x="2" y="30"/>
                  </a:lnTo>
                  <a:lnTo>
                    <a:pt x="0" y="14"/>
                  </a:lnTo>
                  <a:lnTo>
                    <a:pt x="0" y="0"/>
                  </a:lnTo>
                  <a:lnTo>
                    <a:pt x="0" y="0"/>
                  </a:lnTo>
                  <a:close/>
                </a:path>
              </a:pathLst>
            </a:custGeom>
            <a:solidFill>
              <a:schemeClr val="accent6">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5" name="Freeform 21"/>
            <p:cNvSpPr>
              <a:spLocks/>
            </p:cNvSpPr>
            <p:nvPr/>
          </p:nvSpPr>
          <p:spPr bwMode="auto">
            <a:xfrm>
              <a:off x="1452" y="1710"/>
              <a:ext cx="506" cy="684"/>
            </a:xfrm>
            <a:custGeom>
              <a:avLst/>
              <a:gdLst>
                <a:gd name="T0" fmla="*/ 488 w 506"/>
                <a:gd name="T1" fmla="*/ 250 h 684"/>
                <a:gd name="T2" fmla="*/ 506 w 506"/>
                <a:gd name="T3" fmla="*/ 254 h 684"/>
                <a:gd name="T4" fmla="*/ 492 w 506"/>
                <a:gd name="T5" fmla="*/ 176 h 684"/>
                <a:gd name="T6" fmla="*/ 486 w 506"/>
                <a:gd name="T7" fmla="*/ 88 h 684"/>
                <a:gd name="T8" fmla="*/ 436 w 506"/>
                <a:gd name="T9" fmla="*/ 42 h 684"/>
                <a:gd name="T10" fmla="*/ 396 w 506"/>
                <a:gd name="T11" fmla="*/ 4 h 684"/>
                <a:gd name="T12" fmla="*/ 312 w 506"/>
                <a:gd name="T13" fmla="*/ 4 h 684"/>
                <a:gd name="T14" fmla="*/ 238 w 506"/>
                <a:gd name="T15" fmla="*/ 66 h 684"/>
                <a:gd name="T16" fmla="*/ 158 w 506"/>
                <a:gd name="T17" fmla="*/ 226 h 684"/>
                <a:gd name="T18" fmla="*/ 114 w 506"/>
                <a:gd name="T19" fmla="*/ 286 h 684"/>
                <a:gd name="T20" fmla="*/ 78 w 506"/>
                <a:gd name="T21" fmla="*/ 370 h 684"/>
                <a:gd name="T22" fmla="*/ 16 w 506"/>
                <a:gd name="T23" fmla="*/ 396 h 684"/>
                <a:gd name="T24" fmla="*/ 48 w 506"/>
                <a:gd name="T25" fmla="*/ 400 h 684"/>
                <a:gd name="T26" fmla="*/ 4 w 506"/>
                <a:gd name="T27" fmla="*/ 440 h 684"/>
                <a:gd name="T28" fmla="*/ 2 w 506"/>
                <a:gd name="T29" fmla="*/ 462 h 684"/>
                <a:gd name="T30" fmla="*/ 26 w 506"/>
                <a:gd name="T31" fmla="*/ 450 h 684"/>
                <a:gd name="T32" fmla="*/ 44 w 506"/>
                <a:gd name="T33" fmla="*/ 478 h 684"/>
                <a:gd name="T34" fmla="*/ 78 w 506"/>
                <a:gd name="T35" fmla="*/ 484 h 684"/>
                <a:gd name="T36" fmla="*/ 104 w 506"/>
                <a:gd name="T37" fmla="*/ 552 h 684"/>
                <a:gd name="T38" fmla="*/ 126 w 506"/>
                <a:gd name="T39" fmla="*/ 528 h 684"/>
                <a:gd name="T40" fmla="*/ 144 w 506"/>
                <a:gd name="T41" fmla="*/ 520 h 684"/>
                <a:gd name="T42" fmla="*/ 204 w 506"/>
                <a:gd name="T43" fmla="*/ 610 h 684"/>
                <a:gd name="T44" fmla="*/ 172 w 506"/>
                <a:gd name="T45" fmla="*/ 498 h 684"/>
                <a:gd name="T46" fmla="*/ 196 w 506"/>
                <a:gd name="T47" fmla="*/ 408 h 684"/>
                <a:gd name="T48" fmla="*/ 234 w 506"/>
                <a:gd name="T49" fmla="*/ 290 h 684"/>
                <a:gd name="T50" fmla="*/ 238 w 506"/>
                <a:gd name="T51" fmla="*/ 200 h 684"/>
                <a:gd name="T52" fmla="*/ 278 w 506"/>
                <a:gd name="T53" fmla="*/ 102 h 684"/>
                <a:gd name="T54" fmla="*/ 288 w 506"/>
                <a:gd name="T55" fmla="*/ 98 h 684"/>
                <a:gd name="T56" fmla="*/ 288 w 506"/>
                <a:gd name="T57" fmla="*/ 138 h 684"/>
                <a:gd name="T58" fmla="*/ 354 w 506"/>
                <a:gd name="T59" fmla="*/ 82 h 684"/>
                <a:gd name="T60" fmla="*/ 412 w 506"/>
                <a:gd name="T61" fmla="*/ 110 h 684"/>
                <a:gd name="T62" fmla="*/ 420 w 506"/>
                <a:gd name="T63" fmla="*/ 78 h 684"/>
                <a:gd name="T64" fmla="*/ 446 w 506"/>
                <a:gd name="T65" fmla="*/ 154 h 684"/>
                <a:gd name="T66" fmla="*/ 422 w 506"/>
                <a:gd name="T67" fmla="*/ 264 h 684"/>
                <a:gd name="T68" fmla="*/ 370 w 506"/>
                <a:gd name="T69" fmla="*/ 332 h 684"/>
                <a:gd name="T70" fmla="*/ 348 w 506"/>
                <a:gd name="T71" fmla="*/ 380 h 684"/>
                <a:gd name="T72" fmla="*/ 348 w 506"/>
                <a:gd name="T73" fmla="*/ 450 h 684"/>
                <a:gd name="T74" fmla="*/ 346 w 506"/>
                <a:gd name="T75" fmla="*/ 468 h 684"/>
                <a:gd name="T76" fmla="*/ 378 w 506"/>
                <a:gd name="T77" fmla="*/ 460 h 684"/>
                <a:gd name="T78" fmla="*/ 304 w 506"/>
                <a:gd name="T79" fmla="*/ 518 h 684"/>
                <a:gd name="T80" fmla="*/ 266 w 506"/>
                <a:gd name="T81" fmla="*/ 632 h 684"/>
                <a:gd name="T82" fmla="*/ 254 w 506"/>
                <a:gd name="T83" fmla="*/ 652 h 684"/>
                <a:gd name="T84" fmla="*/ 284 w 506"/>
                <a:gd name="T85" fmla="*/ 640 h 684"/>
                <a:gd name="T86" fmla="*/ 302 w 506"/>
                <a:gd name="T87" fmla="*/ 678 h 684"/>
                <a:gd name="T88" fmla="*/ 324 w 506"/>
                <a:gd name="T89" fmla="*/ 676 h 684"/>
                <a:gd name="T90" fmla="*/ 332 w 506"/>
                <a:gd name="T91" fmla="*/ 630 h 684"/>
                <a:gd name="T92" fmla="*/ 376 w 506"/>
                <a:gd name="T93" fmla="*/ 634 h 684"/>
                <a:gd name="T94" fmla="*/ 394 w 506"/>
                <a:gd name="T95" fmla="*/ 612 h 684"/>
                <a:gd name="T96" fmla="*/ 384 w 506"/>
                <a:gd name="T97" fmla="*/ 648 h 684"/>
                <a:gd name="T98" fmla="*/ 430 w 506"/>
                <a:gd name="T99" fmla="*/ 612 h 684"/>
                <a:gd name="T100" fmla="*/ 430 w 506"/>
                <a:gd name="T101" fmla="*/ 532 h 684"/>
                <a:gd name="T102" fmla="*/ 440 w 506"/>
                <a:gd name="T103" fmla="*/ 538 h 684"/>
                <a:gd name="T104" fmla="*/ 448 w 506"/>
                <a:gd name="T105" fmla="*/ 502 h 684"/>
                <a:gd name="T106" fmla="*/ 454 w 506"/>
                <a:gd name="T107" fmla="*/ 552 h 684"/>
                <a:gd name="T108" fmla="*/ 472 w 506"/>
                <a:gd name="T109" fmla="*/ 520 h 684"/>
                <a:gd name="T110" fmla="*/ 460 w 506"/>
                <a:gd name="T111" fmla="*/ 436 h 684"/>
                <a:gd name="T112" fmla="*/ 488 w 506"/>
                <a:gd name="T113" fmla="*/ 386 h 684"/>
                <a:gd name="T114" fmla="*/ 486 w 506"/>
                <a:gd name="T115" fmla="*/ 296 h 684"/>
                <a:gd name="T116" fmla="*/ 498 w 506"/>
                <a:gd name="T117" fmla="*/ 300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6" h="684">
                  <a:moveTo>
                    <a:pt x="498" y="300"/>
                  </a:moveTo>
                  <a:lnTo>
                    <a:pt x="498" y="300"/>
                  </a:lnTo>
                  <a:lnTo>
                    <a:pt x="496" y="294"/>
                  </a:lnTo>
                  <a:lnTo>
                    <a:pt x="494" y="286"/>
                  </a:lnTo>
                  <a:lnTo>
                    <a:pt x="490" y="266"/>
                  </a:lnTo>
                  <a:lnTo>
                    <a:pt x="488" y="250"/>
                  </a:lnTo>
                  <a:lnTo>
                    <a:pt x="490" y="246"/>
                  </a:lnTo>
                  <a:lnTo>
                    <a:pt x="490" y="246"/>
                  </a:lnTo>
                  <a:lnTo>
                    <a:pt x="490" y="246"/>
                  </a:lnTo>
                  <a:lnTo>
                    <a:pt x="494" y="252"/>
                  </a:lnTo>
                  <a:lnTo>
                    <a:pt x="500" y="254"/>
                  </a:lnTo>
                  <a:lnTo>
                    <a:pt x="506" y="254"/>
                  </a:lnTo>
                  <a:lnTo>
                    <a:pt x="506" y="254"/>
                  </a:lnTo>
                  <a:lnTo>
                    <a:pt x="504" y="246"/>
                  </a:lnTo>
                  <a:lnTo>
                    <a:pt x="498" y="226"/>
                  </a:lnTo>
                  <a:lnTo>
                    <a:pt x="494" y="210"/>
                  </a:lnTo>
                  <a:lnTo>
                    <a:pt x="492" y="194"/>
                  </a:lnTo>
                  <a:lnTo>
                    <a:pt x="492" y="176"/>
                  </a:lnTo>
                  <a:lnTo>
                    <a:pt x="496" y="158"/>
                  </a:lnTo>
                  <a:lnTo>
                    <a:pt x="496" y="158"/>
                  </a:lnTo>
                  <a:lnTo>
                    <a:pt x="498" y="140"/>
                  </a:lnTo>
                  <a:lnTo>
                    <a:pt x="496" y="122"/>
                  </a:lnTo>
                  <a:lnTo>
                    <a:pt x="492" y="104"/>
                  </a:lnTo>
                  <a:lnTo>
                    <a:pt x="486" y="88"/>
                  </a:lnTo>
                  <a:lnTo>
                    <a:pt x="476" y="74"/>
                  </a:lnTo>
                  <a:lnTo>
                    <a:pt x="464" y="62"/>
                  </a:lnTo>
                  <a:lnTo>
                    <a:pt x="452" y="54"/>
                  </a:lnTo>
                  <a:lnTo>
                    <a:pt x="436" y="50"/>
                  </a:lnTo>
                  <a:lnTo>
                    <a:pt x="436" y="50"/>
                  </a:lnTo>
                  <a:lnTo>
                    <a:pt x="436" y="42"/>
                  </a:lnTo>
                  <a:lnTo>
                    <a:pt x="434" y="32"/>
                  </a:lnTo>
                  <a:lnTo>
                    <a:pt x="430" y="24"/>
                  </a:lnTo>
                  <a:lnTo>
                    <a:pt x="426" y="18"/>
                  </a:lnTo>
                  <a:lnTo>
                    <a:pt x="418" y="12"/>
                  </a:lnTo>
                  <a:lnTo>
                    <a:pt x="408" y="8"/>
                  </a:lnTo>
                  <a:lnTo>
                    <a:pt x="396" y="4"/>
                  </a:lnTo>
                  <a:lnTo>
                    <a:pt x="384" y="2"/>
                  </a:lnTo>
                  <a:lnTo>
                    <a:pt x="384" y="2"/>
                  </a:lnTo>
                  <a:lnTo>
                    <a:pt x="366" y="0"/>
                  </a:lnTo>
                  <a:lnTo>
                    <a:pt x="346" y="0"/>
                  </a:lnTo>
                  <a:lnTo>
                    <a:pt x="324" y="2"/>
                  </a:lnTo>
                  <a:lnTo>
                    <a:pt x="312" y="4"/>
                  </a:lnTo>
                  <a:lnTo>
                    <a:pt x="300" y="8"/>
                  </a:lnTo>
                  <a:lnTo>
                    <a:pt x="288" y="16"/>
                  </a:lnTo>
                  <a:lnTo>
                    <a:pt x="276" y="24"/>
                  </a:lnTo>
                  <a:lnTo>
                    <a:pt x="262" y="36"/>
                  </a:lnTo>
                  <a:lnTo>
                    <a:pt x="250" y="50"/>
                  </a:lnTo>
                  <a:lnTo>
                    <a:pt x="238" y="66"/>
                  </a:lnTo>
                  <a:lnTo>
                    <a:pt x="224" y="86"/>
                  </a:lnTo>
                  <a:lnTo>
                    <a:pt x="212" y="112"/>
                  </a:lnTo>
                  <a:lnTo>
                    <a:pt x="198" y="138"/>
                  </a:lnTo>
                  <a:lnTo>
                    <a:pt x="198" y="138"/>
                  </a:lnTo>
                  <a:lnTo>
                    <a:pt x="176" y="190"/>
                  </a:lnTo>
                  <a:lnTo>
                    <a:pt x="158" y="226"/>
                  </a:lnTo>
                  <a:lnTo>
                    <a:pt x="144" y="250"/>
                  </a:lnTo>
                  <a:lnTo>
                    <a:pt x="134" y="262"/>
                  </a:lnTo>
                  <a:lnTo>
                    <a:pt x="126" y="270"/>
                  </a:lnTo>
                  <a:lnTo>
                    <a:pt x="120" y="274"/>
                  </a:lnTo>
                  <a:lnTo>
                    <a:pt x="116" y="278"/>
                  </a:lnTo>
                  <a:lnTo>
                    <a:pt x="114" y="286"/>
                  </a:lnTo>
                  <a:lnTo>
                    <a:pt x="114" y="286"/>
                  </a:lnTo>
                  <a:lnTo>
                    <a:pt x="108" y="310"/>
                  </a:lnTo>
                  <a:lnTo>
                    <a:pt x="100" y="336"/>
                  </a:lnTo>
                  <a:lnTo>
                    <a:pt x="96" y="348"/>
                  </a:lnTo>
                  <a:lnTo>
                    <a:pt x="88" y="360"/>
                  </a:lnTo>
                  <a:lnTo>
                    <a:pt x="78" y="370"/>
                  </a:lnTo>
                  <a:lnTo>
                    <a:pt x="64" y="376"/>
                  </a:lnTo>
                  <a:lnTo>
                    <a:pt x="64" y="376"/>
                  </a:lnTo>
                  <a:lnTo>
                    <a:pt x="24" y="392"/>
                  </a:lnTo>
                  <a:lnTo>
                    <a:pt x="14" y="394"/>
                  </a:lnTo>
                  <a:lnTo>
                    <a:pt x="14" y="394"/>
                  </a:lnTo>
                  <a:lnTo>
                    <a:pt x="16" y="396"/>
                  </a:lnTo>
                  <a:lnTo>
                    <a:pt x="22" y="400"/>
                  </a:lnTo>
                  <a:lnTo>
                    <a:pt x="30" y="402"/>
                  </a:lnTo>
                  <a:lnTo>
                    <a:pt x="36" y="402"/>
                  </a:lnTo>
                  <a:lnTo>
                    <a:pt x="44" y="402"/>
                  </a:lnTo>
                  <a:lnTo>
                    <a:pt x="44" y="402"/>
                  </a:lnTo>
                  <a:lnTo>
                    <a:pt x="48" y="400"/>
                  </a:lnTo>
                  <a:lnTo>
                    <a:pt x="50" y="402"/>
                  </a:lnTo>
                  <a:lnTo>
                    <a:pt x="44" y="408"/>
                  </a:lnTo>
                  <a:lnTo>
                    <a:pt x="14" y="430"/>
                  </a:lnTo>
                  <a:lnTo>
                    <a:pt x="14" y="430"/>
                  </a:lnTo>
                  <a:lnTo>
                    <a:pt x="8" y="434"/>
                  </a:lnTo>
                  <a:lnTo>
                    <a:pt x="4" y="440"/>
                  </a:lnTo>
                  <a:lnTo>
                    <a:pt x="0" y="446"/>
                  </a:lnTo>
                  <a:lnTo>
                    <a:pt x="0" y="452"/>
                  </a:lnTo>
                  <a:lnTo>
                    <a:pt x="0" y="460"/>
                  </a:lnTo>
                  <a:lnTo>
                    <a:pt x="2" y="464"/>
                  </a:lnTo>
                  <a:lnTo>
                    <a:pt x="2" y="464"/>
                  </a:lnTo>
                  <a:lnTo>
                    <a:pt x="2" y="462"/>
                  </a:lnTo>
                  <a:lnTo>
                    <a:pt x="4" y="456"/>
                  </a:lnTo>
                  <a:lnTo>
                    <a:pt x="10" y="452"/>
                  </a:lnTo>
                  <a:lnTo>
                    <a:pt x="16" y="450"/>
                  </a:lnTo>
                  <a:lnTo>
                    <a:pt x="22" y="448"/>
                  </a:lnTo>
                  <a:lnTo>
                    <a:pt x="22" y="448"/>
                  </a:lnTo>
                  <a:lnTo>
                    <a:pt x="26" y="450"/>
                  </a:lnTo>
                  <a:lnTo>
                    <a:pt x="30" y="452"/>
                  </a:lnTo>
                  <a:lnTo>
                    <a:pt x="38" y="458"/>
                  </a:lnTo>
                  <a:lnTo>
                    <a:pt x="42" y="466"/>
                  </a:lnTo>
                  <a:lnTo>
                    <a:pt x="44" y="474"/>
                  </a:lnTo>
                  <a:lnTo>
                    <a:pt x="44" y="474"/>
                  </a:lnTo>
                  <a:lnTo>
                    <a:pt x="44" y="478"/>
                  </a:lnTo>
                  <a:lnTo>
                    <a:pt x="44" y="478"/>
                  </a:lnTo>
                  <a:lnTo>
                    <a:pt x="54" y="474"/>
                  </a:lnTo>
                  <a:lnTo>
                    <a:pt x="66" y="474"/>
                  </a:lnTo>
                  <a:lnTo>
                    <a:pt x="80" y="476"/>
                  </a:lnTo>
                  <a:lnTo>
                    <a:pt x="80" y="476"/>
                  </a:lnTo>
                  <a:lnTo>
                    <a:pt x="78" y="484"/>
                  </a:lnTo>
                  <a:lnTo>
                    <a:pt x="76" y="494"/>
                  </a:lnTo>
                  <a:lnTo>
                    <a:pt x="78" y="504"/>
                  </a:lnTo>
                  <a:lnTo>
                    <a:pt x="80" y="512"/>
                  </a:lnTo>
                  <a:lnTo>
                    <a:pt x="86" y="528"/>
                  </a:lnTo>
                  <a:lnTo>
                    <a:pt x="94" y="540"/>
                  </a:lnTo>
                  <a:lnTo>
                    <a:pt x="104" y="552"/>
                  </a:lnTo>
                  <a:lnTo>
                    <a:pt x="112" y="560"/>
                  </a:lnTo>
                  <a:lnTo>
                    <a:pt x="120" y="566"/>
                  </a:lnTo>
                  <a:lnTo>
                    <a:pt x="120" y="566"/>
                  </a:lnTo>
                  <a:lnTo>
                    <a:pt x="122" y="552"/>
                  </a:lnTo>
                  <a:lnTo>
                    <a:pt x="124" y="540"/>
                  </a:lnTo>
                  <a:lnTo>
                    <a:pt x="126" y="528"/>
                  </a:lnTo>
                  <a:lnTo>
                    <a:pt x="130" y="518"/>
                  </a:lnTo>
                  <a:lnTo>
                    <a:pt x="138" y="504"/>
                  </a:lnTo>
                  <a:lnTo>
                    <a:pt x="142" y="498"/>
                  </a:lnTo>
                  <a:lnTo>
                    <a:pt x="142" y="498"/>
                  </a:lnTo>
                  <a:lnTo>
                    <a:pt x="142" y="510"/>
                  </a:lnTo>
                  <a:lnTo>
                    <a:pt x="144" y="520"/>
                  </a:lnTo>
                  <a:lnTo>
                    <a:pt x="150" y="540"/>
                  </a:lnTo>
                  <a:lnTo>
                    <a:pt x="160" y="558"/>
                  </a:lnTo>
                  <a:lnTo>
                    <a:pt x="172" y="576"/>
                  </a:lnTo>
                  <a:lnTo>
                    <a:pt x="184" y="590"/>
                  </a:lnTo>
                  <a:lnTo>
                    <a:pt x="194" y="600"/>
                  </a:lnTo>
                  <a:lnTo>
                    <a:pt x="204" y="610"/>
                  </a:lnTo>
                  <a:lnTo>
                    <a:pt x="204" y="610"/>
                  </a:lnTo>
                  <a:lnTo>
                    <a:pt x="196" y="596"/>
                  </a:lnTo>
                  <a:lnTo>
                    <a:pt x="188" y="578"/>
                  </a:lnTo>
                  <a:lnTo>
                    <a:pt x="182" y="556"/>
                  </a:lnTo>
                  <a:lnTo>
                    <a:pt x="176" y="530"/>
                  </a:lnTo>
                  <a:lnTo>
                    <a:pt x="172" y="498"/>
                  </a:lnTo>
                  <a:lnTo>
                    <a:pt x="172" y="480"/>
                  </a:lnTo>
                  <a:lnTo>
                    <a:pt x="172" y="464"/>
                  </a:lnTo>
                  <a:lnTo>
                    <a:pt x="176" y="444"/>
                  </a:lnTo>
                  <a:lnTo>
                    <a:pt x="180" y="426"/>
                  </a:lnTo>
                  <a:lnTo>
                    <a:pt x="180" y="426"/>
                  </a:lnTo>
                  <a:lnTo>
                    <a:pt x="196" y="408"/>
                  </a:lnTo>
                  <a:lnTo>
                    <a:pt x="204" y="398"/>
                  </a:lnTo>
                  <a:lnTo>
                    <a:pt x="208" y="388"/>
                  </a:lnTo>
                  <a:lnTo>
                    <a:pt x="208" y="388"/>
                  </a:lnTo>
                  <a:lnTo>
                    <a:pt x="216" y="362"/>
                  </a:lnTo>
                  <a:lnTo>
                    <a:pt x="226" y="326"/>
                  </a:lnTo>
                  <a:lnTo>
                    <a:pt x="234" y="290"/>
                  </a:lnTo>
                  <a:lnTo>
                    <a:pt x="236" y="272"/>
                  </a:lnTo>
                  <a:lnTo>
                    <a:pt x="236" y="258"/>
                  </a:lnTo>
                  <a:lnTo>
                    <a:pt x="236" y="258"/>
                  </a:lnTo>
                  <a:lnTo>
                    <a:pt x="236" y="242"/>
                  </a:lnTo>
                  <a:lnTo>
                    <a:pt x="236" y="222"/>
                  </a:lnTo>
                  <a:lnTo>
                    <a:pt x="238" y="200"/>
                  </a:lnTo>
                  <a:lnTo>
                    <a:pt x="242" y="176"/>
                  </a:lnTo>
                  <a:lnTo>
                    <a:pt x="248" y="152"/>
                  </a:lnTo>
                  <a:lnTo>
                    <a:pt x="258" y="130"/>
                  </a:lnTo>
                  <a:lnTo>
                    <a:pt x="264" y="118"/>
                  </a:lnTo>
                  <a:lnTo>
                    <a:pt x="270" y="110"/>
                  </a:lnTo>
                  <a:lnTo>
                    <a:pt x="278" y="102"/>
                  </a:lnTo>
                  <a:lnTo>
                    <a:pt x="286" y="94"/>
                  </a:lnTo>
                  <a:lnTo>
                    <a:pt x="286" y="94"/>
                  </a:lnTo>
                  <a:lnTo>
                    <a:pt x="292" y="92"/>
                  </a:lnTo>
                  <a:lnTo>
                    <a:pt x="292" y="92"/>
                  </a:lnTo>
                  <a:lnTo>
                    <a:pt x="288" y="98"/>
                  </a:lnTo>
                  <a:lnTo>
                    <a:pt x="288" y="98"/>
                  </a:lnTo>
                  <a:lnTo>
                    <a:pt x="284" y="120"/>
                  </a:lnTo>
                  <a:lnTo>
                    <a:pt x="284" y="134"/>
                  </a:lnTo>
                  <a:lnTo>
                    <a:pt x="284" y="142"/>
                  </a:lnTo>
                  <a:lnTo>
                    <a:pt x="284" y="146"/>
                  </a:lnTo>
                  <a:lnTo>
                    <a:pt x="284" y="146"/>
                  </a:lnTo>
                  <a:lnTo>
                    <a:pt x="288" y="138"/>
                  </a:lnTo>
                  <a:lnTo>
                    <a:pt x="302" y="120"/>
                  </a:lnTo>
                  <a:lnTo>
                    <a:pt x="310" y="108"/>
                  </a:lnTo>
                  <a:lnTo>
                    <a:pt x="322" y="98"/>
                  </a:lnTo>
                  <a:lnTo>
                    <a:pt x="336" y="90"/>
                  </a:lnTo>
                  <a:lnTo>
                    <a:pt x="354" y="82"/>
                  </a:lnTo>
                  <a:lnTo>
                    <a:pt x="354" y="82"/>
                  </a:lnTo>
                  <a:lnTo>
                    <a:pt x="380" y="76"/>
                  </a:lnTo>
                  <a:lnTo>
                    <a:pt x="380" y="76"/>
                  </a:lnTo>
                  <a:lnTo>
                    <a:pt x="392" y="82"/>
                  </a:lnTo>
                  <a:lnTo>
                    <a:pt x="400" y="92"/>
                  </a:lnTo>
                  <a:lnTo>
                    <a:pt x="408" y="100"/>
                  </a:lnTo>
                  <a:lnTo>
                    <a:pt x="412" y="110"/>
                  </a:lnTo>
                  <a:lnTo>
                    <a:pt x="418" y="126"/>
                  </a:lnTo>
                  <a:lnTo>
                    <a:pt x="418" y="134"/>
                  </a:lnTo>
                  <a:lnTo>
                    <a:pt x="418" y="134"/>
                  </a:lnTo>
                  <a:lnTo>
                    <a:pt x="420" y="116"/>
                  </a:lnTo>
                  <a:lnTo>
                    <a:pt x="422" y="98"/>
                  </a:lnTo>
                  <a:lnTo>
                    <a:pt x="420" y="78"/>
                  </a:lnTo>
                  <a:lnTo>
                    <a:pt x="420" y="78"/>
                  </a:lnTo>
                  <a:lnTo>
                    <a:pt x="428" y="92"/>
                  </a:lnTo>
                  <a:lnTo>
                    <a:pt x="440" y="120"/>
                  </a:lnTo>
                  <a:lnTo>
                    <a:pt x="440" y="120"/>
                  </a:lnTo>
                  <a:lnTo>
                    <a:pt x="444" y="136"/>
                  </a:lnTo>
                  <a:lnTo>
                    <a:pt x="446" y="154"/>
                  </a:lnTo>
                  <a:lnTo>
                    <a:pt x="448" y="170"/>
                  </a:lnTo>
                  <a:lnTo>
                    <a:pt x="446" y="188"/>
                  </a:lnTo>
                  <a:lnTo>
                    <a:pt x="442" y="206"/>
                  </a:lnTo>
                  <a:lnTo>
                    <a:pt x="438" y="224"/>
                  </a:lnTo>
                  <a:lnTo>
                    <a:pt x="430" y="244"/>
                  </a:lnTo>
                  <a:lnTo>
                    <a:pt x="422" y="264"/>
                  </a:lnTo>
                  <a:lnTo>
                    <a:pt x="422" y="264"/>
                  </a:lnTo>
                  <a:lnTo>
                    <a:pt x="412" y="284"/>
                  </a:lnTo>
                  <a:lnTo>
                    <a:pt x="402" y="300"/>
                  </a:lnTo>
                  <a:lnTo>
                    <a:pt x="392" y="312"/>
                  </a:lnTo>
                  <a:lnTo>
                    <a:pt x="384" y="322"/>
                  </a:lnTo>
                  <a:lnTo>
                    <a:pt x="370" y="332"/>
                  </a:lnTo>
                  <a:lnTo>
                    <a:pt x="364" y="336"/>
                  </a:lnTo>
                  <a:lnTo>
                    <a:pt x="364" y="336"/>
                  </a:lnTo>
                  <a:lnTo>
                    <a:pt x="360" y="340"/>
                  </a:lnTo>
                  <a:lnTo>
                    <a:pt x="354" y="356"/>
                  </a:lnTo>
                  <a:lnTo>
                    <a:pt x="350" y="368"/>
                  </a:lnTo>
                  <a:lnTo>
                    <a:pt x="348" y="380"/>
                  </a:lnTo>
                  <a:lnTo>
                    <a:pt x="348" y="396"/>
                  </a:lnTo>
                  <a:lnTo>
                    <a:pt x="350" y="414"/>
                  </a:lnTo>
                  <a:lnTo>
                    <a:pt x="350" y="414"/>
                  </a:lnTo>
                  <a:lnTo>
                    <a:pt x="350" y="430"/>
                  </a:lnTo>
                  <a:lnTo>
                    <a:pt x="350" y="442"/>
                  </a:lnTo>
                  <a:lnTo>
                    <a:pt x="348" y="450"/>
                  </a:lnTo>
                  <a:lnTo>
                    <a:pt x="344" y="456"/>
                  </a:lnTo>
                  <a:lnTo>
                    <a:pt x="338" y="462"/>
                  </a:lnTo>
                  <a:lnTo>
                    <a:pt x="334" y="464"/>
                  </a:lnTo>
                  <a:lnTo>
                    <a:pt x="334" y="468"/>
                  </a:lnTo>
                  <a:lnTo>
                    <a:pt x="334" y="468"/>
                  </a:lnTo>
                  <a:lnTo>
                    <a:pt x="346" y="468"/>
                  </a:lnTo>
                  <a:lnTo>
                    <a:pt x="358" y="464"/>
                  </a:lnTo>
                  <a:lnTo>
                    <a:pt x="374" y="458"/>
                  </a:lnTo>
                  <a:lnTo>
                    <a:pt x="390" y="450"/>
                  </a:lnTo>
                  <a:lnTo>
                    <a:pt x="390" y="450"/>
                  </a:lnTo>
                  <a:lnTo>
                    <a:pt x="384" y="456"/>
                  </a:lnTo>
                  <a:lnTo>
                    <a:pt x="378" y="460"/>
                  </a:lnTo>
                  <a:lnTo>
                    <a:pt x="358" y="472"/>
                  </a:lnTo>
                  <a:lnTo>
                    <a:pt x="336" y="484"/>
                  </a:lnTo>
                  <a:lnTo>
                    <a:pt x="326" y="492"/>
                  </a:lnTo>
                  <a:lnTo>
                    <a:pt x="318" y="500"/>
                  </a:lnTo>
                  <a:lnTo>
                    <a:pt x="318" y="500"/>
                  </a:lnTo>
                  <a:lnTo>
                    <a:pt x="304" y="518"/>
                  </a:lnTo>
                  <a:lnTo>
                    <a:pt x="296" y="534"/>
                  </a:lnTo>
                  <a:lnTo>
                    <a:pt x="290" y="558"/>
                  </a:lnTo>
                  <a:lnTo>
                    <a:pt x="280" y="596"/>
                  </a:lnTo>
                  <a:lnTo>
                    <a:pt x="280" y="596"/>
                  </a:lnTo>
                  <a:lnTo>
                    <a:pt x="272" y="616"/>
                  </a:lnTo>
                  <a:lnTo>
                    <a:pt x="266" y="632"/>
                  </a:lnTo>
                  <a:lnTo>
                    <a:pt x="258" y="642"/>
                  </a:lnTo>
                  <a:lnTo>
                    <a:pt x="252" y="650"/>
                  </a:lnTo>
                  <a:lnTo>
                    <a:pt x="244" y="656"/>
                  </a:lnTo>
                  <a:lnTo>
                    <a:pt x="248" y="656"/>
                  </a:lnTo>
                  <a:lnTo>
                    <a:pt x="248" y="656"/>
                  </a:lnTo>
                  <a:lnTo>
                    <a:pt x="254" y="652"/>
                  </a:lnTo>
                  <a:lnTo>
                    <a:pt x="262" y="646"/>
                  </a:lnTo>
                  <a:lnTo>
                    <a:pt x="276" y="634"/>
                  </a:lnTo>
                  <a:lnTo>
                    <a:pt x="280" y="630"/>
                  </a:lnTo>
                  <a:lnTo>
                    <a:pt x="284" y="628"/>
                  </a:lnTo>
                  <a:lnTo>
                    <a:pt x="286" y="632"/>
                  </a:lnTo>
                  <a:lnTo>
                    <a:pt x="284" y="640"/>
                  </a:lnTo>
                  <a:lnTo>
                    <a:pt x="284" y="640"/>
                  </a:lnTo>
                  <a:lnTo>
                    <a:pt x="284" y="648"/>
                  </a:lnTo>
                  <a:lnTo>
                    <a:pt x="284" y="652"/>
                  </a:lnTo>
                  <a:lnTo>
                    <a:pt x="288" y="664"/>
                  </a:lnTo>
                  <a:lnTo>
                    <a:pt x="294" y="672"/>
                  </a:lnTo>
                  <a:lnTo>
                    <a:pt x="302" y="678"/>
                  </a:lnTo>
                  <a:lnTo>
                    <a:pt x="310" y="682"/>
                  </a:lnTo>
                  <a:lnTo>
                    <a:pt x="318" y="684"/>
                  </a:lnTo>
                  <a:lnTo>
                    <a:pt x="322" y="682"/>
                  </a:lnTo>
                  <a:lnTo>
                    <a:pt x="324" y="680"/>
                  </a:lnTo>
                  <a:lnTo>
                    <a:pt x="324" y="676"/>
                  </a:lnTo>
                  <a:lnTo>
                    <a:pt x="324" y="676"/>
                  </a:lnTo>
                  <a:lnTo>
                    <a:pt x="326" y="658"/>
                  </a:lnTo>
                  <a:lnTo>
                    <a:pt x="328" y="640"/>
                  </a:lnTo>
                  <a:lnTo>
                    <a:pt x="330" y="628"/>
                  </a:lnTo>
                  <a:lnTo>
                    <a:pt x="332" y="628"/>
                  </a:lnTo>
                  <a:lnTo>
                    <a:pt x="332" y="630"/>
                  </a:lnTo>
                  <a:lnTo>
                    <a:pt x="332" y="630"/>
                  </a:lnTo>
                  <a:lnTo>
                    <a:pt x="334" y="636"/>
                  </a:lnTo>
                  <a:lnTo>
                    <a:pt x="338" y="642"/>
                  </a:lnTo>
                  <a:lnTo>
                    <a:pt x="348" y="654"/>
                  </a:lnTo>
                  <a:lnTo>
                    <a:pt x="366" y="664"/>
                  </a:lnTo>
                  <a:lnTo>
                    <a:pt x="366" y="664"/>
                  </a:lnTo>
                  <a:lnTo>
                    <a:pt x="376" y="634"/>
                  </a:lnTo>
                  <a:lnTo>
                    <a:pt x="386" y="616"/>
                  </a:lnTo>
                  <a:lnTo>
                    <a:pt x="390" y="610"/>
                  </a:lnTo>
                  <a:lnTo>
                    <a:pt x="390" y="608"/>
                  </a:lnTo>
                  <a:lnTo>
                    <a:pt x="392" y="608"/>
                  </a:lnTo>
                  <a:lnTo>
                    <a:pt x="392" y="608"/>
                  </a:lnTo>
                  <a:lnTo>
                    <a:pt x="394" y="612"/>
                  </a:lnTo>
                  <a:lnTo>
                    <a:pt x="392" y="618"/>
                  </a:lnTo>
                  <a:lnTo>
                    <a:pt x="388" y="630"/>
                  </a:lnTo>
                  <a:lnTo>
                    <a:pt x="376" y="650"/>
                  </a:lnTo>
                  <a:lnTo>
                    <a:pt x="376" y="650"/>
                  </a:lnTo>
                  <a:lnTo>
                    <a:pt x="378" y="650"/>
                  </a:lnTo>
                  <a:lnTo>
                    <a:pt x="384" y="648"/>
                  </a:lnTo>
                  <a:lnTo>
                    <a:pt x="396" y="644"/>
                  </a:lnTo>
                  <a:lnTo>
                    <a:pt x="414" y="632"/>
                  </a:lnTo>
                  <a:lnTo>
                    <a:pt x="414" y="632"/>
                  </a:lnTo>
                  <a:lnTo>
                    <a:pt x="420" y="628"/>
                  </a:lnTo>
                  <a:lnTo>
                    <a:pt x="424" y="622"/>
                  </a:lnTo>
                  <a:lnTo>
                    <a:pt x="430" y="612"/>
                  </a:lnTo>
                  <a:lnTo>
                    <a:pt x="432" y="598"/>
                  </a:lnTo>
                  <a:lnTo>
                    <a:pt x="432" y="586"/>
                  </a:lnTo>
                  <a:lnTo>
                    <a:pt x="430" y="556"/>
                  </a:lnTo>
                  <a:lnTo>
                    <a:pt x="430" y="544"/>
                  </a:lnTo>
                  <a:lnTo>
                    <a:pt x="430" y="532"/>
                  </a:lnTo>
                  <a:lnTo>
                    <a:pt x="430" y="532"/>
                  </a:lnTo>
                  <a:lnTo>
                    <a:pt x="432" y="524"/>
                  </a:lnTo>
                  <a:lnTo>
                    <a:pt x="434" y="524"/>
                  </a:lnTo>
                  <a:lnTo>
                    <a:pt x="436" y="526"/>
                  </a:lnTo>
                  <a:lnTo>
                    <a:pt x="438" y="530"/>
                  </a:lnTo>
                  <a:lnTo>
                    <a:pt x="440" y="538"/>
                  </a:lnTo>
                  <a:lnTo>
                    <a:pt x="440" y="538"/>
                  </a:lnTo>
                  <a:lnTo>
                    <a:pt x="440" y="534"/>
                  </a:lnTo>
                  <a:lnTo>
                    <a:pt x="440" y="534"/>
                  </a:lnTo>
                  <a:lnTo>
                    <a:pt x="442" y="518"/>
                  </a:lnTo>
                  <a:lnTo>
                    <a:pt x="444" y="508"/>
                  </a:lnTo>
                  <a:lnTo>
                    <a:pt x="446" y="504"/>
                  </a:lnTo>
                  <a:lnTo>
                    <a:pt x="448" y="502"/>
                  </a:lnTo>
                  <a:lnTo>
                    <a:pt x="452" y="502"/>
                  </a:lnTo>
                  <a:lnTo>
                    <a:pt x="454" y="506"/>
                  </a:lnTo>
                  <a:lnTo>
                    <a:pt x="454" y="506"/>
                  </a:lnTo>
                  <a:lnTo>
                    <a:pt x="456" y="512"/>
                  </a:lnTo>
                  <a:lnTo>
                    <a:pt x="456" y="524"/>
                  </a:lnTo>
                  <a:lnTo>
                    <a:pt x="454" y="552"/>
                  </a:lnTo>
                  <a:lnTo>
                    <a:pt x="448" y="592"/>
                  </a:lnTo>
                  <a:lnTo>
                    <a:pt x="448" y="592"/>
                  </a:lnTo>
                  <a:lnTo>
                    <a:pt x="460" y="568"/>
                  </a:lnTo>
                  <a:lnTo>
                    <a:pt x="468" y="544"/>
                  </a:lnTo>
                  <a:lnTo>
                    <a:pt x="470" y="532"/>
                  </a:lnTo>
                  <a:lnTo>
                    <a:pt x="472" y="520"/>
                  </a:lnTo>
                  <a:lnTo>
                    <a:pt x="472" y="520"/>
                  </a:lnTo>
                  <a:lnTo>
                    <a:pt x="470" y="494"/>
                  </a:lnTo>
                  <a:lnTo>
                    <a:pt x="464" y="466"/>
                  </a:lnTo>
                  <a:lnTo>
                    <a:pt x="458" y="438"/>
                  </a:lnTo>
                  <a:lnTo>
                    <a:pt x="458" y="438"/>
                  </a:lnTo>
                  <a:lnTo>
                    <a:pt x="460" y="436"/>
                  </a:lnTo>
                  <a:lnTo>
                    <a:pt x="468" y="430"/>
                  </a:lnTo>
                  <a:lnTo>
                    <a:pt x="474" y="422"/>
                  </a:lnTo>
                  <a:lnTo>
                    <a:pt x="478" y="414"/>
                  </a:lnTo>
                  <a:lnTo>
                    <a:pt x="482" y="402"/>
                  </a:lnTo>
                  <a:lnTo>
                    <a:pt x="488" y="386"/>
                  </a:lnTo>
                  <a:lnTo>
                    <a:pt x="488" y="386"/>
                  </a:lnTo>
                  <a:lnTo>
                    <a:pt x="490" y="368"/>
                  </a:lnTo>
                  <a:lnTo>
                    <a:pt x="492" y="352"/>
                  </a:lnTo>
                  <a:lnTo>
                    <a:pt x="490" y="322"/>
                  </a:lnTo>
                  <a:lnTo>
                    <a:pt x="486" y="300"/>
                  </a:lnTo>
                  <a:lnTo>
                    <a:pt x="486" y="296"/>
                  </a:lnTo>
                  <a:lnTo>
                    <a:pt x="486" y="296"/>
                  </a:lnTo>
                  <a:lnTo>
                    <a:pt x="490" y="300"/>
                  </a:lnTo>
                  <a:lnTo>
                    <a:pt x="496" y="304"/>
                  </a:lnTo>
                  <a:lnTo>
                    <a:pt x="500" y="302"/>
                  </a:lnTo>
                  <a:lnTo>
                    <a:pt x="500" y="302"/>
                  </a:lnTo>
                  <a:lnTo>
                    <a:pt x="498" y="300"/>
                  </a:lnTo>
                  <a:lnTo>
                    <a:pt x="498" y="30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6" name="Freeform 22"/>
            <p:cNvSpPr>
              <a:spLocks/>
            </p:cNvSpPr>
            <p:nvPr/>
          </p:nvSpPr>
          <p:spPr bwMode="auto">
            <a:xfrm>
              <a:off x="1870" y="2932"/>
              <a:ext cx="96" cy="50"/>
            </a:xfrm>
            <a:custGeom>
              <a:avLst/>
              <a:gdLst>
                <a:gd name="T0" fmla="*/ 86 w 96"/>
                <a:gd name="T1" fmla="*/ 42 h 50"/>
                <a:gd name="T2" fmla="*/ 86 w 96"/>
                <a:gd name="T3" fmla="*/ 42 h 50"/>
                <a:gd name="T4" fmla="*/ 70 w 96"/>
                <a:gd name="T5" fmla="*/ 38 h 50"/>
                <a:gd name="T6" fmla="*/ 60 w 96"/>
                <a:gd name="T7" fmla="*/ 34 h 50"/>
                <a:gd name="T8" fmla="*/ 34 w 96"/>
                <a:gd name="T9" fmla="*/ 18 h 50"/>
                <a:gd name="T10" fmla="*/ 34 w 96"/>
                <a:gd name="T11" fmla="*/ 18 h 50"/>
                <a:gd name="T12" fmla="*/ 6 w 96"/>
                <a:gd name="T13" fmla="*/ 4 h 50"/>
                <a:gd name="T14" fmla="*/ 0 w 96"/>
                <a:gd name="T15" fmla="*/ 0 h 50"/>
                <a:gd name="T16" fmla="*/ 0 w 96"/>
                <a:gd name="T17" fmla="*/ 0 h 50"/>
                <a:gd name="T18" fmla="*/ 0 w 96"/>
                <a:gd name="T19" fmla="*/ 4 h 50"/>
                <a:gd name="T20" fmla="*/ 2 w 96"/>
                <a:gd name="T21" fmla="*/ 10 h 50"/>
                <a:gd name="T22" fmla="*/ 6 w 96"/>
                <a:gd name="T23" fmla="*/ 16 h 50"/>
                <a:gd name="T24" fmla="*/ 12 w 96"/>
                <a:gd name="T25" fmla="*/ 22 h 50"/>
                <a:gd name="T26" fmla="*/ 22 w 96"/>
                <a:gd name="T27" fmla="*/ 28 h 50"/>
                <a:gd name="T28" fmla="*/ 34 w 96"/>
                <a:gd name="T29" fmla="*/ 34 h 50"/>
                <a:gd name="T30" fmla="*/ 34 w 96"/>
                <a:gd name="T31" fmla="*/ 34 h 50"/>
                <a:gd name="T32" fmla="*/ 60 w 96"/>
                <a:gd name="T33" fmla="*/ 44 h 50"/>
                <a:gd name="T34" fmla="*/ 80 w 96"/>
                <a:gd name="T35" fmla="*/ 50 h 50"/>
                <a:gd name="T36" fmla="*/ 92 w 96"/>
                <a:gd name="T37" fmla="*/ 50 h 50"/>
                <a:gd name="T38" fmla="*/ 96 w 96"/>
                <a:gd name="T39" fmla="*/ 50 h 50"/>
                <a:gd name="T40" fmla="*/ 86 w 96"/>
                <a:gd name="T41"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50">
                  <a:moveTo>
                    <a:pt x="86" y="42"/>
                  </a:moveTo>
                  <a:lnTo>
                    <a:pt x="86" y="42"/>
                  </a:lnTo>
                  <a:lnTo>
                    <a:pt x="70" y="38"/>
                  </a:lnTo>
                  <a:lnTo>
                    <a:pt x="60" y="34"/>
                  </a:lnTo>
                  <a:lnTo>
                    <a:pt x="34" y="18"/>
                  </a:lnTo>
                  <a:lnTo>
                    <a:pt x="34" y="18"/>
                  </a:lnTo>
                  <a:lnTo>
                    <a:pt x="6" y="4"/>
                  </a:lnTo>
                  <a:lnTo>
                    <a:pt x="0" y="0"/>
                  </a:lnTo>
                  <a:lnTo>
                    <a:pt x="0" y="0"/>
                  </a:lnTo>
                  <a:lnTo>
                    <a:pt x="0" y="4"/>
                  </a:lnTo>
                  <a:lnTo>
                    <a:pt x="2" y="10"/>
                  </a:lnTo>
                  <a:lnTo>
                    <a:pt x="6" y="16"/>
                  </a:lnTo>
                  <a:lnTo>
                    <a:pt x="12" y="22"/>
                  </a:lnTo>
                  <a:lnTo>
                    <a:pt x="22" y="28"/>
                  </a:lnTo>
                  <a:lnTo>
                    <a:pt x="34" y="34"/>
                  </a:lnTo>
                  <a:lnTo>
                    <a:pt x="34" y="34"/>
                  </a:lnTo>
                  <a:lnTo>
                    <a:pt x="60" y="44"/>
                  </a:lnTo>
                  <a:lnTo>
                    <a:pt x="80" y="50"/>
                  </a:lnTo>
                  <a:lnTo>
                    <a:pt x="92" y="50"/>
                  </a:lnTo>
                  <a:lnTo>
                    <a:pt x="96" y="50"/>
                  </a:lnTo>
                  <a:lnTo>
                    <a:pt x="86" y="42"/>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7" name="Freeform 23"/>
            <p:cNvSpPr>
              <a:spLocks/>
            </p:cNvSpPr>
            <p:nvPr/>
          </p:nvSpPr>
          <p:spPr bwMode="auto">
            <a:xfrm>
              <a:off x="1478" y="2888"/>
              <a:ext cx="84" cy="64"/>
            </a:xfrm>
            <a:custGeom>
              <a:avLst/>
              <a:gdLst>
                <a:gd name="T0" fmla="*/ 84 w 84"/>
                <a:gd name="T1" fmla="*/ 4 h 64"/>
                <a:gd name="T2" fmla="*/ 84 w 84"/>
                <a:gd name="T3" fmla="*/ 4 h 64"/>
                <a:gd name="T4" fmla="*/ 76 w 84"/>
                <a:gd name="T5" fmla="*/ 22 h 64"/>
                <a:gd name="T6" fmla="*/ 68 w 84"/>
                <a:gd name="T7" fmla="*/ 36 h 64"/>
                <a:gd name="T8" fmla="*/ 56 w 84"/>
                <a:gd name="T9" fmla="*/ 46 h 64"/>
                <a:gd name="T10" fmla="*/ 38 w 84"/>
                <a:gd name="T11" fmla="*/ 54 h 64"/>
                <a:gd name="T12" fmla="*/ 38 w 84"/>
                <a:gd name="T13" fmla="*/ 54 h 64"/>
                <a:gd name="T14" fmla="*/ 20 w 84"/>
                <a:gd name="T15" fmla="*/ 60 h 64"/>
                <a:gd name="T16" fmla="*/ 8 w 84"/>
                <a:gd name="T17" fmla="*/ 64 h 64"/>
                <a:gd name="T18" fmla="*/ 0 w 84"/>
                <a:gd name="T19" fmla="*/ 64 h 64"/>
                <a:gd name="T20" fmla="*/ 0 w 84"/>
                <a:gd name="T21" fmla="*/ 64 h 64"/>
                <a:gd name="T22" fmla="*/ 18 w 84"/>
                <a:gd name="T23" fmla="*/ 54 h 64"/>
                <a:gd name="T24" fmla="*/ 50 w 84"/>
                <a:gd name="T25" fmla="*/ 34 h 64"/>
                <a:gd name="T26" fmla="*/ 50 w 84"/>
                <a:gd name="T27" fmla="*/ 34 h 64"/>
                <a:gd name="T28" fmla="*/ 62 w 84"/>
                <a:gd name="T29" fmla="*/ 24 h 64"/>
                <a:gd name="T30" fmla="*/ 72 w 84"/>
                <a:gd name="T31" fmla="*/ 12 h 64"/>
                <a:gd name="T32" fmla="*/ 80 w 84"/>
                <a:gd name="T33" fmla="*/ 0 h 64"/>
                <a:gd name="T34" fmla="*/ 84 w 84"/>
                <a:gd name="T35" fmla="*/ 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 h="64">
                  <a:moveTo>
                    <a:pt x="84" y="4"/>
                  </a:moveTo>
                  <a:lnTo>
                    <a:pt x="84" y="4"/>
                  </a:lnTo>
                  <a:lnTo>
                    <a:pt x="76" y="22"/>
                  </a:lnTo>
                  <a:lnTo>
                    <a:pt x="68" y="36"/>
                  </a:lnTo>
                  <a:lnTo>
                    <a:pt x="56" y="46"/>
                  </a:lnTo>
                  <a:lnTo>
                    <a:pt x="38" y="54"/>
                  </a:lnTo>
                  <a:lnTo>
                    <a:pt x="38" y="54"/>
                  </a:lnTo>
                  <a:lnTo>
                    <a:pt x="20" y="60"/>
                  </a:lnTo>
                  <a:lnTo>
                    <a:pt x="8" y="64"/>
                  </a:lnTo>
                  <a:lnTo>
                    <a:pt x="0" y="64"/>
                  </a:lnTo>
                  <a:lnTo>
                    <a:pt x="0" y="64"/>
                  </a:lnTo>
                  <a:lnTo>
                    <a:pt x="18" y="54"/>
                  </a:lnTo>
                  <a:lnTo>
                    <a:pt x="50" y="34"/>
                  </a:lnTo>
                  <a:lnTo>
                    <a:pt x="50" y="34"/>
                  </a:lnTo>
                  <a:lnTo>
                    <a:pt x="62" y="24"/>
                  </a:lnTo>
                  <a:lnTo>
                    <a:pt x="72" y="12"/>
                  </a:lnTo>
                  <a:lnTo>
                    <a:pt x="80" y="0"/>
                  </a:lnTo>
                  <a:lnTo>
                    <a:pt x="84" y="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8" name="Freeform 24"/>
            <p:cNvSpPr>
              <a:spLocks/>
            </p:cNvSpPr>
            <p:nvPr/>
          </p:nvSpPr>
          <p:spPr bwMode="auto">
            <a:xfrm>
              <a:off x="1408" y="2220"/>
              <a:ext cx="92" cy="158"/>
            </a:xfrm>
            <a:custGeom>
              <a:avLst/>
              <a:gdLst>
                <a:gd name="T0" fmla="*/ 90 w 92"/>
                <a:gd name="T1" fmla="*/ 158 h 158"/>
                <a:gd name="T2" fmla="*/ 90 w 92"/>
                <a:gd name="T3" fmla="*/ 158 h 158"/>
                <a:gd name="T4" fmla="*/ 90 w 92"/>
                <a:gd name="T5" fmla="*/ 158 h 158"/>
                <a:gd name="T6" fmla="*/ 90 w 92"/>
                <a:gd name="T7" fmla="*/ 158 h 158"/>
                <a:gd name="T8" fmla="*/ 64 w 92"/>
                <a:gd name="T9" fmla="*/ 118 h 158"/>
                <a:gd name="T10" fmla="*/ 64 w 92"/>
                <a:gd name="T11" fmla="*/ 118 h 158"/>
                <a:gd name="T12" fmla="*/ 42 w 92"/>
                <a:gd name="T13" fmla="*/ 76 h 158"/>
                <a:gd name="T14" fmla="*/ 42 w 92"/>
                <a:gd name="T15" fmla="*/ 76 h 158"/>
                <a:gd name="T16" fmla="*/ 0 w 92"/>
                <a:gd name="T17" fmla="*/ 2 h 158"/>
                <a:gd name="T18" fmla="*/ 0 w 92"/>
                <a:gd name="T19" fmla="*/ 2 h 158"/>
                <a:gd name="T20" fmla="*/ 2 w 92"/>
                <a:gd name="T21" fmla="*/ 0 h 158"/>
                <a:gd name="T22" fmla="*/ 2 w 92"/>
                <a:gd name="T23" fmla="*/ 0 h 158"/>
                <a:gd name="T24" fmla="*/ 4 w 92"/>
                <a:gd name="T25" fmla="*/ 0 h 158"/>
                <a:gd name="T26" fmla="*/ 4 w 92"/>
                <a:gd name="T27" fmla="*/ 0 h 158"/>
                <a:gd name="T28" fmla="*/ 46 w 92"/>
                <a:gd name="T29" fmla="*/ 74 h 158"/>
                <a:gd name="T30" fmla="*/ 46 w 92"/>
                <a:gd name="T31" fmla="*/ 74 h 158"/>
                <a:gd name="T32" fmla="*/ 68 w 92"/>
                <a:gd name="T33" fmla="*/ 116 h 158"/>
                <a:gd name="T34" fmla="*/ 68 w 92"/>
                <a:gd name="T35" fmla="*/ 116 h 158"/>
                <a:gd name="T36" fmla="*/ 92 w 92"/>
                <a:gd name="T37" fmla="*/ 156 h 158"/>
                <a:gd name="T38" fmla="*/ 92 w 92"/>
                <a:gd name="T39" fmla="*/ 156 h 158"/>
                <a:gd name="T40" fmla="*/ 92 w 92"/>
                <a:gd name="T41" fmla="*/ 158 h 158"/>
                <a:gd name="T42" fmla="*/ 92 w 92"/>
                <a:gd name="T43" fmla="*/ 158 h 158"/>
                <a:gd name="T44" fmla="*/ 90 w 92"/>
                <a:gd name="T45" fmla="*/ 158 h 158"/>
                <a:gd name="T46" fmla="*/ 90 w 92"/>
                <a:gd name="T4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58">
                  <a:moveTo>
                    <a:pt x="90" y="158"/>
                  </a:moveTo>
                  <a:lnTo>
                    <a:pt x="90" y="158"/>
                  </a:lnTo>
                  <a:lnTo>
                    <a:pt x="90" y="158"/>
                  </a:lnTo>
                  <a:lnTo>
                    <a:pt x="90" y="158"/>
                  </a:lnTo>
                  <a:lnTo>
                    <a:pt x="64" y="118"/>
                  </a:lnTo>
                  <a:lnTo>
                    <a:pt x="64" y="118"/>
                  </a:lnTo>
                  <a:lnTo>
                    <a:pt x="42" y="76"/>
                  </a:lnTo>
                  <a:lnTo>
                    <a:pt x="42" y="76"/>
                  </a:lnTo>
                  <a:lnTo>
                    <a:pt x="0" y="2"/>
                  </a:lnTo>
                  <a:lnTo>
                    <a:pt x="0" y="2"/>
                  </a:lnTo>
                  <a:lnTo>
                    <a:pt x="2" y="0"/>
                  </a:lnTo>
                  <a:lnTo>
                    <a:pt x="2" y="0"/>
                  </a:lnTo>
                  <a:lnTo>
                    <a:pt x="4" y="0"/>
                  </a:lnTo>
                  <a:lnTo>
                    <a:pt x="4" y="0"/>
                  </a:lnTo>
                  <a:lnTo>
                    <a:pt x="46" y="74"/>
                  </a:lnTo>
                  <a:lnTo>
                    <a:pt x="46" y="74"/>
                  </a:lnTo>
                  <a:lnTo>
                    <a:pt x="68" y="116"/>
                  </a:lnTo>
                  <a:lnTo>
                    <a:pt x="68" y="116"/>
                  </a:lnTo>
                  <a:lnTo>
                    <a:pt x="92" y="156"/>
                  </a:lnTo>
                  <a:lnTo>
                    <a:pt x="92" y="156"/>
                  </a:lnTo>
                  <a:lnTo>
                    <a:pt x="92" y="158"/>
                  </a:lnTo>
                  <a:lnTo>
                    <a:pt x="92" y="158"/>
                  </a:lnTo>
                  <a:lnTo>
                    <a:pt x="90" y="158"/>
                  </a:lnTo>
                  <a:lnTo>
                    <a:pt x="90" y="158"/>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9" name="Freeform 25"/>
            <p:cNvSpPr>
              <a:spLocks/>
            </p:cNvSpPr>
            <p:nvPr/>
          </p:nvSpPr>
          <p:spPr bwMode="auto">
            <a:xfrm>
              <a:off x="1946" y="2226"/>
              <a:ext cx="82" cy="106"/>
            </a:xfrm>
            <a:custGeom>
              <a:avLst/>
              <a:gdLst>
                <a:gd name="T0" fmla="*/ 2 w 82"/>
                <a:gd name="T1" fmla="*/ 106 h 106"/>
                <a:gd name="T2" fmla="*/ 2 w 82"/>
                <a:gd name="T3" fmla="*/ 106 h 106"/>
                <a:gd name="T4" fmla="*/ 0 w 82"/>
                <a:gd name="T5" fmla="*/ 104 h 106"/>
                <a:gd name="T6" fmla="*/ 0 w 82"/>
                <a:gd name="T7" fmla="*/ 104 h 106"/>
                <a:gd name="T8" fmla="*/ 0 w 82"/>
                <a:gd name="T9" fmla="*/ 102 h 106"/>
                <a:gd name="T10" fmla="*/ 0 w 82"/>
                <a:gd name="T11" fmla="*/ 102 h 106"/>
                <a:gd name="T12" fmla="*/ 10 w 82"/>
                <a:gd name="T13" fmla="*/ 92 h 106"/>
                <a:gd name="T14" fmla="*/ 36 w 82"/>
                <a:gd name="T15" fmla="*/ 66 h 106"/>
                <a:gd name="T16" fmla="*/ 48 w 82"/>
                <a:gd name="T17" fmla="*/ 50 h 106"/>
                <a:gd name="T18" fmla="*/ 62 w 82"/>
                <a:gd name="T19" fmla="*/ 34 h 106"/>
                <a:gd name="T20" fmla="*/ 72 w 82"/>
                <a:gd name="T21" fmla="*/ 16 h 106"/>
                <a:gd name="T22" fmla="*/ 78 w 82"/>
                <a:gd name="T23" fmla="*/ 0 h 106"/>
                <a:gd name="T24" fmla="*/ 78 w 82"/>
                <a:gd name="T25" fmla="*/ 0 h 106"/>
                <a:gd name="T26" fmla="*/ 80 w 82"/>
                <a:gd name="T27" fmla="*/ 0 h 106"/>
                <a:gd name="T28" fmla="*/ 80 w 82"/>
                <a:gd name="T29" fmla="*/ 0 h 106"/>
                <a:gd name="T30" fmla="*/ 82 w 82"/>
                <a:gd name="T31" fmla="*/ 2 h 106"/>
                <a:gd name="T32" fmla="*/ 82 w 82"/>
                <a:gd name="T33" fmla="*/ 2 h 106"/>
                <a:gd name="T34" fmla="*/ 76 w 82"/>
                <a:gd name="T35" fmla="*/ 18 h 106"/>
                <a:gd name="T36" fmla="*/ 66 w 82"/>
                <a:gd name="T37" fmla="*/ 36 h 106"/>
                <a:gd name="T38" fmla="*/ 52 w 82"/>
                <a:gd name="T39" fmla="*/ 52 h 106"/>
                <a:gd name="T40" fmla="*/ 40 w 82"/>
                <a:gd name="T41" fmla="*/ 68 h 106"/>
                <a:gd name="T42" fmla="*/ 14 w 82"/>
                <a:gd name="T43" fmla="*/ 94 h 106"/>
                <a:gd name="T44" fmla="*/ 2 w 82"/>
                <a:gd name="T45" fmla="*/ 104 h 106"/>
                <a:gd name="T46" fmla="*/ 2 w 82"/>
                <a:gd name="T47" fmla="*/ 104 h 106"/>
                <a:gd name="T48" fmla="*/ 2 w 82"/>
                <a:gd name="T49" fmla="*/ 106 h 106"/>
                <a:gd name="T50" fmla="*/ 2 w 82"/>
                <a:gd name="T51"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106">
                  <a:moveTo>
                    <a:pt x="2" y="106"/>
                  </a:moveTo>
                  <a:lnTo>
                    <a:pt x="2" y="106"/>
                  </a:lnTo>
                  <a:lnTo>
                    <a:pt x="0" y="104"/>
                  </a:lnTo>
                  <a:lnTo>
                    <a:pt x="0" y="104"/>
                  </a:lnTo>
                  <a:lnTo>
                    <a:pt x="0" y="102"/>
                  </a:lnTo>
                  <a:lnTo>
                    <a:pt x="0" y="102"/>
                  </a:lnTo>
                  <a:lnTo>
                    <a:pt x="10" y="92"/>
                  </a:lnTo>
                  <a:lnTo>
                    <a:pt x="36" y="66"/>
                  </a:lnTo>
                  <a:lnTo>
                    <a:pt x="48" y="50"/>
                  </a:lnTo>
                  <a:lnTo>
                    <a:pt x="62" y="34"/>
                  </a:lnTo>
                  <a:lnTo>
                    <a:pt x="72" y="16"/>
                  </a:lnTo>
                  <a:lnTo>
                    <a:pt x="78" y="0"/>
                  </a:lnTo>
                  <a:lnTo>
                    <a:pt x="78" y="0"/>
                  </a:lnTo>
                  <a:lnTo>
                    <a:pt x="80" y="0"/>
                  </a:lnTo>
                  <a:lnTo>
                    <a:pt x="80" y="0"/>
                  </a:lnTo>
                  <a:lnTo>
                    <a:pt x="82" y="2"/>
                  </a:lnTo>
                  <a:lnTo>
                    <a:pt x="82" y="2"/>
                  </a:lnTo>
                  <a:lnTo>
                    <a:pt x="76" y="18"/>
                  </a:lnTo>
                  <a:lnTo>
                    <a:pt x="66" y="36"/>
                  </a:lnTo>
                  <a:lnTo>
                    <a:pt x="52" y="52"/>
                  </a:lnTo>
                  <a:lnTo>
                    <a:pt x="40" y="68"/>
                  </a:lnTo>
                  <a:lnTo>
                    <a:pt x="14" y="94"/>
                  </a:lnTo>
                  <a:lnTo>
                    <a:pt x="2" y="104"/>
                  </a:lnTo>
                  <a:lnTo>
                    <a:pt x="2" y="104"/>
                  </a:lnTo>
                  <a:lnTo>
                    <a:pt x="2" y="106"/>
                  </a:lnTo>
                  <a:lnTo>
                    <a:pt x="2" y="106"/>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334" name="TextBox 333"/>
          <p:cNvSpPr txBox="1"/>
          <p:nvPr/>
        </p:nvSpPr>
        <p:spPr>
          <a:xfrm>
            <a:off x="70406" y="1530442"/>
            <a:ext cx="4881483" cy="2931572"/>
          </a:xfrm>
          <a:prstGeom prst="rect">
            <a:avLst/>
          </a:prstGeom>
          <a:noFill/>
        </p:spPr>
        <p:txBody>
          <a:bodyPr wrap="square" rtlCol="0">
            <a:spAutoFit/>
          </a:bodyPr>
          <a:lstStyle/>
          <a:p>
            <a:pPr marL="285750" indent="-285750">
              <a:buFont typeface="Arial" charset="0"/>
              <a:buChar char="•"/>
            </a:pPr>
            <a:r>
              <a:rPr lang="en-US" dirty="0"/>
              <a:t>Stimulant use can have side effects, even when prescribed by a doctor. </a:t>
            </a:r>
          </a:p>
          <a:p>
            <a:pPr marL="285750" indent="-285750">
              <a:buFont typeface="Arial" charset="0"/>
              <a:buChar char="•"/>
            </a:pPr>
            <a:r>
              <a:rPr lang="en-US" dirty="0"/>
              <a:t>Taking high doses of a stimulant can cause:</a:t>
            </a:r>
          </a:p>
          <a:p>
            <a:pPr marL="742950" lvl="1" indent="-285750">
              <a:buFont typeface="Arial" charset="0"/>
              <a:buChar char="•"/>
            </a:pPr>
            <a:r>
              <a:rPr lang="en-US" b="1" dirty="0">
                <a:solidFill>
                  <a:srgbClr val="FF0000"/>
                </a:solidFill>
              </a:rPr>
              <a:t>Physical symptoms</a:t>
            </a:r>
            <a:r>
              <a:rPr lang="en-US" dirty="0">
                <a:solidFill>
                  <a:srgbClr val="FF0000"/>
                </a:solidFill>
              </a:rPr>
              <a:t>:</a:t>
            </a:r>
            <a:r>
              <a:rPr lang="en-US" dirty="0"/>
              <a:t> hair loss, skin problems, chronic itching, profuse sweating, teeth grinding, extreme fatigue</a:t>
            </a:r>
          </a:p>
          <a:p>
            <a:pPr marL="742950" lvl="1" indent="-285750">
              <a:buFont typeface="Arial" charset="0"/>
              <a:buChar char="•"/>
            </a:pPr>
            <a:r>
              <a:rPr lang="en-US" b="1" dirty="0">
                <a:solidFill>
                  <a:srgbClr val="FF0000"/>
                </a:solidFill>
              </a:rPr>
              <a:t>Cognitive symptoms</a:t>
            </a:r>
            <a:r>
              <a:rPr lang="en-US" dirty="0">
                <a:solidFill>
                  <a:srgbClr val="FF0000"/>
                </a:solidFill>
              </a:rPr>
              <a:t>: </a:t>
            </a:r>
            <a:r>
              <a:rPr lang="en-US" dirty="0"/>
              <a:t>paranoia, impaired judgment, hallucinations, psychosis </a:t>
            </a:r>
          </a:p>
          <a:p>
            <a:endParaRPr lang="en-US" sz="1350" dirty="0"/>
          </a:p>
          <a:p>
            <a:endParaRPr lang="en-US" sz="1350" dirty="0"/>
          </a:p>
          <a:p>
            <a:endParaRPr lang="en-US" sz="1350" dirty="0"/>
          </a:p>
        </p:txBody>
      </p:sp>
      <p:sp>
        <p:nvSpPr>
          <p:cNvPr id="161" name="Rectangle 160"/>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2400" dirty="0"/>
              <a:t>What happens to your brain and body  when you use prescription stimulants? </a:t>
            </a:r>
            <a:endParaRPr lang="en-US" sz="2100" dirty="0"/>
          </a:p>
        </p:txBody>
      </p:sp>
    </p:spTree>
    <p:extLst>
      <p:ext uri="{BB962C8B-B14F-4D97-AF65-F5344CB8AC3E}">
        <p14:creationId xmlns:p14="http://schemas.microsoft.com/office/powerpoint/2010/main" val="424440661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Oval 57"/>
          <p:cNvSpPr/>
          <p:nvPr/>
        </p:nvSpPr>
        <p:spPr>
          <a:xfrm>
            <a:off x="4066883" y="1316344"/>
            <a:ext cx="4103954" cy="4402947"/>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buFont typeface="Arial" charset="0"/>
              <a:buChar char="•"/>
            </a:pPr>
            <a:endParaRPr lang="en-US" sz="1600" b="1" dirty="0">
              <a:solidFill>
                <a:schemeClr val="tx1">
                  <a:lumMod val="75000"/>
                  <a:lumOff val="25000"/>
                </a:schemeClr>
              </a:solidFill>
            </a:endParaRPr>
          </a:p>
          <a:p>
            <a:pPr marL="285750" indent="-285750">
              <a:buFont typeface="Arial" charset="0"/>
              <a:buChar char="•"/>
            </a:pPr>
            <a:r>
              <a:rPr lang="en-US" sz="1600" b="1" dirty="0">
                <a:solidFill>
                  <a:schemeClr val="tx1">
                    <a:lumMod val="75000"/>
                    <a:lumOff val="25000"/>
                  </a:schemeClr>
                </a:solidFill>
              </a:rPr>
              <a:t>Irritability</a:t>
            </a:r>
          </a:p>
          <a:p>
            <a:pPr marL="285750" indent="-285750">
              <a:buFont typeface="Arial" charset="0"/>
              <a:buChar char="•"/>
            </a:pPr>
            <a:r>
              <a:rPr lang="en-US" sz="1600" b="1" dirty="0">
                <a:solidFill>
                  <a:schemeClr val="tx1">
                    <a:lumMod val="75000"/>
                    <a:lumOff val="25000"/>
                  </a:schemeClr>
                </a:solidFill>
              </a:rPr>
              <a:t>Hallucinations</a:t>
            </a:r>
          </a:p>
          <a:p>
            <a:pPr marL="285750" indent="-285750">
              <a:buFont typeface="Arial" charset="0"/>
              <a:buChar char="•"/>
            </a:pPr>
            <a:r>
              <a:rPr lang="en-US" sz="1600" b="1" dirty="0">
                <a:solidFill>
                  <a:schemeClr val="tx1">
                    <a:lumMod val="75000"/>
                    <a:lumOff val="25000"/>
                  </a:schemeClr>
                </a:solidFill>
              </a:rPr>
              <a:t>Paranoia</a:t>
            </a:r>
          </a:p>
          <a:p>
            <a:pPr marL="285750" indent="-285750">
              <a:buFont typeface="Arial" charset="0"/>
              <a:buChar char="•"/>
            </a:pPr>
            <a:r>
              <a:rPr lang="en-US" sz="1600" b="1" dirty="0">
                <a:solidFill>
                  <a:schemeClr val="tx1">
                    <a:lumMod val="75000"/>
                    <a:lumOff val="25000"/>
                  </a:schemeClr>
                </a:solidFill>
              </a:rPr>
              <a:t>Fatigue</a:t>
            </a:r>
          </a:p>
          <a:p>
            <a:pPr marL="285750" indent="-285750">
              <a:buFont typeface="Arial" charset="0"/>
              <a:buChar char="•"/>
            </a:pPr>
            <a:r>
              <a:rPr lang="en-US" sz="1600" b="1" dirty="0">
                <a:solidFill>
                  <a:schemeClr val="tx1">
                    <a:lumMod val="75000"/>
                    <a:lumOff val="25000"/>
                  </a:schemeClr>
                </a:solidFill>
              </a:rPr>
              <a:t>Depression</a:t>
            </a:r>
          </a:p>
          <a:p>
            <a:pPr marL="285750" indent="-285750">
              <a:buFont typeface="Arial" charset="0"/>
              <a:buChar char="•"/>
            </a:pPr>
            <a:r>
              <a:rPr lang="en-US" sz="1600" b="1" dirty="0">
                <a:solidFill>
                  <a:schemeClr val="tx1">
                    <a:lumMod val="75000"/>
                    <a:lumOff val="25000"/>
                  </a:schemeClr>
                </a:solidFill>
              </a:rPr>
              <a:t>Impaired memory</a:t>
            </a:r>
          </a:p>
          <a:p>
            <a:pPr marL="285750" indent="-285750">
              <a:buFont typeface="Arial" charset="0"/>
              <a:buChar char="•"/>
            </a:pPr>
            <a:r>
              <a:rPr lang="en-US" sz="1600" b="1" dirty="0">
                <a:solidFill>
                  <a:schemeClr val="tx1">
                    <a:lumMod val="75000"/>
                    <a:lumOff val="25000"/>
                  </a:schemeClr>
                </a:solidFill>
              </a:rPr>
              <a:t>Insomnia or hypersomnia</a:t>
            </a:r>
          </a:p>
          <a:p>
            <a:pPr marL="285750" indent="-285750">
              <a:buFont typeface="Arial" charset="0"/>
              <a:buChar char="•"/>
            </a:pPr>
            <a:r>
              <a:rPr lang="en-US" sz="1600" b="1" dirty="0">
                <a:solidFill>
                  <a:schemeClr val="tx1">
                    <a:lumMod val="75000"/>
                    <a:lumOff val="25000"/>
                  </a:schemeClr>
                </a:solidFill>
              </a:rPr>
              <a:t>Body aches</a:t>
            </a:r>
          </a:p>
          <a:p>
            <a:pPr marL="285750" indent="-285750">
              <a:buFont typeface="Arial" charset="0"/>
              <a:buChar char="•"/>
            </a:pPr>
            <a:r>
              <a:rPr lang="en-US" sz="1600" b="1" dirty="0">
                <a:solidFill>
                  <a:schemeClr val="tx1">
                    <a:lumMod val="75000"/>
                    <a:lumOff val="25000"/>
                  </a:schemeClr>
                </a:solidFill>
              </a:rPr>
              <a:t>Drug cravings</a:t>
            </a:r>
          </a:p>
          <a:p>
            <a:pPr marL="285750" indent="-285750">
              <a:buFont typeface="Arial" charset="0"/>
              <a:buChar char="•"/>
            </a:pPr>
            <a:r>
              <a:rPr lang="en-US" sz="1600" b="1" dirty="0">
                <a:solidFill>
                  <a:schemeClr val="tx1">
                    <a:lumMod val="75000"/>
                    <a:lumOff val="25000"/>
                  </a:schemeClr>
                </a:solidFill>
              </a:rPr>
              <a:t>Unpleasant dreams</a:t>
            </a:r>
          </a:p>
          <a:p>
            <a:pPr algn="ctr"/>
            <a:br>
              <a:rPr lang="en-US" sz="1350" b="1" dirty="0">
                <a:solidFill>
                  <a:schemeClr val="tx1">
                    <a:lumMod val="75000"/>
                    <a:lumOff val="25000"/>
                  </a:schemeClr>
                </a:solidFill>
              </a:rPr>
            </a:br>
            <a:endParaRPr lang="en-US" sz="1350" b="1" dirty="0">
              <a:solidFill>
                <a:schemeClr val="tx1">
                  <a:lumMod val="75000"/>
                  <a:lumOff val="25000"/>
                </a:schemeClr>
              </a:solidFill>
            </a:endParaRPr>
          </a:p>
        </p:txBody>
      </p:sp>
      <p:grpSp>
        <p:nvGrpSpPr>
          <p:cNvPr id="55" name="Group 54"/>
          <p:cNvGrpSpPr/>
          <p:nvPr/>
        </p:nvGrpSpPr>
        <p:grpSpPr>
          <a:xfrm>
            <a:off x="7336373" y="1866972"/>
            <a:ext cx="1756057" cy="4051652"/>
            <a:chOff x="9193653" y="684560"/>
            <a:chExt cx="2576913" cy="5945565"/>
          </a:xfrm>
        </p:grpSpPr>
        <p:sp>
          <p:nvSpPr>
            <p:cNvPr id="54" name="Oval 53"/>
            <p:cNvSpPr/>
            <p:nvPr/>
          </p:nvSpPr>
          <p:spPr>
            <a:xfrm>
              <a:off x="9193653" y="6006249"/>
              <a:ext cx="2576913" cy="623876"/>
            </a:xfrm>
            <a:prstGeom prst="ellipse">
              <a:avLst/>
            </a:prstGeom>
            <a:solidFill>
              <a:schemeClr val="tx1">
                <a:lumMod val="65000"/>
                <a:lumOff val="35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26" name="Group 28"/>
            <p:cNvGrpSpPr>
              <a:grpSpLocks noChangeAspect="1"/>
            </p:cNvGrpSpPr>
            <p:nvPr/>
          </p:nvGrpSpPr>
          <p:grpSpPr bwMode="auto">
            <a:xfrm flipH="1">
              <a:off x="9589476" y="684560"/>
              <a:ext cx="1894185" cy="5715710"/>
              <a:chOff x="948" y="2233"/>
              <a:chExt cx="400" cy="1207"/>
            </a:xfrm>
          </p:grpSpPr>
          <p:sp>
            <p:nvSpPr>
              <p:cNvPr id="27" name="Freeform 29"/>
              <p:cNvSpPr>
                <a:spLocks/>
              </p:cNvSpPr>
              <p:nvPr/>
            </p:nvSpPr>
            <p:spPr bwMode="auto">
              <a:xfrm>
                <a:off x="973" y="3384"/>
                <a:ext cx="112" cy="56"/>
              </a:xfrm>
              <a:custGeom>
                <a:avLst/>
                <a:gdLst>
                  <a:gd name="T0" fmla="*/ 222 w 226"/>
                  <a:gd name="T1" fmla="*/ 0 h 112"/>
                  <a:gd name="T2" fmla="*/ 222 w 226"/>
                  <a:gd name="T3" fmla="*/ 0 h 112"/>
                  <a:gd name="T4" fmla="*/ 226 w 226"/>
                  <a:gd name="T5" fmla="*/ 37 h 112"/>
                  <a:gd name="T6" fmla="*/ 226 w 226"/>
                  <a:gd name="T7" fmla="*/ 47 h 112"/>
                  <a:gd name="T8" fmla="*/ 226 w 226"/>
                  <a:gd name="T9" fmla="*/ 52 h 112"/>
                  <a:gd name="T10" fmla="*/ 226 w 226"/>
                  <a:gd name="T11" fmla="*/ 52 h 112"/>
                  <a:gd name="T12" fmla="*/ 222 w 226"/>
                  <a:gd name="T13" fmla="*/ 54 h 112"/>
                  <a:gd name="T14" fmla="*/ 217 w 226"/>
                  <a:gd name="T15" fmla="*/ 58 h 112"/>
                  <a:gd name="T16" fmla="*/ 208 w 226"/>
                  <a:gd name="T17" fmla="*/ 61 h 112"/>
                  <a:gd name="T18" fmla="*/ 196 w 226"/>
                  <a:gd name="T19" fmla="*/ 65 h 112"/>
                  <a:gd name="T20" fmla="*/ 196 w 226"/>
                  <a:gd name="T21" fmla="*/ 65 h 112"/>
                  <a:gd name="T22" fmla="*/ 173 w 226"/>
                  <a:gd name="T23" fmla="*/ 68 h 112"/>
                  <a:gd name="T24" fmla="*/ 166 w 226"/>
                  <a:gd name="T25" fmla="*/ 68 h 112"/>
                  <a:gd name="T26" fmla="*/ 166 w 226"/>
                  <a:gd name="T27" fmla="*/ 68 h 112"/>
                  <a:gd name="T28" fmla="*/ 154 w 226"/>
                  <a:gd name="T29" fmla="*/ 79 h 112"/>
                  <a:gd name="T30" fmla="*/ 145 w 226"/>
                  <a:gd name="T31" fmla="*/ 87 h 112"/>
                  <a:gd name="T32" fmla="*/ 140 w 226"/>
                  <a:gd name="T33" fmla="*/ 94 h 112"/>
                  <a:gd name="T34" fmla="*/ 140 w 226"/>
                  <a:gd name="T35" fmla="*/ 94 h 112"/>
                  <a:gd name="T36" fmla="*/ 137 w 226"/>
                  <a:gd name="T37" fmla="*/ 100 h 112"/>
                  <a:gd name="T38" fmla="*/ 128 w 226"/>
                  <a:gd name="T39" fmla="*/ 105 h 112"/>
                  <a:gd name="T40" fmla="*/ 114 w 226"/>
                  <a:gd name="T41" fmla="*/ 110 h 112"/>
                  <a:gd name="T42" fmla="*/ 93 w 226"/>
                  <a:gd name="T43" fmla="*/ 112 h 112"/>
                  <a:gd name="T44" fmla="*/ 93 w 226"/>
                  <a:gd name="T45" fmla="*/ 112 h 112"/>
                  <a:gd name="T46" fmla="*/ 67 w 226"/>
                  <a:gd name="T47" fmla="*/ 112 h 112"/>
                  <a:gd name="T48" fmla="*/ 39 w 226"/>
                  <a:gd name="T49" fmla="*/ 112 h 112"/>
                  <a:gd name="T50" fmla="*/ 26 w 226"/>
                  <a:gd name="T51" fmla="*/ 110 h 112"/>
                  <a:gd name="T52" fmla="*/ 16 w 226"/>
                  <a:gd name="T53" fmla="*/ 108 h 112"/>
                  <a:gd name="T54" fmla="*/ 9 w 226"/>
                  <a:gd name="T55" fmla="*/ 107 h 112"/>
                  <a:gd name="T56" fmla="*/ 4 w 226"/>
                  <a:gd name="T57" fmla="*/ 103 h 112"/>
                  <a:gd name="T58" fmla="*/ 4 w 226"/>
                  <a:gd name="T59" fmla="*/ 103 h 112"/>
                  <a:gd name="T60" fmla="*/ 0 w 226"/>
                  <a:gd name="T61" fmla="*/ 98 h 112"/>
                  <a:gd name="T62" fmla="*/ 0 w 226"/>
                  <a:gd name="T63" fmla="*/ 91 h 112"/>
                  <a:gd name="T64" fmla="*/ 0 w 226"/>
                  <a:gd name="T65" fmla="*/ 82 h 112"/>
                  <a:gd name="T66" fmla="*/ 2 w 226"/>
                  <a:gd name="T67" fmla="*/ 75 h 112"/>
                  <a:gd name="T68" fmla="*/ 5 w 226"/>
                  <a:gd name="T69" fmla="*/ 68 h 112"/>
                  <a:gd name="T70" fmla="*/ 11 w 226"/>
                  <a:gd name="T71" fmla="*/ 59 h 112"/>
                  <a:gd name="T72" fmla="*/ 16 w 226"/>
                  <a:gd name="T73" fmla="*/ 54 h 112"/>
                  <a:gd name="T74" fmla="*/ 23 w 226"/>
                  <a:gd name="T75" fmla="*/ 49 h 112"/>
                  <a:gd name="T76" fmla="*/ 23 w 226"/>
                  <a:gd name="T77" fmla="*/ 49 h 112"/>
                  <a:gd name="T78" fmla="*/ 37 w 226"/>
                  <a:gd name="T79" fmla="*/ 44 h 112"/>
                  <a:gd name="T80" fmla="*/ 61 w 226"/>
                  <a:gd name="T81" fmla="*/ 37 h 112"/>
                  <a:gd name="T82" fmla="*/ 130 w 226"/>
                  <a:gd name="T83" fmla="*/ 21 h 112"/>
                  <a:gd name="T84" fmla="*/ 222 w 226"/>
                  <a:gd name="T85" fmla="*/ 0 h 112"/>
                  <a:gd name="T86" fmla="*/ 222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222" y="0"/>
                    </a:moveTo>
                    <a:lnTo>
                      <a:pt x="222" y="0"/>
                    </a:lnTo>
                    <a:lnTo>
                      <a:pt x="226" y="37"/>
                    </a:lnTo>
                    <a:lnTo>
                      <a:pt x="226" y="47"/>
                    </a:lnTo>
                    <a:lnTo>
                      <a:pt x="226" y="52"/>
                    </a:lnTo>
                    <a:lnTo>
                      <a:pt x="226" y="52"/>
                    </a:lnTo>
                    <a:lnTo>
                      <a:pt x="222" y="54"/>
                    </a:lnTo>
                    <a:lnTo>
                      <a:pt x="217" y="58"/>
                    </a:lnTo>
                    <a:lnTo>
                      <a:pt x="208" y="61"/>
                    </a:lnTo>
                    <a:lnTo>
                      <a:pt x="196" y="65"/>
                    </a:lnTo>
                    <a:lnTo>
                      <a:pt x="196" y="65"/>
                    </a:lnTo>
                    <a:lnTo>
                      <a:pt x="173" y="68"/>
                    </a:lnTo>
                    <a:lnTo>
                      <a:pt x="166" y="68"/>
                    </a:lnTo>
                    <a:lnTo>
                      <a:pt x="166" y="68"/>
                    </a:lnTo>
                    <a:lnTo>
                      <a:pt x="154" y="79"/>
                    </a:lnTo>
                    <a:lnTo>
                      <a:pt x="145" y="87"/>
                    </a:lnTo>
                    <a:lnTo>
                      <a:pt x="140" y="94"/>
                    </a:lnTo>
                    <a:lnTo>
                      <a:pt x="140" y="94"/>
                    </a:lnTo>
                    <a:lnTo>
                      <a:pt x="137" y="100"/>
                    </a:lnTo>
                    <a:lnTo>
                      <a:pt x="128" y="105"/>
                    </a:lnTo>
                    <a:lnTo>
                      <a:pt x="114" y="110"/>
                    </a:lnTo>
                    <a:lnTo>
                      <a:pt x="93" y="112"/>
                    </a:lnTo>
                    <a:lnTo>
                      <a:pt x="93" y="112"/>
                    </a:lnTo>
                    <a:lnTo>
                      <a:pt x="67" y="112"/>
                    </a:lnTo>
                    <a:lnTo>
                      <a:pt x="39" y="112"/>
                    </a:lnTo>
                    <a:lnTo>
                      <a:pt x="26" y="110"/>
                    </a:lnTo>
                    <a:lnTo>
                      <a:pt x="16" y="108"/>
                    </a:lnTo>
                    <a:lnTo>
                      <a:pt x="9" y="107"/>
                    </a:lnTo>
                    <a:lnTo>
                      <a:pt x="4" y="103"/>
                    </a:lnTo>
                    <a:lnTo>
                      <a:pt x="4" y="103"/>
                    </a:lnTo>
                    <a:lnTo>
                      <a:pt x="0" y="98"/>
                    </a:lnTo>
                    <a:lnTo>
                      <a:pt x="0" y="91"/>
                    </a:lnTo>
                    <a:lnTo>
                      <a:pt x="0" y="82"/>
                    </a:lnTo>
                    <a:lnTo>
                      <a:pt x="2" y="75"/>
                    </a:lnTo>
                    <a:lnTo>
                      <a:pt x="5" y="68"/>
                    </a:lnTo>
                    <a:lnTo>
                      <a:pt x="11" y="59"/>
                    </a:lnTo>
                    <a:lnTo>
                      <a:pt x="16" y="54"/>
                    </a:lnTo>
                    <a:lnTo>
                      <a:pt x="23" y="49"/>
                    </a:lnTo>
                    <a:lnTo>
                      <a:pt x="23" y="49"/>
                    </a:lnTo>
                    <a:lnTo>
                      <a:pt x="37" y="44"/>
                    </a:lnTo>
                    <a:lnTo>
                      <a:pt x="61" y="37"/>
                    </a:lnTo>
                    <a:lnTo>
                      <a:pt x="130" y="21"/>
                    </a:lnTo>
                    <a:lnTo>
                      <a:pt x="222" y="0"/>
                    </a:lnTo>
                    <a:lnTo>
                      <a:pt x="222"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 name="Freeform 30"/>
              <p:cNvSpPr>
                <a:spLocks/>
              </p:cNvSpPr>
              <p:nvPr/>
            </p:nvSpPr>
            <p:spPr bwMode="auto">
              <a:xfrm>
                <a:off x="975" y="3352"/>
                <a:ext cx="111" cy="73"/>
              </a:xfrm>
              <a:custGeom>
                <a:avLst/>
                <a:gdLst>
                  <a:gd name="T0" fmla="*/ 44 w 223"/>
                  <a:gd name="T1" fmla="*/ 84 h 145"/>
                  <a:gd name="T2" fmla="*/ 44 w 223"/>
                  <a:gd name="T3" fmla="*/ 84 h 145"/>
                  <a:gd name="T4" fmla="*/ 53 w 223"/>
                  <a:gd name="T5" fmla="*/ 73 h 145"/>
                  <a:gd name="T6" fmla="*/ 60 w 223"/>
                  <a:gd name="T7" fmla="*/ 65 h 145"/>
                  <a:gd name="T8" fmla="*/ 69 w 223"/>
                  <a:gd name="T9" fmla="*/ 47 h 145"/>
                  <a:gd name="T10" fmla="*/ 69 w 223"/>
                  <a:gd name="T11" fmla="*/ 47 h 145"/>
                  <a:gd name="T12" fmla="*/ 81 w 223"/>
                  <a:gd name="T13" fmla="*/ 47 h 145"/>
                  <a:gd name="T14" fmla="*/ 90 w 223"/>
                  <a:gd name="T15" fmla="*/ 45 h 145"/>
                  <a:gd name="T16" fmla="*/ 98 w 223"/>
                  <a:gd name="T17" fmla="*/ 40 h 145"/>
                  <a:gd name="T18" fmla="*/ 105 w 223"/>
                  <a:gd name="T19" fmla="*/ 33 h 145"/>
                  <a:gd name="T20" fmla="*/ 118 w 223"/>
                  <a:gd name="T21" fmla="*/ 16 h 145"/>
                  <a:gd name="T22" fmla="*/ 125 w 223"/>
                  <a:gd name="T23" fmla="*/ 7 h 145"/>
                  <a:gd name="T24" fmla="*/ 132 w 223"/>
                  <a:gd name="T25" fmla="*/ 0 h 145"/>
                  <a:gd name="T26" fmla="*/ 132 w 223"/>
                  <a:gd name="T27" fmla="*/ 0 h 145"/>
                  <a:gd name="T28" fmla="*/ 142 w 223"/>
                  <a:gd name="T29" fmla="*/ 2 h 145"/>
                  <a:gd name="T30" fmla="*/ 142 w 223"/>
                  <a:gd name="T31" fmla="*/ 2 h 145"/>
                  <a:gd name="T32" fmla="*/ 142 w 223"/>
                  <a:gd name="T33" fmla="*/ 26 h 145"/>
                  <a:gd name="T34" fmla="*/ 142 w 223"/>
                  <a:gd name="T35" fmla="*/ 42 h 145"/>
                  <a:gd name="T36" fmla="*/ 144 w 223"/>
                  <a:gd name="T37" fmla="*/ 49 h 145"/>
                  <a:gd name="T38" fmla="*/ 146 w 223"/>
                  <a:gd name="T39" fmla="*/ 52 h 145"/>
                  <a:gd name="T40" fmla="*/ 149 w 223"/>
                  <a:gd name="T41" fmla="*/ 54 h 145"/>
                  <a:gd name="T42" fmla="*/ 153 w 223"/>
                  <a:gd name="T43" fmla="*/ 56 h 145"/>
                  <a:gd name="T44" fmla="*/ 153 w 223"/>
                  <a:gd name="T45" fmla="*/ 56 h 145"/>
                  <a:gd name="T46" fmla="*/ 165 w 223"/>
                  <a:gd name="T47" fmla="*/ 56 h 145"/>
                  <a:gd name="T48" fmla="*/ 184 w 223"/>
                  <a:gd name="T49" fmla="*/ 54 h 145"/>
                  <a:gd name="T50" fmla="*/ 203 w 223"/>
                  <a:gd name="T51" fmla="*/ 51 h 145"/>
                  <a:gd name="T52" fmla="*/ 221 w 223"/>
                  <a:gd name="T53" fmla="*/ 45 h 145"/>
                  <a:gd name="T54" fmla="*/ 221 w 223"/>
                  <a:gd name="T55" fmla="*/ 45 h 145"/>
                  <a:gd name="T56" fmla="*/ 223 w 223"/>
                  <a:gd name="T57" fmla="*/ 58 h 145"/>
                  <a:gd name="T58" fmla="*/ 223 w 223"/>
                  <a:gd name="T59" fmla="*/ 66 h 145"/>
                  <a:gd name="T60" fmla="*/ 223 w 223"/>
                  <a:gd name="T61" fmla="*/ 72 h 145"/>
                  <a:gd name="T62" fmla="*/ 219 w 223"/>
                  <a:gd name="T63" fmla="*/ 75 h 145"/>
                  <a:gd name="T64" fmla="*/ 219 w 223"/>
                  <a:gd name="T65" fmla="*/ 75 h 145"/>
                  <a:gd name="T66" fmla="*/ 214 w 223"/>
                  <a:gd name="T67" fmla="*/ 77 h 145"/>
                  <a:gd name="T68" fmla="*/ 207 w 223"/>
                  <a:gd name="T69" fmla="*/ 80 h 145"/>
                  <a:gd name="T70" fmla="*/ 196 w 223"/>
                  <a:gd name="T71" fmla="*/ 84 h 145"/>
                  <a:gd name="T72" fmla="*/ 184 w 223"/>
                  <a:gd name="T73" fmla="*/ 91 h 145"/>
                  <a:gd name="T74" fmla="*/ 184 w 223"/>
                  <a:gd name="T75" fmla="*/ 91 h 145"/>
                  <a:gd name="T76" fmla="*/ 170 w 223"/>
                  <a:gd name="T77" fmla="*/ 101 h 145"/>
                  <a:gd name="T78" fmla="*/ 160 w 223"/>
                  <a:gd name="T79" fmla="*/ 112 h 145"/>
                  <a:gd name="T80" fmla="*/ 146 w 223"/>
                  <a:gd name="T81" fmla="*/ 131 h 145"/>
                  <a:gd name="T82" fmla="*/ 146 w 223"/>
                  <a:gd name="T83" fmla="*/ 131 h 145"/>
                  <a:gd name="T84" fmla="*/ 140 w 223"/>
                  <a:gd name="T85" fmla="*/ 135 h 145"/>
                  <a:gd name="T86" fmla="*/ 133 w 223"/>
                  <a:gd name="T87" fmla="*/ 138 h 145"/>
                  <a:gd name="T88" fmla="*/ 116 w 223"/>
                  <a:gd name="T89" fmla="*/ 142 h 145"/>
                  <a:gd name="T90" fmla="*/ 91 w 223"/>
                  <a:gd name="T91" fmla="*/ 145 h 145"/>
                  <a:gd name="T92" fmla="*/ 69 w 223"/>
                  <a:gd name="T93" fmla="*/ 145 h 145"/>
                  <a:gd name="T94" fmla="*/ 69 w 223"/>
                  <a:gd name="T95" fmla="*/ 145 h 145"/>
                  <a:gd name="T96" fmla="*/ 46 w 223"/>
                  <a:gd name="T97" fmla="*/ 143 h 145"/>
                  <a:gd name="T98" fmla="*/ 27 w 223"/>
                  <a:gd name="T99" fmla="*/ 142 h 145"/>
                  <a:gd name="T100" fmla="*/ 18 w 223"/>
                  <a:gd name="T101" fmla="*/ 140 h 145"/>
                  <a:gd name="T102" fmla="*/ 11 w 223"/>
                  <a:gd name="T103" fmla="*/ 136 h 145"/>
                  <a:gd name="T104" fmla="*/ 6 w 223"/>
                  <a:gd name="T105" fmla="*/ 133 h 145"/>
                  <a:gd name="T106" fmla="*/ 2 w 223"/>
                  <a:gd name="T107" fmla="*/ 129 h 145"/>
                  <a:gd name="T108" fmla="*/ 2 w 223"/>
                  <a:gd name="T109" fmla="*/ 129 h 145"/>
                  <a:gd name="T110" fmla="*/ 0 w 223"/>
                  <a:gd name="T111" fmla="*/ 124 h 145"/>
                  <a:gd name="T112" fmla="*/ 2 w 223"/>
                  <a:gd name="T113" fmla="*/ 117 h 145"/>
                  <a:gd name="T114" fmla="*/ 7 w 223"/>
                  <a:gd name="T115" fmla="*/ 112 h 145"/>
                  <a:gd name="T116" fmla="*/ 14 w 223"/>
                  <a:gd name="T117" fmla="*/ 107 h 145"/>
                  <a:gd name="T118" fmla="*/ 44 w 223"/>
                  <a:gd name="T119" fmla="*/ 84 h 145"/>
                  <a:gd name="T120" fmla="*/ 44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44" y="84"/>
                    </a:moveTo>
                    <a:lnTo>
                      <a:pt x="44" y="84"/>
                    </a:lnTo>
                    <a:lnTo>
                      <a:pt x="53" y="73"/>
                    </a:lnTo>
                    <a:lnTo>
                      <a:pt x="60" y="65"/>
                    </a:lnTo>
                    <a:lnTo>
                      <a:pt x="69" y="47"/>
                    </a:lnTo>
                    <a:lnTo>
                      <a:pt x="69" y="47"/>
                    </a:lnTo>
                    <a:lnTo>
                      <a:pt x="81" y="47"/>
                    </a:lnTo>
                    <a:lnTo>
                      <a:pt x="90" y="45"/>
                    </a:lnTo>
                    <a:lnTo>
                      <a:pt x="98" y="40"/>
                    </a:lnTo>
                    <a:lnTo>
                      <a:pt x="105" y="33"/>
                    </a:lnTo>
                    <a:lnTo>
                      <a:pt x="118" y="16"/>
                    </a:lnTo>
                    <a:lnTo>
                      <a:pt x="125" y="7"/>
                    </a:lnTo>
                    <a:lnTo>
                      <a:pt x="132" y="0"/>
                    </a:lnTo>
                    <a:lnTo>
                      <a:pt x="132" y="0"/>
                    </a:lnTo>
                    <a:lnTo>
                      <a:pt x="142" y="2"/>
                    </a:lnTo>
                    <a:lnTo>
                      <a:pt x="142" y="2"/>
                    </a:lnTo>
                    <a:lnTo>
                      <a:pt x="142" y="26"/>
                    </a:lnTo>
                    <a:lnTo>
                      <a:pt x="142" y="42"/>
                    </a:lnTo>
                    <a:lnTo>
                      <a:pt x="144" y="49"/>
                    </a:lnTo>
                    <a:lnTo>
                      <a:pt x="146" y="52"/>
                    </a:lnTo>
                    <a:lnTo>
                      <a:pt x="149" y="54"/>
                    </a:lnTo>
                    <a:lnTo>
                      <a:pt x="153" y="56"/>
                    </a:lnTo>
                    <a:lnTo>
                      <a:pt x="153" y="56"/>
                    </a:lnTo>
                    <a:lnTo>
                      <a:pt x="165" y="56"/>
                    </a:lnTo>
                    <a:lnTo>
                      <a:pt x="184" y="54"/>
                    </a:lnTo>
                    <a:lnTo>
                      <a:pt x="203" y="51"/>
                    </a:lnTo>
                    <a:lnTo>
                      <a:pt x="221" y="45"/>
                    </a:lnTo>
                    <a:lnTo>
                      <a:pt x="221" y="45"/>
                    </a:lnTo>
                    <a:lnTo>
                      <a:pt x="223" y="58"/>
                    </a:lnTo>
                    <a:lnTo>
                      <a:pt x="223" y="66"/>
                    </a:lnTo>
                    <a:lnTo>
                      <a:pt x="223" y="72"/>
                    </a:lnTo>
                    <a:lnTo>
                      <a:pt x="219" y="75"/>
                    </a:lnTo>
                    <a:lnTo>
                      <a:pt x="219" y="75"/>
                    </a:lnTo>
                    <a:lnTo>
                      <a:pt x="214" y="77"/>
                    </a:lnTo>
                    <a:lnTo>
                      <a:pt x="207" y="80"/>
                    </a:lnTo>
                    <a:lnTo>
                      <a:pt x="196" y="84"/>
                    </a:lnTo>
                    <a:lnTo>
                      <a:pt x="184" y="91"/>
                    </a:lnTo>
                    <a:lnTo>
                      <a:pt x="184" y="91"/>
                    </a:lnTo>
                    <a:lnTo>
                      <a:pt x="170" y="101"/>
                    </a:lnTo>
                    <a:lnTo>
                      <a:pt x="160" y="112"/>
                    </a:lnTo>
                    <a:lnTo>
                      <a:pt x="146" y="131"/>
                    </a:lnTo>
                    <a:lnTo>
                      <a:pt x="146" y="131"/>
                    </a:lnTo>
                    <a:lnTo>
                      <a:pt x="140" y="135"/>
                    </a:lnTo>
                    <a:lnTo>
                      <a:pt x="133" y="138"/>
                    </a:lnTo>
                    <a:lnTo>
                      <a:pt x="116" y="142"/>
                    </a:lnTo>
                    <a:lnTo>
                      <a:pt x="91" y="145"/>
                    </a:lnTo>
                    <a:lnTo>
                      <a:pt x="69" y="145"/>
                    </a:lnTo>
                    <a:lnTo>
                      <a:pt x="69" y="145"/>
                    </a:lnTo>
                    <a:lnTo>
                      <a:pt x="46" y="143"/>
                    </a:lnTo>
                    <a:lnTo>
                      <a:pt x="27" y="142"/>
                    </a:lnTo>
                    <a:lnTo>
                      <a:pt x="18" y="140"/>
                    </a:lnTo>
                    <a:lnTo>
                      <a:pt x="11" y="136"/>
                    </a:lnTo>
                    <a:lnTo>
                      <a:pt x="6" y="133"/>
                    </a:lnTo>
                    <a:lnTo>
                      <a:pt x="2" y="129"/>
                    </a:lnTo>
                    <a:lnTo>
                      <a:pt x="2" y="129"/>
                    </a:lnTo>
                    <a:lnTo>
                      <a:pt x="0" y="124"/>
                    </a:lnTo>
                    <a:lnTo>
                      <a:pt x="2" y="117"/>
                    </a:lnTo>
                    <a:lnTo>
                      <a:pt x="7" y="112"/>
                    </a:lnTo>
                    <a:lnTo>
                      <a:pt x="14" y="107"/>
                    </a:lnTo>
                    <a:lnTo>
                      <a:pt x="44" y="84"/>
                    </a:lnTo>
                    <a:lnTo>
                      <a:pt x="44"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 name="Freeform 31"/>
              <p:cNvSpPr>
                <a:spLocks/>
              </p:cNvSpPr>
              <p:nvPr/>
            </p:nvSpPr>
            <p:spPr bwMode="auto">
              <a:xfrm>
                <a:off x="1009" y="3351"/>
                <a:ext cx="32" cy="25"/>
              </a:xfrm>
              <a:custGeom>
                <a:avLst/>
                <a:gdLst>
                  <a:gd name="T0" fmla="*/ 0 w 63"/>
                  <a:gd name="T1" fmla="*/ 51 h 51"/>
                  <a:gd name="T2" fmla="*/ 0 w 63"/>
                  <a:gd name="T3" fmla="*/ 51 h 51"/>
                  <a:gd name="T4" fmla="*/ 3 w 63"/>
                  <a:gd name="T5" fmla="*/ 48 h 51"/>
                  <a:gd name="T6" fmla="*/ 3 w 63"/>
                  <a:gd name="T7" fmla="*/ 48 h 51"/>
                  <a:gd name="T8" fmla="*/ 10 w 63"/>
                  <a:gd name="T9" fmla="*/ 35 h 51"/>
                  <a:gd name="T10" fmla="*/ 17 w 63"/>
                  <a:gd name="T11" fmla="*/ 20 h 51"/>
                  <a:gd name="T12" fmla="*/ 24 w 63"/>
                  <a:gd name="T13" fmla="*/ 0 h 51"/>
                  <a:gd name="T14" fmla="*/ 24 w 63"/>
                  <a:gd name="T15" fmla="*/ 0 h 51"/>
                  <a:gd name="T16" fmla="*/ 36 w 63"/>
                  <a:gd name="T17" fmla="*/ 0 h 51"/>
                  <a:gd name="T18" fmla="*/ 63 w 63"/>
                  <a:gd name="T19" fmla="*/ 4 h 51"/>
                  <a:gd name="T20" fmla="*/ 63 w 63"/>
                  <a:gd name="T21" fmla="*/ 4 h 51"/>
                  <a:gd name="T22" fmla="*/ 56 w 63"/>
                  <a:gd name="T23" fmla="*/ 11 h 51"/>
                  <a:gd name="T24" fmla="*/ 49 w 63"/>
                  <a:gd name="T25" fmla="*/ 20 h 51"/>
                  <a:gd name="T26" fmla="*/ 36 w 63"/>
                  <a:gd name="T27" fmla="*/ 37 h 51"/>
                  <a:gd name="T28" fmla="*/ 29 w 63"/>
                  <a:gd name="T29" fmla="*/ 44 h 51"/>
                  <a:gd name="T30" fmla="*/ 21 w 63"/>
                  <a:gd name="T31" fmla="*/ 49 h 51"/>
                  <a:gd name="T32" fmla="*/ 12 w 63"/>
                  <a:gd name="T33" fmla="*/ 51 h 51"/>
                  <a:gd name="T34" fmla="*/ 0 w 63"/>
                  <a:gd name="T35" fmla="*/ 51 h 51"/>
                  <a:gd name="T36" fmla="*/ 0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0" y="51"/>
                    </a:moveTo>
                    <a:lnTo>
                      <a:pt x="0" y="51"/>
                    </a:lnTo>
                    <a:lnTo>
                      <a:pt x="3" y="48"/>
                    </a:lnTo>
                    <a:lnTo>
                      <a:pt x="3" y="48"/>
                    </a:lnTo>
                    <a:lnTo>
                      <a:pt x="10" y="35"/>
                    </a:lnTo>
                    <a:lnTo>
                      <a:pt x="17" y="20"/>
                    </a:lnTo>
                    <a:lnTo>
                      <a:pt x="24" y="0"/>
                    </a:lnTo>
                    <a:lnTo>
                      <a:pt x="24" y="0"/>
                    </a:lnTo>
                    <a:lnTo>
                      <a:pt x="36" y="0"/>
                    </a:lnTo>
                    <a:lnTo>
                      <a:pt x="63" y="4"/>
                    </a:lnTo>
                    <a:lnTo>
                      <a:pt x="63" y="4"/>
                    </a:lnTo>
                    <a:lnTo>
                      <a:pt x="56" y="11"/>
                    </a:lnTo>
                    <a:lnTo>
                      <a:pt x="49" y="20"/>
                    </a:lnTo>
                    <a:lnTo>
                      <a:pt x="36" y="37"/>
                    </a:lnTo>
                    <a:lnTo>
                      <a:pt x="29" y="44"/>
                    </a:lnTo>
                    <a:lnTo>
                      <a:pt x="21" y="49"/>
                    </a:lnTo>
                    <a:lnTo>
                      <a:pt x="12" y="51"/>
                    </a:lnTo>
                    <a:lnTo>
                      <a:pt x="0" y="51"/>
                    </a:lnTo>
                    <a:lnTo>
                      <a:pt x="0"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 name="Freeform 32"/>
              <p:cNvSpPr>
                <a:spLocks/>
              </p:cNvSpPr>
              <p:nvPr/>
            </p:nvSpPr>
            <p:spPr bwMode="auto">
              <a:xfrm>
                <a:off x="1046" y="3353"/>
                <a:ext cx="39" cy="27"/>
              </a:xfrm>
              <a:custGeom>
                <a:avLst/>
                <a:gdLst>
                  <a:gd name="T0" fmla="*/ 11 w 79"/>
                  <a:gd name="T1" fmla="*/ 54 h 54"/>
                  <a:gd name="T2" fmla="*/ 11 w 79"/>
                  <a:gd name="T3" fmla="*/ 54 h 54"/>
                  <a:gd name="T4" fmla="*/ 7 w 79"/>
                  <a:gd name="T5" fmla="*/ 52 h 54"/>
                  <a:gd name="T6" fmla="*/ 4 w 79"/>
                  <a:gd name="T7" fmla="*/ 50 h 54"/>
                  <a:gd name="T8" fmla="*/ 2 w 79"/>
                  <a:gd name="T9" fmla="*/ 47 h 54"/>
                  <a:gd name="T10" fmla="*/ 0 w 79"/>
                  <a:gd name="T11" fmla="*/ 40 h 54"/>
                  <a:gd name="T12" fmla="*/ 0 w 79"/>
                  <a:gd name="T13" fmla="*/ 24 h 54"/>
                  <a:gd name="T14" fmla="*/ 0 w 79"/>
                  <a:gd name="T15" fmla="*/ 0 h 54"/>
                  <a:gd name="T16" fmla="*/ 0 w 79"/>
                  <a:gd name="T17" fmla="*/ 0 h 54"/>
                  <a:gd name="T18" fmla="*/ 23 w 79"/>
                  <a:gd name="T19" fmla="*/ 3 h 54"/>
                  <a:gd name="T20" fmla="*/ 44 w 79"/>
                  <a:gd name="T21" fmla="*/ 8 h 54"/>
                  <a:gd name="T22" fmla="*/ 61 w 79"/>
                  <a:gd name="T23" fmla="*/ 17 h 54"/>
                  <a:gd name="T24" fmla="*/ 68 w 79"/>
                  <a:gd name="T25" fmla="*/ 21 h 54"/>
                  <a:gd name="T26" fmla="*/ 74 w 79"/>
                  <a:gd name="T27" fmla="*/ 26 h 54"/>
                  <a:gd name="T28" fmla="*/ 74 w 79"/>
                  <a:gd name="T29" fmla="*/ 26 h 54"/>
                  <a:gd name="T30" fmla="*/ 79 w 79"/>
                  <a:gd name="T31" fmla="*/ 43 h 54"/>
                  <a:gd name="T32" fmla="*/ 79 w 79"/>
                  <a:gd name="T33" fmla="*/ 43 h 54"/>
                  <a:gd name="T34" fmla="*/ 61 w 79"/>
                  <a:gd name="T35" fmla="*/ 49 h 54"/>
                  <a:gd name="T36" fmla="*/ 42 w 79"/>
                  <a:gd name="T37" fmla="*/ 52 h 54"/>
                  <a:gd name="T38" fmla="*/ 23 w 79"/>
                  <a:gd name="T39" fmla="*/ 54 h 54"/>
                  <a:gd name="T40" fmla="*/ 11 w 79"/>
                  <a:gd name="T41" fmla="*/ 54 h 54"/>
                  <a:gd name="T42" fmla="*/ 11 w 79"/>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 h="54">
                    <a:moveTo>
                      <a:pt x="11" y="54"/>
                    </a:moveTo>
                    <a:lnTo>
                      <a:pt x="11" y="54"/>
                    </a:lnTo>
                    <a:lnTo>
                      <a:pt x="7" y="52"/>
                    </a:lnTo>
                    <a:lnTo>
                      <a:pt x="4" y="50"/>
                    </a:lnTo>
                    <a:lnTo>
                      <a:pt x="2" y="47"/>
                    </a:lnTo>
                    <a:lnTo>
                      <a:pt x="0" y="40"/>
                    </a:lnTo>
                    <a:lnTo>
                      <a:pt x="0" y="24"/>
                    </a:lnTo>
                    <a:lnTo>
                      <a:pt x="0" y="0"/>
                    </a:lnTo>
                    <a:lnTo>
                      <a:pt x="0" y="0"/>
                    </a:lnTo>
                    <a:lnTo>
                      <a:pt x="23" y="3"/>
                    </a:lnTo>
                    <a:lnTo>
                      <a:pt x="44" y="8"/>
                    </a:lnTo>
                    <a:lnTo>
                      <a:pt x="61" y="17"/>
                    </a:lnTo>
                    <a:lnTo>
                      <a:pt x="68" y="21"/>
                    </a:lnTo>
                    <a:lnTo>
                      <a:pt x="74" y="26"/>
                    </a:lnTo>
                    <a:lnTo>
                      <a:pt x="74" y="26"/>
                    </a:lnTo>
                    <a:lnTo>
                      <a:pt x="79" y="43"/>
                    </a:lnTo>
                    <a:lnTo>
                      <a:pt x="79" y="43"/>
                    </a:lnTo>
                    <a:lnTo>
                      <a:pt x="61" y="49"/>
                    </a:lnTo>
                    <a:lnTo>
                      <a:pt x="42" y="52"/>
                    </a:lnTo>
                    <a:lnTo>
                      <a:pt x="23" y="54"/>
                    </a:lnTo>
                    <a:lnTo>
                      <a:pt x="11" y="54"/>
                    </a:lnTo>
                    <a:lnTo>
                      <a:pt x="11"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 name="Freeform 33"/>
              <p:cNvSpPr>
                <a:spLocks/>
              </p:cNvSpPr>
              <p:nvPr/>
            </p:nvSpPr>
            <p:spPr bwMode="auto">
              <a:xfrm>
                <a:off x="1235" y="3384"/>
                <a:ext cx="113" cy="56"/>
              </a:xfrm>
              <a:custGeom>
                <a:avLst/>
                <a:gdLst>
                  <a:gd name="T0" fmla="*/ 5 w 226"/>
                  <a:gd name="T1" fmla="*/ 0 h 112"/>
                  <a:gd name="T2" fmla="*/ 5 w 226"/>
                  <a:gd name="T3" fmla="*/ 0 h 112"/>
                  <a:gd name="T4" fmla="*/ 0 w 226"/>
                  <a:gd name="T5" fmla="*/ 37 h 112"/>
                  <a:gd name="T6" fmla="*/ 0 w 226"/>
                  <a:gd name="T7" fmla="*/ 47 h 112"/>
                  <a:gd name="T8" fmla="*/ 0 w 226"/>
                  <a:gd name="T9" fmla="*/ 52 h 112"/>
                  <a:gd name="T10" fmla="*/ 0 w 226"/>
                  <a:gd name="T11" fmla="*/ 52 h 112"/>
                  <a:gd name="T12" fmla="*/ 4 w 226"/>
                  <a:gd name="T13" fmla="*/ 54 h 112"/>
                  <a:gd name="T14" fmla="*/ 9 w 226"/>
                  <a:gd name="T15" fmla="*/ 58 h 112"/>
                  <a:gd name="T16" fmla="*/ 18 w 226"/>
                  <a:gd name="T17" fmla="*/ 61 h 112"/>
                  <a:gd name="T18" fmla="*/ 30 w 226"/>
                  <a:gd name="T19" fmla="*/ 65 h 112"/>
                  <a:gd name="T20" fmla="*/ 30 w 226"/>
                  <a:gd name="T21" fmla="*/ 65 h 112"/>
                  <a:gd name="T22" fmla="*/ 53 w 226"/>
                  <a:gd name="T23" fmla="*/ 68 h 112"/>
                  <a:gd name="T24" fmla="*/ 60 w 226"/>
                  <a:gd name="T25" fmla="*/ 68 h 112"/>
                  <a:gd name="T26" fmla="*/ 60 w 226"/>
                  <a:gd name="T27" fmla="*/ 68 h 112"/>
                  <a:gd name="T28" fmla="*/ 72 w 226"/>
                  <a:gd name="T29" fmla="*/ 79 h 112"/>
                  <a:gd name="T30" fmla="*/ 81 w 226"/>
                  <a:gd name="T31" fmla="*/ 87 h 112"/>
                  <a:gd name="T32" fmla="*/ 86 w 226"/>
                  <a:gd name="T33" fmla="*/ 94 h 112"/>
                  <a:gd name="T34" fmla="*/ 86 w 226"/>
                  <a:gd name="T35" fmla="*/ 94 h 112"/>
                  <a:gd name="T36" fmla="*/ 89 w 226"/>
                  <a:gd name="T37" fmla="*/ 100 h 112"/>
                  <a:gd name="T38" fmla="*/ 98 w 226"/>
                  <a:gd name="T39" fmla="*/ 105 h 112"/>
                  <a:gd name="T40" fmla="*/ 114 w 226"/>
                  <a:gd name="T41" fmla="*/ 110 h 112"/>
                  <a:gd name="T42" fmla="*/ 133 w 226"/>
                  <a:gd name="T43" fmla="*/ 112 h 112"/>
                  <a:gd name="T44" fmla="*/ 133 w 226"/>
                  <a:gd name="T45" fmla="*/ 112 h 112"/>
                  <a:gd name="T46" fmla="*/ 159 w 226"/>
                  <a:gd name="T47" fmla="*/ 112 h 112"/>
                  <a:gd name="T48" fmla="*/ 187 w 226"/>
                  <a:gd name="T49" fmla="*/ 112 h 112"/>
                  <a:gd name="T50" fmla="*/ 200 w 226"/>
                  <a:gd name="T51" fmla="*/ 110 h 112"/>
                  <a:gd name="T52" fmla="*/ 210 w 226"/>
                  <a:gd name="T53" fmla="*/ 108 h 112"/>
                  <a:gd name="T54" fmla="*/ 219 w 226"/>
                  <a:gd name="T55" fmla="*/ 107 h 112"/>
                  <a:gd name="T56" fmla="*/ 222 w 226"/>
                  <a:gd name="T57" fmla="*/ 103 h 112"/>
                  <a:gd name="T58" fmla="*/ 222 w 226"/>
                  <a:gd name="T59" fmla="*/ 103 h 112"/>
                  <a:gd name="T60" fmla="*/ 226 w 226"/>
                  <a:gd name="T61" fmla="*/ 98 h 112"/>
                  <a:gd name="T62" fmla="*/ 226 w 226"/>
                  <a:gd name="T63" fmla="*/ 91 h 112"/>
                  <a:gd name="T64" fmla="*/ 226 w 226"/>
                  <a:gd name="T65" fmla="*/ 82 h 112"/>
                  <a:gd name="T66" fmla="*/ 224 w 226"/>
                  <a:gd name="T67" fmla="*/ 75 h 112"/>
                  <a:gd name="T68" fmla="*/ 221 w 226"/>
                  <a:gd name="T69" fmla="*/ 68 h 112"/>
                  <a:gd name="T70" fmla="*/ 217 w 226"/>
                  <a:gd name="T71" fmla="*/ 59 h 112"/>
                  <a:gd name="T72" fmla="*/ 210 w 226"/>
                  <a:gd name="T73" fmla="*/ 54 h 112"/>
                  <a:gd name="T74" fmla="*/ 203 w 226"/>
                  <a:gd name="T75" fmla="*/ 49 h 112"/>
                  <a:gd name="T76" fmla="*/ 203 w 226"/>
                  <a:gd name="T77" fmla="*/ 49 h 112"/>
                  <a:gd name="T78" fmla="*/ 189 w 226"/>
                  <a:gd name="T79" fmla="*/ 44 h 112"/>
                  <a:gd name="T80" fmla="*/ 165 w 226"/>
                  <a:gd name="T81" fmla="*/ 37 h 112"/>
                  <a:gd name="T82" fmla="*/ 96 w 226"/>
                  <a:gd name="T83" fmla="*/ 21 h 112"/>
                  <a:gd name="T84" fmla="*/ 5 w 226"/>
                  <a:gd name="T85" fmla="*/ 0 h 112"/>
                  <a:gd name="T86" fmla="*/ 5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5" y="0"/>
                    </a:moveTo>
                    <a:lnTo>
                      <a:pt x="5" y="0"/>
                    </a:lnTo>
                    <a:lnTo>
                      <a:pt x="0" y="37"/>
                    </a:lnTo>
                    <a:lnTo>
                      <a:pt x="0" y="47"/>
                    </a:lnTo>
                    <a:lnTo>
                      <a:pt x="0" y="52"/>
                    </a:lnTo>
                    <a:lnTo>
                      <a:pt x="0" y="52"/>
                    </a:lnTo>
                    <a:lnTo>
                      <a:pt x="4" y="54"/>
                    </a:lnTo>
                    <a:lnTo>
                      <a:pt x="9" y="58"/>
                    </a:lnTo>
                    <a:lnTo>
                      <a:pt x="18" y="61"/>
                    </a:lnTo>
                    <a:lnTo>
                      <a:pt x="30" y="65"/>
                    </a:lnTo>
                    <a:lnTo>
                      <a:pt x="30" y="65"/>
                    </a:lnTo>
                    <a:lnTo>
                      <a:pt x="53" y="68"/>
                    </a:lnTo>
                    <a:lnTo>
                      <a:pt x="60" y="68"/>
                    </a:lnTo>
                    <a:lnTo>
                      <a:pt x="60" y="68"/>
                    </a:lnTo>
                    <a:lnTo>
                      <a:pt x="72" y="79"/>
                    </a:lnTo>
                    <a:lnTo>
                      <a:pt x="81" y="87"/>
                    </a:lnTo>
                    <a:lnTo>
                      <a:pt x="86" y="94"/>
                    </a:lnTo>
                    <a:lnTo>
                      <a:pt x="86" y="94"/>
                    </a:lnTo>
                    <a:lnTo>
                      <a:pt x="89" y="100"/>
                    </a:lnTo>
                    <a:lnTo>
                      <a:pt x="98" y="105"/>
                    </a:lnTo>
                    <a:lnTo>
                      <a:pt x="114" y="110"/>
                    </a:lnTo>
                    <a:lnTo>
                      <a:pt x="133" y="112"/>
                    </a:lnTo>
                    <a:lnTo>
                      <a:pt x="133" y="112"/>
                    </a:lnTo>
                    <a:lnTo>
                      <a:pt x="159" y="112"/>
                    </a:lnTo>
                    <a:lnTo>
                      <a:pt x="187" y="112"/>
                    </a:lnTo>
                    <a:lnTo>
                      <a:pt x="200" y="110"/>
                    </a:lnTo>
                    <a:lnTo>
                      <a:pt x="210" y="108"/>
                    </a:lnTo>
                    <a:lnTo>
                      <a:pt x="219" y="107"/>
                    </a:lnTo>
                    <a:lnTo>
                      <a:pt x="222" y="103"/>
                    </a:lnTo>
                    <a:lnTo>
                      <a:pt x="222" y="103"/>
                    </a:lnTo>
                    <a:lnTo>
                      <a:pt x="226" y="98"/>
                    </a:lnTo>
                    <a:lnTo>
                      <a:pt x="226" y="91"/>
                    </a:lnTo>
                    <a:lnTo>
                      <a:pt x="226" y="82"/>
                    </a:lnTo>
                    <a:lnTo>
                      <a:pt x="224" y="75"/>
                    </a:lnTo>
                    <a:lnTo>
                      <a:pt x="221" y="68"/>
                    </a:lnTo>
                    <a:lnTo>
                      <a:pt x="217" y="59"/>
                    </a:lnTo>
                    <a:lnTo>
                      <a:pt x="210" y="54"/>
                    </a:lnTo>
                    <a:lnTo>
                      <a:pt x="203" y="49"/>
                    </a:lnTo>
                    <a:lnTo>
                      <a:pt x="203" y="49"/>
                    </a:lnTo>
                    <a:lnTo>
                      <a:pt x="189" y="44"/>
                    </a:lnTo>
                    <a:lnTo>
                      <a:pt x="165" y="37"/>
                    </a:lnTo>
                    <a:lnTo>
                      <a:pt x="96" y="21"/>
                    </a:lnTo>
                    <a:lnTo>
                      <a:pt x="5" y="0"/>
                    </a:lnTo>
                    <a:lnTo>
                      <a:pt x="5"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 name="Freeform 34"/>
              <p:cNvSpPr>
                <a:spLocks/>
              </p:cNvSpPr>
              <p:nvPr/>
            </p:nvSpPr>
            <p:spPr bwMode="auto">
              <a:xfrm>
                <a:off x="1234" y="3352"/>
                <a:ext cx="111" cy="73"/>
              </a:xfrm>
              <a:custGeom>
                <a:avLst/>
                <a:gdLst>
                  <a:gd name="T0" fmla="*/ 179 w 223"/>
                  <a:gd name="T1" fmla="*/ 84 h 145"/>
                  <a:gd name="T2" fmla="*/ 179 w 223"/>
                  <a:gd name="T3" fmla="*/ 84 h 145"/>
                  <a:gd name="T4" fmla="*/ 170 w 223"/>
                  <a:gd name="T5" fmla="*/ 73 h 145"/>
                  <a:gd name="T6" fmla="*/ 163 w 223"/>
                  <a:gd name="T7" fmla="*/ 65 h 145"/>
                  <a:gd name="T8" fmla="*/ 154 w 223"/>
                  <a:gd name="T9" fmla="*/ 47 h 145"/>
                  <a:gd name="T10" fmla="*/ 154 w 223"/>
                  <a:gd name="T11" fmla="*/ 47 h 145"/>
                  <a:gd name="T12" fmla="*/ 144 w 223"/>
                  <a:gd name="T13" fmla="*/ 47 h 145"/>
                  <a:gd name="T14" fmla="*/ 133 w 223"/>
                  <a:gd name="T15" fmla="*/ 45 h 145"/>
                  <a:gd name="T16" fmla="*/ 126 w 223"/>
                  <a:gd name="T17" fmla="*/ 40 h 145"/>
                  <a:gd name="T18" fmla="*/ 119 w 223"/>
                  <a:gd name="T19" fmla="*/ 33 h 145"/>
                  <a:gd name="T20" fmla="*/ 105 w 223"/>
                  <a:gd name="T21" fmla="*/ 16 h 145"/>
                  <a:gd name="T22" fmla="*/ 100 w 223"/>
                  <a:gd name="T23" fmla="*/ 7 h 145"/>
                  <a:gd name="T24" fmla="*/ 91 w 223"/>
                  <a:gd name="T25" fmla="*/ 0 h 145"/>
                  <a:gd name="T26" fmla="*/ 91 w 223"/>
                  <a:gd name="T27" fmla="*/ 0 h 145"/>
                  <a:gd name="T28" fmla="*/ 81 w 223"/>
                  <a:gd name="T29" fmla="*/ 2 h 145"/>
                  <a:gd name="T30" fmla="*/ 81 w 223"/>
                  <a:gd name="T31" fmla="*/ 2 h 145"/>
                  <a:gd name="T32" fmla="*/ 81 w 223"/>
                  <a:gd name="T33" fmla="*/ 26 h 145"/>
                  <a:gd name="T34" fmla="*/ 81 w 223"/>
                  <a:gd name="T35" fmla="*/ 42 h 145"/>
                  <a:gd name="T36" fmla="*/ 79 w 223"/>
                  <a:gd name="T37" fmla="*/ 49 h 145"/>
                  <a:gd name="T38" fmla="*/ 77 w 223"/>
                  <a:gd name="T39" fmla="*/ 52 h 145"/>
                  <a:gd name="T40" fmla="*/ 76 w 223"/>
                  <a:gd name="T41" fmla="*/ 54 h 145"/>
                  <a:gd name="T42" fmla="*/ 70 w 223"/>
                  <a:gd name="T43" fmla="*/ 56 h 145"/>
                  <a:gd name="T44" fmla="*/ 70 w 223"/>
                  <a:gd name="T45" fmla="*/ 56 h 145"/>
                  <a:gd name="T46" fmla="*/ 58 w 223"/>
                  <a:gd name="T47" fmla="*/ 56 h 145"/>
                  <a:gd name="T48" fmla="*/ 41 w 223"/>
                  <a:gd name="T49" fmla="*/ 54 h 145"/>
                  <a:gd name="T50" fmla="*/ 21 w 223"/>
                  <a:gd name="T51" fmla="*/ 51 h 145"/>
                  <a:gd name="T52" fmla="*/ 4 w 223"/>
                  <a:gd name="T53" fmla="*/ 45 h 145"/>
                  <a:gd name="T54" fmla="*/ 4 w 223"/>
                  <a:gd name="T55" fmla="*/ 45 h 145"/>
                  <a:gd name="T56" fmla="*/ 0 w 223"/>
                  <a:gd name="T57" fmla="*/ 58 h 145"/>
                  <a:gd name="T58" fmla="*/ 0 w 223"/>
                  <a:gd name="T59" fmla="*/ 66 h 145"/>
                  <a:gd name="T60" fmla="*/ 2 w 223"/>
                  <a:gd name="T61" fmla="*/ 72 h 145"/>
                  <a:gd name="T62" fmla="*/ 4 w 223"/>
                  <a:gd name="T63" fmla="*/ 75 h 145"/>
                  <a:gd name="T64" fmla="*/ 4 w 223"/>
                  <a:gd name="T65" fmla="*/ 75 h 145"/>
                  <a:gd name="T66" fmla="*/ 9 w 223"/>
                  <a:gd name="T67" fmla="*/ 77 h 145"/>
                  <a:gd name="T68" fmla="*/ 16 w 223"/>
                  <a:gd name="T69" fmla="*/ 80 h 145"/>
                  <a:gd name="T70" fmla="*/ 27 w 223"/>
                  <a:gd name="T71" fmla="*/ 84 h 145"/>
                  <a:gd name="T72" fmla="*/ 41 w 223"/>
                  <a:gd name="T73" fmla="*/ 91 h 145"/>
                  <a:gd name="T74" fmla="*/ 41 w 223"/>
                  <a:gd name="T75" fmla="*/ 91 h 145"/>
                  <a:gd name="T76" fmla="*/ 53 w 223"/>
                  <a:gd name="T77" fmla="*/ 101 h 145"/>
                  <a:gd name="T78" fmla="*/ 63 w 223"/>
                  <a:gd name="T79" fmla="*/ 112 h 145"/>
                  <a:gd name="T80" fmla="*/ 79 w 223"/>
                  <a:gd name="T81" fmla="*/ 131 h 145"/>
                  <a:gd name="T82" fmla="*/ 79 w 223"/>
                  <a:gd name="T83" fmla="*/ 131 h 145"/>
                  <a:gd name="T84" fmla="*/ 83 w 223"/>
                  <a:gd name="T85" fmla="*/ 135 h 145"/>
                  <a:gd name="T86" fmla="*/ 90 w 223"/>
                  <a:gd name="T87" fmla="*/ 138 h 145"/>
                  <a:gd name="T88" fmla="*/ 109 w 223"/>
                  <a:gd name="T89" fmla="*/ 142 h 145"/>
                  <a:gd name="T90" fmla="*/ 132 w 223"/>
                  <a:gd name="T91" fmla="*/ 145 h 145"/>
                  <a:gd name="T92" fmla="*/ 154 w 223"/>
                  <a:gd name="T93" fmla="*/ 145 h 145"/>
                  <a:gd name="T94" fmla="*/ 154 w 223"/>
                  <a:gd name="T95" fmla="*/ 145 h 145"/>
                  <a:gd name="T96" fmla="*/ 177 w 223"/>
                  <a:gd name="T97" fmla="*/ 143 h 145"/>
                  <a:gd name="T98" fmla="*/ 196 w 223"/>
                  <a:gd name="T99" fmla="*/ 142 h 145"/>
                  <a:gd name="T100" fmla="*/ 205 w 223"/>
                  <a:gd name="T101" fmla="*/ 140 h 145"/>
                  <a:gd name="T102" fmla="*/ 212 w 223"/>
                  <a:gd name="T103" fmla="*/ 136 h 145"/>
                  <a:gd name="T104" fmla="*/ 217 w 223"/>
                  <a:gd name="T105" fmla="*/ 133 h 145"/>
                  <a:gd name="T106" fmla="*/ 223 w 223"/>
                  <a:gd name="T107" fmla="*/ 129 h 145"/>
                  <a:gd name="T108" fmla="*/ 223 w 223"/>
                  <a:gd name="T109" fmla="*/ 129 h 145"/>
                  <a:gd name="T110" fmla="*/ 223 w 223"/>
                  <a:gd name="T111" fmla="*/ 124 h 145"/>
                  <a:gd name="T112" fmla="*/ 221 w 223"/>
                  <a:gd name="T113" fmla="*/ 117 h 145"/>
                  <a:gd name="T114" fmla="*/ 216 w 223"/>
                  <a:gd name="T115" fmla="*/ 112 h 145"/>
                  <a:gd name="T116" fmla="*/ 210 w 223"/>
                  <a:gd name="T117" fmla="*/ 107 h 145"/>
                  <a:gd name="T118" fmla="*/ 179 w 223"/>
                  <a:gd name="T119" fmla="*/ 84 h 145"/>
                  <a:gd name="T120" fmla="*/ 179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179" y="84"/>
                    </a:moveTo>
                    <a:lnTo>
                      <a:pt x="179" y="84"/>
                    </a:lnTo>
                    <a:lnTo>
                      <a:pt x="170" y="73"/>
                    </a:lnTo>
                    <a:lnTo>
                      <a:pt x="163" y="65"/>
                    </a:lnTo>
                    <a:lnTo>
                      <a:pt x="154" y="47"/>
                    </a:lnTo>
                    <a:lnTo>
                      <a:pt x="154" y="47"/>
                    </a:lnTo>
                    <a:lnTo>
                      <a:pt x="144" y="47"/>
                    </a:lnTo>
                    <a:lnTo>
                      <a:pt x="133" y="45"/>
                    </a:lnTo>
                    <a:lnTo>
                      <a:pt x="126" y="40"/>
                    </a:lnTo>
                    <a:lnTo>
                      <a:pt x="119" y="33"/>
                    </a:lnTo>
                    <a:lnTo>
                      <a:pt x="105" y="16"/>
                    </a:lnTo>
                    <a:lnTo>
                      <a:pt x="100" y="7"/>
                    </a:lnTo>
                    <a:lnTo>
                      <a:pt x="91" y="0"/>
                    </a:lnTo>
                    <a:lnTo>
                      <a:pt x="91" y="0"/>
                    </a:lnTo>
                    <a:lnTo>
                      <a:pt x="81" y="2"/>
                    </a:lnTo>
                    <a:lnTo>
                      <a:pt x="81" y="2"/>
                    </a:lnTo>
                    <a:lnTo>
                      <a:pt x="81" y="26"/>
                    </a:lnTo>
                    <a:lnTo>
                      <a:pt x="81" y="42"/>
                    </a:lnTo>
                    <a:lnTo>
                      <a:pt x="79" y="49"/>
                    </a:lnTo>
                    <a:lnTo>
                      <a:pt x="77" y="52"/>
                    </a:lnTo>
                    <a:lnTo>
                      <a:pt x="76" y="54"/>
                    </a:lnTo>
                    <a:lnTo>
                      <a:pt x="70" y="56"/>
                    </a:lnTo>
                    <a:lnTo>
                      <a:pt x="70" y="56"/>
                    </a:lnTo>
                    <a:lnTo>
                      <a:pt x="58" y="56"/>
                    </a:lnTo>
                    <a:lnTo>
                      <a:pt x="41" y="54"/>
                    </a:lnTo>
                    <a:lnTo>
                      <a:pt x="21" y="51"/>
                    </a:lnTo>
                    <a:lnTo>
                      <a:pt x="4" y="45"/>
                    </a:lnTo>
                    <a:lnTo>
                      <a:pt x="4" y="45"/>
                    </a:lnTo>
                    <a:lnTo>
                      <a:pt x="0" y="58"/>
                    </a:lnTo>
                    <a:lnTo>
                      <a:pt x="0" y="66"/>
                    </a:lnTo>
                    <a:lnTo>
                      <a:pt x="2" y="72"/>
                    </a:lnTo>
                    <a:lnTo>
                      <a:pt x="4" y="75"/>
                    </a:lnTo>
                    <a:lnTo>
                      <a:pt x="4" y="75"/>
                    </a:lnTo>
                    <a:lnTo>
                      <a:pt x="9" y="77"/>
                    </a:lnTo>
                    <a:lnTo>
                      <a:pt x="16" y="80"/>
                    </a:lnTo>
                    <a:lnTo>
                      <a:pt x="27" y="84"/>
                    </a:lnTo>
                    <a:lnTo>
                      <a:pt x="41" y="91"/>
                    </a:lnTo>
                    <a:lnTo>
                      <a:pt x="41" y="91"/>
                    </a:lnTo>
                    <a:lnTo>
                      <a:pt x="53" y="101"/>
                    </a:lnTo>
                    <a:lnTo>
                      <a:pt x="63" y="112"/>
                    </a:lnTo>
                    <a:lnTo>
                      <a:pt x="79" y="131"/>
                    </a:lnTo>
                    <a:lnTo>
                      <a:pt x="79" y="131"/>
                    </a:lnTo>
                    <a:lnTo>
                      <a:pt x="83" y="135"/>
                    </a:lnTo>
                    <a:lnTo>
                      <a:pt x="90" y="138"/>
                    </a:lnTo>
                    <a:lnTo>
                      <a:pt x="109" y="142"/>
                    </a:lnTo>
                    <a:lnTo>
                      <a:pt x="132" y="145"/>
                    </a:lnTo>
                    <a:lnTo>
                      <a:pt x="154" y="145"/>
                    </a:lnTo>
                    <a:lnTo>
                      <a:pt x="154" y="145"/>
                    </a:lnTo>
                    <a:lnTo>
                      <a:pt x="177" y="143"/>
                    </a:lnTo>
                    <a:lnTo>
                      <a:pt x="196" y="142"/>
                    </a:lnTo>
                    <a:lnTo>
                      <a:pt x="205" y="140"/>
                    </a:lnTo>
                    <a:lnTo>
                      <a:pt x="212" y="136"/>
                    </a:lnTo>
                    <a:lnTo>
                      <a:pt x="217" y="133"/>
                    </a:lnTo>
                    <a:lnTo>
                      <a:pt x="223" y="129"/>
                    </a:lnTo>
                    <a:lnTo>
                      <a:pt x="223" y="129"/>
                    </a:lnTo>
                    <a:lnTo>
                      <a:pt x="223" y="124"/>
                    </a:lnTo>
                    <a:lnTo>
                      <a:pt x="221" y="117"/>
                    </a:lnTo>
                    <a:lnTo>
                      <a:pt x="216" y="112"/>
                    </a:lnTo>
                    <a:lnTo>
                      <a:pt x="210" y="107"/>
                    </a:lnTo>
                    <a:lnTo>
                      <a:pt x="179" y="84"/>
                    </a:lnTo>
                    <a:lnTo>
                      <a:pt x="179"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 name="Freeform 35"/>
              <p:cNvSpPr>
                <a:spLocks/>
              </p:cNvSpPr>
              <p:nvPr/>
            </p:nvSpPr>
            <p:spPr bwMode="auto">
              <a:xfrm>
                <a:off x="1280" y="3351"/>
                <a:ext cx="31" cy="25"/>
              </a:xfrm>
              <a:custGeom>
                <a:avLst/>
                <a:gdLst>
                  <a:gd name="T0" fmla="*/ 63 w 63"/>
                  <a:gd name="T1" fmla="*/ 51 h 51"/>
                  <a:gd name="T2" fmla="*/ 63 w 63"/>
                  <a:gd name="T3" fmla="*/ 51 h 51"/>
                  <a:gd name="T4" fmla="*/ 62 w 63"/>
                  <a:gd name="T5" fmla="*/ 48 h 51"/>
                  <a:gd name="T6" fmla="*/ 62 w 63"/>
                  <a:gd name="T7" fmla="*/ 48 h 51"/>
                  <a:gd name="T8" fmla="*/ 55 w 63"/>
                  <a:gd name="T9" fmla="*/ 35 h 51"/>
                  <a:gd name="T10" fmla="*/ 46 w 63"/>
                  <a:gd name="T11" fmla="*/ 20 h 51"/>
                  <a:gd name="T12" fmla="*/ 39 w 63"/>
                  <a:gd name="T13" fmla="*/ 0 h 51"/>
                  <a:gd name="T14" fmla="*/ 39 w 63"/>
                  <a:gd name="T15" fmla="*/ 0 h 51"/>
                  <a:gd name="T16" fmla="*/ 28 w 63"/>
                  <a:gd name="T17" fmla="*/ 0 h 51"/>
                  <a:gd name="T18" fmla="*/ 0 w 63"/>
                  <a:gd name="T19" fmla="*/ 4 h 51"/>
                  <a:gd name="T20" fmla="*/ 0 w 63"/>
                  <a:gd name="T21" fmla="*/ 4 h 51"/>
                  <a:gd name="T22" fmla="*/ 9 w 63"/>
                  <a:gd name="T23" fmla="*/ 11 h 51"/>
                  <a:gd name="T24" fmla="*/ 14 w 63"/>
                  <a:gd name="T25" fmla="*/ 20 h 51"/>
                  <a:gd name="T26" fmla="*/ 28 w 63"/>
                  <a:gd name="T27" fmla="*/ 37 h 51"/>
                  <a:gd name="T28" fmla="*/ 35 w 63"/>
                  <a:gd name="T29" fmla="*/ 44 h 51"/>
                  <a:gd name="T30" fmla="*/ 42 w 63"/>
                  <a:gd name="T31" fmla="*/ 49 h 51"/>
                  <a:gd name="T32" fmla="*/ 53 w 63"/>
                  <a:gd name="T33" fmla="*/ 51 h 51"/>
                  <a:gd name="T34" fmla="*/ 63 w 63"/>
                  <a:gd name="T35" fmla="*/ 51 h 51"/>
                  <a:gd name="T36" fmla="*/ 63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63" y="51"/>
                    </a:moveTo>
                    <a:lnTo>
                      <a:pt x="63" y="51"/>
                    </a:lnTo>
                    <a:lnTo>
                      <a:pt x="62" y="48"/>
                    </a:lnTo>
                    <a:lnTo>
                      <a:pt x="62" y="48"/>
                    </a:lnTo>
                    <a:lnTo>
                      <a:pt x="55" y="35"/>
                    </a:lnTo>
                    <a:lnTo>
                      <a:pt x="46" y="20"/>
                    </a:lnTo>
                    <a:lnTo>
                      <a:pt x="39" y="0"/>
                    </a:lnTo>
                    <a:lnTo>
                      <a:pt x="39" y="0"/>
                    </a:lnTo>
                    <a:lnTo>
                      <a:pt x="28" y="0"/>
                    </a:lnTo>
                    <a:lnTo>
                      <a:pt x="0" y="4"/>
                    </a:lnTo>
                    <a:lnTo>
                      <a:pt x="0" y="4"/>
                    </a:lnTo>
                    <a:lnTo>
                      <a:pt x="9" y="11"/>
                    </a:lnTo>
                    <a:lnTo>
                      <a:pt x="14" y="20"/>
                    </a:lnTo>
                    <a:lnTo>
                      <a:pt x="28" y="37"/>
                    </a:lnTo>
                    <a:lnTo>
                      <a:pt x="35" y="44"/>
                    </a:lnTo>
                    <a:lnTo>
                      <a:pt x="42" y="49"/>
                    </a:lnTo>
                    <a:lnTo>
                      <a:pt x="53" y="51"/>
                    </a:lnTo>
                    <a:lnTo>
                      <a:pt x="63" y="51"/>
                    </a:lnTo>
                    <a:lnTo>
                      <a:pt x="63"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 name="Freeform 36"/>
              <p:cNvSpPr>
                <a:spLocks/>
              </p:cNvSpPr>
              <p:nvPr/>
            </p:nvSpPr>
            <p:spPr bwMode="auto">
              <a:xfrm>
                <a:off x="1236" y="3353"/>
                <a:ext cx="38" cy="27"/>
              </a:xfrm>
              <a:custGeom>
                <a:avLst/>
                <a:gdLst>
                  <a:gd name="T0" fmla="*/ 66 w 77"/>
                  <a:gd name="T1" fmla="*/ 54 h 54"/>
                  <a:gd name="T2" fmla="*/ 66 w 77"/>
                  <a:gd name="T3" fmla="*/ 54 h 54"/>
                  <a:gd name="T4" fmla="*/ 72 w 77"/>
                  <a:gd name="T5" fmla="*/ 52 h 54"/>
                  <a:gd name="T6" fmla="*/ 73 w 77"/>
                  <a:gd name="T7" fmla="*/ 50 h 54"/>
                  <a:gd name="T8" fmla="*/ 75 w 77"/>
                  <a:gd name="T9" fmla="*/ 47 h 54"/>
                  <a:gd name="T10" fmla="*/ 77 w 77"/>
                  <a:gd name="T11" fmla="*/ 40 h 54"/>
                  <a:gd name="T12" fmla="*/ 77 w 77"/>
                  <a:gd name="T13" fmla="*/ 24 h 54"/>
                  <a:gd name="T14" fmla="*/ 77 w 77"/>
                  <a:gd name="T15" fmla="*/ 0 h 54"/>
                  <a:gd name="T16" fmla="*/ 77 w 77"/>
                  <a:gd name="T17" fmla="*/ 0 h 54"/>
                  <a:gd name="T18" fmla="*/ 56 w 77"/>
                  <a:gd name="T19" fmla="*/ 3 h 54"/>
                  <a:gd name="T20" fmla="*/ 33 w 77"/>
                  <a:gd name="T21" fmla="*/ 8 h 54"/>
                  <a:gd name="T22" fmla="*/ 16 w 77"/>
                  <a:gd name="T23" fmla="*/ 17 h 54"/>
                  <a:gd name="T24" fmla="*/ 9 w 77"/>
                  <a:gd name="T25" fmla="*/ 21 h 54"/>
                  <a:gd name="T26" fmla="*/ 3 w 77"/>
                  <a:gd name="T27" fmla="*/ 26 h 54"/>
                  <a:gd name="T28" fmla="*/ 3 w 77"/>
                  <a:gd name="T29" fmla="*/ 26 h 54"/>
                  <a:gd name="T30" fmla="*/ 0 w 77"/>
                  <a:gd name="T31" fmla="*/ 43 h 54"/>
                  <a:gd name="T32" fmla="*/ 0 w 77"/>
                  <a:gd name="T33" fmla="*/ 43 h 54"/>
                  <a:gd name="T34" fmla="*/ 17 w 77"/>
                  <a:gd name="T35" fmla="*/ 49 h 54"/>
                  <a:gd name="T36" fmla="*/ 37 w 77"/>
                  <a:gd name="T37" fmla="*/ 52 h 54"/>
                  <a:gd name="T38" fmla="*/ 54 w 77"/>
                  <a:gd name="T39" fmla="*/ 54 h 54"/>
                  <a:gd name="T40" fmla="*/ 66 w 77"/>
                  <a:gd name="T41" fmla="*/ 54 h 54"/>
                  <a:gd name="T42" fmla="*/ 66 w 77"/>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54">
                    <a:moveTo>
                      <a:pt x="66" y="54"/>
                    </a:moveTo>
                    <a:lnTo>
                      <a:pt x="66" y="54"/>
                    </a:lnTo>
                    <a:lnTo>
                      <a:pt x="72" y="52"/>
                    </a:lnTo>
                    <a:lnTo>
                      <a:pt x="73" y="50"/>
                    </a:lnTo>
                    <a:lnTo>
                      <a:pt x="75" y="47"/>
                    </a:lnTo>
                    <a:lnTo>
                      <a:pt x="77" y="40"/>
                    </a:lnTo>
                    <a:lnTo>
                      <a:pt x="77" y="24"/>
                    </a:lnTo>
                    <a:lnTo>
                      <a:pt x="77" y="0"/>
                    </a:lnTo>
                    <a:lnTo>
                      <a:pt x="77" y="0"/>
                    </a:lnTo>
                    <a:lnTo>
                      <a:pt x="56" y="3"/>
                    </a:lnTo>
                    <a:lnTo>
                      <a:pt x="33" y="8"/>
                    </a:lnTo>
                    <a:lnTo>
                      <a:pt x="16" y="17"/>
                    </a:lnTo>
                    <a:lnTo>
                      <a:pt x="9" y="21"/>
                    </a:lnTo>
                    <a:lnTo>
                      <a:pt x="3" y="26"/>
                    </a:lnTo>
                    <a:lnTo>
                      <a:pt x="3" y="26"/>
                    </a:lnTo>
                    <a:lnTo>
                      <a:pt x="0" y="43"/>
                    </a:lnTo>
                    <a:lnTo>
                      <a:pt x="0" y="43"/>
                    </a:lnTo>
                    <a:lnTo>
                      <a:pt x="17" y="49"/>
                    </a:lnTo>
                    <a:lnTo>
                      <a:pt x="37" y="52"/>
                    </a:lnTo>
                    <a:lnTo>
                      <a:pt x="54" y="54"/>
                    </a:lnTo>
                    <a:lnTo>
                      <a:pt x="66" y="54"/>
                    </a:lnTo>
                    <a:lnTo>
                      <a:pt x="66"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Freeform 37"/>
              <p:cNvSpPr>
                <a:spLocks/>
              </p:cNvSpPr>
              <p:nvPr/>
            </p:nvSpPr>
            <p:spPr bwMode="auto">
              <a:xfrm>
                <a:off x="1010" y="2812"/>
                <a:ext cx="299" cy="568"/>
              </a:xfrm>
              <a:custGeom>
                <a:avLst/>
                <a:gdLst>
                  <a:gd name="T0" fmla="*/ 296 w 597"/>
                  <a:gd name="T1" fmla="*/ 339 h 1136"/>
                  <a:gd name="T2" fmla="*/ 328 w 597"/>
                  <a:gd name="T3" fmla="*/ 457 h 1136"/>
                  <a:gd name="T4" fmla="*/ 343 w 597"/>
                  <a:gd name="T5" fmla="*/ 553 h 1136"/>
                  <a:gd name="T6" fmla="*/ 371 w 597"/>
                  <a:gd name="T7" fmla="*/ 613 h 1136"/>
                  <a:gd name="T8" fmla="*/ 382 w 597"/>
                  <a:gd name="T9" fmla="*/ 655 h 1136"/>
                  <a:gd name="T10" fmla="*/ 387 w 597"/>
                  <a:gd name="T11" fmla="*/ 753 h 1136"/>
                  <a:gd name="T12" fmla="*/ 401 w 597"/>
                  <a:gd name="T13" fmla="*/ 875 h 1136"/>
                  <a:gd name="T14" fmla="*/ 412 w 597"/>
                  <a:gd name="T15" fmla="*/ 940 h 1136"/>
                  <a:gd name="T16" fmla="*/ 406 w 597"/>
                  <a:gd name="T17" fmla="*/ 985 h 1136"/>
                  <a:gd name="T18" fmla="*/ 440 w 597"/>
                  <a:gd name="T19" fmla="*/ 1041 h 1136"/>
                  <a:gd name="T20" fmla="*/ 438 w 597"/>
                  <a:gd name="T21" fmla="*/ 1083 h 1136"/>
                  <a:gd name="T22" fmla="*/ 457 w 597"/>
                  <a:gd name="T23" fmla="*/ 1124 h 1136"/>
                  <a:gd name="T24" fmla="*/ 532 w 597"/>
                  <a:gd name="T25" fmla="*/ 1083 h 1136"/>
                  <a:gd name="T26" fmla="*/ 585 w 597"/>
                  <a:gd name="T27" fmla="*/ 1089 h 1136"/>
                  <a:gd name="T28" fmla="*/ 594 w 597"/>
                  <a:gd name="T29" fmla="*/ 1062 h 1136"/>
                  <a:gd name="T30" fmla="*/ 590 w 597"/>
                  <a:gd name="T31" fmla="*/ 1040 h 1136"/>
                  <a:gd name="T32" fmla="*/ 566 w 597"/>
                  <a:gd name="T33" fmla="*/ 1020 h 1136"/>
                  <a:gd name="T34" fmla="*/ 566 w 597"/>
                  <a:gd name="T35" fmla="*/ 996 h 1136"/>
                  <a:gd name="T36" fmla="*/ 590 w 597"/>
                  <a:gd name="T37" fmla="*/ 947 h 1136"/>
                  <a:gd name="T38" fmla="*/ 571 w 597"/>
                  <a:gd name="T39" fmla="*/ 900 h 1136"/>
                  <a:gd name="T40" fmla="*/ 562 w 597"/>
                  <a:gd name="T41" fmla="*/ 676 h 1136"/>
                  <a:gd name="T42" fmla="*/ 536 w 597"/>
                  <a:gd name="T43" fmla="*/ 649 h 1136"/>
                  <a:gd name="T44" fmla="*/ 524 w 597"/>
                  <a:gd name="T45" fmla="*/ 630 h 1136"/>
                  <a:gd name="T46" fmla="*/ 520 w 597"/>
                  <a:gd name="T47" fmla="*/ 571 h 1136"/>
                  <a:gd name="T48" fmla="*/ 532 w 597"/>
                  <a:gd name="T49" fmla="*/ 501 h 1136"/>
                  <a:gd name="T50" fmla="*/ 520 w 597"/>
                  <a:gd name="T51" fmla="*/ 341 h 1136"/>
                  <a:gd name="T52" fmla="*/ 506 w 597"/>
                  <a:gd name="T53" fmla="*/ 236 h 1136"/>
                  <a:gd name="T54" fmla="*/ 501 w 597"/>
                  <a:gd name="T55" fmla="*/ 117 h 1136"/>
                  <a:gd name="T56" fmla="*/ 462 w 597"/>
                  <a:gd name="T57" fmla="*/ 21 h 1136"/>
                  <a:gd name="T58" fmla="*/ 25 w 597"/>
                  <a:gd name="T59" fmla="*/ 224 h 1136"/>
                  <a:gd name="T60" fmla="*/ 25 w 597"/>
                  <a:gd name="T61" fmla="*/ 437 h 1136"/>
                  <a:gd name="T62" fmla="*/ 27 w 597"/>
                  <a:gd name="T63" fmla="*/ 543 h 1136"/>
                  <a:gd name="T64" fmla="*/ 32 w 597"/>
                  <a:gd name="T65" fmla="*/ 646 h 1136"/>
                  <a:gd name="T66" fmla="*/ 18 w 597"/>
                  <a:gd name="T67" fmla="*/ 648 h 1136"/>
                  <a:gd name="T68" fmla="*/ 18 w 597"/>
                  <a:gd name="T69" fmla="*/ 674 h 1136"/>
                  <a:gd name="T70" fmla="*/ 20 w 597"/>
                  <a:gd name="T71" fmla="*/ 728 h 1136"/>
                  <a:gd name="T72" fmla="*/ 23 w 597"/>
                  <a:gd name="T73" fmla="*/ 851 h 1136"/>
                  <a:gd name="T74" fmla="*/ 21 w 597"/>
                  <a:gd name="T75" fmla="*/ 917 h 1136"/>
                  <a:gd name="T76" fmla="*/ 0 w 597"/>
                  <a:gd name="T77" fmla="*/ 940 h 1136"/>
                  <a:gd name="T78" fmla="*/ 27 w 597"/>
                  <a:gd name="T79" fmla="*/ 994 h 1136"/>
                  <a:gd name="T80" fmla="*/ 13 w 597"/>
                  <a:gd name="T81" fmla="*/ 1022 h 1136"/>
                  <a:gd name="T82" fmla="*/ 14 w 597"/>
                  <a:gd name="T83" fmla="*/ 1110 h 1136"/>
                  <a:gd name="T84" fmla="*/ 62 w 597"/>
                  <a:gd name="T85" fmla="*/ 1111 h 1136"/>
                  <a:gd name="T86" fmla="*/ 95 w 597"/>
                  <a:gd name="T87" fmla="*/ 1117 h 1136"/>
                  <a:gd name="T88" fmla="*/ 123 w 597"/>
                  <a:gd name="T89" fmla="*/ 1136 h 1136"/>
                  <a:gd name="T90" fmla="*/ 140 w 597"/>
                  <a:gd name="T91" fmla="*/ 1108 h 1136"/>
                  <a:gd name="T92" fmla="*/ 147 w 597"/>
                  <a:gd name="T93" fmla="*/ 1057 h 1136"/>
                  <a:gd name="T94" fmla="*/ 172 w 597"/>
                  <a:gd name="T95" fmla="*/ 1001 h 1136"/>
                  <a:gd name="T96" fmla="*/ 165 w 597"/>
                  <a:gd name="T97" fmla="*/ 971 h 1136"/>
                  <a:gd name="T98" fmla="*/ 175 w 597"/>
                  <a:gd name="T99" fmla="*/ 924 h 1136"/>
                  <a:gd name="T100" fmla="*/ 193 w 597"/>
                  <a:gd name="T101" fmla="*/ 800 h 1136"/>
                  <a:gd name="T102" fmla="*/ 191 w 597"/>
                  <a:gd name="T103" fmla="*/ 676 h 1136"/>
                  <a:gd name="T104" fmla="*/ 191 w 597"/>
                  <a:gd name="T105" fmla="*/ 604 h 1136"/>
                  <a:gd name="T106" fmla="*/ 207 w 597"/>
                  <a:gd name="T107" fmla="*/ 459 h 1136"/>
                  <a:gd name="T108" fmla="*/ 228 w 597"/>
                  <a:gd name="T109" fmla="*/ 306 h 1136"/>
                  <a:gd name="T110" fmla="*/ 249 w 597"/>
                  <a:gd name="T111" fmla="*/ 245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97" h="1136">
                    <a:moveTo>
                      <a:pt x="279" y="220"/>
                    </a:moveTo>
                    <a:lnTo>
                      <a:pt x="279" y="220"/>
                    </a:lnTo>
                    <a:lnTo>
                      <a:pt x="284" y="234"/>
                    </a:lnTo>
                    <a:lnTo>
                      <a:pt x="286" y="252"/>
                    </a:lnTo>
                    <a:lnTo>
                      <a:pt x="291" y="296"/>
                    </a:lnTo>
                    <a:lnTo>
                      <a:pt x="296" y="339"/>
                    </a:lnTo>
                    <a:lnTo>
                      <a:pt x="300" y="359"/>
                    </a:lnTo>
                    <a:lnTo>
                      <a:pt x="301" y="374"/>
                    </a:lnTo>
                    <a:lnTo>
                      <a:pt x="301" y="374"/>
                    </a:lnTo>
                    <a:lnTo>
                      <a:pt x="308" y="397"/>
                    </a:lnTo>
                    <a:lnTo>
                      <a:pt x="315" y="418"/>
                    </a:lnTo>
                    <a:lnTo>
                      <a:pt x="328" y="457"/>
                    </a:lnTo>
                    <a:lnTo>
                      <a:pt x="333" y="474"/>
                    </a:lnTo>
                    <a:lnTo>
                      <a:pt x="338" y="492"/>
                    </a:lnTo>
                    <a:lnTo>
                      <a:pt x="342" y="509"/>
                    </a:lnTo>
                    <a:lnTo>
                      <a:pt x="342" y="527"/>
                    </a:lnTo>
                    <a:lnTo>
                      <a:pt x="342" y="527"/>
                    </a:lnTo>
                    <a:lnTo>
                      <a:pt x="343" y="553"/>
                    </a:lnTo>
                    <a:lnTo>
                      <a:pt x="347" y="572"/>
                    </a:lnTo>
                    <a:lnTo>
                      <a:pt x="350" y="586"/>
                    </a:lnTo>
                    <a:lnTo>
                      <a:pt x="356" y="597"/>
                    </a:lnTo>
                    <a:lnTo>
                      <a:pt x="361" y="604"/>
                    </a:lnTo>
                    <a:lnTo>
                      <a:pt x="366" y="609"/>
                    </a:lnTo>
                    <a:lnTo>
                      <a:pt x="371" y="613"/>
                    </a:lnTo>
                    <a:lnTo>
                      <a:pt x="375" y="618"/>
                    </a:lnTo>
                    <a:lnTo>
                      <a:pt x="375" y="618"/>
                    </a:lnTo>
                    <a:lnTo>
                      <a:pt x="380" y="627"/>
                    </a:lnTo>
                    <a:lnTo>
                      <a:pt x="384" y="632"/>
                    </a:lnTo>
                    <a:lnTo>
                      <a:pt x="384" y="641"/>
                    </a:lnTo>
                    <a:lnTo>
                      <a:pt x="382" y="655"/>
                    </a:lnTo>
                    <a:lnTo>
                      <a:pt x="382" y="655"/>
                    </a:lnTo>
                    <a:lnTo>
                      <a:pt x="380" y="676"/>
                    </a:lnTo>
                    <a:lnTo>
                      <a:pt x="382" y="700"/>
                    </a:lnTo>
                    <a:lnTo>
                      <a:pt x="384" y="726"/>
                    </a:lnTo>
                    <a:lnTo>
                      <a:pt x="387" y="753"/>
                    </a:lnTo>
                    <a:lnTo>
                      <a:pt x="387" y="753"/>
                    </a:lnTo>
                    <a:lnTo>
                      <a:pt x="389" y="781"/>
                    </a:lnTo>
                    <a:lnTo>
                      <a:pt x="391" y="812"/>
                    </a:lnTo>
                    <a:lnTo>
                      <a:pt x="394" y="845"/>
                    </a:lnTo>
                    <a:lnTo>
                      <a:pt x="398" y="861"/>
                    </a:lnTo>
                    <a:lnTo>
                      <a:pt x="401" y="875"/>
                    </a:lnTo>
                    <a:lnTo>
                      <a:pt x="401" y="875"/>
                    </a:lnTo>
                    <a:lnTo>
                      <a:pt x="413" y="910"/>
                    </a:lnTo>
                    <a:lnTo>
                      <a:pt x="415" y="919"/>
                    </a:lnTo>
                    <a:lnTo>
                      <a:pt x="413" y="929"/>
                    </a:lnTo>
                    <a:lnTo>
                      <a:pt x="413" y="929"/>
                    </a:lnTo>
                    <a:lnTo>
                      <a:pt x="413" y="936"/>
                    </a:lnTo>
                    <a:lnTo>
                      <a:pt x="412" y="940"/>
                    </a:lnTo>
                    <a:lnTo>
                      <a:pt x="406" y="947"/>
                    </a:lnTo>
                    <a:lnTo>
                      <a:pt x="405" y="956"/>
                    </a:lnTo>
                    <a:lnTo>
                      <a:pt x="403" y="963"/>
                    </a:lnTo>
                    <a:lnTo>
                      <a:pt x="405" y="970"/>
                    </a:lnTo>
                    <a:lnTo>
                      <a:pt x="405" y="970"/>
                    </a:lnTo>
                    <a:lnTo>
                      <a:pt x="406" y="985"/>
                    </a:lnTo>
                    <a:lnTo>
                      <a:pt x="410" y="996"/>
                    </a:lnTo>
                    <a:lnTo>
                      <a:pt x="417" y="1008"/>
                    </a:lnTo>
                    <a:lnTo>
                      <a:pt x="429" y="1024"/>
                    </a:lnTo>
                    <a:lnTo>
                      <a:pt x="429" y="1024"/>
                    </a:lnTo>
                    <a:lnTo>
                      <a:pt x="434" y="1034"/>
                    </a:lnTo>
                    <a:lnTo>
                      <a:pt x="440" y="1041"/>
                    </a:lnTo>
                    <a:lnTo>
                      <a:pt x="441" y="1050"/>
                    </a:lnTo>
                    <a:lnTo>
                      <a:pt x="441" y="1055"/>
                    </a:lnTo>
                    <a:lnTo>
                      <a:pt x="441" y="1066"/>
                    </a:lnTo>
                    <a:lnTo>
                      <a:pt x="438" y="1073"/>
                    </a:lnTo>
                    <a:lnTo>
                      <a:pt x="438" y="1073"/>
                    </a:lnTo>
                    <a:lnTo>
                      <a:pt x="438" y="1083"/>
                    </a:lnTo>
                    <a:lnTo>
                      <a:pt x="440" y="1094"/>
                    </a:lnTo>
                    <a:lnTo>
                      <a:pt x="445" y="1113"/>
                    </a:lnTo>
                    <a:lnTo>
                      <a:pt x="445" y="1113"/>
                    </a:lnTo>
                    <a:lnTo>
                      <a:pt x="448" y="1118"/>
                    </a:lnTo>
                    <a:lnTo>
                      <a:pt x="452" y="1122"/>
                    </a:lnTo>
                    <a:lnTo>
                      <a:pt x="457" y="1124"/>
                    </a:lnTo>
                    <a:lnTo>
                      <a:pt x="462" y="1124"/>
                    </a:lnTo>
                    <a:lnTo>
                      <a:pt x="462" y="1124"/>
                    </a:lnTo>
                    <a:lnTo>
                      <a:pt x="476" y="1118"/>
                    </a:lnTo>
                    <a:lnTo>
                      <a:pt x="499" y="1104"/>
                    </a:lnTo>
                    <a:lnTo>
                      <a:pt x="532" y="1083"/>
                    </a:lnTo>
                    <a:lnTo>
                      <a:pt x="532" y="1083"/>
                    </a:lnTo>
                    <a:lnTo>
                      <a:pt x="536" y="1085"/>
                    </a:lnTo>
                    <a:lnTo>
                      <a:pt x="548" y="1087"/>
                    </a:lnTo>
                    <a:lnTo>
                      <a:pt x="548" y="1087"/>
                    </a:lnTo>
                    <a:lnTo>
                      <a:pt x="567" y="1089"/>
                    </a:lnTo>
                    <a:lnTo>
                      <a:pt x="585" y="1089"/>
                    </a:lnTo>
                    <a:lnTo>
                      <a:pt x="585" y="1089"/>
                    </a:lnTo>
                    <a:lnTo>
                      <a:pt x="587" y="1089"/>
                    </a:lnTo>
                    <a:lnTo>
                      <a:pt x="590" y="1085"/>
                    </a:lnTo>
                    <a:lnTo>
                      <a:pt x="595" y="1076"/>
                    </a:lnTo>
                    <a:lnTo>
                      <a:pt x="597" y="1068"/>
                    </a:lnTo>
                    <a:lnTo>
                      <a:pt x="597" y="1064"/>
                    </a:lnTo>
                    <a:lnTo>
                      <a:pt x="594" y="1062"/>
                    </a:lnTo>
                    <a:lnTo>
                      <a:pt x="594" y="1062"/>
                    </a:lnTo>
                    <a:lnTo>
                      <a:pt x="592" y="1062"/>
                    </a:lnTo>
                    <a:lnTo>
                      <a:pt x="590" y="1061"/>
                    </a:lnTo>
                    <a:lnTo>
                      <a:pt x="590" y="1054"/>
                    </a:lnTo>
                    <a:lnTo>
                      <a:pt x="592" y="1045"/>
                    </a:lnTo>
                    <a:lnTo>
                      <a:pt x="590" y="1040"/>
                    </a:lnTo>
                    <a:lnTo>
                      <a:pt x="588" y="1033"/>
                    </a:lnTo>
                    <a:lnTo>
                      <a:pt x="588" y="1033"/>
                    </a:lnTo>
                    <a:lnTo>
                      <a:pt x="587" y="1027"/>
                    </a:lnTo>
                    <a:lnTo>
                      <a:pt x="581" y="1026"/>
                    </a:lnTo>
                    <a:lnTo>
                      <a:pt x="571" y="1022"/>
                    </a:lnTo>
                    <a:lnTo>
                      <a:pt x="566" y="1020"/>
                    </a:lnTo>
                    <a:lnTo>
                      <a:pt x="560" y="1019"/>
                    </a:lnTo>
                    <a:lnTo>
                      <a:pt x="559" y="1015"/>
                    </a:lnTo>
                    <a:lnTo>
                      <a:pt x="559" y="1010"/>
                    </a:lnTo>
                    <a:lnTo>
                      <a:pt x="559" y="1010"/>
                    </a:lnTo>
                    <a:lnTo>
                      <a:pt x="560" y="1003"/>
                    </a:lnTo>
                    <a:lnTo>
                      <a:pt x="566" y="996"/>
                    </a:lnTo>
                    <a:lnTo>
                      <a:pt x="580" y="978"/>
                    </a:lnTo>
                    <a:lnTo>
                      <a:pt x="585" y="971"/>
                    </a:lnTo>
                    <a:lnTo>
                      <a:pt x="590" y="963"/>
                    </a:lnTo>
                    <a:lnTo>
                      <a:pt x="592" y="954"/>
                    </a:lnTo>
                    <a:lnTo>
                      <a:pt x="590" y="947"/>
                    </a:lnTo>
                    <a:lnTo>
                      <a:pt x="590" y="947"/>
                    </a:lnTo>
                    <a:lnTo>
                      <a:pt x="583" y="935"/>
                    </a:lnTo>
                    <a:lnTo>
                      <a:pt x="578" y="924"/>
                    </a:lnTo>
                    <a:lnTo>
                      <a:pt x="573" y="914"/>
                    </a:lnTo>
                    <a:lnTo>
                      <a:pt x="571" y="908"/>
                    </a:lnTo>
                    <a:lnTo>
                      <a:pt x="571" y="900"/>
                    </a:lnTo>
                    <a:lnTo>
                      <a:pt x="571" y="900"/>
                    </a:lnTo>
                    <a:lnTo>
                      <a:pt x="571" y="872"/>
                    </a:lnTo>
                    <a:lnTo>
                      <a:pt x="569" y="826"/>
                    </a:lnTo>
                    <a:lnTo>
                      <a:pt x="566" y="716"/>
                    </a:lnTo>
                    <a:lnTo>
                      <a:pt x="566" y="716"/>
                    </a:lnTo>
                    <a:lnTo>
                      <a:pt x="564" y="693"/>
                    </a:lnTo>
                    <a:lnTo>
                      <a:pt x="562" y="676"/>
                    </a:lnTo>
                    <a:lnTo>
                      <a:pt x="557" y="663"/>
                    </a:lnTo>
                    <a:lnTo>
                      <a:pt x="553" y="655"/>
                    </a:lnTo>
                    <a:lnTo>
                      <a:pt x="548" y="651"/>
                    </a:lnTo>
                    <a:lnTo>
                      <a:pt x="543" y="648"/>
                    </a:lnTo>
                    <a:lnTo>
                      <a:pt x="539" y="648"/>
                    </a:lnTo>
                    <a:lnTo>
                      <a:pt x="536" y="649"/>
                    </a:lnTo>
                    <a:lnTo>
                      <a:pt x="536" y="649"/>
                    </a:lnTo>
                    <a:lnTo>
                      <a:pt x="534" y="649"/>
                    </a:lnTo>
                    <a:lnTo>
                      <a:pt x="532" y="648"/>
                    </a:lnTo>
                    <a:lnTo>
                      <a:pt x="529" y="646"/>
                    </a:lnTo>
                    <a:lnTo>
                      <a:pt x="527" y="642"/>
                    </a:lnTo>
                    <a:lnTo>
                      <a:pt x="524" y="630"/>
                    </a:lnTo>
                    <a:lnTo>
                      <a:pt x="524" y="614"/>
                    </a:lnTo>
                    <a:lnTo>
                      <a:pt x="524" y="614"/>
                    </a:lnTo>
                    <a:lnTo>
                      <a:pt x="525" y="586"/>
                    </a:lnTo>
                    <a:lnTo>
                      <a:pt x="524" y="578"/>
                    </a:lnTo>
                    <a:lnTo>
                      <a:pt x="520" y="571"/>
                    </a:lnTo>
                    <a:lnTo>
                      <a:pt x="520" y="571"/>
                    </a:lnTo>
                    <a:lnTo>
                      <a:pt x="518" y="565"/>
                    </a:lnTo>
                    <a:lnTo>
                      <a:pt x="518" y="558"/>
                    </a:lnTo>
                    <a:lnTo>
                      <a:pt x="524" y="537"/>
                    </a:lnTo>
                    <a:lnTo>
                      <a:pt x="531" y="516"/>
                    </a:lnTo>
                    <a:lnTo>
                      <a:pt x="532" y="508"/>
                    </a:lnTo>
                    <a:lnTo>
                      <a:pt x="532" y="501"/>
                    </a:lnTo>
                    <a:lnTo>
                      <a:pt x="532" y="501"/>
                    </a:lnTo>
                    <a:lnTo>
                      <a:pt x="531" y="480"/>
                    </a:lnTo>
                    <a:lnTo>
                      <a:pt x="527" y="443"/>
                    </a:lnTo>
                    <a:lnTo>
                      <a:pt x="522" y="395"/>
                    </a:lnTo>
                    <a:lnTo>
                      <a:pt x="520" y="369"/>
                    </a:lnTo>
                    <a:lnTo>
                      <a:pt x="520" y="341"/>
                    </a:lnTo>
                    <a:lnTo>
                      <a:pt x="520" y="341"/>
                    </a:lnTo>
                    <a:lnTo>
                      <a:pt x="518" y="317"/>
                    </a:lnTo>
                    <a:lnTo>
                      <a:pt x="517" y="297"/>
                    </a:lnTo>
                    <a:lnTo>
                      <a:pt x="511" y="269"/>
                    </a:lnTo>
                    <a:lnTo>
                      <a:pt x="506" y="247"/>
                    </a:lnTo>
                    <a:lnTo>
                      <a:pt x="506" y="236"/>
                    </a:lnTo>
                    <a:lnTo>
                      <a:pt x="506" y="220"/>
                    </a:lnTo>
                    <a:lnTo>
                      <a:pt x="506" y="220"/>
                    </a:lnTo>
                    <a:lnTo>
                      <a:pt x="508" y="189"/>
                    </a:lnTo>
                    <a:lnTo>
                      <a:pt x="506" y="154"/>
                    </a:lnTo>
                    <a:lnTo>
                      <a:pt x="504" y="135"/>
                    </a:lnTo>
                    <a:lnTo>
                      <a:pt x="501" y="117"/>
                    </a:lnTo>
                    <a:lnTo>
                      <a:pt x="497" y="98"/>
                    </a:lnTo>
                    <a:lnTo>
                      <a:pt x="492" y="79"/>
                    </a:lnTo>
                    <a:lnTo>
                      <a:pt x="492" y="79"/>
                    </a:lnTo>
                    <a:lnTo>
                      <a:pt x="485" y="61"/>
                    </a:lnTo>
                    <a:lnTo>
                      <a:pt x="478" y="45"/>
                    </a:lnTo>
                    <a:lnTo>
                      <a:pt x="462" y="21"/>
                    </a:lnTo>
                    <a:lnTo>
                      <a:pt x="452" y="5"/>
                    </a:lnTo>
                    <a:lnTo>
                      <a:pt x="447" y="0"/>
                    </a:lnTo>
                    <a:lnTo>
                      <a:pt x="21" y="28"/>
                    </a:lnTo>
                    <a:lnTo>
                      <a:pt x="21" y="28"/>
                    </a:lnTo>
                    <a:lnTo>
                      <a:pt x="23" y="114"/>
                    </a:lnTo>
                    <a:lnTo>
                      <a:pt x="25" y="224"/>
                    </a:lnTo>
                    <a:lnTo>
                      <a:pt x="25" y="224"/>
                    </a:lnTo>
                    <a:lnTo>
                      <a:pt x="27" y="247"/>
                    </a:lnTo>
                    <a:lnTo>
                      <a:pt x="25" y="269"/>
                    </a:lnTo>
                    <a:lnTo>
                      <a:pt x="25" y="339"/>
                    </a:lnTo>
                    <a:lnTo>
                      <a:pt x="25" y="339"/>
                    </a:lnTo>
                    <a:lnTo>
                      <a:pt x="25" y="437"/>
                    </a:lnTo>
                    <a:lnTo>
                      <a:pt x="25" y="476"/>
                    </a:lnTo>
                    <a:lnTo>
                      <a:pt x="25" y="502"/>
                    </a:lnTo>
                    <a:lnTo>
                      <a:pt x="25" y="502"/>
                    </a:lnTo>
                    <a:lnTo>
                      <a:pt x="23" y="511"/>
                    </a:lnTo>
                    <a:lnTo>
                      <a:pt x="25" y="522"/>
                    </a:lnTo>
                    <a:lnTo>
                      <a:pt x="27" y="543"/>
                    </a:lnTo>
                    <a:lnTo>
                      <a:pt x="30" y="567"/>
                    </a:lnTo>
                    <a:lnTo>
                      <a:pt x="34" y="593"/>
                    </a:lnTo>
                    <a:lnTo>
                      <a:pt x="34" y="593"/>
                    </a:lnTo>
                    <a:lnTo>
                      <a:pt x="34" y="618"/>
                    </a:lnTo>
                    <a:lnTo>
                      <a:pt x="34" y="637"/>
                    </a:lnTo>
                    <a:lnTo>
                      <a:pt x="32" y="646"/>
                    </a:lnTo>
                    <a:lnTo>
                      <a:pt x="30" y="648"/>
                    </a:lnTo>
                    <a:lnTo>
                      <a:pt x="27" y="646"/>
                    </a:lnTo>
                    <a:lnTo>
                      <a:pt x="27" y="646"/>
                    </a:lnTo>
                    <a:lnTo>
                      <a:pt x="25" y="644"/>
                    </a:lnTo>
                    <a:lnTo>
                      <a:pt x="21" y="646"/>
                    </a:lnTo>
                    <a:lnTo>
                      <a:pt x="18" y="648"/>
                    </a:lnTo>
                    <a:lnTo>
                      <a:pt x="16" y="651"/>
                    </a:lnTo>
                    <a:lnTo>
                      <a:pt x="14" y="656"/>
                    </a:lnTo>
                    <a:lnTo>
                      <a:pt x="14" y="662"/>
                    </a:lnTo>
                    <a:lnTo>
                      <a:pt x="16" y="669"/>
                    </a:lnTo>
                    <a:lnTo>
                      <a:pt x="18" y="674"/>
                    </a:lnTo>
                    <a:lnTo>
                      <a:pt x="18" y="674"/>
                    </a:lnTo>
                    <a:lnTo>
                      <a:pt x="23" y="683"/>
                    </a:lnTo>
                    <a:lnTo>
                      <a:pt x="23" y="691"/>
                    </a:lnTo>
                    <a:lnTo>
                      <a:pt x="21" y="700"/>
                    </a:lnTo>
                    <a:lnTo>
                      <a:pt x="21" y="712"/>
                    </a:lnTo>
                    <a:lnTo>
                      <a:pt x="21" y="712"/>
                    </a:lnTo>
                    <a:lnTo>
                      <a:pt x="20" y="728"/>
                    </a:lnTo>
                    <a:lnTo>
                      <a:pt x="18" y="744"/>
                    </a:lnTo>
                    <a:lnTo>
                      <a:pt x="16" y="767"/>
                    </a:lnTo>
                    <a:lnTo>
                      <a:pt x="16" y="796"/>
                    </a:lnTo>
                    <a:lnTo>
                      <a:pt x="16" y="796"/>
                    </a:lnTo>
                    <a:lnTo>
                      <a:pt x="20" y="826"/>
                    </a:lnTo>
                    <a:lnTo>
                      <a:pt x="23" y="851"/>
                    </a:lnTo>
                    <a:lnTo>
                      <a:pt x="28" y="873"/>
                    </a:lnTo>
                    <a:lnTo>
                      <a:pt x="30" y="898"/>
                    </a:lnTo>
                    <a:lnTo>
                      <a:pt x="30" y="898"/>
                    </a:lnTo>
                    <a:lnTo>
                      <a:pt x="30" y="907"/>
                    </a:lnTo>
                    <a:lnTo>
                      <a:pt x="27" y="914"/>
                    </a:lnTo>
                    <a:lnTo>
                      <a:pt x="21" y="917"/>
                    </a:lnTo>
                    <a:lnTo>
                      <a:pt x="16" y="919"/>
                    </a:lnTo>
                    <a:lnTo>
                      <a:pt x="11" y="922"/>
                    </a:lnTo>
                    <a:lnTo>
                      <a:pt x="6" y="924"/>
                    </a:lnTo>
                    <a:lnTo>
                      <a:pt x="2" y="931"/>
                    </a:lnTo>
                    <a:lnTo>
                      <a:pt x="0" y="940"/>
                    </a:lnTo>
                    <a:lnTo>
                      <a:pt x="0" y="940"/>
                    </a:lnTo>
                    <a:lnTo>
                      <a:pt x="2" y="950"/>
                    </a:lnTo>
                    <a:lnTo>
                      <a:pt x="6" y="959"/>
                    </a:lnTo>
                    <a:lnTo>
                      <a:pt x="9" y="968"/>
                    </a:lnTo>
                    <a:lnTo>
                      <a:pt x="14" y="975"/>
                    </a:lnTo>
                    <a:lnTo>
                      <a:pt x="23" y="989"/>
                    </a:lnTo>
                    <a:lnTo>
                      <a:pt x="27" y="994"/>
                    </a:lnTo>
                    <a:lnTo>
                      <a:pt x="27" y="999"/>
                    </a:lnTo>
                    <a:lnTo>
                      <a:pt x="27" y="999"/>
                    </a:lnTo>
                    <a:lnTo>
                      <a:pt x="27" y="1003"/>
                    </a:lnTo>
                    <a:lnTo>
                      <a:pt x="23" y="1008"/>
                    </a:lnTo>
                    <a:lnTo>
                      <a:pt x="16" y="1017"/>
                    </a:lnTo>
                    <a:lnTo>
                      <a:pt x="13" y="1022"/>
                    </a:lnTo>
                    <a:lnTo>
                      <a:pt x="11" y="1027"/>
                    </a:lnTo>
                    <a:lnTo>
                      <a:pt x="9" y="1036"/>
                    </a:lnTo>
                    <a:lnTo>
                      <a:pt x="9" y="1045"/>
                    </a:lnTo>
                    <a:lnTo>
                      <a:pt x="9" y="1045"/>
                    </a:lnTo>
                    <a:lnTo>
                      <a:pt x="13" y="1085"/>
                    </a:lnTo>
                    <a:lnTo>
                      <a:pt x="14" y="1110"/>
                    </a:lnTo>
                    <a:lnTo>
                      <a:pt x="14" y="1110"/>
                    </a:lnTo>
                    <a:lnTo>
                      <a:pt x="16" y="1111"/>
                    </a:lnTo>
                    <a:lnTo>
                      <a:pt x="20" y="1113"/>
                    </a:lnTo>
                    <a:lnTo>
                      <a:pt x="34" y="1113"/>
                    </a:lnTo>
                    <a:lnTo>
                      <a:pt x="48" y="1113"/>
                    </a:lnTo>
                    <a:lnTo>
                      <a:pt x="62" y="1111"/>
                    </a:lnTo>
                    <a:lnTo>
                      <a:pt x="62" y="1111"/>
                    </a:lnTo>
                    <a:lnTo>
                      <a:pt x="72" y="1110"/>
                    </a:lnTo>
                    <a:lnTo>
                      <a:pt x="81" y="1110"/>
                    </a:lnTo>
                    <a:lnTo>
                      <a:pt x="90" y="1111"/>
                    </a:lnTo>
                    <a:lnTo>
                      <a:pt x="93" y="1113"/>
                    </a:lnTo>
                    <a:lnTo>
                      <a:pt x="95" y="1117"/>
                    </a:lnTo>
                    <a:lnTo>
                      <a:pt x="95" y="1117"/>
                    </a:lnTo>
                    <a:lnTo>
                      <a:pt x="100" y="1124"/>
                    </a:lnTo>
                    <a:lnTo>
                      <a:pt x="109" y="1132"/>
                    </a:lnTo>
                    <a:lnTo>
                      <a:pt x="114" y="1134"/>
                    </a:lnTo>
                    <a:lnTo>
                      <a:pt x="118" y="1136"/>
                    </a:lnTo>
                    <a:lnTo>
                      <a:pt x="123" y="1136"/>
                    </a:lnTo>
                    <a:lnTo>
                      <a:pt x="130" y="1134"/>
                    </a:lnTo>
                    <a:lnTo>
                      <a:pt x="130" y="1134"/>
                    </a:lnTo>
                    <a:lnTo>
                      <a:pt x="133" y="1129"/>
                    </a:lnTo>
                    <a:lnTo>
                      <a:pt x="137" y="1124"/>
                    </a:lnTo>
                    <a:lnTo>
                      <a:pt x="139" y="1117"/>
                    </a:lnTo>
                    <a:lnTo>
                      <a:pt x="140" y="1108"/>
                    </a:lnTo>
                    <a:lnTo>
                      <a:pt x="139" y="1090"/>
                    </a:lnTo>
                    <a:lnTo>
                      <a:pt x="139" y="1073"/>
                    </a:lnTo>
                    <a:lnTo>
                      <a:pt x="139" y="1073"/>
                    </a:lnTo>
                    <a:lnTo>
                      <a:pt x="139" y="1068"/>
                    </a:lnTo>
                    <a:lnTo>
                      <a:pt x="140" y="1062"/>
                    </a:lnTo>
                    <a:lnTo>
                      <a:pt x="147" y="1057"/>
                    </a:lnTo>
                    <a:lnTo>
                      <a:pt x="151" y="1054"/>
                    </a:lnTo>
                    <a:lnTo>
                      <a:pt x="156" y="1050"/>
                    </a:lnTo>
                    <a:lnTo>
                      <a:pt x="160" y="1045"/>
                    </a:lnTo>
                    <a:lnTo>
                      <a:pt x="161" y="1036"/>
                    </a:lnTo>
                    <a:lnTo>
                      <a:pt x="161" y="1036"/>
                    </a:lnTo>
                    <a:lnTo>
                      <a:pt x="172" y="1001"/>
                    </a:lnTo>
                    <a:lnTo>
                      <a:pt x="172" y="994"/>
                    </a:lnTo>
                    <a:lnTo>
                      <a:pt x="172" y="987"/>
                    </a:lnTo>
                    <a:lnTo>
                      <a:pt x="170" y="982"/>
                    </a:lnTo>
                    <a:lnTo>
                      <a:pt x="168" y="977"/>
                    </a:lnTo>
                    <a:lnTo>
                      <a:pt x="168" y="977"/>
                    </a:lnTo>
                    <a:lnTo>
                      <a:pt x="165" y="971"/>
                    </a:lnTo>
                    <a:lnTo>
                      <a:pt x="163" y="966"/>
                    </a:lnTo>
                    <a:lnTo>
                      <a:pt x="163" y="963"/>
                    </a:lnTo>
                    <a:lnTo>
                      <a:pt x="165" y="957"/>
                    </a:lnTo>
                    <a:lnTo>
                      <a:pt x="168" y="945"/>
                    </a:lnTo>
                    <a:lnTo>
                      <a:pt x="175" y="924"/>
                    </a:lnTo>
                    <a:lnTo>
                      <a:pt x="175" y="924"/>
                    </a:lnTo>
                    <a:lnTo>
                      <a:pt x="182" y="898"/>
                    </a:lnTo>
                    <a:lnTo>
                      <a:pt x="189" y="868"/>
                    </a:lnTo>
                    <a:lnTo>
                      <a:pt x="193" y="835"/>
                    </a:lnTo>
                    <a:lnTo>
                      <a:pt x="195" y="817"/>
                    </a:lnTo>
                    <a:lnTo>
                      <a:pt x="193" y="800"/>
                    </a:lnTo>
                    <a:lnTo>
                      <a:pt x="193" y="800"/>
                    </a:lnTo>
                    <a:lnTo>
                      <a:pt x="193" y="763"/>
                    </a:lnTo>
                    <a:lnTo>
                      <a:pt x="193" y="725"/>
                    </a:lnTo>
                    <a:lnTo>
                      <a:pt x="193" y="693"/>
                    </a:lnTo>
                    <a:lnTo>
                      <a:pt x="193" y="683"/>
                    </a:lnTo>
                    <a:lnTo>
                      <a:pt x="191" y="676"/>
                    </a:lnTo>
                    <a:lnTo>
                      <a:pt x="191" y="676"/>
                    </a:lnTo>
                    <a:lnTo>
                      <a:pt x="188" y="665"/>
                    </a:lnTo>
                    <a:lnTo>
                      <a:pt x="186" y="646"/>
                    </a:lnTo>
                    <a:lnTo>
                      <a:pt x="186" y="627"/>
                    </a:lnTo>
                    <a:lnTo>
                      <a:pt x="188" y="614"/>
                    </a:lnTo>
                    <a:lnTo>
                      <a:pt x="191" y="604"/>
                    </a:lnTo>
                    <a:lnTo>
                      <a:pt x="191" y="604"/>
                    </a:lnTo>
                    <a:lnTo>
                      <a:pt x="195" y="592"/>
                    </a:lnTo>
                    <a:lnTo>
                      <a:pt x="198" y="576"/>
                    </a:lnTo>
                    <a:lnTo>
                      <a:pt x="203" y="537"/>
                    </a:lnTo>
                    <a:lnTo>
                      <a:pt x="207" y="495"/>
                    </a:lnTo>
                    <a:lnTo>
                      <a:pt x="207" y="459"/>
                    </a:lnTo>
                    <a:lnTo>
                      <a:pt x="207" y="459"/>
                    </a:lnTo>
                    <a:lnTo>
                      <a:pt x="209" y="427"/>
                    </a:lnTo>
                    <a:lnTo>
                      <a:pt x="212" y="397"/>
                    </a:lnTo>
                    <a:lnTo>
                      <a:pt x="219" y="345"/>
                    </a:lnTo>
                    <a:lnTo>
                      <a:pt x="219" y="345"/>
                    </a:lnTo>
                    <a:lnTo>
                      <a:pt x="224" y="325"/>
                    </a:lnTo>
                    <a:lnTo>
                      <a:pt x="228" y="306"/>
                    </a:lnTo>
                    <a:lnTo>
                      <a:pt x="233" y="290"/>
                    </a:lnTo>
                    <a:lnTo>
                      <a:pt x="235" y="273"/>
                    </a:lnTo>
                    <a:lnTo>
                      <a:pt x="235" y="273"/>
                    </a:lnTo>
                    <a:lnTo>
                      <a:pt x="237" y="262"/>
                    </a:lnTo>
                    <a:lnTo>
                      <a:pt x="242" y="254"/>
                    </a:lnTo>
                    <a:lnTo>
                      <a:pt x="249" y="245"/>
                    </a:lnTo>
                    <a:lnTo>
                      <a:pt x="256" y="236"/>
                    </a:lnTo>
                    <a:lnTo>
                      <a:pt x="272" y="224"/>
                    </a:lnTo>
                    <a:lnTo>
                      <a:pt x="279" y="220"/>
                    </a:lnTo>
                    <a:lnTo>
                      <a:pt x="279" y="22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Freeform 38"/>
              <p:cNvSpPr>
                <a:spLocks/>
              </p:cNvSpPr>
              <p:nvPr/>
            </p:nvSpPr>
            <p:spPr bwMode="auto">
              <a:xfrm>
                <a:off x="1089" y="2346"/>
                <a:ext cx="85" cy="130"/>
              </a:xfrm>
              <a:custGeom>
                <a:avLst/>
                <a:gdLst>
                  <a:gd name="T0" fmla="*/ 168 w 170"/>
                  <a:gd name="T1" fmla="*/ 40 h 261"/>
                  <a:gd name="T2" fmla="*/ 168 w 170"/>
                  <a:gd name="T3" fmla="*/ 40 h 261"/>
                  <a:gd name="T4" fmla="*/ 166 w 170"/>
                  <a:gd name="T5" fmla="*/ 82 h 261"/>
                  <a:gd name="T6" fmla="*/ 166 w 170"/>
                  <a:gd name="T7" fmla="*/ 110 h 261"/>
                  <a:gd name="T8" fmla="*/ 166 w 170"/>
                  <a:gd name="T9" fmla="*/ 140 h 261"/>
                  <a:gd name="T10" fmla="*/ 166 w 170"/>
                  <a:gd name="T11" fmla="*/ 140 h 261"/>
                  <a:gd name="T12" fmla="*/ 168 w 170"/>
                  <a:gd name="T13" fmla="*/ 159 h 261"/>
                  <a:gd name="T14" fmla="*/ 170 w 170"/>
                  <a:gd name="T15" fmla="*/ 192 h 261"/>
                  <a:gd name="T16" fmla="*/ 168 w 170"/>
                  <a:gd name="T17" fmla="*/ 210 h 261"/>
                  <a:gd name="T18" fmla="*/ 164 w 170"/>
                  <a:gd name="T19" fmla="*/ 226 h 261"/>
                  <a:gd name="T20" fmla="*/ 157 w 170"/>
                  <a:gd name="T21" fmla="*/ 240 h 261"/>
                  <a:gd name="T22" fmla="*/ 154 w 170"/>
                  <a:gd name="T23" fmla="*/ 247 h 261"/>
                  <a:gd name="T24" fmla="*/ 149 w 170"/>
                  <a:gd name="T25" fmla="*/ 252 h 261"/>
                  <a:gd name="T26" fmla="*/ 149 w 170"/>
                  <a:gd name="T27" fmla="*/ 252 h 261"/>
                  <a:gd name="T28" fmla="*/ 142 w 170"/>
                  <a:gd name="T29" fmla="*/ 255 h 261"/>
                  <a:gd name="T30" fmla="*/ 133 w 170"/>
                  <a:gd name="T31" fmla="*/ 259 h 261"/>
                  <a:gd name="T32" fmla="*/ 122 w 170"/>
                  <a:gd name="T33" fmla="*/ 261 h 261"/>
                  <a:gd name="T34" fmla="*/ 112 w 170"/>
                  <a:gd name="T35" fmla="*/ 261 h 261"/>
                  <a:gd name="T36" fmla="*/ 89 w 170"/>
                  <a:gd name="T37" fmla="*/ 261 h 261"/>
                  <a:gd name="T38" fmla="*/ 65 w 170"/>
                  <a:gd name="T39" fmla="*/ 259 h 261"/>
                  <a:gd name="T40" fmla="*/ 21 w 170"/>
                  <a:gd name="T41" fmla="*/ 252 h 261"/>
                  <a:gd name="T42" fmla="*/ 3 w 170"/>
                  <a:gd name="T43" fmla="*/ 247 h 261"/>
                  <a:gd name="T44" fmla="*/ 0 w 170"/>
                  <a:gd name="T45" fmla="*/ 157 h 261"/>
                  <a:gd name="T46" fmla="*/ 0 w 170"/>
                  <a:gd name="T47" fmla="*/ 157 h 261"/>
                  <a:gd name="T48" fmla="*/ 2 w 170"/>
                  <a:gd name="T49" fmla="*/ 156 h 261"/>
                  <a:gd name="T50" fmla="*/ 5 w 170"/>
                  <a:gd name="T51" fmla="*/ 152 h 261"/>
                  <a:gd name="T52" fmla="*/ 9 w 170"/>
                  <a:gd name="T53" fmla="*/ 145 h 261"/>
                  <a:gd name="T54" fmla="*/ 12 w 170"/>
                  <a:gd name="T55" fmla="*/ 135 h 261"/>
                  <a:gd name="T56" fmla="*/ 14 w 170"/>
                  <a:gd name="T57" fmla="*/ 119 h 261"/>
                  <a:gd name="T58" fmla="*/ 17 w 170"/>
                  <a:gd name="T59" fmla="*/ 96 h 261"/>
                  <a:gd name="T60" fmla="*/ 17 w 170"/>
                  <a:gd name="T61" fmla="*/ 68 h 261"/>
                  <a:gd name="T62" fmla="*/ 17 w 170"/>
                  <a:gd name="T63" fmla="*/ 68 h 261"/>
                  <a:gd name="T64" fmla="*/ 19 w 170"/>
                  <a:gd name="T65" fmla="*/ 21 h 261"/>
                  <a:gd name="T66" fmla="*/ 23 w 170"/>
                  <a:gd name="T67" fmla="*/ 3 h 261"/>
                  <a:gd name="T68" fmla="*/ 23 w 170"/>
                  <a:gd name="T69" fmla="*/ 0 h 261"/>
                  <a:gd name="T70" fmla="*/ 24 w 170"/>
                  <a:gd name="T71" fmla="*/ 2 h 261"/>
                  <a:gd name="T72" fmla="*/ 24 w 170"/>
                  <a:gd name="T73" fmla="*/ 3 h 261"/>
                  <a:gd name="T74" fmla="*/ 168 w 170"/>
                  <a:gd name="T75" fmla="*/ 4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0" h="261">
                    <a:moveTo>
                      <a:pt x="168" y="40"/>
                    </a:moveTo>
                    <a:lnTo>
                      <a:pt x="168" y="40"/>
                    </a:lnTo>
                    <a:lnTo>
                      <a:pt x="166" y="82"/>
                    </a:lnTo>
                    <a:lnTo>
                      <a:pt x="166" y="110"/>
                    </a:lnTo>
                    <a:lnTo>
                      <a:pt x="166" y="140"/>
                    </a:lnTo>
                    <a:lnTo>
                      <a:pt x="166" y="140"/>
                    </a:lnTo>
                    <a:lnTo>
                      <a:pt x="168" y="159"/>
                    </a:lnTo>
                    <a:lnTo>
                      <a:pt x="170" y="192"/>
                    </a:lnTo>
                    <a:lnTo>
                      <a:pt x="168" y="210"/>
                    </a:lnTo>
                    <a:lnTo>
                      <a:pt x="164" y="226"/>
                    </a:lnTo>
                    <a:lnTo>
                      <a:pt x="157" y="240"/>
                    </a:lnTo>
                    <a:lnTo>
                      <a:pt x="154" y="247"/>
                    </a:lnTo>
                    <a:lnTo>
                      <a:pt x="149" y="252"/>
                    </a:lnTo>
                    <a:lnTo>
                      <a:pt x="149" y="252"/>
                    </a:lnTo>
                    <a:lnTo>
                      <a:pt x="142" y="255"/>
                    </a:lnTo>
                    <a:lnTo>
                      <a:pt x="133" y="259"/>
                    </a:lnTo>
                    <a:lnTo>
                      <a:pt x="122" y="261"/>
                    </a:lnTo>
                    <a:lnTo>
                      <a:pt x="112" y="261"/>
                    </a:lnTo>
                    <a:lnTo>
                      <a:pt x="89" y="261"/>
                    </a:lnTo>
                    <a:lnTo>
                      <a:pt x="65" y="259"/>
                    </a:lnTo>
                    <a:lnTo>
                      <a:pt x="21" y="252"/>
                    </a:lnTo>
                    <a:lnTo>
                      <a:pt x="3" y="247"/>
                    </a:lnTo>
                    <a:lnTo>
                      <a:pt x="0" y="157"/>
                    </a:lnTo>
                    <a:lnTo>
                      <a:pt x="0" y="157"/>
                    </a:lnTo>
                    <a:lnTo>
                      <a:pt x="2" y="156"/>
                    </a:lnTo>
                    <a:lnTo>
                      <a:pt x="5" y="152"/>
                    </a:lnTo>
                    <a:lnTo>
                      <a:pt x="9" y="145"/>
                    </a:lnTo>
                    <a:lnTo>
                      <a:pt x="12" y="135"/>
                    </a:lnTo>
                    <a:lnTo>
                      <a:pt x="14" y="119"/>
                    </a:lnTo>
                    <a:lnTo>
                      <a:pt x="17" y="96"/>
                    </a:lnTo>
                    <a:lnTo>
                      <a:pt x="17" y="68"/>
                    </a:lnTo>
                    <a:lnTo>
                      <a:pt x="17" y="68"/>
                    </a:lnTo>
                    <a:lnTo>
                      <a:pt x="19" y="21"/>
                    </a:lnTo>
                    <a:lnTo>
                      <a:pt x="23" y="3"/>
                    </a:lnTo>
                    <a:lnTo>
                      <a:pt x="23" y="0"/>
                    </a:lnTo>
                    <a:lnTo>
                      <a:pt x="24" y="2"/>
                    </a:lnTo>
                    <a:lnTo>
                      <a:pt x="24" y="3"/>
                    </a:lnTo>
                    <a:lnTo>
                      <a:pt x="168" y="40"/>
                    </a:lnTo>
                    <a:close/>
                  </a:path>
                </a:pathLst>
              </a:cu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 name="Freeform 39"/>
              <p:cNvSpPr>
                <a:spLocks/>
              </p:cNvSpPr>
              <p:nvPr/>
            </p:nvSpPr>
            <p:spPr bwMode="auto">
              <a:xfrm>
                <a:off x="1043" y="2440"/>
                <a:ext cx="184" cy="409"/>
              </a:xfrm>
              <a:custGeom>
                <a:avLst/>
                <a:gdLst>
                  <a:gd name="T0" fmla="*/ 275 w 369"/>
                  <a:gd name="T1" fmla="*/ 0 h 817"/>
                  <a:gd name="T2" fmla="*/ 275 w 369"/>
                  <a:gd name="T3" fmla="*/ 0 h 817"/>
                  <a:gd name="T4" fmla="*/ 257 w 369"/>
                  <a:gd name="T5" fmla="*/ 7 h 817"/>
                  <a:gd name="T6" fmla="*/ 242 w 369"/>
                  <a:gd name="T7" fmla="*/ 14 h 817"/>
                  <a:gd name="T8" fmla="*/ 224 w 369"/>
                  <a:gd name="T9" fmla="*/ 17 h 817"/>
                  <a:gd name="T10" fmla="*/ 208 w 369"/>
                  <a:gd name="T11" fmla="*/ 19 h 817"/>
                  <a:gd name="T12" fmla="*/ 177 w 369"/>
                  <a:gd name="T13" fmla="*/ 21 h 817"/>
                  <a:gd name="T14" fmla="*/ 149 w 369"/>
                  <a:gd name="T15" fmla="*/ 21 h 817"/>
                  <a:gd name="T16" fmla="*/ 124 w 369"/>
                  <a:gd name="T17" fmla="*/ 17 h 817"/>
                  <a:gd name="T18" fmla="*/ 105 w 369"/>
                  <a:gd name="T19" fmla="*/ 12 h 817"/>
                  <a:gd name="T20" fmla="*/ 89 w 369"/>
                  <a:gd name="T21" fmla="*/ 9 h 817"/>
                  <a:gd name="T22" fmla="*/ 33 w 369"/>
                  <a:gd name="T23" fmla="*/ 438 h 817"/>
                  <a:gd name="T24" fmla="*/ 0 w 369"/>
                  <a:gd name="T25" fmla="*/ 686 h 817"/>
                  <a:gd name="T26" fmla="*/ 16 w 369"/>
                  <a:gd name="T27" fmla="*/ 782 h 817"/>
                  <a:gd name="T28" fmla="*/ 16 w 369"/>
                  <a:gd name="T29" fmla="*/ 782 h 817"/>
                  <a:gd name="T30" fmla="*/ 37 w 369"/>
                  <a:gd name="T31" fmla="*/ 793 h 817"/>
                  <a:gd name="T32" fmla="*/ 60 w 369"/>
                  <a:gd name="T33" fmla="*/ 802 h 817"/>
                  <a:gd name="T34" fmla="*/ 89 w 369"/>
                  <a:gd name="T35" fmla="*/ 810 h 817"/>
                  <a:gd name="T36" fmla="*/ 105 w 369"/>
                  <a:gd name="T37" fmla="*/ 814 h 817"/>
                  <a:gd name="T38" fmla="*/ 123 w 369"/>
                  <a:gd name="T39" fmla="*/ 816 h 817"/>
                  <a:gd name="T40" fmla="*/ 142 w 369"/>
                  <a:gd name="T41" fmla="*/ 817 h 817"/>
                  <a:gd name="T42" fmla="*/ 159 w 369"/>
                  <a:gd name="T43" fmla="*/ 817 h 817"/>
                  <a:gd name="T44" fmla="*/ 179 w 369"/>
                  <a:gd name="T45" fmla="*/ 816 h 817"/>
                  <a:gd name="T46" fmla="*/ 198 w 369"/>
                  <a:gd name="T47" fmla="*/ 812 h 817"/>
                  <a:gd name="T48" fmla="*/ 217 w 369"/>
                  <a:gd name="T49" fmla="*/ 807 h 817"/>
                  <a:gd name="T50" fmla="*/ 236 w 369"/>
                  <a:gd name="T51" fmla="*/ 798 h 817"/>
                  <a:gd name="T52" fmla="*/ 236 w 369"/>
                  <a:gd name="T53" fmla="*/ 798 h 817"/>
                  <a:gd name="T54" fmla="*/ 247 w 369"/>
                  <a:gd name="T55" fmla="*/ 793 h 817"/>
                  <a:gd name="T56" fmla="*/ 256 w 369"/>
                  <a:gd name="T57" fmla="*/ 786 h 817"/>
                  <a:gd name="T58" fmla="*/ 264 w 369"/>
                  <a:gd name="T59" fmla="*/ 775 h 817"/>
                  <a:gd name="T60" fmla="*/ 271 w 369"/>
                  <a:gd name="T61" fmla="*/ 765 h 817"/>
                  <a:gd name="T62" fmla="*/ 287 w 369"/>
                  <a:gd name="T63" fmla="*/ 739 h 817"/>
                  <a:gd name="T64" fmla="*/ 299 w 369"/>
                  <a:gd name="T65" fmla="*/ 709 h 817"/>
                  <a:gd name="T66" fmla="*/ 312 w 369"/>
                  <a:gd name="T67" fmla="*/ 676 h 817"/>
                  <a:gd name="T68" fmla="*/ 324 w 369"/>
                  <a:gd name="T69" fmla="*/ 639 h 817"/>
                  <a:gd name="T70" fmla="*/ 333 w 369"/>
                  <a:gd name="T71" fmla="*/ 600 h 817"/>
                  <a:gd name="T72" fmla="*/ 341 w 369"/>
                  <a:gd name="T73" fmla="*/ 562 h 817"/>
                  <a:gd name="T74" fmla="*/ 354 w 369"/>
                  <a:gd name="T75" fmla="*/ 487 h 817"/>
                  <a:gd name="T76" fmla="*/ 362 w 369"/>
                  <a:gd name="T77" fmla="*/ 424 h 817"/>
                  <a:gd name="T78" fmla="*/ 369 w 369"/>
                  <a:gd name="T79" fmla="*/ 364 h 817"/>
                  <a:gd name="T80" fmla="*/ 275 w 369"/>
                  <a:gd name="T81" fmla="*/ 0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9" h="817">
                    <a:moveTo>
                      <a:pt x="275" y="0"/>
                    </a:moveTo>
                    <a:lnTo>
                      <a:pt x="275" y="0"/>
                    </a:lnTo>
                    <a:lnTo>
                      <a:pt x="257" y="7"/>
                    </a:lnTo>
                    <a:lnTo>
                      <a:pt x="242" y="14"/>
                    </a:lnTo>
                    <a:lnTo>
                      <a:pt x="224" y="17"/>
                    </a:lnTo>
                    <a:lnTo>
                      <a:pt x="208" y="19"/>
                    </a:lnTo>
                    <a:lnTo>
                      <a:pt x="177" y="21"/>
                    </a:lnTo>
                    <a:lnTo>
                      <a:pt x="149" y="21"/>
                    </a:lnTo>
                    <a:lnTo>
                      <a:pt x="124" y="17"/>
                    </a:lnTo>
                    <a:lnTo>
                      <a:pt x="105" y="12"/>
                    </a:lnTo>
                    <a:lnTo>
                      <a:pt x="89" y="9"/>
                    </a:lnTo>
                    <a:lnTo>
                      <a:pt x="33" y="438"/>
                    </a:lnTo>
                    <a:lnTo>
                      <a:pt x="0" y="686"/>
                    </a:lnTo>
                    <a:lnTo>
                      <a:pt x="16" y="782"/>
                    </a:lnTo>
                    <a:lnTo>
                      <a:pt x="16" y="782"/>
                    </a:lnTo>
                    <a:lnTo>
                      <a:pt x="37" y="793"/>
                    </a:lnTo>
                    <a:lnTo>
                      <a:pt x="60" y="802"/>
                    </a:lnTo>
                    <a:lnTo>
                      <a:pt x="89" y="810"/>
                    </a:lnTo>
                    <a:lnTo>
                      <a:pt x="105" y="814"/>
                    </a:lnTo>
                    <a:lnTo>
                      <a:pt x="123" y="816"/>
                    </a:lnTo>
                    <a:lnTo>
                      <a:pt x="142" y="817"/>
                    </a:lnTo>
                    <a:lnTo>
                      <a:pt x="159" y="817"/>
                    </a:lnTo>
                    <a:lnTo>
                      <a:pt x="179" y="816"/>
                    </a:lnTo>
                    <a:lnTo>
                      <a:pt x="198" y="812"/>
                    </a:lnTo>
                    <a:lnTo>
                      <a:pt x="217" y="807"/>
                    </a:lnTo>
                    <a:lnTo>
                      <a:pt x="236" y="798"/>
                    </a:lnTo>
                    <a:lnTo>
                      <a:pt x="236" y="798"/>
                    </a:lnTo>
                    <a:lnTo>
                      <a:pt x="247" y="793"/>
                    </a:lnTo>
                    <a:lnTo>
                      <a:pt x="256" y="786"/>
                    </a:lnTo>
                    <a:lnTo>
                      <a:pt x="264" y="775"/>
                    </a:lnTo>
                    <a:lnTo>
                      <a:pt x="271" y="765"/>
                    </a:lnTo>
                    <a:lnTo>
                      <a:pt x="287" y="739"/>
                    </a:lnTo>
                    <a:lnTo>
                      <a:pt x="299" y="709"/>
                    </a:lnTo>
                    <a:lnTo>
                      <a:pt x="312" y="676"/>
                    </a:lnTo>
                    <a:lnTo>
                      <a:pt x="324" y="639"/>
                    </a:lnTo>
                    <a:lnTo>
                      <a:pt x="333" y="600"/>
                    </a:lnTo>
                    <a:lnTo>
                      <a:pt x="341" y="562"/>
                    </a:lnTo>
                    <a:lnTo>
                      <a:pt x="354" y="487"/>
                    </a:lnTo>
                    <a:lnTo>
                      <a:pt x="362" y="424"/>
                    </a:lnTo>
                    <a:lnTo>
                      <a:pt x="369" y="364"/>
                    </a:lnTo>
                    <a:lnTo>
                      <a:pt x="2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Freeform 40"/>
              <p:cNvSpPr>
                <a:spLocks/>
              </p:cNvSpPr>
              <p:nvPr/>
            </p:nvSpPr>
            <p:spPr bwMode="auto">
              <a:xfrm>
                <a:off x="1130" y="2416"/>
                <a:ext cx="181" cy="441"/>
              </a:xfrm>
              <a:custGeom>
                <a:avLst/>
                <a:gdLst>
                  <a:gd name="T0" fmla="*/ 84 w 362"/>
                  <a:gd name="T1" fmla="*/ 0 h 882"/>
                  <a:gd name="T2" fmla="*/ 109 w 362"/>
                  <a:gd name="T3" fmla="*/ 30 h 882"/>
                  <a:gd name="T4" fmla="*/ 138 w 362"/>
                  <a:gd name="T5" fmla="*/ 51 h 882"/>
                  <a:gd name="T6" fmla="*/ 159 w 362"/>
                  <a:gd name="T7" fmla="*/ 58 h 882"/>
                  <a:gd name="T8" fmla="*/ 208 w 362"/>
                  <a:gd name="T9" fmla="*/ 70 h 882"/>
                  <a:gd name="T10" fmla="*/ 226 w 362"/>
                  <a:gd name="T11" fmla="*/ 79 h 882"/>
                  <a:gd name="T12" fmla="*/ 278 w 362"/>
                  <a:gd name="T13" fmla="*/ 107 h 882"/>
                  <a:gd name="T14" fmla="*/ 287 w 362"/>
                  <a:gd name="T15" fmla="*/ 119 h 882"/>
                  <a:gd name="T16" fmla="*/ 310 w 362"/>
                  <a:gd name="T17" fmla="*/ 196 h 882"/>
                  <a:gd name="T18" fmla="*/ 334 w 362"/>
                  <a:gd name="T19" fmla="*/ 278 h 882"/>
                  <a:gd name="T20" fmla="*/ 338 w 362"/>
                  <a:gd name="T21" fmla="*/ 301 h 882"/>
                  <a:gd name="T22" fmla="*/ 350 w 362"/>
                  <a:gd name="T23" fmla="*/ 378 h 882"/>
                  <a:gd name="T24" fmla="*/ 355 w 362"/>
                  <a:gd name="T25" fmla="*/ 436 h 882"/>
                  <a:gd name="T26" fmla="*/ 362 w 362"/>
                  <a:gd name="T27" fmla="*/ 488 h 882"/>
                  <a:gd name="T28" fmla="*/ 361 w 362"/>
                  <a:gd name="T29" fmla="*/ 539 h 882"/>
                  <a:gd name="T30" fmla="*/ 359 w 362"/>
                  <a:gd name="T31" fmla="*/ 558 h 882"/>
                  <a:gd name="T32" fmla="*/ 354 w 362"/>
                  <a:gd name="T33" fmla="*/ 572 h 882"/>
                  <a:gd name="T34" fmla="*/ 354 w 362"/>
                  <a:gd name="T35" fmla="*/ 574 h 882"/>
                  <a:gd name="T36" fmla="*/ 320 w 362"/>
                  <a:gd name="T37" fmla="*/ 567 h 882"/>
                  <a:gd name="T38" fmla="*/ 301 w 362"/>
                  <a:gd name="T39" fmla="*/ 567 h 882"/>
                  <a:gd name="T40" fmla="*/ 263 w 362"/>
                  <a:gd name="T41" fmla="*/ 574 h 882"/>
                  <a:gd name="T42" fmla="*/ 245 w 362"/>
                  <a:gd name="T43" fmla="*/ 579 h 882"/>
                  <a:gd name="T44" fmla="*/ 243 w 362"/>
                  <a:gd name="T45" fmla="*/ 714 h 882"/>
                  <a:gd name="T46" fmla="*/ 245 w 362"/>
                  <a:gd name="T47" fmla="*/ 765 h 882"/>
                  <a:gd name="T48" fmla="*/ 247 w 362"/>
                  <a:gd name="T49" fmla="*/ 828 h 882"/>
                  <a:gd name="T50" fmla="*/ 208 w 362"/>
                  <a:gd name="T51" fmla="*/ 835 h 882"/>
                  <a:gd name="T52" fmla="*/ 152 w 362"/>
                  <a:gd name="T53" fmla="*/ 849 h 882"/>
                  <a:gd name="T54" fmla="*/ 135 w 362"/>
                  <a:gd name="T55" fmla="*/ 854 h 882"/>
                  <a:gd name="T56" fmla="*/ 100 w 362"/>
                  <a:gd name="T57" fmla="*/ 868 h 882"/>
                  <a:gd name="T58" fmla="*/ 33 w 362"/>
                  <a:gd name="T59" fmla="*/ 880 h 882"/>
                  <a:gd name="T60" fmla="*/ 21 w 362"/>
                  <a:gd name="T61" fmla="*/ 882 h 882"/>
                  <a:gd name="T62" fmla="*/ 12 w 362"/>
                  <a:gd name="T63" fmla="*/ 826 h 882"/>
                  <a:gd name="T64" fmla="*/ 2 w 362"/>
                  <a:gd name="T65" fmla="*/ 735 h 882"/>
                  <a:gd name="T66" fmla="*/ 0 w 362"/>
                  <a:gd name="T67" fmla="*/ 698 h 882"/>
                  <a:gd name="T68" fmla="*/ 2 w 362"/>
                  <a:gd name="T69" fmla="*/ 539 h 882"/>
                  <a:gd name="T70" fmla="*/ 18 w 362"/>
                  <a:gd name="T71" fmla="*/ 371 h 882"/>
                  <a:gd name="T72" fmla="*/ 37 w 362"/>
                  <a:gd name="T73" fmla="*/ 226 h 882"/>
                  <a:gd name="T74" fmla="*/ 51 w 362"/>
                  <a:gd name="T75" fmla="*/ 126 h 882"/>
                  <a:gd name="T76" fmla="*/ 56 w 362"/>
                  <a:gd name="T77" fmla="*/ 108 h 882"/>
                  <a:gd name="T78" fmla="*/ 72 w 362"/>
                  <a:gd name="T79" fmla="*/ 61 h 882"/>
                  <a:gd name="T80" fmla="*/ 81 w 362"/>
                  <a:gd name="T81" fmla="*/ 31 h 882"/>
                  <a:gd name="T82" fmla="*/ 84 w 362"/>
                  <a:gd name="T83" fmla="*/ 0 h 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2" h="882">
                    <a:moveTo>
                      <a:pt x="84" y="0"/>
                    </a:moveTo>
                    <a:lnTo>
                      <a:pt x="84" y="0"/>
                    </a:lnTo>
                    <a:lnTo>
                      <a:pt x="96" y="16"/>
                    </a:lnTo>
                    <a:lnTo>
                      <a:pt x="109" y="30"/>
                    </a:lnTo>
                    <a:lnTo>
                      <a:pt x="124" y="42"/>
                    </a:lnTo>
                    <a:lnTo>
                      <a:pt x="138" y="51"/>
                    </a:lnTo>
                    <a:lnTo>
                      <a:pt x="138" y="51"/>
                    </a:lnTo>
                    <a:lnTo>
                      <a:pt x="159" y="58"/>
                    </a:lnTo>
                    <a:lnTo>
                      <a:pt x="184" y="63"/>
                    </a:lnTo>
                    <a:lnTo>
                      <a:pt x="208" y="70"/>
                    </a:lnTo>
                    <a:lnTo>
                      <a:pt x="226" y="79"/>
                    </a:lnTo>
                    <a:lnTo>
                      <a:pt x="226" y="79"/>
                    </a:lnTo>
                    <a:lnTo>
                      <a:pt x="263" y="96"/>
                    </a:lnTo>
                    <a:lnTo>
                      <a:pt x="278" y="107"/>
                    </a:lnTo>
                    <a:lnTo>
                      <a:pt x="285" y="112"/>
                    </a:lnTo>
                    <a:lnTo>
                      <a:pt x="287" y="119"/>
                    </a:lnTo>
                    <a:lnTo>
                      <a:pt x="287" y="119"/>
                    </a:lnTo>
                    <a:lnTo>
                      <a:pt x="310" y="196"/>
                    </a:lnTo>
                    <a:lnTo>
                      <a:pt x="327" y="252"/>
                    </a:lnTo>
                    <a:lnTo>
                      <a:pt x="334" y="278"/>
                    </a:lnTo>
                    <a:lnTo>
                      <a:pt x="338" y="301"/>
                    </a:lnTo>
                    <a:lnTo>
                      <a:pt x="338" y="301"/>
                    </a:lnTo>
                    <a:lnTo>
                      <a:pt x="345" y="341"/>
                    </a:lnTo>
                    <a:lnTo>
                      <a:pt x="350" y="378"/>
                    </a:lnTo>
                    <a:lnTo>
                      <a:pt x="355" y="436"/>
                    </a:lnTo>
                    <a:lnTo>
                      <a:pt x="355" y="436"/>
                    </a:lnTo>
                    <a:lnTo>
                      <a:pt x="361" y="473"/>
                    </a:lnTo>
                    <a:lnTo>
                      <a:pt x="362" y="488"/>
                    </a:lnTo>
                    <a:lnTo>
                      <a:pt x="362" y="488"/>
                    </a:lnTo>
                    <a:lnTo>
                      <a:pt x="361" y="539"/>
                    </a:lnTo>
                    <a:lnTo>
                      <a:pt x="361" y="539"/>
                    </a:lnTo>
                    <a:lnTo>
                      <a:pt x="359" y="558"/>
                    </a:lnTo>
                    <a:lnTo>
                      <a:pt x="357" y="569"/>
                    </a:lnTo>
                    <a:lnTo>
                      <a:pt x="354" y="572"/>
                    </a:lnTo>
                    <a:lnTo>
                      <a:pt x="354" y="574"/>
                    </a:lnTo>
                    <a:lnTo>
                      <a:pt x="354" y="574"/>
                    </a:lnTo>
                    <a:lnTo>
                      <a:pt x="338" y="569"/>
                    </a:lnTo>
                    <a:lnTo>
                      <a:pt x="320" y="567"/>
                    </a:lnTo>
                    <a:lnTo>
                      <a:pt x="301" y="567"/>
                    </a:lnTo>
                    <a:lnTo>
                      <a:pt x="301" y="567"/>
                    </a:lnTo>
                    <a:lnTo>
                      <a:pt x="280" y="569"/>
                    </a:lnTo>
                    <a:lnTo>
                      <a:pt x="263" y="574"/>
                    </a:lnTo>
                    <a:lnTo>
                      <a:pt x="245" y="579"/>
                    </a:lnTo>
                    <a:lnTo>
                      <a:pt x="245" y="579"/>
                    </a:lnTo>
                    <a:lnTo>
                      <a:pt x="245" y="653"/>
                    </a:lnTo>
                    <a:lnTo>
                      <a:pt x="243" y="714"/>
                    </a:lnTo>
                    <a:lnTo>
                      <a:pt x="245" y="765"/>
                    </a:lnTo>
                    <a:lnTo>
                      <a:pt x="245" y="765"/>
                    </a:lnTo>
                    <a:lnTo>
                      <a:pt x="247" y="828"/>
                    </a:lnTo>
                    <a:lnTo>
                      <a:pt x="247" y="828"/>
                    </a:lnTo>
                    <a:lnTo>
                      <a:pt x="236" y="830"/>
                    </a:lnTo>
                    <a:lnTo>
                      <a:pt x="208" y="835"/>
                    </a:lnTo>
                    <a:lnTo>
                      <a:pt x="172" y="842"/>
                    </a:lnTo>
                    <a:lnTo>
                      <a:pt x="152" y="849"/>
                    </a:lnTo>
                    <a:lnTo>
                      <a:pt x="135" y="854"/>
                    </a:lnTo>
                    <a:lnTo>
                      <a:pt x="135" y="854"/>
                    </a:lnTo>
                    <a:lnTo>
                      <a:pt x="117" y="861"/>
                    </a:lnTo>
                    <a:lnTo>
                      <a:pt x="100" y="868"/>
                    </a:lnTo>
                    <a:lnTo>
                      <a:pt x="61" y="875"/>
                    </a:lnTo>
                    <a:lnTo>
                      <a:pt x="33" y="880"/>
                    </a:lnTo>
                    <a:lnTo>
                      <a:pt x="21" y="882"/>
                    </a:lnTo>
                    <a:lnTo>
                      <a:pt x="21" y="882"/>
                    </a:lnTo>
                    <a:lnTo>
                      <a:pt x="18" y="866"/>
                    </a:lnTo>
                    <a:lnTo>
                      <a:pt x="12" y="826"/>
                    </a:lnTo>
                    <a:lnTo>
                      <a:pt x="5" y="768"/>
                    </a:lnTo>
                    <a:lnTo>
                      <a:pt x="2" y="735"/>
                    </a:lnTo>
                    <a:lnTo>
                      <a:pt x="0" y="698"/>
                    </a:lnTo>
                    <a:lnTo>
                      <a:pt x="0" y="698"/>
                    </a:lnTo>
                    <a:lnTo>
                      <a:pt x="0" y="621"/>
                    </a:lnTo>
                    <a:lnTo>
                      <a:pt x="2" y="539"/>
                    </a:lnTo>
                    <a:lnTo>
                      <a:pt x="9" y="453"/>
                    </a:lnTo>
                    <a:lnTo>
                      <a:pt x="18" y="371"/>
                    </a:lnTo>
                    <a:lnTo>
                      <a:pt x="18" y="371"/>
                    </a:lnTo>
                    <a:lnTo>
                      <a:pt x="37" y="226"/>
                    </a:lnTo>
                    <a:lnTo>
                      <a:pt x="44" y="170"/>
                    </a:lnTo>
                    <a:lnTo>
                      <a:pt x="51" y="126"/>
                    </a:lnTo>
                    <a:lnTo>
                      <a:pt x="51" y="126"/>
                    </a:lnTo>
                    <a:lnTo>
                      <a:pt x="56" y="108"/>
                    </a:lnTo>
                    <a:lnTo>
                      <a:pt x="61" y="93"/>
                    </a:lnTo>
                    <a:lnTo>
                      <a:pt x="72" y="61"/>
                    </a:lnTo>
                    <a:lnTo>
                      <a:pt x="77" y="45"/>
                    </a:lnTo>
                    <a:lnTo>
                      <a:pt x="81" y="31"/>
                    </a:lnTo>
                    <a:lnTo>
                      <a:pt x="84" y="16"/>
                    </a:lnTo>
                    <a:lnTo>
                      <a:pt x="84" y="0"/>
                    </a:lnTo>
                    <a:lnTo>
                      <a:pt x="84"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Freeform 41"/>
              <p:cNvSpPr>
                <a:spLocks/>
              </p:cNvSpPr>
              <p:nvPr/>
            </p:nvSpPr>
            <p:spPr bwMode="auto">
              <a:xfrm>
                <a:off x="1139" y="2416"/>
                <a:ext cx="69" cy="185"/>
              </a:xfrm>
              <a:custGeom>
                <a:avLst/>
                <a:gdLst>
                  <a:gd name="T0" fmla="*/ 0 w 138"/>
                  <a:gd name="T1" fmla="*/ 371 h 371"/>
                  <a:gd name="T2" fmla="*/ 0 w 138"/>
                  <a:gd name="T3" fmla="*/ 371 h 371"/>
                  <a:gd name="T4" fmla="*/ 19 w 138"/>
                  <a:gd name="T5" fmla="*/ 226 h 371"/>
                  <a:gd name="T6" fmla="*/ 26 w 138"/>
                  <a:gd name="T7" fmla="*/ 170 h 371"/>
                  <a:gd name="T8" fmla="*/ 33 w 138"/>
                  <a:gd name="T9" fmla="*/ 126 h 371"/>
                  <a:gd name="T10" fmla="*/ 33 w 138"/>
                  <a:gd name="T11" fmla="*/ 126 h 371"/>
                  <a:gd name="T12" fmla="*/ 38 w 138"/>
                  <a:gd name="T13" fmla="*/ 108 h 371"/>
                  <a:gd name="T14" fmla="*/ 43 w 138"/>
                  <a:gd name="T15" fmla="*/ 93 h 371"/>
                  <a:gd name="T16" fmla="*/ 54 w 138"/>
                  <a:gd name="T17" fmla="*/ 61 h 371"/>
                  <a:gd name="T18" fmla="*/ 59 w 138"/>
                  <a:gd name="T19" fmla="*/ 45 h 371"/>
                  <a:gd name="T20" fmla="*/ 63 w 138"/>
                  <a:gd name="T21" fmla="*/ 31 h 371"/>
                  <a:gd name="T22" fmla="*/ 66 w 138"/>
                  <a:gd name="T23" fmla="*/ 16 h 371"/>
                  <a:gd name="T24" fmla="*/ 66 w 138"/>
                  <a:gd name="T25" fmla="*/ 0 h 371"/>
                  <a:gd name="T26" fmla="*/ 66 w 138"/>
                  <a:gd name="T27" fmla="*/ 0 h 371"/>
                  <a:gd name="T28" fmla="*/ 78 w 138"/>
                  <a:gd name="T29" fmla="*/ 16 h 371"/>
                  <a:gd name="T30" fmla="*/ 91 w 138"/>
                  <a:gd name="T31" fmla="*/ 30 h 371"/>
                  <a:gd name="T32" fmla="*/ 106 w 138"/>
                  <a:gd name="T33" fmla="*/ 42 h 371"/>
                  <a:gd name="T34" fmla="*/ 120 w 138"/>
                  <a:gd name="T35" fmla="*/ 51 h 371"/>
                  <a:gd name="T36" fmla="*/ 120 w 138"/>
                  <a:gd name="T37" fmla="*/ 51 h 371"/>
                  <a:gd name="T38" fmla="*/ 122 w 138"/>
                  <a:gd name="T39" fmla="*/ 61 h 371"/>
                  <a:gd name="T40" fmla="*/ 124 w 138"/>
                  <a:gd name="T41" fmla="*/ 73 h 371"/>
                  <a:gd name="T42" fmla="*/ 127 w 138"/>
                  <a:gd name="T43" fmla="*/ 89 h 371"/>
                  <a:gd name="T44" fmla="*/ 127 w 138"/>
                  <a:gd name="T45" fmla="*/ 89 h 371"/>
                  <a:gd name="T46" fmla="*/ 133 w 138"/>
                  <a:gd name="T47" fmla="*/ 107 h 371"/>
                  <a:gd name="T48" fmla="*/ 136 w 138"/>
                  <a:gd name="T49" fmla="*/ 124 h 371"/>
                  <a:gd name="T50" fmla="*/ 138 w 138"/>
                  <a:gd name="T51" fmla="*/ 142 h 371"/>
                  <a:gd name="T52" fmla="*/ 138 w 138"/>
                  <a:gd name="T53" fmla="*/ 142 h 371"/>
                  <a:gd name="T54" fmla="*/ 129 w 138"/>
                  <a:gd name="T55" fmla="*/ 135 h 371"/>
                  <a:gd name="T56" fmla="*/ 119 w 138"/>
                  <a:gd name="T57" fmla="*/ 124 h 371"/>
                  <a:gd name="T58" fmla="*/ 105 w 138"/>
                  <a:gd name="T59" fmla="*/ 107 h 371"/>
                  <a:gd name="T60" fmla="*/ 105 w 138"/>
                  <a:gd name="T61" fmla="*/ 107 h 371"/>
                  <a:gd name="T62" fmla="*/ 92 w 138"/>
                  <a:gd name="T63" fmla="*/ 87 h 371"/>
                  <a:gd name="T64" fmla="*/ 85 w 138"/>
                  <a:gd name="T65" fmla="*/ 75 h 371"/>
                  <a:gd name="T66" fmla="*/ 82 w 138"/>
                  <a:gd name="T67" fmla="*/ 66 h 371"/>
                  <a:gd name="T68" fmla="*/ 82 w 138"/>
                  <a:gd name="T69" fmla="*/ 66 h 371"/>
                  <a:gd name="T70" fmla="*/ 78 w 138"/>
                  <a:gd name="T71" fmla="*/ 70 h 371"/>
                  <a:gd name="T72" fmla="*/ 75 w 138"/>
                  <a:gd name="T73" fmla="*/ 73 h 371"/>
                  <a:gd name="T74" fmla="*/ 70 w 138"/>
                  <a:gd name="T75" fmla="*/ 82 h 371"/>
                  <a:gd name="T76" fmla="*/ 64 w 138"/>
                  <a:gd name="T77" fmla="*/ 93 h 371"/>
                  <a:gd name="T78" fmla="*/ 57 w 138"/>
                  <a:gd name="T79" fmla="*/ 110 h 371"/>
                  <a:gd name="T80" fmla="*/ 52 w 138"/>
                  <a:gd name="T81" fmla="*/ 131 h 371"/>
                  <a:gd name="T82" fmla="*/ 45 w 138"/>
                  <a:gd name="T83" fmla="*/ 161 h 371"/>
                  <a:gd name="T84" fmla="*/ 45 w 138"/>
                  <a:gd name="T85" fmla="*/ 161 h 371"/>
                  <a:gd name="T86" fmla="*/ 31 w 138"/>
                  <a:gd name="T87" fmla="*/ 222 h 371"/>
                  <a:gd name="T88" fmla="*/ 17 w 138"/>
                  <a:gd name="T89" fmla="*/ 280 h 371"/>
                  <a:gd name="T90" fmla="*/ 7 w 138"/>
                  <a:gd name="T91" fmla="*/ 331 h 371"/>
                  <a:gd name="T92" fmla="*/ 0 w 138"/>
                  <a:gd name="T93" fmla="*/ 371 h 371"/>
                  <a:gd name="T94" fmla="*/ 0 w 138"/>
                  <a:gd name="T95" fmla="*/ 37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8" h="371">
                    <a:moveTo>
                      <a:pt x="0" y="371"/>
                    </a:moveTo>
                    <a:lnTo>
                      <a:pt x="0" y="371"/>
                    </a:lnTo>
                    <a:lnTo>
                      <a:pt x="19" y="226"/>
                    </a:lnTo>
                    <a:lnTo>
                      <a:pt x="26" y="170"/>
                    </a:lnTo>
                    <a:lnTo>
                      <a:pt x="33" y="126"/>
                    </a:lnTo>
                    <a:lnTo>
                      <a:pt x="33" y="126"/>
                    </a:lnTo>
                    <a:lnTo>
                      <a:pt x="38" y="108"/>
                    </a:lnTo>
                    <a:lnTo>
                      <a:pt x="43" y="93"/>
                    </a:lnTo>
                    <a:lnTo>
                      <a:pt x="54" y="61"/>
                    </a:lnTo>
                    <a:lnTo>
                      <a:pt x="59" y="45"/>
                    </a:lnTo>
                    <a:lnTo>
                      <a:pt x="63" y="31"/>
                    </a:lnTo>
                    <a:lnTo>
                      <a:pt x="66" y="16"/>
                    </a:lnTo>
                    <a:lnTo>
                      <a:pt x="66" y="0"/>
                    </a:lnTo>
                    <a:lnTo>
                      <a:pt x="66" y="0"/>
                    </a:lnTo>
                    <a:lnTo>
                      <a:pt x="78" y="16"/>
                    </a:lnTo>
                    <a:lnTo>
                      <a:pt x="91" y="30"/>
                    </a:lnTo>
                    <a:lnTo>
                      <a:pt x="106" y="42"/>
                    </a:lnTo>
                    <a:lnTo>
                      <a:pt x="120" y="51"/>
                    </a:lnTo>
                    <a:lnTo>
                      <a:pt x="120" y="51"/>
                    </a:lnTo>
                    <a:lnTo>
                      <a:pt x="122" y="61"/>
                    </a:lnTo>
                    <a:lnTo>
                      <a:pt x="124" y="73"/>
                    </a:lnTo>
                    <a:lnTo>
                      <a:pt x="127" y="89"/>
                    </a:lnTo>
                    <a:lnTo>
                      <a:pt x="127" y="89"/>
                    </a:lnTo>
                    <a:lnTo>
                      <a:pt x="133" y="107"/>
                    </a:lnTo>
                    <a:lnTo>
                      <a:pt x="136" y="124"/>
                    </a:lnTo>
                    <a:lnTo>
                      <a:pt x="138" y="142"/>
                    </a:lnTo>
                    <a:lnTo>
                      <a:pt x="138" y="142"/>
                    </a:lnTo>
                    <a:lnTo>
                      <a:pt x="129" y="135"/>
                    </a:lnTo>
                    <a:lnTo>
                      <a:pt x="119" y="124"/>
                    </a:lnTo>
                    <a:lnTo>
                      <a:pt x="105" y="107"/>
                    </a:lnTo>
                    <a:lnTo>
                      <a:pt x="105" y="107"/>
                    </a:lnTo>
                    <a:lnTo>
                      <a:pt x="92" y="87"/>
                    </a:lnTo>
                    <a:lnTo>
                      <a:pt x="85" y="75"/>
                    </a:lnTo>
                    <a:lnTo>
                      <a:pt x="82" y="66"/>
                    </a:lnTo>
                    <a:lnTo>
                      <a:pt x="82" y="66"/>
                    </a:lnTo>
                    <a:lnTo>
                      <a:pt x="78" y="70"/>
                    </a:lnTo>
                    <a:lnTo>
                      <a:pt x="75" y="73"/>
                    </a:lnTo>
                    <a:lnTo>
                      <a:pt x="70" y="82"/>
                    </a:lnTo>
                    <a:lnTo>
                      <a:pt x="64" y="93"/>
                    </a:lnTo>
                    <a:lnTo>
                      <a:pt x="57" y="110"/>
                    </a:lnTo>
                    <a:lnTo>
                      <a:pt x="52" y="131"/>
                    </a:lnTo>
                    <a:lnTo>
                      <a:pt x="45" y="161"/>
                    </a:lnTo>
                    <a:lnTo>
                      <a:pt x="45" y="161"/>
                    </a:lnTo>
                    <a:lnTo>
                      <a:pt x="31" y="222"/>
                    </a:lnTo>
                    <a:lnTo>
                      <a:pt x="17" y="280"/>
                    </a:lnTo>
                    <a:lnTo>
                      <a:pt x="7" y="331"/>
                    </a:lnTo>
                    <a:lnTo>
                      <a:pt x="0" y="371"/>
                    </a:lnTo>
                    <a:lnTo>
                      <a:pt x="0" y="371"/>
                    </a:ln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Freeform 42"/>
              <p:cNvSpPr>
                <a:spLocks/>
              </p:cNvSpPr>
              <p:nvPr/>
            </p:nvSpPr>
            <p:spPr bwMode="auto">
              <a:xfrm>
                <a:off x="964" y="2413"/>
                <a:ext cx="157" cy="432"/>
              </a:xfrm>
              <a:custGeom>
                <a:avLst/>
                <a:gdLst>
                  <a:gd name="T0" fmla="*/ 255 w 315"/>
                  <a:gd name="T1" fmla="*/ 0 h 863"/>
                  <a:gd name="T2" fmla="*/ 262 w 315"/>
                  <a:gd name="T3" fmla="*/ 59 h 863"/>
                  <a:gd name="T4" fmla="*/ 281 w 315"/>
                  <a:gd name="T5" fmla="*/ 98 h 863"/>
                  <a:gd name="T6" fmla="*/ 304 w 315"/>
                  <a:gd name="T7" fmla="*/ 138 h 863"/>
                  <a:gd name="T8" fmla="*/ 315 w 315"/>
                  <a:gd name="T9" fmla="*/ 155 h 863"/>
                  <a:gd name="T10" fmla="*/ 281 w 315"/>
                  <a:gd name="T11" fmla="*/ 407 h 863"/>
                  <a:gd name="T12" fmla="*/ 266 w 315"/>
                  <a:gd name="T13" fmla="*/ 507 h 863"/>
                  <a:gd name="T14" fmla="*/ 250 w 315"/>
                  <a:gd name="T15" fmla="*/ 569 h 863"/>
                  <a:gd name="T16" fmla="*/ 234 w 315"/>
                  <a:gd name="T17" fmla="*/ 633 h 863"/>
                  <a:gd name="T18" fmla="*/ 229 w 315"/>
                  <a:gd name="T19" fmla="*/ 684 h 863"/>
                  <a:gd name="T20" fmla="*/ 229 w 315"/>
                  <a:gd name="T21" fmla="*/ 717 h 863"/>
                  <a:gd name="T22" fmla="*/ 224 w 315"/>
                  <a:gd name="T23" fmla="*/ 828 h 863"/>
                  <a:gd name="T24" fmla="*/ 220 w 315"/>
                  <a:gd name="T25" fmla="*/ 863 h 863"/>
                  <a:gd name="T26" fmla="*/ 183 w 315"/>
                  <a:gd name="T27" fmla="*/ 863 h 863"/>
                  <a:gd name="T28" fmla="*/ 134 w 315"/>
                  <a:gd name="T29" fmla="*/ 856 h 863"/>
                  <a:gd name="T30" fmla="*/ 119 w 315"/>
                  <a:gd name="T31" fmla="*/ 850 h 863"/>
                  <a:gd name="T32" fmla="*/ 92 w 315"/>
                  <a:gd name="T33" fmla="*/ 838 h 863"/>
                  <a:gd name="T34" fmla="*/ 91 w 315"/>
                  <a:gd name="T35" fmla="*/ 835 h 863"/>
                  <a:gd name="T36" fmla="*/ 92 w 315"/>
                  <a:gd name="T37" fmla="*/ 833 h 863"/>
                  <a:gd name="T38" fmla="*/ 98 w 315"/>
                  <a:gd name="T39" fmla="*/ 773 h 863"/>
                  <a:gd name="T40" fmla="*/ 110 w 315"/>
                  <a:gd name="T41" fmla="*/ 663 h 863"/>
                  <a:gd name="T42" fmla="*/ 113 w 315"/>
                  <a:gd name="T43" fmla="*/ 637 h 863"/>
                  <a:gd name="T44" fmla="*/ 119 w 315"/>
                  <a:gd name="T45" fmla="*/ 551 h 863"/>
                  <a:gd name="T46" fmla="*/ 117 w 315"/>
                  <a:gd name="T47" fmla="*/ 492 h 863"/>
                  <a:gd name="T48" fmla="*/ 98 w 315"/>
                  <a:gd name="T49" fmla="*/ 558 h 863"/>
                  <a:gd name="T50" fmla="*/ 0 w 315"/>
                  <a:gd name="T51" fmla="*/ 546 h 863"/>
                  <a:gd name="T52" fmla="*/ 0 w 315"/>
                  <a:gd name="T53" fmla="*/ 474 h 863"/>
                  <a:gd name="T54" fmla="*/ 8 w 315"/>
                  <a:gd name="T55" fmla="*/ 362 h 863"/>
                  <a:gd name="T56" fmla="*/ 14 w 315"/>
                  <a:gd name="T57" fmla="*/ 322 h 863"/>
                  <a:gd name="T58" fmla="*/ 36 w 315"/>
                  <a:gd name="T59" fmla="*/ 210 h 863"/>
                  <a:gd name="T60" fmla="*/ 50 w 315"/>
                  <a:gd name="T61" fmla="*/ 159 h 863"/>
                  <a:gd name="T62" fmla="*/ 54 w 315"/>
                  <a:gd name="T63" fmla="*/ 143 h 863"/>
                  <a:gd name="T64" fmla="*/ 64 w 315"/>
                  <a:gd name="T65" fmla="*/ 124 h 863"/>
                  <a:gd name="T66" fmla="*/ 70 w 315"/>
                  <a:gd name="T67" fmla="*/ 119 h 863"/>
                  <a:gd name="T68" fmla="*/ 96 w 315"/>
                  <a:gd name="T69" fmla="*/ 98 h 863"/>
                  <a:gd name="T70" fmla="*/ 133 w 315"/>
                  <a:gd name="T71" fmla="*/ 78 h 863"/>
                  <a:gd name="T72" fmla="*/ 157 w 315"/>
                  <a:gd name="T73" fmla="*/ 68 h 863"/>
                  <a:gd name="T74" fmla="*/ 204 w 315"/>
                  <a:gd name="T75" fmla="*/ 43 h 863"/>
                  <a:gd name="T76" fmla="*/ 227 w 315"/>
                  <a:gd name="T77" fmla="*/ 26 h 863"/>
                  <a:gd name="T78" fmla="*/ 255 w 315"/>
                  <a:gd name="T79" fmla="*/ 0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5" h="863">
                    <a:moveTo>
                      <a:pt x="255" y="0"/>
                    </a:moveTo>
                    <a:lnTo>
                      <a:pt x="255" y="0"/>
                    </a:lnTo>
                    <a:lnTo>
                      <a:pt x="259" y="36"/>
                    </a:lnTo>
                    <a:lnTo>
                      <a:pt x="262" y="59"/>
                    </a:lnTo>
                    <a:lnTo>
                      <a:pt x="269" y="78"/>
                    </a:lnTo>
                    <a:lnTo>
                      <a:pt x="281" y="98"/>
                    </a:lnTo>
                    <a:lnTo>
                      <a:pt x="281" y="98"/>
                    </a:lnTo>
                    <a:lnTo>
                      <a:pt x="304" y="138"/>
                    </a:lnTo>
                    <a:lnTo>
                      <a:pt x="315" y="155"/>
                    </a:lnTo>
                    <a:lnTo>
                      <a:pt x="315" y="155"/>
                    </a:lnTo>
                    <a:lnTo>
                      <a:pt x="297" y="292"/>
                    </a:lnTo>
                    <a:lnTo>
                      <a:pt x="281" y="407"/>
                    </a:lnTo>
                    <a:lnTo>
                      <a:pt x="274" y="462"/>
                    </a:lnTo>
                    <a:lnTo>
                      <a:pt x="266" y="507"/>
                    </a:lnTo>
                    <a:lnTo>
                      <a:pt x="266" y="507"/>
                    </a:lnTo>
                    <a:lnTo>
                      <a:pt x="250" y="569"/>
                    </a:lnTo>
                    <a:lnTo>
                      <a:pt x="239" y="612"/>
                    </a:lnTo>
                    <a:lnTo>
                      <a:pt x="234" y="633"/>
                    </a:lnTo>
                    <a:lnTo>
                      <a:pt x="231" y="656"/>
                    </a:lnTo>
                    <a:lnTo>
                      <a:pt x="229" y="684"/>
                    </a:lnTo>
                    <a:lnTo>
                      <a:pt x="229" y="717"/>
                    </a:lnTo>
                    <a:lnTo>
                      <a:pt x="229" y="717"/>
                    </a:lnTo>
                    <a:lnTo>
                      <a:pt x="227" y="782"/>
                    </a:lnTo>
                    <a:lnTo>
                      <a:pt x="224" y="828"/>
                    </a:lnTo>
                    <a:lnTo>
                      <a:pt x="220" y="863"/>
                    </a:lnTo>
                    <a:lnTo>
                      <a:pt x="220" y="863"/>
                    </a:lnTo>
                    <a:lnTo>
                      <a:pt x="210" y="863"/>
                    </a:lnTo>
                    <a:lnTo>
                      <a:pt x="183" y="863"/>
                    </a:lnTo>
                    <a:lnTo>
                      <a:pt x="150" y="857"/>
                    </a:lnTo>
                    <a:lnTo>
                      <a:pt x="134" y="856"/>
                    </a:lnTo>
                    <a:lnTo>
                      <a:pt x="119" y="850"/>
                    </a:lnTo>
                    <a:lnTo>
                      <a:pt x="119" y="850"/>
                    </a:lnTo>
                    <a:lnTo>
                      <a:pt x="98" y="842"/>
                    </a:lnTo>
                    <a:lnTo>
                      <a:pt x="92" y="838"/>
                    </a:lnTo>
                    <a:lnTo>
                      <a:pt x="91" y="836"/>
                    </a:lnTo>
                    <a:lnTo>
                      <a:pt x="91" y="835"/>
                    </a:lnTo>
                    <a:lnTo>
                      <a:pt x="91" y="835"/>
                    </a:lnTo>
                    <a:lnTo>
                      <a:pt x="92" y="833"/>
                    </a:lnTo>
                    <a:lnTo>
                      <a:pt x="92" y="833"/>
                    </a:lnTo>
                    <a:lnTo>
                      <a:pt x="98" y="773"/>
                    </a:lnTo>
                    <a:lnTo>
                      <a:pt x="103" y="719"/>
                    </a:lnTo>
                    <a:lnTo>
                      <a:pt x="110" y="663"/>
                    </a:lnTo>
                    <a:lnTo>
                      <a:pt x="110" y="663"/>
                    </a:lnTo>
                    <a:lnTo>
                      <a:pt x="113" y="637"/>
                    </a:lnTo>
                    <a:lnTo>
                      <a:pt x="115" y="607"/>
                    </a:lnTo>
                    <a:lnTo>
                      <a:pt x="119" y="551"/>
                    </a:lnTo>
                    <a:lnTo>
                      <a:pt x="117" y="509"/>
                    </a:lnTo>
                    <a:lnTo>
                      <a:pt x="117" y="492"/>
                    </a:lnTo>
                    <a:lnTo>
                      <a:pt x="105" y="544"/>
                    </a:lnTo>
                    <a:lnTo>
                      <a:pt x="98" y="558"/>
                    </a:lnTo>
                    <a:lnTo>
                      <a:pt x="0" y="546"/>
                    </a:lnTo>
                    <a:lnTo>
                      <a:pt x="0" y="546"/>
                    </a:lnTo>
                    <a:lnTo>
                      <a:pt x="0" y="527"/>
                    </a:lnTo>
                    <a:lnTo>
                      <a:pt x="0" y="474"/>
                    </a:lnTo>
                    <a:lnTo>
                      <a:pt x="5" y="402"/>
                    </a:lnTo>
                    <a:lnTo>
                      <a:pt x="8" y="362"/>
                    </a:lnTo>
                    <a:lnTo>
                      <a:pt x="14" y="322"/>
                    </a:lnTo>
                    <a:lnTo>
                      <a:pt x="14" y="322"/>
                    </a:lnTo>
                    <a:lnTo>
                      <a:pt x="26" y="255"/>
                    </a:lnTo>
                    <a:lnTo>
                      <a:pt x="36" y="210"/>
                    </a:lnTo>
                    <a:lnTo>
                      <a:pt x="45" y="180"/>
                    </a:lnTo>
                    <a:lnTo>
                      <a:pt x="50" y="159"/>
                    </a:lnTo>
                    <a:lnTo>
                      <a:pt x="50" y="159"/>
                    </a:lnTo>
                    <a:lnTo>
                      <a:pt x="54" y="143"/>
                    </a:lnTo>
                    <a:lnTo>
                      <a:pt x="59" y="133"/>
                    </a:lnTo>
                    <a:lnTo>
                      <a:pt x="64" y="124"/>
                    </a:lnTo>
                    <a:lnTo>
                      <a:pt x="64" y="124"/>
                    </a:lnTo>
                    <a:lnTo>
                      <a:pt x="70" y="119"/>
                    </a:lnTo>
                    <a:lnTo>
                      <a:pt x="84" y="106"/>
                    </a:lnTo>
                    <a:lnTo>
                      <a:pt x="96" y="98"/>
                    </a:lnTo>
                    <a:lnTo>
                      <a:pt x="112" y="89"/>
                    </a:lnTo>
                    <a:lnTo>
                      <a:pt x="133" y="78"/>
                    </a:lnTo>
                    <a:lnTo>
                      <a:pt x="157" y="68"/>
                    </a:lnTo>
                    <a:lnTo>
                      <a:pt x="157" y="68"/>
                    </a:lnTo>
                    <a:lnTo>
                      <a:pt x="183" y="56"/>
                    </a:lnTo>
                    <a:lnTo>
                      <a:pt x="204" y="43"/>
                    </a:lnTo>
                    <a:lnTo>
                      <a:pt x="204" y="43"/>
                    </a:lnTo>
                    <a:lnTo>
                      <a:pt x="227" y="26"/>
                    </a:lnTo>
                    <a:lnTo>
                      <a:pt x="243" y="12"/>
                    </a:lnTo>
                    <a:lnTo>
                      <a:pt x="255" y="0"/>
                    </a:lnTo>
                    <a:lnTo>
                      <a:pt x="255"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Freeform 43"/>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 name="T110" fmla="*/ 58 w 107"/>
                  <a:gd name="T111" fmla="*/ 516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lnTo>
                      <a:pt x="58" y="516"/>
                    </a:ln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 name="Freeform 44"/>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 name="Freeform 45"/>
              <p:cNvSpPr>
                <a:spLocks/>
              </p:cNvSpPr>
              <p:nvPr/>
            </p:nvSpPr>
            <p:spPr bwMode="auto">
              <a:xfrm>
                <a:off x="1072" y="2233"/>
                <a:ext cx="129" cy="137"/>
              </a:xfrm>
              <a:custGeom>
                <a:avLst/>
                <a:gdLst>
                  <a:gd name="T0" fmla="*/ 250 w 257"/>
                  <a:gd name="T1" fmla="*/ 208 h 273"/>
                  <a:gd name="T2" fmla="*/ 253 w 257"/>
                  <a:gd name="T3" fmla="*/ 184 h 273"/>
                  <a:gd name="T4" fmla="*/ 253 w 257"/>
                  <a:gd name="T5" fmla="*/ 138 h 273"/>
                  <a:gd name="T6" fmla="*/ 255 w 257"/>
                  <a:gd name="T7" fmla="*/ 116 h 273"/>
                  <a:gd name="T8" fmla="*/ 255 w 257"/>
                  <a:gd name="T9" fmla="*/ 79 h 273"/>
                  <a:gd name="T10" fmla="*/ 253 w 257"/>
                  <a:gd name="T11" fmla="*/ 72 h 273"/>
                  <a:gd name="T12" fmla="*/ 245 w 257"/>
                  <a:gd name="T13" fmla="*/ 60 h 273"/>
                  <a:gd name="T14" fmla="*/ 238 w 257"/>
                  <a:gd name="T15" fmla="*/ 54 h 273"/>
                  <a:gd name="T16" fmla="*/ 229 w 257"/>
                  <a:gd name="T17" fmla="*/ 47 h 273"/>
                  <a:gd name="T18" fmla="*/ 213 w 257"/>
                  <a:gd name="T19" fmla="*/ 28 h 273"/>
                  <a:gd name="T20" fmla="*/ 204 w 257"/>
                  <a:gd name="T21" fmla="*/ 21 h 273"/>
                  <a:gd name="T22" fmla="*/ 201 w 257"/>
                  <a:gd name="T23" fmla="*/ 23 h 273"/>
                  <a:gd name="T24" fmla="*/ 164 w 257"/>
                  <a:gd name="T25" fmla="*/ 2 h 273"/>
                  <a:gd name="T26" fmla="*/ 49 w 257"/>
                  <a:gd name="T27" fmla="*/ 25 h 273"/>
                  <a:gd name="T28" fmla="*/ 45 w 257"/>
                  <a:gd name="T29" fmla="*/ 26 h 273"/>
                  <a:gd name="T30" fmla="*/ 28 w 257"/>
                  <a:gd name="T31" fmla="*/ 39 h 273"/>
                  <a:gd name="T32" fmla="*/ 19 w 257"/>
                  <a:gd name="T33" fmla="*/ 58 h 273"/>
                  <a:gd name="T34" fmla="*/ 15 w 257"/>
                  <a:gd name="T35" fmla="*/ 72 h 273"/>
                  <a:gd name="T36" fmla="*/ 8 w 257"/>
                  <a:gd name="T37" fmla="*/ 112 h 273"/>
                  <a:gd name="T38" fmla="*/ 1 w 257"/>
                  <a:gd name="T39" fmla="*/ 142 h 273"/>
                  <a:gd name="T40" fmla="*/ 0 w 257"/>
                  <a:gd name="T41" fmla="*/ 170 h 273"/>
                  <a:gd name="T42" fmla="*/ 5 w 257"/>
                  <a:gd name="T43" fmla="*/ 200 h 273"/>
                  <a:gd name="T44" fmla="*/ 10 w 257"/>
                  <a:gd name="T45" fmla="*/ 207 h 273"/>
                  <a:gd name="T46" fmla="*/ 28 w 257"/>
                  <a:gd name="T47" fmla="*/ 226 h 273"/>
                  <a:gd name="T48" fmla="*/ 56 w 257"/>
                  <a:gd name="T49" fmla="*/ 245 h 273"/>
                  <a:gd name="T50" fmla="*/ 91 w 257"/>
                  <a:gd name="T51" fmla="*/ 261 h 273"/>
                  <a:gd name="T52" fmla="*/ 129 w 257"/>
                  <a:gd name="T53" fmla="*/ 271 h 273"/>
                  <a:gd name="T54" fmla="*/ 169 w 257"/>
                  <a:gd name="T55" fmla="*/ 271 h 273"/>
                  <a:gd name="T56" fmla="*/ 197 w 257"/>
                  <a:gd name="T57" fmla="*/ 264 h 273"/>
                  <a:gd name="T58" fmla="*/ 215 w 257"/>
                  <a:gd name="T59" fmla="*/ 254 h 273"/>
                  <a:gd name="T60" fmla="*/ 231 w 257"/>
                  <a:gd name="T61" fmla="*/ 240 h 273"/>
                  <a:gd name="T62" fmla="*/ 243 w 257"/>
                  <a:gd name="T63" fmla="*/ 219 h 273"/>
                  <a:gd name="T64" fmla="*/ 250 w 257"/>
                  <a:gd name="T65" fmla="*/ 20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7" h="273">
                    <a:moveTo>
                      <a:pt x="250" y="208"/>
                    </a:moveTo>
                    <a:lnTo>
                      <a:pt x="250" y="208"/>
                    </a:lnTo>
                    <a:lnTo>
                      <a:pt x="252" y="196"/>
                    </a:lnTo>
                    <a:lnTo>
                      <a:pt x="253" y="184"/>
                    </a:lnTo>
                    <a:lnTo>
                      <a:pt x="255" y="161"/>
                    </a:lnTo>
                    <a:lnTo>
                      <a:pt x="253" y="138"/>
                    </a:lnTo>
                    <a:lnTo>
                      <a:pt x="253" y="138"/>
                    </a:lnTo>
                    <a:lnTo>
                      <a:pt x="255" y="116"/>
                    </a:lnTo>
                    <a:lnTo>
                      <a:pt x="257" y="96"/>
                    </a:lnTo>
                    <a:lnTo>
                      <a:pt x="255" y="79"/>
                    </a:lnTo>
                    <a:lnTo>
                      <a:pt x="255" y="79"/>
                    </a:lnTo>
                    <a:lnTo>
                      <a:pt x="253" y="72"/>
                    </a:lnTo>
                    <a:lnTo>
                      <a:pt x="252" y="67"/>
                    </a:lnTo>
                    <a:lnTo>
                      <a:pt x="245" y="60"/>
                    </a:lnTo>
                    <a:lnTo>
                      <a:pt x="239" y="56"/>
                    </a:lnTo>
                    <a:lnTo>
                      <a:pt x="238" y="54"/>
                    </a:lnTo>
                    <a:lnTo>
                      <a:pt x="238" y="54"/>
                    </a:lnTo>
                    <a:lnTo>
                      <a:pt x="229" y="47"/>
                    </a:lnTo>
                    <a:lnTo>
                      <a:pt x="213" y="28"/>
                    </a:lnTo>
                    <a:lnTo>
                      <a:pt x="213" y="28"/>
                    </a:lnTo>
                    <a:lnTo>
                      <a:pt x="206" y="21"/>
                    </a:lnTo>
                    <a:lnTo>
                      <a:pt x="204" y="21"/>
                    </a:lnTo>
                    <a:lnTo>
                      <a:pt x="203" y="21"/>
                    </a:lnTo>
                    <a:lnTo>
                      <a:pt x="201" y="23"/>
                    </a:lnTo>
                    <a:lnTo>
                      <a:pt x="199" y="25"/>
                    </a:lnTo>
                    <a:lnTo>
                      <a:pt x="164" y="2"/>
                    </a:lnTo>
                    <a:lnTo>
                      <a:pt x="112" y="0"/>
                    </a:lnTo>
                    <a:lnTo>
                      <a:pt x="49" y="25"/>
                    </a:lnTo>
                    <a:lnTo>
                      <a:pt x="49" y="25"/>
                    </a:lnTo>
                    <a:lnTo>
                      <a:pt x="45" y="26"/>
                    </a:lnTo>
                    <a:lnTo>
                      <a:pt x="35" y="33"/>
                    </a:lnTo>
                    <a:lnTo>
                      <a:pt x="28" y="39"/>
                    </a:lnTo>
                    <a:lnTo>
                      <a:pt x="22" y="47"/>
                    </a:lnTo>
                    <a:lnTo>
                      <a:pt x="19" y="58"/>
                    </a:lnTo>
                    <a:lnTo>
                      <a:pt x="15" y="72"/>
                    </a:lnTo>
                    <a:lnTo>
                      <a:pt x="15" y="72"/>
                    </a:lnTo>
                    <a:lnTo>
                      <a:pt x="8" y="112"/>
                    </a:lnTo>
                    <a:lnTo>
                      <a:pt x="8" y="112"/>
                    </a:lnTo>
                    <a:lnTo>
                      <a:pt x="7" y="121"/>
                    </a:lnTo>
                    <a:lnTo>
                      <a:pt x="1" y="142"/>
                    </a:lnTo>
                    <a:lnTo>
                      <a:pt x="0" y="156"/>
                    </a:lnTo>
                    <a:lnTo>
                      <a:pt x="0" y="170"/>
                    </a:lnTo>
                    <a:lnTo>
                      <a:pt x="1" y="186"/>
                    </a:lnTo>
                    <a:lnTo>
                      <a:pt x="5" y="200"/>
                    </a:lnTo>
                    <a:lnTo>
                      <a:pt x="5" y="200"/>
                    </a:lnTo>
                    <a:lnTo>
                      <a:pt x="10" y="207"/>
                    </a:lnTo>
                    <a:lnTo>
                      <a:pt x="17" y="215"/>
                    </a:lnTo>
                    <a:lnTo>
                      <a:pt x="28" y="226"/>
                    </a:lnTo>
                    <a:lnTo>
                      <a:pt x="40" y="235"/>
                    </a:lnTo>
                    <a:lnTo>
                      <a:pt x="56" y="245"/>
                    </a:lnTo>
                    <a:lnTo>
                      <a:pt x="73" y="254"/>
                    </a:lnTo>
                    <a:lnTo>
                      <a:pt x="91" y="261"/>
                    </a:lnTo>
                    <a:lnTo>
                      <a:pt x="110" y="268"/>
                    </a:lnTo>
                    <a:lnTo>
                      <a:pt x="129" y="271"/>
                    </a:lnTo>
                    <a:lnTo>
                      <a:pt x="150" y="273"/>
                    </a:lnTo>
                    <a:lnTo>
                      <a:pt x="169" y="271"/>
                    </a:lnTo>
                    <a:lnTo>
                      <a:pt x="189" y="268"/>
                    </a:lnTo>
                    <a:lnTo>
                      <a:pt x="197" y="264"/>
                    </a:lnTo>
                    <a:lnTo>
                      <a:pt x="206" y="259"/>
                    </a:lnTo>
                    <a:lnTo>
                      <a:pt x="215" y="254"/>
                    </a:lnTo>
                    <a:lnTo>
                      <a:pt x="222" y="247"/>
                    </a:lnTo>
                    <a:lnTo>
                      <a:pt x="231" y="240"/>
                    </a:lnTo>
                    <a:lnTo>
                      <a:pt x="238" y="229"/>
                    </a:lnTo>
                    <a:lnTo>
                      <a:pt x="243" y="219"/>
                    </a:lnTo>
                    <a:lnTo>
                      <a:pt x="250" y="208"/>
                    </a:lnTo>
                    <a:lnTo>
                      <a:pt x="250" y="208"/>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 name="Freeform 46"/>
              <p:cNvSpPr>
                <a:spLocks/>
              </p:cNvSpPr>
              <p:nvPr/>
            </p:nvSpPr>
            <p:spPr bwMode="auto">
              <a:xfrm>
                <a:off x="1068" y="2257"/>
                <a:ext cx="136" cy="163"/>
              </a:xfrm>
              <a:custGeom>
                <a:avLst/>
                <a:gdLst>
                  <a:gd name="T0" fmla="*/ 261 w 273"/>
                  <a:gd name="T1" fmla="*/ 132 h 328"/>
                  <a:gd name="T2" fmla="*/ 255 w 273"/>
                  <a:gd name="T3" fmla="*/ 135 h 328"/>
                  <a:gd name="T4" fmla="*/ 248 w 273"/>
                  <a:gd name="T5" fmla="*/ 151 h 328"/>
                  <a:gd name="T6" fmla="*/ 247 w 273"/>
                  <a:gd name="T7" fmla="*/ 163 h 328"/>
                  <a:gd name="T8" fmla="*/ 245 w 273"/>
                  <a:gd name="T9" fmla="*/ 172 h 328"/>
                  <a:gd name="T10" fmla="*/ 240 w 273"/>
                  <a:gd name="T11" fmla="*/ 179 h 328"/>
                  <a:gd name="T12" fmla="*/ 236 w 273"/>
                  <a:gd name="T13" fmla="*/ 67 h 328"/>
                  <a:gd name="T14" fmla="*/ 234 w 273"/>
                  <a:gd name="T15" fmla="*/ 56 h 328"/>
                  <a:gd name="T16" fmla="*/ 224 w 273"/>
                  <a:gd name="T17" fmla="*/ 34 h 328"/>
                  <a:gd name="T18" fmla="*/ 201 w 273"/>
                  <a:gd name="T19" fmla="*/ 14 h 328"/>
                  <a:gd name="T20" fmla="*/ 164 w 273"/>
                  <a:gd name="T21" fmla="*/ 2 h 328"/>
                  <a:gd name="T22" fmla="*/ 140 w 273"/>
                  <a:gd name="T23" fmla="*/ 0 h 328"/>
                  <a:gd name="T24" fmla="*/ 93 w 273"/>
                  <a:gd name="T25" fmla="*/ 7 h 328"/>
                  <a:gd name="T26" fmla="*/ 59 w 273"/>
                  <a:gd name="T27" fmla="*/ 25 h 328"/>
                  <a:gd name="T28" fmla="*/ 38 w 273"/>
                  <a:gd name="T29" fmla="*/ 49 h 328"/>
                  <a:gd name="T30" fmla="*/ 31 w 273"/>
                  <a:gd name="T31" fmla="*/ 77 h 328"/>
                  <a:gd name="T32" fmla="*/ 33 w 273"/>
                  <a:gd name="T33" fmla="*/ 165 h 328"/>
                  <a:gd name="T34" fmla="*/ 24 w 273"/>
                  <a:gd name="T35" fmla="*/ 154 h 328"/>
                  <a:gd name="T36" fmla="*/ 17 w 273"/>
                  <a:gd name="T37" fmla="*/ 146 h 328"/>
                  <a:gd name="T38" fmla="*/ 12 w 273"/>
                  <a:gd name="T39" fmla="*/ 142 h 328"/>
                  <a:gd name="T40" fmla="*/ 5 w 273"/>
                  <a:gd name="T41" fmla="*/ 146 h 328"/>
                  <a:gd name="T42" fmla="*/ 2 w 273"/>
                  <a:gd name="T43" fmla="*/ 156 h 328"/>
                  <a:gd name="T44" fmla="*/ 0 w 273"/>
                  <a:gd name="T45" fmla="*/ 170 h 328"/>
                  <a:gd name="T46" fmla="*/ 5 w 273"/>
                  <a:gd name="T47" fmla="*/ 184 h 328"/>
                  <a:gd name="T48" fmla="*/ 21 w 273"/>
                  <a:gd name="T49" fmla="*/ 216 h 328"/>
                  <a:gd name="T50" fmla="*/ 30 w 273"/>
                  <a:gd name="T51" fmla="*/ 230 h 328"/>
                  <a:gd name="T52" fmla="*/ 38 w 273"/>
                  <a:gd name="T53" fmla="*/ 235 h 328"/>
                  <a:gd name="T54" fmla="*/ 42 w 273"/>
                  <a:gd name="T55" fmla="*/ 235 h 328"/>
                  <a:gd name="T56" fmla="*/ 52 w 273"/>
                  <a:gd name="T57" fmla="*/ 256 h 328"/>
                  <a:gd name="T58" fmla="*/ 86 w 273"/>
                  <a:gd name="T59" fmla="*/ 298 h 328"/>
                  <a:gd name="T60" fmla="*/ 105 w 273"/>
                  <a:gd name="T61" fmla="*/ 315 h 328"/>
                  <a:gd name="T62" fmla="*/ 128 w 273"/>
                  <a:gd name="T63" fmla="*/ 326 h 328"/>
                  <a:gd name="T64" fmla="*/ 149 w 273"/>
                  <a:gd name="T65" fmla="*/ 326 h 328"/>
                  <a:gd name="T66" fmla="*/ 166 w 273"/>
                  <a:gd name="T67" fmla="*/ 321 h 328"/>
                  <a:gd name="T68" fmla="*/ 177 w 273"/>
                  <a:gd name="T69" fmla="*/ 310 h 328"/>
                  <a:gd name="T70" fmla="*/ 189 w 273"/>
                  <a:gd name="T71" fmla="*/ 298 h 328"/>
                  <a:gd name="T72" fmla="*/ 224 w 273"/>
                  <a:gd name="T73" fmla="*/ 256 h 328"/>
                  <a:gd name="T74" fmla="*/ 236 w 273"/>
                  <a:gd name="T75" fmla="*/ 233 h 328"/>
                  <a:gd name="T76" fmla="*/ 241 w 273"/>
                  <a:gd name="T77" fmla="*/ 233 h 328"/>
                  <a:gd name="T78" fmla="*/ 254 w 273"/>
                  <a:gd name="T79" fmla="*/ 226 h 328"/>
                  <a:gd name="T80" fmla="*/ 259 w 273"/>
                  <a:gd name="T81" fmla="*/ 216 h 328"/>
                  <a:gd name="T82" fmla="*/ 268 w 273"/>
                  <a:gd name="T83" fmla="*/ 186 h 328"/>
                  <a:gd name="T84" fmla="*/ 271 w 273"/>
                  <a:gd name="T85" fmla="*/ 156 h 328"/>
                  <a:gd name="T86" fmla="*/ 271 w 273"/>
                  <a:gd name="T87" fmla="*/ 137 h 328"/>
                  <a:gd name="T88" fmla="*/ 261 w 273"/>
                  <a:gd name="T89" fmla="*/ 132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3" h="328">
                    <a:moveTo>
                      <a:pt x="261" y="132"/>
                    </a:moveTo>
                    <a:lnTo>
                      <a:pt x="261" y="132"/>
                    </a:lnTo>
                    <a:lnTo>
                      <a:pt x="259" y="133"/>
                    </a:lnTo>
                    <a:lnTo>
                      <a:pt x="255" y="135"/>
                    </a:lnTo>
                    <a:lnTo>
                      <a:pt x="252" y="142"/>
                    </a:lnTo>
                    <a:lnTo>
                      <a:pt x="248" y="151"/>
                    </a:lnTo>
                    <a:lnTo>
                      <a:pt x="247" y="163"/>
                    </a:lnTo>
                    <a:lnTo>
                      <a:pt x="247" y="163"/>
                    </a:lnTo>
                    <a:lnTo>
                      <a:pt x="247" y="168"/>
                    </a:lnTo>
                    <a:lnTo>
                      <a:pt x="245" y="172"/>
                    </a:lnTo>
                    <a:lnTo>
                      <a:pt x="240" y="179"/>
                    </a:lnTo>
                    <a:lnTo>
                      <a:pt x="240" y="179"/>
                    </a:lnTo>
                    <a:lnTo>
                      <a:pt x="238" y="114"/>
                    </a:lnTo>
                    <a:lnTo>
                      <a:pt x="236" y="67"/>
                    </a:lnTo>
                    <a:lnTo>
                      <a:pt x="236" y="67"/>
                    </a:lnTo>
                    <a:lnTo>
                      <a:pt x="234" y="56"/>
                    </a:lnTo>
                    <a:lnTo>
                      <a:pt x="231" y="46"/>
                    </a:lnTo>
                    <a:lnTo>
                      <a:pt x="224" y="34"/>
                    </a:lnTo>
                    <a:lnTo>
                      <a:pt x="213" y="23"/>
                    </a:lnTo>
                    <a:lnTo>
                      <a:pt x="201" y="14"/>
                    </a:lnTo>
                    <a:lnTo>
                      <a:pt x="184" y="7"/>
                    </a:lnTo>
                    <a:lnTo>
                      <a:pt x="164" y="2"/>
                    </a:lnTo>
                    <a:lnTo>
                      <a:pt x="140" y="0"/>
                    </a:lnTo>
                    <a:lnTo>
                      <a:pt x="140" y="0"/>
                    </a:lnTo>
                    <a:lnTo>
                      <a:pt x="114" y="2"/>
                    </a:lnTo>
                    <a:lnTo>
                      <a:pt x="93" y="7"/>
                    </a:lnTo>
                    <a:lnTo>
                      <a:pt x="73" y="16"/>
                    </a:lnTo>
                    <a:lnTo>
                      <a:pt x="59" y="25"/>
                    </a:lnTo>
                    <a:lnTo>
                      <a:pt x="47" y="37"/>
                    </a:lnTo>
                    <a:lnTo>
                      <a:pt x="38" y="49"/>
                    </a:lnTo>
                    <a:lnTo>
                      <a:pt x="33" y="63"/>
                    </a:lnTo>
                    <a:lnTo>
                      <a:pt x="31" y="77"/>
                    </a:lnTo>
                    <a:lnTo>
                      <a:pt x="31" y="77"/>
                    </a:lnTo>
                    <a:lnTo>
                      <a:pt x="33" y="165"/>
                    </a:lnTo>
                    <a:lnTo>
                      <a:pt x="33" y="165"/>
                    </a:lnTo>
                    <a:lnTo>
                      <a:pt x="24" y="154"/>
                    </a:lnTo>
                    <a:lnTo>
                      <a:pt x="17" y="146"/>
                    </a:lnTo>
                    <a:lnTo>
                      <a:pt x="17" y="146"/>
                    </a:lnTo>
                    <a:lnTo>
                      <a:pt x="16" y="142"/>
                    </a:lnTo>
                    <a:lnTo>
                      <a:pt x="12" y="142"/>
                    </a:lnTo>
                    <a:lnTo>
                      <a:pt x="9" y="144"/>
                    </a:lnTo>
                    <a:lnTo>
                      <a:pt x="5" y="146"/>
                    </a:lnTo>
                    <a:lnTo>
                      <a:pt x="3" y="149"/>
                    </a:lnTo>
                    <a:lnTo>
                      <a:pt x="2" y="156"/>
                    </a:lnTo>
                    <a:lnTo>
                      <a:pt x="0" y="161"/>
                    </a:lnTo>
                    <a:lnTo>
                      <a:pt x="0" y="170"/>
                    </a:lnTo>
                    <a:lnTo>
                      <a:pt x="0" y="170"/>
                    </a:lnTo>
                    <a:lnTo>
                      <a:pt x="5" y="184"/>
                    </a:lnTo>
                    <a:lnTo>
                      <a:pt x="10" y="196"/>
                    </a:lnTo>
                    <a:lnTo>
                      <a:pt x="21" y="216"/>
                    </a:lnTo>
                    <a:lnTo>
                      <a:pt x="21" y="216"/>
                    </a:lnTo>
                    <a:lnTo>
                      <a:pt x="30" y="230"/>
                    </a:lnTo>
                    <a:lnTo>
                      <a:pt x="35" y="233"/>
                    </a:lnTo>
                    <a:lnTo>
                      <a:pt x="38" y="235"/>
                    </a:lnTo>
                    <a:lnTo>
                      <a:pt x="42" y="235"/>
                    </a:lnTo>
                    <a:lnTo>
                      <a:pt x="42" y="235"/>
                    </a:lnTo>
                    <a:lnTo>
                      <a:pt x="45" y="245"/>
                    </a:lnTo>
                    <a:lnTo>
                      <a:pt x="52" y="256"/>
                    </a:lnTo>
                    <a:lnTo>
                      <a:pt x="66" y="277"/>
                    </a:lnTo>
                    <a:lnTo>
                      <a:pt x="86" y="298"/>
                    </a:lnTo>
                    <a:lnTo>
                      <a:pt x="105" y="315"/>
                    </a:lnTo>
                    <a:lnTo>
                      <a:pt x="105" y="315"/>
                    </a:lnTo>
                    <a:lnTo>
                      <a:pt x="117" y="322"/>
                    </a:lnTo>
                    <a:lnTo>
                      <a:pt x="128" y="326"/>
                    </a:lnTo>
                    <a:lnTo>
                      <a:pt x="138" y="328"/>
                    </a:lnTo>
                    <a:lnTo>
                      <a:pt x="149" y="326"/>
                    </a:lnTo>
                    <a:lnTo>
                      <a:pt x="157" y="324"/>
                    </a:lnTo>
                    <a:lnTo>
                      <a:pt x="166" y="321"/>
                    </a:lnTo>
                    <a:lnTo>
                      <a:pt x="171" y="315"/>
                    </a:lnTo>
                    <a:lnTo>
                      <a:pt x="177" y="310"/>
                    </a:lnTo>
                    <a:lnTo>
                      <a:pt x="177" y="310"/>
                    </a:lnTo>
                    <a:lnTo>
                      <a:pt x="189" y="298"/>
                    </a:lnTo>
                    <a:lnTo>
                      <a:pt x="206" y="279"/>
                    </a:lnTo>
                    <a:lnTo>
                      <a:pt x="224" y="256"/>
                    </a:lnTo>
                    <a:lnTo>
                      <a:pt x="231" y="244"/>
                    </a:lnTo>
                    <a:lnTo>
                      <a:pt x="236" y="233"/>
                    </a:lnTo>
                    <a:lnTo>
                      <a:pt x="236" y="233"/>
                    </a:lnTo>
                    <a:lnTo>
                      <a:pt x="241" y="233"/>
                    </a:lnTo>
                    <a:lnTo>
                      <a:pt x="248" y="231"/>
                    </a:lnTo>
                    <a:lnTo>
                      <a:pt x="254" y="226"/>
                    </a:lnTo>
                    <a:lnTo>
                      <a:pt x="259" y="216"/>
                    </a:lnTo>
                    <a:lnTo>
                      <a:pt x="259" y="216"/>
                    </a:lnTo>
                    <a:lnTo>
                      <a:pt x="264" y="200"/>
                    </a:lnTo>
                    <a:lnTo>
                      <a:pt x="268" y="186"/>
                    </a:lnTo>
                    <a:lnTo>
                      <a:pt x="271" y="156"/>
                    </a:lnTo>
                    <a:lnTo>
                      <a:pt x="271" y="156"/>
                    </a:lnTo>
                    <a:lnTo>
                      <a:pt x="273" y="144"/>
                    </a:lnTo>
                    <a:lnTo>
                      <a:pt x="271" y="137"/>
                    </a:lnTo>
                    <a:lnTo>
                      <a:pt x="266" y="133"/>
                    </a:lnTo>
                    <a:lnTo>
                      <a:pt x="261" y="132"/>
                    </a:lnTo>
                    <a:lnTo>
                      <a:pt x="261" y="1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47"/>
              <p:cNvSpPr>
                <a:spLocks/>
              </p:cNvSpPr>
              <p:nvPr/>
            </p:nvSpPr>
            <p:spPr bwMode="auto">
              <a:xfrm>
                <a:off x="1096" y="2266"/>
                <a:ext cx="101" cy="38"/>
              </a:xfrm>
              <a:custGeom>
                <a:avLst/>
                <a:gdLst>
                  <a:gd name="T0" fmla="*/ 201 w 201"/>
                  <a:gd name="T1" fmla="*/ 64 h 75"/>
                  <a:gd name="T2" fmla="*/ 201 w 201"/>
                  <a:gd name="T3" fmla="*/ 64 h 75"/>
                  <a:gd name="T4" fmla="*/ 189 w 201"/>
                  <a:gd name="T5" fmla="*/ 47 h 75"/>
                  <a:gd name="T6" fmla="*/ 175 w 201"/>
                  <a:gd name="T7" fmla="*/ 35 h 75"/>
                  <a:gd name="T8" fmla="*/ 161 w 201"/>
                  <a:gd name="T9" fmla="*/ 22 h 75"/>
                  <a:gd name="T10" fmla="*/ 145 w 201"/>
                  <a:gd name="T11" fmla="*/ 15 h 75"/>
                  <a:gd name="T12" fmla="*/ 128 w 201"/>
                  <a:gd name="T13" fmla="*/ 8 h 75"/>
                  <a:gd name="T14" fmla="*/ 112 w 201"/>
                  <a:gd name="T15" fmla="*/ 5 h 75"/>
                  <a:gd name="T16" fmla="*/ 94 w 201"/>
                  <a:gd name="T17" fmla="*/ 1 h 75"/>
                  <a:gd name="T18" fmla="*/ 79 w 201"/>
                  <a:gd name="T19" fmla="*/ 0 h 75"/>
                  <a:gd name="T20" fmla="*/ 47 w 201"/>
                  <a:gd name="T21" fmla="*/ 1 h 75"/>
                  <a:gd name="T22" fmla="*/ 23 w 201"/>
                  <a:gd name="T23" fmla="*/ 3 h 75"/>
                  <a:gd name="T24" fmla="*/ 0 w 201"/>
                  <a:gd name="T25" fmla="*/ 8 h 75"/>
                  <a:gd name="T26" fmla="*/ 0 w 201"/>
                  <a:gd name="T27" fmla="*/ 8 h 75"/>
                  <a:gd name="T28" fmla="*/ 17 w 201"/>
                  <a:gd name="T29" fmla="*/ 24 h 75"/>
                  <a:gd name="T30" fmla="*/ 37 w 201"/>
                  <a:gd name="T31" fmla="*/ 38 h 75"/>
                  <a:gd name="T32" fmla="*/ 63 w 201"/>
                  <a:gd name="T33" fmla="*/ 54 h 75"/>
                  <a:gd name="T34" fmla="*/ 79 w 201"/>
                  <a:gd name="T35" fmla="*/ 61 h 75"/>
                  <a:gd name="T36" fmla="*/ 94 w 201"/>
                  <a:gd name="T37" fmla="*/ 66 h 75"/>
                  <a:gd name="T38" fmla="*/ 110 w 201"/>
                  <a:gd name="T39" fmla="*/ 71 h 75"/>
                  <a:gd name="T40" fmla="*/ 128 w 201"/>
                  <a:gd name="T41" fmla="*/ 75 h 75"/>
                  <a:gd name="T42" fmla="*/ 145 w 201"/>
                  <a:gd name="T43" fmla="*/ 75 h 75"/>
                  <a:gd name="T44" fmla="*/ 164 w 201"/>
                  <a:gd name="T45" fmla="*/ 75 h 75"/>
                  <a:gd name="T46" fmla="*/ 182 w 201"/>
                  <a:gd name="T47" fmla="*/ 71 h 75"/>
                  <a:gd name="T48" fmla="*/ 201 w 201"/>
                  <a:gd name="T49" fmla="*/ 64 h 75"/>
                  <a:gd name="T50" fmla="*/ 201 w 201"/>
                  <a:gd name="T51" fmla="*/ 6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1" h="75">
                    <a:moveTo>
                      <a:pt x="201" y="64"/>
                    </a:moveTo>
                    <a:lnTo>
                      <a:pt x="201" y="64"/>
                    </a:lnTo>
                    <a:lnTo>
                      <a:pt x="189" y="47"/>
                    </a:lnTo>
                    <a:lnTo>
                      <a:pt x="175" y="35"/>
                    </a:lnTo>
                    <a:lnTo>
                      <a:pt x="161" y="22"/>
                    </a:lnTo>
                    <a:lnTo>
                      <a:pt x="145" y="15"/>
                    </a:lnTo>
                    <a:lnTo>
                      <a:pt x="128" y="8"/>
                    </a:lnTo>
                    <a:lnTo>
                      <a:pt x="112" y="5"/>
                    </a:lnTo>
                    <a:lnTo>
                      <a:pt x="94" y="1"/>
                    </a:lnTo>
                    <a:lnTo>
                      <a:pt x="79" y="0"/>
                    </a:lnTo>
                    <a:lnTo>
                      <a:pt x="47" y="1"/>
                    </a:lnTo>
                    <a:lnTo>
                      <a:pt x="23" y="3"/>
                    </a:lnTo>
                    <a:lnTo>
                      <a:pt x="0" y="8"/>
                    </a:lnTo>
                    <a:lnTo>
                      <a:pt x="0" y="8"/>
                    </a:lnTo>
                    <a:lnTo>
                      <a:pt x="17" y="24"/>
                    </a:lnTo>
                    <a:lnTo>
                      <a:pt x="37" y="38"/>
                    </a:lnTo>
                    <a:lnTo>
                      <a:pt x="63" y="54"/>
                    </a:lnTo>
                    <a:lnTo>
                      <a:pt x="79" y="61"/>
                    </a:lnTo>
                    <a:lnTo>
                      <a:pt x="94" y="66"/>
                    </a:lnTo>
                    <a:lnTo>
                      <a:pt x="110" y="71"/>
                    </a:lnTo>
                    <a:lnTo>
                      <a:pt x="128" y="75"/>
                    </a:lnTo>
                    <a:lnTo>
                      <a:pt x="145" y="75"/>
                    </a:lnTo>
                    <a:lnTo>
                      <a:pt x="164" y="75"/>
                    </a:lnTo>
                    <a:lnTo>
                      <a:pt x="182" y="71"/>
                    </a:lnTo>
                    <a:lnTo>
                      <a:pt x="201" y="64"/>
                    </a:lnTo>
                    <a:lnTo>
                      <a:pt x="201" y="64"/>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48"/>
              <p:cNvSpPr>
                <a:spLocks/>
              </p:cNvSpPr>
              <p:nvPr/>
            </p:nvSpPr>
            <p:spPr bwMode="auto">
              <a:xfrm>
                <a:off x="1091" y="2247"/>
                <a:ext cx="99" cy="47"/>
              </a:xfrm>
              <a:custGeom>
                <a:avLst/>
                <a:gdLst>
                  <a:gd name="T0" fmla="*/ 200 w 200"/>
                  <a:gd name="T1" fmla="*/ 95 h 95"/>
                  <a:gd name="T2" fmla="*/ 200 w 200"/>
                  <a:gd name="T3" fmla="*/ 95 h 95"/>
                  <a:gd name="T4" fmla="*/ 193 w 200"/>
                  <a:gd name="T5" fmla="*/ 72 h 95"/>
                  <a:gd name="T6" fmla="*/ 182 w 200"/>
                  <a:gd name="T7" fmla="*/ 51 h 95"/>
                  <a:gd name="T8" fmla="*/ 170 w 200"/>
                  <a:gd name="T9" fmla="*/ 33 h 95"/>
                  <a:gd name="T10" fmla="*/ 156 w 200"/>
                  <a:gd name="T11" fmla="*/ 21 h 95"/>
                  <a:gd name="T12" fmla="*/ 140 w 200"/>
                  <a:gd name="T13" fmla="*/ 11 h 95"/>
                  <a:gd name="T14" fmla="*/ 125 w 200"/>
                  <a:gd name="T15" fmla="*/ 4 h 95"/>
                  <a:gd name="T16" fmla="*/ 107 w 200"/>
                  <a:gd name="T17" fmla="*/ 0 h 95"/>
                  <a:gd name="T18" fmla="*/ 91 w 200"/>
                  <a:gd name="T19" fmla="*/ 0 h 95"/>
                  <a:gd name="T20" fmla="*/ 91 w 200"/>
                  <a:gd name="T21" fmla="*/ 0 h 95"/>
                  <a:gd name="T22" fmla="*/ 74 w 200"/>
                  <a:gd name="T23" fmla="*/ 4 h 95"/>
                  <a:gd name="T24" fmla="*/ 58 w 200"/>
                  <a:gd name="T25" fmla="*/ 9 h 95"/>
                  <a:gd name="T26" fmla="*/ 44 w 200"/>
                  <a:gd name="T27" fmla="*/ 14 h 95"/>
                  <a:gd name="T28" fmla="*/ 30 w 200"/>
                  <a:gd name="T29" fmla="*/ 23 h 95"/>
                  <a:gd name="T30" fmla="*/ 9 w 200"/>
                  <a:gd name="T31" fmla="*/ 35 h 95"/>
                  <a:gd name="T32" fmla="*/ 2 w 200"/>
                  <a:gd name="T33" fmla="*/ 40 h 95"/>
                  <a:gd name="T34" fmla="*/ 2 w 200"/>
                  <a:gd name="T35" fmla="*/ 40 h 95"/>
                  <a:gd name="T36" fmla="*/ 0 w 200"/>
                  <a:gd name="T37" fmla="*/ 42 h 95"/>
                  <a:gd name="T38" fmla="*/ 0 w 200"/>
                  <a:gd name="T39" fmla="*/ 42 h 95"/>
                  <a:gd name="T40" fmla="*/ 0 w 200"/>
                  <a:gd name="T41" fmla="*/ 44 h 95"/>
                  <a:gd name="T42" fmla="*/ 9 w 200"/>
                  <a:gd name="T43" fmla="*/ 47 h 95"/>
                  <a:gd name="T44" fmla="*/ 30 w 200"/>
                  <a:gd name="T45" fmla="*/ 54 h 95"/>
                  <a:gd name="T46" fmla="*/ 30 w 200"/>
                  <a:gd name="T47" fmla="*/ 54 h 95"/>
                  <a:gd name="T48" fmla="*/ 130 w 200"/>
                  <a:gd name="T49" fmla="*/ 79 h 95"/>
                  <a:gd name="T50" fmla="*/ 200 w 200"/>
                  <a:gd name="T51" fmla="*/ 95 h 95"/>
                  <a:gd name="T52" fmla="*/ 200 w 200"/>
                  <a:gd name="T53"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0" h="95">
                    <a:moveTo>
                      <a:pt x="200" y="95"/>
                    </a:moveTo>
                    <a:lnTo>
                      <a:pt x="200" y="95"/>
                    </a:lnTo>
                    <a:lnTo>
                      <a:pt x="193" y="72"/>
                    </a:lnTo>
                    <a:lnTo>
                      <a:pt x="182" y="51"/>
                    </a:lnTo>
                    <a:lnTo>
                      <a:pt x="170" y="33"/>
                    </a:lnTo>
                    <a:lnTo>
                      <a:pt x="156" y="21"/>
                    </a:lnTo>
                    <a:lnTo>
                      <a:pt x="140" y="11"/>
                    </a:lnTo>
                    <a:lnTo>
                      <a:pt x="125" y="4"/>
                    </a:lnTo>
                    <a:lnTo>
                      <a:pt x="107" y="0"/>
                    </a:lnTo>
                    <a:lnTo>
                      <a:pt x="91" y="0"/>
                    </a:lnTo>
                    <a:lnTo>
                      <a:pt x="91" y="0"/>
                    </a:lnTo>
                    <a:lnTo>
                      <a:pt x="74" y="4"/>
                    </a:lnTo>
                    <a:lnTo>
                      <a:pt x="58" y="9"/>
                    </a:lnTo>
                    <a:lnTo>
                      <a:pt x="44" y="14"/>
                    </a:lnTo>
                    <a:lnTo>
                      <a:pt x="30" y="23"/>
                    </a:lnTo>
                    <a:lnTo>
                      <a:pt x="9" y="35"/>
                    </a:lnTo>
                    <a:lnTo>
                      <a:pt x="2" y="40"/>
                    </a:lnTo>
                    <a:lnTo>
                      <a:pt x="2" y="40"/>
                    </a:lnTo>
                    <a:lnTo>
                      <a:pt x="0" y="42"/>
                    </a:lnTo>
                    <a:lnTo>
                      <a:pt x="0" y="42"/>
                    </a:lnTo>
                    <a:lnTo>
                      <a:pt x="0" y="44"/>
                    </a:lnTo>
                    <a:lnTo>
                      <a:pt x="9" y="47"/>
                    </a:lnTo>
                    <a:lnTo>
                      <a:pt x="30" y="54"/>
                    </a:lnTo>
                    <a:lnTo>
                      <a:pt x="30" y="54"/>
                    </a:lnTo>
                    <a:lnTo>
                      <a:pt x="130" y="79"/>
                    </a:lnTo>
                    <a:lnTo>
                      <a:pt x="200" y="95"/>
                    </a:lnTo>
                    <a:lnTo>
                      <a:pt x="200" y="95"/>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 name="Freeform 49"/>
              <p:cNvSpPr>
                <a:spLocks/>
              </p:cNvSpPr>
              <p:nvPr/>
            </p:nvSpPr>
            <p:spPr bwMode="auto">
              <a:xfrm>
                <a:off x="1079" y="2264"/>
                <a:ext cx="15" cy="73"/>
              </a:xfrm>
              <a:custGeom>
                <a:avLst/>
                <a:gdLst>
                  <a:gd name="T0" fmla="*/ 28 w 29"/>
                  <a:gd name="T1" fmla="*/ 0 h 147"/>
                  <a:gd name="T2" fmla="*/ 28 w 29"/>
                  <a:gd name="T3" fmla="*/ 0 h 147"/>
                  <a:gd name="T4" fmla="*/ 29 w 29"/>
                  <a:gd name="T5" fmla="*/ 11 h 147"/>
                  <a:gd name="T6" fmla="*/ 29 w 29"/>
                  <a:gd name="T7" fmla="*/ 21 h 147"/>
                  <a:gd name="T8" fmla="*/ 29 w 29"/>
                  <a:gd name="T9" fmla="*/ 44 h 147"/>
                  <a:gd name="T10" fmla="*/ 28 w 29"/>
                  <a:gd name="T11" fmla="*/ 69 h 147"/>
                  <a:gd name="T12" fmla="*/ 22 w 29"/>
                  <a:gd name="T13" fmla="*/ 93 h 147"/>
                  <a:gd name="T14" fmla="*/ 14 w 29"/>
                  <a:gd name="T15" fmla="*/ 132 h 147"/>
                  <a:gd name="T16" fmla="*/ 10 w 29"/>
                  <a:gd name="T17" fmla="*/ 147 h 147"/>
                  <a:gd name="T18" fmla="*/ 10 w 29"/>
                  <a:gd name="T19" fmla="*/ 147 h 147"/>
                  <a:gd name="T20" fmla="*/ 5 w 29"/>
                  <a:gd name="T21" fmla="*/ 128 h 147"/>
                  <a:gd name="T22" fmla="*/ 1 w 29"/>
                  <a:gd name="T23" fmla="*/ 109 h 147"/>
                  <a:gd name="T24" fmla="*/ 0 w 29"/>
                  <a:gd name="T25" fmla="*/ 86 h 147"/>
                  <a:gd name="T26" fmla="*/ 0 w 29"/>
                  <a:gd name="T27" fmla="*/ 62 h 147"/>
                  <a:gd name="T28" fmla="*/ 1 w 29"/>
                  <a:gd name="T29" fmla="*/ 49 h 147"/>
                  <a:gd name="T30" fmla="*/ 3 w 29"/>
                  <a:gd name="T31" fmla="*/ 37 h 147"/>
                  <a:gd name="T32" fmla="*/ 7 w 29"/>
                  <a:gd name="T33" fmla="*/ 27 h 147"/>
                  <a:gd name="T34" fmla="*/ 12 w 29"/>
                  <a:gd name="T35" fmla="*/ 16 h 147"/>
                  <a:gd name="T36" fmla="*/ 19 w 29"/>
                  <a:gd name="T37" fmla="*/ 7 h 147"/>
                  <a:gd name="T38" fmla="*/ 28 w 29"/>
                  <a:gd name="T39" fmla="*/ 0 h 147"/>
                  <a:gd name="T40" fmla="*/ 28 w 29"/>
                  <a:gd name="T41"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147">
                    <a:moveTo>
                      <a:pt x="28" y="0"/>
                    </a:moveTo>
                    <a:lnTo>
                      <a:pt x="28" y="0"/>
                    </a:lnTo>
                    <a:lnTo>
                      <a:pt x="29" y="11"/>
                    </a:lnTo>
                    <a:lnTo>
                      <a:pt x="29" y="21"/>
                    </a:lnTo>
                    <a:lnTo>
                      <a:pt x="29" y="44"/>
                    </a:lnTo>
                    <a:lnTo>
                      <a:pt x="28" y="69"/>
                    </a:lnTo>
                    <a:lnTo>
                      <a:pt x="22" y="93"/>
                    </a:lnTo>
                    <a:lnTo>
                      <a:pt x="14" y="132"/>
                    </a:lnTo>
                    <a:lnTo>
                      <a:pt x="10" y="147"/>
                    </a:lnTo>
                    <a:lnTo>
                      <a:pt x="10" y="147"/>
                    </a:lnTo>
                    <a:lnTo>
                      <a:pt x="5" y="128"/>
                    </a:lnTo>
                    <a:lnTo>
                      <a:pt x="1" y="109"/>
                    </a:lnTo>
                    <a:lnTo>
                      <a:pt x="0" y="86"/>
                    </a:lnTo>
                    <a:lnTo>
                      <a:pt x="0" y="62"/>
                    </a:lnTo>
                    <a:lnTo>
                      <a:pt x="1" y="49"/>
                    </a:lnTo>
                    <a:lnTo>
                      <a:pt x="3" y="37"/>
                    </a:lnTo>
                    <a:lnTo>
                      <a:pt x="7" y="27"/>
                    </a:lnTo>
                    <a:lnTo>
                      <a:pt x="12" y="16"/>
                    </a:lnTo>
                    <a:lnTo>
                      <a:pt x="19" y="7"/>
                    </a:lnTo>
                    <a:lnTo>
                      <a:pt x="28" y="0"/>
                    </a:lnTo>
                    <a:lnTo>
                      <a:pt x="28" y="0"/>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 name="Freeform 50"/>
              <p:cNvSpPr>
                <a:spLocks/>
              </p:cNvSpPr>
              <p:nvPr/>
            </p:nvSpPr>
            <p:spPr bwMode="auto">
              <a:xfrm>
                <a:off x="961" y="2692"/>
                <a:ext cx="112" cy="208"/>
              </a:xfrm>
              <a:custGeom>
                <a:avLst/>
                <a:gdLst>
                  <a:gd name="T0" fmla="*/ 121 w 224"/>
                  <a:gd name="T1" fmla="*/ 35 h 417"/>
                  <a:gd name="T2" fmla="*/ 123 w 224"/>
                  <a:gd name="T3" fmla="*/ 60 h 417"/>
                  <a:gd name="T4" fmla="*/ 132 w 224"/>
                  <a:gd name="T5" fmla="*/ 109 h 417"/>
                  <a:gd name="T6" fmla="*/ 135 w 224"/>
                  <a:gd name="T7" fmla="*/ 156 h 417"/>
                  <a:gd name="T8" fmla="*/ 139 w 224"/>
                  <a:gd name="T9" fmla="*/ 230 h 417"/>
                  <a:gd name="T10" fmla="*/ 144 w 224"/>
                  <a:gd name="T11" fmla="*/ 268 h 417"/>
                  <a:gd name="T12" fmla="*/ 158 w 224"/>
                  <a:gd name="T13" fmla="*/ 303 h 417"/>
                  <a:gd name="T14" fmla="*/ 168 w 224"/>
                  <a:gd name="T15" fmla="*/ 321 h 417"/>
                  <a:gd name="T16" fmla="*/ 182 w 224"/>
                  <a:gd name="T17" fmla="*/ 317 h 417"/>
                  <a:gd name="T18" fmla="*/ 202 w 224"/>
                  <a:gd name="T19" fmla="*/ 312 h 417"/>
                  <a:gd name="T20" fmla="*/ 212 w 224"/>
                  <a:gd name="T21" fmla="*/ 314 h 417"/>
                  <a:gd name="T22" fmla="*/ 221 w 224"/>
                  <a:gd name="T23" fmla="*/ 319 h 417"/>
                  <a:gd name="T24" fmla="*/ 223 w 224"/>
                  <a:gd name="T25" fmla="*/ 321 h 417"/>
                  <a:gd name="T26" fmla="*/ 207 w 224"/>
                  <a:gd name="T27" fmla="*/ 336 h 417"/>
                  <a:gd name="T28" fmla="*/ 216 w 224"/>
                  <a:gd name="T29" fmla="*/ 343 h 417"/>
                  <a:gd name="T30" fmla="*/ 223 w 224"/>
                  <a:gd name="T31" fmla="*/ 356 h 417"/>
                  <a:gd name="T32" fmla="*/ 224 w 224"/>
                  <a:gd name="T33" fmla="*/ 370 h 417"/>
                  <a:gd name="T34" fmla="*/ 221 w 224"/>
                  <a:gd name="T35" fmla="*/ 380 h 417"/>
                  <a:gd name="T36" fmla="*/ 217 w 224"/>
                  <a:gd name="T37" fmla="*/ 382 h 417"/>
                  <a:gd name="T38" fmla="*/ 196 w 224"/>
                  <a:gd name="T39" fmla="*/ 384 h 417"/>
                  <a:gd name="T40" fmla="*/ 196 w 224"/>
                  <a:gd name="T41" fmla="*/ 392 h 417"/>
                  <a:gd name="T42" fmla="*/ 191 w 224"/>
                  <a:gd name="T43" fmla="*/ 403 h 417"/>
                  <a:gd name="T44" fmla="*/ 184 w 224"/>
                  <a:gd name="T45" fmla="*/ 405 h 417"/>
                  <a:gd name="T46" fmla="*/ 168 w 224"/>
                  <a:gd name="T47" fmla="*/ 408 h 417"/>
                  <a:gd name="T48" fmla="*/ 161 w 224"/>
                  <a:gd name="T49" fmla="*/ 413 h 417"/>
                  <a:gd name="T50" fmla="*/ 149 w 224"/>
                  <a:gd name="T51" fmla="*/ 417 h 417"/>
                  <a:gd name="T52" fmla="*/ 142 w 224"/>
                  <a:gd name="T53" fmla="*/ 417 h 417"/>
                  <a:gd name="T54" fmla="*/ 133 w 224"/>
                  <a:gd name="T55" fmla="*/ 415 h 417"/>
                  <a:gd name="T56" fmla="*/ 125 w 224"/>
                  <a:gd name="T57" fmla="*/ 412 h 417"/>
                  <a:gd name="T58" fmla="*/ 111 w 224"/>
                  <a:gd name="T59" fmla="*/ 405 h 417"/>
                  <a:gd name="T60" fmla="*/ 105 w 224"/>
                  <a:gd name="T61" fmla="*/ 401 h 417"/>
                  <a:gd name="T62" fmla="*/ 93 w 224"/>
                  <a:gd name="T63" fmla="*/ 363 h 417"/>
                  <a:gd name="T64" fmla="*/ 72 w 224"/>
                  <a:gd name="T65" fmla="*/ 284 h 417"/>
                  <a:gd name="T66" fmla="*/ 41 w 224"/>
                  <a:gd name="T67" fmla="*/ 177 h 417"/>
                  <a:gd name="T68" fmla="*/ 30 w 224"/>
                  <a:gd name="T69" fmla="*/ 149 h 417"/>
                  <a:gd name="T70" fmla="*/ 7 w 224"/>
                  <a:gd name="T71" fmla="*/ 84 h 417"/>
                  <a:gd name="T72" fmla="*/ 0 w 224"/>
                  <a:gd name="T73" fmla="*/ 39 h 417"/>
                  <a:gd name="T74" fmla="*/ 2 w 224"/>
                  <a:gd name="T75" fmla="*/ 18 h 417"/>
                  <a:gd name="T76" fmla="*/ 6 w 224"/>
                  <a:gd name="T77" fmla="*/ 11 h 417"/>
                  <a:gd name="T78" fmla="*/ 16 w 224"/>
                  <a:gd name="T79" fmla="*/ 2 h 417"/>
                  <a:gd name="T80" fmla="*/ 34 w 224"/>
                  <a:gd name="T81" fmla="*/ 0 h 417"/>
                  <a:gd name="T82" fmla="*/ 65 w 224"/>
                  <a:gd name="T83" fmla="*/ 7 h 417"/>
                  <a:gd name="T84" fmla="*/ 104 w 224"/>
                  <a:gd name="T85" fmla="*/ 25 h 417"/>
                  <a:gd name="T86" fmla="*/ 121 w 224"/>
                  <a:gd name="T87" fmla="*/ 35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4" h="417">
                    <a:moveTo>
                      <a:pt x="121" y="35"/>
                    </a:moveTo>
                    <a:lnTo>
                      <a:pt x="121" y="35"/>
                    </a:lnTo>
                    <a:lnTo>
                      <a:pt x="121" y="49"/>
                    </a:lnTo>
                    <a:lnTo>
                      <a:pt x="123" y="60"/>
                    </a:lnTo>
                    <a:lnTo>
                      <a:pt x="126" y="81"/>
                    </a:lnTo>
                    <a:lnTo>
                      <a:pt x="132" y="109"/>
                    </a:lnTo>
                    <a:lnTo>
                      <a:pt x="135" y="156"/>
                    </a:lnTo>
                    <a:lnTo>
                      <a:pt x="135" y="156"/>
                    </a:lnTo>
                    <a:lnTo>
                      <a:pt x="137" y="209"/>
                    </a:lnTo>
                    <a:lnTo>
                      <a:pt x="139" y="230"/>
                    </a:lnTo>
                    <a:lnTo>
                      <a:pt x="140" y="249"/>
                    </a:lnTo>
                    <a:lnTo>
                      <a:pt x="144" y="268"/>
                    </a:lnTo>
                    <a:lnTo>
                      <a:pt x="149" y="286"/>
                    </a:lnTo>
                    <a:lnTo>
                      <a:pt x="158" y="303"/>
                    </a:lnTo>
                    <a:lnTo>
                      <a:pt x="168" y="321"/>
                    </a:lnTo>
                    <a:lnTo>
                      <a:pt x="168" y="321"/>
                    </a:lnTo>
                    <a:lnTo>
                      <a:pt x="174" y="321"/>
                    </a:lnTo>
                    <a:lnTo>
                      <a:pt x="182" y="317"/>
                    </a:lnTo>
                    <a:lnTo>
                      <a:pt x="193" y="314"/>
                    </a:lnTo>
                    <a:lnTo>
                      <a:pt x="202" y="312"/>
                    </a:lnTo>
                    <a:lnTo>
                      <a:pt x="202" y="312"/>
                    </a:lnTo>
                    <a:lnTo>
                      <a:pt x="212" y="314"/>
                    </a:lnTo>
                    <a:lnTo>
                      <a:pt x="217" y="315"/>
                    </a:lnTo>
                    <a:lnTo>
                      <a:pt x="221" y="319"/>
                    </a:lnTo>
                    <a:lnTo>
                      <a:pt x="223" y="321"/>
                    </a:lnTo>
                    <a:lnTo>
                      <a:pt x="223" y="321"/>
                    </a:lnTo>
                    <a:lnTo>
                      <a:pt x="217" y="324"/>
                    </a:lnTo>
                    <a:lnTo>
                      <a:pt x="207" y="336"/>
                    </a:lnTo>
                    <a:lnTo>
                      <a:pt x="207" y="336"/>
                    </a:lnTo>
                    <a:lnTo>
                      <a:pt x="216" y="343"/>
                    </a:lnTo>
                    <a:lnTo>
                      <a:pt x="221" y="350"/>
                    </a:lnTo>
                    <a:lnTo>
                      <a:pt x="223" y="356"/>
                    </a:lnTo>
                    <a:lnTo>
                      <a:pt x="223" y="356"/>
                    </a:lnTo>
                    <a:lnTo>
                      <a:pt x="224" y="370"/>
                    </a:lnTo>
                    <a:lnTo>
                      <a:pt x="223" y="377"/>
                    </a:lnTo>
                    <a:lnTo>
                      <a:pt x="221" y="380"/>
                    </a:lnTo>
                    <a:lnTo>
                      <a:pt x="217" y="382"/>
                    </a:lnTo>
                    <a:lnTo>
                      <a:pt x="217" y="382"/>
                    </a:lnTo>
                    <a:lnTo>
                      <a:pt x="202" y="384"/>
                    </a:lnTo>
                    <a:lnTo>
                      <a:pt x="196" y="384"/>
                    </a:lnTo>
                    <a:lnTo>
                      <a:pt x="196" y="384"/>
                    </a:lnTo>
                    <a:lnTo>
                      <a:pt x="196" y="392"/>
                    </a:lnTo>
                    <a:lnTo>
                      <a:pt x="195" y="398"/>
                    </a:lnTo>
                    <a:lnTo>
                      <a:pt x="191" y="403"/>
                    </a:lnTo>
                    <a:lnTo>
                      <a:pt x="191" y="403"/>
                    </a:lnTo>
                    <a:lnTo>
                      <a:pt x="184" y="405"/>
                    </a:lnTo>
                    <a:lnTo>
                      <a:pt x="177" y="406"/>
                    </a:lnTo>
                    <a:lnTo>
                      <a:pt x="168" y="408"/>
                    </a:lnTo>
                    <a:lnTo>
                      <a:pt x="168" y="408"/>
                    </a:lnTo>
                    <a:lnTo>
                      <a:pt x="161" y="413"/>
                    </a:lnTo>
                    <a:lnTo>
                      <a:pt x="156" y="417"/>
                    </a:lnTo>
                    <a:lnTo>
                      <a:pt x="149" y="417"/>
                    </a:lnTo>
                    <a:lnTo>
                      <a:pt x="149" y="417"/>
                    </a:lnTo>
                    <a:lnTo>
                      <a:pt x="142" y="417"/>
                    </a:lnTo>
                    <a:lnTo>
                      <a:pt x="137" y="417"/>
                    </a:lnTo>
                    <a:lnTo>
                      <a:pt x="133" y="415"/>
                    </a:lnTo>
                    <a:lnTo>
                      <a:pt x="133" y="415"/>
                    </a:lnTo>
                    <a:lnTo>
                      <a:pt x="125" y="412"/>
                    </a:lnTo>
                    <a:lnTo>
                      <a:pt x="118" y="410"/>
                    </a:lnTo>
                    <a:lnTo>
                      <a:pt x="111" y="405"/>
                    </a:lnTo>
                    <a:lnTo>
                      <a:pt x="111" y="405"/>
                    </a:lnTo>
                    <a:lnTo>
                      <a:pt x="105" y="401"/>
                    </a:lnTo>
                    <a:lnTo>
                      <a:pt x="102" y="391"/>
                    </a:lnTo>
                    <a:lnTo>
                      <a:pt x="93" y="363"/>
                    </a:lnTo>
                    <a:lnTo>
                      <a:pt x="72" y="284"/>
                    </a:lnTo>
                    <a:lnTo>
                      <a:pt x="72" y="284"/>
                    </a:lnTo>
                    <a:lnTo>
                      <a:pt x="51" y="219"/>
                    </a:lnTo>
                    <a:lnTo>
                      <a:pt x="41" y="177"/>
                    </a:lnTo>
                    <a:lnTo>
                      <a:pt x="41" y="177"/>
                    </a:lnTo>
                    <a:lnTo>
                      <a:pt x="30" y="149"/>
                    </a:lnTo>
                    <a:lnTo>
                      <a:pt x="14" y="107"/>
                    </a:lnTo>
                    <a:lnTo>
                      <a:pt x="7" y="84"/>
                    </a:lnTo>
                    <a:lnTo>
                      <a:pt x="2" y="62"/>
                    </a:lnTo>
                    <a:lnTo>
                      <a:pt x="0" y="39"/>
                    </a:lnTo>
                    <a:lnTo>
                      <a:pt x="0" y="28"/>
                    </a:lnTo>
                    <a:lnTo>
                      <a:pt x="2" y="18"/>
                    </a:lnTo>
                    <a:lnTo>
                      <a:pt x="2" y="18"/>
                    </a:lnTo>
                    <a:lnTo>
                      <a:pt x="6" y="11"/>
                    </a:lnTo>
                    <a:lnTo>
                      <a:pt x="9" y="6"/>
                    </a:lnTo>
                    <a:lnTo>
                      <a:pt x="16" y="2"/>
                    </a:lnTo>
                    <a:lnTo>
                      <a:pt x="25" y="0"/>
                    </a:lnTo>
                    <a:lnTo>
                      <a:pt x="34" y="0"/>
                    </a:lnTo>
                    <a:lnTo>
                      <a:pt x="44" y="2"/>
                    </a:lnTo>
                    <a:lnTo>
                      <a:pt x="65" y="7"/>
                    </a:lnTo>
                    <a:lnTo>
                      <a:pt x="86" y="16"/>
                    </a:lnTo>
                    <a:lnTo>
                      <a:pt x="104" y="25"/>
                    </a:lnTo>
                    <a:lnTo>
                      <a:pt x="121" y="35"/>
                    </a:lnTo>
                    <a:lnTo>
                      <a:pt x="121" y="35"/>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 name="Freeform 51"/>
              <p:cNvSpPr>
                <a:spLocks/>
              </p:cNvSpPr>
              <p:nvPr/>
            </p:nvSpPr>
            <p:spPr bwMode="auto">
              <a:xfrm>
                <a:off x="948" y="2668"/>
                <a:ext cx="79" cy="63"/>
              </a:xfrm>
              <a:custGeom>
                <a:avLst/>
                <a:gdLst>
                  <a:gd name="T0" fmla="*/ 151 w 158"/>
                  <a:gd name="T1" fmla="*/ 28 h 126"/>
                  <a:gd name="T2" fmla="*/ 151 w 158"/>
                  <a:gd name="T3" fmla="*/ 28 h 126"/>
                  <a:gd name="T4" fmla="*/ 149 w 158"/>
                  <a:gd name="T5" fmla="*/ 21 h 126"/>
                  <a:gd name="T6" fmla="*/ 145 w 158"/>
                  <a:gd name="T7" fmla="*/ 14 h 126"/>
                  <a:gd name="T8" fmla="*/ 142 w 158"/>
                  <a:gd name="T9" fmla="*/ 9 h 126"/>
                  <a:gd name="T10" fmla="*/ 135 w 158"/>
                  <a:gd name="T11" fmla="*/ 5 h 126"/>
                  <a:gd name="T12" fmla="*/ 128 w 158"/>
                  <a:gd name="T13" fmla="*/ 4 h 126"/>
                  <a:gd name="T14" fmla="*/ 121 w 158"/>
                  <a:gd name="T15" fmla="*/ 2 h 126"/>
                  <a:gd name="T16" fmla="*/ 103 w 158"/>
                  <a:gd name="T17" fmla="*/ 0 h 126"/>
                  <a:gd name="T18" fmla="*/ 84 w 158"/>
                  <a:gd name="T19" fmla="*/ 2 h 126"/>
                  <a:gd name="T20" fmla="*/ 67 w 158"/>
                  <a:gd name="T21" fmla="*/ 5 h 126"/>
                  <a:gd name="T22" fmla="*/ 42 w 158"/>
                  <a:gd name="T23" fmla="*/ 9 h 126"/>
                  <a:gd name="T24" fmla="*/ 42 w 158"/>
                  <a:gd name="T25" fmla="*/ 9 h 126"/>
                  <a:gd name="T26" fmla="*/ 26 w 158"/>
                  <a:gd name="T27" fmla="*/ 14 h 126"/>
                  <a:gd name="T28" fmla="*/ 19 w 158"/>
                  <a:gd name="T29" fmla="*/ 18 h 126"/>
                  <a:gd name="T30" fmla="*/ 12 w 158"/>
                  <a:gd name="T31" fmla="*/ 23 h 126"/>
                  <a:gd name="T32" fmla="*/ 7 w 158"/>
                  <a:gd name="T33" fmla="*/ 28 h 126"/>
                  <a:gd name="T34" fmla="*/ 4 w 158"/>
                  <a:gd name="T35" fmla="*/ 35 h 126"/>
                  <a:gd name="T36" fmla="*/ 0 w 158"/>
                  <a:gd name="T37" fmla="*/ 42 h 126"/>
                  <a:gd name="T38" fmla="*/ 0 w 158"/>
                  <a:gd name="T39" fmla="*/ 49 h 126"/>
                  <a:gd name="T40" fmla="*/ 0 w 158"/>
                  <a:gd name="T41" fmla="*/ 49 h 126"/>
                  <a:gd name="T42" fmla="*/ 2 w 158"/>
                  <a:gd name="T43" fmla="*/ 68 h 126"/>
                  <a:gd name="T44" fmla="*/ 9 w 158"/>
                  <a:gd name="T45" fmla="*/ 93 h 126"/>
                  <a:gd name="T46" fmla="*/ 18 w 158"/>
                  <a:gd name="T47" fmla="*/ 114 h 126"/>
                  <a:gd name="T48" fmla="*/ 21 w 158"/>
                  <a:gd name="T49" fmla="*/ 121 h 126"/>
                  <a:gd name="T50" fmla="*/ 26 w 158"/>
                  <a:gd name="T51" fmla="*/ 124 h 126"/>
                  <a:gd name="T52" fmla="*/ 26 w 158"/>
                  <a:gd name="T53" fmla="*/ 124 h 126"/>
                  <a:gd name="T54" fmla="*/ 35 w 158"/>
                  <a:gd name="T55" fmla="*/ 126 h 126"/>
                  <a:gd name="T56" fmla="*/ 49 w 158"/>
                  <a:gd name="T57" fmla="*/ 126 h 126"/>
                  <a:gd name="T58" fmla="*/ 88 w 158"/>
                  <a:gd name="T59" fmla="*/ 123 h 126"/>
                  <a:gd name="T60" fmla="*/ 152 w 158"/>
                  <a:gd name="T61" fmla="*/ 116 h 126"/>
                  <a:gd name="T62" fmla="*/ 152 w 158"/>
                  <a:gd name="T63" fmla="*/ 116 h 126"/>
                  <a:gd name="T64" fmla="*/ 154 w 158"/>
                  <a:gd name="T65" fmla="*/ 116 h 126"/>
                  <a:gd name="T66" fmla="*/ 156 w 158"/>
                  <a:gd name="T67" fmla="*/ 112 h 126"/>
                  <a:gd name="T68" fmla="*/ 158 w 158"/>
                  <a:gd name="T69" fmla="*/ 105 h 126"/>
                  <a:gd name="T70" fmla="*/ 158 w 158"/>
                  <a:gd name="T71" fmla="*/ 93 h 126"/>
                  <a:gd name="T72" fmla="*/ 156 w 158"/>
                  <a:gd name="T73" fmla="*/ 79 h 126"/>
                  <a:gd name="T74" fmla="*/ 152 w 158"/>
                  <a:gd name="T75" fmla="*/ 49 h 126"/>
                  <a:gd name="T76" fmla="*/ 151 w 158"/>
                  <a:gd name="T77" fmla="*/ 28 h 126"/>
                  <a:gd name="T78" fmla="*/ 151 w 158"/>
                  <a:gd name="T79" fmla="*/ 2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 h="126">
                    <a:moveTo>
                      <a:pt x="151" y="28"/>
                    </a:moveTo>
                    <a:lnTo>
                      <a:pt x="151" y="28"/>
                    </a:lnTo>
                    <a:lnTo>
                      <a:pt x="149" y="21"/>
                    </a:lnTo>
                    <a:lnTo>
                      <a:pt x="145" y="14"/>
                    </a:lnTo>
                    <a:lnTo>
                      <a:pt x="142" y="9"/>
                    </a:lnTo>
                    <a:lnTo>
                      <a:pt x="135" y="5"/>
                    </a:lnTo>
                    <a:lnTo>
                      <a:pt x="128" y="4"/>
                    </a:lnTo>
                    <a:lnTo>
                      <a:pt x="121" y="2"/>
                    </a:lnTo>
                    <a:lnTo>
                      <a:pt x="103" y="0"/>
                    </a:lnTo>
                    <a:lnTo>
                      <a:pt x="84" y="2"/>
                    </a:lnTo>
                    <a:lnTo>
                      <a:pt x="67" y="5"/>
                    </a:lnTo>
                    <a:lnTo>
                      <a:pt x="42" y="9"/>
                    </a:lnTo>
                    <a:lnTo>
                      <a:pt x="42" y="9"/>
                    </a:lnTo>
                    <a:lnTo>
                      <a:pt x="26" y="14"/>
                    </a:lnTo>
                    <a:lnTo>
                      <a:pt x="19" y="18"/>
                    </a:lnTo>
                    <a:lnTo>
                      <a:pt x="12" y="23"/>
                    </a:lnTo>
                    <a:lnTo>
                      <a:pt x="7" y="28"/>
                    </a:lnTo>
                    <a:lnTo>
                      <a:pt x="4" y="35"/>
                    </a:lnTo>
                    <a:lnTo>
                      <a:pt x="0" y="42"/>
                    </a:lnTo>
                    <a:lnTo>
                      <a:pt x="0" y="49"/>
                    </a:lnTo>
                    <a:lnTo>
                      <a:pt x="0" y="49"/>
                    </a:lnTo>
                    <a:lnTo>
                      <a:pt x="2" y="68"/>
                    </a:lnTo>
                    <a:lnTo>
                      <a:pt x="9" y="93"/>
                    </a:lnTo>
                    <a:lnTo>
                      <a:pt x="18" y="114"/>
                    </a:lnTo>
                    <a:lnTo>
                      <a:pt x="21" y="121"/>
                    </a:lnTo>
                    <a:lnTo>
                      <a:pt x="26" y="124"/>
                    </a:lnTo>
                    <a:lnTo>
                      <a:pt x="26" y="124"/>
                    </a:lnTo>
                    <a:lnTo>
                      <a:pt x="35" y="126"/>
                    </a:lnTo>
                    <a:lnTo>
                      <a:pt x="49" y="126"/>
                    </a:lnTo>
                    <a:lnTo>
                      <a:pt x="88" y="123"/>
                    </a:lnTo>
                    <a:lnTo>
                      <a:pt x="152" y="116"/>
                    </a:lnTo>
                    <a:lnTo>
                      <a:pt x="152" y="116"/>
                    </a:lnTo>
                    <a:lnTo>
                      <a:pt x="154" y="116"/>
                    </a:lnTo>
                    <a:lnTo>
                      <a:pt x="156" y="112"/>
                    </a:lnTo>
                    <a:lnTo>
                      <a:pt x="158" y="105"/>
                    </a:lnTo>
                    <a:lnTo>
                      <a:pt x="158" y="93"/>
                    </a:lnTo>
                    <a:lnTo>
                      <a:pt x="156" y="79"/>
                    </a:lnTo>
                    <a:lnTo>
                      <a:pt x="152" y="49"/>
                    </a:lnTo>
                    <a:lnTo>
                      <a:pt x="151" y="28"/>
                    </a:lnTo>
                    <a:lnTo>
                      <a:pt x="151" y="28"/>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 name="Freeform 52"/>
              <p:cNvSpPr>
                <a:spLocks/>
              </p:cNvSpPr>
              <p:nvPr/>
            </p:nvSpPr>
            <p:spPr bwMode="auto">
              <a:xfrm>
                <a:off x="1198" y="2686"/>
                <a:ext cx="110" cy="215"/>
              </a:xfrm>
              <a:custGeom>
                <a:avLst/>
                <a:gdLst>
                  <a:gd name="T0" fmla="*/ 218 w 218"/>
                  <a:gd name="T1" fmla="*/ 32 h 431"/>
                  <a:gd name="T2" fmla="*/ 206 w 218"/>
                  <a:gd name="T3" fmla="*/ 88 h 431"/>
                  <a:gd name="T4" fmla="*/ 190 w 218"/>
                  <a:gd name="T5" fmla="*/ 140 h 431"/>
                  <a:gd name="T6" fmla="*/ 161 w 218"/>
                  <a:gd name="T7" fmla="*/ 215 h 431"/>
                  <a:gd name="T8" fmla="*/ 154 w 218"/>
                  <a:gd name="T9" fmla="*/ 238 h 431"/>
                  <a:gd name="T10" fmla="*/ 148 w 218"/>
                  <a:gd name="T11" fmla="*/ 278 h 431"/>
                  <a:gd name="T12" fmla="*/ 145 w 218"/>
                  <a:gd name="T13" fmla="*/ 298 h 431"/>
                  <a:gd name="T14" fmla="*/ 129 w 218"/>
                  <a:gd name="T15" fmla="*/ 368 h 431"/>
                  <a:gd name="T16" fmla="*/ 127 w 218"/>
                  <a:gd name="T17" fmla="*/ 380 h 431"/>
                  <a:gd name="T18" fmla="*/ 119 w 218"/>
                  <a:gd name="T19" fmla="*/ 408 h 431"/>
                  <a:gd name="T20" fmla="*/ 108 w 218"/>
                  <a:gd name="T21" fmla="*/ 422 h 431"/>
                  <a:gd name="T22" fmla="*/ 103 w 218"/>
                  <a:gd name="T23" fmla="*/ 427 h 431"/>
                  <a:gd name="T24" fmla="*/ 92 w 218"/>
                  <a:gd name="T25" fmla="*/ 431 h 431"/>
                  <a:gd name="T26" fmla="*/ 82 w 218"/>
                  <a:gd name="T27" fmla="*/ 425 h 431"/>
                  <a:gd name="T28" fmla="*/ 80 w 218"/>
                  <a:gd name="T29" fmla="*/ 424 h 431"/>
                  <a:gd name="T30" fmla="*/ 73 w 218"/>
                  <a:gd name="T31" fmla="*/ 429 h 431"/>
                  <a:gd name="T32" fmla="*/ 66 w 218"/>
                  <a:gd name="T33" fmla="*/ 431 h 431"/>
                  <a:gd name="T34" fmla="*/ 52 w 218"/>
                  <a:gd name="T35" fmla="*/ 427 h 431"/>
                  <a:gd name="T36" fmla="*/ 47 w 218"/>
                  <a:gd name="T37" fmla="*/ 422 h 431"/>
                  <a:gd name="T38" fmla="*/ 35 w 218"/>
                  <a:gd name="T39" fmla="*/ 425 h 431"/>
                  <a:gd name="T40" fmla="*/ 28 w 218"/>
                  <a:gd name="T41" fmla="*/ 424 h 431"/>
                  <a:gd name="T42" fmla="*/ 24 w 218"/>
                  <a:gd name="T43" fmla="*/ 418 h 431"/>
                  <a:gd name="T44" fmla="*/ 22 w 218"/>
                  <a:gd name="T45" fmla="*/ 404 h 431"/>
                  <a:gd name="T46" fmla="*/ 19 w 218"/>
                  <a:gd name="T47" fmla="*/ 404 h 431"/>
                  <a:gd name="T48" fmla="*/ 5 w 218"/>
                  <a:gd name="T49" fmla="*/ 399 h 431"/>
                  <a:gd name="T50" fmla="*/ 1 w 218"/>
                  <a:gd name="T51" fmla="*/ 390 h 431"/>
                  <a:gd name="T52" fmla="*/ 0 w 218"/>
                  <a:gd name="T53" fmla="*/ 382 h 431"/>
                  <a:gd name="T54" fmla="*/ 5 w 218"/>
                  <a:gd name="T55" fmla="*/ 368 h 431"/>
                  <a:gd name="T56" fmla="*/ 8 w 218"/>
                  <a:gd name="T57" fmla="*/ 364 h 431"/>
                  <a:gd name="T58" fmla="*/ 29 w 218"/>
                  <a:gd name="T59" fmla="*/ 348 h 431"/>
                  <a:gd name="T60" fmla="*/ 35 w 218"/>
                  <a:gd name="T61" fmla="*/ 343 h 431"/>
                  <a:gd name="T62" fmla="*/ 38 w 218"/>
                  <a:gd name="T63" fmla="*/ 329 h 431"/>
                  <a:gd name="T64" fmla="*/ 38 w 218"/>
                  <a:gd name="T65" fmla="*/ 322 h 431"/>
                  <a:gd name="T66" fmla="*/ 31 w 218"/>
                  <a:gd name="T67" fmla="*/ 317 h 431"/>
                  <a:gd name="T68" fmla="*/ 26 w 218"/>
                  <a:gd name="T69" fmla="*/ 315 h 431"/>
                  <a:gd name="T70" fmla="*/ 28 w 218"/>
                  <a:gd name="T71" fmla="*/ 305 h 431"/>
                  <a:gd name="T72" fmla="*/ 38 w 218"/>
                  <a:gd name="T73" fmla="*/ 291 h 431"/>
                  <a:gd name="T74" fmla="*/ 42 w 218"/>
                  <a:gd name="T75" fmla="*/ 285 h 431"/>
                  <a:gd name="T76" fmla="*/ 63 w 218"/>
                  <a:gd name="T77" fmla="*/ 277 h 431"/>
                  <a:gd name="T78" fmla="*/ 70 w 218"/>
                  <a:gd name="T79" fmla="*/ 270 h 431"/>
                  <a:gd name="T80" fmla="*/ 77 w 218"/>
                  <a:gd name="T81" fmla="*/ 254 h 431"/>
                  <a:gd name="T82" fmla="*/ 80 w 218"/>
                  <a:gd name="T83" fmla="*/ 242 h 431"/>
                  <a:gd name="T84" fmla="*/ 84 w 218"/>
                  <a:gd name="T85" fmla="*/ 184 h 431"/>
                  <a:gd name="T86" fmla="*/ 89 w 218"/>
                  <a:gd name="T87" fmla="*/ 123 h 431"/>
                  <a:gd name="T88" fmla="*/ 91 w 218"/>
                  <a:gd name="T89" fmla="*/ 109 h 431"/>
                  <a:gd name="T90" fmla="*/ 115 w 218"/>
                  <a:gd name="T91" fmla="*/ 2 h 431"/>
                  <a:gd name="T92" fmla="*/ 143 w 218"/>
                  <a:gd name="T93" fmla="*/ 0 h 431"/>
                  <a:gd name="T94" fmla="*/ 178 w 218"/>
                  <a:gd name="T95" fmla="*/ 4 h 431"/>
                  <a:gd name="T96" fmla="*/ 203 w 218"/>
                  <a:gd name="T97" fmla="*/ 14 h 431"/>
                  <a:gd name="T98" fmla="*/ 215 w 218"/>
                  <a:gd name="T99" fmla="*/ 25 h 431"/>
                  <a:gd name="T100" fmla="*/ 218 w 218"/>
                  <a:gd name="T101" fmla="*/ 32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8" h="431">
                    <a:moveTo>
                      <a:pt x="218" y="32"/>
                    </a:moveTo>
                    <a:lnTo>
                      <a:pt x="218" y="32"/>
                    </a:lnTo>
                    <a:lnTo>
                      <a:pt x="213" y="61"/>
                    </a:lnTo>
                    <a:lnTo>
                      <a:pt x="206" y="88"/>
                    </a:lnTo>
                    <a:lnTo>
                      <a:pt x="199" y="116"/>
                    </a:lnTo>
                    <a:lnTo>
                      <a:pt x="190" y="140"/>
                    </a:lnTo>
                    <a:lnTo>
                      <a:pt x="175" y="184"/>
                    </a:lnTo>
                    <a:lnTo>
                      <a:pt x="161" y="215"/>
                    </a:lnTo>
                    <a:lnTo>
                      <a:pt x="161" y="215"/>
                    </a:lnTo>
                    <a:lnTo>
                      <a:pt x="154" y="238"/>
                    </a:lnTo>
                    <a:lnTo>
                      <a:pt x="150" y="259"/>
                    </a:lnTo>
                    <a:lnTo>
                      <a:pt x="148" y="278"/>
                    </a:lnTo>
                    <a:lnTo>
                      <a:pt x="145" y="298"/>
                    </a:lnTo>
                    <a:lnTo>
                      <a:pt x="145" y="298"/>
                    </a:lnTo>
                    <a:lnTo>
                      <a:pt x="136" y="336"/>
                    </a:lnTo>
                    <a:lnTo>
                      <a:pt x="129" y="368"/>
                    </a:lnTo>
                    <a:lnTo>
                      <a:pt x="129" y="368"/>
                    </a:lnTo>
                    <a:lnTo>
                      <a:pt x="127" y="380"/>
                    </a:lnTo>
                    <a:lnTo>
                      <a:pt x="126" y="394"/>
                    </a:lnTo>
                    <a:lnTo>
                      <a:pt x="119" y="408"/>
                    </a:lnTo>
                    <a:lnTo>
                      <a:pt x="115" y="415"/>
                    </a:lnTo>
                    <a:lnTo>
                      <a:pt x="108" y="422"/>
                    </a:lnTo>
                    <a:lnTo>
                      <a:pt x="108" y="422"/>
                    </a:lnTo>
                    <a:lnTo>
                      <a:pt x="103" y="427"/>
                    </a:lnTo>
                    <a:lnTo>
                      <a:pt x="96" y="429"/>
                    </a:lnTo>
                    <a:lnTo>
                      <a:pt x="92" y="431"/>
                    </a:lnTo>
                    <a:lnTo>
                      <a:pt x="87" y="429"/>
                    </a:lnTo>
                    <a:lnTo>
                      <a:pt x="82" y="425"/>
                    </a:lnTo>
                    <a:lnTo>
                      <a:pt x="80" y="424"/>
                    </a:lnTo>
                    <a:lnTo>
                      <a:pt x="80" y="424"/>
                    </a:lnTo>
                    <a:lnTo>
                      <a:pt x="77" y="427"/>
                    </a:lnTo>
                    <a:lnTo>
                      <a:pt x="73" y="429"/>
                    </a:lnTo>
                    <a:lnTo>
                      <a:pt x="66" y="431"/>
                    </a:lnTo>
                    <a:lnTo>
                      <a:pt x="66" y="431"/>
                    </a:lnTo>
                    <a:lnTo>
                      <a:pt x="59" y="431"/>
                    </a:lnTo>
                    <a:lnTo>
                      <a:pt x="52" y="427"/>
                    </a:lnTo>
                    <a:lnTo>
                      <a:pt x="47" y="422"/>
                    </a:lnTo>
                    <a:lnTo>
                      <a:pt x="47" y="422"/>
                    </a:lnTo>
                    <a:lnTo>
                      <a:pt x="40" y="425"/>
                    </a:lnTo>
                    <a:lnTo>
                      <a:pt x="35" y="425"/>
                    </a:lnTo>
                    <a:lnTo>
                      <a:pt x="31" y="425"/>
                    </a:lnTo>
                    <a:lnTo>
                      <a:pt x="28" y="424"/>
                    </a:lnTo>
                    <a:lnTo>
                      <a:pt x="28" y="424"/>
                    </a:lnTo>
                    <a:lnTo>
                      <a:pt x="24" y="418"/>
                    </a:lnTo>
                    <a:lnTo>
                      <a:pt x="22" y="411"/>
                    </a:lnTo>
                    <a:lnTo>
                      <a:pt x="22" y="404"/>
                    </a:lnTo>
                    <a:lnTo>
                      <a:pt x="22" y="404"/>
                    </a:lnTo>
                    <a:lnTo>
                      <a:pt x="19" y="404"/>
                    </a:lnTo>
                    <a:lnTo>
                      <a:pt x="12" y="403"/>
                    </a:lnTo>
                    <a:lnTo>
                      <a:pt x="5" y="399"/>
                    </a:lnTo>
                    <a:lnTo>
                      <a:pt x="3" y="396"/>
                    </a:lnTo>
                    <a:lnTo>
                      <a:pt x="1" y="390"/>
                    </a:lnTo>
                    <a:lnTo>
                      <a:pt x="1" y="390"/>
                    </a:lnTo>
                    <a:lnTo>
                      <a:pt x="0" y="382"/>
                    </a:lnTo>
                    <a:lnTo>
                      <a:pt x="1" y="375"/>
                    </a:lnTo>
                    <a:lnTo>
                      <a:pt x="5" y="368"/>
                    </a:lnTo>
                    <a:lnTo>
                      <a:pt x="8" y="364"/>
                    </a:lnTo>
                    <a:lnTo>
                      <a:pt x="8" y="364"/>
                    </a:lnTo>
                    <a:lnTo>
                      <a:pt x="21" y="354"/>
                    </a:lnTo>
                    <a:lnTo>
                      <a:pt x="29" y="348"/>
                    </a:lnTo>
                    <a:lnTo>
                      <a:pt x="35" y="343"/>
                    </a:lnTo>
                    <a:lnTo>
                      <a:pt x="35" y="343"/>
                    </a:lnTo>
                    <a:lnTo>
                      <a:pt x="38" y="336"/>
                    </a:lnTo>
                    <a:lnTo>
                      <a:pt x="38" y="329"/>
                    </a:lnTo>
                    <a:lnTo>
                      <a:pt x="38" y="322"/>
                    </a:lnTo>
                    <a:lnTo>
                      <a:pt x="38" y="322"/>
                    </a:lnTo>
                    <a:lnTo>
                      <a:pt x="36" y="320"/>
                    </a:lnTo>
                    <a:lnTo>
                      <a:pt x="31" y="317"/>
                    </a:lnTo>
                    <a:lnTo>
                      <a:pt x="26" y="315"/>
                    </a:lnTo>
                    <a:lnTo>
                      <a:pt x="26" y="315"/>
                    </a:lnTo>
                    <a:lnTo>
                      <a:pt x="26" y="312"/>
                    </a:lnTo>
                    <a:lnTo>
                      <a:pt x="28" y="305"/>
                    </a:lnTo>
                    <a:lnTo>
                      <a:pt x="33" y="294"/>
                    </a:lnTo>
                    <a:lnTo>
                      <a:pt x="38" y="291"/>
                    </a:lnTo>
                    <a:lnTo>
                      <a:pt x="42" y="285"/>
                    </a:lnTo>
                    <a:lnTo>
                      <a:pt x="42" y="285"/>
                    </a:lnTo>
                    <a:lnTo>
                      <a:pt x="52" y="282"/>
                    </a:lnTo>
                    <a:lnTo>
                      <a:pt x="63" y="277"/>
                    </a:lnTo>
                    <a:lnTo>
                      <a:pt x="66" y="273"/>
                    </a:lnTo>
                    <a:lnTo>
                      <a:pt x="70" y="270"/>
                    </a:lnTo>
                    <a:lnTo>
                      <a:pt x="73" y="263"/>
                    </a:lnTo>
                    <a:lnTo>
                      <a:pt x="77" y="254"/>
                    </a:lnTo>
                    <a:lnTo>
                      <a:pt x="77" y="254"/>
                    </a:lnTo>
                    <a:lnTo>
                      <a:pt x="80" y="242"/>
                    </a:lnTo>
                    <a:lnTo>
                      <a:pt x="82" y="224"/>
                    </a:lnTo>
                    <a:lnTo>
                      <a:pt x="84" y="184"/>
                    </a:lnTo>
                    <a:lnTo>
                      <a:pt x="87" y="142"/>
                    </a:lnTo>
                    <a:lnTo>
                      <a:pt x="89" y="123"/>
                    </a:lnTo>
                    <a:lnTo>
                      <a:pt x="91" y="109"/>
                    </a:lnTo>
                    <a:lnTo>
                      <a:pt x="91" y="109"/>
                    </a:lnTo>
                    <a:lnTo>
                      <a:pt x="115" y="2"/>
                    </a:lnTo>
                    <a:lnTo>
                      <a:pt x="115" y="2"/>
                    </a:lnTo>
                    <a:lnTo>
                      <a:pt x="129" y="2"/>
                    </a:lnTo>
                    <a:lnTo>
                      <a:pt x="143" y="0"/>
                    </a:lnTo>
                    <a:lnTo>
                      <a:pt x="161" y="2"/>
                    </a:lnTo>
                    <a:lnTo>
                      <a:pt x="178" y="4"/>
                    </a:lnTo>
                    <a:lnTo>
                      <a:pt x="196" y="9"/>
                    </a:lnTo>
                    <a:lnTo>
                      <a:pt x="203" y="14"/>
                    </a:lnTo>
                    <a:lnTo>
                      <a:pt x="210" y="19"/>
                    </a:lnTo>
                    <a:lnTo>
                      <a:pt x="215" y="25"/>
                    </a:lnTo>
                    <a:lnTo>
                      <a:pt x="218" y="32"/>
                    </a:lnTo>
                    <a:lnTo>
                      <a:pt x="218" y="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 name="Freeform 53"/>
              <p:cNvSpPr>
                <a:spLocks/>
              </p:cNvSpPr>
              <p:nvPr/>
            </p:nvSpPr>
            <p:spPr bwMode="auto">
              <a:xfrm>
                <a:off x="1244" y="2653"/>
                <a:ext cx="75" cy="68"/>
              </a:xfrm>
              <a:custGeom>
                <a:avLst/>
                <a:gdLst>
                  <a:gd name="T0" fmla="*/ 117 w 150"/>
                  <a:gd name="T1" fmla="*/ 0 h 137"/>
                  <a:gd name="T2" fmla="*/ 117 w 150"/>
                  <a:gd name="T3" fmla="*/ 0 h 137"/>
                  <a:gd name="T4" fmla="*/ 78 w 150"/>
                  <a:gd name="T5" fmla="*/ 6 h 137"/>
                  <a:gd name="T6" fmla="*/ 47 w 150"/>
                  <a:gd name="T7" fmla="*/ 11 h 137"/>
                  <a:gd name="T8" fmla="*/ 17 w 150"/>
                  <a:gd name="T9" fmla="*/ 18 h 137"/>
                  <a:gd name="T10" fmla="*/ 17 w 150"/>
                  <a:gd name="T11" fmla="*/ 18 h 137"/>
                  <a:gd name="T12" fmla="*/ 8 w 150"/>
                  <a:gd name="T13" fmla="*/ 62 h 137"/>
                  <a:gd name="T14" fmla="*/ 3 w 150"/>
                  <a:gd name="T15" fmla="*/ 93 h 137"/>
                  <a:gd name="T16" fmla="*/ 0 w 150"/>
                  <a:gd name="T17" fmla="*/ 114 h 137"/>
                  <a:gd name="T18" fmla="*/ 0 w 150"/>
                  <a:gd name="T19" fmla="*/ 114 h 137"/>
                  <a:gd name="T20" fmla="*/ 1 w 150"/>
                  <a:gd name="T21" fmla="*/ 116 h 137"/>
                  <a:gd name="T22" fmla="*/ 3 w 150"/>
                  <a:gd name="T23" fmla="*/ 118 h 137"/>
                  <a:gd name="T24" fmla="*/ 15 w 150"/>
                  <a:gd name="T25" fmla="*/ 121 h 137"/>
                  <a:gd name="T26" fmla="*/ 52 w 150"/>
                  <a:gd name="T27" fmla="*/ 125 h 137"/>
                  <a:gd name="T28" fmla="*/ 92 w 150"/>
                  <a:gd name="T29" fmla="*/ 130 h 137"/>
                  <a:gd name="T30" fmla="*/ 108 w 150"/>
                  <a:gd name="T31" fmla="*/ 133 h 137"/>
                  <a:gd name="T32" fmla="*/ 119 w 150"/>
                  <a:gd name="T33" fmla="*/ 137 h 137"/>
                  <a:gd name="T34" fmla="*/ 119 w 150"/>
                  <a:gd name="T35" fmla="*/ 137 h 137"/>
                  <a:gd name="T36" fmla="*/ 122 w 150"/>
                  <a:gd name="T37" fmla="*/ 137 h 137"/>
                  <a:gd name="T38" fmla="*/ 126 w 150"/>
                  <a:gd name="T39" fmla="*/ 137 h 137"/>
                  <a:gd name="T40" fmla="*/ 129 w 150"/>
                  <a:gd name="T41" fmla="*/ 135 h 137"/>
                  <a:gd name="T42" fmla="*/ 131 w 150"/>
                  <a:gd name="T43" fmla="*/ 133 h 137"/>
                  <a:gd name="T44" fmla="*/ 136 w 150"/>
                  <a:gd name="T45" fmla="*/ 123 h 137"/>
                  <a:gd name="T46" fmla="*/ 141 w 150"/>
                  <a:gd name="T47" fmla="*/ 111 h 137"/>
                  <a:gd name="T48" fmla="*/ 145 w 150"/>
                  <a:gd name="T49" fmla="*/ 95 h 137"/>
                  <a:gd name="T50" fmla="*/ 147 w 150"/>
                  <a:gd name="T51" fmla="*/ 77 h 137"/>
                  <a:gd name="T52" fmla="*/ 150 w 150"/>
                  <a:gd name="T53" fmla="*/ 41 h 137"/>
                  <a:gd name="T54" fmla="*/ 150 w 150"/>
                  <a:gd name="T55" fmla="*/ 41 h 137"/>
                  <a:gd name="T56" fmla="*/ 150 w 150"/>
                  <a:gd name="T57" fmla="*/ 25 h 137"/>
                  <a:gd name="T58" fmla="*/ 148 w 150"/>
                  <a:gd name="T59" fmla="*/ 13 h 137"/>
                  <a:gd name="T60" fmla="*/ 145 w 150"/>
                  <a:gd name="T61" fmla="*/ 6 h 137"/>
                  <a:gd name="T62" fmla="*/ 140 w 150"/>
                  <a:gd name="T63" fmla="*/ 2 h 137"/>
                  <a:gd name="T64" fmla="*/ 136 w 150"/>
                  <a:gd name="T65" fmla="*/ 0 h 137"/>
                  <a:gd name="T66" fmla="*/ 129 w 150"/>
                  <a:gd name="T67" fmla="*/ 0 h 137"/>
                  <a:gd name="T68" fmla="*/ 117 w 150"/>
                  <a:gd name="T69" fmla="*/ 0 h 137"/>
                  <a:gd name="T70" fmla="*/ 117 w 150"/>
                  <a:gd name="T71"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0" h="137">
                    <a:moveTo>
                      <a:pt x="117" y="0"/>
                    </a:moveTo>
                    <a:lnTo>
                      <a:pt x="117" y="0"/>
                    </a:lnTo>
                    <a:lnTo>
                      <a:pt x="78" y="6"/>
                    </a:lnTo>
                    <a:lnTo>
                      <a:pt x="47" y="11"/>
                    </a:lnTo>
                    <a:lnTo>
                      <a:pt x="17" y="18"/>
                    </a:lnTo>
                    <a:lnTo>
                      <a:pt x="17" y="18"/>
                    </a:lnTo>
                    <a:lnTo>
                      <a:pt x="8" y="62"/>
                    </a:lnTo>
                    <a:lnTo>
                      <a:pt x="3" y="93"/>
                    </a:lnTo>
                    <a:lnTo>
                      <a:pt x="0" y="114"/>
                    </a:lnTo>
                    <a:lnTo>
                      <a:pt x="0" y="114"/>
                    </a:lnTo>
                    <a:lnTo>
                      <a:pt x="1" y="116"/>
                    </a:lnTo>
                    <a:lnTo>
                      <a:pt x="3" y="118"/>
                    </a:lnTo>
                    <a:lnTo>
                      <a:pt x="15" y="121"/>
                    </a:lnTo>
                    <a:lnTo>
                      <a:pt x="52" y="125"/>
                    </a:lnTo>
                    <a:lnTo>
                      <a:pt x="92" y="130"/>
                    </a:lnTo>
                    <a:lnTo>
                      <a:pt x="108" y="133"/>
                    </a:lnTo>
                    <a:lnTo>
                      <a:pt x="119" y="137"/>
                    </a:lnTo>
                    <a:lnTo>
                      <a:pt x="119" y="137"/>
                    </a:lnTo>
                    <a:lnTo>
                      <a:pt x="122" y="137"/>
                    </a:lnTo>
                    <a:lnTo>
                      <a:pt x="126" y="137"/>
                    </a:lnTo>
                    <a:lnTo>
                      <a:pt x="129" y="135"/>
                    </a:lnTo>
                    <a:lnTo>
                      <a:pt x="131" y="133"/>
                    </a:lnTo>
                    <a:lnTo>
                      <a:pt x="136" y="123"/>
                    </a:lnTo>
                    <a:lnTo>
                      <a:pt x="141" y="111"/>
                    </a:lnTo>
                    <a:lnTo>
                      <a:pt x="145" y="95"/>
                    </a:lnTo>
                    <a:lnTo>
                      <a:pt x="147" y="77"/>
                    </a:lnTo>
                    <a:lnTo>
                      <a:pt x="150" y="41"/>
                    </a:lnTo>
                    <a:lnTo>
                      <a:pt x="150" y="41"/>
                    </a:lnTo>
                    <a:lnTo>
                      <a:pt x="150" y="25"/>
                    </a:lnTo>
                    <a:lnTo>
                      <a:pt x="148" y="13"/>
                    </a:lnTo>
                    <a:lnTo>
                      <a:pt x="145" y="6"/>
                    </a:lnTo>
                    <a:lnTo>
                      <a:pt x="140" y="2"/>
                    </a:lnTo>
                    <a:lnTo>
                      <a:pt x="136" y="0"/>
                    </a:lnTo>
                    <a:lnTo>
                      <a:pt x="129" y="0"/>
                    </a:lnTo>
                    <a:lnTo>
                      <a:pt x="117" y="0"/>
                    </a:lnTo>
                    <a:lnTo>
                      <a:pt x="117"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sp>
        <p:nvSpPr>
          <p:cNvPr id="59" name="Rectangle 58"/>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2400" dirty="0"/>
              <a:t>What are withdrawal symptoms? </a:t>
            </a:r>
            <a:endParaRPr lang="en-US" sz="2100" dirty="0"/>
          </a:p>
        </p:txBody>
      </p:sp>
      <p:sp>
        <p:nvSpPr>
          <p:cNvPr id="52" name="Oval 51"/>
          <p:cNvSpPr/>
          <p:nvPr/>
        </p:nvSpPr>
        <p:spPr>
          <a:xfrm>
            <a:off x="-7182" y="1390650"/>
            <a:ext cx="4217231" cy="436770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solidFill>
                  <a:schemeClr val="tx1">
                    <a:lumMod val="75000"/>
                    <a:lumOff val="25000"/>
                  </a:schemeClr>
                </a:solidFill>
              </a:rPr>
              <a:t>Withdrawal from stimulants is characterized by a dysphoric mood—feeling unhappy—and the presence of two or more of the following symptoms</a:t>
            </a:r>
          </a:p>
          <a:p>
            <a:pPr marL="285750" indent="-285750">
              <a:buFont typeface="Arial" charset="0"/>
              <a:buChar char="•"/>
            </a:pPr>
            <a:r>
              <a:rPr lang="en-US" sz="1600" b="1" dirty="0">
                <a:solidFill>
                  <a:schemeClr val="tx1">
                    <a:lumMod val="75000"/>
                    <a:lumOff val="25000"/>
                  </a:schemeClr>
                </a:solidFill>
              </a:rPr>
              <a:t>Jittery reactions</a:t>
            </a:r>
          </a:p>
          <a:p>
            <a:pPr marL="285750" indent="-285750">
              <a:buFont typeface="Arial" charset="0"/>
              <a:buChar char="•"/>
            </a:pPr>
            <a:r>
              <a:rPr lang="en-US" sz="1600" b="1" dirty="0">
                <a:solidFill>
                  <a:schemeClr val="tx1">
                    <a:lumMod val="75000"/>
                    <a:lumOff val="25000"/>
                  </a:schemeClr>
                </a:solidFill>
              </a:rPr>
              <a:t>Anxiety</a:t>
            </a:r>
          </a:p>
          <a:p>
            <a:pPr marL="285750" indent="-285750">
              <a:buFont typeface="Arial" charset="0"/>
              <a:buChar char="•"/>
            </a:pPr>
            <a:r>
              <a:rPr lang="en-US" sz="1600" b="1" dirty="0">
                <a:solidFill>
                  <a:schemeClr val="tx1">
                    <a:lumMod val="75000"/>
                    <a:lumOff val="25000"/>
                  </a:schemeClr>
                </a:solidFill>
              </a:rPr>
              <a:t>Chills</a:t>
            </a:r>
          </a:p>
          <a:p>
            <a:pPr marL="285750" indent="-285750">
              <a:buFont typeface="Arial" charset="0"/>
              <a:buChar char="•"/>
            </a:pPr>
            <a:r>
              <a:rPr lang="en-US" sz="1600" b="1" dirty="0">
                <a:solidFill>
                  <a:schemeClr val="tx1">
                    <a:lumMod val="75000"/>
                    <a:lumOff val="25000"/>
                  </a:schemeClr>
                </a:solidFill>
              </a:rPr>
              <a:t>Dehydration</a:t>
            </a:r>
          </a:p>
          <a:p>
            <a:pPr marL="285750" indent="-285750">
              <a:buFont typeface="Arial" charset="0"/>
              <a:buChar char="•"/>
            </a:pPr>
            <a:r>
              <a:rPr lang="en-US" sz="1600" b="1" dirty="0">
                <a:solidFill>
                  <a:schemeClr val="tx1">
                    <a:lumMod val="75000"/>
                    <a:lumOff val="25000"/>
                  </a:schemeClr>
                </a:solidFill>
              </a:rPr>
              <a:t>Dulled senses</a:t>
            </a:r>
          </a:p>
          <a:p>
            <a:pPr marL="285750" indent="-285750">
              <a:buFont typeface="Arial" charset="0"/>
              <a:buChar char="•"/>
            </a:pPr>
            <a:r>
              <a:rPr lang="en-US" sz="1600" b="1" dirty="0">
                <a:solidFill>
                  <a:schemeClr val="tx1">
                    <a:lumMod val="75000"/>
                    <a:lumOff val="25000"/>
                  </a:schemeClr>
                </a:solidFill>
              </a:rPr>
              <a:t>Slowed speech</a:t>
            </a:r>
          </a:p>
          <a:p>
            <a:pPr marL="285750" indent="-285750">
              <a:buFont typeface="Arial" charset="0"/>
              <a:buChar char="•"/>
            </a:pPr>
            <a:r>
              <a:rPr lang="en-US" sz="1600" b="1" dirty="0">
                <a:solidFill>
                  <a:schemeClr val="tx1">
                    <a:lumMod val="75000"/>
                    <a:lumOff val="25000"/>
                  </a:schemeClr>
                </a:solidFill>
              </a:rPr>
              <a:t>Loss of interest</a:t>
            </a:r>
          </a:p>
          <a:p>
            <a:pPr marL="285750" indent="-285750">
              <a:buFont typeface="Arial" charset="0"/>
              <a:buChar char="•"/>
            </a:pPr>
            <a:r>
              <a:rPr lang="en-US" sz="1600" b="1" dirty="0">
                <a:solidFill>
                  <a:schemeClr val="tx1">
                    <a:lumMod val="75000"/>
                    <a:lumOff val="25000"/>
                  </a:schemeClr>
                </a:solidFill>
              </a:rPr>
              <a:t>Slowed movements</a:t>
            </a:r>
          </a:p>
          <a:p>
            <a:pPr marL="285750" indent="-285750">
              <a:buFont typeface="Arial" charset="0"/>
              <a:buChar char="•"/>
            </a:pPr>
            <a:r>
              <a:rPr lang="en-US" sz="1600" b="1" dirty="0">
                <a:solidFill>
                  <a:schemeClr val="tx1">
                    <a:lumMod val="75000"/>
                    <a:lumOff val="25000"/>
                  </a:schemeClr>
                </a:solidFill>
              </a:rPr>
              <a:t>Slow heart rate</a:t>
            </a:r>
          </a:p>
          <a:p>
            <a:pPr algn="ctr"/>
            <a:endParaRPr lang="en-US" sz="1350" b="1" dirty="0">
              <a:solidFill>
                <a:schemeClr val="tx1">
                  <a:lumMod val="75000"/>
                  <a:lumOff val="25000"/>
                </a:schemeClr>
              </a:solidFill>
            </a:endParaRPr>
          </a:p>
        </p:txBody>
      </p:sp>
    </p:spTree>
    <p:extLst>
      <p:ext uri="{BB962C8B-B14F-4D97-AF65-F5344CB8AC3E}">
        <p14:creationId xmlns:p14="http://schemas.microsoft.com/office/powerpoint/2010/main" val="156447589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5" name="Group 4"/>
          <p:cNvGrpSpPr>
            <a:grpSpLocks noChangeAspect="1"/>
          </p:cNvGrpSpPr>
          <p:nvPr/>
        </p:nvGrpSpPr>
        <p:grpSpPr bwMode="auto">
          <a:xfrm>
            <a:off x="-19595" y="5604033"/>
            <a:ext cx="9168828" cy="1253967"/>
            <a:chOff x="1392" y="1936"/>
            <a:chExt cx="4896" cy="448"/>
          </a:xfrm>
        </p:grpSpPr>
        <p:sp>
          <p:nvSpPr>
            <p:cNvPr id="187" name="Rectangle 5"/>
            <p:cNvSpPr>
              <a:spLocks noChangeArrowheads="1"/>
            </p:cNvSpPr>
            <p:nvPr/>
          </p:nvSpPr>
          <p:spPr bwMode="auto">
            <a:xfrm>
              <a:off x="1392" y="1936"/>
              <a:ext cx="4896" cy="448"/>
            </a:xfrm>
            <a:prstGeom prst="rect">
              <a:avLst/>
            </a:prstGeom>
            <a:solidFill>
              <a:srgbClr val="58595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8" name="Rectangle 6"/>
            <p:cNvSpPr>
              <a:spLocks noChangeArrowheads="1"/>
            </p:cNvSpPr>
            <p:nvPr/>
          </p:nvSpPr>
          <p:spPr bwMode="auto">
            <a:xfrm>
              <a:off x="163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9" name="Rectangle 7"/>
            <p:cNvSpPr>
              <a:spLocks noChangeArrowheads="1"/>
            </p:cNvSpPr>
            <p:nvPr/>
          </p:nvSpPr>
          <p:spPr bwMode="auto">
            <a:xfrm>
              <a:off x="2424"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0" name="Rectangle 8"/>
            <p:cNvSpPr>
              <a:spLocks noChangeArrowheads="1"/>
            </p:cNvSpPr>
            <p:nvPr/>
          </p:nvSpPr>
          <p:spPr bwMode="auto">
            <a:xfrm>
              <a:off x="3212"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1" name="Rectangle 9"/>
            <p:cNvSpPr>
              <a:spLocks noChangeArrowheads="1"/>
            </p:cNvSpPr>
            <p:nvPr/>
          </p:nvSpPr>
          <p:spPr bwMode="auto">
            <a:xfrm>
              <a:off x="4000"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2" name="Rectangle 10"/>
            <p:cNvSpPr>
              <a:spLocks noChangeArrowheads="1"/>
            </p:cNvSpPr>
            <p:nvPr/>
          </p:nvSpPr>
          <p:spPr bwMode="auto">
            <a:xfrm>
              <a:off x="4788"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3" name="Rectangle 11"/>
            <p:cNvSpPr>
              <a:spLocks noChangeArrowheads="1"/>
            </p:cNvSpPr>
            <p:nvPr/>
          </p:nvSpPr>
          <p:spPr bwMode="auto">
            <a:xfrm>
              <a:off x="557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4" name="Rectangle 12"/>
            <p:cNvSpPr>
              <a:spLocks noChangeArrowheads="1"/>
            </p:cNvSpPr>
            <p:nvPr/>
          </p:nvSpPr>
          <p:spPr bwMode="auto">
            <a:xfrm>
              <a:off x="1392" y="1962"/>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5" name="Rectangle 13"/>
            <p:cNvSpPr>
              <a:spLocks noChangeArrowheads="1"/>
            </p:cNvSpPr>
            <p:nvPr/>
          </p:nvSpPr>
          <p:spPr bwMode="auto">
            <a:xfrm>
              <a:off x="1392" y="2334"/>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52" name="Group 51"/>
          <p:cNvGrpSpPr>
            <a:grpSpLocks noChangeAspect="1"/>
          </p:cNvGrpSpPr>
          <p:nvPr/>
        </p:nvGrpSpPr>
        <p:grpSpPr bwMode="auto">
          <a:xfrm>
            <a:off x="6646551" y="4938440"/>
            <a:ext cx="1948259" cy="1035131"/>
            <a:chOff x="2291" y="1337"/>
            <a:chExt cx="3098" cy="1646"/>
          </a:xfrm>
        </p:grpSpPr>
        <p:sp>
          <p:nvSpPr>
            <p:cNvPr id="53" name="AutoShape 3"/>
            <p:cNvSpPr>
              <a:spLocks noChangeAspect="1" noChangeArrowheads="1" noTextEdit="1"/>
            </p:cNvSpPr>
            <p:nvPr/>
          </p:nvSpPr>
          <p:spPr bwMode="auto">
            <a:xfrm>
              <a:off x="2291" y="1337"/>
              <a:ext cx="3098" cy="1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 name="Freeform 5"/>
            <p:cNvSpPr>
              <a:spLocks/>
            </p:cNvSpPr>
            <p:nvPr/>
          </p:nvSpPr>
          <p:spPr bwMode="auto">
            <a:xfrm>
              <a:off x="2333" y="1401"/>
              <a:ext cx="3056" cy="1582"/>
            </a:xfrm>
            <a:custGeom>
              <a:avLst/>
              <a:gdLst>
                <a:gd name="T0" fmla="*/ 620 w 3056"/>
                <a:gd name="T1" fmla="*/ 2 h 1582"/>
                <a:gd name="T2" fmla="*/ 522 w 3056"/>
                <a:gd name="T3" fmla="*/ 24 h 1582"/>
                <a:gd name="T4" fmla="*/ 434 w 3056"/>
                <a:gd name="T5" fmla="*/ 74 h 1582"/>
                <a:gd name="T6" fmla="*/ 366 w 3056"/>
                <a:gd name="T7" fmla="*/ 146 h 1582"/>
                <a:gd name="T8" fmla="*/ 328 w 3056"/>
                <a:gd name="T9" fmla="*/ 212 h 1582"/>
                <a:gd name="T10" fmla="*/ 304 w 3056"/>
                <a:gd name="T11" fmla="*/ 290 h 1582"/>
                <a:gd name="T12" fmla="*/ 300 w 3056"/>
                <a:gd name="T13" fmla="*/ 364 h 1582"/>
                <a:gd name="T14" fmla="*/ 300 w 3056"/>
                <a:gd name="T15" fmla="*/ 438 h 1582"/>
                <a:gd name="T16" fmla="*/ 232 w 3056"/>
                <a:gd name="T17" fmla="*/ 460 h 1582"/>
                <a:gd name="T18" fmla="*/ 152 w 3056"/>
                <a:gd name="T19" fmla="*/ 508 h 1582"/>
                <a:gd name="T20" fmla="*/ 88 w 3056"/>
                <a:gd name="T21" fmla="*/ 574 h 1582"/>
                <a:gd name="T22" fmla="*/ 44 w 3056"/>
                <a:gd name="T23" fmla="*/ 656 h 1582"/>
                <a:gd name="T24" fmla="*/ 34 w 3056"/>
                <a:gd name="T25" fmla="*/ 678 h 1582"/>
                <a:gd name="T26" fmla="*/ 20 w 3056"/>
                <a:gd name="T27" fmla="*/ 782 h 1582"/>
                <a:gd name="T28" fmla="*/ 4 w 3056"/>
                <a:gd name="T29" fmla="*/ 1002 h 1582"/>
                <a:gd name="T30" fmla="*/ 0 w 3056"/>
                <a:gd name="T31" fmla="*/ 1108 h 1582"/>
                <a:gd name="T32" fmla="*/ 32 w 3056"/>
                <a:gd name="T33" fmla="*/ 1210 h 1582"/>
                <a:gd name="T34" fmla="*/ 112 w 3056"/>
                <a:gd name="T35" fmla="*/ 1278 h 1582"/>
                <a:gd name="T36" fmla="*/ 148 w 3056"/>
                <a:gd name="T37" fmla="*/ 1372 h 1582"/>
                <a:gd name="T38" fmla="*/ 226 w 3056"/>
                <a:gd name="T39" fmla="*/ 1474 h 1582"/>
                <a:gd name="T40" fmla="*/ 334 w 3056"/>
                <a:gd name="T41" fmla="*/ 1548 h 1582"/>
                <a:gd name="T42" fmla="*/ 464 w 3056"/>
                <a:gd name="T43" fmla="*/ 1582 h 1582"/>
                <a:gd name="T44" fmla="*/ 556 w 3056"/>
                <a:gd name="T45" fmla="*/ 1578 h 1582"/>
                <a:gd name="T46" fmla="*/ 666 w 3056"/>
                <a:gd name="T47" fmla="*/ 1544 h 1582"/>
                <a:gd name="T48" fmla="*/ 762 w 3056"/>
                <a:gd name="T49" fmla="*/ 1482 h 1582"/>
                <a:gd name="T50" fmla="*/ 836 w 3056"/>
                <a:gd name="T51" fmla="*/ 1394 h 1582"/>
                <a:gd name="T52" fmla="*/ 1648 w 3056"/>
                <a:gd name="T53" fmla="*/ 1342 h 1582"/>
                <a:gd name="T54" fmla="*/ 1708 w 3056"/>
                <a:gd name="T55" fmla="*/ 1440 h 1582"/>
                <a:gd name="T56" fmla="*/ 1794 w 3056"/>
                <a:gd name="T57" fmla="*/ 1516 h 1582"/>
                <a:gd name="T58" fmla="*/ 1896 w 3056"/>
                <a:gd name="T59" fmla="*/ 1566 h 1582"/>
                <a:gd name="T60" fmla="*/ 2012 w 3056"/>
                <a:gd name="T61" fmla="*/ 1582 h 1582"/>
                <a:gd name="T62" fmla="*/ 2098 w 3056"/>
                <a:gd name="T63" fmla="*/ 1572 h 1582"/>
                <a:gd name="T64" fmla="*/ 2206 w 3056"/>
                <a:gd name="T65" fmla="*/ 1532 h 1582"/>
                <a:gd name="T66" fmla="*/ 2296 w 3056"/>
                <a:gd name="T67" fmla="*/ 1462 h 1582"/>
                <a:gd name="T68" fmla="*/ 2362 w 3056"/>
                <a:gd name="T69" fmla="*/ 1368 h 1582"/>
                <a:gd name="T70" fmla="*/ 2704 w 3056"/>
                <a:gd name="T71" fmla="*/ 1342 h 1582"/>
                <a:gd name="T72" fmla="*/ 2796 w 3056"/>
                <a:gd name="T73" fmla="*/ 1322 h 1582"/>
                <a:gd name="T74" fmla="*/ 2872 w 3056"/>
                <a:gd name="T75" fmla="*/ 1292 h 1582"/>
                <a:gd name="T76" fmla="*/ 2926 w 3056"/>
                <a:gd name="T77" fmla="*/ 1284 h 1582"/>
                <a:gd name="T78" fmla="*/ 2988 w 3056"/>
                <a:gd name="T79" fmla="*/ 1250 h 1582"/>
                <a:gd name="T80" fmla="*/ 3034 w 3056"/>
                <a:gd name="T81" fmla="*/ 1196 h 1582"/>
                <a:gd name="T82" fmla="*/ 3054 w 3056"/>
                <a:gd name="T83" fmla="*/ 1126 h 1582"/>
                <a:gd name="T84" fmla="*/ 3054 w 3056"/>
                <a:gd name="T85" fmla="*/ 1016 h 1582"/>
                <a:gd name="T86" fmla="*/ 3024 w 3056"/>
                <a:gd name="T87" fmla="*/ 346 h 1582"/>
                <a:gd name="T88" fmla="*/ 3010 w 3056"/>
                <a:gd name="T89" fmla="*/ 244 h 1582"/>
                <a:gd name="T90" fmla="*/ 2946 w 3056"/>
                <a:gd name="T91" fmla="*/ 126 h 1582"/>
                <a:gd name="T92" fmla="*/ 2844 w 3056"/>
                <a:gd name="T93" fmla="*/ 42 h 1582"/>
                <a:gd name="T94" fmla="*/ 2716 w 3056"/>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6" h="1582">
                  <a:moveTo>
                    <a:pt x="2680" y="0"/>
                  </a:moveTo>
                  <a:lnTo>
                    <a:pt x="646" y="0"/>
                  </a:lnTo>
                  <a:lnTo>
                    <a:pt x="646" y="0"/>
                  </a:lnTo>
                  <a:lnTo>
                    <a:pt x="620" y="2"/>
                  </a:lnTo>
                  <a:lnTo>
                    <a:pt x="594" y="4"/>
                  </a:lnTo>
                  <a:lnTo>
                    <a:pt x="570" y="10"/>
                  </a:lnTo>
                  <a:lnTo>
                    <a:pt x="544" y="16"/>
                  </a:lnTo>
                  <a:lnTo>
                    <a:pt x="522" y="24"/>
                  </a:lnTo>
                  <a:lnTo>
                    <a:pt x="498" y="34"/>
                  </a:lnTo>
                  <a:lnTo>
                    <a:pt x="476" y="46"/>
                  </a:lnTo>
                  <a:lnTo>
                    <a:pt x="454" y="58"/>
                  </a:lnTo>
                  <a:lnTo>
                    <a:pt x="434" y="74"/>
                  </a:lnTo>
                  <a:lnTo>
                    <a:pt x="416" y="90"/>
                  </a:lnTo>
                  <a:lnTo>
                    <a:pt x="398" y="106"/>
                  </a:lnTo>
                  <a:lnTo>
                    <a:pt x="380" y="126"/>
                  </a:lnTo>
                  <a:lnTo>
                    <a:pt x="366" y="146"/>
                  </a:lnTo>
                  <a:lnTo>
                    <a:pt x="352" y="166"/>
                  </a:lnTo>
                  <a:lnTo>
                    <a:pt x="340" y="190"/>
                  </a:lnTo>
                  <a:lnTo>
                    <a:pt x="328" y="212"/>
                  </a:lnTo>
                  <a:lnTo>
                    <a:pt x="328" y="212"/>
                  </a:lnTo>
                  <a:lnTo>
                    <a:pt x="320" y="232"/>
                  </a:lnTo>
                  <a:lnTo>
                    <a:pt x="312" y="252"/>
                  </a:lnTo>
                  <a:lnTo>
                    <a:pt x="308" y="270"/>
                  </a:lnTo>
                  <a:lnTo>
                    <a:pt x="304" y="290"/>
                  </a:lnTo>
                  <a:lnTo>
                    <a:pt x="302" y="328"/>
                  </a:lnTo>
                  <a:lnTo>
                    <a:pt x="300" y="362"/>
                  </a:lnTo>
                  <a:lnTo>
                    <a:pt x="300" y="364"/>
                  </a:lnTo>
                  <a:lnTo>
                    <a:pt x="300" y="364"/>
                  </a:lnTo>
                  <a:lnTo>
                    <a:pt x="300" y="396"/>
                  </a:lnTo>
                  <a:lnTo>
                    <a:pt x="300" y="396"/>
                  </a:lnTo>
                  <a:lnTo>
                    <a:pt x="300" y="406"/>
                  </a:lnTo>
                  <a:lnTo>
                    <a:pt x="300" y="438"/>
                  </a:lnTo>
                  <a:lnTo>
                    <a:pt x="300" y="438"/>
                  </a:lnTo>
                  <a:lnTo>
                    <a:pt x="276" y="444"/>
                  </a:lnTo>
                  <a:lnTo>
                    <a:pt x="254" y="452"/>
                  </a:lnTo>
                  <a:lnTo>
                    <a:pt x="232" y="460"/>
                  </a:lnTo>
                  <a:lnTo>
                    <a:pt x="210" y="470"/>
                  </a:lnTo>
                  <a:lnTo>
                    <a:pt x="190" y="482"/>
                  </a:lnTo>
                  <a:lnTo>
                    <a:pt x="172" y="494"/>
                  </a:lnTo>
                  <a:lnTo>
                    <a:pt x="152" y="508"/>
                  </a:lnTo>
                  <a:lnTo>
                    <a:pt x="134" y="524"/>
                  </a:lnTo>
                  <a:lnTo>
                    <a:pt x="118" y="540"/>
                  </a:lnTo>
                  <a:lnTo>
                    <a:pt x="102" y="556"/>
                  </a:lnTo>
                  <a:lnTo>
                    <a:pt x="88" y="574"/>
                  </a:lnTo>
                  <a:lnTo>
                    <a:pt x="76" y="594"/>
                  </a:lnTo>
                  <a:lnTo>
                    <a:pt x="64" y="614"/>
                  </a:lnTo>
                  <a:lnTo>
                    <a:pt x="52" y="634"/>
                  </a:lnTo>
                  <a:lnTo>
                    <a:pt x="44" y="656"/>
                  </a:lnTo>
                  <a:lnTo>
                    <a:pt x="36" y="678"/>
                  </a:lnTo>
                  <a:lnTo>
                    <a:pt x="36" y="678"/>
                  </a:lnTo>
                  <a:lnTo>
                    <a:pt x="34" y="678"/>
                  </a:lnTo>
                  <a:lnTo>
                    <a:pt x="34" y="678"/>
                  </a:lnTo>
                  <a:lnTo>
                    <a:pt x="28" y="704"/>
                  </a:lnTo>
                  <a:lnTo>
                    <a:pt x="24" y="730"/>
                  </a:lnTo>
                  <a:lnTo>
                    <a:pt x="20" y="756"/>
                  </a:lnTo>
                  <a:lnTo>
                    <a:pt x="20" y="782"/>
                  </a:lnTo>
                  <a:lnTo>
                    <a:pt x="20" y="962"/>
                  </a:lnTo>
                  <a:lnTo>
                    <a:pt x="20" y="962"/>
                  </a:lnTo>
                  <a:lnTo>
                    <a:pt x="10" y="982"/>
                  </a:lnTo>
                  <a:lnTo>
                    <a:pt x="4" y="1002"/>
                  </a:lnTo>
                  <a:lnTo>
                    <a:pt x="2" y="1022"/>
                  </a:lnTo>
                  <a:lnTo>
                    <a:pt x="0" y="1044"/>
                  </a:lnTo>
                  <a:lnTo>
                    <a:pt x="0" y="1108"/>
                  </a:lnTo>
                  <a:lnTo>
                    <a:pt x="0" y="1108"/>
                  </a:lnTo>
                  <a:lnTo>
                    <a:pt x="2" y="1136"/>
                  </a:lnTo>
                  <a:lnTo>
                    <a:pt x="8" y="1162"/>
                  </a:lnTo>
                  <a:lnTo>
                    <a:pt x="18" y="1186"/>
                  </a:lnTo>
                  <a:lnTo>
                    <a:pt x="32" y="1210"/>
                  </a:lnTo>
                  <a:lnTo>
                    <a:pt x="48" y="1230"/>
                  </a:lnTo>
                  <a:lnTo>
                    <a:pt x="66" y="1250"/>
                  </a:lnTo>
                  <a:lnTo>
                    <a:pt x="88" y="1264"/>
                  </a:lnTo>
                  <a:lnTo>
                    <a:pt x="112" y="1278"/>
                  </a:lnTo>
                  <a:lnTo>
                    <a:pt x="112" y="1278"/>
                  </a:lnTo>
                  <a:lnTo>
                    <a:pt x="122" y="1310"/>
                  </a:lnTo>
                  <a:lnTo>
                    <a:pt x="134" y="1342"/>
                  </a:lnTo>
                  <a:lnTo>
                    <a:pt x="148" y="1372"/>
                  </a:lnTo>
                  <a:lnTo>
                    <a:pt x="164" y="1400"/>
                  </a:lnTo>
                  <a:lnTo>
                    <a:pt x="182" y="1426"/>
                  </a:lnTo>
                  <a:lnTo>
                    <a:pt x="204" y="1452"/>
                  </a:lnTo>
                  <a:lnTo>
                    <a:pt x="226" y="1474"/>
                  </a:lnTo>
                  <a:lnTo>
                    <a:pt x="252" y="1496"/>
                  </a:lnTo>
                  <a:lnTo>
                    <a:pt x="278" y="1516"/>
                  </a:lnTo>
                  <a:lnTo>
                    <a:pt x="306" y="1532"/>
                  </a:lnTo>
                  <a:lnTo>
                    <a:pt x="334" y="1548"/>
                  </a:lnTo>
                  <a:lnTo>
                    <a:pt x="366" y="1560"/>
                  </a:lnTo>
                  <a:lnTo>
                    <a:pt x="398" y="1570"/>
                  </a:lnTo>
                  <a:lnTo>
                    <a:pt x="430" y="1576"/>
                  </a:lnTo>
                  <a:lnTo>
                    <a:pt x="464" y="1582"/>
                  </a:lnTo>
                  <a:lnTo>
                    <a:pt x="498" y="1582"/>
                  </a:lnTo>
                  <a:lnTo>
                    <a:pt x="498" y="1582"/>
                  </a:lnTo>
                  <a:lnTo>
                    <a:pt x="528" y="1582"/>
                  </a:lnTo>
                  <a:lnTo>
                    <a:pt x="556" y="1578"/>
                  </a:lnTo>
                  <a:lnTo>
                    <a:pt x="586" y="1572"/>
                  </a:lnTo>
                  <a:lnTo>
                    <a:pt x="614" y="1566"/>
                  </a:lnTo>
                  <a:lnTo>
                    <a:pt x="640" y="1556"/>
                  </a:lnTo>
                  <a:lnTo>
                    <a:pt x="666" y="1544"/>
                  </a:lnTo>
                  <a:lnTo>
                    <a:pt x="692" y="1532"/>
                  </a:lnTo>
                  <a:lnTo>
                    <a:pt x="716" y="1516"/>
                  </a:lnTo>
                  <a:lnTo>
                    <a:pt x="740" y="1500"/>
                  </a:lnTo>
                  <a:lnTo>
                    <a:pt x="762" y="1482"/>
                  </a:lnTo>
                  <a:lnTo>
                    <a:pt x="782" y="1462"/>
                  </a:lnTo>
                  <a:lnTo>
                    <a:pt x="802" y="1440"/>
                  </a:lnTo>
                  <a:lnTo>
                    <a:pt x="820" y="1418"/>
                  </a:lnTo>
                  <a:lnTo>
                    <a:pt x="836" y="1394"/>
                  </a:lnTo>
                  <a:lnTo>
                    <a:pt x="850" y="1368"/>
                  </a:lnTo>
                  <a:lnTo>
                    <a:pt x="862" y="1342"/>
                  </a:lnTo>
                  <a:lnTo>
                    <a:pt x="1648" y="1342"/>
                  </a:lnTo>
                  <a:lnTo>
                    <a:pt x="1648" y="1342"/>
                  </a:lnTo>
                  <a:lnTo>
                    <a:pt x="1660" y="1368"/>
                  </a:lnTo>
                  <a:lnTo>
                    <a:pt x="1674" y="1394"/>
                  </a:lnTo>
                  <a:lnTo>
                    <a:pt x="1690" y="1418"/>
                  </a:lnTo>
                  <a:lnTo>
                    <a:pt x="1708" y="1440"/>
                  </a:lnTo>
                  <a:lnTo>
                    <a:pt x="1728" y="1462"/>
                  </a:lnTo>
                  <a:lnTo>
                    <a:pt x="1748" y="1482"/>
                  </a:lnTo>
                  <a:lnTo>
                    <a:pt x="1770" y="1500"/>
                  </a:lnTo>
                  <a:lnTo>
                    <a:pt x="1794" y="1516"/>
                  </a:lnTo>
                  <a:lnTo>
                    <a:pt x="1818" y="1532"/>
                  </a:lnTo>
                  <a:lnTo>
                    <a:pt x="1842" y="1544"/>
                  </a:lnTo>
                  <a:lnTo>
                    <a:pt x="1870" y="1556"/>
                  </a:lnTo>
                  <a:lnTo>
                    <a:pt x="1896" y="1566"/>
                  </a:lnTo>
                  <a:lnTo>
                    <a:pt x="1924" y="1572"/>
                  </a:lnTo>
                  <a:lnTo>
                    <a:pt x="1952" y="1578"/>
                  </a:lnTo>
                  <a:lnTo>
                    <a:pt x="1982" y="1582"/>
                  </a:lnTo>
                  <a:lnTo>
                    <a:pt x="2012" y="1582"/>
                  </a:lnTo>
                  <a:lnTo>
                    <a:pt x="2012" y="1582"/>
                  </a:lnTo>
                  <a:lnTo>
                    <a:pt x="2042" y="1582"/>
                  </a:lnTo>
                  <a:lnTo>
                    <a:pt x="2070" y="1578"/>
                  </a:lnTo>
                  <a:lnTo>
                    <a:pt x="2098" y="1572"/>
                  </a:lnTo>
                  <a:lnTo>
                    <a:pt x="2126" y="1566"/>
                  </a:lnTo>
                  <a:lnTo>
                    <a:pt x="2154" y="1556"/>
                  </a:lnTo>
                  <a:lnTo>
                    <a:pt x="2180" y="1544"/>
                  </a:lnTo>
                  <a:lnTo>
                    <a:pt x="2206" y="1532"/>
                  </a:lnTo>
                  <a:lnTo>
                    <a:pt x="2230" y="1516"/>
                  </a:lnTo>
                  <a:lnTo>
                    <a:pt x="2254" y="1500"/>
                  </a:lnTo>
                  <a:lnTo>
                    <a:pt x="2276" y="1482"/>
                  </a:lnTo>
                  <a:lnTo>
                    <a:pt x="2296" y="1462"/>
                  </a:lnTo>
                  <a:lnTo>
                    <a:pt x="2314" y="1440"/>
                  </a:lnTo>
                  <a:lnTo>
                    <a:pt x="2332" y="1418"/>
                  </a:lnTo>
                  <a:lnTo>
                    <a:pt x="2348" y="1394"/>
                  </a:lnTo>
                  <a:lnTo>
                    <a:pt x="2362" y="1368"/>
                  </a:lnTo>
                  <a:lnTo>
                    <a:pt x="2376" y="1342"/>
                  </a:lnTo>
                  <a:lnTo>
                    <a:pt x="2680" y="1342"/>
                  </a:lnTo>
                  <a:lnTo>
                    <a:pt x="2680" y="1342"/>
                  </a:lnTo>
                  <a:lnTo>
                    <a:pt x="2704" y="1342"/>
                  </a:lnTo>
                  <a:lnTo>
                    <a:pt x="2728" y="1340"/>
                  </a:lnTo>
                  <a:lnTo>
                    <a:pt x="2750" y="1336"/>
                  </a:lnTo>
                  <a:lnTo>
                    <a:pt x="2774" y="1330"/>
                  </a:lnTo>
                  <a:lnTo>
                    <a:pt x="2796" y="1322"/>
                  </a:lnTo>
                  <a:lnTo>
                    <a:pt x="2818" y="1314"/>
                  </a:lnTo>
                  <a:lnTo>
                    <a:pt x="2838" y="1304"/>
                  </a:lnTo>
                  <a:lnTo>
                    <a:pt x="2860" y="1292"/>
                  </a:lnTo>
                  <a:lnTo>
                    <a:pt x="2872" y="1292"/>
                  </a:lnTo>
                  <a:lnTo>
                    <a:pt x="2872" y="1292"/>
                  </a:lnTo>
                  <a:lnTo>
                    <a:pt x="2890" y="1290"/>
                  </a:lnTo>
                  <a:lnTo>
                    <a:pt x="2908" y="1288"/>
                  </a:lnTo>
                  <a:lnTo>
                    <a:pt x="2926" y="1284"/>
                  </a:lnTo>
                  <a:lnTo>
                    <a:pt x="2942" y="1278"/>
                  </a:lnTo>
                  <a:lnTo>
                    <a:pt x="2958" y="1270"/>
                  </a:lnTo>
                  <a:lnTo>
                    <a:pt x="2974" y="1260"/>
                  </a:lnTo>
                  <a:lnTo>
                    <a:pt x="2988" y="1250"/>
                  </a:lnTo>
                  <a:lnTo>
                    <a:pt x="3002" y="1238"/>
                  </a:lnTo>
                  <a:lnTo>
                    <a:pt x="3014" y="1224"/>
                  </a:lnTo>
                  <a:lnTo>
                    <a:pt x="3024" y="1210"/>
                  </a:lnTo>
                  <a:lnTo>
                    <a:pt x="3034" y="1196"/>
                  </a:lnTo>
                  <a:lnTo>
                    <a:pt x="3040" y="1180"/>
                  </a:lnTo>
                  <a:lnTo>
                    <a:pt x="3046" y="1162"/>
                  </a:lnTo>
                  <a:lnTo>
                    <a:pt x="3052" y="1144"/>
                  </a:lnTo>
                  <a:lnTo>
                    <a:pt x="3054" y="1126"/>
                  </a:lnTo>
                  <a:lnTo>
                    <a:pt x="3056" y="1108"/>
                  </a:lnTo>
                  <a:lnTo>
                    <a:pt x="3056" y="1044"/>
                  </a:lnTo>
                  <a:lnTo>
                    <a:pt x="3056" y="1044"/>
                  </a:lnTo>
                  <a:lnTo>
                    <a:pt x="3054" y="1016"/>
                  </a:lnTo>
                  <a:lnTo>
                    <a:pt x="3048" y="990"/>
                  </a:lnTo>
                  <a:lnTo>
                    <a:pt x="3038" y="966"/>
                  </a:lnTo>
                  <a:lnTo>
                    <a:pt x="3024" y="942"/>
                  </a:lnTo>
                  <a:lnTo>
                    <a:pt x="3024" y="346"/>
                  </a:lnTo>
                  <a:lnTo>
                    <a:pt x="3024" y="346"/>
                  </a:lnTo>
                  <a:lnTo>
                    <a:pt x="3022" y="310"/>
                  </a:lnTo>
                  <a:lnTo>
                    <a:pt x="3018" y="276"/>
                  </a:lnTo>
                  <a:lnTo>
                    <a:pt x="3010" y="244"/>
                  </a:lnTo>
                  <a:lnTo>
                    <a:pt x="2998" y="212"/>
                  </a:lnTo>
                  <a:lnTo>
                    <a:pt x="2982" y="182"/>
                  </a:lnTo>
                  <a:lnTo>
                    <a:pt x="2966" y="152"/>
                  </a:lnTo>
                  <a:lnTo>
                    <a:pt x="2946" y="126"/>
                  </a:lnTo>
                  <a:lnTo>
                    <a:pt x="2924" y="102"/>
                  </a:lnTo>
                  <a:lnTo>
                    <a:pt x="2900" y="80"/>
                  </a:lnTo>
                  <a:lnTo>
                    <a:pt x="2872" y="60"/>
                  </a:lnTo>
                  <a:lnTo>
                    <a:pt x="2844" y="42"/>
                  </a:lnTo>
                  <a:lnTo>
                    <a:pt x="2814" y="28"/>
                  </a:lnTo>
                  <a:lnTo>
                    <a:pt x="2782" y="16"/>
                  </a:lnTo>
                  <a:lnTo>
                    <a:pt x="2750" y="8"/>
                  </a:lnTo>
                  <a:lnTo>
                    <a:pt x="2716" y="2"/>
                  </a:lnTo>
                  <a:lnTo>
                    <a:pt x="2680" y="0"/>
                  </a:lnTo>
                  <a:lnTo>
                    <a:pt x="2680" y="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 name="Freeform 6"/>
            <p:cNvSpPr>
              <a:spLocks/>
            </p:cNvSpPr>
            <p:nvPr/>
          </p:nvSpPr>
          <p:spPr bwMode="auto">
            <a:xfrm>
              <a:off x="2291" y="1337"/>
              <a:ext cx="3054" cy="1582"/>
            </a:xfrm>
            <a:custGeom>
              <a:avLst/>
              <a:gdLst>
                <a:gd name="T0" fmla="*/ 620 w 3054"/>
                <a:gd name="T1" fmla="*/ 2 h 1582"/>
                <a:gd name="T2" fmla="*/ 520 w 3054"/>
                <a:gd name="T3" fmla="*/ 24 h 1582"/>
                <a:gd name="T4" fmla="*/ 434 w 3054"/>
                <a:gd name="T5" fmla="*/ 74 h 1582"/>
                <a:gd name="T6" fmla="*/ 364 w 3054"/>
                <a:gd name="T7" fmla="*/ 146 h 1582"/>
                <a:gd name="T8" fmla="*/ 328 w 3054"/>
                <a:gd name="T9" fmla="*/ 212 h 1582"/>
                <a:gd name="T10" fmla="*/ 304 w 3054"/>
                <a:gd name="T11" fmla="*/ 290 h 1582"/>
                <a:gd name="T12" fmla="*/ 300 w 3054"/>
                <a:gd name="T13" fmla="*/ 364 h 1582"/>
                <a:gd name="T14" fmla="*/ 298 w 3054"/>
                <a:gd name="T15" fmla="*/ 438 h 1582"/>
                <a:gd name="T16" fmla="*/ 232 w 3054"/>
                <a:gd name="T17" fmla="*/ 460 h 1582"/>
                <a:gd name="T18" fmla="*/ 152 w 3054"/>
                <a:gd name="T19" fmla="*/ 508 h 1582"/>
                <a:gd name="T20" fmla="*/ 88 w 3054"/>
                <a:gd name="T21" fmla="*/ 574 h 1582"/>
                <a:gd name="T22" fmla="*/ 42 w 3054"/>
                <a:gd name="T23" fmla="*/ 656 h 1582"/>
                <a:gd name="T24" fmla="*/ 34 w 3054"/>
                <a:gd name="T25" fmla="*/ 678 h 1582"/>
                <a:gd name="T26" fmla="*/ 18 w 3054"/>
                <a:gd name="T27" fmla="*/ 782 h 1582"/>
                <a:gd name="T28" fmla="*/ 4 w 3054"/>
                <a:gd name="T29" fmla="*/ 1002 h 1582"/>
                <a:gd name="T30" fmla="*/ 0 w 3054"/>
                <a:gd name="T31" fmla="*/ 1108 h 1582"/>
                <a:gd name="T32" fmla="*/ 30 w 3054"/>
                <a:gd name="T33" fmla="*/ 1210 h 1582"/>
                <a:gd name="T34" fmla="*/ 112 w 3054"/>
                <a:gd name="T35" fmla="*/ 1278 h 1582"/>
                <a:gd name="T36" fmla="*/ 146 w 3054"/>
                <a:gd name="T37" fmla="*/ 1370 h 1582"/>
                <a:gd name="T38" fmla="*/ 226 w 3054"/>
                <a:gd name="T39" fmla="*/ 1474 h 1582"/>
                <a:gd name="T40" fmla="*/ 334 w 3054"/>
                <a:gd name="T41" fmla="*/ 1548 h 1582"/>
                <a:gd name="T42" fmla="*/ 462 w 3054"/>
                <a:gd name="T43" fmla="*/ 1582 h 1582"/>
                <a:gd name="T44" fmla="*/ 556 w 3054"/>
                <a:gd name="T45" fmla="*/ 1578 h 1582"/>
                <a:gd name="T46" fmla="*/ 666 w 3054"/>
                <a:gd name="T47" fmla="*/ 1544 h 1582"/>
                <a:gd name="T48" fmla="*/ 760 w 3054"/>
                <a:gd name="T49" fmla="*/ 1482 h 1582"/>
                <a:gd name="T50" fmla="*/ 834 w 3054"/>
                <a:gd name="T51" fmla="*/ 1394 h 1582"/>
                <a:gd name="T52" fmla="*/ 1646 w 3054"/>
                <a:gd name="T53" fmla="*/ 1342 h 1582"/>
                <a:gd name="T54" fmla="*/ 1708 w 3054"/>
                <a:gd name="T55" fmla="*/ 1440 h 1582"/>
                <a:gd name="T56" fmla="*/ 1792 w 3054"/>
                <a:gd name="T57" fmla="*/ 1516 h 1582"/>
                <a:gd name="T58" fmla="*/ 1896 w 3054"/>
                <a:gd name="T59" fmla="*/ 1566 h 1582"/>
                <a:gd name="T60" fmla="*/ 2010 w 3054"/>
                <a:gd name="T61" fmla="*/ 1582 h 1582"/>
                <a:gd name="T62" fmla="*/ 2098 w 3054"/>
                <a:gd name="T63" fmla="*/ 1572 h 1582"/>
                <a:gd name="T64" fmla="*/ 2204 w 3054"/>
                <a:gd name="T65" fmla="*/ 1532 h 1582"/>
                <a:gd name="T66" fmla="*/ 2294 w 3054"/>
                <a:gd name="T67" fmla="*/ 1462 h 1582"/>
                <a:gd name="T68" fmla="*/ 2362 w 3054"/>
                <a:gd name="T69" fmla="*/ 1368 h 1582"/>
                <a:gd name="T70" fmla="*/ 2704 w 3054"/>
                <a:gd name="T71" fmla="*/ 1342 h 1582"/>
                <a:gd name="T72" fmla="*/ 2796 w 3054"/>
                <a:gd name="T73" fmla="*/ 1322 h 1582"/>
                <a:gd name="T74" fmla="*/ 2870 w 3054"/>
                <a:gd name="T75" fmla="*/ 1292 h 1582"/>
                <a:gd name="T76" fmla="*/ 2926 w 3054"/>
                <a:gd name="T77" fmla="*/ 1284 h 1582"/>
                <a:gd name="T78" fmla="*/ 2988 w 3054"/>
                <a:gd name="T79" fmla="*/ 1250 h 1582"/>
                <a:gd name="T80" fmla="*/ 3032 w 3054"/>
                <a:gd name="T81" fmla="*/ 1196 h 1582"/>
                <a:gd name="T82" fmla="*/ 3054 w 3054"/>
                <a:gd name="T83" fmla="*/ 1126 h 1582"/>
                <a:gd name="T84" fmla="*/ 3052 w 3054"/>
                <a:gd name="T85" fmla="*/ 1016 h 1582"/>
                <a:gd name="T86" fmla="*/ 3024 w 3054"/>
                <a:gd name="T87" fmla="*/ 346 h 1582"/>
                <a:gd name="T88" fmla="*/ 3008 w 3054"/>
                <a:gd name="T89" fmla="*/ 242 h 1582"/>
                <a:gd name="T90" fmla="*/ 2946 w 3054"/>
                <a:gd name="T91" fmla="*/ 126 h 1582"/>
                <a:gd name="T92" fmla="*/ 2844 w 3054"/>
                <a:gd name="T93" fmla="*/ 42 h 1582"/>
                <a:gd name="T94" fmla="*/ 2714 w 3054"/>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4" h="1582">
                  <a:moveTo>
                    <a:pt x="2680" y="0"/>
                  </a:moveTo>
                  <a:lnTo>
                    <a:pt x="646" y="0"/>
                  </a:lnTo>
                  <a:lnTo>
                    <a:pt x="646" y="0"/>
                  </a:lnTo>
                  <a:lnTo>
                    <a:pt x="620" y="2"/>
                  </a:lnTo>
                  <a:lnTo>
                    <a:pt x="594" y="4"/>
                  </a:lnTo>
                  <a:lnTo>
                    <a:pt x="568" y="10"/>
                  </a:lnTo>
                  <a:lnTo>
                    <a:pt x="544" y="16"/>
                  </a:lnTo>
                  <a:lnTo>
                    <a:pt x="520" y="24"/>
                  </a:lnTo>
                  <a:lnTo>
                    <a:pt x="498" y="34"/>
                  </a:lnTo>
                  <a:lnTo>
                    <a:pt x="476" y="46"/>
                  </a:lnTo>
                  <a:lnTo>
                    <a:pt x="454" y="58"/>
                  </a:lnTo>
                  <a:lnTo>
                    <a:pt x="434" y="74"/>
                  </a:lnTo>
                  <a:lnTo>
                    <a:pt x="414" y="90"/>
                  </a:lnTo>
                  <a:lnTo>
                    <a:pt x="396" y="106"/>
                  </a:lnTo>
                  <a:lnTo>
                    <a:pt x="380" y="126"/>
                  </a:lnTo>
                  <a:lnTo>
                    <a:pt x="364" y="146"/>
                  </a:lnTo>
                  <a:lnTo>
                    <a:pt x="350" y="166"/>
                  </a:lnTo>
                  <a:lnTo>
                    <a:pt x="338" y="190"/>
                  </a:lnTo>
                  <a:lnTo>
                    <a:pt x="328" y="212"/>
                  </a:lnTo>
                  <a:lnTo>
                    <a:pt x="328" y="212"/>
                  </a:lnTo>
                  <a:lnTo>
                    <a:pt x="318" y="232"/>
                  </a:lnTo>
                  <a:lnTo>
                    <a:pt x="312" y="250"/>
                  </a:lnTo>
                  <a:lnTo>
                    <a:pt x="308" y="270"/>
                  </a:lnTo>
                  <a:lnTo>
                    <a:pt x="304" y="290"/>
                  </a:lnTo>
                  <a:lnTo>
                    <a:pt x="300" y="328"/>
                  </a:lnTo>
                  <a:lnTo>
                    <a:pt x="300" y="362"/>
                  </a:lnTo>
                  <a:lnTo>
                    <a:pt x="300" y="364"/>
                  </a:lnTo>
                  <a:lnTo>
                    <a:pt x="300" y="364"/>
                  </a:lnTo>
                  <a:lnTo>
                    <a:pt x="298" y="396"/>
                  </a:lnTo>
                  <a:lnTo>
                    <a:pt x="298" y="396"/>
                  </a:lnTo>
                  <a:lnTo>
                    <a:pt x="298" y="406"/>
                  </a:lnTo>
                  <a:lnTo>
                    <a:pt x="298" y="438"/>
                  </a:lnTo>
                  <a:lnTo>
                    <a:pt x="298" y="438"/>
                  </a:lnTo>
                  <a:lnTo>
                    <a:pt x="276" y="444"/>
                  </a:lnTo>
                  <a:lnTo>
                    <a:pt x="254" y="452"/>
                  </a:lnTo>
                  <a:lnTo>
                    <a:pt x="232" y="460"/>
                  </a:lnTo>
                  <a:lnTo>
                    <a:pt x="210" y="470"/>
                  </a:lnTo>
                  <a:lnTo>
                    <a:pt x="190" y="482"/>
                  </a:lnTo>
                  <a:lnTo>
                    <a:pt x="170" y="494"/>
                  </a:lnTo>
                  <a:lnTo>
                    <a:pt x="152" y="508"/>
                  </a:lnTo>
                  <a:lnTo>
                    <a:pt x="134" y="524"/>
                  </a:lnTo>
                  <a:lnTo>
                    <a:pt x="118" y="540"/>
                  </a:lnTo>
                  <a:lnTo>
                    <a:pt x="102" y="556"/>
                  </a:lnTo>
                  <a:lnTo>
                    <a:pt x="88" y="574"/>
                  </a:lnTo>
                  <a:lnTo>
                    <a:pt x="74" y="594"/>
                  </a:lnTo>
                  <a:lnTo>
                    <a:pt x="62" y="614"/>
                  </a:lnTo>
                  <a:lnTo>
                    <a:pt x="52" y="634"/>
                  </a:lnTo>
                  <a:lnTo>
                    <a:pt x="42" y="656"/>
                  </a:lnTo>
                  <a:lnTo>
                    <a:pt x="34" y="678"/>
                  </a:lnTo>
                  <a:lnTo>
                    <a:pt x="34" y="678"/>
                  </a:lnTo>
                  <a:lnTo>
                    <a:pt x="34" y="678"/>
                  </a:lnTo>
                  <a:lnTo>
                    <a:pt x="34" y="678"/>
                  </a:lnTo>
                  <a:lnTo>
                    <a:pt x="28" y="704"/>
                  </a:lnTo>
                  <a:lnTo>
                    <a:pt x="22" y="730"/>
                  </a:lnTo>
                  <a:lnTo>
                    <a:pt x="20" y="756"/>
                  </a:lnTo>
                  <a:lnTo>
                    <a:pt x="18" y="782"/>
                  </a:lnTo>
                  <a:lnTo>
                    <a:pt x="18" y="962"/>
                  </a:lnTo>
                  <a:lnTo>
                    <a:pt x="18" y="962"/>
                  </a:lnTo>
                  <a:lnTo>
                    <a:pt x="10" y="980"/>
                  </a:lnTo>
                  <a:lnTo>
                    <a:pt x="4" y="1002"/>
                  </a:lnTo>
                  <a:lnTo>
                    <a:pt x="0" y="1022"/>
                  </a:lnTo>
                  <a:lnTo>
                    <a:pt x="0" y="1044"/>
                  </a:lnTo>
                  <a:lnTo>
                    <a:pt x="0" y="1108"/>
                  </a:lnTo>
                  <a:lnTo>
                    <a:pt x="0" y="1108"/>
                  </a:lnTo>
                  <a:lnTo>
                    <a:pt x="2" y="1136"/>
                  </a:lnTo>
                  <a:lnTo>
                    <a:pt x="8" y="1162"/>
                  </a:lnTo>
                  <a:lnTo>
                    <a:pt x="18" y="1186"/>
                  </a:lnTo>
                  <a:lnTo>
                    <a:pt x="30" y="1210"/>
                  </a:lnTo>
                  <a:lnTo>
                    <a:pt x="46" y="1230"/>
                  </a:lnTo>
                  <a:lnTo>
                    <a:pt x="66" y="1250"/>
                  </a:lnTo>
                  <a:lnTo>
                    <a:pt x="88" y="1264"/>
                  </a:lnTo>
                  <a:lnTo>
                    <a:pt x="112" y="1278"/>
                  </a:lnTo>
                  <a:lnTo>
                    <a:pt x="112" y="1278"/>
                  </a:lnTo>
                  <a:lnTo>
                    <a:pt x="120" y="1310"/>
                  </a:lnTo>
                  <a:lnTo>
                    <a:pt x="132" y="1342"/>
                  </a:lnTo>
                  <a:lnTo>
                    <a:pt x="146" y="1370"/>
                  </a:lnTo>
                  <a:lnTo>
                    <a:pt x="164" y="1400"/>
                  </a:lnTo>
                  <a:lnTo>
                    <a:pt x="182" y="1426"/>
                  </a:lnTo>
                  <a:lnTo>
                    <a:pt x="204" y="1452"/>
                  </a:lnTo>
                  <a:lnTo>
                    <a:pt x="226" y="1474"/>
                  </a:lnTo>
                  <a:lnTo>
                    <a:pt x="250" y="1496"/>
                  </a:lnTo>
                  <a:lnTo>
                    <a:pt x="276" y="1516"/>
                  </a:lnTo>
                  <a:lnTo>
                    <a:pt x="304" y="1532"/>
                  </a:lnTo>
                  <a:lnTo>
                    <a:pt x="334" y="1548"/>
                  </a:lnTo>
                  <a:lnTo>
                    <a:pt x="364" y="1560"/>
                  </a:lnTo>
                  <a:lnTo>
                    <a:pt x="396" y="1570"/>
                  </a:lnTo>
                  <a:lnTo>
                    <a:pt x="430" y="1576"/>
                  </a:lnTo>
                  <a:lnTo>
                    <a:pt x="462" y="1582"/>
                  </a:lnTo>
                  <a:lnTo>
                    <a:pt x="498" y="1582"/>
                  </a:lnTo>
                  <a:lnTo>
                    <a:pt x="498" y="1582"/>
                  </a:lnTo>
                  <a:lnTo>
                    <a:pt x="526" y="1582"/>
                  </a:lnTo>
                  <a:lnTo>
                    <a:pt x="556" y="1578"/>
                  </a:lnTo>
                  <a:lnTo>
                    <a:pt x="584" y="1572"/>
                  </a:lnTo>
                  <a:lnTo>
                    <a:pt x="612" y="1566"/>
                  </a:lnTo>
                  <a:lnTo>
                    <a:pt x="640" y="1556"/>
                  </a:lnTo>
                  <a:lnTo>
                    <a:pt x="666" y="1544"/>
                  </a:lnTo>
                  <a:lnTo>
                    <a:pt x="692" y="1532"/>
                  </a:lnTo>
                  <a:lnTo>
                    <a:pt x="716" y="1516"/>
                  </a:lnTo>
                  <a:lnTo>
                    <a:pt x="738" y="1500"/>
                  </a:lnTo>
                  <a:lnTo>
                    <a:pt x="760" y="1482"/>
                  </a:lnTo>
                  <a:lnTo>
                    <a:pt x="782" y="1462"/>
                  </a:lnTo>
                  <a:lnTo>
                    <a:pt x="800" y="1440"/>
                  </a:lnTo>
                  <a:lnTo>
                    <a:pt x="818" y="1418"/>
                  </a:lnTo>
                  <a:lnTo>
                    <a:pt x="834" y="1394"/>
                  </a:lnTo>
                  <a:lnTo>
                    <a:pt x="848" y="1368"/>
                  </a:lnTo>
                  <a:lnTo>
                    <a:pt x="862" y="1342"/>
                  </a:lnTo>
                  <a:lnTo>
                    <a:pt x="1646" y="1342"/>
                  </a:lnTo>
                  <a:lnTo>
                    <a:pt x="1646" y="1342"/>
                  </a:lnTo>
                  <a:lnTo>
                    <a:pt x="1660" y="1368"/>
                  </a:lnTo>
                  <a:lnTo>
                    <a:pt x="1674" y="1394"/>
                  </a:lnTo>
                  <a:lnTo>
                    <a:pt x="1690" y="1418"/>
                  </a:lnTo>
                  <a:lnTo>
                    <a:pt x="1708" y="1440"/>
                  </a:lnTo>
                  <a:lnTo>
                    <a:pt x="1726" y="1462"/>
                  </a:lnTo>
                  <a:lnTo>
                    <a:pt x="1748" y="1482"/>
                  </a:lnTo>
                  <a:lnTo>
                    <a:pt x="1770" y="1500"/>
                  </a:lnTo>
                  <a:lnTo>
                    <a:pt x="1792" y="1516"/>
                  </a:lnTo>
                  <a:lnTo>
                    <a:pt x="1816" y="1532"/>
                  </a:lnTo>
                  <a:lnTo>
                    <a:pt x="1842" y="1544"/>
                  </a:lnTo>
                  <a:lnTo>
                    <a:pt x="1868" y="1556"/>
                  </a:lnTo>
                  <a:lnTo>
                    <a:pt x="1896" y="1566"/>
                  </a:lnTo>
                  <a:lnTo>
                    <a:pt x="1924" y="1572"/>
                  </a:lnTo>
                  <a:lnTo>
                    <a:pt x="1952" y="1578"/>
                  </a:lnTo>
                  <a:lnTo>
                    <a:pt x="1982" y="1582"/>
                  </a:lnTo>
                  <a:lnTo>
                    <a:pt x="2010" y="1582"/>
                  </a:lnTo>
                  <a:lnTo>
                    <a:pt x="2010" y="1582"/>
                  </a:lnTo>
                  <a:lnTo>
                    <a:pt x="2040" y="1582"/>
                  </a:lnTo>
                  <a:lnTo>
                    <a:pt x="2070" y="1578"/>
                  </a:lnTo>
                  <a:lnTo>
                    <a:pt x="2098" y="1572"/>
                  </a:lnTo>
                  <a:lnTo>
                    <a:pt x="2126" y="1566"/>
                  </a:lnTo>
                  <a:lnTo>
                    <a:pt x="2154" y="1556"/>
                  </a:lnTo>
                  <a:lnTo>
                    <a:pt x="2180" y="1544"/>
                  </a:lnTo>
                  <a:lnTo>
                    <a:pt x="2204" y="1532"/>
                  </a:lnTo>
                  <a:lnTo>
                    <a:pt x="2230" y="1516"/>
                  </a:lnTo>
                  <a:lnTo>
                    <a:pt x="2252" y="1500"/>
                  </a:lnTo>
                  <a:lnTo>
                    <a:pt x="2274" y="1482"/>
                  </a:lnTo>
                  <a:lnTo>
                    <a:pt x="2294" y="1462"/>
                  </a:lnTo>
                  <a:lnTo>
                    <a:pt x="2314" y="1440"/>
                  </a:lnTo>
                  <a:lnTo>
                    <a:pt x="2332" y="1418"/>
                  </a:lnTo>
                  <a:lnTo>
                    <a:pt x="2348" y="1394"/>
                  </a:lnTo>
                  <a:lnTo>
                    <a:pt x="2362" y="1368"/>
                  </a:lnTo>
                  <a:lnTo>
                    <a:pt x="2374" y="1342"/>
                  </a:lnTo>
                  <a:lnTo>
                    <a:pt x="2680" y="1342"/>
                  </a:lnTo>
                  <a:lnTo>
                    <a:pt x="2680" y="1342"/>
                  </a:lnTo>
                  <a:lnTo>
                    <a:pt x="2704" y="1342"/>
                  </a:lnTo>
                  <a:lnTo>
                    <a:pt x="2726" y="1340"/>
                  </a:lnTo>
                  <a:lnTo>
                    <a:pt x="2750" y="1336"/>
                  </a:lnTo>
                  <a:lnTo>
                    <a:pt x="2772" y="1330"/>
                  </a:lnTo>
                  <a:lnTo>
                    <a:pt x="2796" y="1322"/>
                  </a:lnTo>
                  <a:lnTo>
                    <a:pt x="2816" y="1314"/>
                  </a:lnTo>
                  <a:lnTo>
                    <a:pt x="2838" y="1304"/>
                  </a:lnTo>
                  <a:lnTo>
                    <a:pt x="2858" y="1292"/>
                  </a:lnTo>
                  <a:lnTo>
                    <a:pt x="2870" y="1292"/>
                  </a:lnTo>
                  <a:lnTo>
                    <a:pt x="2870" y="1292"/>
                  </a:lnTo>
                  <a:lnTo>
                    <a:pt x="2890" y="1290"/>
                  </a:lnTo>
                  <a:lnTo>
                    <a:pt x="2908" y="1288"/>
                  </a:lnTo>
                  <a:lnTo>
                    <a:pt x="2926" y="1284"/>
                  </a:lnTo>
                  <a:lnTo>
                    <a:pt x="2942" y="1278"/>
                  </a:lnTo>
                  <a:lnTo>
                    <a:pt x="2958" y="1270"/>
                  </a:lnTo>
                  <a:lnTo>
                    <a:pt x="2974" y="1260"/>
                  </a:lnTo>
                  <a:lnTo>
                    <a:pt x="2988" y="1250"/>
                  </a:lnTo>
                  <a:lnTo>
                    <a:pt x="3000" y="1238"/>
                  </a:lnTo>
                  <a:lnTo>
                    <a:pt x="3012" y="1224"/>
                  </a:lnTo>
                  <a:lnTo>
                    <a:pt x="3024" y="1210"/>
                  </a:lnTo>
                  <a:lnTo>
                    <a:pt x="3032" y="1196"/>
                  </a:lnTo>
                  <a:lnTo>
                    <a:pt x="3040" y="1180"/>
                  </a:lnTo>
                  <a:lnTo>
                    <a:pt x="3046" y="1162"/>
                  </a:lnTo>
                  <a:lnTo>
                    <a:pt x="3050" y="1144"/>
                  </a:lnTo>
                  <a:lnTo>
                    <a:pt x="3054" y="1126"/>
                  </a:lnTo>
                  <a:lnTo>
                    <a:pt x="3054" y="1108"/>
                  </a:lnTo>
                  <a:lnTo>
                    <a:pt x="3054" y="1044"/>
                  </a:lnTo>
                  <a:lnTo>
                    <a:pt x="3054" y="1044"/>
                  </a:lnTo>
                  <a:lnTo>
                    <a:pt x="3052" y="1016"/>
                  </a:lnTo>
                  <a:lnTo>
                    <a:pt x="3046" y="990"/>
                  </a:lnTo>
                  <a:lnTo>
                    <a:pt x="3038" y="966"/>
                  </a:lnTo>
                  <a:lnTo>
                    <a:pt x="3024" y="942"/>
                  </a:lnTo>
                  <a:lnTo>
                    <a:pt x="3024" y="346"/>
                  </a:lnTo>
                  <a:lnTo>
                    <a:pt x="3024" y="346"/>
                  </a:lnTo>
                  <a:lnTo>
                    <a:pt x="3022" y="310"/>
                  </a:lnTo>
                  <a:lnTo>
                    <a:pt x="3016" y="276"/>
                  </a:lnTo>
                  <a:lnTo>
                    <a:pt x="3008" y="242"/>
                  </a:lnTo>
                  <a:lnTo>
                    <a:pt x="2996" y="212"/>
                  </a:lnTo>
                  <a:lnTo>
                    <a:pt x="2982" y="182"/>
                  </a:lnTo>
                  <a:lnTo>
                    <a:pt x="2964" y="152"/>
                  </a:lnTo>
                  <a:lnTo>
                    <a:pt x="2946" y="126"/>
                  </a:lnTo>
                  <a:lnTo>
                    <a:pt x="2922" y="102"/>
                  </a:lnTo>
                  <a:lnTo>
                    <a:pt x="2898" y="80"/>
                  </a:lnTo>
                  <a:lnTo>
                    <a:pt x="2872" y="60"/>
                  </a:lnTo>
                  <a:lnTo>
                    <a:pt x="2844" y="42"/>
                  </a:lnTo>
                  <a:lnTo>
                    <a:pt x="2814" y="28"/>
                  </a:lnTo>
                  <a:lnTo>
                    <a:pt x="2782" y="16"/>
                  </a:lnTo>
                  <a:lnTo>
                    <a:pt x="2748" y="8"/>
                  </a:lnTo>
                  <a:lnTo>
                    <a:pt x="2714" y="2"/>
                  </a:lnTo>
                  <a:lnTo>
                    <a:pt x="2680" y="0"/>
                  </a:lnTo>
                  <a:lnTo>
                    <a:pt x="26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 name="Freeform 7"/>
            <p:cNvSpPr>
              <a:spLocks/>
            </p:cNvSpPr>
            <p:nvPr/>
          </p:nvSpPr>
          <p:spPr bwMode="auto">
            <a:xfrm>
              <a:off x="2355" y="1401"/>
              <a:ext cx="2926" cy="1454"/>
            </a:xfrm>
            <a:custGeom>
              <a:avLst/>
              <a:gdLst>
                <a:gd name="T0" fmla="*/ 2890 w 2926"/>
                <a:gd name="T1" fmla="*/ 224 h 1454"/>
                <a:gd name="T2" fmla="*/ 2848 w 2926"/>
                <a:gd name="T3" fmla="*/ 124 h 1454"/>
                <a:gd name="T4" fmla="*/ 2772 w 2926"/>
                <a:gd name="T5" fmla="*/ 48 h 1454"/>
                <a:gd name="T6" fmla="*/ 2672 w 2926"/>
                <a:gd name="T7" fmla="*/ 6 h 1454"/>
                <a:gd name="T8" fmla="*/ 582 w 2926"/>
                <a:gd name="T9" fmla="*/ 0 h 1454"/>
                <a:gd name="T10" fmla="*/ 496 w 2926"/>
                <a:gd name="T11" fmla="*/ 14 h 1454"/>
                <a:gd name="T12" fmla="*/ 422 w 2926"/>
                <a:gd name="T13" fmla="*/ 50 h 1454"/>
                <a:gd name="T14" fmla="*/ 364 w 2926"/>
                <a:gd name="T15" fmla="*/ 106 h 1454"/>
                <a:gd name="T16" fmla="*/ 322 w 2926"/>
                <a:gd name="T17" fmla="*/ 176 h 1454"/>
                <a:gd name="T18" fmla="*/ 306 w 2926"/>
                <a:gd name="T19" fmla="*/ 220 h 1454"/>
                <a:gd name="T20" fmla="*/ 300 w 2926"/>
                <a:gd name="T21" fmla="*/ 300 h 1454"/>
                <a:gd name="T22" fmla="*/ 298 w 2926"/>
                <a:gd name="T23" fmla="*/ 428 h 1454"/>
                <a:gd name="T24" fmla="*/ 268 w 2926"/>
                <a:gd name="T25" fmla="*/ 432 h 1454"/>
                <a:gd name="T26" fmla="*/ 184 w 2926"/>
                <a:gd name="T27" fmla="*/ 460 h 1454"/>
                <a:gd name="T28" fmla="*/ 112 w 2926"/>
                <a:gd name="T29" fmla="*/ 508 h 1454"/>
                <a:gd name="T30" fmla="*/ 58 w 2926"/>
                <a:gd name="T31" fmla="*/ 574 h 1454"/>
                <a:gd name="T32" fmla="*/ 32 w 2926"/>
                <a:gd name="T33" fmla="*/ 632 h 1454"/>
                <a:gd name="T34" fmla="*/ 22 w 2926"/>
                <a:gd name="T35" fmla="*/ 674 h 1454"/>
                <a:gd name="T36" fmla="*/ 18 w 2926"/>
                <a:gd name="T37" fmla="*/ 914 h 1454"/>
                <a:gd name="T38" fmla="*/ 0 w 2926"/>
                <a:gd name="T39" fmla="*/ 962 h 1454"/>
                <a:gd name="T40" fmla="*/ 2 w 2926"/>
                <a:gd name="T41" fmla="*/ 1066 h 1454"/>
                <a:gd name="T42" fmla="*/ 44 w 2926"/>
                <a:gd name="T43" fmla="*/ 1138 h 1454"/>
                <a:gd name="T44" fmla="*/ 104 w 2926"/>
                <a:gd name="T45" fmla="*/ 1162 h 1454"/>
                <a:gd name="T46" fmla="*/ 140 w 2926"/>
                <a:gd name="T47" fmla="*/ 1278 h 1454"/>
                <a:gd name="T48" fmla="*/ 212 w 2926"/>
                <a:gd name="T49" fmla="*/ 1370 h 1454"/>
                <a:gd name="T50" fmla="*/ 314 w 2926"/>
                <a:gd name="T51" fmla="*/ 1432 h 1454"/>
                <a:gd name="T52" fmla="*/ 434 w 2926"/>
                <a:gd name="T53" fmla="*/ 1454 h 1454"/>
                <a:gd name="T54" fmla="*/ 516 w 2926"/>
                <a:gd name="T55" fmla="*/ 1444 h 1454"/>
                <a:gd name="T56" fmla="*/ 614 w 2926"/>
                <a:gd name="T57" fmla="*/ 1402 h 1454"/>
                <a:gd name="T58" fmla="*/ 692 w 2926"/>
                <a:gd name="T59" fmla="*/ 1332 h 1454"/>
                <a:gd name="T60" fmla="*/ 744 w 2926"/>
                <a:gd name="T61" fmla="*/ 1240 h 1454"/>
                <a:gd name="T62" fmla="*/ 1636 w 2926"/>
                <a:gd name="T63" fmla="*/ 1240 h 1454"/>
                <a:gd name="T64" fmla="*/ 1688 w 2926"/>
                <a:gd name="T65" fmla="*/ 1332 h 1454"/>
                <a:gd name="T66" fmla="*/ 1768 w 2926"/>
                <a:gd name="T67" fmla="*/ 1402 h 1454"/>
                <a:gd name="T68" fmla="*/ 1864 w 2926"/>
                <a:gd name="T69" fmla="*/ 1444 h 1454"/>
                <a:gd name="T70" fmla="*/ 1946 w 2926"/>
                <a:gd name="T71" fmla="*/ 1454 h 1454"/>
                <a:gd name="T72" fmla="*/ 2054 w 2926"/>
                <a:gd name="T73" fmla="*/ 1436 h 1454"/>
                <a:gd name="T74" fmla="*/ 2148 w 2926"/>
                <a:gd name="T75" fmla="*/ 1386 h 1454"/>
                <a:gd name="T76" fmla="*/ 2220 w 2926"/>
                <a:gd name="T77" fmla="*/ 1310 h 1454"/>
                <a:gd name="T78" fmla="*/ 2266 w 2926"/>
                <a:gd name="T79" fmla="*/ 1214 h 1454"/>
                <a:gd name="T80" fmla="*/ 2660 w 2926"/>
                <a:gd name="T81" fmla="*/ 1210 h 1454"/>
                <a:gd name="T82" fmla="*/ 2740 w 2926"/>
                <a:gd name="T83" fmla="*/ 1184 h 1454"/>
                <a:gd name="T84" fmla="*/ 2782 w 2926"/>
                <a:gd name="T85" fmla="*/ 1164 h 1454"/>
                <a:gd name="T86" fmla="*/ 2830 w 2926"/>
                <a:gd name="T87" fmla="*/ 1162 h 1454"/>
                <a:gd name="T88" fmla="*/ 2906 w 2926"/>
                <a:gd name="T89" fmla="*/ 1110 h 1454"/>
                <a:gd name="T90" fmla="*/ 2926 w 2926"/>
                <a:gd name="T91" fmla="*/ 1044 h 1454"/>
                <a:gd name="T92" fmla="*/ 2918 w 2926"/>
                <a:gd name="T93" fmla="*/ 936 h 1454"/>
                <a:gd name="T94" fmla="*/ 2896 w 2926"/>
                <a:gd name="T95" fmla="*/ 282 h 1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26" h="1454">
                  <a:moveTo>
                    <a:pt x="2896" y="282"/>
                  </a:moveTo>
                  <a:lnTo>
                    <a:pt x="2896" y="282"/>
                  </a:lnTo>
                  <a:lnTo>
                    <a:pt x="2894" y="252"/>
                  </a:lnTo>
                  <a:lnTo>
                    <a:pt x="2890" y="224"/>
                  </a:lnTo>
                  <a:lnTo>
                    <a:pt x="2884" y="198"/>
                  </a:lnTo>
                  <a:lnTo>
                    <a:pt x="2874" y="172"/>
                  </a:lnTo>
                  <a:lnTo>
                    <a:pt x="2862" y="148"/>
                  </a:lnTo>
                  <a:lnTo>
                    <a:pt x="2848" y="124"/>
                  </a:lnTo>
                  <a:lnTo>
                    <a:pt x="2832" y="104"/>
                  </a:lnTo>
                  <a:lnTo>
                    <a:pt x="2814" y="84"/>
                  </a:lnTo>
                  <a:lnTo>
                    <a:pt x="2794" y="66"/>
                  </a:lnTo>
                  <a:lnTo>
                    <a:pt x="2772" y="48"/>
                  </a:lnTo>
                  <a:lnTo>
                    <a:pt x="2750" y="34"/>
                  </a:lnTo>
                  <a:lnTo>
                    <a:pt x="2724" y="24"/>
                  </a:lnTo>
                  <a:lnTo>
                    <a:pt x="2698" y="14"/>
                  </a:lnTo>
                  <a:lnTo>
                    <a:pt x="2672" y="6"/>
                  </a:lnTo>
                  <a:lnTo>
                    <a:pt x="2644" y="2"/>
                  </a:lnTo>
                  <a:lnTo>
                    <a:pt x="2616" y="0"/>
                  </a:lnTo>
                  <a:lnTo>
                    <a:pt x="582" y="0"/>
                  </a:lnTo>
                  <a:lnTo>
                    <a:pt x="582" y="0"/>
                  </a:lnTo>
                  <a:lnTo>
                    <a:pt x="560" y="2"/>
                  </a:lnTo>
                  <a:lnTo>
                    <a:pt x="538" y="4"/>
                  </a:lnTo>
                  <a:lnTo>
                    <a:pt x="518" y="8"/>
                  </a:lnTo>
                  <a:lnTo>
                    <a:pt x="496" y="14"/>
                  </a:lnTo>
                  <a:lnTo>
                    <a:pt x="478" y="20"/>
                  </a:lnTo>
                  <a:lnTo>
                    <a:pt x="458" y="30"/>
                  </a:lnTo>
                  <a:lnTo>
                    <a:pt x="440" y="40"/>
                  </a:lnTo>
                  <a:lnTo>
                    <a:pt x="422" y="50"/>
                  </a:lnTo>
                  <a:lnTo>
                    <a:pt x="406" y="62"/>
                  </a:lnTo>
                  <a:lnTo>
                    <a:pt x="390" y="76"/>
                  </a:lnTo>
                  <a:lnTo>
                    <a:pt x="376" y="90"/>
                  </a:lnTo>
                  <a:lnTo>
                    <a:pt x="364" y="106"/>
                  </a:lnTo>
                  <a:lnTo>
                    <a:pt x="350" y="122"/>
                  </a:lnTo>
                  <a:lnTo>
                    <a:pt x="340" y="140"/>
                  </a:lnTo>
                  <a:lnTo>
                    <a:pt x="330" y="158"/>
                  </a:lnTo>
                  <a:lnTo>
                    <a:pt x="322" y="176"/>
                  </a:lnTo>
                  <a:lnTo>
                    <a:pt x="322" y="176"/>
                  </a:lnTo>
                  <a:lnTo>
                    <a:pt x="314" y="190"/>
                  </a:lnTo>
                  <a:lnTo>
                    <a:pt x="310" y="204"/>
                  </a:lnTo>
                  <a:lnTo>
                    <a:pt x="306" y="220"/>
                  </a:lnTo>
                  <a:lnTo>
                    <a:pt x="304" y="236"/>
                  </a:lnTo>
                  <a:lnTo>
                    <a:pt x="300" y="268"/>
                  </a:lnTo>
                  <a:lnTo>
                    <a:pt x="300" y="300"/>
                  </a:lnTo>
                  <a:lnTo>
                    <a:pt x="300" y="300"/>
                  </a:lnTo>
                  <a:lnTo>
                    <a:pt x="298" y="336"/>
                  </a:lnTo>
                  <a:lnTo>
                    <a:pt x="298" y="336"/>
                  </a:lnTo>
                  <a:lnTo>
                    <a:pt x="298" y="342"/>
                  </a:lnTo>
                  <a:lnTo>
                    <a:pt x="298" y="428"/>
                  </a:lnTo>
                  <a:lnTo>
                    <a:pt x="298" y="428"/>
                  </a:lnTo>
                  <a:lnTo>
                    <a:pt x="290" y="428"/>
                  </a:lnTo>
                  <a:lnTo>
                    <a:pt x="290" y="428"/>
                  </a:lnTo>
                  <a:lnTo>
                    <a:pt x="268" y="432"/>
                  </a:lnTo>
                  <a:lnTo>
                    <a:pt x="246" y="436"/>
                  </a:lnTo>
                  <a:lnTo>
                    <a:pt x="224" y="442"/>
                  </a:lnTo>
                  <a:lnTo>
                    <a:pt x="204" y="450"/>
                  </a:lnTo>
                  <a:lnTo>
                    <a:pt x="184" y="460"/>
                  </a:lnTo>
                  <a:lnTo>
                    <a:pt x="164" y="470"/>
                  </a:lnTo>
                  <a:lnTo>
                    <a:pt x="146" y="482"/>
                  </a:lnTo>
                  <a:lnTo>
                    <a:pt x="128" y="494"/>
                  </a:lnTo>
                  <a:lnTo>
                    <a:pt x="112" y="508"/>
                  </a:lnTo>
                  <a:lnTo>
                    <a:pt x="96" y="522"/>
                  </a:lnTo>
                  <a:lnTo>
                    <a:pt x="82" y="538"/>
                  </a:lnTo>
                  <a:lnTo>
                    <a:pt x="70" y="556"/>
                  </a:lnTo>
                  <a:lnTo>
                    <a:pt x="58" y="574"/>
                  </a:lnTo>
                  <a:lnTo>
                    <a:pt x="48" y="592"/>
                  </a:lnTo>
                  <a:lnTo>
                    <a:pt x="40" y="612"/>
                  </a:lnTo>
                  <a:lnTo>
                    <a:pt x="32" y="632"/>
                  </a:lnTo>
                  <a:lnTo>
                    <a:pt x="32" y="632"/>
                  </a:lnTo>
                  <a:lnTo>
                    <a:pt x="32" y="632"/>
                  </a:lnTo>
                  <a:lnTo>
                    <a:pt x="32" y="632"/>
                  </a:lnTo>
                  <a:lnTo>
                    <a:pt x="26" y="654"/>
                  </a:lnTo>
                  <a:lnTo>
                    <a:pt x="22" y="674"/>
                  </a:lnTo>
                  <a:lnTo>
                    <a:pt x="20" y="696"/>
                  </a:lnTo>
                  <a:lnTo>
                    <a:pt x="18" y="718"/>
                  </a:lnTo>
                  <a:lnTo>
                    <a:pt x="18" y="798"/>
                  </a:lnTo>
                  <a:lnTo>
                    <a:pt x="18" y="914"/>
                  </a:lnTo>
                  <a:lnTo>
                    <a:pt x="18" y="914"/>
                  </a:lnTo>
                  <a:lnTo>
                    <a:pt x="10" y="928"/>
                  </a:lnTo>
                  <a:lnTo>
                    <a:pt x="4" y="944"/>
                  </a:lnTo>
                  <a:lnTo>
                    <a:pt x="0" y="962"/>
                  </a:lnTo>
                  <a:lnTo>
                    <a:pt x="0" y="980"/>
                  </a:lnTo>
                  <a:lnTo>
                    <a:pt x="0" y="1044"/>
                  </a:lnTo>
                  <a:lnTo>
                    <a:pt x="0" y="1044"/>
                  </a:lnTo>
                  <a:lnTo>
                    <a:pt x="2" y="1066"/>
                  </a:lnTo>
                  <a:lnTo>
                    <a:pt x="8" y="1086"/>
                  </a:lnTo>
                  <a:lnTo>
                    <a:pt x="16" y="1106"/>
                  </a:lnTo>
                  <a:lnTo>
                    <a:pt x="30" y="1122"/>
                  </a:lnTo>
                  <a:lnTo>
                    <a:pt x="44" y="1138"/>
                  </a:lnTo>
                  <a:lnTo>
                    <a:pt x="62" y="1150"/>
                  </a:lnTo>
                  <a:lnTo>
                    <a:pt x="82" y="1158"/>
                  </a:lnTo>
                  <a:lnTo>
                    <a:pt x="104" y="1162"/>
                  </a:lnTo>
                  <a:lnTo>
                    <a:pt x="104" y="1162"/>
                  </a:lnTo>
                  <a:lnTo>
                    <a:pt x="108" y="1192"/>
                  </a:lnTo>
                  <a:lnTo>
                    <a:pt x="116" y="1222"/>
                  </a:lnTo>
                  <a:lnTo>
                    <a:pt x="126" y="1250"/>
                  </a:lnTo>
                  <a:lnTo>
                    <a:pt x="140" y="1278"/>
                  </a:lnTo>
                  <a:lnTo>
                    <a:pt x="154" y="1304"/>
                  </a:lnTo>
                  <a:lnTo>
                    <a:pt x="172" y="1328"/>
                  </a:lnTo>
                  <a:lnTo>
                    <a:pt x="192" y="1350"/>
                  </a:lnTo>
                  <a:lnTo>
                    <a:pt x="212" y="1370"/>
                  </a:lnTo>
                  <a:lnTo>
                    <a:pt x="236" y="1388"/>
                  </a:lnTo>
                  <a:lnTo>
                    <a:pt x="260" y="1406"/>
                  </a:lnTo>
                  <a:lnTo>
                    <a:pt x="286" y="1420"/>
                  </a:lnTo>
                  <a:lnTo>
                    <a:pt x="314" y="1432"/>
                  </a:lnTo>
                  <a:lnTo>
                    <a:pt x="342" y="1442"/>
                  </a:lnTo>
                  <a:lnTo>
                    <a:pt x="372" y="1448"/>
                  </a:lnTo>
                  <a:lnTo>
                    <a:pt x="402" y="1454"/>
                  </a:lnTo>
                  <a:lnTo>
                    <a:pt x="434" y="1454"/>
                  </a:lnTo>
                  <a:lnTo>
                    <a:pt x="434" y="1454"/>
                  </a:lnTo>
                  <a:lnTo>
                    <a:pt x="462" y="1454"/>
                  </a:lnTo>
                  <a:lnTo>
                    <a:pt x="488" y="1450"/>
                  </a:lnTo>
                  <a:lnTo>
                    <a:pt x="516" y="1444"/>
                  </a:lnTo>
                  <a:lnTo>
                    <a:pt x="542" y="1436"/>
                  </a:lnTo>
                  <a:lnTo>
                    <a:pt x="566" y="1426"/>
                  </a:lnTo>
                  <a:lnTo>
                    <a:pt x="590" y="1416"/>
                  </a:lnTo>
                  <a:lnTo>
                    <a:pt x="614" y="1402"/>
                  </a:lnTo>
                  <a:lnTo>
                    <a:pt x="634" y="1386"/>
                  </a:lnTo>
                  <a:lnTo>
                    <a:pt x="654" y="1370"/>
                  </a:lnTo>
                  <a:lnTo>
                    <a:pt x="674" y="1352"/>
                  </a:lnTo>
                  <a:lnTo>
                    <a:pt x="692" y="1332"/>
                  </a:lnTo>
                  <a:lnTo>
                    <a:pt x="706" y="1310"/>
                  </a:lnTo>
                  <a:lnTo>
                    <a:pt x="722" y="1288"/>
                  </a:lnTo>
                  <a:lnTo>
                    <a:pt x="734" y="1264"/>
                  </a:lnTo>
                  <a:lnTo>
                    <a:pt x="744" y="1240"/>
                  </a:lnTo>
                  <a:lnTo>
                    <a:pt x="752" y="1214"/>
                  </a:lnTo>
                  <a:lnTo>
                    <a:pt x="1628" y="1214"/>
                  </a:lnTo>
                  <a:lnTo>
                    <a:pt x="1628" y="1214"/>
                  </a:lnTo>
                  <a:lnTo>
                    <a:pt x="1636" y="1240"/>
                  </a:lnTo>
                  <a:lnTo>
                    <a:pt x="1646" y="1264"/>
                  </a:lnTo>
                  <a:lnTo>
                    <a:pt x="1658" y="1288"/>
                  </a:lnTo>
                  <a:lnTo>
                    <a:pt x="1674" y="1310"/>
                  </a:lnTo>
                  <a:lnTo>
                    <a:pt x="1688" y="1332"/>
                  </a:lnTo>
                  <a:lnTo>
                    <a:pt x="1706" y="1352"/>
                  </a:lnTo>
                  <a:lnTo>
                    <a:pt x="1726" y="1370"/>
                  </a:lnTo>
                  <a:lnTo>
                    <a:pt x="1746" y="1386"/>
                  </a:lnTo>
                  <a:lnTo>
                    <a:pt x="1768" y="1402"/>
                  </a:lnTo>
                  <a:lnTo>
                    <a:pt x="1790" y="1416"/>
                  </a:lnTo>
                  <a:lnTo>
                    <a:pt x="1814" y="1426"/>
                  </a:lnTo>
                  <a:lnTo>
                    <a:pt x="1838" y="1436"/>
                  </a:lnTo>
                  <a:lnTo>
                    <a:pt x="1864" y="1444"/>
                  </a:lnTo>
                  <a:lnTo>
                    <a:pt x="1892" y="1450"/>
                  </a:lnTo>
                  <a:lnTo>
                    <a:pt x="1918" y="1454"/>
                  </a:lnTo>
                  <a:lnTo>
                    <a:pt x="1946" y="1454"/>
                  </a:lnTo>
                  <a:lnTo>
                    <a:pt x="1946" y="1454"/>
                  </a:lnTo>
                  <a:lnTo>
                    <a:pt x="1974" y="1454"/>
                  </a:lnTo>
                  <a:lnTo>
                    <a:pt x="2002" y="1450"/>
                  </a:lnTo>
                  <a:lnTo>
                    <a:pt x="2028" y="1444"/>
                  </a:lnTo>
                  <a:lnTo>
                    <a:pt x="2054" y="1436"/>
                  </a:lnTo>
                  <a:lnTo>
                    <a:pt x="2080" y="1426"/>
                  </a:lnTo>
                  <a:lnTo>
                    <a:pt x="2104" y="1416"/>
                  </a:lnTo>
                  <a:lnTo>
                    <a:pt x="2126" y="1402"/>
                  </a:lnTo>
                  <a:lnTo>
                    <a:pt x="2148" y="1386"/>
                  </a:lnTo>
                  <a:lnTo>
                    <a:pt x="2168" y="1370"/>
                  </a:lnTo>
                  <a:lnTo>
                    <a:pt x="2188" y="1352"/>
                  </a:lnTo>
                  <a:lnTo>
                    <a:pt x="2204" y="1332"/>
                  </a:lnTo>
                  <a:lnTo>
                    <a:pt x="2220" y="1310"/>
                  </a:lnTo>
                  <a:lnTo>
                    <a:pt x="2234" y="1288"/>
                  </a:lnTo>
                  <a:lnTo>
                    <a:pt x="2246" y="1264"/>
                  </a:lnTo>
                  <a:lnTo>
                    <a:pt x="2258" y="1240"/>
                  </a:lnTo>
                  <a:lnTo>
                    <a:pt x="2266" y="1214"/>
                  </a:lnTo>
                  <a:lnTo>
                    <a:pt x="2616" y="1214"/>
                  </a:lnTo>
                  <a:lnTo>
                    <a:pt x="2616" y="1214"/>
                  </a:lnTo>
                  <a:lnTo>
                    <a:pt x="2638" y="1214"/>
                  </a:lnTo>
                  <a:lnTo>
                    <a:pt x="2660" y="1210"/>
                  </a:lnTo>
                  <a:lnTo>
                    <a:pt x="2680" y="1206"/>
                  </a:lnTo>
                  <a:lnTo>
                    <a:pt x="2702" y="1200"/>
                  </a:lnTo>
                  <a:lnTo>
                    <a:pt x="2722" y="1194"/>
                  </a:lnTo>
                  <a:lnTo>
                    <a:pt x="2740" y="1184"/>
                  </a:lnTo>
                  <a:lnTo>
                    <a:pt x="2758" y="1174"/>
                  </a:lnTo>
                  <a:lnTo>
                    <a:pt x="2776" y="1164"/>
                  </a:lnTo>
                  <a:lnTo>
                    <a:pt x="2776" y="1164"/>
                  </a:lnTo>
                  <a:lnTo>
                    <a:pt x="2782" y="1164"/>
                  </a:lnTo>
                  <a:lnTo>
                    <a:pt x="2806" y="1164"/>
                  </a:lnTo>
                  <a:lnTo>
                    <a:pt x="2806" y="1164"/>
                  </a:lnTo>
                  <a:lnTo>
                    <a:pt x="2818" y="1164"/>
                  </a:lnTo>
                  <a:lnTo>
                    <a:pt x="2830" y="1162"/>
                  </a:lnTo>
                  <a:lnTo>
                    <a:pt x="2854" y="1154"/>
                  </a:lnTo>
                  <a:lnTo>
                    <a:pt x="2874" y="1144"/>
                  </a:lnTo>
                  <a:lnTo>
                    <a:pt x="2892" y="1128"/>
                  </a:lnTo>
                  <a:lnTo>
                    <a:pt x="2906" y="1110"/>
                  </a:lnTo>
                  <a:lnTo>
                    <a:pt x="2918" y="1090"/>
                  </a:lnTo>
                  <a:lnTo>
                    <a:pt x="2924" y="1068"/>
                  </a:lnTo>
                  <a:lnTo>
                    <a:pt x="2926" y="1056"/>
                  </a:lnTo>
                  <a:lnTo>
                    <a:pt x="2926" y="1044"/>
                  </a:lnTo>
                  <a:lnTo>
                    <a:pt x="2926" y="980"/>
                  </a:lnTo>
                  <a:lnTo>
                    <a:pt x="2926" y="980"/>
                  </a:lnTo>
                  <a:lnTo>
                    <a:pt x="2924" y="956"/>
                  </a:lnTo>
                  <a:lnTo>
                    <a:pt x="2918" y="936"/>
                  </a:lnTo>
                  <a:lnTo>
                    <a:pt x="2908" y="916"/>
                  </a:lnTo>
                  <a:lnTo>
                    <a:pt x="2896" y="900"/>
                  </a:lnTo>
                  <a:lnTo>
                    <a:pt x="2896" y="678"/>
                  </a:lnTo>
                  <a:lnTo>
                    <a:pt x="2896" y="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 name="Freeform 8"/>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 name="Freeform 9"/>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 name="Freeform 10"/>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 name="Freeform 11"/>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 name="Freeform 12"/>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 name="Freeform 13"/>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 name="Freeform 14"/>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4" name="Freeform 15"/>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5" name="Freeform 16"/>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6" name="Freeform 17"/>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7" name="Freeform 18"/>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8" name="Rectangle 19"/>
            <p:cNvSpPr>
              <a:spLocks noChangeArrowheads="1"/>
            </p:cNvSpPr>
            <p:nvPr/>
          </p:nvSpPr>
          <p:spPr bwMode="auto">
            <a:xfrm>
              <a:off x="3281" y="216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9" name="Rectangle 20"/>
            <p:cNvSpPr>
              <a:spLocks noChangeArrowheads="1"/>
            </p:cNvSpPr>
            <p:nvPr/>
          </p:nvSpPr>
          <p:spPr bwMode="auto">
            <a:xfrm>
              <a:off x="4655" y="2327"/>
              <a:ext cx="304"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0" name="Rectangle 21"/>
            <p:cNvSpPr>
              <a:spLocks noChangeArrowheads="1"/>
            </p:cNvSpPr>
            <p:nvPr/>
          </p:nvSpPr>
          <p:spPr bwMode="auto">
            <a:xfrm>
              <a:off x="3317" y="2327"/>
              <a:ext cx="64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1" name="Freeform 22"/>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2" name="Rectangle 23"/>
            <p:cNvSpPr>
              <a:spLocks noChangeArrowheads="1"/>
            </p:cNvSpPr>
            <p:nvPr/>
          </p:nvSpPr>
          <p:spPr bwMode="auto">
            <a:xfrm>
              <a:off x="3281" y="195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3" name="Freeform 24"/>
            <p:cNvSpPr>
              <a:spLocks/>
            </p:cNvSpPr>
            <p:nvPr/>
          </p:nvSpPr>
          <p:spPr bwMode="auto">
            <a:xfrm>
              <a:off x="4723"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4" name="Freeform 25"/>
            <p:cNvSpPr>
              <a:spLocks/>
            </p:cNvSpPr>
            <p:nvPr/>
          </p:nvSpPr>
          <p:spPr bwMode="auto">
            <a:xfrm>
              <a:off x="4723"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5" name="Freeform 26"/>
            <p:cNvSpPr>
              <a:spLocks/>
            </p:cNvSpPr>
            <p:nvPr/>
          </p:nvSpPr>
          <p:spPr bwMode="auto">
            <a:xfrm>
              <a:off x="4381" y="1615"/>
              <a:ext cx="282" cy="132"/>
            </a:xfrm>
            <a:custGeom>
              <a:avLst/>
              <a:gdLst>
                <a:gd name="T0" fmla="*/ 282 w 282"/>
                <a:gd name="T1" fmla="*/ 32 h 132"/>
                <a:gd name="T2" fmla="*/ 282 w 282"/>
                <a:gd name="T3" fmla="*/ 32 h 132"/>
                <a:gd name="T4" fmla="*/ 280 w 282"/>
                <a:gd name="T5" fmla="*/ 24 h 132"/>
                <a:gd name="T6" fmla="*/ 278 w 282"/>
                <a:gd name="T7" fmla="*/ 18 h 132"/>
                <a:gd name="T8" fmla="*/ 272 w 282"/>
                <a:gd name="T9" fmla="*/ 8 h 132"/>
                <a:gd name="T10" fmla="*/ 262 w 282"/>
                <a:gd name="T11" fmla="*/ 2 h 132"/>
                <a:gd name="T12" fmla="*/ 256 w 282"/>
                <a:gd name="T13" fmla="*/ 0 h 132"/>
                <a:gd name="T14" fmla="*/ 250 w 282"/>
                <a:gd name="T15" fmla="*/ 0 h 132"/>
                <a:gd name="T16" fmla="*/ 32 w 282"/>
                <a:gd name="T17" fmla="*/ 0 h 132"/>
                <a:gd name="T18" fmla="*/ 32 w 282"/>
                <a:gd name="T19" fmla="*/ 0 h 132"/>
                <a:gd name="T20" fmla="*/ 26 w 282"/>
                <a:gd name="T21" fmla="*/ 0 h 132"/>
                <a:gd name="T22" fmla="*/ 20 w 282"/>
                <a:gd name="T23" fmla="*/ 2 h 132"/>
                <a:gd name="T24" fmla="*/ 10 w 282"/>
                <a:gd name="T25" fmla="*/ 8 h 132"/>
                <a:gd name="T26" fmla="*/ 4 w 282"/>
                <a:gd name="T27" fmla="*/ 18 h 132"/>
                <a:gd name="T28" fmla="*/ 2 w 282"/>
                <a:gd name="T29" fmla="*/ 24 h 132"/>
                <a:gd name="T30" fmla="*/ 0 w 282"/>
                <a:gd name="T31" fmla="*/ 32 h 132"/>
                <a:gd name="T32" fmla="*/ 0 w 282"/>
                <a:gd name="T33" fmla="*/ 132 h 132"/>
                <a:gd name="T34" fmla="*/ 282 w 282"/>
                <a:gd name="T35" fmla="*/ 132 h 132"/>
                <a:gd name="T36" fmla="*/ 282 w 282"/>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282" y="32"/>
                  </a:moveTo>
                  <a:lnTo>
                    <a:pt x="282" y="32"/>
                  </a:lnTo>
                  <a:lnTo>
                    <a:pt x="280" y="24"/>
                  </a:lnTo>
                  <a:lnTo>
                    <a:pt x="278" y="18"/>
                  </a:lnTo>
                  <a:lnTo>
                    <a:pt x="272" y="8"/>
                  </a:lnTo>
                  <a:lnTo>
                    <a:pt x="262" y="2"/>
                  </a:lnTo>
                  <a:lnTo>
                    <a:pt x="256" y="0"/>
                  </a:lnTo>
                  <a:lnTo>
                    <a:pt x="250" y="0"/>
                  </a:lnTo>
                  <a:lnTo>
                    <a:pt x="32" y="0"/>
                  </a:lnTo>
                  <a:lnTo>
                    <a:pt x="32" y="0"/>
                  </a:lnTo>
                  <a:lnTo>
                    <a:pt x="26" y="0"/>
                  </a:lnTo>
                  <a:lnTo>
                    <a:pt x="20" y="2"/>
                  </a:lnTo>
                  <a:lnTo>
                    <a:pt x="10" y="8"/>
                  </a:lnTo>
                  <a:lnTo>
                    <a:pt x="4" y="18"/>
                  </a:lnTo>
                  <a:lnTo>
                    <a:pt x="2" y="24"/>
                  </a:lnTo>
                  <a:lnTo>
                    <a:pt x="0" y="32"/>
                  </a:lnTo>
                  <a:lnTo>
                    <a:pt x="0" y="132"/>
                  </a:lnTo>
                  <a:lnTo>
                    <a:pt x="282" y="132"/>
                  </a:lnTo>
                  <a:lnTo>
                    <a:pt x="28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6" name="Freeform 27"/>
            <p:cNvSpPr>
              <a:spLocks/>
            </p:cNvSpPr>
            <p:nvPr/>
          </p:nvSpPr>
          <p:spPr bwMode="auto">
            <a:xfrm>
              <a:off x="4381" y="1787"/>
              <a:ext cx="282" cy="132"/>
            </a:xfrm>
            <a:custGeom>
              <a:avLst/>
              <a:gdLst>
                <a:gd name="T0" fmla="*/ 0 w 282"/>
                <a:gd name="T1" fmla="*/ 100 h 132"/>
                <a:gd name="T2" fmla="*/ 0 w 282"/>
                <a:gd name="T3" fmla="*/ 100 h 132"/>
                <a:gd name="T4" fmla="*/ 2 w 282"/>
                <a:gd name="T5" fmla="*/ 106 h 132"/>
                <a:gd name="T6" fmla="*/ 4 w 282"/>
                <a:gd name="T7" fmla="*/ 112 h 132"/>
                <a:gd name="T8" fmla="*/ 10 w 282"/>
                <a:gd name="T9" fmla="*/ 122 h 132"/>
                <a:gd name="T10" fmla="*/ 20 w 282"/>
                <a:gd name="T11" fmla="*/ 130 h 132"/>
                <a:gd name="T12" fmla="*/ 26 w 282"/>
                <a:gd name="T13" fmla="*/ 130 h 132"/>
                <a:gd name="T14" fmla="*/ 32 w 282"/>
                <a:gd name="T15" fmla="*/ 132 h 132"/>
                <a:gd name="T16" fmla="*/ 250 w 282"/>
                <a:gd name="T17" fmla="*/ 132 h 132"/>
                <a:gd name="T18" fmla="*/ 250 w 282"/>
                <a:gd name="T19" fmla="*/ 132 h 132"/>
                <a:gd name="T20" fmla="*/ 256 w 282"/>
                <a:gd name="T21" fmla="*/ 130 h 132"/>
                <a:gd name="T22" fmla="*/ 262 w 282"/>
                <a:gd name="T23" fmla="*/ 130 h 132"/>
                <a:gd name="T24" fmla="*/ 272 w 282"/>
                <a:gd name="T25" fmla="*/ 122 h 132"/>
                <a:gd name="T26" fmla="*/ 278 w 282"/>
                <a:gd name="T27" fmla="*/ 112 h 132"/>
                <a:gd name="T28" fmla="*/ 280 w 282"/>
                <a:gd name="T29" fmla="*/ 106 h 132"/>
                <a:gd name="T30" fmla="*/ 282 w 282"/>
                <a:gd name="T31" fmla="*/ 100 h 132"/>
                <a:gd name="T32" fmla="*/ 282 w 282"/>
                <a:gd name="T33" fmla="*/ 0 h 132"/>
                <a:gd name="T34" fmla="*/ 0 w 282"/>
                <a:gd name="T35" fmla="*/ 0 h 132"/>
                <a:gd name="T36" fmla="*/ 0 w 282"/>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0" y="100"/>
                  </a:moveTo>
                  <a:lnTo>
                    <a:pt x="0" y="100"/>
                  </a:lnTo>
                  <a:lnTo>
                    <a:pt x="2" y="106"/>
                  </a:lnTo>
                  <a:lnTo>
                    <a:pt x="4" y="112"/>
                  </a:lnTo>
                  <a:lnTo>
                    <a:pt x="10" y="122"/>
                  </a:lnTo>
                  <a:lnTo>
                    <a:pt x="20" y="130"/>
                  </a:lnTo>
                  <a:lnTo>
                    <a:pt x="26" y="130"/>
                  </a:lnTo>
                  <a:lnTo>
                    <a:pt x="32" y="132"/>
                  </a:lnTo>
                  <a:lnTo>
                    <a:pt x="250" y="132"/>
                  </a:lnTo>
                  <a:lnTo>
                    <a:pt x="250" y="132"/>
                  </a:lnTo>
                  <a:lnTo>
                    <a:pt x="256" y="130"/>
                  </a:lnTo>
                  <a:lnTo>
                    <a:pt x="262" y="130"/>
                  </a:lnTo>
                  <a:lnTo>
                    <a:pt x="272" y="122"/>
                  </a:lnTo>
                  <a:lnTo>
                    <a:pt x="278" y="112"/>
                  </a:lnTo>
                  <a:lnTo>
                    <a:pt x="280" y="106"/>
                  </a:lnTo>
                  <a:lnTo>
                    <a:pt x="282" y="100"/>
                  </a:lnTo>
                  <a:lnTo>
                    <a:pt x="282"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7" name="Freeform 28"/>
            <p:cNvSpPr>
              <a:spLocks/>
            </p:cNvSpPr>
            <p:nvPr/>
          </p:nvSpPr>
          <p:spPr bwMode="auto">
            <a:xfrm>
              <a:off x="4041" y="1615"/>
              <a:ext cx="280" cy="132"/>
            </a:xfrm>
            <a:custGeom>
              <a:avLst/>
              <a:gdLst>
                <a:gd name="T0" fmla="*/ 280 w 280"/>
                <a:gd name="T1" fmla="*/ 32 h 132"/>
                <a:gd name="T2" fmla="*/ 280 w 280"/>
                <a:gd name="T3" fmla="*/ 32 h 132"/>
                <a:gd name="T4" fmla="*/ 280 w 280"/>
                <a:gd name="T5" fmla="*/ 24 h 132"/>
                <a:gd name="T6" fmla="*/ 278 w 280"/>
                <a:gd name="T7" fmla="*/ 18 h 132"/>
                <a:gd name="T8" fmla="*/ 272 w 280"/>
                <a:gd name="T9" fmla="*/ 8 h 132"/>
                <a:gd name="T10" fmla="*/ 262 w 280"/>
                <a:gd name="T11" fmla="*/ 2 h 132"/>
                <a:gd name="T12" fmla="*/ 256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2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2" y="8"/>
                  </a:lnTo>
                  <a:lnTo>
                    <a:pt x="262" y="2"/>
                  </a:lnTo>
                  <a:lnTo>
                    <a:pt x="256" y="0"/>
                  </a:lnTo>
                  <a:lnTo>
                    <a:pt x="248" y="0"/>
                  </a:lnTo>
                  <a:lnTo>
                    <a:pt x="32" y="0"/>
                  </a:lnTo>
                  <a:lnTo>
                    <a:pt x="32" y="0"/>
                  </a:lnTo>
                  <a:lnTo>
                    <a:pt x="26" y="0"/>
                  </a:lnTo>
                  <a:lnTo>
                    <a:pt x="20" y="2"/>
                  </a:lnTo>
                  <a:lnTo>
                    <a:pt x="10" y="8"/>
                  </a:lnTo>
                  <a:lnTo>
                    <a:pt x="2" y="18"/>
                  </a:lnTo>
                  <a:lnTo>
                    <a:pt x="2"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8" name="Freeform 29"/>
            <p:cNvSpPr>
              <a:spLocks/>
            </p:cNvSpPr>
            <p:nvPr/>
          </p:nvSpPr>
          <p:spPr bwMode="auto">
            <a:xfrm>
              <a:off x="4041" y="1787"/>
              <a:ext cx="280" cy="132"/>
            </a:xfrm>
            <a:custGeom>
              <a:avLst/>
              <a:gdLst>
                <a:gd name="T0" fmla="*/ 0 w 280"/>
                <a:gd name="T1" fmla="*/ 100 h 132"/>
                <a:gd name="T2" fmla="*/ 0 w 280"/>
                <a:gd name="T3" fmla="*/ 100 h 132"/>
                <a:gd name="T4" fmla="*/ 2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6 w 280"/>
                <a:gd name="T21" fmla="*/ 130 h 132"/>
                <a:gd name="T22" fmla="*/ 262 w 280"/>
                <a:gd name="T23" fmla="*/ 130 h 132"/>
                <a:gd name="T24" fmla="*/ 272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2" y="106"/>
                  </a:lnTo>
                  <a:lnTo>
                    <a:pt x="2" y="112"/>
                  </a:lnTo>
                  <a:lnTo>
                    <a:pt x="10" y="122"/>
                  </a:lnTo>
                  <a:lnTo>
                    <a:pt x="20" y="130"/>
                  </a:lnTo>
                  <a:lnTo>
                    <a:pt x="26" y="130"/>
                  </a:lnTo>
                  <a:lnTo>
                    <a:pt x="32" y="132"/>
                  </a:lnTo>
                  <a:lnTo>
                    <a:pt x="248" y="132"/>
                  </a:lnTo>
                  <a:lnTo>
                    <a:pt x="248" y="132"/>
                  </a:lnTo>
                  <a:lnTo>
                    <a:pt x="256" y="130"/>
                  </a:lnTo>
                  <a:lnTo>
                    <a:pt x="262" y="130"/>
                  </a:lnTo>
                  <a:lnTo>
                    <a:pt x="272"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9" name="Freeform 30"/>
            <p:cNvSpPr>
              <a:spLocks/>
            </p:cNvSpPr>
            <p:nvPr/>
          </p:nvSpPr>
          <p:spPr bwMode="auto">
            <a:xfrm>
              <a:off x="370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0" name="Freeform 31"/>
            <p:cNvSpPr>
              <a:spLocks/>
            </p:cNvSpPr>
            <p:nvPr/>
          </p:nvSpPr>
          <p:spPr bwMode="auto">
            <a:xfrm>
              <a:off x="370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1" name="Freeform 32"/>
            <p:cNvSpPr>
              <a:spLocks/>
            </p:cNvSpPr>
            <p:nvPr/>
          </p:nvSpPr>
          <p:spPr bwMode="auto">
            <a:xfrm>
              <a:off x="336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2" name="Freeform 33"/>
            <p:cNvSpPr>
              <a:spLocks/>
            </p:cNvSpPr>
            <p:nvPr/>
          </p:nvSpPr>
          <p:spPr bwMode="auto">
            <a:xfrm>
              <a:off x="336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3" name="Freeform 34"/>
            <p:cNvSpPr>
              <a:spLocks/>
            </p:cNvSpPr>
            <p:nvPr/>
          </p:nvSpPr>
          <p:spPr bwMode="auto">
            <a:xfrm>
              <a:off x="3021"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4" name="Freeform 35"/>
            <p:cNvSpPr>
              <a:spLocks/>
            </p:cNvSpPr>
            <p:nvPr/>
          </p:nvSpPr>
          <p:spPr bwMode="auto">
            <a:xfrm>
              <a:off x="3021"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5" name="Freeform 36"/>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6" name="Freeform 37"/>
            <p:cNvSpPr>
              <a:spLocks/>
            </p:cNvSpPr>
            <p:nvPr/>
          </p:nvSpPr>
          <p:spPr bwMode="auto">
            <a:xfrm>
              <a:off x="2917" y="1857"/>
              <a:ext cx="328" cy="328"/>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7" name="Freeform 38"/>
            <p:cNvSpPr>
              <a:spLocks noEditPoints="1"/>
            </p:cNvSpPr>
            <p:nvPr/>
          </p:nvSpPr>
          <p:spPr bwMode="auto">
            <a:xfrm>
              <a:off x="2941" y="1881"/>
              <a:ext cx="280" cy="28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8" name="Freeform 39"/>
            <p:cNvSpPr>
              <a:spLocks/>
            </p:cNvSpPr>
            <p:nvPr/>
          </p:nvSpPr>
          <p:spPr bwMode="auto">
            <a:xfrm>
              <a:off x="2905" y="1925"/>
              <a:ext cx="24" cy="196"/>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9" name="Freeform 40"/>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0" name="Freeform 41"/>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1" name="Freeform 42"/>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2" name="Freeform 43"/>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3" name="Freeform 44"/>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4" name="Freeform 45"/>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5" name="Freeform 46"/>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96" name="Group 95"/>
          <p:cNvGrpSpPr>
            <a:grpSpLocks noChangeAspect="1"/>
          </p:cNvGrpSpPr>
          <p:nvPr/>
        </p:nvGrpSpPr>
        <p:grpSpPr bwMode="auto">
          <a:xfrm>
            <a:off x="645452" y="4938060"/>
            <a:ext cx="1948259" cy="1035131"/>
            <a:chOff x="2291" y="1337"/>
            <a:chExt cx="3098" cy="1646"/>
          </a:xfrm>
        </p:grpSpPr>
        <p:sp>
          <p:nvSpPr>
            <p:cNvPr id="97" name="AutoShape 3"/>
            <p:cNvSpPr>
              <a:spLocks noChangeAspect="1" noChangeArrowheads="1" noTextEdit="1"/>
            </p:cNvSpPr>
            <p:nvPr/>
          </p:nvSpPr>
          <p:spPr bwMode="auto">
            <a:xfrm>
              <a:off x="2291" y="1337"/>
              <a:ext cx="3098" cy="1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8" name="Freeform 5"/>
            <p:cNvSpPr>
              <a:spLocks/>
            </p:cNvSpPr>
            <p:nvPr/>
          </p:nvSpPr>
          <p:spPr bwMode="auto">
            <a:xfrm>
              <a:off x="2333" y="1401"/>
              <a:ext cx="3056" cy="1582"/>
            </a:xfrm>
            <a:custGeom>
              <a:avLst/>
              <a:gdLst>
                <a:gd name="T0" fmla="*/ 620 w 3056"/>
                <a:gd name="T1" fmla="*/ 2 h 1582"/>
                <a:gd name="T2" fmla="*/ 522 w 3056"/>
                <a:gd name="T3" fmla="*/ 24 h 1582"/>
                <a:gd name="T4" fmla="*/ 434 w 3056"/>
                <a:gd name="T5" fmla="*/ 74 h 1582"/>
                <a:gd name="T6" fmla="*/ 366 w 3056"/>
                <a:gd name="T7" fmla="*/ 146 h 1582"/>
                <a:gd name="T8" fmla="*/ 328 w 3056"/>
                <a:gd name="T9" fmla="*/ 212 h 1582"/>
                <a:gd name="T10" fmla="*/ 304 w 3056"/>
                <a:gd name="T11" fmla="*/ 290 h 1582"/>
                <a:gd name="T12" fmla="*/ 300 w 3056"/>
                <a:gd name="T13" fmla="*/ 364 h 1582"/>
                <a:gd name="T14" fmla="*/ 300 w 3056"/>
                <a:gd name="T15" fmla="*/ 438 h 1582"/>
                <a:gd name="T16" fmla="*/ 232 w 3056"/>
                <a:gd name="T17" fmla="*/ 460 h 1582"/>
                <a:gd name="T18" fmla="*/ 152 w 3056"/>
                <a:gd name="T19" fmla="*/ 508 h 1582"/>
                <a:gd name="T20" fmla="*/ 88 w 3056"/>
                <a:gd name="T21" fmla="*/ 574 h 1582"/>
                <a:gd name="T22" fmla="*/ 44 w 3056"/>
                <a:gd name="T23" fmla="*/ 656 h 1582"/>
                <a:gd name="T24" fmla="*/ 34 w 3056"/>
                <a:gd name="T25" fmla="*/ 678 h 1582"/>
                <a:gd name="T26" fmla="*/ 20 w 3056"/>
                <a:gd name="T27" fmla="*/ 782 h 1582"/>
                <a:gd name="T28" fmla="*/ 4 w 3056"/>
                <a:gd name="T29" fmla="*/ 1002 h 1582"/>
                <a:gd name="T30" fmla="*/ 0 w 3056"/>
                <a:gd name="T31" fmla="*/ 1108 h 1582"/>
                <a:gd name="T32" fmla="*/ 32 w 3056"/>
                <a:gd name="T33" fmla="*/ 1210 h 1582"/>
                <a:gd name="T34" fmla="*/ 112 w 3056"/>
                <a:gd name="T35" fmla="*/ 1278 h 1582"/>
                <a:gd name="T36" fmla="*/ 148 w 3056"/>
                <a:gd name="T37" fmla="*/ 1372 h 1582"/>
                <a:gd name="T38" fmla="*/ 226 w 3056"/>
                <a:gd name="T39" fmla="*/ 1474 h 1582"/>
                <a:gd name="T40" fmla="*/ 334 w 3056"/>
                <a:gd name="T41" fmla="*/ 1548 h 1582"/>
                <a:gd name="T42" fmla="*/ 464 w 3056"/>
                <a:gd name="T43" fmla="*/ 1582 h 1582"/>
                <a:gd name="T44" fmla="*/ 556 w 3056"/>
                <a:gd name="T45" fmla="*/ 1578 h 1582"/>
                <a:gd name="T46" fmla="*/ 666 w 3056"/>
                <a:gd name="T47" fmla="*/ 1544 h 1582"/>
                <a:gd name="T48" fmla="*/ 762 w 3056"/>
                <a:gd name="T49" fmla="*/ 1482 h 1582"/>
                <a:gd name="T50" fmla="*/ 836 w 3056"/>
                <a:gd name="T51" fmla="*/ 1394 h 1582"/>
                <a:gd name="T52" fmla="*/ 1648 w 3056"/>
                <a:gd name="T53" fmla="*/ 1342 h 1582"/>
                <a:gd name="T54" fmla="*/ 1708 w 3056"/>
                <a:gd name="T55" fmla="*/ 1440 h 1582"/>
                <a:gd name="T56" fmla="*/ 1794 w 3056"/>
                <a:gd name="T57" fmla="*/ 1516 h 1582"/>
                <a:gd name="T58" fmla="*/ 1896 w 3056"/>
                <a:gd name="T59" fmla="*/ 1566 h 1582"/>
                <a:gd name="T60" fmla="*/ 2012 w 3056"/>
                <a:gd name="T61" fmla="*/ 1582 h 1582"/>
                <a:gd name="T62" fmla="*/ 2098 w 3056"/>
                <a:gd name="T63" fmla="*/ 1572 h 1582"/>
                <a:gd name="T64" fmla="*/ 2206 w 3056"/>
                <a:gd name="T65" fmla="*/ 1532 h 1582"/>
                <a:gd name="T66" fmla="*/ 2296 w 3056"/>
                <a:gd name="T67" fmla="*/ 1462 h 1582"/>
                <a:gd name="T68" fmla="*/ 2362 w 3056"/>
                <a:gd name="T69" fmla="*/ 1368 h 1582"/>
                <a:gd name="T70" fmla="*/ 2704 w 3056"/>
                <a:gd name="T71" fmla="*/ 1342 h 1582"/>
                <a:gd name="T72" fmla="*/ 2796 w 3056"/>
                <a:gd name="T73" fmla="*/ 1322 h 1582"/>
                <a:gd name="T74" fmla="*/ 2872 w 3056"/>
                <a:gd name="T75" fmla="*/ 1292 h 1582"/>
                <a:gd name="T76" fmla="*/ 2926 w 3056"/>
                <a:gd name="T77" fmla="*/ 1284 h 1582"/>
                <a:gd name="T78" fmla="*/ 2988 w 3056"/>
                <a:gd name="T79" fmla="*/ 1250 h 1582"/>
                <a:gd name="T80" fmla="*/ 3034 w 3056"/>
                <a:gd name="T81" fmla="*/ 1196 h 1582"/>
                <a:gd name="T82" fmla="*/ 3054 w 3056"/>
                <a:gd name="T83" fmla="*/ 1126 h 1582"/>
                <a:gd name="T84" fmla="*/ 3054 w 3056"/>
                <a:gd name="T85" fmla="*/ 1016 h 1582"/>
                <a:gd name="T86" fmla="*/ 3024 w 3056"/>
                <a:gd name="T87" fmla="*/ 346 h 1582"/>
                <a:gd name="T88" fmla="*/ 3010 w 3056"/>
                <a:gd name="T89" fmla="*/ 244 h 1582"/>
                <a:gd name="T90" fmla="*/ 2946 w 3056"/>
                <a:gd name="T91" fmla="*/ 126 h 1582"/>
                <a:gd name="T92" fmla="*/ 2844 w 3056"/>
                <a:gd name="T93" fmla="*/ 42 h 1582"/>
                <a:gd name="T94" fmla="*/ 2716 w 3056"/>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6" h="1582">
                  <a:moveTo>
                    <a:pt x="2680" y="0"/>
                  </a:moveTo>
                  <a:lnTo>
                    <a:pt x="646" y="0"/>
                  </a:lnTo>
                  <a:lnTo>
                    <a:pt x="646" y="0"/>
                  </a:lnTo>
                  <a:lnTo>
                    <a:pt x="620" y="2"/>
                  </a:lnTo>
                  <a:lnTo>
                    <a:pt x="594" y="4"/>
                  </a:lnTo>
                  <a:lnTo>
                    <a:pt x="570" y="10"/>
                  </a:lnTo>
                  <a:lnTo>
                    <a:pt x="544" y="16"/>
                  </a:lnTo>
                  <a:lnTo>
                    <a:pt x="522" y="24"/>
                  </a:lnTo>
                  <a:lnTo>
                    <a:pt x="498" y="34"/>
                  </a:lnTo>
                  <a:lnTo>
                    <a:pt x="476" y="46"/>
                  </a:lnTo>
                  <a:lnTo>
                    <a:pt x="454" y="58"/>
                  </a:lnTo>
                  <a:lnTo>
                    <a:pt x="434" y="74"/>
                  </a:lnTo>
                  <a:lnTo>
                    <a:pt x="416" y="90"/>
                  </a:lnTo>
                  <a:lnTo>
                    <a:pt x="398" y="106"/>
                  </a:lnTo>
                  <a:lnTo>
                    <a:pt x="380" y="126"/>
                  </a:lnTo>
                  <a:lnTo>
                    <a:pt x="366" y="146"/>
                  </a:lnTo>
                  <a:lnTo>
                    <a:pt x="352" y="166"/>
                  </a:lnTo>
                  <a:lnTo>
                    <a:pt x="340" y="190"/>
                  </a:lnTo>
                  <a:lnTo>
                    <a:pt x="328" y="212"/>
                  </a:lnTo>
                  <a:lnTo>
                    <a:pt x="328" y="212"/>
                  </a:lnTo>
                  <a:lnTo>
                    <a:pt x="320" y="232"/>
                  </a:lnTo>
                  <a:lnTo>
                    <a:pt x="312" y="252"/>
                  </a:lnTo>
                  <a:lnTo>
                    <a:pt x="308" y="270"/>
                  </a:lnTo>
                  <a:lnTo>
                    <a:pt x="304" y="290"/>
                  </a:lnTo>
                  <a:lnTo>
                    <a:pt x="302" y="328"/>
                  </a:lnTo>
                  <a:lnTo>
                    <a:pt x="300" y="362"/>
                  </a:lnTo>
                  <a:lnTo>
                    <a:pt x="300" y="364"/>
                  </a:lnTo>
                  <a:lnTo>
                    <a:pt x="300" y="364"/>
                  </a:lnTo>
                  <a:lnTo>
                    <a:pt x="300" y="396"/>
                  </a:lnTo>
                  <a:lnTo>
                    <a:pt x="300" y="396"/>
                  </a:lnTo>
                  <a:lnTo>
                    <a:pt x="300" y="406"/>
                  </a:lnTo>
                  <a:lnTo>
                    <a:pt x="300" y="438"/>
                  </a:lnTo>
                  <a:lnTo>
                    <a:pt x="300" y="438"/>
                  </a:lnTo>
                  <a:lnTo>
                    <a:pt x="276" y="444"/>
                  </a:lnTo>
                  <a:lnTo>
                    <a:pt x="254" y="452"/>
                  </a:lnTo>
                  <a:lnTo>
                    <a:pt x="232" y="460"/>
                  </a:lnTo>
                  <a:lnTo>
                    <a:pt x="210" y="470"/>
                  </a:lnTo>
                  <a:lnTo>
                    <a:pt x="190" y="482"/>
                  </a:lnTo>
                  <a:lnTo>
                    <a:pt x="172" y="494"/>
                  </a:lnTo>
                  <a:lnTo>
                    <a:pt x="152" y="508"/>
                  </a:lnTo>
                  <a:lnTo>
                    <a:pt x="134" y="524"/>
                  </a:lnTo>
                  <a:lnTo>
                    <a:pt x="118" y="540"/>
                  </a:lnTo>
                  <a:lnTo>
                    <a:pt x="102" y="556"/>
                  </a:lnTo>
                  <a:lnTo>
                    <a:pt x="88" y="574"/>
                  </a:lnTo>
                  <a:lnTo>
                    <a:pt x="76" y="594"/>
                  </a:lnTo>
                  <a:lnTo>
                    <a:pt x="64" y="614"/>
                  </a:lnTo>
                  <a:lnTo>
                    <a:pt x="52" y="634"/>
                  </a:lnTo>
                  <a:lnTo>
                    <a:pt x="44" y="656"/>
                  </a:lnTo>
                  <a:lnTo>
                    <a:pt x="36" y="678"/>
                  </a:lnTo>
                  <a:lnTo>
                    <a:pt x="36" y="678"/>
                  </a:lnTo>
                  <a:lnTo>
                    <a:pt x="34" y="678"/>
                  </a:lnTo>
                  <a:lnTo>
                    <a:pt x="34" y="678"/>
                  </a:lnTo>
                  <a:lnTo>
                    <a:pt x="28" y="704"/>
                  </a:lnTo>
                  <a:lnTo>
                    <a:pt x="24" y="730"/>
                  </a:lnTo>
                  <a:lnTo>
                    <a:pt x="20" y="756"/>
                  </a:lnTo>
                  <a:lnTo>
                    <a:pt x="20" y="782"/>
                  </a:lnTo>
                  <a:lnTo>
                    <a:pt x="20" y="962"/>
                  </a:lnTo>
                  <a:lnTo>
                    <a:pt x="20" y="962"/>
                  </a:lnTo>
                  <a:lnTo>
                    <a:pt x="10" y="982"/>
                  </a:lnTo>
                  <a:lnTo>
                    <a:pt x="4" y="1002"/>
                  </a:lnTo>
                  <a:lnTo>
                    <a:pt x="2" y="1022"/>
                  </a:lnTo>
                  <a:lnTo>
                    <a:pt x="0" y="1044"/>
                  </a:lnTo>
                  <a:lnTo>
                    <a:pt x="0" y="1108"/>
                  </a:lnTo>
                  <a:lnTo>
                    <a:pt x="0" y="1108"/>
                  </a:lnTo>
                  <a:lnTo>
                    <a:pt x="2" y="1136"/>
                  </a:lnTo>
                  <a:lnTo>
                    <a:pt x="8" y="1162"/>
                  </a:lnTo>
                  <a:lnTo>
                    <a:pt x="18" y="1186"/>
                  </a:lnTo>
                  <a:lnTo>
                    <a:pt x="32" y="1210"/>
                  </a:lnTo>
                  <a:lnTo>
                    <a:pt x="48" y="1230"/>
                  </a:lnTo>
                  <a:lnTo>
                    <a:pt x="66" y="1250"/>
                  </a:lnTo>
                  <a:lnTo>
                    <a:pt x="88" y="1264"/>
                  </a:lnTo>
                  <a:lnTo>
                    <a:pt x="112" y="1278"/>
                  </a:lnTo>
                  <a:lnTo>
                    <a:pt x="112" y="1278"/>
                  </a:lnTo>
                  <a:lnTo>
                    <a:pt x="122" y="1310"/>
                  </a:lnTo>
                  <a:lnTo>
                    <a:pt x="134" y="1342"/>
                  </a:lnTo>
                  <a:lnTo>
                    <a:pt x="148" y="1372"/>
                  </a:lnTo>
                  <a:lnTo>
                    <a:pt x="164" y="1400"/>
                  </a:lnTo>
                  <a:lnTo>
                    <a:pt x="182" y="1426"/>
                  </a:lnTo>
                  <a:lnTo>
                    <a:pt x="204" y="1452"/>
                  </a:lnTo>
                  <a:lnTo>
                    <a:pt x="226" y="1474"/>
                  </a:lnTo>
                  <a:lnTo>
                    <a:pt x="252" y="1496"/>
                  </a:lnTo>
                  <a:lnTo>
                    <a:pt x="278" y="1516"/>
                  </a:lnTo>
                  <a:lnTo>
                    <a:pt x="306" y="1532"/>
                  </a:lnTo>
                  <a:lnTo>
                    <a:pt x="334" y="1548"/>
                  </a:lnTo>
                  <a:lnTo>
                    <a:pt x="366" y="1560"/>
                  </a:lnTo>
                  <a:lnTo>
                    <a:pt x="398" y="1570"/>
                  </a:lnTo>
                  <a:lnTo>
                    <a:pt x="430" y="1576"/>
                  </a:lnTo>
                  <a:lnTo>
                    <a:pt x="464" y="1582"/>
                  </a:lnTo>
                  <a:lnTo>
                    <a:pt x="498" y="1582"/>
                  </a:lnTo>
                  <a:lnTo>
                    <a:pt x="498" y="1582"/>
                  </a:lnTo>
                  <a:lnTo>
                    <a:pt x="528" y="1582"/>
                  </a:lnTo>
                  <a:lnTo>
                    <a:pt x="556" y="1578"/>
                  </a:lnTo>
                  <a:lnTo>
                    <a:pt x="586" y="1572"/>
                  </a:lnTo>
                  <a:lnTo>
                    <a:pt x="614" y="1566"/>
                  </a:lnTo>
                  <a:lnTo>
                    <a:pt x="640" y="1556"/>
                  </a:lnTo>
                  <a:lnTo>
                    <a:pt x="666" y="1544"/>
                  </a:lnTo>
                  <a:lnTo>
                    <a:pt x="692" y="1532"/>
                  </a:lnTo>
                  <a:lnTo>
                    <a:pt x="716" y="1516"/>
                  </a:lnTo>
                  <a:lnTo>
                    <a:pt x="740" y="1500"/>
                  </a:lnTo>
                  <a:lnTo>
                    <a:pt x="762" y="1482"/>
                  </a:lnTo>
                  <a:lnTo>
                    <a:pt x="782" y="1462"/>
                  </a:lnTo>
                  <a:lnTo>
                    <a:pt x="802" y="1440"/>
                  </a:lnTo>
                  <a:lnTo>
                    <a:pt x="820" y="1418"/>
                  </a:lnTo>
                  <a:lnTo>
                    <a:pt x="836" y="1394"/>
                  </a:lnTo>
                  <a:lnTo>
                    <a:pt x="850" y="1368"/>
                  </a:lnTo>
                  <a:lnTo>
                    <a:pt x="862" y="1342"/>
                  </a:lnTo>
                  <a:lnTo>
                    <a:pt x="1648" y="1342"/>
                  </a:lnTo>
                  <a:lnTo>
                    <a:pt x="1648" y="1342"/>
                  </a:lnTo>
                  <a:lnTo>
                    <a:pt x="1660" y="1368"/>
                  </a:lnTo>
                  <a:lnTo>
                    <a:pt x="1674" y="1394"/>
                  </a:lnTo>
                  <a:lnTo>
                    <a:pt x="1690" y="1418"/>
                  </a:lnTo>
                  <a:lnTo>
                    <a:pt x="1708" y="1440"/>
                  </a:lnTo>
                  <a:lnTo>
                    <a:pt x="1728" y="1462"/>
                  </a:lnTo>
                  <a:lnTo>
                    <a:pt x="1748" y="1482"/>
                  </a:lnTo>
                  <a:lnTo>
                    <a:pt x="1770" y="1500"/>
                  </a:lnTo>
                  <a:lnTo>
                    <a:pt x="1794" y="1516"/>
                  </a:lnTo>
                  <a:lnTo>
                    <a:pt x="1818" y="1532"/>
                  </a:lnTo>
                  <a:lnTo>
                    <a:pt x="1842" y="1544"/>
                  </a:lnTo>
                  <a:lnTo>
                    <a:pt x="1870" y="1556"/>
                  </a:lnTo>
                  <a:lnTo>
                    <a:pt x="1896" y="1566"/>
                  </a:lnTo>
                  <a:lnTo>
                    <a:pt x="1924" y="1572"/>
                  </a:lnTo>
                  <a:lnTo>
                    <a:pt x="1952" y="1578"/>
                  </a:lnTo>
                  <a:lnTo>
                    <a:pt x="1982" y="1582"/>
                  </a:lnTo>
                  <a:lnTo>
                    <a:pt x="2012" y="1582"/>
                  </a:lnTo>
                  <a:lnTo>
                    <a:pt x="2012" y="1582"/>
                  </a:lnTo>
                  <a:lnTo>
                    <a:pt x="2042" y="1582"/>
                  </a:lnTo>
                  <a:lnTo>
                    <a:pt x="2070" y="1578"/>
                  </a:lnTo>
                  <a:lnTo>
                    <a:pt x="2098" y="1572"/>
                  </a:lnTo>
                  <a:lnTo>
                    <a:pt x="2126" y="1566"/>
                  </a:lnTo>
                  <a:lnTo>
                    <a:pt x="2154" y="1556"/>
                  </a:lnTo>
                  <a:lnTo>
                    <a:pt x="2180" y="1544"/>
                  </a:lnTo>
                  <a:lnTo>
                    <a:pt x="2206" y="1532"/>
                  </a:lnTo>
                  <a:lnTo>
                    <a:pt x="2230" y="1516"/>
                  </a:lnTo>
                  <a:lnTo>
                    <a:pt x="2254" y="1500"/>
                  </a:lnTo>
                  <a:lnTo>
                    <a:pt x="2276" y="1482"/>
                  </a:lnTo>
                  <a:lnTo>
                    <a:pt x="2296" y="1462"/>
                  </a:lnTo>
                  <a:lnTo>
                    <a:pt x="2314" y="1440"/>
                  </a:lnTo>
                  <a:lnTo>
                    <a:pt x="2332" y="1418"/>
                  </a:lnTo>
                  <a:lnTo>
                    <a:pt x="2348" y="1394"/>
                  </a:lnTo>
                  <a:lnTo>
                    <a:pt x="2362" y="1368"/>
                  </a:lnTo>
                  <a:lnTo>
                    <a:pt x="2376" y="1342"/>
                  </a:lnTo>
                  <a:lnTo>
                    <a:pt x="2680" y="1342"/>
                  </a:lnTo>
                  <a:lnTo>
                    <a:pt x="2680" y="1342"/>
                  </a:lnTo>
                  <a:lnTo>
                    <a:pt x="2704" y="1342"/>
                  </a:lnTo>
                  <a:lnTo>
                    <a:pt x="2728" y="1340"/>
                  </a:lnTo>
                  <a:lnTo>
                    <a:pt x="2750" y="1336"/>
                  </a:lnTo>
                  <a:lnTo>
                    <a:pt x="2774" y="1330"/>
                  </a:lnTo>
                  <a:lnTo>
                    <a:pt x="2796" y="1322"/>
                  </a:lnTo>
                  <a:lnTo>
                    <a:pt x="2818" y="1314"/>
                  </a:lnTo>
                  <a:lnTo>
                    <a:pt x="2838" y="1304"/>
                  </a:lnTo>
                  <a:lnTo>
                    <a:pt x="2860" y="1292"/>
                  </a:lnTo>
                  <a:lnTo>
                    <a:pt x="2872" y="1292"/>
                  </a:lnTo>
                  <a:lnTo>
                    <a:pt x="2872" y="1292"/>
                  </a:lnTo>
                  <a:lnTo>
                    <a:pt x="2890" y="1290"/>
                  </a:lnTo>
                  <a:lnTo>
                    <a:pt x="2908" y="1288"/>
                  </a:lnTo>
                  <a:lnTo>
                    <a:pt x="2926" y="1284"/>
                  </a:lnTo>
                  <a:lnTo>
                    <a:pt x="2942" y="1278"/>
                  </a:lnTo>
                  <a:lnTo>
                    <a:pt x="2958" y="1270"/>
                  </a:lnTo>
                  <a:lnTo>
                    <a:pt x="2974" y="1260"/>
                  </a:lnTo>
                  <a:lnTo>
                    <a:pt x="2988" y="1250"/>
                  </a:lnTo>
                  <a:lnTo>
                    <a:pt x="3002" y="1238"/>
                  </a:lnTo>
                  <a:lnTo>
                    <a:pt x="3014" y="1224"/>
                  </a:lnTo>
                  <a:lnTo>
                    <a:pt x="3024" y="1210"/>
                  </a:lnTo>
                  <a:lnTo>
                    <a:pt x="3034" y="1196"/>
                  </a:lnTo>
                  <a:lnTo>
                    <a:pt x="3040" y="1180"/>
                  </a:lnTo>
                  <a:lnTo>
                    <a:pt x="3046" y="1162"/>
                  </a:lnTo>
                  <a:lnTo>
                    <a:pt x="3052" y="1144"/>
                  </a:lnTo>
                  <a:lnTo>
                    <a:pt x="3054" y="1126"/>
                  </a:lnTo>
                  <a:lnTo>
                    <a:pt x="3056" y="1108"/>
                  </a:lnTo>
                  <a:lnTo>
                    <a:pt x="3056" y="1044"/>
                  </a:lnTo>
                  <a:lnTo>
                    <a:pt x="3056" y="1044"/>
                  </a:lnTo>
                  <a:lnTo>
                    <a:pt x="3054" y="1016"/>
                  </a:lnTo>
                  <a:lnTo>
                    <a:pt x="3048" y="990"/>
                  </a:lnTo>
                  <a:lnTo>
                    <a:pt x="3038" y="966"/>
                  </a:lnTo>
                  <a:lnTo>
                    <a:pt x="3024" y="942"/>
                  </a:lnTo>
                  <a:lnTo>
                    <a:pt x="3024" y="346"/>
                  </a:lnTo>
                  <a:lnTo>
                    <a:pt x="3024" y="346"/>
                  </a:lnTo>
                  <a:lnTo>
                    <a:pt x="3022" y="310"/>
                  </a:lnTo>
                  <a:lnTo>
                    <a:pt x="3018" y="276"/>
                  </a:lnTo>
                  <a:lnTo>
                    <a:pt x="3010" y="244"/>
                  </a:lnTo>
                  <a:lnTo>
                    <a:pt x="2998" y="212"/>
                  </a:lnTo>
                  <a:lnTo>
                    <a:pt x="2982" y="182"/>
                  </a:lnTo>
                  <a:lnTo>
                    <a:pt x="2966" y="152"/>
                  </a:lnTo>
                  <a:lnTo>
                    <a:pt x="2946" y="126"/>
                  </a:lnTo>
                  <a:lnTo>
                    <a:pt x="2924" y="102"/>
                  </a:lnTo>
                  <a:lnTo>
                    <a:pt x="2900" y="80"/>
                  </a:lnTo>
                  <a:lnTo>
                    <a:pt x="2872" y="60"/>
                  </a:lnTo>
                  <a:lnTo>
                    <a:pt x="2844" y="42"/>
                  </a:lnTo>
                  <a:lnTo>
                    <a:pt x="2814" y="28"/>
                  </a:lnTo>
                  <a:lnTo>
                    <a:pt x="2782" y="16"/>
                  </a:lnTo>
                  <a:lnTo>
                    <a:pt x="2750" y="8"/>
                  </a:lnTo>
                  <a:lnTo>
                    <a:pt x="2716" y="2"/>
                  </a:lnTo>
                  <a:lnTo>
                    <a:pt x="2680" y="0"/>
                  </a:lnTo>
                  <a:lnTo>
                    <a:pt x="2680" y="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9" name="Freeform 6"/>
            <p:cNvSpPr>
              <a:spLocks/>
            </p:cNvSpPr>
            <p:nvPr/>
          </p:nvSpPr>
          <p:spPr bwMode="auto">
            <a:xfrm>
              <a:off x="2291" y="1337"/>
              <a:ext cx="3054" cy="1582"/>
            </a:xfrm>
            <a:custGeom>
              <a:avLst/>
              <a:gdLst>
                <a:gd name="T0" fmla="*/ 620 w 3054"/>
                <a:gd name="T1" fmla="*/ 2 h 1582"/>
                <a:gd name="T2" fmla="*/ 520 w 3054"/>
                <a:gd name="T3" fmla="*/ 24 h 1582"/>
                <a:gd name="T4" fmla="*/ 434 w 3054"/>
                <a:gd name="T5" fmla="*/ 74 h 1582"/>
                <a:gd name="T6" fmla="*/ 364 w 3054"/>
                <a:gd name="T7" fmla="*/ 146 h 1582"/>
                <a:gd name="T8" fmla="*/ 328 w 3054"/>
                <a:gd name="T9" fmla="*/ 212 h 1582"/>
                <a:gd name="T10" fmla="*/ 304 w 3054"/>
                <a:gd name="T11" fmla="*/ 290 h 1582"/>
                <a:gd name="T12" fmla="*/ 300 w 3054"/>
                <a:gd name="T13" fmla="*/ 364 h 1582"/>
                <a:gd name="T14" fmla="*/ 298 w 3054"/>
                <a:gd name="T15" fmla="*/ 438 h 1582"/>
                <a:gd name="T16" fmla="*/ 232 w 3054"/>
                <a:gd name="T17" fmla="*/ 460 h 1582"/>
                <a:gd name="T18" fmla="*/ 152 w 3054"/>
                <a:gd name="T19" fmla="*/ 508 h 1582"/>
                <a:gd name="T20" fmla="*/ 88 w 3054"/>
                <a:gd name="T21" fmla="*/ 574 h 1582"/>
                <a:gd name="T22" fmla="*/ 42 w 3054"/>
                <a:gd name="T23" fmla="*/ 656 h 1582"/>
                <a:gd name="T24" fmla="*/ 34 w 3054"/>
                <a:gd name="T25" fmla="*/ 678 h 1582"/>
                <a:gd name="T26" fmla="*/ 18 w 3054"/>
                <a:gd name="T27" fmla="*/ 782 h 1582"/>
                <a:gd name="T28" fmla="*/ 4 w 3054"/>
                <a:gd name="T29" fmla="*/ 1002 h 1582"/>
                <a:gd name="T30" fmla="*/ 0 w 3054"/>
                <a:gd name="T31" fmla="*/ 1108 h 1582"/>
                <a:gd name="T32" fmla="*/ 30 w 3054"/>
                <a:gd name="T33" fmla="*/ 1210 h 1582"/>
                <a:gd name="T34" fmla="*/ 112 w 3054"/>
                <a:gd name="T35" fmla="*/ 1278 h 1582"/>
                <a:gd name="T36" fmla="*/ 146 w 3054"/>
                <a:gd name="T37" fmla="*/ 1370 h 1582"/>
                <a:gd name="T38" fmla="*/ 226 w 3054"/>
                <a:gd name="T39" fmla="*/ 1474 h 1582"/>
                <a:gd name="T40" fmla="*/ 334 w 3054"/>
                <a:gd name="T41" fmla="*/ 1548 h 1582"/>
                <a:gd name="T42" fmla="*/ 462 w 3054"/>
                <a:gd name="T43" fmla="*/ 1582 h 1582"/>
                <a:gd name="T44" fmla="*/ 556 w 3054"/>
                <a:gd name="T45" fmla="*/ 1578 h 1582"/>
                <a:gd name="T46" fmla="*/ 666 w 3054"/>
                <a:gd name="T47" fmla="*/ 1544 h 1582"/>
                <a:gd name="T48" fmla="*/ 760 w 3054"/>
                <a:gd name="T49" fmla="*/ 1482 h 1582"/>
                <a:gd name="T50" fmla="*/ 834 w 3054"/>
                <a:gd name="T51" fmla="*/ 1394 h 1582"/>
                <a:gd name="T52" fmla="*/ 1646 w 3054"/>
                <a:gd name="T53" fmla="*/ 1342 h 1582"/>
                <a:gd name="T54" fmla="*/ 1708 w 3054"/>
                <a:gd name="T55" fmla="*/ 1440 h 1582"/>
                <a:gd name="T56" fmla="*/ 1792 w 3054"/>
                <a:gd name="T57" fmla="*/ 1516 h 1582"/>
                <a:gd name="T58" fmla="*/ 1896 w 3054"/>
                <a:gd name="T59" fmla="*/ 1566 h 1582"/>
                <a:gd name="T60" fmla="*/ 2010 w 3054"/>
                <a:gd name="T61" fmla="*/ 1582 h 1582"/>
                <a:gd name="T62" fmla="*/ 2098 w 3054"/>
                <a:gd name="T63" fmla="*/ 1572 h 1582"/>
                <a:gd name="T64" fmla="*/ 2204 w 3054"/>
                <a:gd name="T65" fmla="*/ 1532 h 1582"/>
                <a:gd name="T66" fmla="*/ 2294 w 3054"/>
                <a:gd name="T67" fmla="*/ 1462 h 1582"/>
                <a:gd name="T68" fmla="*/ 2362 w 3054"/>
                <a:gd name="T69" fmla="*/ 1368 h 1582"/>
                <a:gd name="T70" fmla="*/ 2704 w 3054"/>
                <a:gd name="T71" fmla="*/ 1342 h 1582"/>
                <a:gd name="T72" fmla="*/ 2796 w 3054"/>
                <a:gd name="T73" fmla="*/ 1322 h 1582"/>
                <a:gd name="T74" fmla="*/ 2870 w 3054"/>
                <a:gd name="T75" fmla="*/ 1292 h 1582"/>
                <a:gd name="T76" fmla="*/ 2926 w 3054"/>
                <a:gd name="T77" fmla="*/ 1284 h 1582"/>
                <a:gd name="T78" fmla="*/ 2988 w 3054"/>
                <a:gd name="T79" fmla="*/ 1250 h 1582"/>
                <a:gd name="T80" fmla="*/ 3032 w 3054"/>
                <a:gd name="T81" fmla="*/ 1196 h 1582"/>
                <a:gd name="T82" fmla="*/ 3054 w 3054"/>
                <a:gd name="T83" fmla="*/ 1126 h 1582"/>
                <a:gd name="T84" fmla="*/ 3052 w 3054"/>
                <a:gd name="T85" fmla="*/ 1016 h 1582"/>
                <a:gd name="T86" fmla="*/ 3024 w 3054"/>
                <a:gd name="T87" fmla="*/ 346 h 1582"/>
                <a:gd name="T88" fmla="*/ 3008 w 3054"/>
                <a:gd name="T89" fmla="*/ 242 h 1582"/>
                <a:gd name="T90" fmla="*/ 2946 w 3054"/>
                <a:gd name="T91" fmla="*/ 126 h 1582"/>
                <a:gd name="T92" fmla="*/ 2844 w 3054"/>
                <a:gd name="T93" fmla="*/ 42 h 1582"/>
                <a:gd name="T94" fmla="*/ 2714 w 3054"/>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4" h="1582">
                  <a:moveTo>
                    <a:pt x="2680" y="0"/>
                  </a:moveTo>
                  <a:lnTo>
                    <a:pt x="646" y="0"/>
                  </a:lnTo>
                  <a:lnTo>
                    <a:pt x="646" y="0"/>
                  </a:lnTo>
                  <a:lnTo>
                    <a:pt x="620" y="2"/>
                  </a:lnTo>
                  <a:lnTo>
                    <a:pt x="594" y="4"/>
                  </a:lnTo>
                  <a:lnTo>
                    <a:pt x="568" y="10"/>
                  </a:lnTo>
                  <a:lnTo>
                    <a:pt x="544" y="16"/>
                  </a:lnTo>
                  <a:lnTo>
                    <a:pt x="520" y="24"/>
                  </a:lnTo>
                  <a:lnTo>
                    <a:pt x="498" y="34"/>
                  </a:lnTo>
                  <a:lnTo>
                    <a:pt x="476" y="46"/>
                  </a:lnTo>
                  <a:lnTo>
                    <a:pt x="454" y="58"/>
                  </a:lnTo>
                  <a:lnTo>
                    <a:pt x="434" y="74"/>
                  </a:lnTo>
                  <a:lnTo>
                    <a:pt x="414" y="90"/>
                  </a:lnTo>
                  <a:lnTo>
                    <a:pt x="396" y="106"/>
                  </a:lnTo>
                  <a:lnTo>
                    <a:pt x="380" y="126"/>
                  </a:lnTo>
                  <a:lnTo>
                    <a:pt x="364" y="146"/>
                  </a:lnTo>
                  <a:lnTo>
                    <a:pt x="350" y="166"/>
                  </a:lnTo>
                  <a:lnTo>
                    <a:pt x="338" y="190"/>
                  </a:lnTo>
                  <a:lnTo>
                    <a:pt x="328" y="212"/>
                  </a:lnTo>
                  <a:lnTo>
                    <a:pt x="328" y="212"/>
                  </a:lnTo>
                  <a:lnTo>
                    <a:pt x="318" y="232"/>
                  </a:lnTo>
                  <a:lnTo>
                    <a:pt x="312" y="250"/>
                  </a:lnTo>
                  <a:lnTo>
                    <a:pt x="308" y="270"/>
                  </a:lnTo>
                  <a:lnTo>
                    <a:pt x="304" y="290"/>
                  </a:lnTo>
                  <a:lnTo>
                    <a:pt x="300" y="328"/>
                  </a:lnTo>
                  <a:lnTo>
                    <a:pt x="300" y="362"/>
                  </a:lnTo>
                  <a:lnTo>
                    <a:pt x="300" y="364"/>
                  </a:lnTo>
                  <a:lnTo>
                    <a:pt x="300" y="364"/>
                  </a:lnTo>
                  <a:lnTo>
                    <a:pt x="298" y="396"/>
                  </a:lnTo>
                  <a:lnTo>
                    <a:pt x="298" y="396"/>
                  </a:lnTo>
                  <a:lnTo>
                    <a:pt x="298" y="406"/>
                  </a:lnTo>
                  <a:lnTo>
                    <a:pt x="298" y="438"/>
                  </a:lnTo>
                  <a:lnTo>
                    <a:pt x="298" y="438"/>
                  </a:lnTo>
                  <a:lnTo>
                    <a:pt x="276" y="444"/>
                  </a:lnTo>
                  <a:lnTo>
                    <a:pt x="254" y="452"/>
                  </a:lnTo>
                  <a:lnTo>
                    <a:pt x="232" y="460"/>
                  </a:lnTo>
                  <a:lnTo>
                    <a:pt x="210" y="470"/>
                  </a:lnTo>
                  <a:lnTo>
                    <a:pt x="190" y="482"/>
                  </a:lnTo>
                  <a:lnTo>
                    <a:pt x="170" y="494"/>
                  </a:lnTo>
                  <a:lnTo>
                    <a:pt x="152" y="508"/>
                  </a:lnTo>
                  <a:lnTo>
                    <a:pt x="134" y="524"/>
                  </a:lnTo>
                  <a:lnTo>
                    <a:pt x="118" y="540"/>
                  </a:lnTo>
                  <a:lnTo>
                    <a:pt x="102" y="556"/>
                  </a:lnTo>
                  <a:lnTo>
                    <a:pt x="88" y="574"/>
                  </a:lnTo>
                  <a:lnTo>
                    <a:pt x="74" y="594"/>
                  </a:lnTo>
                  <a:lnTo>
                    <a:pt x="62" y="614"/>
                  </a:lnTo>
                  <a:lnTo>
                    <a:pt x="52" y="634"/>
                  </a:lnTo>
                  <a:lnTo>
                    <a:pt x="42" y="656"/>
                  </a:lnTo>
                  <a:lnTo>
                    <a:pt x="34" y="678"/>
                  </a:lnTo>
                  <a:lnTo>
                    <a:pt x="34" y="678"/>
                  </a:lnTo>
                  <a:lnTo>
                    <a:pt x="34" y="678"/>
                  </a:lnTo>
                  <a:lnTo>
                    <a:pt x="34" y="678"/>
                  </a:lnTo>
                  <a:lnTo>
                    <a:pt x="28" y="704"/>
                  </a:lnTo>
                  <a:lnTo>
                    <a:pt x="22" y="730"/>
                  </a:lnTo>
                  <a:lnTo>
                    <a:pt x="20" y="756"/>
                  </a:lnTo>
                  <a:lnTo>
                    <a:pt x="18" y="782"/>
                  </a:lnTo>
                  <a:lnTo>
                    <a:pt x="18" y="962"/>
                  </a:lnTo>
                  <a:lnTo>
                    <a:pt x="18" y="962"/>
                  </a:lnTo>
                  <a:lnTo>
                    <a:pt x="10" y="980"/>
                  </a:lnTo>
                  <a:lnTo>
                    <a:pt x="4" y="1002"/>
                  </a:lnTo>
                  <a:lnTo>
                    <a:pt x="0" y="1022"/>
                  </a:lnTo>
                  <a:lnTo>
                    <a:pt x="0" y="1044"/>
                  </a:lnTo>
                  <a:lnTo>
                    <a:pt x="0" y="1108"/>
                  </a:lnTo>
                  <a:lnTo>
                    <a:pt x="0" y="1108"/>
                  </a:lnTo>
                  <a:lnTo>
                    <a:pt x="2" y="1136"/>
                  </a:lnTo>
                  <a:lnTo>
                    <a:pt x="8" y="1162"/>
                  </a:lnTo>
                  <a:lnTo>
                    <a:pt x="18" y="1186"/>
                  </a:lnTo>
                  <a:lnTo>
                    <a:pt x="30" y="1210"/>
                  </a:lnTo>
                  <a:lnTo>
                    <a:pt x="46" y="1230"/>
                  </a:lnTo>
                  <a:lnTo>
                    <a:pt x="66" y="1250"/>
                  </a:lnTo>
                  <a:lnTo>
                    <a:pt x="88" y="1264"/>
                  </a:lnTo>
                  <a:lnTo>
                    <a:pt x="112" y="1278"/>
                  </a:lnTo>
                  <a:lnTo>
                    <a:pt x="112" y="1278"/>
                  </a:lnTo>
                  <a:lnTo>
                    <a:pt x="120" y="1310"/>
                  </a:lnTo>
                  <a:lnTo>
                    <a:pt x="132" y="1342"/>
                  </a:lnTo>
                  <a:lnTo>
                    <a:pt x="146" y="1370"/>
                  </a:lnTo>
                  <a:lnTo>
                    <a:pt x="164" y="1400"/>
                  </a:lnTo>
                  <a:lnTo>
                    <a:pt x="182" y="1426"/>
                  </a:lnTo>
                  <a:lnTo>
                    <a:pt x="204" y="1452"/>
                  </a:lnTo>
                  <a:lnTo>
                    <a:pt x="226" y="1474"/>
                  </a:lnTo>
                  <a:lnTo>
                    <a:pt x="250" y="1496"/>
                  </a:lnTo>
                  <a:lnTo>
                    <a:pt x="276" y="1516"/>
                  </a:lnTo>
                  <a:lnTo>
                    <a:pt x="304" y="1532"/>
                  </a:lnTo>
                  <a:lnTo>
                    <a:pt x="334" y="1548"/>
                  </a:lnTo>
                  <a:lnTo>
                    <a:pt x="364" y="1560"/>
                  </a:lnTo>
                  <a:lnTo>
                    <a:pt x="396" y="1570"/>
                  </a:lnTo>
                  <a:lnTo>
                    <a:pt x="430" y="1576"/>
                  </a:lnTo>
                  <a:lnTo>
                    <a:pt x="462" y="1582"/>
                  </a:lnTo>
                  <a:lnTo>
                    <a:pt x="498" y="1582"/>
                  </a:lnTo>
                  <a:lnTo>
                    <a:pt x="498" y="1582"/>
                  </a:lnTo>
                  <a:lnTo>
                    <a:pt x="526" y="1582"/>
                  </a:lnTo>
                  <a:lnTo>
                    <a:pt x="556" y="1578"/>
                  </a:lnTo>
                  <a:lnTo>
                    <a:pt x="584" y="1572"/>
                  </a:lnTo>
                  <a:lnTo>
                    <a:pt x="612" y="1566"/>
                  </a:lnTo>
                  <a:lnTo>
                    <a:pt x="640" y="1556"/>
                  </a:lnTo>
                  <a:lnTo>
                    <a:pt x="666" y="1544"/>
                  </a:lnTo>
                  <a:lnTo>
                    <a:pt x="692" y="1532"/>
                  </a:lnTo>
                  <a:lnTo>
                    <a:pt x="716" y="1516"/>
                  </a:lnTo>
                  <a:lnTo>
                    <a:pt x="738" y="1500"/>
                  </a:lnTo>
                  <a:lnTo>
                    <a:pt x="760" y="1482"/>
                  </a:lnTo>
                  <a:lnTo>
                    <a:pt x="782" y="1462"/>
                  </a:lnTo>
                  <a:lnTo>
                    <a:pt x="800" y="1440"/>
                  </a:lnTo>
                  <a:lnTo>
                    <a:pt x="818" y="1418"/>
                  </a:lnTo>
                  <a:lnTo>
                    <a:pt x="834" y="1394"/>
                  </a:lnTo>
                  <a:lnTo>
                    <a:pt x="848" y="1368"/>
                  </a:lnTo>
                  <a:lnTo>
                    <a:pt x="862" y="1342"/>
                  </a:lnTo>
                  <a:lnTo>
                    <a:pt x="1646" y="1342"/>
                  </a:lnTo>
                  <a:lnTo>
                    <a:pt x="1646" y="1342"/>
                  </a:lnTo>
                  <a:lnTo>
                    <a:pt x="1660" y="1368"/>
                  </a:lnTo>
                  <a:lnTo>
                    <a:pt x="1674" y="1394"/>
                  </a:lnTo>
                  <a:lnTo>
                    <a:pt x="1690" y="1418"/>
                  </a:lnTo>
                  <a:lnTo>
                    <a:pt x="1708" y="1440"/>
                  </a:lnTo>
                  <a:lnTo>
                    <a:pt x="1726" y="1462"/>
                  </a:lnTo>
                  <a:lnTo>
                    <a:pt x="1748" y="1482"/>
                  </a:lnTo>
                  <a:lnTo>
                    <a:pt x="1770" y="1500"/>
                  </a:lnTo>
                  <a:lnTo>
                    <a:pt x="1792" y="1516"/>
                  </a:lnTo>
                  <a:lnTo>
                    <a:pt x="1816" y="1532"/>
                  </a:lnTo>
                  <a:lnTo>
                    <a:pt x="1842" y="1544"/>
                  </a:lnTo>
                  <a:lnTo>
                    <a:pt x="1868" y="1556"/>
                  </a:lnTo>
                  <a:lnTo>
                    <a:pt x="1896" y="1566"/>
                  </a:lnTo>
                  <a:lnTo>
                    <a:pt x="1924" y="1572"/>
                  </a:lnTo>
                  <a:lnTo>
                    <a:pt x="1952" y="1578"/>
                  </a:lnTo>
                  <a:lnTo>
                    <a:pt x="1982" y="1582"/>
                  </a:lnTo>
                  <a:lnTo>
                    <a:pt x="2010" y="1582"/>
                  </a:lnTo>
                  <a:lnTo>
                    <a:pt x="2010" y="1582"/>
                  </a:lnTo>
                  <a:lnTo>
                    <a:pt x="2040" y="1582"/>
                  </a:lnTo>
                  <a:lnTo>
                    <a:pt x="2070" y="1578"/>
                  </a:lnTo>
                  <a:lnTo>
                    <a:pt x="2098" y="1572"/>
                  </a:lnTo>
                  <a:lnTo>
                    <a:pt x="2126" y="1566"/>
                  </a:lnTo>
                  <a:lnTo>
                    <a:pt x="2154" y="1556"/>
                  </a:lnTo>
                  <a:lnTo>
                    <a:pt x="2180" y="1544"/>
                  </a:lnTo>
                  <a:lnTo>
                    <a:pt x="2204" y="1532"/>
                  </a:lnTo>
                  <a:lnTo>
                    <a:pt x="2230" y="1516"/>
                  </a:lnTo>
                  <a:lnTo>
                    <a:pt x="2252" y="1500"/>
                  </a:lnTo>
                  <a:lnTo>
                    <a:pt x="2274" y="1482"/>
                  </a:lnTo>
                  <a:lnTo>
                    <a:pt x="2294" y="1462"/>
                  </a:lnTo>
                  <a:lnTo>
                    <a:pt x="2314" y="1440"/>
                  </a:lnTo>
                  <a:lnTo>
                    <a:pt x="2332" y="1418"/>
                  </a:lnTo>
                  <a:lnTo>
                    <a:pt x="2348" y="1394"/>
                  </a:lnTo>
                  <a:lnTo>
                    <a:pt x="2362" y="1368"/>
                  </a:lnTo>
                  <a:lnTo>
                    <a:pt x="2374" y="1342"/>
                  </a:lnTo>
                  <a:lnTo>
                    <a:pt x="2680" y="1342"/>
                  </a:lnTo>
                  <a:lnTo>
                    <a:pt x="2680" y="1342"/>
                  </a:lnTo>
                  <a:lnTo>
                    <a:pt x="2704" y="1342"/>
                  </a:lnTo>
                  <a:lnTo>
                    <a:pt x="2726" y="1340"/>
                  </a:lnTo>
                  <a:lnTo>
                    <a:pt x="2750" y="1336"/>
                  </a:lnTo>
                  <a:lnTo>
                    <a:pt x="2772" y="1330"/>
                  </a:lnTo>
                  <a:lnTo>
                    <a:pt x="2796" y="1322"/>
                  </a:lnTo>
                  <a:lnTo>
                    <a:pt x="2816" y="1314"/>
                  </a:lnTo>
                  <a:lnTo>
                    <a:pt x="2838" y="1304"/>
                  </a:lnTo>
                  <a:lnTo>
                    <a:pt x="2858" y="1292"/>
                  </a:lnTo>
                  <a:lnTo>
                    <a:pt x="2870" y="1292"/>
                  </a:lnTo>
                  <a:lnTo>
                    <a:pt x="2870" y="1292"/>
                  </a:lnTo>
                  <a:lnTo>
                    <a:pt x="2890" y="1290"/>
                  </a:lnTo>
                  <a:lnTo>
                    <a:pt x="2908" y="1288"/>
                  </a:lnTo>
                  <a:lnTo>
                    <a:pt x="2926" y="1284"/>
                  </a:lnTo>
                  <a:lnTo>
                    <a:pt x="2942" y="1278"/>
                  </a:lnTo>
                  <a:lnTo>
                    <a:pt x="2958" y="1270"/>
                  </a:lnTo>
                  <a:lnTo>
                    <a:pt x="2974" y="1260"/>
                  </a:lnTo>
                  <a:lnTo>
                    <a:pt x="2988" y="1250"/>
                  </a:lnTo>
                  <a:lnTo>
                    <a:pt x="3000" y="1238"/>
                  </a:lnTo>
                  <a:lnTo>
                    <a:pt x="3012" y="1224"/>
                  </a:lnTo>
                  <a:lnTo>
                    <a:pt x="3024" y="1210"/>
                  </a:lnTo>
                  <a:lnTo>
                    <a:pt x="3032" y="1196"/>
                  </a:lnTo>
                  <a:lnTo>
                    <a:pt x="3040" y="1180"/>
                  </a:lnTo>
                  <a:lnTo>
                    <a:pt x="3046" y="1162"/>
                  </a:lnTo>
                  <a:lnTo>
                    <a:pt x="3050" y="1144"/>
                  </a:lnTo>
                  <a:lnTo>
                    <a:pt x="3054" y="1126"/>
                  </a:lnTo>
                  <a:lnTo>
                    <a:pt x="3054" y="1108"/>
                  </a:lnTo>
                  <a:lnTo>
                    <a:pt x="3054" y="1044"/>
                  </a:lnTo>
                  <a:lnTo>
                    <a:pt x="3054" y="1044"/>
                  </a:lnTo>
                  <a:lnTo>
                    <a:pt x="3052" y="1016"/>
                  </a:lnTo>
                  <a:lnTo>
                    <a:pt x="3046" y="990"/>
                  </a:lnTo>
                  <a:lnTo>
                    <a:pt x="3038" y="966"/>
                  </a:lnTo>
                  <a:lnTo>
                    <a:pt x="3024" y="942"/>
                  </a:lnTo>
                  <a:lnTo>
                    <a:pt x="3024" y="346"/>
                  </a:lnTo>
                  <a:lnTo>
                    <a:pt x="3024" y="346"/>
                  </a:lnTo>
                  <a:lnTo>
                    <a:pt x="3022" y="310"/>
                  </a:lnTo>
                  <a:lnTo>
                    <a:pt x="3016" y="276"/>
                  </a:lnTo>
                  <a:lnTo>
                    <a:pt x="3008" y="242"/>
                  </a:lnTo>
                  <a:lnTo>
                    <a:pt x="2996" y="212"/>
                  </a:lnTo>
                  <a:lnTo>
                    <a:pt x="2982" y="182"/>
                  </a:lnTo>
                  <a:lnTo>
                    <a:pt x="2964" y="152"/>
                  </a:lnTo>
                  <a:lnTo>
                    <a:pt x="2946" y="126"/>
                  </a:lnTo>
                  <a:lnTo>
                    <a:pt x="2922" y="102"/>
                  </a:lnTo>
                  <a:lnTo>
                    <a:pt x="2898" y="80"/>
                  </a:lnTo>
                  <a:lnTo>
                    <a:pt x="2872" y="60"/>
                  </a:lnTo>
                  <a:lnTo>
                    <a:pt x="2844" y="42"/>
                  </a:lnTo>
                  <a:lnTo>
                    <a:pt x="2814" y="28"/>
                  </a:lnTo>
                  <a:lnTo>
                    <a:pt x="2782" y="16"/>
                  </a:lnTo>
                  <a:lnTo>
                    <a:pt x="2748" y="8"/>
                  </a:lnTo>
                  <a:lnTo>
                    <a:pt x="2714" y="2"/>
                  </a:lnTo>
                  <a:lnTo>
                    <a:pt x="2680" y="0"/>
                  </a:lnTo>
                  <a:lnTo>
                    <a:pt x="26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0" name="Freeform 7"/>
            <p:cNvSpPr>
              <a:spLocks/>
            </p:cNvSpPr>
            <p:nvPr/>
          </p:nvSpPr>
          <p:spPr bwMode="auto">
            <a:xfrm>
              <a:off x="2355" y="1401"/>
              <a:ext cx="2926" cy="1454"/>
            </a:xfrm>
            <a:custGeom>
              <a:avLst/>
              <a:gdLst>
                <a:gd name="T0" fmla="*/ 2890 w 2926"/>
                <a:gd name="T1" fmla="*/ 224 h 1454"/>
                <a:gd name="T2" fmla="*/ 2848 w 2926"/>
                <a:gd name="T3" fmla="*/ 124 h 1454"/>
                <a:gd name="T4" fmla="*/ 2772 w 2926"/>
                <a:gd name="T5" fmla="*/ 48 h 1454"/>
                <a:gd name="T6" fmla="*/ 2672 w 2926"/>
                <a:gd name="T7" fmla="*/ 6 h 1454"/>
                <a:gd name="T8" fmla="*/ 582 w 2926"/>
                <a:gd name="T9" fmla="*/ 0 h 1454"/>
                <a:gd name="T10" fmla="*/ 496 w 2926"/>
                <a:gd name="T11" fmla="*/ 14 h 1454"/>
                <a:gd name="T12" fmla="*/ 422 w 2926"/>
                <a:gd name="T13" fmla="*/ 50 h 1454"/>
                <a:gd name="T14" fmla="*/ 364 w 2926"/>
                <a:gd name="T15" fmla="*/ 106 h 1454"/>
                <a:gd name="T16" fmla="*/ 322 w 2926"/>
                <a:gd name="T17" fmla="*/ 176 h 1454"/>
                <a:gd name="T18" fmla="*/ 306 w 2926"/>
                <a:gd name="T19" fmla="*/ 220 h 1454"/>
                <a:gd name="T20" fmla="*/ 300 w 2926"/>
                <a:gd name="T21" fmla="*/ 300 h 1454"/>
                <a:gd name="T22" fmla="*/ 298 w 2926"/>
                <a:gd name="T23" fmla="*/ 428 h 1454"/>
                <a:gd name="T24" fmla="*/ 268 w 2926"/>
                <a:gd name="T25" fmla="*/ 432 h 1454"/>
                <a:gd name="T26" fmla="*/ 184 w 2926"/>
                <a:gd name="T27" fmla="*/ 460 h 1454"/>
                <a:gd name="T28" fmla="*/ 112 w 2926"/>
                <a:gd name="T29" fmla="*/ 508 h 1454"/>
                <a:gd name="T30" fmla="*/ 58 w 2926"/>
                <a:gd name="T31" fmla="*/ 574 h 1454"/>
                <a:gd name="T32" fmla="*/ 32 w 2926"/>
                <a:gd name="T33" fmla="*/ 632 h 1454"/>
                <a:gd name="T34" fmla="*/ 22 w 2926"/>
                <a:gd name="T35" fmla="*/ 674 h 1454"/>
                <a:gd name="T36" fmla="*/ 18 w 2926"/>
                <a:gd name="T37" fmla="*/ 914 h 1454"/>
                <a:gd name="T38" fmla="*/ 0 w 2926"/>
                <a:gd name="T39" fmla="*/ 962 h 1454"/>
                <a:gd name="T40" fmla="*/ 2 w 2926"/>
                <a:gd name="T41" fmla="*/ 1066 h 1454"/>
                <a:gd name="T42" fmla="*/ 44 w 2926"/>
                <a:gd name="T43" fmla="*/ 1138 h 1454"/>
                <a:gd name="T44" fmla="*/ 104 w 2926"/>
                <a:gd name="T45" fmla="*/ 1162 h 1454"/>
                <a:gd name="T46" fmla="*/ 140 w 2926"/>
                <a:gd name="T47" fmla="*/ 1278 h 1454"/>
                <a:gd name="T48" fmla="*/ 212 w 2926"/>
                <a:gd name="T49" fmla="*/ 1370 h 1454"/>
                <a:gd name="T50" fmla="*/ 314 w 2926"/>
                <a:gd name="T51" fmla="*/ 1432 h 1454"/>
                <a:gd name="T52" fmla="*/ 434 w 2926"/>
                <a:gd name="T53" fmla="*/ 1454 h 1454"/>
                <a:gd name="T54" fmla="*/ 516 w 2926"/>
                <a:gd name="T55" fmla="*/ 1444 h 1454"/>
                <a:gd name="T56" fmla="*/ 614 w 2926"/>
                <a:gd name="T57" fmla="*/ 1402 h 1454"/>
                <a:gd name="T58" fmla="*/ 692 w 2926"/>
                <a:gd name="T59" fmla="*/ 1332 h 1454"/>
                <a:gd name="T60" fmla="*/ 744 w 2926"/>
                <a:gd name="T61" fmla="*/ 1240 h 1454"/>
                <a:gd name="T62" fmla="*/ 1636 w 2926"/>
                <a:gd name="T63" fmla="*/ 1240 h 1454"/>
                <a:gd name="T64" fmla="*/ 1688 w 2926"/>
                <a:gd name="T65" fmla="*/ 1332 h 1454"/>
                <a:gd name="T66" fmla="*/ 1768 w 2926"/>
                <a:gd name="T67" fmla="*/ 1402 h 1454"/>
                <a:gd name="T68" fmla="*/ 1864 w 2926"/>
                <a:gd name="T69" fmla="*/ 1444 h 1454"/>
                <a:gd name="T70" fmla="*/ 1946 w 2926"/>
                <a:gd name="T71" fmla="*/ 1454 h 1454"/>
                <a:gd name="T72" fmla="*/ 2054 w 2926"/>
                <a:gd name="T73" fmla="*/ 1436 h 1454"/>
                <a:gd name="T74" fmla="*/ 2148 w 2926"/>
                <a:gd name="T75" fmla="*/ 1386 h 1454"/>
                <a:gd name="T76" fmla="*/ 2220 w 2926"/>
                <a:gd name="T77" fmla="*/ 1310 h 1454"/>
                <a:gd name="T78" fmla="*/ 2266 w 2926"/>
                <a:gd name="T79" fmla="*/ 1214 h 1454"/>
                <a:gd name="T80" fmla="*/ 2660 w 2926"/>
                <a:gd name="T81" fmla="*/ 1210 h 1454"/>
                <a:gd name="T82" fmla="*/ 2740 w 2926"/>
                <a:gd name="T83" fmla="*/ 1184 h 1454"/>
                <a:gd name="T84" fmla="*/ 2782 w 2926"/>
                <a:gd name="T85" fmla="*/ 1164 h 1454"/>
                <a:gd name="T86" fmla="*/ 2830 w 2926"/>
                <a:gd name="T87" fmla="*/ 1162 h 1454"/>
                <a:gd name="T88" fmla="*/ 2906 w 2926"/>
                <a:gd name="T89" fmla="*/ 1110 h 1454"/>
                <a:gd name="T90" fmla="*/ 2926 w 2926"/>
                <a:gd name="T91" fmla="*/ 1044 h 1454"/>
                <a:gd name="T92" fmla="*/ 2918 w 2926"/>
                <a:gd name="T93" fmla="*/ 936 h 1454"/>
                <a:gd name="T94" fmla="*/ 2896 w 2926"/>
                <a:gd name="T95" fmla="*/ 282 h 1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26" h="1454">
                  <a:moveTo>
                    <a:pt x="2896" y="282"/>
                  </a:moveTo>
                  <a:lnTo>
                    <a:pt x="2896" y="282"/>
                  </a:lnTo>
                  <a:lnTo>
                    <a:pt x="2894" y="252"/>
                  </a:lnTo>
                  <a:lnTo>
                    <a:pt x="2890" y="224"/>
                  </a:lnTo>
                  <a:lnTo>
                    <a:pt x="2884" y="198"/>
                  </a:lnTo>
                  <a:lnTo>
                    <a:pt x="2874" y="172"/>
                  </a:lnTo>
                  <a:lnTo>
                    <a:pt x="2862" y="148"/>
                  </a:lnTo>
                  <a:lnTo>
                    <a:pt x="2848" y="124"/>
                  </a:lnTo>
                  <a:lnTo>
                    <a:pt x="2832" y="104"/>
                  </a:lnTo>
                  <a:lnTo>
                    <a:pt x="2814" y="84"/>
                  </a:lnTo>
                  <a:lnTo>
                    <a:pt x="2794" y="66"/>
                  </a:lnTo>
                  <a:lnTo>
                    <a:pt x="2772" y="48"/>
                  </a:lnTo>
                  <a:lnTo>
                    <a:pt x="2750" y="34"/>
                  </a:lnTo>
                  <a:lnTo>
                    <a:pt x="2724" y="24"/>
                  </a:lnTo>
                  <a:lnTo>
                    <a:pt x="2698" y="14"/>
                  </a:lnTo>
                  <a:lnTo>
                    <a:pt x="2672" y="6"/>
                  </a:lnTo>
                  <a:lnTo>
                    <a:pt x="2644" y="2"/>
                  </a:lnTo>
                  <a:lnTo>
                    <a:pt x="2616" y="0"/>
                  </a:lnTo>
                  <a:lnTo>
                    <a:pt x="582" y="0"/>
                  </a:lnTo>
                  <a:lnTo>
                    <a:pt x="582" y="0"/>
                  </a:lnTo>
                  <a:lnTo>
                    <a:pt x="560" y="2"/>
                  </a:lnTo>
                  <a:lnTo>
                    <a:pt x="538" y="4"/>
                  </a:lnTo>
                  <a:lnTo>
                    <a:pt x="518" y="8"/>
                  </a:lnTo>
                  <a:lnTo>
                    <a:pt x="496" y="14"/>
                  </a:lnTo>
                  <a:lnTo>
                    <a:pt x="478" y="20"/>
                  </a:lnTo>
                  <a:lnTo>
                    <a:pt x="458" y="30"/>
                  </a:lnTo>
                  <a:lnTo>
                    <a:pt x="440" y="40"/>
                  </a:lnTo>
                  <a:lnTo>
                    <a:pt x="422" y="50"/>
                  </a:lnTo>
                  <a:lnTo>
                    <a:pt x="406" y="62"/>
                  </a:lnTo>
                  <a:lnTo>
                    <a:pt x="390" y="76"/>
                  </a:lnTo>
                  <a:lnTo>
                    <a:pt x="376" y="90"/>
                  </a:lnTo>
                  <a:lnTo>
                    <a:pt x="364" y="106"/>
                  </a:lnTo>
                  <a:lnTo>
                    <a:pt x="350" y="122"/>
                  </a:lnTo>
                  <a:lnTo>
                    <a:pt x="340" y="140"/>
                  </a:lnTo>
                  <a:lnTo>
                    <a:pt x="330" y="158"/>
                  </a:lnTo>
                  <a:lnTo>
                    <a:pt x="322" y="176"/>
                  </a:lnTo>
                  <a:lnTo>
                    <a:pt x="322" y="176"/>
                  </a:lnTo>
                  <a:lnTo>
                    <a:pt x="314" y="190"/>
                  </a:lnTo>
                  <a:lnTo>
                    <a:pt x="310" y="204"/>
                  </a:lnTo>
                  <a:lnTo>
                    <a:pt x="306" y="220"/>
                  </a:lnTo>
                  <a:lnTo>
                    <a:pt x="304" y="236"/>
                  </a:lnTo>
                  <a:lnTo>
                    <a:pt x="300" y="268"/>
                  </a:lnTo>
                  <a:lnTo>
                    <a:pt x="300" y="300"/>
                  </a:lnTo>
                  <a:lnTo>
                    <a:pt x="300" y="300"/>
                  </a:lnTo>
                  <a:lnTo>
                    <a:pt x="298" y="336"/>
                  </a:lnTo>
                  <a:lnTo>
                    <a:pt x="298" y="336"/>
                  </a:lnTo>
                  <a:lnTo>
                    <a:pt x="298" y="342"/>
                  </a:lnTo>
                  <a:lnTo>
                    <a:pt x="298" y="428"/>
                  </a:lnTo>
                  <a:lnTo>
                    <a:pt x="298" y="428"/>
                  </a:lnTo>
                  <a:lnTo>
                    <a:pt x="290" y="428"/>
                  </a:lnTo>
                  <a:lnTo>
                    <a:pt x="290" y="428"/>
                  </a:lnTo>
                  <a:lnTo>
                    <a:pt x="268" y="432"/>
                  </a:lnTo>
                  <a:lnTo>
                    <a:pt x="246" y="436"/>
                  </a:lnTo>
                  <a:lnTo>
                    <a:pt x="224" y="442"/>
                  </a:lnTo>
                  <a:lnTo>
                    <a:pt x="204" y="450"/>
                  </a:lnTo>
                  <a:lnTo>
                    <a:pt x="184" y="460"/>
                  </a:lnTo>
                  <a:lnTo>
                    <a:pt x="164" y="470"/>
                  </a:lnTo>
                  <a:lnTo>
                    <a:pt x="146" y="482"/>
                  </a:lnTo>
                  <a:lnTo>
                    <a:pt x="128" y="494"/>
                  </a:lnTo>
                  <a:lnTo>
                    <a:pt x="112" y="508"/>
                  </a:lnTo>
                  <a:lnTo>
                    <a:pt x="96" y="522"/>
                  </a:lnTo>
                  <a:lnTo>
                    <a:pt x="82" y="538"/>
                  </a:lnTo>
                  <a:lnTo>
                    <a:pt x="70" y="556"/>
                  </a:lnTo>
                  <a:lnTo>
                    <a:pt x="58" y="574"/>
                  </a:lnTo>
                  <a:lnTo>
                    <a:pt x="48" y="592"/>
                  </a:lnTo>
                  <a:lnTo>
                    <a:pt x="40" y="612"/>
                  </a:lnTo>
                  <a:lnTo>
                    <a:pt x="32" y="632"/>
                  </a:lnTo>
                  <a:lnTo>
                    <a:pt x="32" y="632"/>
                  </a:lnTo>
                  <a:lnTo>
                    <a:pt x="32" y="632"/>
                  </a:lnTo>
                  <a:lnTo>
                    <a:pt x="32" y="632"/>
                  </a:lnTo>
                  <a:lnTo>
                    <a:pt x="26" y="654"/>
                  </a:lnTo>
                  <a:lnTo>
                    <a:pt x="22" y="674"/>
                  </a:lnTo>
                  <a:lnTo>
                    <a:pt x="20" y="696"/>
                  </a:lnTo>
                  <a:lnTo>
                    <a:pt x="18" y="718"/>
                  </a:lnTo>
                  <a:lnTo>
                    <a:pt x="18" y="798"/>
                  </a:lnTo>
                  <a:lnTo>
                    <a:pt x="18" y="914"/>
                  </a:lnTo>
                  <a:lnTo>
                    <a:pt x="18" y="914"/>
                  </a:lnTo>
                  <a:lnTo>
                    <a:pt x="10" y="928"/>
                  </a:lnTo>
                  <a:lnTo>
                    <a:pt x="4" y="944"/>
                  </a:lnTo>
                  <a:lnTo>
                    <a:pt x="0" y="962"/>
                  </a:lnTo>
                  <a:lnTo>
                    <a:pt x="0" y="980"/>
                  </a:lnTo>
                  <a:lnTo>
                    <a:pt x="0" y="1044"/>
                  </a:lnTo>
                  <a:lnTo>
                    <a:pt x="0" y="1044"/>
                  </a:lnTo>
                  <a:lnTo>
                    <a:pt x="2" y="1066"/>
                  </a:lnTo>
                  <a:lnTo>
                    <a:pt x="8" y="1086"/>
                  </a:lnTo>
                  <a:lnTo>
                    <a:pt x="16" y="1106"/>
                  </a:lnTo>
                  <a:lnTo>
                    <a:pt x="30" y="1122"/>
                  </a:lnTo>
                  <a:lnTo>
                    <a:pt x="44" y="1138"/>
                  </a:lnTo>
                  <a:lnTo>
                    <a:pt x="62" y="1150"/>
                  </a:lnTo>
                  <a:lnTo>
                    <a:pt x="82" y="1158"/>
                  </a:lnTo>
                  <a:lnTo>
                    <a:pt x="104" y="1162"/>
                  </a:lnTo>
                  <a:lnTo>
                    <a:pt x="104" y="1162"/>
                  </a:lnTo>
                  <a:lnTo>
                    <a:pt x="108" y="1192"/>
                  </a:lnTo>
                  <a:lnTo>
                    <a:pt x="116" y="1222"/>
                  </a:lnTo>
                  <a:lnTo>
                    <a:pt x="126" y="1250"/>
                  </a:lnTo>
                  <a:lnTo>
                    <a:pt x="140" y="1278"/>
                  </a:lnTo>
                  <a:lnTo>
                    <a:pt x="154" y="1304"/>
                  </a:lnTo>
                  <a:lnTo>
                    <a:pt x="172" y="1328"/>
                  </a:lnTo>
                  <a:lnTo>
                    <a:pt x="192" y="1350"/>
                  </a:lnTo>
                  <a:lnTo>
                    <a:pt x="212" y="1370"/>
                  </a:lnTo>
                  <a:lnTo>
                    <a:pt x="236" y="1388"/>
                  </a:lnTo>
                  <a:lnTo>
                    <a:pt x="260" y="1406"/>
                  </a:lnTo>
                  <a:lnTo>
                    <a:pt x="286" y="1420"/>
                  </a:lnTo>
                  <a:lnTo>
                    <a:pt x="314" y="1432"/>
                  </a:lnTo>
                  <a:lnTo>
                    <a:pt x="342" y="1442"/>
                  </a:lnTo>
                  <a:lnTo>
                    <a:pt x="372" y="1448"/>
                  </a:lnTo>
                  <a:lnTo>
                    <a:pt x="402" y="1454"/>
                  </a:lnTo>
                  <a:lnTo>
                    <a:pt x="434" y="1454"/>
                  </a:lnTo>
                  <a:lnTo>
                    <a:pt x="434" y="1454"/>
                  </a:lnTo>
                  <a:lnTo>
                    <a:pt x="462" y="1454"/>
                  </a:lnTo>
                  <a:lnTo>
                    <a:pt x="488" y="1450"/>
                  </a:lnTo>
                  <a:lnTo>
                    <a:pt x="516" y="1444"/>
                  </a:lnTo>
                  <a:lnTo>
                    <a:pt x="542" y="1436"/>
                  </a:lnTo>
                  <a:lnTo>
                    <a:pt x="566" y="1426"/>
                  </a:lnTo>
                  <a:lnTo>
                    <a:pt x="590" y="1416"/>
                  </a:lnTo>
                  <a:lnTo>
                    <a:pt x="614" y="1402"/>
                  </a:lnTo>
                  <a:lnTo>
                    <a:pt x="634" y="1386"/>
                  </a:lnTo>
                  <a:lnTo>
                    <a:pt x="654" y="1370"/>
                  </a:lnTo>
                  <a:lnTo>
                    <a:pt x="674" y="1352"/>
                  </a:lnTo>
                  <a:lnTo>
                    <a:pt x="692" y="1332"/>
                  </a:lnTo>
                  <a:lnTo>
                    <a:pt x="706" y="1310"/>
                  </a:lnTo>
                  <a:lnTo>
                    <a:pt x="722" y="1288"/>
                  </a:lnTo>
                  <a:lnTo>
                    <a:pt x="734" y="1264"/>
                  </a:lnTo>
                  <a:lnTo>
                    <a:pt x="744" y="1240"/>
                  </a:lnTo>
                  <a:lnTo>
                    <a:pt x="752" y="1214"/>
                  </a:lnTo>
                  <a:lnTo>
                    <a:pt x="1628" y="1214"/>
                  </a:lnTo>
                  <a:lnTo>
                    <a:pt x="1628" y="1214"/>
                  </a:lnTo>
                  <a:lnTo>
                    <a:pt x="1636" y="1240"/>
                  </a:lnTo>
                  <a:lnTo>
                    <a:pt x="1646" y="1264"/>
                  </a:lnTo>
                  <a:lnTo>
                    <a:pt x="1658" y="1288"/>
                  </a:lnTo>
                  <a:lnTo>
                    <a:pt x="1674" y="1310"/>
                  </a:lnTo>
                  <a:lnTo>
                    <a:pt x="1688" y="1332"/>
                  </a:lnTo>
                  <a:lnTo>
                    <a:pt x="1706" y="1352"/>
                  </a:lnTo>
                  <a:lnTo>
                    <a:pt x="1726" y="1370"/>
                  </a:lnTo>
                  <a:lnTo>
                    <a:pt x="1746" y="1386"/>
                  </a:lnTo>
                  <a:lnTo>
                    <a:pt x="1768" y="1402"/>
                  </a:lnTo>
                  <a:lnTo>
                    <a:pt x="1790" y="1416"/>
                  </a:lnTo>
                  <a:lnTo>
                    <a:pt x="1814" y="1426"/>
                  </a:lnTo>
                  <a:lnTo>
                    <a:pt x="1838" y="1436"/>
                  </a:lnTo>
                  <a:lnTo>
                    <a:pt x="1864" y="1444"/>
                  </a:lnTo>
                  <a:lnTo>
                    <a:pt x="1892" y="1450"/>
                  </a:lnTo>
                  <a:lnTo>
                    <a:pt x="1918" y="1454"/>
                  </a:lnTo>
                  <a:lnTo>
                    <a:pt x="1946" y="1454"/>
                  </a:lnTo>
                  <a:lnTo>
                    <a:pt x="1946" y="1454"/>
                  </a:lnTo>
                  <a:lnTo>
                    <a:pt x="1974" y="1454"/>
                  </a:lnTo>
                  <a:lnTo>
                    <a:pt x="2002" y="1450"/>
                  </a:lnTo>
                  <a:lnTo>
                    <a:pt x="2028" y="1444"/>
                  </a:lnTo>
                  <a:lnTo>
                    <a:pt x="2054" y="1436"/>
                  </a:lnTo>
                  <a:lnTo>
                    <a:pt x="2080" y="1426"/>
                  </a:lnTo>
                  <a:lnTo>
                    <a:pt x="2104" y="1416"/>
                  </a:lnTo>
                  <a:lnTo>
                    <a:pt x="2126" y="1402"/>
                  </a:lnTo>
                  <a:lnTo>
                    <a:pt x="2148" y="1386"/>
                  </a:lnTo>
                  <a:lnTo>
                    <a:pt x="2168" y="1370"/>
                  </a:lnTo>
                  <a:lnTo>
                    <a:pt x="2188" y="1352"/>
                  </a:lnTo>
                  <a:lnTo>
                    <a:pt x="2204" y="1332"/>
                  </a:lnTo>
                  <a:lnTo>
                    <a:pt x="2220" y="1310"/>
                  </a:lnTo>
                  <a:lnTo>
                    <a:pt x="2234" y="1288"/>
                  </a:lnTo>
                  <a:lnTo>
                    <a:pt x="2246" y="1264"/>
                  </a:lnTo>
                  <a:lnTo>
                    <a:pt x="2258" y="1240"/>
                  </a:lnTo>
                  <a:lnTo>
                    <a:pt x="2266" y="1214"/>
                  </a:lnTo>
                  <a:lnTo>
                    <a:pt x="2616" y="1214"/>
                  </a:lnTo>
                  <a:lnTo>
                    <a:pt x="2616" y="1214"/>
                  </a:lnTo>
                  <a:lnTo>
                    <a:pt x="2638" y="1214"/>
                  </a:lnTo>
                  <a:lnTo>
                    <a:pt x="2660" y="1210"/>
                  </a:lnTo>
                  <a:lnTo>
                    <a:pt x="2680" y="1206"/>
                  </a:lnTo>
                  <a:lnTo>
                    <a:pt x="2702" y="1200"/>
                  </a:lnTo>
                  <a:lnTo>
                    <a:pt x="2722" y="1194"/>
                  </a:lnTo>
                  <a:lnTo>
                    <a:pt x="2740" y="1184"/>
                  </a:lnTo>
                  <a:lnTo>
                    <a:pt x="2758" y="1174"/>
                  </a:lnTo>
                  <a:lnTo>
                    <a:pt x="2776" y="1164"/>
                  </a:lnTo>
                  <a:lnTo>
                    <a:pt x="2776" y="1164"/>
                  </a:lnTo>
                  <a:lnTo>
                    <a:pt x="2782" y="1164"/>
                  </a:lnTo>
                  <a:lnTo>
                    <a:pt x="2806" y="1164"/>
                  </a:lnTo>
                  <a:lnTo>
                    <a:pt x="2806" y="1164"/>
                  </a:lnTo>
                  <a:lnTo>
                    <a:pt x="2818" y="1164"/>
                  </a:lnTo>
                  <a:lnTo>
                    <a:pt x="2830" y="1162"/>
                  </a:lnTo>
                  <a:lnTo>
                    <a:pt x="2854" y="1154"/>
                  </a:lnTo>
                  <a:lnTo>
                    <a:pt x="2874" y="1144"/>
                  </a:lnTo>
                  <a:lnTo>
                    <a:pt x="2892" y="1128"/>
                  </a:lnTo>
                  <a:lnTo>
                    <a:pt x="2906" y="1110"/>
                  </a:lnTo>
                  <a:lnTo>
                    <a:pt x="2918" y="1090"/>
                  </a:lnTo>
                  <a:lnTo>
                    <a:pt x="2924" y="1068"/>
                  </a:lnTo>
                  <a:lnTo>
                    <a:pt x="2926" y="1056"/>
                  </a:lnTo>
                  <a:lnTo>
                    <a:pt x="2926" y="1044"/>
                  </a:lnTo>
                  <a:lnTo>
                    <a:pt x="2926" y="980"/>
                  </a:lnTo>
                  <a:lnTo>
                    <a:pt x="2926" y="980"/>
                  </a:lnTo>
                  <a:lnTo>
                    <a:pt x="2924" y="956"/>
                  </a:lnTo>
                  <a:lnTo>
                    <a:pt x="2918" y="936"/>
                  </a:lnTo>
                  <a:lnTo>
                    <a:pt x="2908" y="916"/>
                  </a:lnTo>
                  <a:lnTo>
                    <a:pt x="2896" y="900"/>
                  </a:lnTo>
                  <a:lnTo>
                    <a:pt x="2896" y="678"/>
                  </a:lnTo>
                  <a:lnTo>
                    <a:pt x="2896" y="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1" name="Freeform 8"/>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2" name="Freeform 9"/>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3" name="Freeform 10"/>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4" name="Freeform 11"/>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5" name="Freeform 12"/>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6" name="Freeform 13"/>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7" name="Freeform 14"/>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8" name="Freeform 15"/>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9" name="Freeform 16"/>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0" name="Freeform 17"/>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1" name="Freeform 18"/>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2" name="Rectangle 19"/>
            <p:cNvSpPr>
              <a:spLocks noChangeArrowheads="1"/>
            </p:cNvSpPr>
            <p:nvPr/>
          </p:nvSpPr>
          <p:spPr bwMode="auto">
            <a:xfrm>
              <a:off x="3281" y="216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3" name="Rectangle 20"/>
            <p:cNvSpPr>
              <a:spLocks noChangeArrowheads="1"/>
            </p:cNvSpPr>
            <p:nvPr/>
          </p:nvSpPr>
          <p:spPr bwMode="auto">
            <a:xfrm>
              <a:off x="4655" y="2327"/>
              <a:ext cx="304"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4" name="Rectangle 21"/>
            <p:cNvSpPr>
              <a:spLocks noChangeArrowheads="1"/>
            </p:cNvSpPr>
            <p:nvPr/>
          </p:nvSpPr>
          <p:spPr bwMode="auto">
            <a:xfrm>
              <a:off x="3317" y="2327"/>
              <a:ext cx="64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5" name="Freeform 22"/>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6" name="Rectangle 23"/>
            <p:cNvSpPr>
              <a:spLocks noChangeArrowheads="1"/>
            </p:cNvSpPr>
            <p:nvPr/>
          </p:nvSpPr>
          <p:spPr bwMode="auto">
            <a:xfrm>
              <a:off x="3281" y="195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7" name="Freeform 24"/>
            <p:cNvSpPr>
              <a:spLocks/>
            </p:cNvSpPr>
            <p:nvPr/>
          </p:nvSpPr>
          <p:spPr bwMode="auto">
            <a:xfrm>
              <a:off x="4723"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8" name="Freeform 25"/>
            <p:cNvSpPr>
              <a:spLocks/>
            </p:cNvSpPr>
            <p:nvPr/>
          </p:nvSpPr>
          <p:spPr bwMode="auto">
            <a:xfrm>
              <a:off x="4723"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9" name="Freeform 26"/>
            <p:cNvSpPr>
              <a:spLocks/>
            </p:cNvSpPr>
            <p:nvPr/>
          </p:nvSpPr>
          <p:spPr bwMode="auto">
            <a:xfrm>
              <a:off x="4381" y="1615"/>
              <a:ext cx="282" cy="132"/>
            </a:xfrm>
            <a:custGeom>
              <a:avLst/>
              <a:gdLst>
                <a:gd name="T0" fmla="*/ 282 w 282"/>
                <a:gd name="T1" fmla="*/ 32 h 132"/>
                <a:gd name="T2" fmla="*/ 282 w 282"/>
                <a:gd name="T3" fmla="*/ 32 h 132"/>
                <a:gd name="T4" fmla="*/ 280 w 282"/>
                <a:gd name="T5" fmla="*/ 24 h 132"/>
                <a:gd name="T6" fmla="*/ 278 w 282"/>
                <a:gd name="T7" fmla="*/ 18 h 132"/>
                <a:gd name="T8" fmla="*/ 272 w 282"/>
                <a:gd name="T9" fmla="*/ 8 h 132"/>
                <a:gd name="T10" fmla="*/ 262 w 282"/>
                <a:gd name="T11" fmla="*/ 2 h 132"/>
                <a:gd name="T12" fmla="*/ 256 w 282"/>
                <a:gd name="T13" fmla="*/ 0 h 132"/>
                <a:gd name="T14" fmla="*/ 250 w 282"/>
                <a:gd name="T15" fmla="*/ 0 h 132"/>
                <a:gd name="T16" fmla="*/ 32 w 282"/>
                <a:gd name="T17" fmla="*/ 0 h 132"/>
                <a:gd name="T18" fmla="*/ 32 w 282"/>
                <a:gd name="T19" fmla="*/ 0 h 132"/>
                <a:gd name="T20" fmla="*/ 26 w 282"/>
                <a:gd name="T21" fmla="*/ 0 h 132"/>
                <a:gd name="T22" fmla="*/ 20 w 282"/>
                <a:gd name="T23" fmla="*/ 2 h 132"/>
                <a:gd name="T24" fmla="*/ 10 w 282"/>
                <a:gd name="T25" fmla="*/ 8 h 132"/>
                <a:gd name="T26" fmla="*/ 4 w 282"/>
                <a:gd name="T27" fmla="*/ 18 h 132"/>
                <a:gd name="T28" fmla="*/ 2 w 282"/>
                <a:gd name="T29" fmla="*/ 24 h 132"/>
                <a:gd name="T30" fmla="*/ 0 w 282"/>
                <a:gd name="T31" fmla="*/ 32 h 132"/>
                <a:gd name="T32" fmla="*/ 0 w 282"/>
                <a:gd name="T33" fmla="*/ 132 h 132"/>
                <a:gd name="T34" fmla="*/ 282 w 282"/>
                <a:gd name="T35" fmla="*/ 132 h 132"/>
                <a:gd name="T36" fmla="*/ 282 w 282"/>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282" y="32"/>
                  </a:moveTo>
                  <a:lnTo>
                    <a:pt x="282" y="32"/>
                  </a:lnTo>
                  <a:lnTo>
                    <a:pt x="280" y="24"/>
                  </a:lnTo>
                  <a:lnTo>
                    <a:pt x="278" y="18"/>
                  </a:lnTo>
                  <a:lnTo>
                    <a:pt x="272" y="8"/>
                  </a:lnTo>
                  <a:lnTo>
                    <a:pt x="262" y="2"/>
                  </a:lnTo>
                  <a:lnTo>
                    <a:pt x="256" y="0"/>
                  </a:lnTo>
                  <a:lnTo>
                    <a:pt x="250" y="0"/>
                  </a:lnTo>
                  <a:lnTo>
                    <a:pt x="32" y="0"/>
                  </a:lnTo>
                  <a:lnTo>
                    <a:pt x="32" y="0"/>
                  </a:lnTo>
                  <a:lnTo>
                    <a:pt x="26" y="0"/>
                  </a:lnTo>
                  <a:lnTo>
                    <a:pt x="20" y="2"/>
                  </a:lnTo>
                  <a:lnTo>
                    <a:pt x="10" y="8"/>
                  </a:lnTo>
                  <a:lnTo>
                    <a:pt x="4" y="18"/>
                  </a:lnTo>
                  <a:lnTo>
                    <a:pt x="2" y="24"/>
                  </a:lnTo>
                  <a:lnTo>
                    <a:pt x="0" y="32"/>
                  </a:lnTo>
                  <a:lnTo>
                    <a:pt x="0" y="132"/>
                  </a:lnTo>
                  <a:lnTo>
                    <a:pt x="282" y="132"/>
                  </a:lnTo>
                  <a:lnTo>
                    <a:pt x="28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0" name="Freeform 27"/>
            <p:cNvSpPr>
              <a:spLocks/>
            </p:cNvSpPr>
            <p:nvPr/>
          </p:nvSpPr>
          <p:spPr bwMode="auto">
            <a:xfrm>
              <a:off x="4381" y="1787"/>
              <a:ext cx="282" cy="132"/>
            </a:xfrm>
            <a:custGeom>
              <a:avLst/>
              <a:gdLst>
                <a:gd name="T0" fmla="*/ 0 w 282"/>
                <a:gd name="T1" fmla="*/ 100 h 132"/>
                <a:gd name="T2" fmla="*/ 0 w 282"/>
                <a:gd name="T3" fmla="*/ 100 h 132"/>
                <a:gd name="T4" fmla="*/ 2 w 282"/>
                <a:gd name="T5" fmla="*/ 106 h 132"/>
                <a:gd name="T6" fmla="*/ 4 w 282"/>
                <a:gd name="T7" fmla="*/ 112 h 132"/>
                <a:gd name="T8" fmla="*/ 10 w 282"/>
                <a:gd name="T9" fmla="*/ 122 h 132"/>
                <a:gd name="T10" fmla="*/ 20 w 282"/>
                <a:gd name="T11" fmla="*/ 130 h 132"/>
                <a:gd name="T12" fmla="*/ 26 w 282"/>
                <a:gd name="T13" fmla="*/ 130 h 132"/>
                <a:gd name="T14" fmla="*/ 32 w 282"/>
                <a:gd name="T15" fmla="*/ 132 h 132"/>
                <a:gd name="T16" fmla="*/ 250 w 282"/>
                <a:gd name="T17" fmla="*/ 132 h 132"/>
                <a:gd name="T18" fmla="*/ 250 w 282"/>
                <a:gd name="T19" fmla="*/ 132 h 132"/>
                <a:gd name="T20" fmla="*/ 256 w 282"/>
                <a:gd name="T21" fmla="*/ 130 h 132"/>
                <a:gd name="T22" fmla="*/ 262 w 282"/>
                <a:gd name="T23" fmla="*/ 130 h 132"/>
                <a:gd name="T24" fmla="*/ 272 w 282"/>
                <a:gd name="T25" fmla="*/ 122 h 132"/>
                <a:gd name="T26" fmla="*/ 278 w 282"/>
                <a:gd name="T27" fmla="*/ 112 h 132"/>
                <a:gd name="T28" fmla="*/ 280 w 282"/>
                <a:gd name="T29" fmla="*/ 106 h 132"/>
                <a:gd name="T30" fmla="*/ 282 w 282"/>
                <a:gd name="T31" fmla="*/ 100 h 132"/>
                <a:gd name="T32" fmla="*/ 282 w 282"/>
                <a:gd name="T33" fmla="*/ 0 h 132"/>
                <a:gd name="T34" fmla="*/ 0 w 282"/>
                <a:gd name="T35" fmla="*/ 0 h 132"/>
                <a:gd name="T36" fmla="*/ 0 w 282"/>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0" y="100"/>
                  </a:moveTo>
                  <a:lnTo>
                    <a:pt x="0" y="100"/>
                  </a:lnTo>
                  <a:lnTo>
                    <a:pt x="2" y="106"/>
                  </a:lnTo>
                  <a:lnTo>
                    <a:pt x="4" y="112"/>
                  </a:lnTo>
                  <a:lnTo>
                    <a:pt x="10" y="122"/>
                  </a:lnTo>
                  <a:lnTo>
                    <a:pt x="20" y="130"/>
                  </a:lnTo>
                  <a:lnTo>
                    <a:pt x="26" y="130"/>
                  </a:lnTo>
                  <a:lnTo>
                    <a:pt x="32" y="132"/>
                  </a:lnTo>
                  <a:lnTo>
                    <a:pt x="250" y="132"/>
                  </a:lnTo>
                  <a:lnTo>
                    <a:pt x="250" y="132"/>
                  </a:lnTo>
                  <a:lnTo>
                    <a:pt x="256" y="130"/>
                  </a:lnTo>
                  <a:lnTo>
                    <a:pt x="262" y="130"/>
                  </a:lnTo>
                  <a:lnTo>
                    <a:pt x="272" y="122"/>
                  </a:lnTo>
                  <a:lnTo>
                    <a:pt x="278" y="112"/>
                  </a:lnTo>
                  <a:lnTo>
                    <a:pt x="280" y="106"/>
                  </a:lnTo>
                  <a:lnTo>
                    <a:pt x="282" y="100"/>
                  </a:lnTo>
                  <a:lnTo>
                    <a:pt x="282"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1" name="Freeform 28"/>
            <p:cNvSpPr>
              <a:spLocks/>
            </p:cNvSpPr>
            <p:nvPr/>
          </p:nvSpPr>
          <p:spPr bwMode="auto">
            <a:xfrm>
              <a:off x="4041" y="1615"/>
              <a:ext cx="280" cy="132"/>
            </a:xfrm>
            <a:custGeom>
              <a:avLst/>
              <a:gdLst>
                <a:gd name="T0" fmla="*/ 280 w 280"/>
                <a:gd name="T1" fmla="*/ 32 h 132"/>
                <a:gd name="T2" fmla="*/ 280 w 280"/>
                <a:gd name="T3" fmla="*/ 32 h 132"/>
                <a:gd name="T4" fmla="*/ 280 w 280"/>
                <a:gd name="T5" fmla="*/ 24 h 132"/>
                <a:gd name="T6" fmla="*/ 278 w 280"/>
                <a:gd name="T7" fmla="*/ 18 h 132"/>
                <a:gd name="T8" fmla="*/ 272 w 280"/>
                <a:gd name="T9" fmla="*/ 8 h 132"/>
                <a:gd name="T10" fmla="*/ 262 w 280"/>
                <a:gd name="T11" fmla="*/ 2 h 132"/>
                <a:gd name="T12" fmla="*/ 256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2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2" y="8"/>
                  </a:lnTo>
                  <a:lnTo>
                    <a:pt x="262" y="2"/>
                  </a:lnTo>
                  <a:lnTo>
                    <a:pt x="256" y="0"/>
                  </a:lnTo>
                  <a:lnTo>
                    <a:pt x="248" y="0"/>
                  </a:lnTo>
                  <a:lnTo>
                    <a:pt x="32" y="0"/>
                  </a:lnTo>
                  <a:lnTo>
                    <a:pt x="32" y="0"/>
                  </a:lnTo>
                  <a:lnTo>
                    <a:pt x="26" y="0"/>
                  </a:lnTo>
                  <a:lnTo>
                    <a:pt x="20" y="2"/>
                  </a:lnTo>
                  <a:lnTo>
                    <a:pt x="10" y="8"/>
                  </a:lnTo>
                  <a:lnTo>
                    <a:pt x="2" y="18"/>
                  </a:lnTo>
                  <a:lnTo>
                    <a:pt x="2"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2" name="Freeform 29"/>
            <p:cNvSpPr>
              <a:spLocks/>
            </p:cNvSpPr>
            <p:nvPr/>
          </p:nvSpPr>
          <p:spPr bwMode="auto">
            <a:xfrm>
              <a:off x="4041" y="1787"/>
              <a:ext cx="280" cy="132"/>
            </a:xfrm>
            <a:custGeom>
              <a:avLst/>
              <a:gdLst>
                <a:gd name="T0" fmla="*/ 0 w 280"/>
                <a:gd name="T1" fmla="*/ 100 h 132"/>
                <a:gd name="T2" fmla="*/ 0 w 280"/>
                <a:gd name="T3" fmla="*/ 100 h 132"/>
                <a:gd name="T4" fmla="*/ 2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6 w 280"/>
                <a:gd name="T21" fmla="*/ 130 h 132"/>
                <a:gd name="T22" fmla="*/ 262 w 280"/>
                <a:gd name="T23" fmla="*/ 130 h 132"/>
                <a:gd name="T24" fmla="*/ 272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2" y="106"/>
                  </a:lnTo>
                  <a:lnTo>
                    <a:pt x="2" y="112"/>
                  </a:lnTo>
                  <a:lnTo>
                    <a:pt x="10" y="122"/>
                  </a:lnTo>
                  <a:lnTo>
                    <a:pt x="20" y="130"/>
                  </a:lnTo>
                  <a:lnTo>
                    <a:pt x="26" y="130"/>
                  </a:lnTo>
                  <a:lnTo>
                    <a:pt x="32" y="132"/>
                  </a:lnTo>
                  <a:lnTo>
                    <a:pt x="248" y="132"/>
                  </a:lnTo>
                  <a:lnTo>
                    <a:pt x="248" y="132"/>
                  </a:lnTo>
                  <a:lnTo>
                    <a:pt x="256" y="130"/>
                  </a:lnTo>
                  <a:lnTo>
                    <a:pt x="262" y="130"/>
                  </a:lnTo>
                  <a:lnTo>
                    <a:pt x="272"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3" name="Freeform 30"/>
            <p:cNvSpPr>
              <a:spLocks/>
            </p:cNvSpPr>
            <p:nvPr/>
          </p:nvSpPr>
          <p:spPr bwMode="auto">
            <a:xfrm>
              <a:off x="370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4" name="Freeform 31"/>
            <p:cNvSpPr>
              <a:spLocks/>
            </p:cNvSpPr>
            <p:nvPr/>
          </p:nvSpPr>
          <p:spPr bwMode="auto">
            <a:xfrm>
              <a:off x="370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5" name="Freeform 32"/>
            <p:cNvSpPr>
              <a:spLocks/>
            </p:cNvSpPr>
            <p:nvPr/>
          </p:nvSpPr>
          <p:spPr bwMode="auto">
            <a:xfrm>
              <a:off x="336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6" name="Freeform 33"/>
            <p:cNvSpPr>
              <a:spLocks/>
            </p:cNvSpPr>
            <p:nvPr/>
          </p:nvSpPr>
          <p:spPr bwMode="auto">
            <a:xfrm>
              <a:off x="336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7" name="Freeform 34"/>
            <p:cNvSpPr>
              <a:spLocks/>
            </p:cNvSpPr>
            <p:nvPr/>
          </p:nvSpPr>
          <p:spPr bwMode="auto">
            <a:xfrm>
              <a:off x="3021"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8" name="Freeform 35"/>
            <p:cNvSpPr>
              <a:spLocks/>
            </p:cNvSpPr>
            <p:nvPr/>
          </p:nvSpPr>
          <p:spPr bwMode="auto">
            <a:xfrm>
              <a:off x="3021"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9" name="Freeform 36"/>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0" name="Freeform 37"/>
            <p:cNvSpPr>
              <a:spLocks/>
            </p:cNvSpPr>
            <p:nvPr/>
          </p:nvSpPr>
          <p:spPr bwMode="auto">
            <a:xfrm>
              <a:off x="2917" y="1857"/>
              <a:ext cx="328" cy="328"/>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1" name="Freeform 38"/>
            <p:cNvSpPr>
              <a:spLocks noEditPoints="1"/>
            </p:cNvSpPr>
            <p:nvPr/>
          </p:nvSpPr>
          <p:spPr bwMode="auto">
            <a:xfrm>
              <a:off x="2941" y="1881"/>
              <a:ext cx="280" cy="28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2" name="Freeform 39"/>
            <p:cNvSpPr>
              <a:spLocks/>
            </p:cNvSpPr>
            <p:nvPr/>
          </p:nvSpPr>
          <p:spPr bwMode="auto">
            <a:xfrm>
              <a:off x="2905" y="1925"/>
              <a:ext cx="24" cy="196"/>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3" name="Freeform 40"/>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4" name="Freeform 41"/>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5" name="Freeform 42"/>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6" name="Freeform 43"/>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7" name="Freeform 44"/>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8" name="Freeform 45"/>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9" name="Freeform 46"/>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40" name="Group 139"/>
          <p:cNvGrpSpPr>
            <a:grpSpLocks noChangeAspect="1"/>
          </p:cNvGrpSpPr>
          <p:nvPr/>
        </p:nvGrpSpPr>
        <p:grpSpPr bwMode="auto">
          <a:xfrm>
            <a:off x="3646001" y="4938060"/>
            <a:ext cx="1948259" cy="1035131"/>
            <a:chOff x="2291" y="1337"/>
            <a:chExt cx="3098" cy="1646"/>
          </a:xfrm>
        </p:grpSpPr>
        <p:sp>
          <p:nvSpPr>
            <p:cNvPr id="141" name="AutoShape 3"/>
            <p:cNvSpPr>
              <a:spLocks noChangeAspect="1" noChangeArrowheads="1" noTextEdit="1"/>
            </p:cNvSpPr>
            <p:nvPr/>
          </p:nvSpPr>
          <p:spPr bwMode="auto">
            <a:xfrm>
              <a:off x="2291" y="1337"/>
              <a:ext cx="3098" cy="1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2" name="Freeform 5"/>
            <p:cNvSpPr>
              <a:spLocks/>
            </p:cNvSpPr>
            <p:nvPr/>
          </p:nvSpPr>
          <p:spPr bwMode="auto">
            <a:xfrm>
              <a:off x="2333" y="1401"/>
              <a:ext cx="3056" cy="1582"/>
            </a:xfrm>
            <a:custGeom>
              <a:avLst/>
              <a:gdLst>
                <a:gd name="T0" fmla="*/ 620 w 3056"/>
                <a:gd name="T1" fmla="*/ 2 h 1582"/>
                <a:gd name="T2" fmla="*/ 522 w 3056"/>
                <a:gd name="T3" fmla="*/ 24 h 1582"/>
                <a:gd name="T4" fmla="*/ 434 w 3056"/>
                <a:gd name="T5" fmla="*/ 74 h 1582"/>
                <a:gd name="T6" fmla="*/ 366 w 3056"/>
                <a:gd name="T7" fmla="*/ 146 h 1582"/>
                <a:gd name="T8" fmla="*/ 328 w 3056"/>
                <a:gd name="T9" fmla="*/ 212 h 1582"/>
                <a:gd name="T10" fmla="*/ 304 w 3056"/>
                <a:gd name="T11" fmla="*/ 290 h 1582"/>
                <a:gd name="T12" fmla="*/ 300 w 3056"/>
                <a:gd name="T13" fmla="*/ 364 h 1582"/>
                <a:gd name="T14" fmla="*/ 300 w 3056"/>
                <a:gd name="T15" fmla="*/ 438 h 1582"/>
                <a:gd name="T16" fmla="*/ 232 w 3056"/>
                <a:gd name="T17" fmla="*/ 460 h 1582"/>
                <a:gd name="T18" fmla="*/ 152 w 3056"/>
                <a:gd name="T19" fmla="*/ 508 h 1582"/>
                <a:gd name="T20" fmla="*/ 88 w 3056"/>
                <a:gd name="T21" fmla="*/ 574 h 1582"/>
                <a:gd name="T22" fmla="*/ 44 w 3056"/>
                <a:gd name="T23" fmla="*/ 656 h 1582"/>
                <a:gd name="T24" fmla="*/ 34 w 3056"/>
                <a:gd name="T25" fmla="*/ 678 h 1582"/>
                <a:gd name="T26" fmla="*/ 20 w 3056"/>
                <a:gd name="T27" fmla="*/ 782 h 1582"/>
                <a:gd name="T28" fmla="*/ 4 w 3056"/>
                <a:gd name="T29" fmla="*/ 1002 h 1582"/>
                <a:gd name="T30" fmla="*/ 0 w 3056"/>
                <a:gd name="T31" fmla="*/ 1108 h 1582"/>
                <a:gd name="T32" fmla="*/ 32 w 3056"/>
                <a:gd name="T33" fmla="*/ 1210 h 1582"/>
                <a:gd name="T34" fmla="*/ 112 w 3056"/>
                <a:gd name="T35" fmla="*/ 1278 h 1582"/>
                <a:gd name="T36" fmla="*/ 148 w 3056"/>
                <a:gd name="T37" fmla="*/ 1372 h 1582"/>
                <a:gd name="T38" fmla="*/ 226 w 3056"/>
                <a:gd name="T39" fmla="*/ 1474 h 1582"/>
                <a:gd name="T40" fmla="*/ 334 w 3056"/>
                <a:gd name="T41" fmla="*/ 1548 h 1582"/>
                <a:gd name="T42" fmla="*/ 464 w 3056"/>
                <a:gd name="T43" fmla="*/ 1582 h 1582"/>
                <a:gd name="T44" fmla="*/ 556 w 3056"/>
                <a:gd name="T45" fmla="*/ 1578 h 1582"/>
                <a:gd name="T46" fmla="*/ 666 w 3056"/>
                <a:gd name="T47" fmla="*/ 1544 h 1582"/>
                <a:gd name="T48" fmla="*/ 762 w 3056"/>
                <a:gd name="T49" fmla="*/ 1482 h 1582"/>
                <a:gd name="T50" fmla="*/ 836 w 3056"/>
                <a:gd name="T51" fmla="*/ 1394 h 1582"/>
                <a:gd name="T52" fmla="*/ 1648 w 3056"/>
                <a:gd name="T53" fmla="*/ 1342 h 1582"/>
                <a:gd name="T54" fmla="*/ 1708 w 3056"/>
                <a:gd name="T55" fmla="*/ 1440 h 1582"/>
                <a:gd name="T56" fmla="*/ 1794 w 3056"/>
                <a:gd name="T57" fmla="*/ 1516 h 1582"/>
                <a:gd name="T58" fmla="*/ 1896 w 3056"/>
                <a:gd name="T59" fmla="*/ 1566 h 1582"/>
                <a:gd name="T60" fmla="*/ 2012 w 3056"/>
                <a:gd name="T61" fmla="*/ 1582 h 1582"/>
                <a:gd name="T62" fmla="*/ 2098 w 3056"/>
                <a:gd name="T63" fmla="*/ 1572 h 1582"/>
                <a:gd name="T64" fmla="*/ 2206 w 3056"/>
                <a:gd name="T65" fmla="*/ 1532 h 1582"/>
                <a:gd name="T66" fmla="*/ 2296 w 3056"/>
                <a:gd name="T67" fmla="*/ 1462 h 1582"/>
                <a:gd name="T68" fmla="*/ 2362 w 3056"/>
                <a:gd name="T69" fmla="*/ 1368 h 1582"/>
                <a:gd name="T70" fmla="*/ 2704 w 3056"/>
                <a:gd name="T71" fmla="*/ 1342 h 1582"/>
                <a:gd name="T72" fmla="*/ 2796 w 3056"/>
                <a:gd name="T73" fmla="*/ 1322 h 1582"/>
                <a:gd name="T74" fmla="*/ 2872 w 3056"/>
                <a:gd name="T75" fmla="*/ 1292 h 1582"/>
                <a:gd name="T76" fmla="*/ 2926 w 3056"/>
                <a:gd name="T77" fmla="*/ 1284 h 1582"/>
                <a:gd name="T78" fmla="*/ 2988 w 3056"/>
                <a:gd name="T79" fmla="*/ 1250 h 1582"/>
                <a:gd name="T80" fmla="*/ 3034 w 3056"/>
                <a:gd name="T81" fmla="*/ 1196 h 1582"/>
                <a:gd name="T82" fmla="*/ 3054 w 3056"/>
                <a:gd name="T83" fmla="*/ 1126 h 1582"/>
                <a:gd name="T84" fmla="*/ 3054 w 3056"/>
                <a:gd name="T85" fmla="*/ 1016 h 1582"/>
                <a:gd name="T86" fmla="*/ 3024 w 3056"/>
                <a:gd name="T87" fmla="*/ 346 h 1582"/>
                <a:gd name="T88" fmla="*/ 3010 w 3056"/>
                <a:gd name="T89" fmla="*/ 244 h 1582"/>
                <a:gd name="T90" fmla="*/ 2946 w 3056"/>
                <a:gd name="T91" fmla="*/ 126 h 1582"/>
                <a:gd name="T92" fmla="*/ 2844 w 3056"/>
                <a:gd name="T93" fmla="*/ 42 h 1582"/>
                <a:gd name="T94" fmla="*/ 2716 w 3056"/>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6" h="1582">
                  <a:moveTo>
                    <a:pt x="2680" y="0"/>
                  </a:moveTo>
                  <a:lnTo>
                    <a:pt x="646" y="0"/>
                  </a:lnTo>
                  <a:lnTo>
                    <a:pt x="646" y="0"/>
                  </a:lnTo>
                  <a:lnTo>
                    <a:pt x="620" y="2"/>
                  </a:lnTo>
                  <a:lnTo>
                    <a:pt x="594" y="4"/>
                  </a:lnTo>
                  <a:lnTo>
                    <a:pt x="570" y="10"/>
                  </a:lnTo>
                  <a:lnTo>
                    <a:pt x="544" y="16"/>
                  </a:lnTo>
                  <a:lnTo>
                    <a:pt x="522" y="24"/>
                  </a:lnTo>
                  <a:lnTo>
                    <a:pt x="498" y="34"/>
                  </a:lnTo>
                  <a:lnTo>
                    <a:pt x="476" y="46"/>
                  </a:lnTo>
                  <a:lnTo>
                    <a:pt x="454" y="58"/>
                  </a:lnTo>
                  <a:lnTo>
                    <a:pt x="434" y="74"/>
                  </a:lnTo>
                  <a:lnTo>
                    <a:pt x="416" y="90"/>
                  </a:lnTo>
                  <a:lnTo>
                    <a:pt x="398" y="106"/>
                  </a:lnTo>
                  <a:lnTo>
                    <a:pt x="380" y="126"/>
                  </a:lnTo>
                  <a:lnTo>
                    <a:pt x="366" y="146"/>
                  </a:lnTo>
                  <a:lnTo>
                    <a:pt x="352" y="166"/>
                  </a:lnTo>
                  <a:lnTo>
                    <a:pt x="340" y="190"/>
                  </a:lnTo>
                  <a:lnTo>
                    <a:pt x="328" y="212"/>
                  </a:lnTo>
                  <a:lnTo>
                    <a:pt x="328" y="212"/>
                  </a:lnTo>
                  <a:lnTo>
                    <a:pt x="320" y="232"/>
                  </a:lnTo>
                  <a:lnTo>
                    <a:pt x="312" y="252"/>
                  </a:lnTo>
                  <a:lnTo>
                    <a:pt x="308" y="270"/>
                  </a:lnTo>
                  <a:lnTo>
                    <a:pt x="304" y="290"/>
                  </a:lnTo>
                  <a:lnTo>
                    <a:pt x="302" y="328"/>
                  </a:lnTo>
                  <a:lnTo>
                    <a:pt x="300" y="362"/>
                  </a:lnTo>
                  <a:lnTo>
                    <a:pt x="300" y="364"/>
                  </a:lnTo>
                  <a:lnTo>
                    <a:pt x="300" y="364"/>
                  </a:lnTo>
                  <a:lnTo>
                    <a:pt x="300" y="396"/>
                  </a:lnTo>
                  <a:lnTo>
                    <a:pt x="300" y="396"/>
                  </a:lnTo>
                  <a:lnTo>
                    <a:pt x="300" y="406"/>
                  </a:lnTo>
                  <a:lnTo>
                    <a:pt x="300" y="438"/>
                  </a:lnTo>
                  <a:lnTo>
                    <a:pt x="300" y="438"/>
                  </a:lnTo>
                  <a:lnTo>
                    <a:pt x="276" y="444"/>
                  </a:lnTo>
                  <a:lnTo>
                    <a:pt x="254" y="452"/>
                  </a:lnTo>
                  <a:lnTo>
                    <a:pt x="232" y="460"/>
                  </a:lnTo>
                  <a:lnTo>
                    <a:pt x="210" y="470"/>
                  </a:lnTo>
                  <a:lnTo>
                    <a:pt x="190" y="482"/>
                  </a:lnTo>
                  <a:lnTo>
                    <a:pt x="172" y="494"/>
                  </a:lnTo>
                  <a:lnTo>
                    <a:pt x="152" y="508"/>
                  </a:lnTo>
                  <a:lnTo>
                    <a:pt x="134" y="524"/>
                  </a:lnTo>
                  <a:lnTo>
                    <a:pt x="118" y="540"/>
                  </a:lnTo>
                  <a:lnTo>
                    <a:pt x="102" y="556"/>
                  </a:lnTo>
                  <a:lnTo>
                    <a:pt x="88" y="574"/>
                  </a:lnTo>
                  <a:lnTo>
                    <a:pt x="76" y="594"/>
                  </a:lnTo>
                  <a:lnTo>
                    <a:pt x="64" y="614"/>
                  </a:lnTo>
                  <a:lnTo>
                    <a:pt x="52" y="634"/>
                  </a:lnTo>
                  <a:lnTo>
                    <a:pt x="44" y="656"/>
                  </a:lnTo>
                  <a:lnTo>
                    <a:pt x="36" y="678"/>
                  </a:lnTo>
                  <a:lnTo>
                    <a:pt x="36" y="678"/>
                  </a:lnTo>
                  <a:lnTo>
                    <a:pt x="34" y="678"/>
                  </a:lnTo>
                  <a:lnTo>
                    <a:pt x="34" y="678"/>
                  </a:lnTo>
                  <a:lnTo>
                    <a:pt x="28" y="704"/>
                  </a:lnTo>
                  <a:lnTo>
                    <a:pt x="24" y="730"/>
                  </a:lnTo>
                  <a:lnTo>
                    <a:pt x="20" y="756"/>
                  </a:lnTo>
                  <a:lnTo>
                    <a:pt x="20" y="782"/>
                  </a:lnTo>
                  <a:lnTo>
                    <a:pt x="20" y="962"/>
                  </a:lnTo>
                  <a:lnTo>
                    <a:pt x="20" y="962"/>
                  </a:lnTo>
                  <a:lnTo>
                    <a:pt x="10" y="982"/>
                  </a:lnTo>
                  <a:lnTo>
                    <a:pt x="4" y="1002"/>
                  </a:lnTo>
                  <a:lnTo>
                    <a:pt x="2" y="1022"/>
                  </a:lnTo>
                  <a:lnTo>
                    <a:pt x="0" y="1044"/>
                  </a:lnTo>
                  <a:lnTo>
                    <a:pt x="0" y="1108"/>
                  </a:lnTo>
                  <a:lnTo>
                    <a:pt x="0" y="1108"/>
                  </a:lnTo>
                  <a:lnTo>
                    <a:pt x="2" y="1136"/>
                  </a:lnTo>
                  <a:lnTo>
                    <a:pt x="8" y="1162"/>
                  </a:lnTo>
                  <a:lnTo>
                    <a:pt x="18" y="1186"/>
                  </a:lnTo>
                  <a:lnTo>
                    <a:pt x="32" y="1210"/>
                  </a:lnTo>
                  <a:lnTo>
                    <a:pt x="48" y="1230"/>
                  </a:lnTo>
                  <a:lnTo>
                    <a:pt x="66" y="1250"/>
                  </a:lnTo>
                  <a:lnTo>
                    <a:pt x="88" y="1264"/>
                  </a:lnTo>
                  <a:lnTo>
                    <a:pt x="112" y="1278"/>
                  </a:lnTo>
                  <a:lnTo>
                    <a:pt x="112" y="1278"/>
                  </a:lnTo>
                  <a:lnTo>
                    <a:pt x="122" y="1310"/>
                  </a:lnTo>
                  <a:lnTo>
                    <a:pt x="134" y="1342"/>
                  </a:lnTo>
                  <a:lnTo>
                    <a:pt x="148" y="1372"/>
                  </a:lnTo>
                  <a:lnTo>
                    <a:pt x="164" y="1400"/>
                  </a:lnTo>
                  <a:lnTo>
                    <a:pt x="182" y="1426"/>
                  </a:lnTo>
                  <a:lnTo>
                    <a:pt x="204" y="1452"/>
                  </a:lnTo>
                  <a:lnTo>
                    <a:pt x="226" y="1474"/>
                  </a:lnTo>
                  <a:lnTo>
                    <a:pt x="252" y="1496"/>
                  </a:lnTo>
                  <a:lnTo>
                    <a:pt x="278" y="1516"/>
                  </a:lnTo>
                  <a:lnTo>
                    <a:pt x="306" y="1532"/>
                  </a:lnTo>
                  <a:lnTo>
                    <a:pt x="334" y="1548"/>
                  </a:lnTo>
                  <a:lnTo>
                    <a:pt x="366" y="1560"/>
                  </a:lnTo>
                  <a:lnTo>
                    <a:pt x="398" y="1570"/>
                  </a:lnTo>
                  <a:lnTo>
                    <a:pt x="430" y="1576"/>
                  </a:lnTo>
                  <a:lnTo>
                    <a:pt x="464" y="1582"/>
                  </a:lnTo>
                  <a:lnTo>
                    <a:pt x="498" y="1582"/>
                  </a:lnTo>
                  <a:lnTo>
                    <a:pt x="498" y="1582"/>
                  </a:lnTo>
                  <a:lnTo>
                    <a:pt x="528" y="1582"/>
                  </a:lnTo>
                  <a:lnTo>
                    <a:pt x="556" y="1578"/>
                  </a:lnTo>
                  <a:lnTo>
                    <a:pt x="586" y="1572"/>
                  </a:lnTo>
                  <a:lnTo>
                    <a:pt x="614" y="1566"/>
                  </a:lnTo>
                  <a:lnTo>
                    <a:pt x="640" y="1556"/>
                  </a:lnTo>
                  <a:lnTo>
                    <a:pt x="666" y="1544"/>
                  </a:lnTo>
                  <a:lnTo>
                    <a:pt x="692" y="1532"/>
                  </a:lnTo>
                  <a:lnTo>
                    <a:pt x="716" y="1516"/>
                  </a:lnTo>
                  <a:lnTo>
                    <a:pt x="740" y="1500"/>
                  </a:lnTo>
                  <a:lnTo>
                    <a:pt x="762" y="1482"/>
                  </a:lnTo>
                  <a:lnTo>
                    <a:pt x="782" y="1462"/>
                  </a:lnTo>
                  <a:lnTo>
                    <a:pt x="802" y="1440"/>
                  </a:lnTo>
                  <a:lnTo>
                    <a:pt x="820" y="1418"/>
                  </a:lnTo>
                  <a:lnTo>
                    <a:pt x="836" y="1394"/>
                  </a:lnTo>
                  <a:lnTo>
                    <a:pt x="850" y="1368"/>
                  </a:lnTo>
                  <a:lnTo>
                    <a:pt x="862" y="1342"/>
                  </a:lnTo>
                  <a:lnTo>
                    <a:pt x="1648" y="1342"/>
                  </a:lnTo>
                  <a:lnTo>
                    <a:pt x="1648" y="1342"/>
                  </a:lnTo>
                  <a:lnTo>
                    <a:pt x="1660" y="1368"/>
                  </a:lnTo>
                  <a:lnTo>
                    <a:pt x="1674" y="1394"/>
                  </a:lnTo>
                  <a:lnTo>
                    <a:pt x="1690" y="1418"/>
                  </a:lnTo>
                  <a:lnTo>
                    <a:pt x="1708" y="1440"/>
                  </a:lnTo>
                  <a:lnTo>
                    <a:pt x="1728" y="1462"/>
                  </a:lnTo>
                  <a:lnTo>
                    <a:pt x="1748" y="1482"/>
                  </a:lnTo>
                  <a:lnTo>
                    <a:pt x="1770" y="1500"/>
                  </a:lnTo>
                  <a:lnTo>
                    <a:pt x="1794" y="1516"/>
                  </a:lnTo>
                  <a:lnTo>
                    <a:pt x="1818" y="1532"/>
                  </a:lnTo>
                  <a:lnTo>
                    <a:pt x="1842" y="1544"/>
                  </a:lnTo>
                  <a:lnTo>
                    <a:pt x="1870" y="1556"/>
                  </a:lnTo>
                  <a:lnTo>
                    <a:pt x="1896" y="1566"/>
                  </a:lnTo>
                  <a:lnTo>
                    <a:pt x="1924" y="1572"/>
                  </a:lnTo>
                  <a:lnTo>
                    <a:pt x="1952" y="1578"/>
                  </a:lnTo>
                  <a:lnTo>
                    <a:pt x="1982" y="1582"/>
                  </a:lnTo>
                  <a:lnTo>
                    <a:pt x="2012" y="1582"/>
                  </a:lnTo>
                  <a:lnTo>
                    <a:pt x="2012" y="1582"/>
                  </a:lnTo>
                  <a:lnTo>
                    <a:pt x="2042" y="1582"/>
                  </a:lnTo>
                  <a:lnTo>
                    <a:pt x="2070" y="1578"/>
                  </a:lnTo>
                  <a:lnTo>
                    <a:pt x="2098" y="1572"/>
                  </a:lnTo>
                  <a:lnTo>
                    <a:pt x="2126" y="1566"/>
                  </a:lnTo>
                  <a:lnTo>
                    <a:pt x="2154" y="1556"/>
                  </a:lnTo>
                  <a:lnTo>
                    <a:pt x="2180" y="1544"/>
                  </a:lnTo>
                  <a:lnTo>
                    <a:pt x="2206" y="1532"/>
                  </a:lnTo>
                  <a:lnTo>
                    <a:pt x="2230" y="1516"/>
                  </a:lnTo>
                  <a:lnTo>
                    <a:pt x="2254" y="1500"/>
                  </a:lnTo>
                  <a:lnTo>
                    <a:pt x="2276" y="1482"/>
                  </a:lnTo>
                  <a:lnTo>
                    <a:pt x="2296" y="1462"/>
                  </a:lnTo>
                  <a:lnTo>
                    <a:pt x="2314" y="1440"/>
                  </a:lnTo>
                  <a:lnTo>
                    <a:pt x="2332" y="1418"/>
                  </a:lnTo>
                  <a:lnTo>
                    <a:pt x="2348" y="1394"/>
                  </a:lnTo>
                  <a:lnTo>
                    <a:pt x="2362" y="1368"/>
                  </a:lnTo>
                  <a:lnTo>
                    <a:pt x="2376" y="1342"/>
                  </a:lnTo>
                  <a:lnTo>
                    <a:pt x="2680" y="1342"/>
                  </a:lnTo>
                  <a:lnTo>
                    <a:pt x="2680" y="1342"/>
                  </a:lnTo>
                  <a:lnTo>
                    <a:pt x="2704" y="1342"/>
                  </a:lnTo>
                  <a:lnTo>
                    <a:pt x="2728" y="1340"/>
                  </a:lnTo>
                  <a:lnTo>
                    <a:pt x="2750" y="1336"/>
                  </a:lnTo>
                  <a:lnTo>
                    <a:pt x="2774" y="1330"/>
                  </a:lnTo>
                  <a:lnTo>
                    <a:pt x="2796" y="1322"/>
                  </a:lnTo>
                  <a:lnTo>
                    <a:pt x="2818" y="1314"/>
                  </a:lnTo>
                  <a:lnTo>
                    <a:pt x="2838" y="1304"/>
                  </a:lnTo>
                  <a:lnTo>
                    <a:pt x="2860" y="1292"/>
                  </a:lnTo>
                  <a:lnTo>
                    <a:pt x="2872" y="1292"/>
                  </a:lnTo>
                  <a:lnTo>
                    <a:pt x="2872" y="1292"/>
                  </a:lnTo>
                  <a:lnTo>
                    <a:pt x="2890" y="1290"/>
                  </a:lnTo>
                  <a:lnTo>
                    <a:pt x="2908" y="1288"/>
                  </a:lnTo>
                  <a:lnTo>
                    <a:pt x="2926" y="1284"/>
                  </a:lnTo>
                  <a:lnTo>
                    <a:pt x="2942" y="1278"/>
                  </a:lnTo>
                  <a:lnTo>
                    <a:pt x="2958" y="1270"/>
                  </a:lnTo>
                  <a:lnTo>
                    <a:pt x="2974" y="1260"/>
                  </a:lnTo>
                  <a:lnTo>
                    <a:pt x="2988" y="1250"/>
                  </a:lnTo>
                  <a:lnTo>
                    <a:pt x="3002" y="1238"/>
                  </a:lnTo>
                  <a:lnTo>
                    <a:pt x="3014" y="1224"/>
                  </a:lnTo>
                  <a:lnTo>
                    <a:pt x="3024" y="1210"/>
                  </a:lnTo>
                  <a:lnTo>
                    <a:pt x="3034" y="1196"/>
                  </a:lnTo>
                  <a:lnTo>
                    <a:pt x="3040" y="1180"/>
                  </a:lnTo>
                  <a:lnTo>
                    <a:pt x="3046" y="1162"/>
                  </a:lnTo>
                  <a:lnTo>
                    <a:pt x="3052" y="1144"/>
                  </a:lnTo>
                  <a:lnTo>
                    <a:pt x="3054" y="1126"/>
                  </a:lnTo>
                  <a:lnTo>
                    <a:pt x="3056" y="1108"/>
                  </a:lnTo>
                  <a:lnTo>
                    <a:pt x="3056" y="1044"/>
                  </a:lnTo>
                  <a:lnTo>
                    <a:pt x="3056" y="1044"/>
                  </a:lnTo>
                  <a:lnTo>
                    <a:pt x="3054" y="1016"/>
                  </a:lnTo>
                  <a:lnTo>
                    <a:pt x="3048" y="990"/>
                  </a:lnTo>
                  <a:lnTo>
                    <a:pt x="3038" y="966"/>
                  </a:lnTo>
                  <a:lnTo>
                    <a:pt x="3024" y="942"/>
                  </a:lnTo>
                  <a:lnTo>
                    <a:pt x="3024" y="346"/>
                  </a:lnTo>
                  <a:lnTo>
                    <a:pt x="3024" y="346"/>
                  </a:lnTo>
                  <a:lnTo>
                    <a:pt x="3022" y="310"/>
                  </a:lnTo>
                  <a:lnTo>
                    <a:pt x="3018" y="276"/>
                  </a:lnTo>
                  <a:lnTo>
                    <a:pt x="3010" y="244"/>
                  </a:lnTo>
                  <a:lnTo>
                    <a:pt x="2998" y="212"/>
                  </a:lnTo>
                  <a:lnTo>
                    <a:pt x="2982" y="182"/>
                  </a:lnTo>
                  <a:lnTo>
                    <a:pt x="2966" y="152"/>
                  </a:lnTo>
                  <a:lnTo>
                    <a:pt x="2946" y="126"/>
                  </a:lnTo>
                  <a:lnTo>
                    <a:pt x="2924" y="102"/>
                  </a:lnTo>
                  <a:lnTo>
                    <a:pt x="2900" y="80"/>
                  </a:lnTo>
                  <a:lnTo>
                    <a:pt x="2872" y="60"/>
                  </a:lnTo>
                  <a:lnTo>
                    <a:pt x="2844" y="42"/>
                  </a:lnTo>
                  <a:lnTo>
                    <a:pt x="2814" y="28"/>
                  </a:lnTo>
                  <a:lnTo>
                    <a:pt x="2782" y="16"/>
                  </a:lnTo>
                  <a:lnTo>
                    <a:pt x="2750" y="8"/>
                  </a:lnTo>
                  <a:lnTo>
                    <a:pt x="2716" y="2"/>
                  </a:lnTo>
                  <a:lnTo>
                    <a:pt x="2680" y="0"/>
                  </a:lnTo>
                  <a:lnTo>
                    <a:pt x="2680" y="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3" name="Freeform 6"/>
            <p:cNvSpPr>
              <a:spLocks/>
            </p:cNvSpPr>
            <p:nvPr/>
          </p:nvSpPr>
          <p:spPr bwMode="auto">
            <a:xfrm>
              <a:off x="2291" y="1337"/>
              <a:ext cx="3054" cy="1582"/>
            </a:xfrm>
            <a:custGeom>
              <a:avLst/>
              <a:gdLst>
                <a:gd name="T0" fmla="*/ 620 w 3054"/>
                <a:gd name="T1" fmla="*/ 2 h 1582"/>
                <a:gd name="T2" fmla="*/ 520 w 3054"/>
                <a:gd name="T3" fmla="*/ 24 h 1582"/>
                <a:gd name="T4" fmla="*/ 434 w 3054"/>
                <a:gd name="T5" fmla="*/ 74 h 1582"/>
                <a:gd name="T6" fmla="*/ 364 w 3054"/>
                <a:gd name="T7" fmla="*/ 146 h 1582"/>
                <a:gd name="T8" fmla="*/ 328 w 3054"/>
                <a:gd name="T9" fmla="*/ 212 h 1582"/>
                <a:gd name="T10" fmla="*/ 304 w 3054"/>
                <a:gd name="T11" fmla="*/ 290 h 1582"/>
                <a:gd name="T12" fmla="*/ 300 w 3054"/>
                <a:gd name="T13" fmla="*/ 364 h 1582"/>
                <a:gd name="T14" fmla="*/ 298 w 3054"/>
                <a:gd name="T15" fmla="*/ 438 h 1582"/>
                <a:gd name="T16" fmla="*/ 232 w 3054"/>
                <a:gd name="T17" fmla="*/ 460 h 1582"/>
                <a:gd name="T18" fmla="*/ 152 w 3054"/>
                <a:gd name="T19" fmla="*/ 508 h 1582"/>
                <a:gd name="T20" fmla="*/ 88 w 3054"/>
                <a:gd name="T21" fmla="*/ 574 h 1582"/>
                <a:gd name="T22" fmla="*/ 42 w 3054"/>
                <a:gd name="T23" fmla="*/ 656 h 1582"/>
                <a:gd name="T24" fmla="*/ 34 w 3054"/>
                <a:gd name="T25" fmla="*/ 678 h 1582"/>
                <a:gd name="T26" fmla="*/ 18 w 3054"/>
                <a:gd name="T27" fmla="*/ 782 h 1582"/>
                <a:gd name="T28" fmla="*/ 4 w 3054"/>
                <a:gd name="T29" fmla="*/ 1002 h 1582"/>
                <a:gd name="T30" fmla="*/ 0 w 3054"/>
                <a:gd name="T31" fmla="*/ 1108 h 1582"/>
                <a:gd name="T32" fmla="*/ 30 w 3054"/>
                <a:gd name="T33" fmla="*/ 1210 h 1582"/>
                <a:gd name="T34" fmla="*/ 112 w 3054"/>
                <a:gd name="T35" fmla="*/ 1278 h 1582"/>
                <a:gd name="T36" fmla="*/ 146 w 3054"/>
                <a:gd name="T37" fmla="*/ 1370 h 1582"/>
                <a:gd name="T38" fmla="*/ 226 w 3054"/>
                <a:gd name="T39" fmla="*/ 1474 h 1582"/>
                <a:gd name="T40" fmla="*/ 334 w 3054"/>
                <a:gd name="T41" fmla="*/ 1548 h 1582"/>
                <a:gd name="T42" fmla="*/ 462 w 3054"/>
                <a:gd name="T43" fmla="*/ 1582 h 1582"/>
                <a:gd name="T44" fmla="*/ 556 w 3054"/>
                <a:gd name="T45" fmla="*/ 1578 h 1582"/>
                <a:gd name="T46" fmla="*/ 666 w 3054"/>
                <a:gd name="T47" fmla="*/ 1544 h 1582"/>
                <a:gd name="T48" fmla="*/ 760 w 3054"/>
                <a:gd name="T49" fmla="*/ 1482 h 1582"/>
                <a:gd name="T50" fmla="*/ 834 w 3054"/>
                <a:gd name="T51" fmla="*/ 1394 h 1582"/>
                <a:gd name="T52" fmla="*/ 1646 w 3054"/>
                <a:gd name="T53" fmla="*/ 1342 h 1582"/>
                <a:gd name="T54" fmla="*/ 1708 w 3054"/>
                <a:gd name="T55" fmla="*/ 1440 h 1582"/>
                <a:gd name="T56" fmla="*/ 1792 w 3054"/>
                <a:gd name="T57" fmla="*/ 1516 h 1582"/>
                <a:gd name="T58" fmla="*/ 1896 w 3054"/>
                <a:gd name="T59" fmla="*/ 1566 h 1582"/>
                <a:gd name="T60" fmla="*/ 2010 w 3054"/>
                <a:gd name="T61" fmla="*/ 1582 h 1582"/>
                <a:gd name="T62" fmla="*/ 2098 w 3054"/>
                <a:gd name="T63" fmla="*/ 1572 h 1582"/>
                <a:gd name="T64" fmla="*/ 2204 w 3054"/>
                <a:gd name="T65" fmla="*/ 1532 h 1582"/>
                <a:gd name="T66" fmla="*/ 2294 w 3054"/>
                <a:gd name="T67" fmla="*/ 1462 h 1582"/>
                <a:gd name="T68" fmla="*/ 2362 w 3054"/>
                <a:gd name="T69" fmla="*/ 1368 h 1582"/>
                <a:gd name="T70" fmla="*/ 2704 w 3054"/>
                <a:gd name="T71" fmla="*/ 1342 h 1582"/>
                <a:gd name="T72" fmla="*/ 2796 w 3054"/>
                <a:gd name="T73" fmla="*/ 1322 h 1582"/>
                <a:gd name="T74" fmla="*/ 2870 w 3054"/>
                <a:gd name="T75" fmla="*/ 1292 h 1582"/>
                <a:gd name="T76" fmla="*/ 2926 w 3054"/>
                <a:gd name="T77" fmla="*/ 1284 h 1582"/>
                <a:gd name="T78" fmla="*/ 2988 w 3054"/>
                <a:gd name="T79" fmla="*/ 1250 h 1582"/>
                <a:gd name="T80" fmla="*/ 3032 w 3054"/>
                <a:gd name="T81" fmla="*/ 1196 h 1582"/>
                <a:gd name="T82" fmla="*/ 3054 w 3054"/>
                <a:gd name="T83" fmla="*/ 1126 h 1582"/>
                <a:gd name="T84" fmla="*/ 3052 w 3054"/>
                <a:gd name="T85" fmla="*/ 1016 h 1582"/>
                <a:gd name="T86" fmla="*/ 3024 w 3054"/>
                <a:gd name="T87" fmla="*/ 346 h 1582"/>
                <a:gd name="T88" fmla="*/ 3008 w 3054"/>
                <a:gd name="T89" fmla="*/ 242 h 1582"/>
                <a:gd name="T90" fmla="*/ 2946 w 3054"/>
                <a:gd name="T91" fmla="*/ 126 h 1582"/>
                <a:gd name="T92" fmla="*/ 2844 w 3054"/>
                <a:gd name="T93" fmla="*/ 42 h 1582"/>
                <a:gd name="T94" fmla="*/ 2714 w 3054"/>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4" h="1582">
                  <a:moveTo>
                    <a:pt x="2680" y="0"/>
                  </a:moveTo>
                  <a:lnTo>
                    <a:pt x="646" y="0"/>
                  </a:lnTo>
                  <a:lnTo>
                    <a:pt x="646" y="0"/>
                  </a:lnTo>
                  <a:lnTo>
                    <a:pt x="620" y="2"/>
                  </a:lnTo>
                  <a:lnTo>
                    <a:pt x="594" y="4"/>
                  </a:lnTo>
                  <a:lnTo>
                    <a:pt x="568" y="10"/>
                  </a:lnTo>
                  <a:lnTo>
                    <a:pt x="544" y="16"/>
                  </a:lnTo>
                  <a:lnTo>
                    <a:pt x="520" y="24"/>
                  </a:lnTo>
                  <a:lnTo>
                    <a:pt x="498" y="34"/>
                  </a:lnTo>
                  <a:lnTo>
                    <a:pt x="476" y="46"/>
                  </a:lnTo>
                  <a:lnTo>
                    <a:pt x="454" y="58"/>
                  </a:lnTo>
                  <a:lnTo>
                    <a:pt x="434" y="74"/>
                  </a:lnTo>
                  <a:lnTo>
                    <a:pt x="414" y="90"/>
                  </a:lnTo>
                  <a:lnTo>
                    <a:pt x="396" y="106"/>
                  </a:lnTo>
                  <a:lnTo>
                    <a:pt x="380" y="126"/>
                  </a:lnTo>
                  <a:lnTo>
                    <a:pt x="364" y="146"/>
                  </a:lnTo>
                  <a:lnTo>
                    <a:pt x="350" y="166"/>
                  </a:lnTo>
                  <a:lnTo>
                    <a:pt x="338" y="190"/>
                  </a:lnTo>
                  <a:lnTo>
                    <a:pt x="328" y="212"/>
                  </a:lnTo>
                  <a:lnTo>
                    <a:pt x="328" y="212"/>
                  </a:lnTo>
                  <a:lnTo>
                    <a:pt x="318" y="232"/>
                  </a:lnTo>
                  <a:lnTo>
                    <a:pt x="312" y="250"/>
                  </a:lnTo>
                  <a:lnTo>
                    <a:pt x="308" y="270"/>
                  </a:lnTo>
                  <a:lnTo>
                    <a:pt x="304" y="290"/>
                  </a:lnTo>
                  <a:lnTo>
                    <a:pt x="300" y="328"/>
                  </a:lnTo>
                  <a:lnTo>
                    <a:pt x="300" y="362"/>
                  </a:lnTo>
                  <a:lnTo>
                    <a:pt x="300" y="364"/>
                  </a:lnTo>
                  <a:lnTo>
                    <a:pt x="300" y="364"/>
                  </a:lnTo>
                  <a:lnTo>
                    <a:pt x="298" y="396"/>
                  </a:lnTo>
                  <a:lnTo>
                    <a:pt x="298" y="396"/>
                  </a:lnTo>
                  <a:lnTo>
                    <a:pt x="298" y="406"/>
                  </a:lnTo>
                  <a:lnTo>
                    <a:pt x="298" y="438"/>
                  </a:lnTo>
                  <a:lnTo>
                    <a:pt x="298" y="438"/>
                  </a:lnTo>
                  <a:lnTo>
                    <a:pt x="276" y="444"/>
                  </a:lnTo>
                  <a:lnTo>
                    <a:pt x="254" y="452"/>
                  </a:lnTo>
                  <a:lnTo>
                    <a:pt x="232" y="460"/>
                  </a:lnTo>
                  <a:lnTo>
                    <a:pt x="210" y="470"/>
                  </a:lnTo>
                  <a:lnTo>
                    <a:pt x="190" y="482"/>
                  </a:lnTo>
                  <a:lnTo>
                    <a:pt x="170" y="494"/>
                  </a:lnTo>
                  <a:lnTo>
                    <a:pt x="152" y="508"/>
                  </a:lnTo>
                  <a:lnTo>
                    <a:pt x="134" y="524"/>
                  </a:lnTo>
                  <a:lnTo>
                    <a:pt x="118" y="540"/>
                  </a:lnTo>
                  <a:lnTo>
                    <a:pt x="102" y="556"/>
                  </a:lnTo>
                  <a:lnTo>
                    <a:pt x="88" y="574"/>
                  </a:lnTo>
                  <a:lnTo>
                    <a:pt x="74" y="594"/>
                  </a:lnTo>
                  <a:lnTo>
                    <a:pt x="62" y="614"/>
                  </a:lnTo>
                  <a:lnTo>
                    <a:pt x="52" y="634"/>
                  </a:lnTo>
                  <a:lnTo>
                    <a:pt x="42" y="656"/>
                  </a:lnTo>
                  <a:lnTo>
                    <a:pt x="34" y="678"/>
                  </a:lnTo>
                  <a:lnTo>
                    <a:pt x="34" y="678"/>
                  </a:lnTo>
                  <a:lnTo>
                    <a:pt x="34" y="678"/>
                  </a:lnTo>
                  <a:lnTo>
                    <a:pt x="34" y="678"/>
                  </a:lnTo>
                  <a:lnTo>
                    <a:pt x="28" y="704"/>
                  </a:lnTo>
                  <a:lnTo>
                    <a:pt x="22" y="730"/>
                  </a:lnTo>
                  <a:lnTo>
                    <a:pt x="20" y="756"/>
                  </a:lnTo>
                  <a:lnTo>
                    <a:pt x="18" y="782"/>
                  </a:lnTo>
                  <a:lnTo>
                    <a:pt x="18" y="962"/>
                  </a:lnTo>
                  <a:lnTo>
                    <a:pt x="18" y="962"/>
                  </a:lnTo>
                  <a:lnTo>
                    <a:pt x="10" y="980"/>
                  </a:lnTo>
                  <a:lnTo>
                    <a:pt x="4" y="1002"/>
                  </a:lnTo>
                  <a:lnTo>
                    <a:pt x="0" y="1022"/>
                  </a:lnTo>
                  <a:lnTo>
                    <a:pt x="0" y="1044"/>
                  </a:lnTo>
                  <a:lnTo>
                    <a:pt x="0" y="1108"/>
                  </a:lnTo>
                  <a:lnTo>
                    <a:pt x="0" y="1108"/>
                  </a:lnTo>
                  <a:lnTo>
                    <a:pt x="2" y="1136"/>
                  </a:lnTo>
                  <a:lnTo>
                    <a:pt x="8" y="1162"/>
                  </a:lnTo>
                  <a:lnTo>
                    <a:pt x="18" y="1186"/>
                  </a:lnTo>
                  <a:lnTo>
                    <a:pt x="30" y="1210"/>
                  </a:lnTo>
                  <a:lnTo>
                    <a:pt x="46" y="1230"/>
                  </a:lnTo>
                  <a:lnTo>
                    <a:pt x="66" y="1250"/>
                  </a:lnTo>
                  <a:lnTo>
                    <a:pt x="88" y="1264"/>
                  </a:lnTo>
                  <a:lnTo>
                    <a:pt x="112" y="1278"/>
                  </a:lnTo>
                  <a:lnTo>
                    <a:pt x="112" y="1278"/>
                  </a:lnTo>
                  <a:lnTo>
                    <a:pt x="120" y="1310"/>
                  </a:lnTo>
                  <a:lnTo>
                    <a:pt x="132" y="1342"/>
                  </a:lnTo>
                  <a:lnTo>
                    <a:pt x="146" y="1370"/>
                  </a:lnTo>
                  <a:lnTo>
                    <a:pt x="164" y="1400"/>
                  </a:lnTo>
                  <a:lnTo>
                    <a:pt x="182" y="1426"/>
                  </a:lnTo>
                  <a:lnTo>
                    <a:pt x="204" y="1452"/>
                  </a:lnTo>
                  <a:lnTo>
                    <a:pt x="226" y="1474"/>
                  </a:lnTo>
                  <a:lnTo>
                    <a:pt x="250" y="1496"/>
                  </a:lnTo>
                  <a:lnTo>
                    <a:pt x="276" y="1516"/>
                  </a:lnTo>
                  <a:lnTo>
                    <a:pt x="304" y="1532"/>
                  </a:lnTo>
                  <a:lnTo>
                    <a:pt x="334" y="1548"/>
                  </a:lnTo>
                  <a:lnTo>
                    <a:pt x="364" y="1560"/>
                  </a:lnTo>
                  <a:lnTo>
                    <a:pt x="396" y="1570"/>
                  </a:lnTo>
                  <a:lnTo>
                    <a:pt x="430" y="1576"/>
                  </a:lnTo>
                  <a:lnTo>
                    <a:pt x="462" y="1582"/>
                  </a:lnTo>
                  <a:lnTo>
                    <a:pt x="498" y="1582"/>
                  </a:lnTo>
                  <a:lnTo>
                    <a:pt x="498" y="1582"/>
                  </a:lnTo>
                  <a:lnTo>
                    <a:pt x="526" y="1582"/>
                  </a:lnTo>
                  <a:lnTo>
                    <a:pt x="556" y="1578"/>
                  </a:lnTo>
                  <a:lnTo>
                    <a:pt x="584" y="1572"/>
                  </a:lnTo>
                  <a:lnTo>
                    <a:pt x="612" y="1566"/>
                  </a:lnTo>
                  <a:lnTo>
                    <a:pt x="640" y="1556"/>
                  </a:lnTo>
                  <a:lnTo>
                    <a:pt x="666" y="1544"/>
                  </a:lnTo>
                  <a:lnTo>
                    <a:pt x="692" y="1532"/>
                  </a:lnTo>
                  <a:lnTo>
                    <a:pt x="716" y="1516"/>
                  </a:lnTo>
                  <a:lnTo>
                    <a:pt x="738" y="1500"/>
                  </a:lnTo>
                  <a:lnTo>
                    <a:pt x="760" y="1482"/>
                  </a:lnTo>
                  <a:lnTo>
                    <a:pt x="782" y="1462"/>
                  </a:lnTo>
                  <a:lnTo>
                    <a:pt x="800" y="1440"/>
                  </a:lnTo>
                  <a:lnTo>
                    <a:pt x="818" y="1418"/>
                  </a:lnTo>
                  <a:lnTo>
                    <a:pt x="834" y="1394"/>
                  </a:lnTo>
                  <a:lnTo>
                    <a:pt x="848" y="1368"/>
                  </a:lnTo>
                  <a:lnTo>
                    <a:pt x="862" y="1342"/>
                  </a:lnTo>
                  <a:lnTo>
                    <a:pt x="1646" y="1342"/>
                  </a:lnTo>
                  <a:lnTo>
                    <a:pt x="1646" y="1342"/>
                  </a:lnTo>
                  <a:lnTo>
                    <a:pt x="1660" y="1368"/>
                  </a:lnTo>
                  <a:lnTo>
                    <a:pt x="1674" y="1394"/>
                  </a:lnTo>
                  <a:lnTo>
                    <a:pt x="1690" y="1418"/>
                  </a:lnTo>
                  <a:lnTo>
                    <a:pt x="1708" y="1440"/>
                  </a:lnTo>
                  <a:lnTo>
                    <a:pt x="1726" y="1462"/>
                  </a:lnTo>
                  <a:lnTo>
                    <a:pt x="1748" y="1482"/>
                  </a:lnTo>
                  <a:lnTo>
                    <a:pt x="1770" y="1500"/>
                  </a:lnTo>
                  <a:lnTo>
                    <a:pt x="1792" y="1516"/>
                  </a:lnTo>
                  <a:lnTo>
                    <a:pt x="1816" y="1532"/>
                  </a:lnTo>
                  <a:lnTo>
                    <a:pt x="1842" y="1544"/>
                  </a:lnTo>
                  <a:lnTo>
                    <a:pt x="1868" y="1556"/>
                  </a:lnTo>
                  <a:lnTo>
                    <a:pt x="1896" y="1566"/>
                  </a:lnTo>
                  <a:lnTo>
                    <a:pt x="1924" y="1572"/>
                  </a:lnTo>
                  <a:lnTo>
                    <a:pt x="1952" y="1578"/>
                  </a:lnTo>
                  <a:lnTo>
                    <a:pt x="1982" y="1582"/>
                  </a:lnTo>
                  <a:lnTo>
                    <a:pt x="2010" y="1582"/>
                  </a:lnTo>
                  <a:lnTo>
                    <a:pt x="2010" y="1582"/>
                  </a:lnTo>
                  <a:lnTo>
                    <a:pt x="2040" y="1582"/>
                  </a:lnTo>
                  <a:lnTo>
                    <a:pt x="2070" y="1578"/>
                  </a:lnTo>
                  <a:lnTo>
                    <a:pt x="2098" y="1572"/>
                  </a:lnTo>
                  <a:lnTo>
                    <a:pt x="2126" y="1566"/>
                  </a:lnTo>
                  <a:lnTo>
                    <a:pt x="2154" y="1556"/>
                  </a:lnTo>
                  <a:lnTo>
                    <a:pt x="2180" y="1544"/>
                  </a:lnTo>
                  <a:lnTo>
                    <a:pt x="2204" y="1532"/>
                  </a:lnTo>
                  <a:lnTo>
                    <a:pt x="2230" y="1516"/>
                  </a:lnTo>
                  <a:lnTo>
                    <a:pt x="2252" y="1500"/>
                  </a:lnTo>
                  <a:lnTo>
                    <a:pt x="2274" y="1482"/>
                  </a:lnTo>
                  <a:lnTo>
                    <a:pt x="2294" y="1462"/>
                  </a:lnTo>
                  <a:lnTo>
                    <a:pt x="2314" y="1440"/>
                  </a:lnTo>
                  <a:lnTo>
                    <a:pt x="2332" y="1418"/>
                  </a:lnTo>
                  <a:lnTo>
                    <a:pt x="2348" y="1394"/>
                  </a:lnTo>
                  <a:lnTo>
                    <a:pt x="2362" y="1368"/>
                  </a:lnTo>
                  <a:lnTo>
                    <a:pt x="2374" y="1342"/>
                  </a:lnTo>
                  <a:lnTo>
                    <a:pt x="2680" y="1342"/>
                  </a:lnTo>
                  <a:lnTo>
                    <a:pt x="2680" y="1342"/>
                  </a:lnTo>
                  <a:lnTo>
                    <a:pt x="2704" y="1342"/>
                  </a:lnTo>
                  <a:lnTo>
                    <a:pt x="2726" y="1340"/>
                  </a:lnTo>
                  <a:lnTo>
                    <a:pt x="2750" y="1336"/>
                  </a:lnTo>
                  <a:lnTo>
                    <a:pt x="2772" y="1330"/>
                  </a:lnTo>
                  <a:lnTo>
                    <a:pt x="2796" y="1322"/>
                  </a:lnTo>
                  <a:lnTo>
                    <a:pt x="2816" y="1314"/>
                  </a:lnTo>
                  <a:lnTo>
                    <a:pt x="2838" y="1304"/>
                  </a:lnTo>
                  <a:lnTo>
                    <a:pt x="2858" y="1292"/>
                  </a:lnTo>
                  <a:lnTo>
                    <a:pt x="2870" y="1292"/>
                  </a:lnTo>
                  <a:lnTo>
                    <a:pt x="2870" y="1292"/>
                  </a:lnTo>
                  <a:lnTo>
                    <a:pt x="2890" y="1290"/>
                  </a:lnTo>
                  <a:lnTo>
                    <a:pt x="2908" y="1288"/>
                  </a:lnTo>
                  <a:lnTo>
                    <a:pt x="2926" y="1284"/>
                  </a:lnTo>
                  <a:lnTo>
                    <a:pt x="2942" y="1278"/>
                  </a:lnTo>
                  <a:lnTo>
                    <a:pt x="2958" y="1270"/>
                  </a:lnTo>
                  <a:lnTo>
                    <a:pt x="2974" y="1260"/>
                  </a:lnTo>
                  <a:lnTo>
                    <a:pt x="2988" y="1250"/>
                  </a:lnTo>
                  <a:lnTo>
                    <a:pt x="3000" y="1238"/>
                  </a:lnTo>
                  <a:lnTo>
                    <a:pt x="3012" y="1224"/>
                  </a:lnTo>
                  <a:lnTo>
                    <a:pt x="3024" y="1210"/>
                  </a:lnTo>
                  <a:lnTo>
                    <a:pt x="3032" y="1196"/>
                  </a:lnTo>
                  <a:lnTo>
                    <a:pt x="3040" y="1180"/>
                  </a:lnTo>
                  <a:lnTo>
                    <a:pt x="3046" y="1162"/>
                  </a:lnTo>
                  <a:lnTo>
                    <a:pt x="3050" y="1144"/>
                  </a:lnTo>
                  <a:lnTo>
                    <a:pt x="3054" y="1126"/>
                  </a:lnTo>
                  <a:lnTo>
                    <a:pt x="3054" y="1108"/>
                  </a:lnTo>
                  <a:lnTo>
                    <a:pt x="3054" y="1044"/>
                  </a:lnTo>
                  <a:lnTo>
                    <a:pt x="3054" y="1044"/>
                  </a:lnTo>
                  <a:lnTo>
                    <a:pt x="3052" y="1016"/>
                  </a:lnTo>
                  <a:lnTo>
                    <a:pt x="3046" y="990"/>
                  </a:lnTo>
                  <a:lnTo>
                    <a:pt x="3038" y="966"/>
                  </a:lnTo>
                  <a:lnTo>
                    <a:pt x="3024" y="942"/>
                  </a:lnTo>
                  <a:lnTo>
                    <a:pt x="3024" y="346"/>
                  </a:lnTo>
                  <a:lnTo>
                    <a:pt x="3024" y="346"/>
                  </a:lnTo>
                  <a:lnTo>
                    <a:pt x="3022" y="310"/>
                  </a:lnTo>
                  <a:lnTo>
                    <a:pt x="3016" y="276"/>
                  </a:lnTo>
                  <a:lnTo>
                    <a:pt x="3008" y="242"/>
                  </a:lnTo>
                  <a:lnTo>
                    <a:pt x="2996" y="212"/>
                  </a:lnTo>
                  <a:lnTo>
                    <a:pt x="2982" y="182"/>
                  </a:lnTo>
                  <a:lnTo>
                    <a:pt x="2964" y="152"/>
                  </a:lnTo>
                  <a:lnTo>
                    <a:pt x="2946" y="126"/>
                  </a:lnTo>
                  <a:lnTo>
                    <a:pt x="2922" y="102"/>
                  </a:lnTo>
                  <a:lnTo>
                    <a:pt x="2898" y="80"/>
                  </a:lnTo>
                  <a:lnTo>
                    <a:pt x="2872" y="60"/>
                  </a:lnTo>
                  <a:lnTo>
                    <a:pt x="2844" y="42"/>
                  </a:lnTo>
                  <a:lnTo>
                    <a:pt x="2814" y="28"/>
                  </a:lnTo>
                  <a:lnTo>
                    <a:pt x="2782" y="16"/>
                  </a:lnTo>
                  <a:lnTo>
                    <a:pt x="2748" y="8"/>
                  </a:lnTo>
                  <a:lnTo>
                    <a:pt x="2714" y="2"/>
                  </a:lnTo>
                  <a:lnTo>
                    <a:pt x="2680" y="0"/>
                  </a:lnTo>
                  <a:lnTo>
                    <a:pt x="26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4" name="Freeform 7"/>
            <p:cNvSpPr>
              <a:spLocks/>
            </p:cNvSpPr>
            <p:nvPr/>
          </p:nvSpPr>
          <p:spPr bwMode="auto">
            <a:xfrm>
              <a:off x="2355" y="1401"/>
              <a:ext cx="2926" cy="1454"/>
            </a:xfrm>
            <a:custGeom>
              <a:avLst/>
              <a:gdLst>
                <a:gd name="T0" fmla="*/ 2890 w 2926"/>
                <a:gd name="T1" fmla="*/ 224 h 1454"/>
                <a:gd name="T2" fmla="*/ 2848 w 2926"/>
                <a:gd name="T3" fmla="*/ 124 h 1454"/>
                <a:gd name="T4" fmla="*/ 2772 w 2926"/>
                <a:gd name="T5" fmla="*/ 48 h 1454"/>
                <a:gd name="T6" fmla="*/ 2672 w 2926"/>
                <a:gd name="T7" fmla="*/ 6 h 1454"/>
                <a:gd name="T8" fmla="*/ 582 w 2926"/>
                <a:gd name="T9" fmla="*/ 0 h 1454"/>
                <a:gd name="T10" fmla="*/ 496 w 2926"/>
                <a:gd name="T11" fmla="*/ 14 h 1454"/>
                <a:gd name="T12" fmla="*/ 422 w 2926"/>
                <a:gd name="T13" fmla="*/ 50 h 1454"/>
                <a:gd name="T14" fmla="*/ 364 w 2926"/>
                <a:gd name="T15" fmla="*/ 106 h 1454"/>
                <a:gd name="T16" fmla="*/ 322 w 2926"/>
                <a:gd name="T17" fmla="*/ 176 h 1454"/>
                <a:gd name="T18" fmla="*/ 306 w 2926"/>
                <a:gd name="T19" fmla="*/ 220 h 1454"/>
                <a:gd name="T20" fmla="*/ 300 w 2926"/>
                <a:gd name="T21" fmla="*/ 300 h 1454"/>
                <a:gd name="T22" fmla="*/ 298 w 2926"/>
                <a:gd name="T23" fmla="*/ 428 h 1454"/>
                <a:gd name="T24" fmla="*/ 268 w 2926"/>
                <a:gd name="T25" fmla="*/ 432 h 1454"/>
                <a:gd name="T26" fmla="*/ 184 w 2926"/>
                <a:gd name="T27" fmla="*/ 460 h 1454"/>
                <a:gd name="T28" fmla="*/ 112 w 2926"/>
                <a:gd name="T29" fmla="*/ 508 h 1454"/>
                <a:gd name="T30" fmla="*/ 58 w 2926"/>
                <a:gd name="T31" fmla="*/ 574 h 1454"/>
                <a:gd name="T32" fmla="*/ 32 w 2926"/>
                <a:gd name="T33" fmla="*/ 632 h 1454"/>
                <a:gd name="T34" fmla="*/ 22 w 2926"/>
                <a:gd name="T35" fmla="*/ 674 h 1454"/>
                <a:gd name="T36" fmla="*/ 18 w 2926"/>
                <a:gd name="T37" fmla="*/ 914 h 1454"/>
                <a:gd name="T38" fmla="*/ 0 w 2926"/>
                <a:gd name="T39" fmla="*/ 962 h 1454"/>
                <a:gd name="T40" fmla="*/ 2 w 2926"/>
                <a:gd name="T41" fmla="*/ 1066 h 1454"/>
                <a:gd name="T42" fmla="*/ 44 w 2926"/>
                <a:gd name="T43" fmla="*/ 1138 h 1454"/>
                <a:gd name="T44" fmla="*/ 104 w 2926"/>
                <a:gd name="T45" fmla="*/ 1162 h 1454"/>
                <a:gd name="T46" fmla="*/ 140 w 2926"/>
                <a:gd name="T47" fmla="*/ 1278 h 1454"/>
                <a:gd name="T48" fmla="*/ 212 w 2926"/>
                <a:gd name="T49" fmla="*/ 1370 h 1454"/>
                <a:gd name="T50" fmla="*/ 314 w 2926"/>
                <a:gd name="T51" fmla="*/ 1432 h 1454"/>
                <a:gd name="T52" fmla="*/ 434 w 2926"/>
                <a:gd name="T53" fmla="*/ 1454 h 1454"/>
                <a:gd name="T54" fmla="*/ 516 w 2926"/>
                <a:gd name="T55" fmla="*/ 1444 h 1454"/>
                <a:gd name="T56" fmla="*/ 614 w 2926"/>
                <a:gd name="T57" fmla="*/ 1402 h 1454"/>
                <a:gd name="T58" fmla="*/ 692 w 2926"/>
                <a:gd name="T59" fmla="*/ 1332 h 1454"/>
                <a:gd name="T60" fmla="*/ 744 w 2926"/>
                <a:gd name="T61" fmla="*/ 1240 h 1454"/>
                <a:gd name="T62" fmla="*/ 1636 w 2926"/>
                <a:gd name="T63" fmla="*/ 1240 h 1454"/>
                <a:gd name="T64" fmla="*/ 1688 w 2926"/>
                <a:gd name="T65" fmla="*/ 1332 h 1454"/>
                <a:gd name="T66" fmla="*/ 1768 w 2926"/>
                <a:gd name="T67" fmla="*/ 1402 h 1454"/>
                <a:gd name="T68" fmla="*/ 1864 w 2926"/>
                <a:gd name="T69" fmla="*/ 1444 h 1454"/>
                <a:gd name="T70" fmla="*/ 1946 w 2926"/>
                <a:gd name="T71" fmla="*/ 1454 h 1454"/>
                <a:gd name="T72" fmla="*/ 2054 w 2926"/>
                <a:gd name="T73" fmla="*/ 1436 h 1454"/>
                <a:gd name="T74" fmla="*/ 2148 w 2926"/>
                <a:gd name="T75" fmla="*/ 1386 h 1454"/>
                <a:gd name="T76" fmla="*/ 2220 w 2926"/>
                <a:gd name="T77" fmla="*/ 1310 h 1454"/>
                <a:gd name="T78" fmla="*/ 2266 w 2926"/>
                <a:gd name="T79" fmla="*/ 1214 h 1454"/>
                <a:gd name="T80" fmla="*/ 2660 w 2926"/>
                <a:gd name="T81" fmla="*/ 1210 h 1454"/>
                <a:gd name="T82" fmla="*/ 2740 w 2926"/>
                <a:gd name="T83" fmla="*/ 1184 h 1454"/>
                <a:gd name="T84" fmla="*/ 2782 w 2926"/>
                <a:gd name="T85" fmla="*/ 1164 h 1454"/>
                <a:gd name="T86" fmla="*/ 2830 w 2926"/>
                <a:gd name="T87" fmla="*/ 1162 h 1454"/>
                <a:gd name="T88" fmla="*/ 2906 w 2926"/>
                <a:gd name="T89" fmla="*/ 1110 h 1454"/>
                <a:gd name="T90" fmla="*/ 2926 w 2926"/>
                <a:gd name="T91" fmla="*/ 1044 h 1454"/>
                <a:gd name="T92" fmla="*/ 2918 w 2926"/>
                <a:gd name="T93" fmla="*/ 936 h 1454"/>
                <a:gd name="T94" fmla="*/ 2896 w 2926"/>
                <a:gd name="T95" fmla="*/ 282 h 1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26" h="1454">
                  <a:moveTo>
                    <a:pt x="2896" y="282"/>
                  </a:moveTo>
                  <a:lnTo>
                    <a:pt x="2896" y="282"/>
                  </a:lnTo>
                  <a:lnTo>
                    <a:pt x="2894" y="252"/>
                  </a:lnTo>
                  <a:lnTo>
                    <a:pt x="2890" y="224"/>
                  </a:lnTo>
                  <a:lnTo>
                    <a:pt x="2884" y="198"/>
                  </a:lnTo>
                  <a:lnTo>
                    <a:pt x="2874" y="172"/>
                  </a:lnTo>
                  <a:lnTo>
                    <a:pt x="2862" y="148"/>
                  </a:lnTo>
                  <a:lnTo>
                    <a:pt x="2848" y="124"/>
                  </a:lnTo>
                  <a:lnTo>
                    <a:pt x="2832" y="104"/>
                  </a:lnTo>
                  <a:lnTo>
                    <a:pt x="2814" y="84"/>
                  </a:lnTo>
                  <a:lnTo>
                    <a:pt x="2794" y="66"/>
                  </a:lnTo>
                  <a:lnTo>
                    <a:pt x="2772" y="48"/>
                  </a:lnTo>
                  <a:lnTo>
                    <a:pt x="2750" y="34"/>
                  </a:lnTo>
                  <a:lnTo>
                    <a:pt x="2724" y="24"/>
                  </a:lnTo>
                  <a:lnTo>
                    <a:pt x="2698" y="14"/>
                  </a:lnTo>
                  <a:lnTo>
                    <a:pt x="2672" y="6"/>
                  </a:lnTo>
                  <a:lnTo>
                    <a:pt x="2644" y="2"/>
                  </a:lnTo>
                  <a:lnTo>
                    <a:pt x="2616" y="0"/>
                  </a:lnTo>
                  <a:lnTo>
                    <a:pt x="582" y="0"/>
                  </a:lnTo>
                  <a:lnTo>
                    <a:pt x="582" y="0"/>
                  </a:lnTo>
                  <a:lnTo>
                    <a:pt x="560" y="2"/>
                  </a:lnTo>
                  <a:lnTo>
                    <a:pt x="538" y="4"/>
                  </a:lnTo>
                  <a:lnTo>
                    <a:pt x="518" y="8"/>
                  </a:lnTo>
                  <a:lnTo>
                    <a:pt x="496" y="14"/>
                  </a:lnTo>
                  <a:lnTo>
                    <a:pt x="478" y="20"/>
                  </a:lnTo>
                  <a:lnTo>
                    <a:pt x="458" y="30"/>
                  </a:lnTo>
                  <a:lnTo>
                    <a:pt x="440" y="40"/>
                  </a:lnTo>
                  <a:lnTo>
                    <a:pt x="422" y="50"/>
                  </a:lnTo>
                  <a:lnTo>
                    <a:pt x="406" y="62"/>
                  </a:lnTo>
                  <a:lnTo>
                    <a:pt x="390" y="76"/>
                  </a:lnTo>
                  <a:lnTo>
                    <a:pt x="376" y="90"/>
                  </a:lnTo>
                  <a:lnTo>
                    <a:pt x="364" y="106"/>
                  </a:lnTo>
                  <a:lnTo>
                    <a:pt x="350" y="122"/>
                  </a:lnTo>
                  <a:lnTo>
                    <a:pt x="340" y="140"/>
                  </a:lnTo>
                  <a:lnTo>
                    <a:pt x="330" y="158"/>
                  </a:lnTo>
                  <a:lnTo>
                    <a:pt x="322" y="176"/>
                  </a:lnTo>
                  <a:lnTo>
                    <a:pt x="322" y="176"/>
                  </a:lnTo>
                  <a:lnTo>
                    <a:pt x="314" y="190"/>
                  </a:lnTo>
                  <a:lnTo>
                    <a:pt x="310" y="204"/>
                  </a:lnTo>
                  <a:lnTo>
                    <a:pt x="306" y="220"/>
                  </a:lnTo>
                  <a:lnTo>
                    <a:pt x="304" y="236"/>
                  </a:lnTo>
                  <a:lnTo>
                    <a:pt x="300" y="268"/>
                  </a:lnTo>
                  <a:lnTo>
                    <a:pt x="300" y="300"/>
                  </a:lnTo>
                  <a:lnTo>
                    <a:pt x="300" y="300"/>
                  </a:lnTo>
                  <a:lnTo>
                    <a:pt x="298" y="336"/>
                  </a:lnTo>
                  <a:lnTo>
                    <a:pt x="298" y="336"/>
                  </a:lnTo>
                  <a:lnTo>
                    <a:pt x="298" y="342"/>
                  </a:lnTo>
                  <a:lnTo>
                    <a:pt x="298" y="428"/>
                  </a:lnTo>
                  <a:lnTo>
                    <a:pt x="298" y="428"/>
                  </a:lnTo>
                  <a:lnTo>
                    <a:pt x="290" y="428"/>
                  </a:lnTo>
                  <a:lnTo>
                    <a:pt x="290" y="428"/>
                  </a:lnTo>
                  <a:lnTo>
                    <a:pt x="268" y="432"/>
                  </a:lnTo>
                  <a:lnTo>
                    <a:pt x="246" y="436"/>
                  </a:lnTo>
                  <a:lnTo>
                    <a:pt x="224" y="442"/>
                  </a:lnTo>
                  <a:lnTo>
                    <a:pt x="204" y="450"/>
                  </a:lnTo>
                  <a:lnTo>
                    <a:pt x="184" y="460"/>
                  </a:lnTo>
                  <a:lnTo>
                    <a:pt x="164" y="470"/>
                  </a:lnTo>
                  <a:lnTo>
                    <a:pt x="146" y="482"/>
                  </a:lnTo>
                  <a:lnTo>
                    <a:pt x="128" y="494"/>
                  </a:lnTo>
                  <a:lnTo>
                    <a:pt x="112" y="508"/>
                  </a:lnTo>
                  <a:lnTo>
                    <a:pt x="96" y="522"/>
                  </a:lnTo>
                  <a:lnTo>
                    <a:pt x="82" y="538"/>
                  </a:lnTo>
                  <a:lnTo>
                    <a:pt x="70" y="556"/>
                  </a:lnTo>
                  <a:lnTo>
                    <a:pt x="58" y="574"/>
                  </a:lnTo>
                  <a:lnTo>
                    <a:pt x="48" y="592"/>
                  </a:lnTo>
                  <a:lnTo>
                    <a:pt x="40" y="612"/>
                  </a:lnTo>
                  <a:lnTo>
                    <a:pt x="32" y="632"/>
                  </a:lnTo>
                  <a:lnTo>
                    <a:pt x="32" y="632"/>
                  </a:lnTo>
                  <a:lnTo>
                    <a:pt x="32" y="632"/>
                  </a:lnTo>
                  <a:lnTo>
                    <a:pt x="32" y="632"/>
                  </a:lnTo>
                  <a:lnTo>
                    <a:pt x="26" y="654"/>
                  </a:lnTo>
                  <a:lnTo>
                    <a:pt x="22" y="674"/>
                  </a:lnTo>
                  <a:lnTo>
                    <a:pt x="20" y="696"/>
                  </a:lnTo>
                  <a:lnTo>
                    <a:pt x="18" y="718"/>
                  </a:lnTo>
                  <a:lnTo>
                    <a:pt x="18" y="798"/>
                  </a:lnTo>
                  <a:lnTo>
                    <a:pt x="18" y="914"/>
                  </a:lnTo>
                  <a:lnTo>
                    <a:pt x="18" y="914"/>
                  </a:lnTo>
                  <a:lnTo>
                    <a:pt x="10" y="928"/>
                  </a:lnTo>
                  <a:lnTo>
                    <a:pt x="4" y="944"/>
                  </a:lnTo>
                  <a:lnTo>
                    <a:pt x="0" y="962"/>
                  </a:lnTo>
                  <a:lnTo>
                    <a:pt x="0" y="980"/>
                  </a:lnTo>
                  <a:lnTo>
                    <a:pt x="0" y="1044"/>
                  </a:lnTo>
                  <a:lnTo>
                    <a:pt x="0" y="1044"/>
                  </a:lnTo>
                  <a:lnTo>
                    <a:pt x="2" y="1066"/>
                  </a:lnTo>
                  <a:lnTo>
                    <a:pt x="8" y="1086"/>
                  </a:lnTo>
                  <a:lnTo>
                    <a:pt x="16" y="1106"/>
                  </a:lnTo>
                  <a:lnTo>
                    <a:pt x="30" y="1122"/>
                  </a:lnTo>
                  <a:lnTo>
                    <a:pt x="44" y="1138"/>
                  </a:lnTo>
                  <a:lnTo>
                    <a:pt x="62" y="1150"/>
                  </a:lnTo>
                  <a:lnTo>
                    <a:pt x="82" y="1158"/>
                  </a:lnTo>
                  <a:lnTo>
                    <a:pt x="104" y="1162"/>
                  </a:lnTo>
                  <a:lnTo>
                    <a:pt x="104" y="1162"/>
                  </a:lnTo>
                  <a:lnTo>
                    <a:pt x="108" y="1192"/>
                  </a:lnTo>
                  <a:lnTo>
                    <a:pt x="116" y="1222"/>
                  </a:lnTo>
                  <a:lnTo>
                    <a:pt x="126" y="1250"/>
                  </a:lnTo>
                  <a:lnTo>
                    <a:pt x="140" y="1278"/>
                  </a:lnTo>
                  <a:lnTo>
                    <a:pt x="154" y="1304"/>
                  </a:lnTo>
                  <a:lnTo>
                    <a:pt x="172" y="1328"/>
                  </a:lnTo>
                  <a:lnTo>
                    <a:pt x="192" y="1350"/>
                  </a:lnTo>
                  <a:lnTo>
                    <a:pt x="212" y="1370"/>
                  </a:lnTo>
                  <a:lnTo>
                    <a:pt x="236" y="1388"/>
                  </a:lnTo>
                  <a:lnTo>
                    <a:pt x="260" y="1406"/>
                  </a:lnTo>
                  <a:lnTo>
                    <a:pt x="286" y="1420"/>
                  </a:lnTo>
                  <a:lnTo>
                    <a:pt x="314" y="1432"/>
                  </a:lnTo>
                  <a:lnTo>
                    <a:pt x="342" y="1442"/>
                  </a:lnTo>
                  <a:lnTo>
                    <a:pt x="372" y="1448"/>
                  </a:lnTo>
                  <a:lnTo>
                    <a:pt x="402" y="1454"/>
                  </a:lnTo>
                  <a:lnTo>
                    <a:pt x="434" y="1454"/>
                  </a:lnTo>
                  <a:lnTo>
                    <a:pt x="434" y="1454"/>
                  </a:lnTo>
                  <a:lnTo>
                    <a:pt x="462" y="1454"/>
                  </a:lnTo>
                  <a:lnTo>
                    <a:pt x="488" y="1450"/>
                  </a:lnTo>
                  <a:lnTo>
                    <a:pt x="516" y="1444"/>
                  </a:lnTo>
                  <a:lnTo>
                    <a:pt x="542" y="1436"/>
                  </a:lnTo>
                  <a:lnTo>
                    <a:pt x="566" y="1426"/>
                  </a:lnTo>
                  <a:lnTo>
                    <a:pt x="590" y="1416"/>
                  </a:lnTo>
                  <a:lnTo>
                    <a:pt x="614" y="1402"/>
                  </a:lnTo>
                  <a:lnTo>
                    <a:pt x="634" y="1386"/>
                  </a:lnTo>
                  <a:lnTo>
                    <a:pt x="654" y="1370"/>
                  </a:lnTo>
                  <a:lnTo>
                    <a:pt x="674" y="1352"/>
                  </a:lnTo>
                  <a:lnTo>
                    <a:pt x="692" y="1332"/>
                  </a:lnTo>
                  <a:lnTo>
                    <a:pt x="706" y="1310"/>
                  </a:lnTo>
                  <a:lnTo>
                    <a:pt x="722" y="1288"/>
                  </a:lnTo>
                  <a:lnTo>
                    <a:pt x="734" y="1264"/>
                  </a:lnTo>
                  <a:lnTo>
                    <a:pt x="744" y="1240"/>
                  </a:lnTo>
                  <a:lnTo>
                    <a:pt x="752" y="1214"/>
                  </a:lnTo>
                  <a:lnTo>
                    <a:pt x="1628" y="1214"/>
                  </a:lnTo>
                  <a:lnTo>
                    <a:pt x="1628" y="1214"/>
                  </a:lnTo>
                  <a:lnTo>
                    <a:pt x="1636" y="1240"/>
                  </a:lnTo>
                  <a:lnTo>
                    <a:pt x="1646" y="1264"/>
                  </a:lnTo>
                  <a:lnTo>
                    <a:pt x="1658" y="1288"/>
                  </a:lnTo>
                  <a:lnTo>
                    <a:pt x="1674" y="1310"/>
                  </a:lnTo>
                  <a:lnTo>
                    <a:pt x="1688" y="1332"/>
                  </a:lnTo>
                  <a:lnTo>
                    <a:pt x="1706" y="1352"/>
                  </a:lnTo>
                  <a:lnTo>
                    <a:pt x="1726" y="1370"/>
                  </a:lnTo>
                  <a:lnTo>
                    <a:pt x="1746" y="1386"/>
                  </a:lnTo>
                  <a:lnTo>
                    <a:pt x="1768" y="1402"/>
                  </a:lnTo>
                  <a:lnTo>
                    <a:pt x="1790" y="1416"/>
                  </a:lnTo>
                  <a:lnTo>
                    <a:pt x="1814" y="1426"/>
                  </a:lnTo>
                  <a:lnTo>
                    <a:pt x="1838" y="1436"/>
                  </a:lnTo>
                  <a:lnTo>
                    <a:pt x="1864" y="1444"/>
                  </a:lnTo>
                  <a:lnTo>
                    <a:pt x="1892" y="1450"/>
                  </a:lnTo>
                  <a:lnTo>
                    <a:pt x="1918" y="1454"/>
                  </a:lnTo>
                  <a:lnTo>
                    <a:pt x="1946" y="1454"/>
                  </a:lnTo>
                  <a:lnTo>
                    <a:pt x="1946" y="1454"/>
                  </a:lnTo>
                  <a:lnTo>
                    <a:pt x="1974" y="1454"/>
                  </a:lnTo>
                  <a:lnTo>
                    <a:pt x="2002" y="1450"/>
                  </a:lnTo>
                  <a:lnTo>
                    <a:pt x="2028" y="1444"/>
                  </a:lnTo>
                  <a:lnTo>
                    <a:pt x="2054" y="1436"/>
                  </a:lnTo>
                  <a:lnTo>
                    <a:pt x="2080" y="1426"/>
                  </a:lnTo>
                  <a:lnTo>
                    <a:pt x="2104" y="1416"/>
                  </a:lnTo>
                  <a:lnTo>
                    <a:pt x="2126" y="1402"/>
                  </a:lnTo>
                  <a:lnTo>
                    <a:pt x="2148" y="1386"/>
                  </a:lnTo>
                  <a:lnTo>
                    <a:pt x="2168" y="1370"/>
                  </a:lnTo>
                  <a:lnTo>
                    <a:pt x="2188" y="1352"/>
                  </a:lnTo>
                  <a:lnTo>
                    <a:pt x="2204" y="1332"/>
                  </a:lnTo>
                  <a:lnTo>
                    <a:pt x="2220" y="1310"/>
                  </a:lnTo>
                  <a:lnTo>
                    <a:pt x="2234" y="1288"/>
                  </a:lnTo>
                  <a:lnTo>
                    <a:pt x="2246" y="1264"/>
                  </a:lnTo>
                  <a:lnTo>
                    <a:pt x="2258" y="1240"/>
                  </a:lnTo>
                  <a:lnTo>
                    <a:pt x="2266" y="1214"/>
                  </a:lnTo>
                  <a:lnTo>
                    <a:pt x="2616" y="1214"/>
                  </a:lnTo>
                  <a:lnTo>
                    <a:pt x="2616" y="1214"/>
                  </a:lnTo>
                  <a:lnTo>
                    <a:pt x="2638" y="1214"/>
                  </a:lnTo>
                  <a:lnTo>
                    <a:pt x="2660" y="1210"/>
                  </a:lnTo>
                  <a:lnTo>
                    <a:pt x="2680" y="1206"/>
                  </a:lnTo>
                  <a:lnTo>
                    <a:pt x="2702" y="1200"/>
                  </a:lnTo>
                  <a:lnTo>
                    <a:pt x="2722" y="1194"/>
                  </a:lnTo>
                  <a:lnTo>
                    <a:pt x="2740" y="1184"/>
                  </a:lnTo>
                  <a:lnTo>
                    <a:pt x="2758" y="1174"/>
                  </a:lnTo>
                  <a:lnTo>
                    <a:pt x="2776" y="1164"/>
                  </a:lnTo>
                  <a:lnTo>
                    <a:pt x="2776" y="1164"/>
                  </a:lnTo>
                  <a:lnTo>
                    <a:pt x="2782" y="1164"/>
                  </a:lnTo>
                  <a:lnTo>
                    <a:pt x="2806" y="1164"/>
                  </a:lnTo>
                  <a:lnTo>
                    <a:pt x="2806" y="1164"/>
                  </a:lnTo>
                  <a:lnTo>
                    <a:pt x="2818" y="1164"/>
                  </a:lnTo>
                  <a:lnTo>
                    <a:pt x="2830" y="1162"/>
                  </a:lnTo>
                  <a:lnTo>
                    <a:pt x="2854" y="1154"/>
                  </a:lnTo>
                  <a:lnTo>
                    <a:pt x="2874" y="1144"/>
                  </a:lnTo>
                  <a:lnTo>
                    <a:pt x="2892" y="1128"/>
                  </a:lnTo>
                  <a:lnTo>
                    <a:pt x="2906" y="1110"/>
                  </a:lnTo>
                  <a:lnTo>
                    <a:pt x="2918" y="1090"/>
                  </a:lnTo>
                  <a:lnTo>
                    <a:pt x="2924" y="1068"/>
                  </a:lnTo>
                  <a:lnTo>
                    <a:pt x="2926" y="1056"/>
                  </a:lnTo>
                  <a:lnTo>
                    <a:pt x="2926" y="1044"/>
                  </a:lnTo>
                  <a:lnTo>
                    <a:pt x="2926" y="980"/>
                  </a:lnTo>
                  <a:lnTo>
                    <a:pt x="2926" y="980"/>
                  </a:lnTo>
                  <a:lnTo>
                    <a:pt x="2924" y="956"/>
                  </a:lnTo>
                  <a:lnTo>
                    <a:pt x="2918" y="936"/>
                  </a:lnTo>
                  <a:lnTo>
                    <a:pt x="2908" y="916"/>
                  </a:lnTo>
                  <a:lnTo>
                    <a:pt x="2896" y="900"/>
                  </a:lnTo>
                  <a:lnTo>
                    <a:pt x="2896" y="678"/>
                  </a:lnTo>
                  <a:lnTo>
                    <a:pt x="2896" y="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5" name="Freeform 8"/>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6" name="Freeform 9"/>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7" name="Freeform 10"/>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8" name="Freeform 11"/>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9" name="Freeform 12"/>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0" name="Freeform 13"/>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1" name="Freeform 14"/>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2" name="Freeform 15"/>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3" name="Freeform 16"/>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4" name="Freeform 17"/>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5" name="Freeform 18"/>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6" name="Rectangle 19"/>
            <p:cNvSpPr>
              <a:spLocks noChangeArrowheads="1"/>
            </p:cNvSpPr>
            <p:nvPr/>
          </p:nvSpPr>
          <p:spPr bwMode="auto">
            <a:xfrm>
              <a:off x="3281" y="216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7" name="Rectangle 20"/>
            <p:cNvSpPr>
              <a:spLocks noChangeArrowheads="1"/>
            </p:cNvSpPr>
            <p:nvPr/>
          </p:nvSpPr>
          <p:spPr bwMode="auto">
            <a:xfrm>
              <a:off x="4655" y="2327"/>
              <a:ext cx="304"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8" name="Rectangle 21"/>
            <p:cNvSpPr>
              <a:spLocks noChangeArrowheads="1"/>
            </p:cNvSpPr>
            <p:nvPr/>
          </p:nvSpPr>
          <p:spPr bwMode="auto">
            <a:xfrm>
              <a:off x="3317" y="2327"/>
              <a:ext cx="64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9" name="Freeform 22"/>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0" name="Rectangle 23"/>
            <p:cNvSpPr>
              <a:spLocks noChangeArrowheads="1"/>
            </p:cNvSpPr>
            <p:nvPr/>
          </p:nvSpPr>
          <p:spPr bwMode="auto">
            <a:xfrm>
              <a:off x="3281" y="195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1" name="Freeform 24"/>
            <p:cNvSpPr>
              <a:spLocks/>
            </p:cNvSpPr>
            <p:nvPr/>
          </p:nvSpPr>
          <p:spPr bwMode="auto">
            <a:xfrm>
              <a:off x="4723"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2" name="Freeform 25"/>
            <p:cNvSpPr>
              <a:spLocks/>
            </p:cNvSpPr>
            <p:nvPr/>
          </p:nvSpPr>
          <p:spPr bwMode="auto">
            <a:xfrm>
              <a:off x="4723"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3" name="Freeform 26"/>
            <p:cNvSpPr>
              <a:spLocks/>
            </p:cNvSpPr>
            <p:nvPr/>
          </p:nvSpPr>
          <p:spPr bwMode="auto">
            <a:xfrm>
              <a:off x="4381" y="1615"/>
              <a:ext cx="282" cy="132"/>
            </a:xfrm>
            <a:custGeom>
              <a:avLst/>
              <a:gdLst>
                <a:gd name="T0" fmla="*/ 282 w 282"/>
                <a:gd name="T1" fmla="*/ 32 h 132"/>
                <a:gd name="T2" fmla="*/ 282 w 282"/>
                <a:gd name="T3" fmla="*/ 32 h 132"/>
                <a:gd name="T4" fmla="*/ 280 w 282"/>
                <a:gd name="T5" fmla="*/ 24 h 132"/>
                <a:gd name="T6" fmla="*/ 278 w 282"/>
                <a:gd name="T7" fmla="*/ 18 h 132"/>
                <a:gd name="T8" fmla="*/ 272 w 282"/>
                <a:gd name="T9" fmla="*/ 8 h 132"/>
                <a:gd name="T10" fmla="*/ 262 w 282"/>
                <a:gd name="T11" fmla="*/ 2 h 132"/>
                <a:gd name="T12" fmla="*/ 256 w 282"/>
                <a:gd name="T13" fmla="*/ 0 h 132"/>
                <a:gd name="T14" fmla="*/ 250 w 282"/>
                <a:gd name="T15" fmla="*/ 0 h 132"/>
                <a:gd name="T16" fmla="*/ 32 w 282"/>
                <a:gd name="T17" fmla="*/ 0 h 132"/>
                <a:gd name="T18" fmla="*/ 32 w 282"/>
                <a:gd name="T19" fmla="*/ 0 h 132"/>
                <a:gd name="T20" fmla="*/ 26 w 282"/>
                <a:gd name="T21" fmla="*/ 0 h 132"/>
                <a:gd name="T22" fmla="*/ 20 w 282"/>
                <a:gd name="T23" fmla="*/ 2 h 132"/>
                <a:gd name="T24" fmla="*/ 10 w 282"/>
                <a:gd name="T25" fmla="*/ 8 h 132"/>
                <a:gd name="T26" fmla="*/ 4 w 282"/>
                <a:gd name="T27" fmla="*/ 18 h 132"/>
                <a:gd name="T28" fmla="*/ 2 w 282"/>
                <a:gd name="T29" fmla="*/ 24 h 132"/>
                <a:gd name="T30" fmla="*/ 0 w 282"/>
                <a:gd name="T31" fmla="*/ 32 h 132"/>
                <a:gd name="T32" fmla="*/ 0 w 282"/>
                <a:gd name="T33" fmla="*/ 132 h 132"/>
                <a:gd name="T34" fmla="*/ 282 w 282"/>
                <a:gd name="T35" fmla="*/ 132 h 132"/>
                <a:gd name="T36" fmla="*/ 282 w 282"/>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282" y="32"/>
                  </a:moveTo>
                  <a:lnTo>
                    <a:pt x="282" y="32"/>
                  </a:lnTo>
                  <a:lnTo>
                    <a:pt x="280" y="24"/>
                  </a:lnTo>
                  <a:lnTo>
                    <a:pt x="278" y="18"/>
                  </a:lnTo>
                  <a:lnTo>
                    <a:pt x="272" y="8"/>
                  </a:lnTo>
                  <a:lnTo>
                    <a:pt x="262" y="2"/>
                  </a:lnTo>
                  <a:lnTo>
                    <a:pt x="256" y="0"/>
                  </a:lnTo>
                  <a:lnTo>
                    <a:pt x="250" y="0"/>
                  </a:lnTo>
                  <a:lnTo>
                    <a:pt x="32" y="0"/>
                  </a:lnTo>
                  <a:lnTo>
                    <a:pt x="32" y="0"/>
                  </a:lnTo>
                  <a:lnTo>
                    <a:pt x="26" y="0"/>
                  </a:lnTo>
                  <a:lnTo>
                    <a:pt x="20" y="2"/>
                  </a:lnTo>
                  <a:lnTo>
                    <a:pt x="10" y="8"/>
                  </a:lnTo>
                  <a:lnTo>
                    <a:pt x="4" y="18"/>
                  </a:lnTo>
                  <a:lnTo>
                    <a:pt x="2" y="24"/>
                  </a:lnTo>
                  <a:lnTo>
                    <a:pt x="0" y="32"/>
                  </a:lnTo>
                  <a:lnTo>
                    <a:pt x="0" y="132"/>
                  </a:lnTo>
                  <a:lnTo>
                    <a:pt x="282" y="132"/>
                  </a:lnTo>
                  <a:lnTo>
                    <a:pt x="28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4" name="Freeform 27"/>
            <p:cNvSpPr>
              <a:spLocks/>
            </p:cNvSpPr>
            <p:nvPr/>
          </p:nvSpPr>
          <p:spPr bwMode="auto">
            <a:xfrm>
              <a:off x="4381" y="1787"/>
              <a:ext cx="282" cy="132"/>
            </a:xfrm>
            <a:custGeom>
              <a:avLst/>
              <a:gdLst>
                <a:gd name="T0" fmla="*/ 0 w 282"/>
                <a:gd name="T1" fmla="*/ 100 h 132"/>
                <a:gd name="T2" fmla="*/ 0 w 282"/>
                <a:gd name="T3" fmla="*/ 100 h 132"/>
                <a:gd name="T4" fmla="*/ 2 w 282"/>
                <a:gd name="T5" fmla="*/ 106 h 132"/>
                <a:gd name="T6" fmla="*/ 4 w 282"/>
                <a:gd name="T7" fmla="*/ 112 h 132"/>
                <a:gd name="T8" fmla="*/ 10 w 282"/>
                <a:gd name="T9" fmla="*/ 122 h 132"/>
                <a:gd name="T10" fmla="*/ 20 w 282"/>
                <a:gd name="T11" fmla="*/ 130 h 132"/>
                <a:gd name="T12" fmla="*/ 26 w 282"/>
                <a:gd name="T13" fmla="*/ 130 h 132"/>
                <a:gd name="T14" fmla="*/ 32 w 282"/>
                <a:gd name="T15" fmla="*/ 132 h 132"/>
                <a:gd name="T16" fmla="*/ 250 w 282"/>
                <a:gd name="T17" fmla="*/ 132 h 132"/>
                <a:gd name="T18" fmla="*/ 250 w 282"/>
                <a:gd name="T19" fmla="*/ 132 h 132"/>
                <a:gd name="T20" fmla="*/ 256 w 282"/>
                <a:gd name="T21" fmla="*/ 130 h 132"/>
                <a:gd name="T22" fmla="*/ 262 w 282"/>
                <a:gd name="T23" fmla="*/ 130 h 132"/>
                <a:gd name="T24" fmla="*/ 272 w 282"/>
                <a:gd name="T25" fmla="*/ 122 h 132"/>
                <a:gd name="T26" fmla="*/ 278 w 282"/>
                <a:gd name="T27" fmla="*/ 112 h 132"/>
                <a:gd name="T28" fmla="*/ 280 w 282"/>
                <a:gd name="T29" fmla="*/ 106 h 132"/>
                <a:gd name="T30" fmla="*/ 282 w 282"/>
                <a:gd name="T31" fmla="*/ 100 h 132"/>
                <a:gd name="T32" fmla="*/ 282 w 282"/>
                <a:gd name="T33" fmla="*/ 0 h 132"/>
                <a:gd name="T34" fmla="*/ 0 w 282"/>
                <a:gd name="T35" fmla="*/ 0 h 132"/>
                <a:gd name="T36" fmla="*/ 0 w 282"/>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0" y="100"/>
                  </a:moveTo>
                  <a:lnTo>
                    <a:pt x="0" y="100"/>
                  </a:lnTo>
                  <a:lnTo>
                    <a:pt x="2" y="106"/>
                  </a:lnTo>
                  <a:lnTo>
                    <a:pt x="4" y="112"/>
                  </a:lnTo>
                  <a:lnTo>
                    <a:pt x="10" y="122"/>
                  </a:lnTo>
                  <a:lnTo>
                    <a:pt x="20" y="130"/>
                  </a:lnTo>
                  <a:lnTo>
                    <a:pt x="26" y="130"/>
                  </a:lnTo>
                  <a:lnTo>
                    <a:pt x="32" y="132"/>
                  </a:lnTo>
                  <a:lnTo>
                    <a:pt x="250" y="132"/>
                  </a:lnTo>
                  <a:lnTo>
                    <a:pt x="250" y="132"/>
                  </a:lnTo>
                  <a:lnTo>
                    <a:pt x="256" y="130"/>
                  </a:lnTo>
                  <a:lnTo>
                    <a:pt x="262" y="130"/>
                  </a:lnTo>
                  <a:lnTo>
                    <a:pt x="272" y="122"/>
                  </a:lnTo>
                  <a:lnTo>
                    <a:pt x="278" y="112"/>
                  </a:lnTo>
                  <a:lnTo>
                    <a:pt x="280" y="106"/>
                  </a:lnTo>
                  <a:lnTo>
                    <a:pt x="282" y="100"/>
                  </a:lnTo>
                  <a:lnTo>
                    <a:pt x="282"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5" name="Freeform 28"/>
            <p:cNvSpPr>
              <a:spLocks/>
            </p:cNvSpPr>
            <p:nvPr/>
          </p:nvSpPr>
          <p:spPr bwMode="auto">
            <a:xfrm>
              <a:off x="4041" y="1615"/>
              <a:ext cx="280" cy="132"/>
            </a:xfrm>
            <a:custGeom>
              <a:avLst/>
              <a:gdLst>
                <a:gd name="T0" fmla="*/ 280 w 280"/>
                <a:gd name="T1" fmla="*/ 32 h 132"/>
                <a:gd name="T2" fmla="*/ 280 w 280"/>
                <a:gd name="T3" fmla="*/ 32 h 132"/>
                <a:gd name="T4" fmla="*/ 280 w 280"/>
                <a:gd name="T5" fmla="*/ 24 h 132"/>
                <a:gd name="T6" fmla="*/ 278 w 280"/>
                <a:gd name="T7" fmla="*/ 18 h 132"/>
                <a:gd name="T8" fmla="*/ 272 w 280"/>
                <a:gd name="T9" fmla="*/ 8 h 132"/>
                <a:gd name="T10" fmla="*/ 262 w 280"/>
                <a:gd name="T11" fmla="*/ 2 h 132"/>
                <a:gd name="T12" fmla="*/ 256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2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2" y="8"/>
                  </a:lnTo>
                  <a:lnTo>
                    <a:pt x="262" y="2"/>
                  </a:lnTo>
                  <a:lnTo>
                    <a:pt x="256" y="0"/>
                  </a:lnTo>
                  <a:lnTo>
                    <a:pt x="248" y="0"/>
                  </a:lnTo>
                  <a:lnTo>
                    <a:pt x="32" y="0"/>
                  </a:lnTo>
                  <a:lnTo>
                    <a:pt x="32" y="0"/>
                  </a:lnTo>
                  <a:lnTo>
                    <a:pt x="26" y="0"/>
                  </a:lnTo>
                  <a:lnTo>
                    <a:pt x="20" y="2"/>
                  </a:lnTo>
                  <a:lnTo>
                    <a:pt x="10" y="8"/>
                  </a:lnTo>
                  <a:lnTo>
                    <a:pt x="2" y="18"/>
                  </a:lnTo>
                  <a:lnTo>
                    <a:pt x="2"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6" name="Freeform 29"/>
            <p:cNvSpPr>
              <a:spLocks/>
            </p:cNvSpPr>
            <p:nvPr/>
          </p:nvSpPr>
          <p:spPr bwMode="auto">
            <a:xfrm>
              <a:off x="4041" y="1787"/>
              <a:ext cx="280" cy="132"/>
            </a:xfrm>
            <a:custGeom>
              <a:avLst/>
              <a:gdLst>
                <a:gd name="T0" fmla="*/ 0 w 280"/>
                <a:gd name="T1" fmla="*/ 100 h 132"/>
                <a:gd name="T2" fmla="*/ 0 w 280"/>
                <a:gd name="T3" fmla="*/ 100 h 132"/>
                <a:gd name="T4" fmla="*/ 2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6 w 280"/>
                <a:gd name="T21" fmla="*/ 130 h 132"/>
                <a:gd name="T22" fmla="*/ 262 w 280"/>
                <a:gd name="T23" fmla="*/ 130 h 132"/>
                <a:gd name="T24" fmla="*/ 272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2" y="106"/>
                  </a:lnTo>
                  <a:lnTo>
                    <a:pt x="2" y="112"/>
                  </a:lnTo>
                  <a:lnTo>
                    <a:pt x="10" y="122"/>
                  </a:lnTo>
                  <a:lnTo>
                    <a:pt x="20" y="130"/>
                  </a:lnTo>
                  <a:lnTo>
                    <a:pt x="26" y="130"/>
                  </a:lnTo>
                  <a:lnTo>
                    <a:pt x="32" y="132"/>
                  </a:lnTo>
                  <a:lnTo>
                    <a:pt x="248" y="132"/>
                  </a:lnTo>
                  <a:lnTo>
                    <a:pt x="248" y="132"/>
                  </a:lnTo>
                  <a:lnTo>
                    <a:pt x="256" y="130"/>
                  </a:lnTo>
                  <a:lnTo>
                    <a:pt x="262" y="130"/>
                  </a:lnTo>
                  <a:lnTo>
                    <a:pt x="272"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7" name="Freeform 30"/>
            <p:cNvSpPr>
              <a:spLocks/>
            </p:cNvSpPr>
            <p:nvPr/>
          </p:nvSpPr>
          <p:spPr bwMode="auto">
            <a:xfrm>
              <a:off x="370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8" name="Freeform 31"/>
            <p:cNvSpPr>
              <a:spLocks/>
            </p:cNvSpPr>
            <p:nvPr/>
          </p:nvSpPr>
          <p:spPr bwMode="auto">
            <a:xfrm>
              <a:off x="370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9" name="Freeform 32"/>
            <p:cNvSpPr>
              <a:spLocks/>
            </p:cNvSpPr>
            <p:nvPr/>
          </p:nvSpPr>
          <p:spPr bwMode="auto">
            <a:xfrm>
              <a:off x="336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0" name="Freeform 33"/>
            <p:cNvSpPr>
              <a:spLocks/>
            </p:cNvSpPr>
            <p:nvPr/>
          </p:nvSpPr>
          <p:spPr bwMode="auto">
            <a:xfrm>
              <a:off x="336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1" name="Freeform 34"/>
            <p:cNvSpPr>
              <a:spLocks/>
            </p:cNvSpPr>
            <p:nvPr/>
          </p:nvSpPr>
          <p:spPr bwMode="auto">
            <a:xfrm>
              <a:off x="3021"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2" name="Freeform 35"/>
            <p:cNvSpPr>
              <a:spLocks/>
            </p:cNvSpPr>
            <p:nvPr/>
          </p:nvSpPr>
          <p:spPr bwMode="auto">
            <a:xfrm>
              <a:off x="3021"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3" name="Freeform 36"/>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4" name="Freeform 37"/>
            <p:cNvSpPr>
              <a:spLocks/>
            </p:cNvSpPr>
            <p:nvPr/>
          </p:nvSpPr>
          <p:spPr bwMode="auto">
            <a:xfrm>
              <a:off x="2917" y="1857"/>
              <a:ext cx="328" cy="328"/>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5" name="Freeform 38"/>
            <p:cNvSpPr>
              <a:spLocks noEditPoints="1"/>
            </p:cNvSpPr>
            <p:nvPr/>
          </p:nvSpPr>
          <p:spPr bwMode="auto">
            <a:xfrm>
              <a:off x="2941" y="1881"/>
              <a:ext cx="280" cy="28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6" name="Freeform 39"/>
            <p:cNvSpPr>
              <a:spLocks/>
            </p:cNvSpPr>
            <p:nvPr/>
          </p:nvSpPr>
          <p:spPr bwMode="auto">
            <a:xfrm>
              <a:off x="2905" y="1925"/>
              <a:ext cx="24" cy="196"/>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7" name="Freeform 40"/>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8" name="Freeform 41"/>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9" name="Freeform 42"/>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0" name="Freeform 43"/>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1" name="Freeform 44"/>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2" name="Freeform 45"/>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3" name="Freeform 46"/>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196" name="TextBox 195"/>
          <p:cNvSpPr txBox="1"/>
          <p:nvPr/>
        </p:nvSpPr>
        <p:spPr>
          <a:xfrm>
            <a:off x="830044" y="1464115"/>
            <a:ext cx="2118011" cy="3462486"/>
          </a:xfrm>
          <a:prstGeom prst="rect">
            <a:avLst/>
          </a:prstGeom>
          <a:noFill/>
        </p:spPr>
        <p:txBody>
          <a:bodyPr wrap="square" rtlCol="0">
            <a:spAutoFit/>
          </a:bodyPr>
          <a:lstStyle/>
          <a:p>
            <a:r>
              <a:rPr lang="en-US" sz="2400" b="1" dirty="0">
                <a:solidFill>
                  <a:srgbClr val="FF0000"/>
                </a:solidFill>
              </a:rPr>
              <a:t>Myth: </a:t>
            </a:r>
            <a:br>
              <a:rPr lang="en-US" sz="1350" dirty="0"/>
            </a:br>
            <a:r>
              <a:rPr lang="en-US" sz="2400" dirty="0"/>
              <a:t>Prescription drugs are safer to abuse than other drugs because they are prescribed by a doctor. </a:t>
            </a:r>
          </a:p>
          <a:p>
            <a:endParaRPr lang="en-US" sz="1350" dirty="0"/>
          </a:p>
          <a:p>
            <a:endParaRPr lang="en-US" sz="1350" dirty="0"/>
          </a:p>
        </p:txBody>
      </p:sp>
      <p:sp>
        <p:nvSpPr>
          <p:cNvPr id="197" name="TextBox 196"/>
          <p:cNvSpPr txBox="1"/>
          <p:nvPr/>
        </p:nvSpPr>
        <p:spPr>
          <a:xfrm>
            <a:off x="3388752" y="1452785"/>
            <a:ext cx="2543697" cy="3093154"/>
          </a:xfrm>
          <a:prstGeom prst="rect">
            <a:avLst/>
          </a:prstGeom>
          <a:noFill/>
        </p:spPr>
        <p:txBody>
          <a:bodyPr wrap="square" rtlCol="0">
            <a:spAutoFit/>
          </a:bodyPr>
          <a:lstStyle/>
          <a:p>
            <a:r>
              <a:rPr lang="en-US" sz="2400" b="1" dirty="0">
                <a:solidFill>
                  <a:srgbClr val="FF0000"/>
                </a:solidFill>
              </a:rPr>
              <a:t>Myth:</a:t>
            </a:r>
            <a:r>
              <a:rPr lang="en-US" sz="2400" b="1" dirty="0"/>
              <a:t> </a:t>
            </a:r>
            <a:br>
              <a:rPr lang="en-US" sz="1350" dirty="0"/>
            </a:br>
            <a:r>
              <a:rPr lang="en-US" sz="2400" dirty="0"/>
              <a:t>Borrowing a friend’s stimulant medications such as Adderall or Ritalin to do better in school is okay</a:t>
            </a:r>
          </a:p>
          <a:p>
            <a:endParaRPr lang="en-US" sz="1350" dirty="0"/>
          </a:p>
          <a:p>
            <a:endParaRPr lang="en-US" sz="1350" dirty="0"/>
          </a:p>
        </p:txBody>
      </p:sp>
      <p:sp>
        <p:nvSpPr>
          <p:cNvPr id="198" name="TextBox 197"/>
          <p:cNvSpPr txBox="1"/>
          <p:nvPr/>
        </p:nvSpPr>
        <p:spPr>
          <a:xfrm>
            <a:off x="6457911" y="1464115"/>
            <a:ext cx="2269533" cy="3993401"/>
          </a:xfrm>
          <a:prstGeom prst="rect">
            <a:avLst/>
          </a:prstGeom>
          <a:noFill/>
        </p:spPr>
        <p:txBody>
          <a:bodyPr wrap="square" rtlCol="0">
            <a:spAutoFit/>
          </a:bodyPr>
          <a:lstStyle/>
          <a:p>
            <a:r>
              <a:rPr lang="en-US" sz="2400" b="1" dirty="0">
                <a:solidFill>
                  <a:srgbClr val="FF0000"/>
                </a:solidFill>
              </a:rPr>
              <a:t>Myth:</a:t>
            </a:r>
            <a:br>
              <a:rPr lang="en-US" sz="2400" dirty="0"/>
            </a:br>
            <a:r>
              <a:rPr lang="en-US" sz="2400" dirty="0"/>
              <a:t>Unlike underage binge drinking and marijuana use, misusing and sharing prescription medications is legal </a:t>
            </a:r>
          </a:p>
          <a:p>
            <a:endParaRPr lang="en-US" sz="2400" dirty="0"/>
          </a:p>
          <a:p>
            <a:endParaRPr lang="en-US" sz="1350" dirty="0"/>
          </a:p>
        </p:txBody>
      </p:sp>
      <p:sp>
        <p:nvSpPr>
          <p:cNvPr id="184" name="Rectangle 183"/>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2400" dirty="0"/>
              <a:t>Myths about Rx Drugs</a:t>
            </a:r>
            <a:endParaRPr lang="en-US" sz="2100" dirty="0"/>
          </a:p>
        </p:txBody>
      </p:sp>
    </p:spTree>
    <p:extLst>
      <p:ext uri="{BB962C8B-B14F-4D97-AF65-F5344CB8AC3E}">
        <p14:creationId xmlns:p14="http://schemas.microsoft.com/office/powerpoint/2010/main" val="28355290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96"/>
                                        </p:tgtEl>
                                        <p:attrNameLst>
                                          <p:attrName>style.visibility</p:attrName>
                                        </p:attrNameLst>
                                      </p:cBhvr>
                                      <p:to>
                                        <p:strVal val="visible"/>
                                      </p:to>
                                    </p:set>
                                    <p:anim calcmode="lin" valueType="num">
                                      <p:cBhvr additive="base">
                                        <p:cTn id="7" dur="1500" fill="hold"/>
                                        <p:tgtEl>
                                          <p:spTgt spid="96"/>
                                        </p:tgtEl>
                                        <p:attrNameLst>
                                          <p:attrName>ppt_x</p:attrName>
                                        </p:attrNameLst>
                                      </p:cBhvr>
                                      <p:tavLst>
                                        <p:tav tm="0">
                                          <p:val>
                                            <p:strVal val="1+#ppt_w/2"/>
                                          </p:val>
                                        </p:tav>
                                        <p:tav tm="100000">
                                          <p:val>
                                            <p:strVal val="#ppt_x"/>
                                          </p:val>
                                        </p:tav>
                                      </p:tavLst>
                                    </p:anim>
                                    <p:anim calcmode="lin" valueType="num">
                                      <p:cBhvr additive="base">
                                        <p:cTn id="8" dur="1500" fill="hold"/>
                                        <p:tgtEl>
                                          <p:spTgt spid="96"/>
                                        </p:tgtEl>
                                        <p:attrNameLst>
                                          <p:attrName>ppt_y</p:attrName>
                                        </p:attrNameLst>
                                      </p:cBhvr>
                                      <p:tavLst>
                                        <p:tav tm="0">
                                          <p:val>
                                            <p:strVal val="#ppt_y"/>
                                          </p:val>
                                        </p:tav>
                                        <p:tav tm="100000">
                                          <p:val>
                                            <p:strVal val="#ppt_y"/>
                                          </p:val>
                                        </p:tav>
                                      </p:tavLst>
                                    </p:anim>
                                  </p:childTnLst>
                                </p:cTn>
                              </p:par>
                            </p:childTnLst>
                          </p:cTn>
                        </p:par>
                        <p:par>
                          <p:cTn id="9" fill="hold">
                            <p:stCondLst>
                              <p:cond delay="1500"/>
                            </p:stCondLst>
                            <p:childTnLst>
                              <p:par>
                                <p:cTn id="10" presetID="10" presetClass="entr" presetSubtype="0" fill="hold" grpId="0" nodeType="afterEffect">
                                  <p:stCondLst>
                                    <p:cond delay="0"/>
                                  </p:stCondLst>
                                  <p:childTnLst>
                                    <p:set>
                                      <p:cBhvr>
                                        <p:cTn id="11" dur="1" fill="hold">
                                          <p:stCondLst>
                                            <p:cond delay="0"/>
                                          </p:stCondLst>
                                        </p:cTn>
                                        <p:tgtEl>
                                          <p:spTgt spid="196"/>
                                        </p:tgtEl>
                                        <p:attrNameLst>
                                          <p:attrName>style.visibility</p:attrName>
                                        </p:attrNameLst>
                                      </p:cBhvr>
                                      <p:to>
                                        <p:strVal val="visible"/>
                                      </p:to>
                                    </p:set>
                                    <p:animEffect transition="in" filter="fade">
                                      <p:cBhvr>
                                        <p:cTn id="12" dur="500"/>
                                        <p:tgtEl>
                                          <p:spTgt spid="196"/>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nodeType="clickEffect">
                                  <p:stCondLst>
                                    <p:cond delay="0"/>
                                  </p:stCondLst>
                                  <p:childTnLst>
                                    <p:set>
                                      <p:cBhvr>
                                        <p:cTn id="16" dur="1" fill="hold">
                                          <p:stCondLst>
                                            <p:cond delay="0"/>
                                          </p:stCondLst>
                                        </p:cTn>
                                        <p:tgtEl>
                                          <p:spTgt spid="140"/>
                                        </p:tgtEl>
                                        <p:attrNameLst>
                                          <p:attrName>style.visibility</p:attrName>
                                        </p:attrNameLst>
                                      </p:cBhvr>
                                      <p:to>
                                        <p:strVal val="visible"/>
                                      </p:to>
                                    </p:set>
                                    <p:anim calcmode="lin" valueType="num">
                                      <p:cBhvr additive="base">
                                        <p:cTn id="17" dur="1000" fill="hold"/>
                                        <p:tgtEl>
                                          <p:spTgt spid="140"/>
                                        </p:tgtEl>
                                        <p:attrNameLst>
                                          <p:attrName>ppt_x</p:attrName>
                                        </p:attrNameLst>
                                      </p:cBhvr>
                                      <p:tavLst>
                                        <p:tav tm="0">
                                          <p:val>
                                            <p:strVal val="1+#ppt_w/2"/>
                                          </p:val>
                                        </p:tav>
                                        <p:tav tm="100000">
                                          <p:val>
                                            <p:strVal val="#ppt_x"/>
                                          </p:val>
                                        </p:tav>
                                      </p:tavLst>
                                    </p:anim>
                                    <p:anim calcmode="lin" valueType="num">
                                      <p:cBhvr additive="base">
                                        <p:cTn id="18" dur="1000" fill="hold"/>
                                        <p:tgtEl>
                                          <p:spTgt spid="140"/>
                                        </p:tgtEl>
                                        <p:attrNameLst>
                                          <p:attrName>ppt_y</p:attrName>
                                        </p:attrNameLst>
                                      </p:cBhvr>
                                      <p:tavLst>
                                        <p:tav tm="0">
                                          <p:val>
                                            <p:strVal val="#ppt_y"/>
                                          </p:val>
                                        </p:tav>
                                        <p:tav tm="100000">
                                          <p:val>
                                            <p:strVal val="#ppt_y"/>
                                          </p:val>
                                        </p:tav>
                                      </p:tavLst>
                                    </p:anim>
                                  </p:childTnLst>
                                </p:cTn>
                              </p:par>
                            </p:childTnLst>
                          </p:cTn>
                        </p:par>
                        <p:par>
                          <p:cTn id="19" fill="hold">
                            <p:stCondLst>
                              <p:cond delay="1000"/>
                            </p:stCondLst>
                            <p:childTnLst>
                              <p:par>
                                <p:cTn id="20" presetID="10" presetClass="entr" presetSubtype="0" fill="hold" grpId="0" nodeType="afterEffect">
                                  <p:stCondLst>
                                    <p:cond delay="0"/>
                                  </p:stCondLst>
                                  <p:childTnLst>
                                    <p:set>
                                      <p:cBhvr>
                                        <p:cTn id="21" dur="1" fill="hold">
                                          <p:stCondLst>
                                            <p:cond delay="0"/>
                                          </p:stCondLst>
                                        </p:cTn>
                                        <p:tgtEl>
                                          <p:spTgt spid="197"/>
                                        </p:tgtEl>
                                        <p:attrNameLst>
                                          <p:attrName>style.visibility</p:attrName>
                                        </p:attrNameLst>
                                      </p:cBhvr>
                                      <p:to>
                                        <p:strVal val="visible"/>
                                      </p:to>
                                    </p:set>
                                    <p:animEffect transition="in" filter="fade">
                                      <p:cBhvr>
                                        <p:cTn id="22" dur="500"/>
                                        <p:tgtEl>
                                          <p:spTgt spid="197"/>
                                        </p:tgtEl>
                                      </p:cBhvr>
                                    </p:animEffect>
                                  </p:childTnLst>
                                </p:cTn>
                              </p:par>
                            </p:childTnLst>
                          </p:cTn>
                        </p:par>
                      </p:childTnLst>
                    </p:cTn>
                  </p:par>
                  <p:par>
                    <p:cTn id="23" fill="hold">
                      <p:stCondLst>
                        <p:cond delay="indefinite"/>
                      </p:stCondLst>
                      <p:childTnLst>
                        <p:par>
                          <p:cTn id="24" fill="hold">
                            <p:stCondLst>
                              <p:cond delay="0"/>
                            </p:stCondLst>
                            <p:childTnLst>
                              <p:par>
                                <p:cTn id="25" presetID="2" presetClass="entr" presetSubtype="2" fill="hold" nodeType="clickEffect">
                                  <p:stCondLst>
                                    <p:cond delay="0"/>
                                  </p:stCondLst>
                                  <p:childTnLst>
                                    <p:set>
                                      <p:cBhvr>
                                        <p:cTn id="26" dur="1" fill="hold">
                                          <p:stCondLst>
                                            <p:cond delay="0"/>
                                          </p:stCondLst>
                                        </p:cTn>
                                        <p:tgtEl>
                                          <p:spTgt spid="52"/>
                                        </p:tgtEl>
                                        <p:attrNameLst>
                                          <p:attrName>style.visibility</p:attrName>
                                        </p:attrNameLst>
                                      </p:cBhvr>
                                      <p:to>
                                        <p:strVal val="visible"/>
                                      </p:to>
                                    </p:set>
                                    <p:anim calcmode="lin" valueType="num">
                                      <p:cBhvr additive="base">
                                        <p:cTn id="27" dur="700" fill="hold"/>
                                        <p:tgtEl>
                                          <p:spTgt spid="52"/>
                                        </p:tgtEl>
                                        <p:attrNameLst>
                                          <p:attrName>ppt_x</p:attrName>
                                        </p:attrNameLst>
                                      </p:cBhvr>
                                      <p:tavLst>
                                        <p:tav tm="0">
                                          <p:val>
                                            <p:strVal val="1+#ppt_w/2"/>
                                          </p:val>
                                        </p:tav>
                                        <p:tav tm="100000">
                                          <p:val>
                                            <p:strVal val="#ppt_x"/>
                                          </p:val>
                                        </p:tav>
                                      </p:tavLst>
                                    </p:anim>
                                    <p:anim calcmode="lin" valueType="num">
                                      <p:cBhvr additive="base">
                                        <p:cTn id="28" dur="700" fill="hold"/>
                                        <p:tgtEl>
                                          <p:spTgt spid="52"/>
                                        </p:tgtEl>
                                        <p:attrNameLst>
                                          <p:attrName>ppt_y</p:attrName>
                                        </p:attrNameLst>
                                      </p:cBhvr>
                                      <p:tavLst>
                                        <p:tav tm="0">
                                          <p:val>
                                            <p:strVal val="#ppt_y"/>
                                          </p:val>
                                        </p:tav>
                                        <p:tav tm="100000">
                                          <p:val>
                                            <p:strVal val="#ppt_y"/>
                                          </p:val>
                                        </p:tav>
                                      </p:tavLst>
                                    </p:anim>
                                  </p:childTnLst>
                                </p:cTn>
                              </p:par>
                            </p:childTnLst>
                          </p:cTn>
                        </p:par>
                        <p:par>
                          <p:cTn id="29" fill="hold">
                            <p:stCondLst>
                              <p:cond delay="700"/>
                            </p:stCondLst>
                            <p:childTnLst>
                              <p:par>
                                <p:cTn id="30" presetID="10" presetClass="entr" presetSubtype="0" fill="hold" grpId="0" nodeType="afterEffect">
                                  <p:stCondLst>
                                    <p:cond delay="0"/>
                                  </p:stCondLst>
                                  <p:childTnLst>
                                    <p:set>
                                      <p:cBhvr>
                                        <p:cTn id="31" dur="1" fill="hold">
                                          <p:stCondLst>
                                            <p:cond delay="0"/>
                                          </p:stCondLst>
                                        </p:cTn>
                                        <p:tgtEl>
                                          <p:spTgt spid="198"/>
                                        </p:tgtEl>
                                        <p:attrNameLst>
                                          <p:attrName>style.visibility</p:attrName>
                                        </p:attrNameLst>
                                      </p:cBhvr>
                                      <p:to>
                                        <p:strVal val="visible"/>
                                      </p:to>
                                    </p:set>
                                    <p:animEffect transition="in" filter="fade">
                                      <p:cBhvr>
                                        <p:cTn id="32" dur="500"/>
                                        <p:tgtEl>
                                          <p:spTgt spid="1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 grpId="0"/>
      <p:bldP spid="197" grpId="0"/>
      <p:bldP spid="198"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Oval 57"/>
          <p:cNvSpPr/>
          <p:nvPr/>
        </p:nvSpPr>
        <p:spPr>
          <a:xfrm>
            <a:off x="4484782" y="1864562"/>
            <a:ext cx="3807069" cy="380706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solidFill>
                  <a:srgbClr val="FF0000"/>
                </a:solidFill>
              </a:rPr>
              <a:t>Serious outcomes: </a:t>
            </a:r>
            <a:r>
              <a:rPr lang="en-US" sz="1600" b="1" dirty="0">
                <a:solidFill>
                  <a:schemeClr val="tx1">
                    <a:lumMod val="75000"/>
                    <a:lumOff val="25000"/>
                  </a:schemeClr>
                </a:solidFill>
              </a:rPr>
              <a:t>seizures, heart failure, death</a:t>
            </a:r>
          </a:p>
          <a:p>
            <a:pPr algn="ctr"/>
            <a:r>
              <a:rPr lang="en-US" sz="1600" b="1" dirty="0">
                <a:solidFill>
                  <a:schemeClr val="tx1">
                    <a:lumMod val="75000"/>
                    <a:lumOff val="25000"/>
                  </a:schemeClr>
                </a:solidFill>
              </a:rPr>
              <a:t>Deaths from an overdose of prescription drugs have been on the rise since the early 1990s. </a:t>
            </a:r>
          </a:p>
          <a:p>
            <a:pPr algn="ctr"/>
            <a:endParaRPr lang="en-US" sz="1350" b="1" dirty="0">
              <a:solidFill>
                <a:schemeClr val="tx1">
                  <a:lumMod val="75000"/>
                  <a:lumOff val="25000"/>
                </a:schemeClr>
              </a:solidFill>
            </a:endParaRPr>
          </a:p>
        </p:txBody>
      </p:sp>
      <p:sp>
        <p:nvSpPr>
          <p:cNvPr id="57" name="Oval 56"/>
          <p:cNvSpPr/>
          <p:nvPr/>
        </p:nvSpPr>
        <p:spPr>
          <a:xfrm>
            <a:off x="759942" y="1879381"/>
            <a:ext cx="3807069" cy="380706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solidFill>
                  <a:schemeClr val="tx1">
                    <a:lumMod val="75000"/>
                    <a:lumOff val="25000"/>
                  </a:schemeClr>
                </a:solidFill>
              </a:rPr>
              <a:t>Taking high doses of a stimulant can lead to: </a:t>
            </a:r>
          </a:p>
          <a:p>
            <a:pPr algn="ctr"/>
            <a:r>
              <a:rPr lang="en-US" sz="1600" b="1" dirty="0">
                <a:solidFill>
                  <a:srgbClr val="FF0000"/>
                </a:solidFill>
              </a:rPr>
              <a:t>Short term effects:</a:t>
            </a:r>
            <a:r>
              <a:rPr lang="en-US" sz="1600" b="1" dirty="0">
                <a:solidFill>
                  <a:schemeClr val="tx1">
                    <a:lumMod val="75000"/>
                    <a:lumOff val="25000"/>
                  </a:schemeClr>
                </a:solidFill>
              </a:rPr>
              <a:t> malnutrition, ulcers, sexual dysfunction, kidney failure, short-term memory loss, financial problems</a:t>
            </a:r>
          </a:p>
        </p:txBody>
      </p:sp>
      <p:grpSp>
        <p:nvGrpSpPr>
          <p:cNvPr id="53" name="Group 52"/>
          <p:cNvGrpSpPr/>
          <p:nvPr/>
        </p:nvGrpSpPr>
        <p:grpSpPr>
          <a:xfrm>
            <a:off x="348533" y="1875850"/>
            <a:ext cx="1164734" cy="4051652"/>
            <a:chOff x="922590" y="693631"/>
            <a:chExt cx="1706573" cy="5936494"/>
          </a:xfrm>
        </p:grpSpPr>
        <p:sp>
          <p:nvSpPr>
            <p:cNvPr id="52" name="Oval 51"/>
            <p:cNvSpPr/>
            <p:nvPr/>
          </p:nvSpPr>
          <p:spPr>
            <a:xfrm>
              <a:off x="922590" y="6006249"/>
              <a:ext cx="1706573" cy="623876"/>
            </a:xfrm>
            <a:prstGeom prst="ellipse">
              <a:avLst/>
            </a:prstGeom>
            <a:solidFill>
              <a:schemeClr val="tx1">
                <a:lumMod val="65000"/>
                <a:lumOff val="35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4" name="Group 4"/>
            <p:cNvGrpSpPr>
              <a:grpSpLocks noChangeAspect="1"/>
            </p:cNvGrpSpPr>
            <p:nvPr/>
          </p:nvGrpSpPr>
          <p:grpSpPr bwMode="auto">
            <a:xfrm>
              <a:off x="968531" y="693631"/>
              <a:ext cx="1622722" cy="5733629"/>
              <a:chOff x="1364" y="1710"/>
              <a:chExt cx="720" cy="2544"/>
            </a:xfrm>
          </p:grpSpPr>
          <p:sp>
            <p:nvSpPr>
              <p:cNvPr id="5" name="Freeform 5"/>
              <p:cNvSpPr>
                <a:spLocks/>
              </p:cNvSpPr>
              <p:nvPr/>
            </p:nvSpPr>
            <p:spPr bwMode="auto">
              <a:xfrm>
                <a:off x="1760" y="4082"/>
                <a:ext cx="226" cy="170"/>
              </a:xfrm>
              <a:custGeom>
                <a:avLst/>
                <a:gdLst>
                  <a:gd name="T0" fmla="*/ 12 w 226"/>
                  <a:gd name="T1" fmla="*/ 30 h 170"/>
                  <a:gd name="T2" fmla="*/ 12 w 226"/>
                  <a:gd name="T3" fmla="*/ 30 h 170"/>
                  <a:gd name="T4" fmla="*/ 6 w 226"/>
                  <a:gd name="T5" fmla="*/ 36 h 170"/>
                  <a:gd name="T6" fmla="*/ 4 w 226"/>
                  <a:gd name="T7" fmla="*/ 42 h 170"/>
                  <a:gd name="T8" fmla="*/ 0 w 226"/>
                  <a:gd name="T9" fmla="*/ 54 h 170"/>
                  <a:gd name="T10" fmla="*/ 0 w 226"/>
                  <a:gd name="T11" fmla="*/ 54 h 170"/>
                  <a:gd name="T12" fmla="*/ 0 w 226"/>
                  <a:gd name="T13" fmla="*/ 62 h 170"/>
                  <a:gd name="T14" fmla="*/ 2 w 226"/>
                  <a:gd name="T15" fmla="*/ 70 h 170"/>
                  <a:gd name="T16" fmla="*/ 8 w 226"/>
                  <a:gd name="T17" fmla="*/ 76 h 170"/>
                  <a:gd name="T18" fmla="*/ 14 w 226"/>
                  <a:gd name="T19" fmla="*/ 80 h 170"/>
                  <a:gd name="T20" fmla="*/ 14 w 226"/>
                  <a:gd name="T21" fmla="*/ 80 h 170"/>
                  <a:gd name="T22" fmla="*/ 42 w 226"/>
                  <a:gd name="T23" fmla="*/ 90 h 170"/>
                  <a:gd name="T24" fmla="*/ 58 w 226"/>
                  <a:gd name="T25" fmla="*/ 98 h 170"/>
                  <a:gd name="T26" fmla="*/ 64 w 226"/>
                  <a:gd name="T27" fmla="*/ 102 h 170"/>
                  <a:gd name="T28" fmla="*/ 70 w 226"/>
                  <a:gd name="T29" fmla="*/ 106 h 170"/>
                  <a:gd name="T30" fmla="*/ 70 w 226"/>
                  <a:gd name="T31" fmla="*/ 106 h 170"/>
                  <a:gd name="T32" fmla="*/ 82 w 226"/>
                  <a:gd name="T33" fmla="*/ 120 h 170"/>
                  <a:gd name="T34" fmla="*/ 98 w 226"/>
                  <a:gd name="T35" fmla="*/ 136 h 170"/>
                  <a:gd name="T36" fmla="*/ 114 w 226"/>
                  <a:gd name="T37" fmla="*/ 150 h 170"/>
                  <a:gd name="T38" fmla="*/ 122 w 226"/>
                  <a:gd name="T39" fmla="*/ 154 h 170"/>
                  <a:gd name="T40" fmla="*/ 130 w 226"/>
                  <a:gd name="T41" fmla="*/ 158 h 170"/>
                  <a:gd name="T42" fmla="*/ 130 w 226"/>
                  <a:gd name="T43" fmla="*/ 158 h 170"/>
                  <a:gd name="T44" fmla="*/ 148 w 226"/>
                  <a:gd name="T45" fmla="*/ 164 h 170"/>
                  <a:gd name="T46" fmla="*/ 166 w 226"/>
                  <a:gd name="T47" fmla="*/ 168 h 170"/>
                  <a:gd name="T48" fmla="*/ 184 w 226"/>
                  <a:gd name="T49" fmla="*/ 170 h 170"/>
                  <a:gd name="T50" fmla="*/ 196 w 226"/>
                  <a:gd name="T51" fmla="*/ 168 h 170"/>
                  <a:gd name="T52" fmla="*/ 196 w 226"/>
                  <a:gd name="T53" fmla="*/ 168 h 170"/>
                  <a:gd name="T54" fmla="*/ 214 w 226"/>
                  <a:gd name="T55" fmla="*/ 162 h 170"/>
                  <a:gd name="T56" fmla="*/ 222 w 226"/>
                  <a:gd name="T57" fmla="*/ 156 h 170"/>
                  <a:gd name="T58" fmla="*/ 226 w 226"/>
                  <a:gd name="T59" fmla="*/ 150 h 170"/>
                  <a:gd name="T60" fmla="*/ 226 w 226"/>
                  <a:gd name="T61" fmla="*/ 150 h 170"/>
                  <a:gd name="T62" fmla="*/ 226 w 226"/>
                  <a:gd name="T63" fmla="*/ 146 h 170"/>
                  <a:gd name="T64" fmla="*/ 224 w 226"/>
                  <a:gd name="T65" fmla="*/ 138 h 170"/>
                  <a:gd name="T66" fmla="*/ 214 w 226"/>
                  <a:gd name="T67" fmla="*/ 122 h 170"/>
                  <a:gd name="T68" fmla="*/ 192 w 226"/>
                  <a:gd name="T69" fmla="*/ 92 h 170"/>
                  <a:gd name="T70" fmla="*/ 192 w 226"/>
                  <a:gd name="T71" fmla="*/ 92 h 170"/>
                  <a:gd name="T72" fmla="*/ 160 w 226"/>
                  <a:gd name="T73" fmla="*/ 50 h 170"/>
                  <a:gd name="T74" fmla="*/ 124 w 226"/>
                  <a:gd name="T75" fmla="*/ 4 h 170"/>
                  <a:gd name="T76" fmla="*/ 124 w 226"/>
                  <a:gd name="T77" fmla="*/ 4 h 170"/>
                  <a:gd name="T78" fmla="*/ 120 w 226"/>
                  <a:gd name="T79" fmla="*/ 0 h 170"/>
                  <a:gd name="T80" fmla="*/ 116 w 226"/>
                  <a:gd name="T81" fmla="*/ 0 h 170"/>
                  <a:gd name="T82" fmla="*/ 102 w 226"/>
                  <a:gd name="T83" fmla="*/ 0 h 170"/>
                  <a:gd name="T84" fmla="*/ 82 w 226"/>
                  <a:gd name="T85" fmla="*/ 4 h 170"/>
                  <a:gd name="T86" fmla="*/ 62 w 226"/>
                  <a:gd name="T87" fmla="*/ 10 h 170"/>
                  <a:gd name="T88" fmla="*/ 28 w 226"/>
                  <a:gd name="T89" fmla="*/ 24 h 170"/>
                  <a:gd name="T90" fmla="*/ 12 w 226"/>
                  <a:gd name="T91" fmla="*/ 30 h 170"/>
                  <a:gd name="T92" fmla="*/ 12 w 226"/>
                  <a:gd name="T93" fmla="*/ 3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6" h="170">
                    <a:moveTo>
                      <a:pt x="12" y="30"/>
                    </a:moveTo>
                    <a:lnTo>
                      <a:pt x="12" y="30"/>
                    </a:lnTo>
                    <a:lnTo>
                      <a:pt x="6" y="36"/>
                    </a:lnTo>
                    <a:lnTo>
                      <a:pt x="4" y="42"/>
                    </a:lnTo>
                    <a:lnTo>
                      <a:pt x="0" y="54"/>
                    </a:lnTo>
                    <a:lnTo>
                      <a:pt x="0" y="54"/>
                    </a:lnTo>
                    <a:lnTo>
                      <a:pt x="0" y="62"/>
                    </a:lnTo>
                    <a:lnTo>
                      <a:pt x="2" y="70"/>
                    </a:lnTo>
                    <a:lnTo>
                      <a:pt x="8" y="76"/>
                    </a:lnTo>
                    <a:lnTo>
                      <a:pt x="14" y="80"/>
                    </a:lnTo>
                    <a:lnTo>
                      <a:pt x="14" y="80"/>
                    </a:lnTo>
                    <a:lnTo>
                      <a:pt x="42" y="90"/>
                    </a:lnTo>
                    <a:lnTo>
                      <a:pt x="58" y="98"/>
                    </a:lnTo>
                    <a:lnTo>
                      <a:pt x="64" y="102"/>
                    </a:lnTo>
                    <a:lnTo>
                      <a:pt x="70" y="106"/>
                    </a:lnTo>
                    <a:lnTo>
                      <a:pt x="70" y="106"/>
                    </a:lnTo>
                    <a:lnTo>
                      <a:pt x="82" y="120"/>
                    </a:lnTo>
                    <a:lnTo>
                      <a:pt x="98" y="136"/>
                    </a:lnTo>
                    <a:lnTo>
                      <a:pt x="114" y="150"/>
                    </a:lnTo>
                    <a:lnTo>
                      <a:pt x="122" y="154"/>
                    </a:lnTo>
                    <a:lnTo>
                      <a:pt x="130" y="158"/>
                    </a:lnTo>
                    <a:lnTo>
                      <a:pt x="130" y="158"/>
                    </a:lnTo>
                    <a:lnTo>
                      <a:pt x="148" y="164"/>
                    </a:lnTo>
                    <a:lnTo>
                      <a:pt x="166" y="168"/>
                    </a:lnTo>
                    <a:lnTo>
                      <a:pt x="184" y="170"/>
                    </a:lnTo>
                    <a:lnTo>
                      <a:pt x="196" y="168"/>
                    </a:lnTo>
                    <a:lnTo>
                      <a:pt x="196" y="168"/>
                    </a:lnTo>
                    <a:lnTo>
                      <a:pt x="214" y="162"/>
                    </a:lnTo>
                    <a:lnTo>
                      <a:pt x="222" y="156"/>
                    </a:lnTo>
                    <a:lnTo>
                      <a:pt x="226" y="150"/>
                    </a:lnTo>
                    <a:lnTo>
                      <a:pt x="226" y="150"/>
                    </a:lnTo>
                    <a:lnTo>
                      <a:pt x="226" y="146"/>
                    </a:lnTo>
                    <a:lnTo>
                      <a:pt x="224" y="138"/>
                    </a:lnTo>
                    <a:lnTo>
                      <a:pt x="214" y="122"/>
                    </a:lnTo>
                    <a:lnTo>
                      <a:pt x="192" y="92"/>
                    </a:lnTo>
                    <a:lnTo>
                      <a:pt x="192" y="92"/>
                    </a:lnTo>
                    <a:lnTo>
                      <a:pt x="160" y="50"/>
                    </a:lnTo>
                    <a:lnTo>
                      <a:pt x="124" y="4"/>
                    </a:lnTo>
                    <a:lnTo>
                      <a:pt x="124" y="4"/>
                    </a:lnTo>
                    <a:lnTo>
                      <a:pt x="120" y="0"/>
                    </a:lnTo>
                    <a:lnTo>
                      <a:pt x="116" y="0"/>
                    </a:lnTo>
                    <a:lnTo>
                      <a:pt x="102" y="0"/>
                    </a:lnTo>
                    <a:lnTo>
                      <a:pt x="82" y="4"/>
                    </a:lnTo>
                    <a:lnTo>
                      <a:pt x="62" y="10"/>
                    </a:lnTo>
                    <a:lnTo>
                      <a:pt x="28" y="24"/>
                    </a:lnTo>
                    <a:lnTo>
                      <a:pt x="12" y="30"/>
                    </a:lnTo>
                    <a:lnTo>
                      <a:pt x="12" y="3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 name="Freeform 6"/>
              <p:cNvSpPr>
                <a:spLocks/>
              </p:cNvSpPr>
              <p:nvPr/>
            </p:nvSpPr>
            <p:spPr bwMode="auto">
              <a:xfrm>
                <a:off x="1760" y="4136"/>
                <a:ext cx="226" cy="116"/>
              </a:xfrm>
              <a:custGeom>
                <a:avLst/>
                <a:gdLst>
                  <a:gd name="T0" fmla="*/ 0 w 226"/>
                  <a:gd name="T1" fmla="*/ 0 h 116"/>
                  <a:gd name="T2" fmla="*/ 0 w 226"/>
                  <a:gd name="T3" fmla="*/ 0 h 116"/>
                  <a:gd name="T4" fmla="*/ 0 w 226"/>
                  <a:gd name="T5" fmla="*/ 8 h 116"/>
                  <a:gd name="T6" fmla="*/ 2 w 226"/>
                  <a:gd name="T7" fmla="*/ 16 h 116"/>
                  <a:gd name="T8" fmla="*/ 8 w 226"/>
                  <a:gd name="T9" fmla="*/ 22 h 116"/>
                  <a:gd name="T10" fmla="*/ 14 w 226"/>
                  <a:gd name="T11" fmla="*/ 26 h 116"/>
                  <a:gd name="T12" fmla="*/ 14 w 226"/>
                  <a:gd name="T13" fmla="*/ 26 h 116"/>
                  <a:gd name="T14" fmla="*/ 42 w 226"/>
                  <a:gd name="T15" fmla="*/ 36 h 116"/>
                  <a:gd name="T16" fmla="*/ 58 w 226"/>
                  <a:gd name="T17" fmla="*/ 44 h 116"/>
                  <a:gd name="T18" fmla="*/ 64 w 226"/>
                  <a:gd name="T19" fmla="*/ 48 h 116"/>
                  <a:gd name="T20" fmla="*/ 70 w 226"/>
                  <a:gd name="T21" fmla="*/ 52 h 116"/>
                  <a:gd name="T22" fmla="*/ 70 w 226"/>
                  <a:gd name="T23" fmla="*/ 52 h 116"/>
                  <a:gd name="T24" fmla="*/ 82 w 226"/>
                  <a:gd name="T25" fmla="*/ 66 h 116"/>
                  <a:gd name="T26" fmla="*/ 98 w 226"/>
                  <a:gd name="T27" fmla="*/ 82 h 116"/>
                  <a:gd name="T28" fmla="*/ 114 w 226"/>
                  <a:gd name="T29" fmla="*/ 96 h 116"/>
                  <a:gd name="T30" fmla="*/ 122 w 226"/>
                  <a:gd name="T31" fmla="*/ 100 h 116"/>
                  <a:gd name="T32" fmla="*/ 130 w 226"/>
                  <a:gd name="T33" fmla="*/ 104 h 116"/>
                  <a:gd name="T34" fmla="*/ 130 w 226"/>
                  <a:gd name="T35" fmla="*/ 104 h 116"/>
                  <a:gd name="T36" fmla="*/ 146 w 226"/>
                  <a:gd name="T37" fmla="*/ 110 h 116"/>
                  <a:gd name="T38" fmla="*/ 160 w 226"/>
                  <a:gd name="T39" fmla="*/ 114 h 116"/>
                  <a:gd name="T40" fmla="*/ 176 w 226"/>
                  <a:gd name="T41" fmla="*/ 116 h 116"/>
                  <a:gd name="T42" fmla="*/ 196 w 226"/>
                  <a:gd name="T43" fmla="*/ 114 h 116"/>
                  <a:gd name="T44" fmla="*/ 196 w 226"/>
                  <a:gd name="T45" fmla="*/ 114 h 116"/>
                  <a:gd name="T46" fmla="*/ 206 w 226"/>
                  <a:gd name="T47" fmla="*/ 112 h 116"/>
                  <a:gd name="T48" fmla="*/ 214 w 226"/>
                  <a:gd name="T49" fmla="*/ 108 h 116"/>
                  <a:gd name="T50" fmla="*/ 222 w 226"/>
                  <a:gd name="T51" fmla="*/ 104 h 116"/>
                  <a:gd name="T52" fmla="*/ 226 w 226"/>
                  <a:gd name="T53" fmla="*/ 96 h 116"/>
                  <a:gd name="T54" fmla="*/ 226 w 226"/>
                  <a:gd name="T55" fmla="*/ 96 h 116"/>
                  <a:gd name="T56" fmla="*/ 216 w 226"/>
                  <a:gd name="T57" fmla="*/ 100 h 116"/>
                  <a:gd name="T58" fmla="*/ 204 w 226"/>
                  <a:gd name="T59" fmla="*/ 102 h 116"/>
                  <a:gd name="T60" fmla="*/ 192 w 226"/>
                  <a:gd name="T61" fmla="*/ 102 h 116"/>
                  <a:gd name="T62" fmla="*/ 192 w 226"/>
                  <a:gd name="T63" fmla="*/ 102 h 116"/>
                  <a:gd name="T64" fmla="*/ 180 w 226"/>
                  <a:gd name="T65" fmla="*/ 104 h 116"/>
                  <a:gd name="T66" fmla="*/ 164 w 226"/>
                  <a:gd name="T67" fmla="*/ 102 h 116"/>
                  <a:gd name="T68" fmla="*/ 154 w 226"/>
                  <a:gd name="T69" fmla="*/ 100 h 116"/>
                  <a:gd name="T70" fmla="*/ 146 w 226"/>
                  <a:gd name="T71" fmla="*/ 98 h 116"/>
                  <a:gd name="T72" fmla="*/ 136 w 226"/>
                  <a:gd name="T73" fmla="*/ 92 h 116"/>
                  <a:gd name="T74" fmla="*/ 126 w 226"/>
                  <a:gd name="T75" fmla="*/ 86 h 116"/>
                  <a:gd name="T76" fmla="*/ 126 w 226"/>
                  <a:gd name="T77" fmla="*/ 86 h 116"/>
                  <a:gd name="T78" fmla="*/ 116 w 226"/>
                  <a:gd name="T79" fmla="*/ 78 h 116"/>
                  <a:gd name="T80" fmla="*/ 108 w 226"/>
                  <a:gd name="T81" fmla="*/ 70 h 116"/>
                  <a:gd name="T82" fmla="*/ 92 w 226"/>
                  <a:gd name="T83" fmla="*/ 52 h 116"/>
                  <a:gd name="T84" fmla="*/ 84 w 226"/>
                  <a:gd name="T85" fmla="*/ 44 h 116"/>
                  <a:gd name="T86" fmla="*/ 74 w 226"/>
                  <a:gd name="T87" fmla="*/ 36 h 116"/>
                  <a:gd name="T88" fmla="*/ 62 w 226"/>
                  <a:gd name="T89" fmla="*/ 30 h 116"/>
                  <a:gd name="T90" fmla="*/ 46 w 226"/>
                  <a:gd name="T91" fmla="*/ 26 h 116"/>
                  <a:gd name="T92" fmla="*/ 46 w 226"/>
                  <a:gd name="T93" fmla="*/ 26 h 116"/>
                  <a:gd name="T94" fmla="*/ 32 w 226"/>
                  <a:gd name="T95" fmla="*/ 22 h 116"/>
                  <a:gd name="T96" fmla="*/ 20 w 226"/>
                  <a:gd name="T97" fmla="*/ 18 h 116"/>
                  <a:gd name="T98" fmla="*/ 6 w 226"/>
                  <a:gd name="T99" fmla="*/ 8 h 116"/>
                  <a:gd name="T100" fmla="*/ 2 w 226"/>
                  <a:gd name="T101" fmla="*/ 2 h 116"/>
                  <a:gd name="T102" fmla="*/ 0 w 226"/>
                  <a:gd name="T103" fmla="*/ 0 h 116"/>
                  <a:gd name="T104" fmla="*/ 0 w 226"/>
                  <a:gd name="T10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6" h="116">
                    <a:moveTo>
                      <a:pt x="0" y="0"/>
                    </a:moveTo>
                    <a:lnTo>
                      <a:pt x="0" y="0"/>
                    </a:lnTo>
                    <a:lnTo>
                      <a:pt x="0" y="8"/>
                    </a:lnTo>
                    <a:lnTo>
                      <a:pt x="2" y="16"/>
                    </a:lnTo>
                    <a:lnTo>
                      <a:pt x="8" y="22"/>
                    </a:lnTo>
                    <a:lnTo>
                      <a:pt x="14" y="26"/>
                    </a:lnTo>
                    <a:lnTo>
                      <a:pt x="14" y="26"/>
                    </a:lnTo>
                    <a:lnTo>
                      <a:pt x="42" y="36"/>
                    </a:lnTo>
                    <a:lnTo>
                      <a:pt x="58" y="44"/>
                    </a:lnTo>
                    <a:lnTo>
                      <a:pt x="64" y="48"/>
                    </a:lnTo>
                    <a:lnTo>
                      <a:pt x="70" y="52"/>
                    </a:lnTo>
                    <a:lnTo>
                      <a:pt x="70" y="52"/>
                    </a:lnTo>
                    <a:lnTo>
                      <a:pt x="82" y="66"/>
                    </a:lnTo>
                    <a:lnTo>
                      <a:pt x="98" y="82"/>
                    </a:lnTo>
                    <a:lnTo>
                      <a:pt x="114" y="96"/>
                    </a:lnTo>
                    <a:lnTo>
                      <a:pt x="122" y="100"/>
                    </a:lnTo>
                    <a:lnTo>
                      <a:pt x="130" y="104"/>
                    </a:lnTo>
                    <a:lnTo>
                      <a:pt x="130" y="104"/>
                    </a:lnTo>
                    <a:lnTo>
                      <a:pt x="146" y="110"/>
                    </a:lnTo>
                    <a:lnTo>
                      <a:pt x="160" y="114"/>
                    </a:lnTo>
                    <a:lnTo>
                      <a:pt x="176" y="116"/>
                    </a:lnTo>
                    <a:lnTo>
                      <a:pt x="196" y="114"/>
                    </a:lnTo>
                    <a:lnTo>
                      <a:pt x="196" y="114"/>
                    </a:lnTo>
                    <a:lnTo>
                      <a:pt x="206" y="112"/>
                    </a:lnTo>
                    <a:lnTo>
                      <a:pt x="214" y="108"/>
                    </a:lnTo>
                    <a:lnTo>
                      <a:pt x="222" y="104"/>
                    </a:lnTo>
                    <a:lnTo>
                      <a:pt x="226" y="96"/>
                    </a:lnTo>
                    <a:lnTo>
                      <a:pt x="226" y="96"/>
                    </a:lnTo>
                    <a:lnTo>
                      <a:pt x="216" y="100"/>
                    </a:lnTo>
                    <a:lnTo>
                      <a:pt x="204" y="102"/>
                    </a:lnTo>
                    <a:lnTo>
                      <a:pt x="192" y="102"/>
                    </a:lnTo>
                    <a:lnTo>
                      <a:pt x="192" y="102"/>
                    </a:lnTo>
                    <a:lnTo>
                      <a:pt x="180" y="104"/>
                    </a:lnTo>
                    <a:lnTo>
                      <a:pt x="164" y="102"/>
                    </a:lnTo>
                    <a:lnTo>
                      <a:pt x="154" y="100"/>
                    </a:lnTo>
                    <a:lnTo>
                      <a:pt x="146" y="98"/>
                    </a:lnTo>
                    <a:lnTo>
                      <a:pt x="136" y="92"/>
                    </a:lnTo>
                    <a:lnTo>
                      <a:pt x="126" y="86"/>
                    </a:lnTo>
                    <a:lnTo>
                      <a:pt x="126" y="86"/>
                    </a:lnTo>
                    <a:lnTo>
                      <a:pt x="116" y="78"/>
                    </a:lnTo>
                    <a:lnTo>
                      <a:pt x="108" y="70"/>
                    </a:lnTo>
                    <a:lnTo>
                      <a:pt x="92" y="52"/>
                    </a:lnTo>
                    <a:lnTo>
                      <a:pt x="84" y="44"/>
                    </a:lnTo>
                    <a:lnTo>
                      <a:pt x="74" y="36"/>
                    </a:lnTo>
                    <a:lnTo>
                      <a:pt x="62" y="30"/>
                    </a:lnTo>
                    <a:lnTo>
                      <a:pt x="46" y="26"/>
                    </a:lnTo>
                    <a:lnTo>
                      <a:pt x="46" y="26"/>
                    </a:lnTo>
                    <a:lnTo>
                      <a:pt x="32" y="22"/>
                    </a:lnTo>
                    <a:lnTo>
                      <a:pt x="20" y="18"/>
                    </a:lnTo>
                    <a:lnTo>
                      <a:pt x="6" y="8"/>
                    </a:lnTo>
                    <a:lnTo>
                      <a:pt x="2" y="2"/>
                    </a:lnTo>
                    <a:lnTo>
                      <a:pt x="0" y="0"/>
                    </a:lnTo>
                    <a:lnTo>
                      <a:pt x="0" y="0"/>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 name="Freeform 7"/>
              <p:cNvSpPr>
                <a:spLocks/>
              </p:cNvSpPr>
              <p:nvPr/>
            </p:nvSpPr>
            <p:spPr bwMode="auto">
              <a:xfrm>
                <a:off x="1470" y="4036"/>
                <a:ext cx="180" cy="218"/>
              </a:xfrm>
              <a:custGeom>
                <a:avLst/>
                <a:gdLst>
                  <a:gd name="T0" fmla="*/ 178 w 180"/>
                  <a:gd name="T1" fmla="*/ 64 h 218"/>
                  <a:gd name="T2" fmla="*/ 178 w 180"/>
                  <a:gd name="T3" fmla="*/ 64 h 218"/>
                  <a:gd name="T4" fmla="*/ 180 w 180"/>
                  <a:gd name="T5" fmla="*/ 78 h 218"/>
                  <a:gd name="T6" fmla="*/ 180 w 180"/>
                  <a:gd name="T7" fmla="*/ 90 h 218"/>
                  <a:gd name="T8" fmla="*/ 180 w 180"/>
                  <a:gd name="T9" fmla="*/ 90 h 218"/>
                  <a:gd name="T10" fmla="*/ 178 w 180"/>
                  <a:gd name="T11" fmla="*/ 100 h 218"/>
                  <a:gd name="T12" fmla="*/ 174 w 180"/>
                  <a:gd name="T13" fmla="*/ 108 h 218"/>
                  <a:gd name="T14" fmla="*/ 174 w 180"/>
                  <a:gd name="T15" fmla="*/ 108 h 218"/>
                  <a:gd name="T16" fmla="*/ 166 w 180"/>
                  <a:gd name="T17" fmla="*/ 116 h 218"/>
                  <a:gd name="T18" fmla="*/ 154 w 180"/>
                  <a:gd name="T19" fmla="*/ 124 h 218"/>
                  <a:gd name="T20" fmla="*/ 144 w 180"/>
                  <a:gd name="T21" fmla="*/ 134 h 218"/>
                  <a:gd name="T22" fmla="*/ 140 w 180"/>
                  <a:gd name="T23" fmla="*/ 140 h 218"/>
                  <a:gd name="T24" fmla="*/ 138 w 180"/>
                  <a:gd name="T25" fmla="*/ 146 h 218"/>
                  <a:gd name="T26" fmla="*/ 138 w 180"/>
                  <a:gd name="T27" fmla="*/ 146 h 218"/>
                  <a:gd name="T28" fmla="*/ 134 w 180"/>
                  <a:gd name="T29" fmla="*/ 160 h 218"/>
                  <a:gd name="T30" fmla="*/ 130 w 180"/>
                  <a:gd name="T31" fmla="*/ 172 h 218"/>
                  <a:gd name="T32" fmla="*/ 126 w 180"/>
                  <a:gd name="T33" fmla="*/ 180 h 218"/>
                  <a:gd name="T34" fmla="*/ 122 w 180"/>
                  <a:gd name="T35" fmla="*/ 186 h 218"/>
                  <a:gd name="T36" fmla="*/ 114 w 180"/>
                  <a:gd name="T37" fmla="*/ 192 h 218"/>
                  <a:gd name="T38" fmla="*/ 104 w 180"/>
                  <a:gd name="T39" fmla="*/ 198 h 218"/>
                  <a:gd name="T40" fmla="*/ 104 w 180"/>
                  <a:gd name="T41" fmla="*/ 198 h 218"/>
                  <a:gd name="T42" fmla="*/ 80 w 180"/>
                  <a:gd name="T43" fmla="*/ 208 h 218"/>
                  <a:gd name="T44" fmla="*/ 62 w 180"/>
                  <a:gd name="T45" fmla="*/ 214 h 218"/>
                  <a:gd name="T46" fmla="*/ 46 w 180"/>
                  <a:gd name="T47" fmla="*/ 218 h 218"/>
                  <a:gd name="T48" fmla="*/ 36 w 180"/>
                  <a:gd name="T49" fmla="*/ 218 h 218"/>
                  <a:gd name="T50" fmla="*/ 36 w 180"/>
                  <a:gd name="T51" fmla="*/ 218 h 218"/>
                  <a:gd name="T52" fmla="*/ 24 w 180"/>
                  <a:gd name="T53" fmla="*/ 218 h 218"/>
                  <a:gd name="T54" fmla="*/ 18 w 180"/>
                  <a:gd name="T55" fmla="*/ 218 h 218"/>
                  <a:gd name="T56" fmla="*/ 12 w 180"/>
                  <a:gd name="T57" fmla="*/ 218 h 218"/>
                  <a:gd name="T58" fmla="*/ 6 w 180"/>
                  <a:gd name="T59" fmla="*/ 214 h 218"/>
                  <a:gd name="T60" fmla="*/ 2 w 180"/>
                  <a:gd name="T61" fmla="*/ 210 h 218"/>
                  <a:gd name="T62" fmla="*/ 0 w 180"/>
                  <a:gd name="T63" fmla="*/ 202 h 218"/>
                  <a:gd name="T64" fmla="*/ 2 w 180"/>
                  <a:gd name="T65" fmla="*/ 192 h 218"/>
                  <a:gd name="T66" fmla="*/ 2 w 180"/>
                  <a:gd name="T67" fmla="*/ 192 h 218"/>
                  <a:gd name="T68" fmla="*/ 8 w 180"/>
                  <a:gd name="T69" fmla="*/ 168 h 218"/>
                  <a:gd name="T70" fmla="*/ 14 w 180"/>
                  <a:gd name="T71" fmla="*/ 148 h 218"/>
                  <a:gd name="T72" fmla="*/ 26 w 180"/>
                  <a:gd name="T73" fmla="*/ 128 h 218"/>
                  <a:gd name="T74" fmla="*/ 40 w 180"/>
                  <a:gd name="T75" fmla="*/ 108 h 218"/>
                  <a:gd name="T76" fmla="*/ 40 w 180"/>
                  <a:gd name="T77" fmla="*/ 108 h 218"/>
                  <a:gd name="T78" fmla="*/ 48 w 180"/>
                  <a:gd name="T79" fmla="*/ 96 h 218"/>
                  <a:gd name="T80" fmla="*/ 56 w 180"/>
                  <a:gd name="T81" fmla="*/ 80 h 218"/>
                  <a:gd name="T82" fmla="*/ 76 w 180"/>
                  <a:gd name="T83" fmla="*/ 44 h 218"/>
                  <a:gd name="T84" fmla="*/ 94 w 180"/>
                  <a:gd name="T85" fmla="*/ 0 h 218"/>
                  <a:gd name="T86" fmla="*/ 178 w 180"/>
                  <a:gd name="T87" fmla="*/ 6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0" h="218">
                    <a:moveTo>
                      <a:pt x="178" y="64"/>
                    </a:moveTo>
                    <a:lnTo>
                      <a:pt x="178" y="64"/>
                    </a:lnTo>
                    <a:lnTo>
                      <a:pt x="180" y="78"/>
                    </a:lnTo>
                    <a:lnTo>
                      <a:pt x="180" y="90"/>
                    </a:lnTo>
                    <a:lnTo>
                      <a:pt x="180" y="90"/>
                    </a:lnTo>
                    <a:lnTo>
                      <a:pt x="178" y="100"/>
                    </a:lnTo>
                    <a:lnTo>
                      <a:pt x="174" y="108"/>
                    </a:lnTo>
                    <a:lnTo>
                      <a:pt x="174" y="108"/>
                    </a:lnTo>
                    <a:lnTo>
                      <a:pt x="166" y="116"/>
                    </a:lnTo>
                    <a:lnTo>
                      <a:pt x="154" y="124"/>
                    </a:lnTo>
                    <a:lnTo>
                      <a:pt x="144" y="134"/>
                    </a:lnTo>
                    <a:lnTo>
                      <a:pt x="140" y="140"/>
                    </a:lnTo>
                    <a:lnTo>
                      <a:pt x="138" y="146"/>
                    </a:lnTo>
                    <a:lnTo>
                      <a:pt x="138" y="146"/>
                    </a:lnTo>
                    <a:lnTo>
                      <a:pt x="134" y="160"/>
                    </a:lnTo>
                    <a:lnTo>
                      <a:pt x="130" y="172"/>
                    </a:lnTo>
                    <a:lnTo>
                      <a:pt x="126" y="180"/>
                    </a:lnTo>
                    <a:lnTo>
                      <a:pt x="122" y="186"/>
                    </a:lnTo>
                    <a:lnTo>
                      <a:pt x="114" y="192"/>
                    </a:lnTo>
                    <a:lnTo>
                      <a:pt x="104" y="198"/>
                    </a:lnTo>
                    <a:lnTo>
                      <a:pt x="104" y="198"/>
                    </a:lnTo>
                    <a:lnTo>
                      <a:pt x="80" y="208"/>
                    </a:lnTo>
                    <a:lnTo>
                      <a:pt x="62" y="214"/>
                    </a:lnTo>
                    <a:lnTo>
                      <a:pt x="46" y="218"/>
                    </a:lnTo>
                    <a:lnTo>
                      <a:pt x="36" y="218"/>
                    </a:lnTo>
                    <a:lnTo>
                      <a:pt x="36" y="218"/>
                    </a:lnTo>
                    <a:lnTo>
                      <a:pt x="24" y="218"/>
                    </a:lnTo>
                    <a:lnTo>
                      <a:pt x="18" y="218"/>
                    </a:lnTo>
                    <a:lnTo>
                      <a:pt x="12" y="218"/>
                    </a:lnTo>
                    <a:lnTo>
                      <a:pt x="6" y="214"/>
                    </a:lnTo>
                    <a:lnTo>
                      <a:pt x="2" y="210"/>
                    </a:lnTo>
                    <a:lnTo>
                      <a:pt x="0" y="202"/>
                    </a:lnTo>
                    <a:lnTo>
                      <a:pt x="2" y="192"/>
                    </a:lnTo>
                    <a:lnTo>
                      <a:pt x="2" y="192"/>
                    </a:lnTo>
                    <a:lnTo>
                      <a:pt x="8" y="168"/>
                    </a:lnTo>
                    <a:lnTo>
                      <a:pt x="14" y="148"/>
                    </a:lnTo>
                    <a:lnTo>
                      <a:pt x="26" y="128"/>
                    </a:lnTo>
                    <a:lnTo>
                      <a:pt x="40" y="108"/>
                    </a:lnTo>
                    <a:lnTo>
                      <a:pt x="40" y="108"/>
                    </a:lnTo>
                    <a:lnTo>
                      <a:pt x="48" y="96"/>
                    </a:lnTo>
                    <a:lnTo>
                      <a:pt x="56" y="80"/>
                    </a:lnTo>
                    <a:lnTo>
                      <a:pt x="76" y="44"/>
                    </a:lnTo>
                    <a:lnTo>
                      <a:pt x="94" y="0"/>
                    </a:lnTo>
                    <a:lnTo>
                      <a:pt x="178" y="64"/>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 name="Freeform 8"/>
              <p:cNvSpPr>
                <a:spLocks/>
              </p:cNvSpPr>
              <p:nvPr/>
            </p:nvSpPr>
            <p:spPr bwMode="auto">
              <a:xfrm>
                <a:off x="1470" y="4126"/>
                <a:ext cx="180" cy="128"/>
              </a:xfrm>
              <a:custGeom>
                <a:avLst/>
                <a:gdLst>
                  <a:gd name="T0" fmla="*/ 2 w 180"/>
                  <a:gd name="T1" fmla="*/ 102 h 128"/>
                  <a:gd name="T2" fmla="*/ 2 w 180"/>
                  <a:gd name="T3" fmla="*/ 102 h 128"/>
                  <a:gd name="T4" fmla="*/ 0 w 180"/>
                  <a:gd name="T5" fmla="*/ 112 h 128"/>
                  <a:gd name="T6" fmla="*/ 2 w 180"/>
                  <a:gd name="T7" fmla="*/ 120 h 128"/>
                  <a:gd name="T8" fmla="*/ 6 w 180"/>
                  <a:gd name="T9" fmla="*/ 124 h 128"/>
                  <a:gd name="T10" fmla="*/ 12 w 180"/>
                  <a:gd name="T11" fmla="*/ 128 h 128"/>
                  <a:gd name="T12" fmla="*/ 18 w 180"/>
                  <a:gd name="T13" fmla="*/ 128 h 128"/>
                  <a:gd name="T14" fmla="*/ 24 w 180"/>
                  <a:gd name="T15" fmla="*/ 128 h 128"/>
                  <a:gd name="T16" fmla="*/ 36 w 180"/>
                  <a:gd name="T17" fmla="*/ 128 h 128"/>
                  <a:gd name="T18" fmla="*/ 36 w 180"/>
                  <a:gd name="T19" fmla="*/ 128 h 128"/>
                  <a:gd name="T20" fmla="*/ 46 w 180"/>
                  <a:gd name="T21" fmla="*/ 128 h 128"/>
                  <a:gd name="T22" fmla="*/ 62 w 180"/>
                  <a:gd name="T23" fmla="*/ 124 h 128"/>
                  <a:gd name="T24" fmla="*/ 80 w 180"/>
                  <a:gd name="T25" fmla="*/ 118 h 128"/>
                  <a:gd name="T26" fmla="*/ 104 w 180"/>
                  <a:gd name="T27" fmla="*/ 108 h 128"/>
                  <a:gd name="T28" fmla="*/ 104 w 180"/>
                  <a:gd name="T29" fmla="*/ 108 h 128"/>
                  <a:gd name="T30" fmla="*/ 114 w 180"/>
                  <a:gd name="T31" fmla="*/ 102 h 128"/>
                  <a:gd name="T32" fmla="*/ 122 w 180"/>
                  <a:gd name="T33" fmla="*/ 96 h 128"/>
                  <a:gd name="T34" fmla="*/ 126 w 180"/>
                  <a:gd name="T35" fmla="*/ 90 h 128"/>
                  <a:gd name="T36" fmla="*/ 130 w 180"/>
                  <a:gd name="T37" fmla="*/ 82 h 128"/>
                  <a:gd name="T38" fmla="*/ 134 w 180"/>
                  <a:gd name="T39" fmla="*/ 70 h 128"/>
                  <a:gd name="T40" fmla="*/ 138 w 180"/>
                  <a:gd name="T41" fmla="*/ 56 h 128"/>
                  <a:gd name="T42" fmla="*/ 138 w 180"/>
                  <a:gd name="T43" fmla="*/ 56 h 128"/>
                  <a:gd name="T44" fmla="*/ 140 w 180"/>
                  <a:gd name="T45" fmla="*/ 50 h 128"/>
                  <a:gd name="T46" fmla="*/ 144 w 180"/>
                  <a:gd name="T47" fmla="*/ 44 h 128"/>
                  <a:gd name="T48" fmla="*/ 154 w 180"/>
                  <a:gd name="T49" fmla="*/ 34 h 128"/>
                  <a:gd name="T50" fmla="*/ 166 w 180"/>
                  <a:gd name="T51" fmla="*/ 26 h 128"/>
                  <a:gd name="T52" fmla="*/ 174 w 180"/>
                  <a:gd name="T53" fmla="*/ 18 h 128"/>
                  <a:gd name="T54" fmla="*/ 174 w 180"/>
                  <a:gd name="T55" fmla="*/ 18 h 128"/>
                  <a:gd name="T56" fmla="*/ 178 w 180"/>
                  <a:gd name="T57" fmla="*/ 10 h 128"/>
                  <a:gd name="T58" fmla="*/ 180 w 180"/>
                  <a:gd name="T59" fmla="*/ 0 h 128"/>
                  <a:gd name="T60" fmla="*/ 180 w 180"/>
                  <a:gd name="T61" fmla="*/ 0 h 128"/>
                  <a:gd name="T62" fmla="*/ 176 w 180"/>
                  <a:gd name="T63" fmla="*/ 4 h 128"/>
                  <a:gd name="T64" fmla="*/ 160 w 180"/>
                  <a:gd name="T65" fmla="*/ 16 h 128"/>
                  <a:gd name="T66" fmla="*/ 160 w 180"/>
                  <a:gd name="T67" fmla="*/ 16 h 128"/>
                  <a:gd name="T68" fmla="*/ 150 w 180"/>
                  <a:gd name="T69" fmla="*/ 22 h 128"/>
                  <a:gd name="T70" fmla="*/ 138 w 180"/>
                  <a:gd name="T71" fmla="*/ 30 h 128"/>
                  <a:gd name="T72" fmla="*/ 134 w 180"/>
                  <a:gd name="T73" fmla="*/ 34 h 128"/>
                  <a:gd name="T74" fmla="*/ 130 w 180"/>
                  <a:gd name="T75" fmla="*/ 42 h 128"/>
                  <a:gd name="T76" fmla="*/ 126 w 180"/>
                  <a:gd name="T77" fmla="*/ 50 h 128"/>
                  <a:gd name="T78" fmla="*/ 124 w 180"/>
                  <a:gd name="T79" fmla="*/ 60 h 128"/>
                  <a:gd name="T80" fmla="*/ 124 w 180"/>
                  <a:gd name="T81" fmla="*/ 60 h 128"/>
                  <a:gd name="T82" fmla="*/ 122 w 180"/>
                  <a:gd name="T83" fmla="*/ 70 h 128"/>
                  <a:gd name="T84" fmla="*/ 118 w 180"/>
                  <a:gd name="T85" fmla="*/ 80 h 128"/>
                  <a:gd name="T86" fmla="*/ 112 w 180"/>
                  <a:gd name="T87" fmla="*/ 88 h 128"/>
                  <a:gd name="T88" fmla="*/ 104 w 180"/>
                  <a:gd name="T89" fmla="*/ 96 h 128"/>
                  <a:gd name="T90" fmla="*/ 94 w 180"/>
                  <a:gd name="T91" fmla="*/ 102 h 128"/>
                  <a:gd name="T92" fmla="*/ 84 w 180"/>
                  <a:gd name="T93" fmla="*/ 108 h 128"/>
                  <a:gd name="T94" fmla="*/ 72 w 180"/>
                  <a:gd name="T95" fmla="*/ 112 h 128"/>
                  <a:gd name="T96" fmla="*/ 58 w 180"/>
                  <a:gd name="T97" fmla="*/ 114 h 128"/>
                  <a:gd name="T98" fmla="*/ 58 w 180"/>
                  <a:gd name="T99" fmla="*/ 114 h 128"/>
                  <a:gd name="T100" fmla="*/ 32 w 180"/>
                  <a:gd name="T101" fmla="*/ 116 h 128"/>
                  <a:gd name="T102" fmla="*/ 16 w 180"/>
                  <a:gd name="T103" fmla="*/ 116 h 128"/>
                  <a:gd name="T104" fmla="*/ 10 w 180"/>
                  <a:gd name="T105" fmla="*/ 116 h 128"/>
                  <a:gd name="T106" fmla="*/ 6 w 180"/>
                  <a:gd name="T107" fmla="*/ 112 h 128"/>
                  <a:gd name="T108" fmla="*/ 4 w 180"/>
                  <a:gd name="T109" fmla="*/ 108 h 128"/>
                  <a:gd name="T110" fmla="*/ 2 w 180"/>
                  <a:gd name="T111" fmla="*/ 102 h 128"/>
                  <a:gd name="T112" fmla="*/ 2 w 180"/>
                  <a:gd name="T113"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128">
                    <a:moveTo>
                      <a:pt x="2" y="102"/>
                    </a:moveTo>
                    <a:lnTo>
                      <a:pt x="2" y="102"/>
                    </a:lnTo>
                    <a:lnTo>
                      <a:pt x="0" y="112"/>
                    </a:lnTo>
                    <a:lnTo>
                      <a:pt x="2" y="120"/>
                    </a:lnTo>
                    <a:lnTo>
                      <a:pt x="6" y="124"/>
                    </a:lnTo>
                    <a:lnTo>
                      <a:pt x="12" y="128"/>
                    </a:lnTo>
                    <a:lnTo>
                      <a:pt x="18" y="128"/>
                    </a:lnTo>
                    <a:lnTo>
                      <a:pt x="24" y="128"/>
                    </a:lnTo>
                    <a:lnTo>
                      <a:pt x="36" y="128"/>
                    </a:lnTo>
                    <a:lnTo>
                      <a:pt x="36" y="128"/>
                    </a:lnTo>
                    <a:lnTo>
                      <a:pt x="46" y="128"/>
                    </a:lnTo>
                    <a:lnTo>
                      <a:pt x="62" y="124"/>
                    </a:lnTo>
                    <a:lnTo>
                      <a:pt x="80" y="118"/>
                    </a:lnTo>
                    <a:lnTo>
                      <a:pt x="104" y="108"/>
                    </a:lnTo>
                    <a:lnTo>
                      <a:pt x="104" y="108"/>
                    </a:lnTo>
                    <a:lnTo>
                      <a:pt x="114" y="102"/>
                    </a:lnTo>
                    <a:lnTo>
                      <a:pt x="122" y="96"/>
                    </a:lnTo>
                    <a:lnTo>
                      <a:pt x="126" y="90"/>
                    </a:lnTo>
                    <a:lnTo>
                      <a:pt x="130" y="82"/>
                    </a:lnTo>
                    <a:lnTo>
                      <a:pt x="134" y="70"/>
                    </a:lnTo>
                    <a:lnTo>
                      <a:pt x="138" y="56"/>
                    </a:lnTo>
                    <a:lnTo>
                      <a:pt x="138" y="56"/>
                    </a:lnTo>
                    <a:lnTo>
                      <a:pt x="140" y="50"/>
                    </a:lnTo>
                    <a:lnTo>
                      <a:pt x="144" y="44"/>
                    </a:lnTo>
                    <a:lnTo>
                      <a:pt x="154" y="34"/>
                    </a:lnTo>
                    <a:lnTo>
                      <a:pt x="166" y="26"/>
                    </a:lnTo>
                    <a:lnTo>
                      <a:pt x="174" y="18"/>
                    </a:lnTo>
                    <a:lnTo>
                      <a:pt x="174" y="18"/>
                    </a:lnTo>
                    <a:lnTo>
                      <a:pt x="178" y="10"/>
                    </a:lnTo>
                    <a:lnTo>
                      <a:pt x="180" y="0"/>
                    </a:lnTo>
                    <a:lnTo>
                      <a:pt x="180" y="0"/>
                    </a:lnTo>
                    <a:lnTo>
                      <a:pt x="176" y="4"/>
                    </a:lnTo>
                    <a:lnTo>
                      <a:pt x="160" y="16"/>
                    </a:lnTo>
                    <a:lnTo>
                      <a:pt x="160" y="16"/>
                    </a:lnTo>
                    <a:lnTo>
                      <a:pt x="150" y="22"/>
                    </a:lnTo>
                    <a:lnTo>
                      <a:pt x="138" y="30"/>
                    </a:lnTo>
                    <a:lnTo>
                      <a:pt x="134" y="34"/>
                    </a:lnTo>
                    <a:lnTo>
                      <a:pt x="130" y="42"/>
                    </a:lnTo>
                    <a:lnTo>
                      <a:pt x="126" y="50"/>
                    </a:lnTo>
                    <a:lnTo>
                      <a:pt x="124" y="60"/>
                    </a:lnTo>
                    <a:lnTo>
                      <a:pt x="124" y="60"/>
                    </a:lnTo>
                    <a:lnTo>
                      <a:pt x="122" y="70"/>
                    </a:lnTo>
                    <a:lnTo>
                      <a:pt x="118" y="80"/>
                    </a:lnTo>
                    <a:lnTo>
                      <a:pt x="112" y="88"/>
                    </a:lnTo>
                    <a:lnTo>
                      <a:pt x="104" y="96"/>
                    </a:lnTo>
                    <a:lnTo>
                      <a:pt x="94" y="102"/>
                    </a:lnTo>
                    <a:lnTo>
                      <a:pt x="84" y="108"/>
                    </a:lnTo>
                    <a:lnTo>
                      <a:pt x="72" y="112"/>
                    </a:lnTo>
                    <a:lnTo>
                      <a:pt x="58" y="114"/>
                    </a:lnTo>
                    <a:lnTo>
                      <a:pt x="58" y="114"/>
                    </a:lnTo>
                    <a:lnTo>
                      <a:pt x="32" y="116"/>
                    </a:lnTo>
                    <a:lnTo>
                      <a:pt x="16" y="116"/>
                    </a:lnTo>
                    <a:lnTo>
                      <a:pt x="10" y="116"/>
                    </a:lnTo>
                    <a:lnTo>
                      <a:pt x="6" y="112"/>
                    </a:lnTo>
                    <a:lnTo>
                      <a:pt x="4" y="108"/>
                    </a:lnTo>
                    <a:lnTo>
                      <a:pt x="2" y="102"/>
                    </a:lnTo>
                    <a:lnTo>
                      <a:pt x="2" y="102"/>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 name="Freeform 9"/>
              <p:cNvSpPr>
                <a:spLocks/>
              </p:cNvSpPr>
              <p:nvPr/>
            </p:nvSpPr>
            <p:spPr bwMode="auto">
              <a:xfrm>
                <a:off x="1628" y="1898"/>
                <a:ext cx="260" cy="356"/>
              </a:xfrm>
              <a:custGeom>
                <a:avLst/>
                <a:gdLst>
                  <a:gd name="T0" fmla="*/ 260 w 260"/>
                  <a:gd name="T1" fmla="*/ 226 h 356"/>
                  <a:gd name="T2" fmla="*/ 260 w 260"/>
                  <a:gd name="T3" fmla="*/ 226 h 356"/>
                  <a:gd name="T4" fmla="*/ 254 w 260"/>
                  <a:gd name="T5" fmla="*/ 212 h 356"/>
                  <a:gd name="T6" fmla="*/ 246 w 260"/>
                  <a:gd name="T7" fmla="*/ 200 h 356"/>
                  <a:gd name="T8" fmla="*/ 232 w 260"/>
                  <a:gd name="T9" fmla="*/ 180 h 356"/>
                  <a:gd name="T10" fmla="*/ 218 w 260"/>
                  <a:gd name="T11" fmla="*/ 166 h 356"/>
                  <a:gd name="T12" fmla="*/ 214 w 260"/>
                  <a:gd name="T13" fmla="*/ 162 h 356"/>
                  <a:gd name="T14" fmla="*/ 212 w 260"/>
                  <a:gd name="T15" fmla="*/ 162 h 356"/>
                  <a:gd name="T16" fmla="*/ 212 w 260"/>
                  <a:gd name="T17" fmla="*/ 162 h 356"/>
                  <a:gd name="T18" fmla="*/ 218 w 260"/>
                  <a:gd name="T19" fmla="*/ 142 h 356"/>
                  <a:gd name="T20" fmla="*/ 224 w 260"/>
                  <a:gd name="T21" fmla="*/ 122 h 356"/>
                  <a:gd name="T22" fmla="*/ 230 w 260"/>
                  <a:gd name="T23" fmla="*/ 86 h 356"/>
                  <a:gd name="T24" fmla="*/ 234 w 260"/>
                  <a:gd name="T25" fmla="*/ 60 h 356"/>
                  <a:gd name="T26" fmla="*/ 234 w 260"/>
                  <a:gd name="T27" fmla="*/ 52 h 356"/>
                  <a:gd name="T28" fmla="*/ 200 w 260"/>
                  <a:gd name="T29" fmla="*/ 30 h 356"/>
                  <a:gd name="T30" fmla="*/ 200 w 260"/>
                  <a:gd name="T31" fmla="*/ 30 h 356"/>
                  <a:gd name="T32" fmla="*/ 180 w 260"/>
                  <a:gd name="T33" fmla="*/ 22 h 356"/>
                  <a:gd name="T34" fmla="*/ 136 w 260"/>
                  <a:gd name="T35" fmla="*/ 6 h 356"/>
                  <a:gd name="T36" fmla="*/ 112 w 260"/>
                  <a:gd name="T37" fmla="*/ 2 h 356"/>
                  <a:gd name="T38" fmla="*/ 90 w 260"/>
                  <a:gd name="T39" fmla="*/ 0 h 356"/>
                  <a:gd name="T40" fmla="*/ 82 w 260"/>
                  <a:gd name="T41" fmla="*/ 0 h 356"/>
                  <a:gd name="T42" fmla="*/ 74 w 260"/>
                  <a:gd name="T43" fmla="*/ 2 h 356"/>
                  <a:gd name="T44" fmla="*/ 70 w 260"/>
                  <a:gd name="T45" fmla="*/ 6 h 356"/>
                  <a:gd name="T46" fmla="*/ 68 w 260"/>
                  <a:gd name="T47" fmla="*/ 12 h 356"/>
                  <a:gd name="T48" fmla="*/ 68 w 260"/>
                  <a:gd name="T49" fmla="*/ 12 h 356"/>
                  <a:gd name="T50" fmla="*/ 66 w 260"/>
                  <a:gd name="T51" fmla="*/ 40 h 356"/>
                  <a:gd name="T52" fmla="*/ 58 w 260"/>
                  <a:gd name="T53" fmla="*/ 76 h 356"/>
                  <a:gd name="T54" fmla="*/ 42 w 260"/>
                  <a:gd name="T55" fmla="*/ 158 h 356"/>
                  <a:gd name="T56" fmla="*/ 42 w 260"/>
                  <a:gd name="T57" fmla="*/ 158 h 356"/>
                  <a:gd name="T58" fmla="*/ 26 w 260"/>
                  <a:gd name="T59" fmla="*/ 172 h 356"/>
                  <a:gd name="T60" fmla="*/ 14 w 260"/>
                  <a:gd name="T61" fmla="*/ 186 h 356"/>
                  <a:gd name="T62" fmla="*/ 0 w 260"/>
                  <a:gd name="T63" fmla="*/ 204 h 356"/>
                  <a:gd name="T64" fmla="*/ 22 w 260"/>
                  <a:gd name="T65" fmla="*/ 356 h 356"/>
                  <a:gd name="T66" fmla="*/ 22 w 260"/>
                  <a:gd name="T67" fmla="*/ 356 h 356"/>
                  <a:gd name="T68" fmla="*/ 62 w 260"/>
                  <a:gd name="T69" fmla="*/ 342 h 356"/>
                  <a:gd name="T70" fmla="*/ 102 w 260"/>
                  <a:gd name="T71" fmla="*/ 326 h 356"/>
                  <a:gd name="T72" fmla="*/ 146 w 260"/>
                  <a:gd name="T73" fmla="*/ 306 h 356"/>
                  <a:gd name="T74" fmla="*/ 192 w 260"/>
                  <a:gd name="T75" fmla="*/ 286 h 356"/>
                  <a:gd name="T76" fmla="*/ 228 w 260"/>
                  <a:gd name="T77" fmla="*/ 264 h 356"/>
                  <a:gd name="T78" fmla="*/ 244 w 260"/>
                  <a:gd name="T79" fmla="*/ 254 h 356"/>
                  <a:gd name="T80" fmla="*/ 254 w 260"/>
                  <a:gd name="T81" fmla="*/ 244 h 356"/>
                  <a:gd name="T82" fmla="*/ 260 w 260"/>
                  <a:gd name="T83" fmla="*/ 234 h 356"/>
                  <a:gd name="T84" fmla="*/ 260 w 260"/>
                  <a:gd name="T85" fmla="*/ 230 h 356"/>
                  <a:gd name="T86" fmla="*/ 260 w 260"/>
                  <a:gd name="T87" fmla="*/ 226 h 356"/>
                  <a:gd name="T88" fmla="*/ 260 w 260"/>
                  <a:gd name="T89" fmla="*/ 22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356">
                    <a:moveTo>
                      <a:pt x="260" y="226"/>
                    </a:moveTo>
                    <a:lnTo>
                      <a:pt x="260" y="226"/>
                    </a:lnTo>
                    <a:lnTo>
                      <a:pt x="254" y="212"/>
                    </a:lnTo>
                    <a:lnTo>
                      <a:pt x="246" y="200"/>
                    </a:lnTo>
                    <a:lnTo>
                      <a:pt x="232" y="180"/>
                    </a:lnTo>
                    <a:lnTo>
                      <a:pt x="218" y="166"/>
                    </a:lnTo>
                    <a:lnTo>
                      <a:pt x="214" y="162"/>
                    </a:lnTo>
                    <a:lnTo>
                      <a:pt x="212" y="162"/>
                    </a:lnTo>
                    <a:lnTo>
                      <a:pt x="212" y="162"/>
                    </a:lnTo>
                    <a:lnTo>
                      <a:pt x="218" y="142"/>
                    </a:lnTo>
                    <a:lnTo>
                      <a:pt x="224" y="122"/>
                    </a:lnTo>
                    <a:lnTo>
                      <a:pt x="230" y="86"/>
                    </a:lnTo>
                    <a:lnTo>
                      <a:pt x="234" y="60"/>
                    </a:lnTo>
                    <a:lnTo>
                      <a:pt x="234" y="52"/>
                    </a:lnTo>
                    <a:lnTo>
                      <a:pt x="200" y="30"/>
                    </a:lnTo>
                    <a:lnTo>
                      <a:pt x="200" y="30"/>
                    </a:lnTo>
                    <a:lnTo>
                      <a:pt x="180" y="22"/>
                    </a:lnTo>
                    <a:lnTo>
                      <a:pt x="136" y="6"/>
                    </a:lnTo>
                    <a:lnTo>
                      <a:pt x="112" y="2"/>
                    </a:lnTo>
                    <a:lnTo>
                      <a:pt x="90" y="0"/>
                    </a:lnTo>
                    <a:lnTo>
                      <a:pt x="82" y="0"/>
                    </a:lnTo>
                    <a:lnTo>
                      <a:pt x="74" y="2"/>
                    </a:lnTo>
                    <a:lnTo>
                      <a:pt x="70" y="6"/>
                    </a:lnTo>
                    <a:lnTo>
                      <a:pt x="68" y="12"/>
                    </a:lnTo>
                    <a:lnTo>
                      <a:pt x="68" y="12"/>
                    </a:lnTo>
                    <a:lnTo>
                      <a:pt x="66" y="40"/>
                    </a:lnTo>
                    <a:lnTo>
                      <a:pt x="58" y="76"/>
                    </a:lnTo>
                    <a:lnTo>
                      <a:pt x="42" y="158"/>
                    </a:lnTo>
                    <a:lnTo>
                      <a:pt x="42" y="158"/>
                    </a:lnTo>
                    <a:lnTo>
                      <a:pt x="26" y="172"/>
                    </a:lnTo>
                    <a:lnTo>
                      <a:pt x="14" y="186"/>
                    </a:lnTo>
                    <a:lnTo>
                      <a:pt x="0" y="204"/>
                    </a:lnTo>
                    <a:lnTo>
                      <a:pt x="22" y="356"/>
                    </a:lnTo>
                    <a:lnTo>
                      <a:pt x="22" y="356"/>
                    </a:lnTo>
                    <a:lnTo>
                      <a:pt x="62" y="342"/>
                    </a:lnTo>
                    <a:lnTo>
                      <a:pt x="102" y="326"/>
                    </a:lnTo>
                    <a:lnTo>
                      <a:pt x="146" y="306"/>
                    </a:lnTo>
                    <a:lnTo>
                      <a:pt x="192" y="286"/>
                    </a:lnTo>
                    <a:lnTo>
                      <a:pt x="228" y="264"/>
                    </a:lnTo>
                    <a:lnTo>
                      <a:pt x="244" y="254"/>
                    </a:lnTo>
                    <a:lnTo>
                      <a:pt x="254" y="244"/>
                    </a:lnTo>
                    <a:lnTo>
                      <a:pt x="260" y="234"/>
                    </a:lnTo>
                    <a:lnTo>
                      <a:pt x="260" y="230"/>
                    </a:lnTo>
                    <a:lnTo>
                      <a:pt x="260" y="226"/>
                    </a:lnTo>
                    <a:lnTo>
                      <a:pt x="260" y="226"/>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 name="Freeform 10"/>
              <p:cNvSpPr>
                <a:spLocks/>
              </p:cNvSpPr>
              <p:nvPr/>
            </p:nvSpPr>
            <p:spPr bwMode="auto">
              <a:xfrm>
                <a:off x="1674" y="1760"/>
                <a:ext cx="226" cy="296"/>
              </a:xfrm>
              <a:custGeom>
                <a:avLst/>
                <a:gdLst>
                  <a:gd name="T0" fmla="*/ 16 w 226"/>
                  <a:gd name="T1" fmla="*/ 222 h 296"/>
                  <a:gd name="T2" fmla="*/ 16 w 226"/>
                  <a:gd name="T3" fmla="*/ 222 h 296"/>
                  <a:gd name="T4" fmla="*/ 4 w 226"/>
                  <a:gd name="T5" fmla="*/ 184 h 296"/>
                  <a:gd name="T6" fmla="*/ 2 w 226"/>
                  <a:gd name="T7" fmla="*/ 170 h 296"/>
                  <a:gd name="T8" fmla="*/ 0 w 226"/>
                  <a:gd name="T9" fmla="*/ 156 h 296"/>
                  <a:gd name="T10" fmla="*/ 2 w 226"/>
                  <a:gd name="T11" fmla="*/ 142 h 296"/>
                  <a:gd name="T12" fmla="*/ 6 w 226"/>
                  <a:gd name="T13" fmla="*/ 126 h 296"/>
                  <a:gd name="T14" fmla="*/ 12 w 226"/>
                  <a:gd name="T15" fmla="*/ 110 h 296"/>
                  <a:gd name="T16" fmla="*/ 20 w 226"/>
                  <a:gd name="T17" fmla="*/ 92 h 296"/>
                  <a:gd name="T18" fmla="*/ 20 w 226"/>
                  <a:gd name="T19" fmla="*/ 92 h 296"/>
                  <a:gd name="T20" fmla="*/ 24 w 226"/>
                  <a:gd name="T21" fmla="*/ 82 h 296"/>
                  <a:gd name="T22" fmla="*/ 32 w 226"/>
                  <a:gd name="T23" fmla="*/ 72 h 296"/>
                  <a:gd name="T24" fmla="*/ 48 w 226"/>
                  <a:gd name="T25" fmla="*/ 54 h 296"/>
                  <a:gd name="T26" fmla="*/ 70 w 226"/>
                  <a:gd name="T27" fmla="*/ 36 h 296"/>
                  <a:gd name="T28" fmla="*/ 92 w 226"/>
                  <a:gd name="T29" fmla="*/ 22 h 296"/>
                  <a:gd name="T30" fmla="*/ 118 w 226"/>
                  <a:gd name="T31" fmla="*/ 10 h 296"/>
                  <a:gd name="T32" fmla="*/ 140 w 226"/>
                  <a:gd name="T33" fmla="*/ 2 h 296"/>
                  <a:gd name="T34" fmla="*/ 152 w 226"/>
                  <a:gd name="T35" fmla="*/ 0 h 296"/>
                  <a:gd name="T36" fmla="*/ 164 w 226"/>
                  <a:gd name="T37" fmla="*/ 0 h 296"/>
                  <a:gd name="T38" fmla="*/ 174 w 226"/>
                  <a:gd name="T39" fmla="*/ 0 h 296"/>
                  <a:gd name="T40" fmla="*/ 182 w 226"/>
                  <a:gd name="T41" fmla="*/ 2 h 296"/>
                  <a:gd name="T42" fmla="*/ 182 w 226"/>
                  <a:gd name="T43" fmla="*/ 2 h 296"/>
                  <a:gd name="T44" fmla="*/ 190 w 226"/>
                  <a:gd name="T45" fmla="*/ 6 h 296"/>
                  <a:gd name="T46" fmla="*/ 198 w 226"/>
                  <a:gd name="T47" fmla="*/ 12 h 296"/>
                  <a:gd name="T48" fmla="*/ 204 w 226"/>
                  <a:gd name="T49" fmla="*/ 16 h 296"/>
                  <a:gd name="T50" fmla="*/ 210 w 226"/>
                  <a:gd name="T51" fmla="*/ 24 h 296"/>
                  <a:gd name="T52" fmla="*/ 218 w 226"/>
                  <a:gd name="T53" fmla="*/ 38 h 296"/>
                  <a:gd name="T54" fmla="*/ 224 w 226"/>
                  <a:gd name="T55" fmla="*/ 56 h 296"/>
                  <a:gd name="T56" fmla="*/ 226 w 226"/>
                  <a:gd name="T57" fmla="*/ 78 h 296"/>
                  <a:gd name="T58" fmla="*/ 226 w 226"/>
                  <a:gd name="T59" fmla="*/ 98 h 296"/>
                  <a:gd name="T60" fmla="*/ 226 w 226"/>
                  <a:gd name="T61" fmla="*/ 120 h 296"/>
                  <a:gd name="T62" fmla="*/ 222 w 226"/>
                  <a:gd name="T63" fmla="*/ 142 h 296"/>
                  <a:gd name="T64" fmla="*/ 222 w 226"/>
                  <a:gd name="T65" fmla="*/ 142 h 296"/>
                  <a:gd name="T66" fmla="*/ 220 w 226"/>
                  <a:gd name="T67" fmla="*/ 164 h 296"/>
                  <a:gd name="T68" fmla="*/ 216 w 226"/>
                  <a:gd name="T69" fmla="*/ 182 h 296"/>
                  <a:gd name="T70" fmla="*/ 210 w 226"/>
                  <a:gd name="T71" fmla="*/ 198 h 296"/>
                  <a:gd name="T72" fmla="*/ 204 w 226"/>
                  <a:gd name="T73" fmla="*/ 214 h 296"/>
                  <a:gd name="T74" fmla="*/ 196 w 226"/>
                  <a:gd name="T75" fmla="*/ 228 h 296"/>
                  <a:gd name="T76" fmla="*/ 186 w 226"/>
                  <a:gd name="T77" fmla="*/ 242 h 296"/>
                  <a:gd name="T78" fmla="*/ 174 w 226"/>
                  <a:gd name="T79" fmla="*/ 254 h 296"/>
                  <a:gd name="T80" fmla="*/ 162 w 226"/>
                  <a:gd name="T81" fmla="*/ 268 h 296"/>
                  <a:gd name="T82" fmla="*/ 162 w 226"/>
                  <a:gd name="T83" fmla="*/ 268 h 296"/>
                  <a:gd name="T84" fmla="*/ 150 w 226"/>
                  <a:gd name="T85" fmla="*/ 278 h 296"/>
                  <a:gd name="T86" fmla="*/ 140 w 226"/>
                  <a:gd name="T87" fmla="*/ 284 h 296"/>
                  <a:gd name="T88" fmla="*/ 128 w 226"/>
                  <a:gd name="T89" fmla="*/ 290 h 296"/>
                  <a:gd name="T90" fmla="*/ 116 w 226"/>
                  <a:gd name="T91" fmla="*/ 294 h 296"/>
                  <a:gd name="T92" fmla="*/ 106 w 226"/>
                  <a:gd name="T93" fmla="*/ 296 h 296"/>
                  <a:gd name="T94" fmla="*/ 96 w 226"/>
                  <a:gd name="T95" fmla="*/ 296 h 296"/>
                  <a:gd name="T96" fmla="*/ 84 w 226"/>
                  <a:gd name="T97" fmla="*/ 294 h 296"/>
                  <a:gd name="T98" fmla="*/ 74 w 226"/>
                  <a:gd name="T99" fmla="*/ 292 h 296"/>
                  <a:gd name="T100" fmla="*/ 66 w 226"/>
                  <a:gd name="T101" fmla="*/ 288 h 296"/>
                  <a:gd name="T102" fmla="*/ 56 w 226"/>
                  <a:gd name="T103" fmla="*/ 282 h 296"/>
                  <a:gd name="T104" fmla="*/ 48 w 226"/>
                  <a:gd name="T105" fmla="*/ 276 h 296"/>
                  <a:gd name="T106" fmla="*/ 40 w 226"/>
                  <a:gd name="T107" fmla="*/ 266 h 296"/>
                  <a:gd name="T108" fmla="*/ 32 w 226"/>
                  <a:gd name="T109" fmla="*/ 258 h 296"/>
                  <a:gd name="T110" fmla="*/ 26 w 226"/>
                  <a:gd name="T111" fmla="*/ 246 h 296"/>
                  <a:gd name="T112" fmla="*/ 20 w 226"/>
                  <a:gd name="T113" fmla="*/ 234 h 296"/>
                  <a:gd name="T114" fmla="*/ 16 w 226"/>
                  <a:gd name="T115" fmla="*/ 222 h 296"/>
                  <a:gd name="T116" fmla="*/ 16 w 226"/>
                  <a:gd name="T117" fmla="*/ 222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 h="296">
                    <a:moveTo>
                      <a:pt x="16" y="222"/>
                    </a:moveTo>
                    <a:lnTo>
                      <a:pt x="16" y="222"/>
                    </a:lnTo>
                    <a:lnTo>
                      <a:pt x="4" y="184"/>
                    </a:lnTo>
                    <a:lnTo>
                      <a:pt x="2" y="170"/>
                    </a:lnTo>
                    <a:lnTo>
                      <a:pt x="0" y="156"/>
                    </a:lnTo>
                    <a:lnTo>
                      <a:pt x="2" y="142"/>
                    </a:lnTo>
                    <a:lnTo>
                      <a:pt x="6" y="126"/>
                    </a:lnTo>
                    <a:lnTo>
                      <a:pt x="12" y="110"/>
                    </a:lnTo>
                    <a:lnTo>
                      <a:pt x="20" y="92"/>
                    </a:lnTo>
                    <a:lnTo>
                      <a:pt x="20" y="92"/>
                    </a:lnTo>
                    <a:lnTo>
                      <a:pt x="24" y="82"/>
                    </a:lnTo>
                    <a:lnTo>
                      <a:pt x="32" y="72"/>
                    </a:lnTo>
                    <a:lnTo>
                      <a:pt x="48" y="54"/>
                    </a:lnTo>
                    <a:lnTo>
                      <a:pt x="70" y="36"/>
                    </a:lnTo>
                    <a:lnTo>
                      <a:pt x="92" y="22"/>
                    </a:lnTo>
                    <a:lnTo>
                      <a:pt x="118" y="10"/>
                    </a:lnTo>
                    <a:lnTo>
                      <a:pt x="140" y="2"/>
                    </a:lnTo>
                    <a:lnTo>
                      <a:pt x="152" y="0"/>
                    </a:lnTo>
                    <a:lnTo>
                      <a:pt x="164" y="0"/>
                    </a:lnTo>
                    <a:lnTo>
                      <a:pt x="174" y="0"/>
                    </a:lnTo>
                    <a:lnTo>
                      <a:pt x="182" y="2"/>
                    </a:lnTo>
                    <a:lnTo>
                      <a:pt x="182" y="2"/>
                    </a:lnTo>
                    <a:lnTo>
                      <a:pt x="190" y="6"/>
                    </a:lnTo>
                    <a:lnTo>
                      <a:pt x="198" y="12"/>
                    </a:lnTo>
                    <a:lnTo>
                      <a:pt x="204" y="16"/>
                    </a:lnTo>
                    <a:lnTo>
                      <a:pt x="210" y="24"/>
                    </a:lnTo>
                    <a:lnTo>
                      <a:pt x="218" y="38"/>
                    </a:lnTo>
                    <a:lnTo>
                      <a:pt x="224" y="56"/>
                    </a:lnTo>
                    <a:lnTo>
                      <a:pt x="226" y="78"/>
                    </a:lnTo>
                    <a:lnTo>
                      <a:pt x="226" y="98"/>
                    </a:lnTo>
                    <a:lnTo>
                      <a:pt x="226" y="120"/>
                    </a:lnTo>
                    <a:lnTo>
                      <a:pt x="222" y="142"/>
                    </a:lnTo>
                    <a:lnTo>
                      <a:pt x="222" y="142"/>
                    </a:lnTo>
                    <a:lnTo>
                      <a:pt x="220" y="164"/>
                    </a:lnTo>
                    <a:lnTo>
                      <a:pt x="216" y="182"/>
                    </a:lnTo>
                    <a:lnTo>
                      <a:pt x="210" y="198"/>
                    </a:lnTo>
                    <a:lnTo>
                      <a:pt x="204" y="214"/>
                    </a:lnTo>
                    <a:lnTo>
                      <a:pt x="196" y="228"/>
                    </a:lnTo>
                    <a:lnTo>
                      <a:pt x="186" y="242"/>
                    </a:lnTo>
                    <a:lnTo>
                      <a:pt x="174" y="254"/>
                    </a:lnTo>
                    <a:lnTo>
                      <a:pt x="162" y="268"/>
                    </a:lnTo>
                    <a:lnTo>
                      <a:pt x="162" y="268"/>
                    </a:lnTo>
                    <a:lnTo>
                      <a:pt x="150" y="278"/>
                    </a:lnTo>
                    <a:lnTo>
                      <a:pt x="140" y="284"/>
                    </a:lnTo>
                    <a:lnTo>
                      <a:pt x="128" y="290"/>
                    </a:lnTo>
                    <a:lnTo>
                      <a:pt x="116" y="294"/>
                    </a:lnTo>
                    <a:lnTo>
                      <a:pt x="106" y="296"/>
                    </a:lnTo>
                    <a:lnTo>
                      <a:pt x="96" y="296"/>
                    </a:lnTo>
                    <a:lnTo>
                      <a:pt x="84" y="294"/>
                    </a:lnTo>
                    <a:lnTo>
                      <a:pt x="74" y="292"/>
                    </a:lnTo>
                    <a:lnTo>
                      <a:pt x="66" y="288"/>
                    </a:lnTo>
                    <a:lnTo>
                      <a:pt x="56" y="282"/>
                    </a:lnTo>
                    <a:lnTo>
                      <a:pt x="48" y="276"/>
                    </a:lnTo>
                    <a:lnTo>
                      <a:pt x="40" y="266"/>
                    </a:lnTo>
                    <a:lnTo>
                      <a:pt x="32" y="258"/>
                    </a:lnTo>
                    <a:lnTo>
                      <a:pt x="26" y="246"/>
                    </a:lnTo>
                    <a:lnTo>
                      <a:pt x="20" y="234"/>
                    </a:lnTo>
                    <a:lnTo>
                      <a:pt x="16" y="222"/>
                    </a:lnTo>
                    <a:lnTo>
                      <a:pt x="16" y="22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 name="Freeform 11"/>
              <p:cNvSpPr>
                <a:spLocks/>
              </p:cNvSpPr>
              <p:nvPr/>
            </p:nvSpPr>
            <p:spPr bwMode="auto">
              <a:xfrm>
                <a:off x="1794" y="4102"/>
                <a:ext cx="144" cy="70"/>
              </a:xfrm>
              <a:custGeom>
                <a:avLst/>
                <a:gdLst>
                  <a:gd name="T0" fmla="*/ 0 w 144"/>
                  <a:gd name="T1" fmla="*/ 24 h 70"/>
                  <a:gd name="T2" fmla="*/ 0 w 144"/>
                  <a:gd name="T3" fmla="*/ 24 h 70"/>
                  <a:gd name="T4" fmla="*/ 14 w 144"/>
                  <a:gd name="T5" fmla="*/ 36 h 70"/>
                  <a:gd name="T6" fmla="*/ 28 w 144"/>
                  <a:gd name="T7" fmla="*/ 46 h 70"/>
                  <a:gd name="T8" fmla="*/ 50 w 144"/>
                  <a:gd name="T9" fmla="*/ 58 h 70"/>
                  <a:gd name="T10" fmla="*/ 50 w 144"/>
                  <a:gd name="T11" fmla="*/ 58 h 70"/>
                  <a:gd name="T12" fmla="*/ 66 w 144"/>
                  <a:gd name="T13" fmla="*/ 66 h 70"/>
                  <a:gd name="T14" fmla="*/ 66 w 144"/>
                  <a:gd name="T15" fmla="*/ 66 h 70"/>
                  <a:gd name="T16" fmla="*/ 76 w 144"/>
                  <a:gd name="T17" fmla="*/ 68 h 70"/>
                  <a:gd name="T18" fmla="*/ 88 w 144"/>
                  <a:gd name="T19" fmla="*/ 70 h 70"/>
                  <a:gd name="T20" fmla="*/ 100 w 144"/>
                  <a:gd name="T21" fmla="*/ 70 h 70"/>
                  <a:gd name="T22" fmla="*/ 100 w 144"/>
                  <a:gd name="T23" fmla="*/ 70 h 70"/>
                  <a:gd name="T24" fmla="*/ 116 w 144"/>
                  <a:gd name="T25" fmla="*/ 70 h 70"/>
                  <a:gd name="T26" fmla="*/ 130 w 144"/>
                  <a:gd name="T27" fmla="*/ 68 h 70"/>
                  <a:gd name="T28" fmla="*/ 144 w 144"/>
                  <a:gd name="T29" fmla="*/ 66 h 70"/>
                  <a:gd name="T30" fmla="*/ 144 w 144"/>
                  <a:gd name="T31" fmla="*/ 66 h 70"/>
                  <a:gd name="T32" fmla="*/ 144 w 144"/>
                  <a:gd name="T33" fmla="*/ 62 h 70"/>
                  <a:gd name="T34" fmla="*/ 140 w 144"/>
                  <a:gd name="T35" fmla="*/ 52 h 70"/>
                  <a:gd name="T36" fmla="*/ 128 w 144"/>
                  <a:gd name="T37" fmla="*/ 36 h 70"/>
                  <a:gd name="T38" fmla="*/ 118 w 144"/>
                  <a:gd name="T39" fmla="*/ 26 h 70"/>
                  <a:gd name="T40" fmla="*/ 106 w 144"/>
                  <a:gd name="T41" fmla="*/ 14 h 70"/>
                  <a:gd name="T42" fmla="*/ 106 w 144"/>
                  <a:gd name="T43" fmla="*/ 14 h 70"/>
                  <a:gd name="T44" fmla="*/ 98 w 144"/>
                  <a:gd name="T45" fmla="*/ 8 h 70"/>
                  <a:gd name="T46" fmla="*/ 90 w 144"/>
                  <a:gd name="T47" fmla="*/ 4 h 70"/>
                  <a:gd name="T48" fmla="*/ 82 w 144"/>
                  <a:gd name="T49" fmla="*/ 2 h 70"/>
                  <a:gd name="T50" fmla="*/ 72 w 144"/>
                  <a:gd name="T51" fmla="*/ 0 h 70"/>
                  <a:gd name="T52" fmla="*/ 54 w 144"/>
                  <a:gd name="T53" fmla="*/ 2 h 70"/>
                  <a:gd name="T54" fmla="*/ 38 w 144"/>
                  <a:gd name="T55" fmla="*/ 6 h 70"/>
                  <a:gd name="T56" fmla="*/ 22 w 144"/>
                  <a:gd name="T57" fmla="*/ 12 h 70"/>
                  <a:gd name="T58" fmla="*/ 10 w 144"/>
                  <a:gd name="T59" fmla="*/ 18 h 70"/>
                  <a:gd name="T60" fmla="*/ 0 w 144"/>
                  <a:gd name="T61" fmla="*/ 24 h 70"/>
                  <a:gd name="T62" fmla="*/ 0 w 144"/>
                  <a:gd name="T63" fmla="*/ 2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4" h="70">
                    <a:moveTo>
                      <a:pt x="0" y="24"/>
                    </a:moveTo>
                    <a:lnTo>
                      <a:pt x="0" y="24"/>
                    </a:lnTo>
                    <a:lnTo>
                      <a:pt x="14" y="36"/>
                    </a:lnTo>
                    <a:lnTo>
                      <a:pt x="28" y="46"/>
                    </a:lnTo>
                    <a:lnTo>
                      <a:pt x="50" y="58"/>
                    </a:lnTo>
                    <a:lnTo>
                      <a:pt x="50" y="58"/>
                    </a:lnTo>
                    <a:lnTo>
                      <a:pt x="66" y="66"/>
                    </a:lnTo>
                    <a:lnTo>
                      <a:pt x="66" y="66"/>
                    </a:lnTo>
                    <a:lnTo>
                      <a:pt x="76" y="68"/>
                    </a:lnTo>
                    <a:lnTo>
                      <a:pt x="88" y="70"/>
                    </a:lnTo>
                    <a:lnTo>
                      <a:pt x="100" y="70"/>
                    </a:lnTo>
                    <a:lnTo>
                      <a:pt x="100" y="70"/>
                    </a:lnTo>
                    <a:lnTo>
                      <a:pt x="116" y="70"/>
                    </a:lnTo>
                    <a:lnTo>
                      <a:pt x="130" y="68"/>
                    </a:lnTo>
                    <a:lnTo>
                      <a:pt x="144" y="66"/>
                    </a:lnTo>
                    <a:lnTo>
                      <a:pt x="144" y="66"/>
                    </a:lnTo>
                    <a:lnTo>
                      <a:pt x="144" y="62"/>
                    </a:lnTo>
                    <a:lnTo>
                      <a:pt x="140" y="52"/>
                    </a:lnTo>
                    <a:lnTo>
                      <a:pt x="128" y="36"/>
                    </a:lnTo>
                    <a:lnTo>
                      <a:pt x="118" y="26"/>
                    </a:lnTo>
                    <a:lnTo>
                      <a:pt x="106" y="14"/>
                    </a:lnTo>
                    <a:lnTo>
                      <a:pt x="106" y="14"/>
                    </a:lnTo>
                    <a:lnTo>
                      <a:pt x="98" y="8"/>
                    </a:lnTo>
                    <a:lnTo>
                      <a:pt x="90" y="4"/>
                    </a:lnTo>
                    <a:lnTo>
                      <a:pt x="82" y="2"/>
                    </a:lnTo>
                    <a:lnTo>
                      <a:pt x="72" y="0"/>
                    </a:lnTo>
                    <a:lnTo>
                      <a:pt x="54" y="2"/>
                    </a:lnTo>
                    <a:lnTo>
                      <a:pt x="38" y="6"/>
                    </a:lnTo>
                    <a:lnTo>
                      <a:pt x="22" y="12"/>
                    </a:lnTo>
                    <a:lnTo>
                      <a:pt x="10" y="18"/>
                    </a:lnTo>
                    <a:lnTo>
                      <a:pt x="0" y="24"/>
                    </a:lnTo>
                    <a:lnTo>
                      <a:pt x="0" y="2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 name="Freeform 12"/>
              <p:cNvSpPr>
                <a:spLocks/>
              </p:cNvSpPr>
              <p:nvPr/>
            </p:nvSpPr>
            <p:spPr bwMode="auto">
              <a:xfrm>
                <a:off x="1496" y="4086"/>
                <a:ext cx="136" cy="84"/>
              </a:xfrm>
              <a:custGeom>
                <a:avLst/>
                <a:gdLst>
                  <a:gd name="T0" fmla="*/ 136 w 136"/>
                  <a:gd name="T1" fmla="*/ 18 h 84"/>
                  <a:gd name="T2" fmla="*/ 136 w 136"/>
                  <a:gd name="T3" fmla="*/ 18 h 84"/>
                  <a:gd name="T4" fmla="*/ 92 w 136"/>
                  <a:gd name="T5" fmla="*/ 72 h 84"/>
                  <a:gd name="T6" fmla="*/ 92 w 136"/>
                  <a:gd name="T7" fmla="*/ 72 h 84"/>
                  <a:gd name="T8" fmla="*/ 86 w 136"/>
                  <a:gd name="T9" fmla="*/ 76 h 84"/>
                  <a:gd name="T10" fmla="*/ 78 w 136"/>
                  <a:gd name="T11" fmla="*/ 76 h 84"/>
                  <a:gd name="T12" fmla="*/ 64 w 136"/>
                  <a:gd name="T13" fmla="*/ 76 h 84"/>
                  <a:gd name="T14" fmla="*/ 48 w 136"/>
                  <a:gd name="T15" fmla="*/ 78 h 84"/>
                  <a:gd name="T16" fmla="*/ 48 w 136"/>
                  <a:gd name="T17" fmla="*/ 78 h 84"/>
                  <a:gd name="T18" fmla="*/ 16 w 136"/>
                  <a:gd name="T19" fmla="*/ 84 h 84"/>
                  <a:gd name="T20" fmla="*/ 0 w 136"/>
                  <a:gd name="T21" fmla="*/ 84 h 84"/>
                  <a:gd name="T22" fmla="*/ 0 w 136"/>
                  <a:gd name="T23" fmla="*/ 84 h 84"/>
                  <a:gd name="T24" fmla="*/ 0 w 136"/>
                  <a:gd name="T25" fmla="*/ 82 h 84"/>
                  <a:gd name="T26" fmla="*/ 2 w 136"/>
                  <a:gd name="T27" fmla="*/ 74 h 84"/>
                  <a:gd name="T28" fmla="*/ 14 w 136"/>
                  <a:gd name="T29" fmla="*/ 52 h 84"/>
                  <a:gd name="T30" fmla="*/ 28 w 136"/>
                  <a:gd name="T31" fmla="*/ 28 h 84"/>
                  <a:gd name="T32" fmla="*/ 42 w 136"/>
                  <a:gd name="T33" fmla="*/ 6 h 84"/>
                  <a:gd name="T34" fmla="*/ 42 w 136"/>
                  <a:gd name="T35" fmla="*/ 6 h 84"/>
                  <a:gd name="T36" fmla="*/ 46 w 136"/>
                  <a:gd name="T37" fmla="*/ 2 h 84"/>
                  <a:gd name="T38" fmla="*/ 52 w 136"/>
                  <a:gd name="T39" fmla="*/ 0 h 84"/>
                  <a:gd name="T40" fmla="*/ 64 w 136"/>
                  <a:gd name="T41" fmla="*/ 0 h 84"/>
                  <a:gd name="T42" fmla="*/ 80 w 136"/>
                  <a:gd name="T43" fmla="*/ 0 h 84"/>
                  <a:gd name="T44" fmla="*/ 96 w 136"/>
                  <a:gd name="T45" fmla="*/ 4 h 84"/>
                  <a:gd name="T46" fmla="*/ 124 w 136"/>
                  <a:gd name="T47" fmla="*/ 12 h 84"/>
                  <a:gd name="T48" fmla="*/ 136 w 136"/>
                  <a:gd name="T49" fmla="*/ 18 h 84"/>
                  <a:gd name="T50" fmla="*/ 136 w 136"/>
                  <a:gd name="T51" fmla="*/ 1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6" h="84">
                    <a:moveTo>
                      <a:pt x="136" y="18"/>
                    </a:moveTo>
                    <a:lnTo>
                      <a:pt x="136" y="18"/>
                    </a:lnTo>
                    <a:lnTo>
                      <a:pt x="92" y="72"/>
                    </a:lnTo>
                    <a:lnTo>
                      <a:pt x="92" y="72"/>
                    </a:lnTo>
                    <a:lnTo>
                      <a:pt x="86" y="76"/>
                    </a:lnTo>
                    <a:lnTo>
                      <a:pt x="78" y="76"/>
                    </a:lnTo>
                    <a:lnTo>
                      <a:pt x="64" y="76"/>
                    </a:lnTo>
                    <a:lnTo>
                      <a:pt x="48" y="78"/>
                    </a:lnTo>
                    <a:lnTo>
                      <a:pt x="48" y="78"/>
                    </a:lnTo>
                    <a:lnTo>
                      <a:pt x="16" y="84"/>
                    </a:lnTo>
                    <a:lnTo>
                      <a:pt x="0" y="84"/>
                    </a:lnTo>
                    <a:lnTo>
                      <a:pt x="0" y="84"/>
                    </a:lnTo>
                    <a:lnTo>
                      <a:pt x="0" y="82"/>
                    </a:lnTo>
                    <a:lnTo>
                      <a:pt x="2" y="74"/>
                    </a:lnTo>
                    <a:lnTo>
                      <a:pt x="14" y="52"/>
                    </a:lnTo>
                    <a:lnTo>
                      <a:pt x="28" y="28"/>
                    </a:lnTo>
                    <a:lnTo>
                      <a:pt x="42" y="6"/>
                    </a:lnTo>
                    <a:lnTo>
                      <a:pt x="42" y="6"/>
                    </a:lnTo>
                    <a:lnTo>
                      <a:pt x="46" y="2"/>
                    </a:lnTo>
                    <a:lnTo>
                      <a:pt x="52" y="0"/>
                    </a:lnTo>
                    <a:lnTo>
                      <a:pt x="64" y="0"/>
                    </a:lnTo>
                    <a:lnTo>
                      <a:pt x="80" y="0"/>
                    </a:lnTo>
                    <a:lnTo>
                      <a:pt x="96" y="4"/>
                    </a:lnTo>
                    <a:lnTo>
                      <a:pt x="124" y="12"/>
                    </a:lnTo>
                    <a:lnTo>
                      <a:pt x="136" y="18"/>
                    </a:lnTo>
                    <a:lnTo>
                      <a:pt x="136"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 name="Freeform 13"/>
              <p:cNvSpPr>
                <a:spLocks/>
              </p:cNvSpPr>
              <p:nvPr/>
            </p:nvSpPr>
            <p:spPr bwMode="auto">
              <a:xfrm>
                <a:off x="1472" y="2838"/>
                <a:ext cx="498" cy="1308"/>
              </a:xfrm>
              <a:custGeom>
                <a:avLst/>
                <a:gdLst>
                  <a:gd name="T0" fmla="*/ 454 w 498"/>
                  <a:gd name="T1" fmla="*/ 82 h 1308"/>
                  <a:gd name="T2" fmla="*/ 276 w 498"/>
                  <a:gd name="T3" fmla="*/ 100 h 1308"/>
                  <a:gd name="T4" fmla="*/ 150 w 498"/>
                  <a:gd name="T5" fmla="*/ 76 h 1308"/>
                  <a:gd name="T6" fmla="*/ 20 w 498"/>
                  <a:gd name="T7" fmla="*/ 20 h 1308"/>
                  <a:gd name="T8" fmla="*/ 16 w 498"/>
                  <a:gd name="T9" fmla="*/ 2 h 1308"/>
                  <a:gd name="T10" fmla="*/ 4 w 498"/>
                  <a:gd name="T11" fmla="*/ 60 h 1308"/>
                  <a:gd name="T12" fmla="*/ 6 w 498"/>
                  <a:gd name="T13" fmla="*/ 242 h 1308"/>
                  <a:gd name="T14" fmla="*/ 28 w 498"/>
                  <a:gd name="T15" fmla="*/ 346 h 1308"/>
                  <a:gd name="T16" fmla="*/ 66 w 498"/>
                  <a:gd name="T17" fmla="*/ 548 h 1308"/>
                  <a:gd name="T18" fmla="*/ 64 w 498"/>
                  <a:gd name="T19" fmla="*/ 632 h 1308"/>
                  <a:gd name="T20" fmla="*/ 62 w 498"/>
                  <a:gd name="T21" fmla="*/ 704 h 1308"/>
                  <a:gd name="T22" fmla="*/ 50 w 498"/>
                  <a:gd name="T23" fmla="*/ 724 h 1308"/>
                  <a:gd name="T24" fmla="*/ 44 w 498"/>
                  <a:gd name="T25" fmla="*/ 752 h 1308"/>
                  <a:gd name="T26" fmla="*/ 46 w 498"/>
                  <a:gd name="T27" fmla="*/ 800 h 1308"/>
                  <a:gd name="T28" fmla="*/ 52 w 498"/>
                  <a:gd name="T29" fmla="*/ 998 h 1308"/>
                  <a:gd name="T30" fmla="*/ 52 w 498"/>
                  <a:gd name="T31" fmla="*/ 1116 h 1308"/>
                  <a:gd name="T32" fmla="*/ 46 w 498"/>
                  <a:gd name="T33" fmla="*/ 1218 h 1308"/>
                  <a:gd name="T34" fmla="*/ 40 w 498"/>
                  <a:gd name="T35" fmla="*/ 1256 h 1308"/>
                  <a:gd name="T36" fmla="*/ 62 w 498"/>
                  <a:gd name="T37" fmla="*/ 1262 h 1308"/>
                  <a:gd name="T38" fmla="*/ 120 w 498"/>
                  <a:gd name="T39" fmla="*/ 1254 h 1308"/>
                  <a:gd name="T40" fmla="*/ 148 w 498"/>
                  <a:gd name="T41" fmla="*/ 1272 h 1308"/>
                  <a:gd name="T42" fmla="*/ 200 w 498"/>
                  <a:gd name="T43" fmla="*/ 1280 h 1308"/>
                  <a:gd name="T44" fmla="*/ 206 w 498"/>
                  <a:gd name="T45" fmla="*/ 1196 h 1308"/>
                  <a:gd name="T46" fmla="*/ 204 w 498"/>
                  <a:gd name="T47" fmla="*/ 1104 h 1308"/>
                  <a:gd name="T48" fmla="*/ 206 w 498"/>
                  <a:gd name="T49" fmla="*/ 998 h 1308"/>
                  <a:gd name="T50" fmla="*/ 220 w 498"/>
                  <a:gd name="T51" fmla="*/ 820 h 1308"/>
                  <a:gd name="T52" fmla="*/ 212 w 498"/>
                  <a:gd name="T53" fmla="*/ 772 h 1308"/>
                  <a:gd name="T54" fmla="*/ 224 w 498"/>
                  <a:gd name="T55" fmla="*/ 700 h 1308"/>
                  <a:gd name="T56" fmla="*/ 236 w 498"/>
                  <a:gd name="T57" fmla="*/ 636 h 1308"/>
                  <a:gd name="T58" fmla="*/ 238 w 498"/>
                  <a:gd name="T59" fmla="*/ 464 h 1308"/>
                  <a:gd name="T60" fmla="*/ 248 w 498"/>
                  <a:gd name="T61" fmla="*/ 260 h 1308"/>
                  <a:gd name="T62" fmla="*/ 254 w 498"/>
                  <a:gd name="T63" fmla="*/ 600 h 1308"/>
                  <a:gd name="T64" fmla="*/ 260 w 498"/>
                  <a:gd name="T65" fmla="*/ 682 h 1308"/>
                  <a:gd name="T66" fmla="*/ 262 w 498"/>
                  <a:gd name="T67" fmla="*/ 708 h 1308"/>
                  <a:gd name="T68" fmla="*/ 252 w 498"/>
                  <a:gd name="T69" fmla="*/ 748 h 1308"/>
                  <a:gd name="T70" fmla="*/ 264 w 498"/>
                  <a:gd name="T71" fmla="*/ 774 h 1308"/>
                  <a:gd name="T72" fmla="*/ 268 w 498"/>
                  <a:gd name="T73" fmla="*/ 820 h 1308"/>
                  <a:gd name="T74" fmla="*/ 268 w 498"/>
                  <a:gd name="T75" fmla="*/ 888 h 1308"/>
                  <a:gd name="T76" fmla="*/ 286 w 498"/>
                  <a:gd name="T77" fmla="*/ 1066 h 1308"/>
                  <a:gd name="T78" fmla="*/ 292 w 498"/>
                  <a:gd name="T79" fmla="*/ 1176 h 1308"/>
                  <a:gd name="T80" fmla="*/ 294 w 498"/>
                  <a:gd name="T81" fmla="*/ 1266 h 1308"/>
                  <a:gd name="T82" fmla="*/ 302 w 498"/>
                  <a:gd name="T83" fmla="*/ 1302 h 1308"/>
                  <a:gd name="T84" fmla="*/ 352 w 498"/>
                  <a:gd name="T85" fmla="*/ 1286 h 1308"/>
                  <a:gd name="T86" fmla="*/ 398 w 498"/>
                  <a:gd name="T87" fmla="*/ 1278 h 1308"/>
                  <a:gd name="T88" fmla="*/ 442 w 498"/>
                  <a:gd name="T89" fmla="*/ 1290 h 1308"/>
                  <a:gd name="T90" fmla="*/ 450 w 498"/>
                  <a:gd name="T91" fmla="*/ 1178 h 1308"/>
                  <a:gd name="T92" fmla="*/ 454 w 498"/>
                  <a:gd name="T93" fmla="*/ 1080 h 1308"/>
                  <a:gd name="T94" fmla="*/ 440 w 498"/>
                  <a:gd name="T95" fmla="*/ 970 h 1308"/>
                  <a:gd name="T96" fmla="*/ 444 w 498"/>
                  <a:gd name="T97" fmla="*/ 784 h 1308"/>
                  <a:gd name="T98" fmla="*/ 434 w 498"/>
                  <a:gd name="T99" fmla="*/ 736 h 1308"/>
                  <a:gd name="T100" fmla="*/ 424 w 498"/>
                  <a:gd name="T101" fmla="*/ 694 h 1308"/>
                  <a:gd name="T102" fmla="*/ 424 w 498"/>
                  <a:gd name="T103" fmla="*/ 642 h 1308"/>
                  <a:gd name="T104" fmla="*/ 432 w 498"/>
                  <a:gd name="T105" fmla="*/ 554 h 1308"/>
                  <a:gd name="T106" fmla="*/ 454 w 498"/>
                  <a:gd name="T107" fmla="*/ 428 h 1308"/>
                  <a:gd name="T108" fmla="*/ 494 w 498"/>
                  <a:gd name="T109" fmla="*/ 242 h 1308"/>
                  <a:gd name="T110" fmla="*/ 496 w 498"/>
                  <a:gd name="T111" fmla="*/ 106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8" h="1308">
                    <a:moveTo>
                      <a:pt x="490" y="70"/>
                    </a:moveTo>
                    <a:lnTo>
                      <a:pt x="490" y="70"/>
                    </a:lnTo>
                    <a:lnTo>
                      <a:pt x="472" y="76"/>
                    </a:lnTo>
                    <a:lnTo>
                      <a:pt x="454" y="82"/>
                    </a:lnTo>
                    <a:lnTo>
                      <a:pt x="414" y="92"/>
                    </a:lnTo>
                    <a:lnTo>
                      <a:pt x="370" y="98"/>
                    </a:lnTo>
                    <a:lnTo>
                      <a:pt x="324" y="102"/>
                    </a:lnTo>
                    <a:lnTo>
                      <a:pt x="276" y="100"/>
                    </a:lnTo>
                    <a:lnTo>
                      <a:pt x="230" y="96"/>
                    </a:lnTo>
                    <a:lnTo>
                      <a:pt x="188" y="88"/>
                    </a:lnTo>
                    <a:lnTo>
                      <a:pt x="168" y="82"/>
                    </a:lnTo>
                    <a:lnTo>
                      <a:pt x="150" y="76"/>
                    </a:lnTo>
                    <a:lnTo>
                      <a:pt x="150" y="76"/>
                    </a:lnTo>
                    <a:lnTo>
                      <a:pt x="86" y="52"/>
                    </a:lnTo>
                    <a:lnTo>
                      <a:pt x="44" y="32"/>
                    </a:lnTo>
                    <a:lnTo>
                      <a:pt x="20" y="20"/>
                    </a:lnTo>
                    <a:lnTo>
                      <a:pt x="14" y="14"/>
                    </a:lnTo>
                    <a:lnTo>
                      <a:pt x="14" y="14"/>
                    </a:lnTo>
                    <a:lnTo>
                      <a:pt x="16" y="2"/>
                    </a:lnTo>
                    <a:lnTo>
                      <a:pt x="16" y="2"/>
                    </a:lnTo>
                    <a:lnTo>
                      <a:pt x="12" y="0"/>
                    </a:lnTo>
                    <a:lnTo>
                      <a:pt x="12" y="0"/>
                    </a:lnTo>
                    <a:lnTo>
                      <a:pt x="8" y="28"/>
                    </a:lnTo>
                    <a:lnTo>
                      <a:pt x="4" y="60"/>
                    </a:lnTo>
                    <a:lnTo>
                      <a:pt x="0" y="100"/>
                    </a:lnTo>
                    <a:lnTo>
                      <a:pt x="0" y="152"/>
                    </a:lnTo>
                    <a:lnTo>
                      <a:pt x="4" y="210"/>
                    </a:lnTo>
                    <a:lnTo>
                      <a:pt x="6" y="242"/>
                    </a:lnTo>
                    <a:lnTo>
                      <a:pt x="12" y="276"/>
                    </a:lnTo>
                    <a:lnTo>
                      <a:pt x="20" y="310"/>
                    </a:lnTo>
                    <a:lnTo>
                      <a:pt x="28" y="346"/>
                    </a:lnTo>
                    <a:lnTo>
                      <a:pt x="28" y="346"/>
                    </a:lnTo>
                    <a:lnTo>
                      <a:pt x="46" y="412"/>
                    </a:lnTo>
                    <a:lnTo>
                      <a:pt x="56" y="466"/>
                    </a:lnTo>
                    <a:lnTo>
                      <a:pt x="62" y="512"/>
                    </a:lnTo>
                    <a:lnTo>
                      <a:pt x="66" y="548"/>
                    </a:lnTo>
                    <a:lnTo>
                      <a:pt x="66" y="576"/>
                    </a:lnTo>
                    <a:lnTo>
                      <a:pt x="66" y="600"/>
                    </a:lnTo>
                    <a:lnTo>
                      <a:pt x="64" y="632"/>
                    </a:lnTo>
                    <a:lnTo>
                      <a:pt x="64" y="632"/>
                    </a:lnTo>
                    <a:lnTo>
                      <a:pt x="64" y="668"/>
                    </a:lnTo>
                    <a:lnTo>
                      <a:pt x="62" y="690"/>
                    </a:lnTo>
                    <a:lnTo>
                      <a:pt x="62" y="690"/>
                    </a:lnTo>
                    <a:lnTo>
                      <a:pt x="62" y="704"/>
                    </a:lnTo>
                    <a:lnTo>
                      <a:pt x="60" y="710"/>
                    </a:lnTo>
                    <a:lnTo>
                      <a:pt x="56" y="716"/>
                    </a:lnTo>
                    <a:lnTo>
                      <a:pt x="56" y="716"/>
                    </a:lnTo>
                    <a:lnTo>
                      <a:pt x="50" y="724"/>
                    </a:lnTo>
                    <a:lnTo>
                      <a:pt x="44" y="734"/>
                    </a:lnTo>
                    <a:lnTo>
                      <a:pt x="42" y="744"/>
                    </a:lnTo>
                    <a:lnTo>
                      <a:pt x="42" y="748"/>
                    </a:lnTo>
                    <a:lnTo>
                      <a:pt x="44" y="752"/>
                    </a:lnTo>
                    <a:lnTo>
                      <a:pt x="44" y="752"/>
                    </a:lnTo>
                    <a:lnTo>
                      <a:pt x="48" y="760"/>
                    </a:lnTo>
                    <a:lnTo>
                      <a:pt x="48" y="768"/>
                    </a:lnTo>
                    <a:lnTo>
                      <a:pt x="46" y="800"/>
                    </a:lnTo>
                    <a:lnTo>
                      <a:pt x="46" y="800"/>
                    </a:lnTo>
                    <a:lnTo>
                      <a:pt x="46" y="834"/>
                    </a:lnTo>
                    <a:lnTo>
                      <a:pt x="48" y="886"/>
                    </a:lnTo>
                    <a:lnTo>
                      <a:pt x="52" y="998"/>
                    </a:lnTo>
                    <a:lnTo>
                      <a:pt x="52" y="998"/>
                    </a:lnTo>
                    <a:lnTo>
                      <a:pt x="52" y="1068"/>
                    </a:lnTo>
                    <a:lnTo>
                      <a:pt x="52" y="1116"/>
                    </a:lnTo>
                    <a:lnTo>
                      <a:pt x="52" y="1116"/>
                    </a:lnTo>
                    <a:lnTo>
                      <a:pt x="50" y="1138"/>
                    </a:lnTo>
                    <a:lnTo>
                      <a:pt x="48" y="1182"/>
                    </a:lnTo>
                    <a:lnTo>
                      <a:pt x="48" y="1182"/>
                    </a:lnTo>
                    <a:lnTo>
                      <a:pt x="46" y="1218"/>
                    </a:lnTo>
                    <a:lnTo>
                      <a:pt x="42" y="1238"/>
                    </a:lnTo>
                    <a:lnTo>
                      <a:pt x="40" y="1248"/>
                    </a:lnTo>
                    <a:lnTo>
                      <a:pt x="40" y="1256"/>
                    </a:lnTo>
                    <a:lnTo>
                      <a:pt x="40" y="1256"/>
                    </a:lnTo>
                    <a:lnTo>
                      <a:pt x="40" y="1262"/>
                    </a:lnTo>
                    <a:lnTo>
                      <a:pt x="44" y="1264"/>
                    </a:lnTo>
                    <a:lnTo>
                      <a:pt x="52" y="1264"/>
                    </a:lnTo>
                    <a:lnTo>
                      <a:pt x="62" y="1262"/>
                    </a:lnTo>
                    <a:lnTo>
                      <a:pt x="62" y="1262"/>
                    </a:lnTo>
                    <a:lnTo>
                      <a:pt x="90" y="1256"/>
                    </a:lnTo>
                    <a:lnTo>
                      <a:pt x="106" y="1254"/>
                    </a:lnTo>
                    <a:lnTo>
                      <a:pt x="120" y="1254"/>
                    </a:lnTo>
                    <a:lnTo>
                      <a:pt x="120" y="1254"/>
                    </a:lnTo>
                    <a:lnTo>
                      <a:pt x="132" y="1260"/>
                    </a:lnTo>
                    <a:lnTo>
                      <a:pt x="140" y="1266"/>
                    </a:lnTo>
                    <a:lnTo>
                      <a:pt x="148" y="1272"/>
                    </a:lnTo>
                    <a:lnTo>
                      <a:pt x="160" y="1276"/>
                    </a:lnTo>
                    <a:lnTo>
                      <a:pt x="160" y="1276"/>
                    </a:lnTo>
                    <a:lnTo>
                      <a:pt x="188" y="1280"/>
                    </a:lnTo>
                    <a:lnTo>
                      <a:pt x="200" y="1280"/>
                    </a:lnTo>
                    <a:lnTo>
                      <a:pt x="200" y="1280"/>
                    </a:lnTo>
                    <a:lnTo>
                      <a:pt x="200" y="1254"/>
                    </a:lnTo>
                    <a:lnTo>
                      <a:pt x="202" y="1226"/>
                    </a:lnTo>
                    <a:lnTo>
                      <a:pt x="206" y="1196"/>
                    </a:lnTo>
                    <a:lnTo>
                      <a:pt x="206" y="1196"/>
                    </a:lnTo>
                    <a:lnTo>
                      <a:pt x="208" y="1178"/>
                    </a:lnTo>
                    <a:lnTo>
                      <a:pt x="208" y="1156"/>
                    </a:lnTo>
                    <a:lnTo>
                      <a:pt x="204" y="1104"/>
                    </a:lnTo>
                    <a:lnTo>
                      <a:pt x="202" y="1048"/>
                    </a:lnTo>
                    <a:lnTo>
                      <a:pt x="204" y="1022"/>
                    </a:lnTo>
                    <a:lnTo>
                      <a:pt x="206" y="998"/>
                    </a:lnTo>
                    <a:lnTo>
                      <a:pt x="206" y="998"/>
                    </a:lnTo>
                    <a:lnTo>
                      <a:pt x="212" y="950"/>
                    </a:lnTo>
                    <a:lnTo>
                      <a:pt x="216" y="898"/>
                    </a:lnTo>
                    <a:lnTo>
                      <a:pt x="220" y="852"/>
                    </a:lnTo>
                    <a:lnTo>
                      <a:pt x="220" y="820"/>
                    </a:lnTo>
                    <a:lnTo>
                      <a:pt x="220" y="820"/>
                    </a:lnTo>
                    <a:lnTo>
                      <a:pt x="220" y="798"/>
                    </a:lnTo>
                    <a:lnTo>
                      <a:pt x="216" y="784"/>
                    </a:lnTo>
                    <a:lnTo>
                      <a:pt x="212" y="772"/>
                    </a:lnTo>
                    <a:lnTo>
                      <a:pt x="212" y="772"/>
                    </a:lnTo>
                    <a:lnTo>
                      <a:pt x="214" y="750"/>
                    </a:lnTo>
                    <a:lnTo>
                      <a:pt x="218" y="726"/>
                    </a:lnTo>
                    <a:lnTo>
                      <a:pt x="224" y="700"/>
                    </a:lnTo>
                    <a:lnTo>
                      <a:pt x="224" y="700"/>
                    </a:lnTo>
                    <a:lnTo>
                      <a:pt x="232" y="674"/>
                    </a:lnTo>
                    <a:lnTo>
                      <a:pt x="236" y="654"/>
                    </a:lnTo>
                    <a:lnTo>
                      <a:pt x="236" y="636"/>
                    </a:lnTo>
                    <a:lnTo>
                      <a:pt x="236" y="636"/>
                    </a:lnTo>
                    <a:lnTo>
                      <a:pt x="236" y="570"/>
                    </a:lnTo>
                    <a:lnTo>
                      <a:pt x="236" y="512"/>
                    </a:lnTo>
                    <a:lnTo>
                      <a:pt x="238" y="464"/>
                    </a:lnTo>
                    <a:lnTo>
                      <a:pt x="238" y="464"/>
                    </a:lnTo>
                    <a:lnTo>
                      <a:pt x="246" y="338"/>
                    </a:lnTo>
                    <a:lnTo>
                      <a:pt x="248" y="260"/>
                    </a:lnTo>
                    <a:lnTo>
                      <a:pt x="248" y="260"/>
                    </a:lnTo>
                    <a:lnTo>
                      <a:pt x="252" y="360"/>
                    </a:lnTo>
                    <a:lnTo>
                      <a:pt x="256" y="518"/>
                    </a:lnTo>
                    <a:lnTo>
                      <a:pt x="256" y="518"/>
                    </a:lnTo>
                    <a:lnTo>
                      <a:pt x="254" y="600"/>
                    </a:lnTo>
                    <a:lnTo>
                      <a:pt x="254" y="650"/>
                    </a:lnTo>
                    <a:lnTo>
                      <a:pt x="254" y="650"/>
                    </a:lnTo>
                    <a:lnTo>
                      <a:pt x="256" y="668"/>
                    </a:lnTo>
                    <a:lnTo>
                      <a:pt x="260" y="682"/>
                    </a:lnTo>
                    <a:lnTo>
                      <a:pt x="264" y="694"/>
                    </a:lnTo>
                    <a:lnTo>
                      <a:pt x="264" y="700"/>
                    </a:lnTo>
                    <a:lnTo>
                      <a:pt x="262" y="708"/>
                    </a:lnTo>
                    <a:lnTo>
                      <a:pt x="262" y="708"/>
                    </a:lnTo>
                    <a:lnTo>
                      <a:pt x="258" y="720"/>
                    </a:lnTo>
                    <a:lnTo>
                      <a:pt x="256" y="730"/>
                    </a:lnTo>
                    <a:lnTo>
                      <a:pt x="254" y="736"/>
                    </a:lnTo>
                    <a:lnTo>
                      <a:pt x="252" y="748"/>
                    </a:lnTo>
                    <a:lnTo>
                      <a:pt x="252" y="748"/>
                    </a:lnTo>
                    <a:lnTo>
                      <a:pt x="254" y="756"/>
                    </a:lnTo>
                    <a:lnTo>
                      <a:pt x="256" y="762"/>
                    </a:lnTo>
                    <a:lnTo>
                      <a:pt x="264" y="774"/>
                    </a:lnTo>
                    <a:lnTo>
                      <a:pt x="268" y="782"/>
                    </a:lnTo>
                    <a:lnTo>
                      <a:pt x="270" y="792"/>
                    </a:lnTo>
                    <a:lnTo>
                      <a:pt x="270" y="804"/>
                    </a:lnTo>
                    <a:lnTo>
                      <a:pt x="268" y="820"/>
                    </a:lnTo>
                    <a:lnTo>
                      <a:pt x="268" y="820"/>
                    </a:lnTo>
                    <a:lnTo>
                      <a:pt x="266" y="836"/>
                    </a:lnTo>
                    <a:lnTo>
                      <a:pt x="266" y="854"/>
                    </a:lnTo>
                    <a:lnTo>
                      <a:pt x="268" y="888"/>
                    </a:lnTo>
                    <a:lnTo>
                      <a:pt x="272" y="926"/>
                    </a:lnTo>
                    <a:lnTo>
                      <a:pt x="278" y="972"/>
                    </a:lnTo>
                    <a:lnTo>
                      <a:pt x="278" y="972"/>
                    </a:lnTo>
                    <a:lnTo>
                      <a:pt x="286" y="1066"/>
                    </a:lnTo>
                    <a:lnTo>
                      <a:pt x="288" y="1124"/>
                    </a:lnTo>
                    <a:lnTo>
                      <a:pt x="288" y="1124"/>
                    </a:lnTo>
                    <a:lnTo>
                      <a:pt x="290" y="1156"/>
                    </a:lnTo>
                    <a:lnTo>
                      <a:pt x="292" y="1176"/>
                    </a:lnTo>
                    <a:lnTo>
                      <a:pt x="294" y="1196"/>
                    </a:lnTo>
                    <a:lnTo>
                      <a:pt x="294" y="1196"/>
                    </a:lnTo>
                    <a:lnTo>
                      <a:pt x="292" y="1242"/>
                    </a:lnTo>
                    <a:lnTo>
                      <a:pt x="294" y="1266"/>
                    </a:lnTo>
                    <a:lnTo>
                      <a:pt x="296" y="1284"/>
                    </a:lnTo>
                    <a:lnTo>
                      <a:pt x="296" y="1284"/>
                    </a:lnTo>
                    <a:lnTo>
                      <a:pt x="300" y="1296"/>
                    </a:lnTo>
                    <a:lnTo>
                      <a:pt x="302" y="1302"/>
                    </a:lnTo>
                    <a:lnTo>
                      <a:pt x="306" y="1308"/>
                    </a:lnTo>
                    <a:lnTo>
                      <a:pt x="306" y="1308"/>
                    </a:lnTo>
                    <a:lnTo>
                      <a:pt x="330" y="1296"/>
                    </a:lnTo>
                    <a:lnTo>
                      <a:pt x="352" y="1286"/>
                    </a:lnTo>
                    <a:lnTo>
                      <a:pt x="376" y="1280"/>
                    </a:lnTo>
                    <a:lnTo>
                      <a:pt x="376" y="1280"/>
                    </a:lnTo>
                    <a:lnTo>
                      <a:pt x="386" y="1278"/>
                    </a:lnTo>
                    <a:lnTo>
                      <a:pt x="398" y="1278"/>
                    </a:lnTo>
                    <a:lnTo>
                      <a:pt x="420" y="1282"/>
                    </a:lnTo>
                    <a:lnTo>
                      <a:pt x="436" y="1288"/>
                    </a:lnTo>
                    <a:lnTo>
                      <a:pt x="442" y="1290"/>
                    </a:lnTo>
                    <a:lnTo>
                      <a:pt x="442" y="1290"/>
                    </a:lnTo>
                    <a:lnTo>
                      <a:pt x="442" y="1286"/>
                    </a:lnTo>
                    <a:lnTo>
                      <a:pt x="440" y="1268"/>
                    </a:lnTo>
                    <a:lnTo>
                      <a:pt x="442" y="1234"/>
                    </a:lnTo>
                    <a:lnTo>
                      <a:pt x="450" y="1178"/>
                    </a:lnTo>
                    <a:lnTo>
                      <a:pt x="450" y="1178"/>
                    </a:lnTo>
                    <a:lnTo>
                      <a:pt x="454" y="1144"/>
                    </a:lnTo>
                    <a:lnTo>
                      <a:pt x="456" y="1112"/>
                    </a:lnTo>
                    <a:lnTo>
                      <a:pt x="454" y="1080"/>
                    </a:lnTo>
                    <a:lnTo>
                      <a:pt x="452" y="1050"/>
                    </a:lnTo>
                    <a:lnTo>
                      <a:pt x="444" y="1002"/>
                    </a:lnTo>
                    <a:lnTo>
                      <a:pt x="440" y="970"/>
                    </a:lnTo>
                    <a:lnTo>
                      <a:pt x="440" y="970"/>
                    </a:lnTo>
                    <a:lnTo>
                      <a:pt x="440" y="934"/>
                    </a:lnTo>
                    <a:lnTo>
                      <a:pt x="440" y="878"/>
                    </a:lnTo>
                    <a:lnTo>
                      <a:pt x="444" y="784"/>
                    </a:lnTo>
                    <a:lnTo>
                      <a:pt x="444" y="784"/>
                    </a:lnTo>
                    <a:lnTo>
                      <a:pt x="444" y="772"/>
                    </a:lnTo>
                    <a:lnTo>
                      <a:pt x="444" y="762"/>
                    </a:lnTo>
                    <a:lnTo>
                      <a:pt x="438" y="746"/>
                    </a:lnTo>
                    <a:lnTo>
                      <a:pt x="434" y="736"/>
                    </a:lnTo>
                    <a:lnTo>
                      <a:pt x="432" y="734"/>
                    </a:lnTo>
                    <a:lnTo>
                      <a:pt x="432" y="734"/>
                    </a:lnTo>
                    <a:lnTo>
                      <a:pt x="430" y="720"/>
                    </a:lnTo>
                    <a:lnTo>
                      <a:pt x="424" y="694"/>
                    </a:lnTo>
                    <a:lnTo>
                      <a:pt x="424" y="694"/>
                    </a:lnTo>
                    <a:lnTo>
                      <a:pt x="422" y="684"/>
                    </a:lnTo>
                    <a:lnTo>
                      <a:pt x="422" y="672"/>
                    </a:lnTo>
                    <a:lnTo>
                      <a:pt x="424" y="642"/>
                    </a:lnTo>
                    <a:lnTo>
                      <a:pt x="430" y="604"/>
                    </a:lnTo>
                    <a:lnTo>
                      <a:pt x="430" y="604"/>
                    </a:lnTo>
                    <a:lnTo>
                      <a:pt x="430" y="588"/>
                    </a:lnTo>
                    <a:lnTo>
                      <a:pt x="432" y="554"/>
                    </a:lnTo>
                    <a:lnTo>
                      <a:pt x="440" y="500"/>
                    </a:lnTo>
                    <a:lnTo>
                      <a:pt x="446" y="466"/>
                    </a:lnTo>
                    <a:lnTo>
                      <a:pt x="454" y="428"/>
                    </a:lnTo>
                    <a:lnTo>
                      <a:pt x="454" y="428"/>
                    </a:lnTo>
                    <a:lnTo>
                      <a:pt x="470" y="366"/>
                    </a:lnTo>
                    <a:lnTo>
                      <a:pt x="482" y="328"/>
                    </a:lnTo>
                    <a:lnTo>
                      <a:pt x="490" y="294"/>
                    </a:lnTo>
                    <a:lnTo>
                      <a:pt x="494" y="242"/>
                    </a:lnTo>
                    <a:lnTo>
                      <a:pt x="494" y="242"/>
                    </a:lnTo>
                    <a:lnTo>
                      <a:pt x="498" y="184"/>
                    </a:lnTo>
                    <a:lnTo>
                      <a:pt x="498" y="142"/>
                    </a:lnTo>
                    <a:lnTo>
                      <a:pt x="496" y="106"/>
                    </a:lnTo>
                    <a:lnTo>
                      <a:pt x="490" y="7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 name="Freeform 14"/>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 name="Freeform 15"/>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 name="Freeform 16"/>
              <p:cNvSpPr>
                <a:spLocks/>
              </p:cNvSpPr>
              <p:nvPr/>
            </p:nvSpPr>
            <p:spPr bwMode="auto">
              <a:xfrm>
                <a:off x="1486" y="2562"/>
                <a:ext cx="484" cy="368"/>
              </a:xfrm>
              <a:custGeom>
                <a:avLst/>
                <a:gdLst>
                  <a:gd name="T0" fmla="*/ 436 w 484"/>
                  <a:gd name="T1" fmla="*/ 12 h 368"/>
                  <a:gd name="T2" fmla="*/ 436 w 484"/>
                  <a:gd name="T3" fmla="*/ 12 h 368"/>
                  <a:gd name="T4" fmla="*/ 442 w 484"/>
                  <a:gd name="T5" fmla="*/ 30 h 368"/>
                  <a:gd name="T6" fmla="*/ 444 w 484"/>
                  <a:gd name="T7" fmla="*/ 42 h 368"/>
                  <a:gd name="T8" fmla="*/ 448 w 484"/>
                  <a:gd name="T9" fmla="*/ 60 h 368"/>
                  <a:gd name="T10" fmla="*/ 456 w 484"/>
                  <a:gd name="T11" fmla="*/ 90 h 368"/>
                  <a:gd name="T12" fmla="*/ 456 w 484"/>
                  <a:gd name="T13" fmla="*/ 90 h 368"/>
                  <a:gd name="T14" fmla="*/ 464 w 484"/>
                  <a:gd name="T15" fmla="*/ 112 h 368"/>
                  <a:gd name="T16" fmla="*/ 470 w 484"/>
                  <a:gd name="T17" fmla="*/ 140 h 368"/>
                  <a:gd name="T18" fmla="*/ 474 w 484"/>
                  <a:gd name="T19" fmla="*/ 172 h 368"/>
                  <a:gd name="T20" fmla="*/ 480 w 484"/>
                  <a:gd name="T21" fmla="*/ 204 h 368"/>
                  <a:gd name="T22" fmla="*/ 482 w 484"/>
                  <a:gd name="T23" fmla="*/ 240 h 368"/>
                  <a:gd name="T24" fmla="*/ 484 w 484"/>
                  <a:gd name="T25" fmla="*/ 272 h 368"/>
                  <a:gd name="T26" fmla="*/ 484 w 484"/>
                  <a:gd name="T27" fmla="*/ 304 h 368"/>
                  <a:gd name="T28" fmla="*/ 482 w 484"/>
                  <a:gd name="T29" fmla="*/ 334 h 368"/>
                  <a:gd name="T30" fmla="*/ 482 w 484"/>
                  <a:gd name="T31" fmla="*/ 334 h 368"/>
                  <a:gd name="T32" fmla="*/ 466 w 484"/>
                  <a:gd name="T33" fmla="*/ 342 h 368"/>
                  <a:gd name="T34" fmla="*/ 448 w 484"/>
                  <a:gd name="T35" fmla="*/ 348 h 368"/>
                  <a:gd name="T36" fmla="*/ 428 w 484"/>
                  <a:gd name="T37" fmla="*/ 354 h 368"/>
                  <a:gd name="T38" fmla="*/ 406 w 484"/>
                  <a:gd name="T39" fmla="*/ 358 h 368"/>
                  <a:gd name="T40" fmla="*/ 362 w 484"/>
                  <a:gd name="T41" fmla="*/ 366 h 368"/>
                  <a:gd name="T42" fmla="*/ 314 w 484"/>
                  <a:gd name="T43" fmla="*/ 368 h 368"/>
                  <a:gd name="T44" fmla="*/ 266 w 484"/>
                  <a:gd name="T45" fmla="*/ 368 h 368"/>
                  <a:gd name="T46" fmla="*/ 220 w 484"/>
                  <a:gd name="T47" fmla="*/ 364 h 368"/>
                  <a:gd name="T48" fmla="*/ 176 w 484"/>
                  <a:gd name="T49" fmla="*/ 356 h 368"/>
                  <a:gd name="T50" fmla="*/ 154 w 484"/>
                  <a:gd name="T51" fmla="*/ 350 h 368"/>
                  <a:gd name="T52" fmla="*/ 136 w 484"/>
                  <a:gd name="T53" fmla="*/ 344 h 368"/>
                  <a:gd name="T54" fmla="*/ 136 w 484"/>
                  <a:gd name="T55" fmla="*/ 344 h 368"/>
                  <a:gd name="T56" fmla="*/ 72 w 484"/>
                  <a:gd name="T57" fmla="*/ 318 h 368"/>
                  <a:gd name="T58" fmla="*/ 30 w 484"/>
                  <a:gd name="T59" fmla="*/ 300 h 368"/>
                  <a:gd name="T60" fmla="*/ 6 w 484"/>
                  <a:gd name="T61" fmla="*/ 286 h 368"/>
                  <a:gd name="T62" fmla="*/ 0 w 484"/>
                  <a:gd name="T63" fmla="*/ 282 h 368"/>
                  <a:gd name="T64" fmla="*/ 0 w 484"/>
                  <a:gd name="T65" fmla="*/ 282 h 368"/>
                  <a:gd name="T66" fmla="*/ 18 w 484"/>
                  <a:gd name="T67" fmla="*/ 170 h 368"/>
                  <a:gd name="T68" fmla="*/ 18 w 484"/>
                  <a:gd name="T69" fmla="*/ 170 h 368"/>
                  <a:gd name="T70" fmla="*/ 24 w 484"/>
                  <a:gd name="T71" fmla="*/ 140 h 368"/>
                  <a:gd name="T72" fmla="*/ 30 w 484"/>
                  <a:gd name="T73" fmla="*/ 120 h 368"/>
                  <a:gd name="T74" fmla="*/ 36 w 484"/>
                  <a:gd name="T75" fmla="*/ 100 h 368"/>
                  <a:gd name="T76" fmla="*/ 44 w 484"/>
                  <a:gd name="T77" fmla="*/ 76 h 368"/>
                  <a:gd name="T78" fmla="*/ 44 w 484"/>
                  <a:gd name="T79" fmla="*/ 76 h 368"/>
                  <a:gd name="T80" fmla="*/ 50 w 484"/>
                  <a:gd name="T81" fmla="*/ 54 h 368"/>
                  <a:gd name="T82" fmla="*/ 54 w 484"/>
                  <a:gd name="T83" fmla="*/ 44 h 368"/>
                  <a:gd name="T84" fmla="*/ 56 w 484"/>
                  <a:gd name="T85" fmla="*/ 38 h 368"/>
                  <a:gd name="T86" fmla="*/ 54 w 484"/>
                  <a:gd name="T87" fmla="*/ 28 h 368"/>
                  <a:gd name="T88" fmla="*/ 50 w 484"/>
                  <a:gd name="T89" fmla="*/ 0 h 368"/>
                  <a:gd name="T90" fmla="*/ 436 w 484"/>
                  <a:gd name="T91" fmla="*/ 1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4" h="368">
                    <a:moveTo>
                      <a:pt x="436" y="12"/>
                    </a:moveTo>
                    <a:lnTo>
                      <a:pt x="436" y="12"/>
                    </a:lnTo>
                    <a:lnTo>
                      <a:pt x="442" y="30"/>
                    </a:lnTo>
                    <a:lnTo>
                      <a:pt x="444" y="42"/>
                    </a:lnTo>
                    <a:lnTo>
                      <a:pt x="448" y="60"/>
                    </a:lnTo>
                    <a:lnTo>
                      <a:pt x="456" y="90"/>
                    </a:lnTo>
                    <a:lnTo>
                      <a:pt x="456" y="90"/>
                    </a:lnTo>
                    <a:lnTo>
                      <a:pt x="464" y="112"/>
                    </a:lnTo>
                    <a:lnTo>
                      <a:pt x="470" y="140"/>
                    </a:lnTo>
                    <a:lnTo>
                      <a:pt x="474" y="172"/>
                    </a:lnTo>
                    <a:lnTo>
                      <a:pt x="480" y="204"/>
                    </a:lnTo>
                    <a:lnTo>
                      <a:pt x="482" y="240"/>
                    </a:lnTo>
                    <a:lnTo>
                      <a:pt x="484" y="272"/>
                    </a:lnTo>
                    <a:lnTo>
                      <a:pt x="484" y="304"/>
                    </a:lnTo>
                    <a:lnTo>
                      <a:pt x="482" y="334"/>
                    </a:lnTo>
                    <a:lnTo>
                      <a:pt x="482" y="334"/>
                    </a:lnTo>
                    <a:lnTo>
                      <a:pt x="466" y="342"/>
                    </a:lnTo>
                    <a:lnTo>
                      <a:pt x="448" y="348"/>
                    </a:lnTo>
                    <a:lnTo>
                      <a:pt x="428" y="354"/>
                    </a:lnTo>
                    <a:lnTo>
                      <a:pt x="406" y="358"/>
                    </a:lnTo>
                    <a:lnTo>
                      <a:pt x="362" y="366"/>
                    </a:lnTo>
                    <a:lnTo>
                      <a:pt x="314" y="368"/>
                    </a:lnTo>
                    <a:lnTo>
                      <a:pt x="266" y="368"/>
                    </a:lnTo>
                    <a:lnTo>
                      <a:pt x="220" y="364"/>
                    </a:lnTo>
                    <a:lnTo>
                      <a:pt x="176" y="356"/>
                    </a:lnTo>
                    <a:lnTo>
                      <a:pt x="154" y="350"/>
                    </a:lnTo>
                    <a:lnTo>
                      <a:pt x="136" y="344"/>
                    </a:lnTo>
                    <a:lnTo>
                      <a:pt x="136" y="344"/>
                    </a:lnTo>
                    <a:lnTo>
                      <a:pt x="72" y="318"/>
                    </a:lnTo>
                    <a:lnTo>
                      <a:pt x="30" y="300"/>
                    </a:lnTo>
                    <a:lnTo>
                      <a:pt x="6" y="286"/>
                    </a:lnTo>
                    <a:lnTo>
                      <a:pt x="0" y="282"/>
                    </a:lnTo>
                    <a:lnTo>
                      <a:pt x="0" y="282"/>
                    </a:lnTo>
                    <a:lnTo>
                      <a:pt x="18" y="170"/>
                    </a:lnTo>
                    <a:lnTo>
                      <a:pt x="18" y="170"/>
                    </a:lnTo>
                    <a:lnTo>
                      <a:pt x="24" y="140"/>
                    </a:lnTo>
                    <a:lnTo>
                      <a:pt x="30" y="120"/>
                    </a:lnTo>
                    <a:lnTo>
                      <a:pt x="36" y="100"/>
                    </a:lnTo>
                    <a:lnTo>
                      <a:pt x="44" y="76"/>
                    </a:lnTo>
                    <a:lnTo>
                      <a:pt x="44" y="76"/>
                    </a:lnTo>
                    <a:lnTo>
                      <a:pt x="50" y="54"/>
                    </a:lnTo>
                    <a:lnTo>
                      <a:pt x="54" y="44"/>
                    </a:lnTo>
                    <a:lnTo>
                      <a:pt x="56" y="38"/>
                    </a:lnTo>
                    <a:lnTo>
                      <a:pt x="54" y="28"/>
                    </a:lnTo>
                    <a:lnTo>
                      <a:pt x="50" y="0"/>
                    </a:lnTo>
                    <a:lnTo>
                      <a:pt x="436" y="12"/>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 name="Freeform 17"/>
              <p:cNvSpPr>
                <a:spLocks/>
              </p:cNvSpPr>
              <p:nvPr/>
            </p:nvSpPr>
            <p:spPr bwMode="auto">
              <a:xfrm>
                <a:off x="1364" y="2214"/>
                <a:ext cx="224" cy="730"/>
              </a:xfrm>
              <a:custGeom>
                <a:avLst/>
                <a:gdLst>
                  <a:gd name="T0" fmla="*/ 118 w 224"/>
                  <a:gd name="T1" fmla="*/ 140 h 730"/>
                  <a:gd name="T2" fmla="*/ 118 w 224"/>
                  <a:gd name="T3" fmla="*/ 196 h 730"/>
                  <a:gd name="T4" fmla="*/ 112 w 224"/>
                  <a:gd name="T5" fmla="*/ 234 h 730"/>
                  <a:gd name="T6" fmla="*/ 102 w 224"/>
                  <a:gd name="T7" fmla="*/ 284 h 730"/>
                  <a:gd name="T8" fmla="*/ 100 w 224"/>
                  <a:gd name="T9" fmla="*/ 308 h 730"/>
                  <a:gd name="T10" fmla="*/ 106 w 224"/>
                  <a:gd name="T11" fmla="*/ 378 h 730"/>
                  <a:gd name="T12" fmla="*/ 110 w 224"/>
                  <a:gd name="T13" fmla="*/ 428 h 730"/>
                  <a:gd name="T14" fmla="*/ 116 w 224"/>
                  <a:gd name="T15" fmla="*/ 538 h 730"/>
                  <a:gd name="T16" fmla="*/ 122 w 224"/>
                  <a:gd name="T17" fmla="*/ 558 h 730"/>
                  <a:gd name="T18" fmla="*/ 126 w 224"/>
                  <a:gd name="T19" fmla="*/ 562 h 730"/>
                  <a:gd name="T20" fmla="*/ 164 w 224"/>
                  <a:gd name="T21" fmla="*/ 582 h 730"/>
                  <a:gd name="T22" fmla="*/ 178 w 224"/>
                  <a:gd name="T23" fmla="*/ 592 h 730"/>
                  <a:gd name="T24" fmla="*/ 206 w 224"/>
                  <a:gd name="T25" fmla="*/ 620 h 730"/>
                  <a:gd name="T26" fmla="*/ 214 w 224"/>
                  <a:gd name="T27" fmla="*/ 626 h 730"/>
                  <a:gd name="T28" fmla="*/ 224 w 224"/>
                  <a:gd name="T29" fmla="*/ 646 h 730"/>
                  <a:gd name="T30" fmla="*/ 224 w 224"/>
                  <a:gd name="T31" fmla="*/ 654 h 730"/>
                  <a:gd name="T32" fmla="*/ 220 w 224"/>
                  <a:gd name="T33" fmla="*/ 656 h 730"/>
                  <a:gd name="T34" fmla="*/ 204 w 224"/>
                  <a:gd name="T35" fmla="*/ 654 h 730"/>
                  <a:gd name="T36" fmla="*/ 188 w 224"/>
                  <a:gd name="T37" fmla="*/ 642 h 730"/>
                  <a:gd name="T38" fmla="*/ 178 w 224"/>
                  <a:gd name="T39" fmla="*/ 638 h 730"/>
                  <a:gd name="T40" fmla="*/ 174 w 224"/>
                  <a:gd name="T41" fmla="*/ 636 h 730"/>
                  <a:gd name="T42" fmla="*/ 172 w 224"/>
                  <a:gd name="T43" fmla="*/ 644 h 730"/>
                  <a:gd name="T44" fmla="*/ 176 w 224"/>
                  <a:gd name="T45" fmla="*/ 656 h 730"/>
                  <a:gd name="T46" fmla="*/ 180 w 224"/>
                  <a:gd name="T47" fmla="*/ 660 h 730"/>
                  <a:gd name="T48" fmla="*/ 194 w 224"/>
                  <a:gd name="T49" fmla="*/ 674 h 730"/>
                  <a:gd name="T50" fmla="*/ 180 w 224"/>
                  <a:gd name="T51" fmla="*/ 700 h 730"/>
                  <a:gd name="T52" fmla="*/ 168 w 224"/>
                  <a:gd name="T53" fmla="*/ 710 h 730"/>
                  <a:gd name="T54" fmla="*/ 142 w 224"/>
                  <a:gd name="T55" fmla="*/ 726 h 730"/>
                  <a:gd name="T56" fmla="*/ 132 w 224"/>
                  <a:gd name="T57" fmla="*/ 730 h 730"/>
                  <a:gd name="T58" fmla="*/ 112 w 224"/>
                  <a:gd name="T59" fmla="*/ 694 h 730"/>
                  <a:gd name="T60" fmla="*/ 104 w 224"/>
                  <a:gd name="T61" fmla="*/ 672 h 730"/>
                  <a:gd name="T62" fmla="*/ 90 w 224"/>
                  <a:gd name="T63" fmla="*/ 634 h 730"/>
                  <a:gd name="T64" fmla="*/ 82 w 224"/>
                  <a:gd name="T65" fmla="*/ 616 h 730"/>
                  <a:gd name="T66" fmla="*/ 66 w 224"/>
                  <a:gd name="T67" fmla="*/ 590 h 730"/>
                  <a:gd name="T68" fmla="*/ 62 w 224"/>
                  <a:gd name="T69" fmla="*/ 574 h 730"/>
                  <a:gd name="T70" fmla="*/ 52 w 224"/>
                  <a:gd name="T71" fmla="*/ 524 h 730"/>
                  <a:gd name="T72" fmla="*/ 30 w 224"/>
                  <a:gd name="T73" fmla="*/ 452 h 730"/>
                  <a:gd name="T74" fmla="*/ 18 w 224"/>
                  <a:gd name="T75" fmla="*/ 418 h 730"/>
                  <a:gd name="T76" fmla="*/ 2 w 224"/>
                  <a:gd name="T77" fmla="*/ 370 h 730"/>
                  <a:gd name="T78" fmla="*/ 0 w 224"/>
                  <a:gd name="T79" fmla="*/ 332 h 730"/>
                  <a:gd name="T80" fmla="*/ 0 w 224"/>
                  <a:gd name="T81" fmla="*/ 310 h 730"/>
                  <a:gd name="T82" fmla="*/ 16 w 224"/>
                  <a:gd name="T83" fmla="*/ 148 h 730"/>
                  <a:gd name="T84" fmla="*/ 30 w 224"/>
                  <a:gd name="T85" fmla="*/ 60 h 730"/>
                  <a:gd name="T86" fmla="*/ 44 w 224"/>
                  <a:gd name="T87" fmla="*/ 14 h 730"/>
                  <a:gd name="T88" fmla="*/ 48 w 224"/>
                  <a:gd name="T89" fmla="*/ 4 h 730"/>
                  <a:gd name="T90" fmla="*/ 60 w 224"/>
                  <a:gd name="T91" fmla="*/ 0 h 730"/>
                  <a:gd name="T92" fmla="*/ 70 w 224"/>
                  <a:gd name="T93" fmla="*/ 10 h 730"/>
                  <a:gd name="T94" fmla="*/ 94 w 224"/>
                  <a:gd name="T95" fmla="*/ 58 h 730"/>
                  <a:gd name="T96" fmla="*/ 110 w 224"/>
                  <a:gd name="T97" fmla="*/ 114 h 730"/>
                  <a:gd name="T98" fmla="*/ 118 w 224"/>
                  <a:gd name="T99" fmla="*/ 14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4" h="730">
                    <a:moveTo>
                      <a:pt x="118" y="140"/>
                    </a:moveTo>
                    <a:lnTo>
                      <a:pt x="118" y="140"/>
                    </a:lnTo>
                    <a:lnTo>
                      <a:pt x="118" y="174"/>
                    </a:lnTo>
                    <a:lnTo>
                      <a:pt x="118" y="196"/>
                    </a:lnTo>
                    <a:lnTo>
                      <a:pt x="116" y="212"/>
                    </a:lnTo>
                    <a:lnTo>
                      <a:pt x="112" y="234"/>
                    </a:lnTo>
                    <a:lnTo>
                      <a:pt x="112" y="234"/>
                    </a:lnTo>
                    <a:lnTo>
                      <a:pt x="102" y="284"/>
                    </a:lnTo>
                    <a:lnTo>
                      <a:pt x="100" y="308"/>
                    </a:lnTo>
                    <a:lnTo>
                      <a:pt x="100" y="308"/>
                    </a:lnTo>
                    <a:lnTo>
                      <a:pt x="104" y="340"/>
                    </a:lnTo>
                    <a:lnTo>
                      <a:pt x="106" y="378"/>
                    </a:lnTo>
                    <a:lnTo>
                      <a:pt x="110" y="428"/>
                    </a:lnTo>
                    <a:lnTo>
                      <a:pt x="110" y="428"/>
                    </a:lnTo>
                    <a:lnTo>
                      <a:pt x="114" y="522"/>
                    </a:lnTo>
                    <a:lnTo>
                      <a:pt x="116" y="538"/>
                    </a:lnTo>
                    <a:lnTo>
                      <a:pt x="118" y="550"/>
                    </a:lnTo>
                    <a:lnTo>
                      <a:pt x="122" y="558"/>
                    </a:lnTo>
                    <a:lnTo>
                      <a:pt x="126" y="562"/>
                    </a:lnTo>
                    <a:lnTo>
                      <a:pt x="126" y="562"/>
                    </a:lnTo>
                    <a:lnTo>
                      <a:pt x="144" y="570"/>
                    </a:lnTo>
                    <a:lnTo>
                      <a:pt x="164" y="582"/>
                    </a:lnTo>
                    <a:lnTo>
                      <a:pt x="164" y="582"/>
                    </a:lnTo>
                    <a:lnTo>
                      <a:pt x="178" y="592"/>
                    </a:lnTo>
                    <a:lnTo>
                      <a:pt x="190" y="602"/>
                    </a:lnTo>
                    <a:lnTo>
                      <a:pt x="206" y="620"/>
                    </a:lnTo>
                    <a:lnTo>
                      <a:pt x="206" y="620"/>
                    </a:lnTo>
                    <a:lnTo>
                      <a:pt x="214" y="626"/>
                    </a:lnTo>
                    <a:lnTo>
                      <a:pt x="220" y="636"/>
                    </a:lnTo>
                    <a:lnTo>
                      <a:pt x="224" y="646"/>
                    </a:lnTo>
                    <a:lnTo>
                      <a:pt x="224" y="650"/>
                    </a:lnTo>
                    <a:lnTo>
                      <a:pt x="224" y="654"/>
                    </a:lnTo>
                    <a:lnTo>
                      <a:pt x="224" y="654"/>
                    </a:lnTo>
                    <a:lnTo>
                      <a:pt x="220" y="656"/>
                    </a:lnTo>
                    <a:lnTo>
                      <a:pt x="214" y="658"/>
                    </a:lnTo>
                    <a:lnTo>
                      <a:pt x="204" y="654"/>
                    </a:lnTo>
                    <a:lnTo>
                      <a:pt x="194" y="648"/>
                    </a:lnTo>
                    <a:lnTo>
                      <a:pt x="188" y="642"/>
                    </a:lnTo>
                    <a:lnTo>
                      <a:pt x="188" y="642"/>
                    </a:lnTo>
                    <a:lnTo>
                      <a:pt x="178" y="638"/>
                    </a:lnTo>
                    <a:lnTo>
                      <a:pt x="174" y="636"/>
                    </a:lnTo>
                    <a:lnTo>
                      <a:pt x="174" y="636"/>
                    </a:lnTo>
                    <a:lnTo>
                      <a:pt x="174" y="638"/>
                    </a:lnTo>
                    <a:lnTo>
                      <a:pt x="172" y="644"/>
                    </a:lnTo>
                    <a:lnTo>
                      <a:pt x="174" y="652"/>
                    </a:lnTo>
                    <a:lnTo>
                      <a:pt x="176" y="656"/>
                    </a:lnTo>
                    <a:lnTo>
                      <a:pt x="180" y="660"/>
                    </a:lnTo>
                    <a:lnTo>
                      <a:pt x="180" y="660"/>
                    </a:lnTo>
                    <a:lnTo>
                      <a:pt x="194" y="674"/>
                    </a:lnTo>
                    <a:lnTo>
                      <a:pt x="194" y="674"/>
                    </a:lnTo>
                    <a:lnTo>
                      <a:pt x="188" y="688"/>
                    </a:lnTo>
                    <a:lnTo>
                      <a:pt x="180" y="700"/>
                    </a:lnTo>
                    <a:lnTo>
                      <a:pt x="168" y="710"/>
                    </a:lnTo>
                    <a:lnTo>
                      <a:pt x="168" y="710"/>
                    </a:lnTo>
                    <a:lnTo>
                      <a:pt x="154" y="720"/>
                    </a:lnTo>
                    <a:lnTo>
                      <a:pt x="142" y="726"/>
                    </a:lnTo>
                    <a:lnTo>
                      <a:pt x="132" y="730"/>
                    </a:lnTo>
                    <a:lnTo>
                      <a:pt x="132" y="730"/>
                    </a:lnTo>
                    <a:lnTo>
                      <a:pt x="122" y="712"/>
                    </a:lnTo>
                    <a:lnTo>
                      <a:pt x="112" y="694"/>
                    </a:lnTo>
                    <a:lnTo>
                      <a:pt x="104" y="672"/>
                    </a:lnTo>
                    <a:lnTo>
                      <a:pt x="104" y="672"/>
                    </a:lnTo>
                    <a:lnTo>
                      <a:pt x="96" y="650"/>
                    </a:lnTo>
                    <a:lnTo>
                      <a:pt x="90" y="634"/>
                    </a:lnTo>
                    <a:lnTo>
                      <a:pt x="82" y="616"/>
                    </a:lnTo>
                    <a:lnTo>
                      <a:pt x="82" y="616"/>
                    </a:lnTo>
                    <a:lnTo>
                      <a:pt x="72" y="602"/>
                    </a:lnTo>
                    <a:lnTo>
                      <a:pt x="66" y="590"/>
                    </a:lnTo>
                    <a:lnTo>
                      <a:pt x="62" y="574"/>
                    </a:lnTo>
                    <a:lnTo>
                      <a:pt x="62" y="574"/>
                    </a:lnTo>
                    <a:lnTo>
                      <a:pt x="58" y="554"/>
                    </a:lnTo>
                    <a:lnTo>
                      <a:pt x="52" y="524"/>
                    </a:lnTo>
                    <a:lnTo>
                      <a:pt x="42" y="490"/>
                    </a:lnTo>
                    <a:lnTo>
                      <a:pt x="30" y="452"/>
                    </a:lnTo>
                    <a:lnTo>
                      <a:pt x="30" y="452"/>
                    </a:lnTo>
                    <a:lnTo>
                      <a:pt x="18" y="418"/>
                    </a:lnTo>
                    <a:lnTo>
                      <a:pt x="6" y="386"/>
                    </a:lnTo>
                    <a:lnTo>
                      <a:pt x="2" y="370"/>
                    </a:lnTo>
                    <a:lnTo>
                      <a:pt x="0" y="352"/>
                    </a:lnTo>
                    <a:lnTo>
                      <a:pt x="0" y="332"/>
                    </a:lnTo>
                    <a:lnTo>
                      <a:pt x="0" y="310"/>
                    </a:lnTo>
                    <a:lnTo>
                      <a:pt x="0" y="310"/>
                    </a:lnTo>
                    <a:lnTo>
                      <a:pt x="6" y="242"/>
                    </a:lnTo>
                    <a:lnTo>
                      <a:pt x="16" y="148"/>
                    </a:lnTo>
                    <a:lnTo>
                      <a:pt x="22" y="100"/>
                    </a:lnTo>
                    <a:lnTo>
                      <a:pt x="30" y="60"/>
                    </a:lnTo>
                    <a:lnTo>
                      <a:pt x="38" y="26"/>
                    </a:lnTo>
                    <a:lnTo>
                      <a:pt x="44" y="14"/>
                    </a:lnTo>
                    <a:lnTo>
                      <a:pt x="48" y="4"/>
                    </a:lnTo>
                    <a:lnTo>
                      <a:pt x="48" y="4"/>
                    </a:lnTo>
                    <a:lnTo>
                      <a:pt x="54" y="0"/>
                    </a:lnTo>
                    <a:lnTo>
                      <a:pt x="60" y="0"/>
                    </a:lnTo>
                    <a:lnTo>
                      <a:pt x="66" y="2"/>
                    </a:lnTo>
                    <a:lnTo>
                      <a:pt x="70" y="10"/>
                    </a:lnTo>
                    <a:lnTo>
                      <a:pt x="82" y="30"/>
                    </a:lnTo>
                    <a:lnTo>
                      <a:pt x="94" y="58"/>
                    </a:lnTo>
                    <a:lnTo>
                      <a:pt x="102" y="86"/>
                    </a:lnTo>
                    <a:lnTo>
                      <a:pt x="110" y="114"/>
                    </a:lnTo>
                    <a:lnTo>
                      <a:pt x="118" y="140"/>
                    </a:lnTo>
                    <a:lnTo>
                      <a:pt x="118" y="14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 name="Freeform 18"/>
              <p:cNvSpPr>
                <a:spLocks/>
              </p:cNvSpPr>
              <p:nvPr/>
            </p:nvSpPr>
            <p:spPr bwMode="auto">
              <a:xfrm>
                <a:off x="1830" y="2184"/>
                <a:ext cx="254" cy="790"/>
              </a:xfrm>
              <a:custGeom>
                <a:avLst/>
                <a:gdLst>
                  <a:gd name="T0" fmla="*/ 112 w 254"/>
                  <a:gd name="T1" fmla="*/ 210 h 790"/>
                  <a:gd name="T2" fmla="*/ 146 w 254"/>
                  <a:gd name="T3" fmla="*/ 322 h 790"/>
                  <a:gd name="T4" fmla="*/ 150 w 254"/>
                  <a:gd name="T5" fmla="*/ 346 h 790"/>
                  <a:gd name="T6" fmla="*/ 158 w 254"/>
                  <a:gd name="T7" fmla="*/ 392 h 790"/>
                  <a:gd name="T8" fmla="*/ 156 w 254"/>
                  <a:gd name="T9" fmla="*/ 424 h 790"/>
                  <a:gd name="T10" fmla="*/ 146 w 254"/>
                  <a:gd name="T11" fmla="*/ 514 h 790"/>
                  <a:gd name="T12" fmla="*/ 142 w 254"/>
                  <a:gd name="T13" fmla="*/ 532 h 790"/>
                  <a:gd name="T14" fmla="*/ 122 w 254"/>
                  <a:gd name="T15" fmla="*/ 602 h 790"/>
                  <a:gd name="T16" fmla="*/ 120 w 254"/>
                  <a:gd name="T17" fmla="*/ 616 h 790"/>
                  <a:gd name="T18" fmla="*/ 110 w 254"/>
                  <a:gd name="T19" fmla="*/ 636 h 790"/>
                  <a:gd name="T20" fmla="*/ 102 w 254"/>
                  <a:gd name="T21" fmla="*/ 644 h 790"/>
                  <a:gd name="T22" fmla="*/ 42 w 254"/>
                  <a:gd name="T23" fmla="*/ 682 h 790"/>
                  <a:gd name="T24" fmla="*/ 30 w 254"/>
                  <a:gd name="T25" fmla="*/ 690 h 790"/>
                  <a:gd name="T26" fmla="*/ 8 w 254"/>
                  <a:gd name="T27" fmla="*/ 710 h 790"/>
                  <a:gd name="T28" fmla="*/ 0 w 254"/>
                  <a:gd name="T29" fmla="*/ 722 h 790"/>
                  <a:gd name="T30" fmla="*/ 2 w 254"/>
                  <a:gd name="T31" fmla="*/ 726 h 790"/>
                  <a:gd name="T32" fmla="*/ 10 w 254"/>
                  <a:gd name="T33" fmla="*/ 730 h 790"/>
                  <a:gd name="T34" fmla="*/ 34 w 254"/>
                  <a:gd name="T35" fmla="*/ 718 h 790"/>
                  <a:gd name="T36" fmla="*/ 48 w 254"/>
                  <a:gd name="T37" fmla="*/ 710 h 790"/>
                  <a:gd name="T38" fmla="*/ 54 w 254"/>
                  <a:gd name="T39" fmla="*/ 706 h 790"/>
                  <a:gd name="T40" fmla="*/ 44 w 254"/>
                  <a:gd name="T41" fmla="*/ 734 h 790"/>
                  <a:gd name="T42" fmla="*/ 40 w 254"/>
                  <a:gd name="T43" fmla="*/ 744 h 790"/>
                  <a:gd name="T44" fmla="*/ 40 w 254"/>
                  <a:gd name="T45" fmla="*/ 748 h 790"/>
                  <a:gd name="T46" fmla="*/ 78 w 254"/>
                  <a:gd name="T47" fmla="*/ 776 h 790"/>
                  <a:gd name="T48" fmla="*/ 96 w 254"/>
                  <a:gd name="T49" fmla="*/ 784 h 790"/>
                  <a:gd name="T50" fmla="*/ 116 w 254"/>
                  <a:gd name="T51" fmla="*/ 788 h 790"/>
                  <a:gd name="T52" fmla="*/ 122 w 254"/>
                  <a:gd name="T53" fmla="*/ 790 h 790"/>
                  <a:gd name="T54" fmla="*/ 136 w 254"/>
                  <a:gd name="T55" fmla="*/ 750 h 790"/>
                  <a:gd name="T56" fmla="*/ 146 w 254"/>
                  <a:gd name="T57" fmla="*/ 732 h 790"/>
                  <a:gd name="T58" fmla="*/ 170 w 254"/>
                  <a:gd name="T59" fmla="*/ 684 h 790"/>
                  <a:gd name="T60" fmla="*/ 176 w 254"/>
                  <a:gd name="T61" fmla="*/ 678 h 790"/>
                  <a:gd name="T62" fmla="*/ 188 w 254"/>
                  <a:gd name="T63" fmla="*/ 656 h 790"/>
                  <a:gd name="T64" fmla="*/ 194 w 254"/>
                  <a:gd name="T65" fmla="*/ 632 h 790"/>
                  <a:gd name="T66" fmla="*/ 202 w 254"/>
                  <a:gd name="T67" fmla="*/ 600 h 790"/>
                  <a:gd name="T68" fmla="*/ 230 w 254"/>
                  <a:gd name="T69" fmla="*/ 524 h 790"/>
                  <a:gd name="T70" fmla="*/ 242 w 254"/>
                  <a:gd name="T71" fmla="*/ 486 h 790"/>
                  <a:gd name="T72" fmla="*/ 254 w 254"/>
                  <a:gd name="T73" fmla="*/ 420 h 790"/>
                  <a:gd name="T74" fmla="*/ 248 w 254"/>
                  <a:gd name="T75" fmla="*/ 360 h 790"/>
                  <a:gd name="T76" fmla="*/ 238 w 254"/>
                  <a:gd name="T77" fmla="*/ 296 h 790"/>
                  <a:gd name="T78" fmla="*/ 212 w 254"/>
                  <a:gd name="T79" fmla="*/ 136 h 790"/>
                  <a:gd name="T80" fmla="*/ 192 w 254"/>
                  <a:gd name="T81" fmla="*/ 42 h 790"/>
                  <a:gd name="T82" fmla="*/ 182 w 254"/>
                  <a:gd name="T83" fmla="*/ 12 h 790"/>
                  <a:gd name="T84" fmla="*/ 172 w 254"/>
                  <a:gd name="T85" fmla="*/ 0 h 790"/>
                  <a:gd name="T86" fmla="*/ 160 w 254"/>
                  <a:gd name="T87" fmla="*/ 4 h 790"/>
                  <a:gd name="T88" fmla="*/ 146 w 254"/>
                  <a:gd name="T89" fmla="*/ 20 h 790"/>
                  <a:gd name="T90" fmla="*/ 134 w 254"/>
                  <a:gd name="T91" fmla="*/ 48 h 790"/>
                  <a:gd name="T92" fmla="*/ 116 w 254"/>
                  <a:gd name="T93" fmla="*/ 124 h 790"/>
                  <a:gd name="T94" fmla="*/ 112 w 254"/>
                  <a:gd name="T95" fmla="*/ 188 h 790"/>
                  <a:gd name="T96" fmla="*/ 112 w 254"/>
                  <a:gd name="T97" fmla="*/ 210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4" h="790">
                    <a:moveTo>
                      <a:pt x="112" y="210"/>
                    </a:moveTo>
                    <a:lnTo>
                      <a:pt x="112" y="210"/>
                    </a:lnTo>
                    <a:lnTo>
                      <a:pt x="138" y="296"/>
                    </a:lnTo>
                    <a:lnTo>
                      <a:pt x="146" y="322"/>
                    </a:lnTo>
                    <a:lnTo>
                      <a:pt x="150" y="346"/>
                    </a:lnTo>
                    <a:lnTo>
                      <a:pt x="150" y="346"/>
                    </a:lnTo>
                    <a:lnTo>
                      <a:pt x="158" y="392"/>
                    </a:lnTo>
                    <a:lnTo>
                      <a:pt x="158" y="392"/>
                    </a:lnTo>
                    <a:lnTo>
                      <a:pt x="156" y="424"/>
                    </a:lnTo>
                    <a:lnTo>
                      <a:pt x="156" y="424"/>
                    </a:lnTo>
                    <a:lnTo>
                      <a:pt x="150" y="468"/>
                    </a:lnTo>
                    <a:lnTo>
                      <a:pt x="146" y="514"/>
                    </a:lnTo>
                    <a:lnTo>
                      <a:pt x="146" y="514"/>
                    </a:lnTo>
                    <a:lnTo>
                      <a:pt x="142" y="532"/>
                    </a:lnTo>
                    <a:lnTo>
                      <a:pt x="136" y="558"/>
                    </a:lnTo>
                    <a:lnTo>
                      <a:pt x="122" y="602"/>
                    </a:lnTo>
                    <a:lnTo>
                      <a:pt x="122" y="602"/>
                    </a:lnTo>
                    <a:lnTo>
                      <a:pt x="120" y="616"/>
                    </a:lnTo>
                    <a:lnTo>
                      <a:pt x="114" y="628"/>
                    </a:lnTo>
                    <a:lnTo>
                      <a:pt x="110" y="636"/>
                    </a:lnTo>
                    <a:lnTo>
                      <a:pt x="102" y="644"/>
                    </a:lnTo>
                    <a:lnTo>
                      <a:pt x="102" y="644"/>
                    </a:lnTo>
                    <a:lnTo>
                      <a:pt x="72" y="662"/>
                    </a:lnTo>
                    <a:lnTo>
                      <a:pt x="42" y="682"/>
                    </a:lnTo>
                    <a:lnTo>
                      <a:pt x="42" y="682"/>
                    </a:lnTo>
                    <a:lnTo>
                      <a:pt x="30" y="690"/>
                    </a:lnTo>
                    <a:lnTo>
                      <a:pt x="14" y="704"/>
                    </a:lnTo>
                    <a:lnTo>
                      <a:pt x="8" y="710"/>
                    </a:lnTo>
                    <a:lnTo>
                      <a:pt x="2" y="716"/>
                    </a:lnTo>
                    <a:lnTo>
                      <a:pt x="0" y="722"/>
                    </a:lnTo>
                    <a:lnTo>
                      <a:pt x="2" y="726"/>
                    </a:lnTo>
                    <a:lnTo>
                      <a:pt x="2" y="726"/>
                    </a:lnTo>
                    <a:lnTo>
                      <a:pt x="6" y="728"/>
                    </a:lnTo>
                    <a:lnTo>
                      <a:pt x="10" y="730"/>
                    </a:lnTo>
                    <a:lnTo>
                      <a:pt x="18" y="728"/>
                    </a:lnTo>
                    <a:lnTo>
                      <a:pt x="34" y="718"/>
                    </a:lnTo>
                    <a:lnTo>
                      <a:pt x="34" y="718"/>
                    </a:lnTo>
                    <a:lnTo>
                      <a:pt x="48" y="710"/>
                    </a:lnTo>
                    <a:lnTo>
                      <a:pt x="54" y="706"/>
                    </a:lnTo>
                    <a:lnTo>
                      <a:pt x="54" y="706"/>
                    </a:lnTo>
                    <a:lnTo>
                      <a:pt x="50" y="716"/>
                    </a:lnTo>
                    <a:lnTo>
                      <a:pt x="44" y="734"/>
                    </a:lnTo>
                    <a:lnTo>
                      <a:pt x="44" y="734"/>
                    </a:lnTo>
                    <a:lnTo>
                      <a:pt x="40" y="744"/>
                    </a:lnTo>
                    <a:lnTo>
                      <a:pt x="40" y="748"/>
                    </a:lnTo>
                    <a:lnTo>
                      <a:pt x="40" y="748"/>
                    </a:lnTo>
                    <a:lnTo>
                      <a:pt x="60" y="764"/>
                    </a:lnTo>
                    <a:lnTo>
                      <a:pt x="78" y="776"/>
                    </a:lnTo>
                    <a:lnTo>
                      <a:pt x="88" y="782"/>
                    </a:lnTo>
                    <a:lnTo>
                      <a:pt x="96" y="784"/>
                    </a:lnTo>
                    <a:lnTo>
                      <a:pt x="96" y="784"/>
                    </a:lnTo>
                    <a:lnTo>
                      <a:pt x="116" y="788"/>
                    </a:lnTo>
                    <a:lnTo>
                      <a:pt x="122" y="790"/>
                    </a:lnTo>
                    <a:lnTo>
                      <a:pt x="122" y="790"/>
                    </a:lnTo>
                    <a:lnTo>
                      <a:pt x="128" y="768"/>
                    </a:lnTo>
                    <a:lnTo>
                      <a:pt x="136" y="750"/>
                    </a:lnTo>
                    <a:lnTo>
                      <a:pt x="146" y="732"/>
                    </a:lnTo>
                    <a:lnTo>
                      <a:pt x="146" y="732"/>
                    </a:lnTo>
                    <a:lnTo>
                      <a:pt x="160" y="702"/>
                    </a:lnTo>
                    <a:lnTo>
                      <a:pt x="170" y="684"/>
                    </a:lnTo>
                    <a:lnTo>
                      <a:pt x="170" y="684"/>
                    </a:lnTo>
                    <a:lnTo>
                      <a:pt x="176" y="678"/>
                    </a:lnTo>
                    <a:lnTo>
                      <a:pt x="182" y="670"/>
                    </a:lnTo>
                    <a:lnTo>
                      <a:pt x="188" y="656"/>
                    </a:lnTo>
                    <a:lnTo>
                      <a:pt x="194" y="632"/>
                    </a:lnTo>
                    <a:lnTo>
                      <a:pt x="194" y="632"/>
                    </a:lnTo>
                    <a:lnTo>
                      <a:pt x="196" y="616"/>
                    </a:lnTo>
                    <a:lnTo>
                      <a:pt x="202" y="600"/>
                    </a:lnTo>
                    <a:lnTo>
                      <a:pt x="214" y="562"/>
                    </a:lnTo>
                    <a:lnTo>
                      <a:pt x="230" y="524"/>
                    </a:lnTo>
                    <a:lnTo>
                      <a:pt x="242" y="486"/>
                    </a:lnTo>
                    <a:lnTo>
                      <a:pt x="242" y="486"/>
                    </a:lnTo>
                    <a:lnTo>
                      <a:pt x="252" y="450"/>
                    </a:lnTo>
                    <a:lnTo>
                      <a:pt x="254" y="420"/>
                    </a:lnTo>
                    <a:lnTo>
                      <a:pt x="254" y="390"/>
                    </a:lnTo>
                    <a:lnTo>
                      <a:pt x="248" y="360"/>
                    </a:lnTo>
                    <a:lnTo>
                      <a:pt x="248" y="360"/>
                    </a:lnTo>
                    <a:lnTo>
                      <a:pt x="238" y="296"/>
                    </a:lnTo>
                    <a:lnTo>
                      <a:pt x="222" y="192"/>
                    </a:lnTo>
                    <a:lnTo>
                      <a:pt x="212" y="136"/>
                    </a:lnTo>
                    <a:lnTo>
                      <a:pt x="202" y="84"/>
                    </a:lnTo>
                    <a:lnTo>
                      <a:pt x="192" y="42"/>
                    </a:lnTo>
                    <a:lnTo>
                      <a:pt x="182" y="12"/>
                    </a:lnTo>
                    <a:lnTo>
                      <a:pt x="182" y="12"/>
                    </a:lnTo>
                    <a:lnTo>
                      <a:pt x="178" y="4"/>
                    </a:lnTo>
                    <a:lnTo>
                      <a:pt x="172" y="0"/>
                    </a:lnTo>
                    <a:lnTo>
                      <a:pt x="166" y="0"/>
                    </a:lnTo>
                    <a:lnTo>
                      <a:pt x="160" y="4"/>
                    </a:lnTo>
                    <a:lnTo>
                      <a:pt x="152" y="10"/>
                    </a:lnTo>
                    <a:lnTo>
                      <a:pt x="146" y="20"/>
                    </a:lnTo>
                    <a:lnTo>
                      <a:pt x="140" y="32"/>
                    </a:lnTo>
                    <a:lnTo>
                      <a:pt x="134" y="48"/>
                    </a:lnTo>
                    <a:lnTo>
                      <a:pt x="124" y="82"/>
                    </a:lnTo>
                    <a:lnTo>
                      <a:pt x="116" y="124"/>
                    </a:lnTo>
                    <a:lnTo>
                      <a:pt x="112" y="166"/>
                    </a:lnTo>
                    <a:lnTo>
                      <a:pt x="112" y="188"/>
                    </a:lnTo>
                    <a:lnTo>
                      <a:pt x="112" y="210"/>
                    </a:lnTo>
                    <a:lnTo>
                      <a:pt x="112" y="21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 name="Freeform 19"/>
              <p:cNvSpPr>
                <a:spLocks/>
              </p:cNvSpPr>
              <p:nvPr/>
            </p:nvSpPr>
            <p:spPr bwMode="auto">
              <a:xfrm>
                <a:off x="1398" y="2082"/>
                <a:ext cx="638" cy="536"/>
              </a:xfrm>
              <a:custGeom>
                <a:avLst/>
                <a:gdLst>
                  <a:gd name="T0" fmla="*/ 138 w 638"/>
                  <a:gd name="T1" fmla="*/ 480 h 536"/>
                  <a:gd name="T2" fmla="*/ 122 w 638"/>
                  <a:gd name="T3" fmla="*/ 414 h 536"/>
                  <a:gd name="T4" fmla="*/ 114 w 638"/>
                  <a:gd name="T5" fmla="*/ 394 h 536"/>
                  <a:gd name="T6" fmla="*/ 98 w 638"/>
                  <a:gd name="T7" fmla="*/ 336 h 536"/>
                  <a:gd name="T8" fmla="*/ 92 w 638"/>
                  <a:gd name="T9" fmla="*/ 306 h 536"/>
                  <a:gd name="T10" fmla="*/ 94 w 638"/>
                  <a:gd name="T11" fmla="*/ 242 h 536"/>
                  <a:gd name="T12" fmla="*/ 100 w 638"/>
                  <a:gd name="T13" fmla="*/ 202 h 536"/>
                  <a:gd name="T14" fmla="*/ 104 w 638"/>
                  <a:gd name="T15" fmla="*/ 192 h 536"/>
                  <a:gd name="T16" fmla="*/ 104 w 638"/>
                  <a:gd name="T17" fmla="*/ 230 h 536"/>
                  <a:gd name="T18" fmla="*/ 100 w 638"/>
                  <a:gd name="T19" fmla="*/ 314 h 536"/>
                  <a:gd name="T20" fmla="*/ 98 w 638"/>
                  <a:gd name="T21" fmla="*/ 318 h 536"/>
                  <a:gd name="T22" fmla="*/ 74 w 638"/>
                  <a:gd name="T23" fmla="*/ 282 h 536"/>
                  <a:gd name="T24" fmla="*/ 42 w 638"/>
                  <a:gd name="T25" fmla="*/ 224 h 536"/>
                  <a:gd name="T26" fmla="*/ 32 w 638"/>
                  <a:gd name="T27" fmla="*/ 212 h 536"/>
                  <a:gd name="T28" fmla="*/ 16 w 638"/>
                  <a:gd name="T29" fmla="*/ 192 h 536"/>
                  <a:gd name="T30" fmla="*/ 2 w 638"/>
                  <a:gd name="T31" fmla="*/ 156 h 536"/>
                  <a:gd name="T32" fmla="*/ 0 w 638"/>
                  <a:gd name="T33" fmla="*/ 150 h 536"/>
                  <a:gd name="T34" fmla="*/ 32 w 638"/>
                  <a:gd name="T35" fmla="*/ 98 h 536"/>
                  <a:gd name="T36" fmla="*/ 48 w 638"/>
                  <a:gd name="T37" fmla="*/ 68 h 536"/>
                  <a:gd name="T38" fmla="*/ 66 w 638"/>
                  <a:gd name="T39" fmla="*/ 34 h 536"/>
                  <a:gd name="T40" fmla="*/ 88 w 638"/>
                  <a:gd name="T41" fmla="*/ 18 h 536"/>
                  <a:gd name="T42" fmla="*/ 108 w 638"/>
                  <a:gd name="T43" fmla="*/ 10 h 536"/>
                  <a:gd name="T44" fmla="*/ 134 w 638"/>
                  <a:gd name="T45" fmla="*/ 2 h 536"/>
                  <a:gd name="T46" fmla="*/ 162 w 638"/>
                  <a:gd name="T47" fmla="*/ 0 h 536"/>
                  <a:gd name="T48" fmla="*/ 212 w 638"/>
                  <a:gd name="T49" fmla="*/ 4 h 536"/>
                  <a:gd name="T50" fmla="*/ 246 w 638"/>
                  <a:gd name="T51" fmla="*/ 2 h 536"/>
                  <a:gd name="T52" fmla="*/ 252 w 638"/>
                  <a:gd name="T53" fmla="*/ 28 h 536"/>
                  <a:gd name="T54" fmla="*/ 272 w 638"/>
                  <a:gd name="T55" fmla="*/ 60 h 536"/>
                  <a:gd name="T56" fmla="*/ 290 w 638"/>
                  <a:gd name="T57" fmla="*/ 74 h 536"/>
                  <a:gd name="T58" fmla="*/ 312 w 638"/>
                  <a:gd name="T59" fmla="*/ 84 h 536"/>
                  <a:gd name="T60" fmla="*/ 344 w 638"/>
                  <a:gd name="T61" fmla="*/ 90 h 536"/>
                  <a:gd name="T62" fmla="*/ 360 w 638"/>
                  <a:gd name="T63" fmla="*/ 90 h 536"/>
                  <a:gd name="T64" fmla="*/ 390 w 638"/>
                  <a:gd name="T65" fmla="*/ 86 h 536"/>
                  <a:gd name="T66" fmla="*/ 428 w 638"/>
                  <a:gd name="T67" fmla="*/ 72 h 536"/>
                  <a:gd name="T68" fmla="*/ 462 w 638"/>
                  <a:gd name="T69" fmla="*/ 48 h 536"/>
                  <a:gd name="T70" fmla="*/ 482 w 638"/>
                  <a:gd name="T71" fmla="*/ 26 h 536"/>
                  <a:gd name="T72" fmla="*/ 496 w 638"/>
                  <a:gd name="T73" fmla="*/ 28 h 536"/>
                  <a:gd name="T74" fmla="*/ 550 w 638"/>
                  <a:gd name="T75" fmla="*/ 40 h 536"/>
                  <a:gd name="T76" fmla="*/ 586 w 638"/>
                  <a:gd name="T77" fmla="*/ 54 h 536"/>
                  <a:gd name="T78" fmla="*/ 598 w 638"/>
                  <a:gd name="T79" fmla="*/ 62 h 536"/>
                  <a:gd name="T80" fmla="*/ 616 w 638"/>
                  <a:gd name="T81" fmla="*/ 84 h 536"/>
                  <a:gd name="T82" fmla="*/ 628 w 638"/>
                  <a:gd name="T83" fmla="*/ 110 h 536"/>
                  <a:gd name="T84" fmla="*/ 638 w 638"/>
                  <a:gd name="T85" fmla="*/ 154 h 536"/>
                  <a:gd name="T86" fmla="*/ 638 w 638"/>
                  <a:gd name="T87" fmla="*/ 164 h 536"/>
                  <a:gd name="T88" fmla="*/ 628 w 638"/>
                  <a:gd name="T89" fmla="*/ 190 h 536"/>
                  <a:gd name="T90" fmla="*/ 600 w 638"/>
                  <a:gd name="T91" fmla="*/ 230 h 536"/>
                  <a:gd name="T92" fmla="*/ 584 w 638"/>
                  <a:gd name="T93" fmla="*/ 248 h 536"/>
                  <a:gd name="T94" fmla="*/ 558 w 638"/>
                  <a:gd name="T95" fmla="*/ 272 h 536"/>
                  <a:gd name="T96" fmla="*/ 558 w 638"/>
                  <a:gd name="T97" fmla="*/ 298 h 536"/>
                  <a:gd name="T98" fmla="*/ 554 w 638"/>
                  <a:gd name="T99" fmla="*/ 346 h 536"/>
                  <a:gd name="T100" fmla="*/ 548 w 638"/>
                  <a:gd name="T101" fmla="*/ 370 h 536"/>
                  <a:gd name="T102" fmla="*/ 534 w 638"/>
                  <a:gd name="T103" fmla="*/ 422 h 536"/>
                  <a:gd name="T104" fmla="*/ 524 w 638"/>
                  <a:gd name="T105" fmla="*/ 438 h 536"/>
                  <a:gd name="T106" fmla="*/ 516 w 638"/>
                  <a:gd name="T107" fmla="*/ 448 h 536"/>
                  <a:gd name="T108" fmla="*/ 514 w 638"/>
                  <a:gd name="T109" fmla="*/ 458 h 536"/>
                  <a:gd name="T110" fmla="*/ 524 w 638"/>
                  <a:gd name="T111" fmla="*/ 492 h 536"/>
                  <a:gd name="T112" fmla="*/ 138 w 638"/>
                  <a:gd name="T113" fmla="*/ 480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8" h="536">
                    <a:moveTo>
                      <a:pt x="138" y="480"/>
                    </a:moveTo>
                    <a:lnTo>
                      <a:pt x="138" y="480"/>
                    </a:lnTo>
                    <a:lnTo>
                      <a:pt x="128" y="430"/>
                    </a:lnTo>
                    <a:lnTo>
                      <a:pt x="122" y="414"/>
                    </a:lnTo>
                    <a:lnTo>
                      <a:pt x="114" y="394"/>
                    </a:lnTo>
                    <a:lnTo>
                      <a:pt x="114" y="394"/>
                    </a:lnTo>
                    <a:lnTo>
                      <a:pt x="104" y="366"/>
                    </a:lnTo>
                    <a:lnTo>
                      <a:pt x="98" y="336"/>
                    </a:lnTo>
                    <a:lnTo>
                      <a:pt x="92" y="306"/>
                    </a:lnTo>
                    <a:lnTo>
                      <a:pt x="92" y="306"/>
                    </a:lnTo>
                    <a:lnTo>
                      <a:pt x="92" y="274"/>
                    </a:lnTo>
                    <a:lnTo>
                      <a:pt x="94" y="242"/>
                    </a:lnTo>
                    <a:lnTo>
                      <a:pt x="100" y="202"/>
                    </a:lnTo>
                    <a:lnTo>
                      <a:pt x="100" y="202"/>
                    </a:lnTo>
                    <a:lnTo>
                      <a:pt x="102" y="192"/>
                    </a:lnTo>
                    <a:lnTo>
                      <a:pt x="104" y="192"/>
                    </a:lnTo>
                    <a:lnTo>
                      <a:pt x="104" y="194"/>
                    </a:lnTo>
                    <a:lnTo>
                      <a:pt x="104" y="230"/>
                    </a:lnTo>
                    <a:lnTo>
                      <a:pt x="100" y="314"/>
                    </a:lnTo>
                    <a:lnTo>
                      <a:pt x="100" y="314"/>
                    </a:lnTo>
                    <a:lnTo>
                      <a:pt x="100" y="316"/>
                    </a:lnTo>
                    <a:lnTo>
                      <a:pt x="98" y="318"/>
                    </a:lnTo>
                    <a:lnTo>
                      <a:pt x="92" y="312"/>
                    </a:lnTo>
                    <a:lnTo>
                      <a:pt x="74" y="282"/>
                    </a:lnTo>
                    <a:lnTo>
                      <a:pt x="52" y="242"/>
                    </a:lnTo>
                    <a:lnTo>
                      <a:pt x="42" y="224"/>
                    </a:lnTo>
                    <a:lnTo>
                      <a:pt x="32" y="212"/>
                    </a:lnTo>
                    <a:lnTo>
                      <a:pt x="32" y="212"/>
                    </a:lnTo>
                    <a:lnTo>
                      <a:pt x="24" y="202"/>
                    </a:lnTo>
                    <a:lnTo>
                      <a:pt x="16" y="192"/>
                    </a:lnTo>
                    <a:lnTo>
                      <a:pt x="6" y="172"/>
                    </a:lnTo>
                    <a:lnTo>
                      <a:pt x="2" y="156"/>
                    </a:lnTo>
                    <a:lnTo>
                      <a:pt x="0" y="150"/>
                    </a:lnTo>
                    <a:lnTo>
                      <a:pt x="0" y="150"/>
                    </a:lnTo>
                    <a:lnTo>
                      <a:pt x="16" y="124"/>
                    </a:lnTo>
                    <a:lnTo>
                      <a:pt x="32" y="98"/>
                    </a:lnTo>
                    <a:lnTo>
                      <a:pt x="48" y="68"/>
                    </a:lnTo>
                    <a:lnTo>
                      <a:pt x="48" y="68"/>
                    </a:lnTo>
                    <a:lnTo>
                      <a:pt x="60" y="44"/>
                    </a:lnTo>
                    <a:lnTo>
                      <a:pt x="66" y="34"/>
                    </a:lnTo>
                    <a:lnTo>
                      <a:pt x="72" y="28"/>
                    </a:lnTo>
                    <a:lnTo>
                      <a:pt x="88" y="18"/>
                    </a:lnTo>
                    <a:lnTo>
                      <a:pt x="108" y="10"/>
                    </a:lnTo>
                    <a:lnTo>
                      <a:pt x="108" y="10"/>
                    </a:lnTo>
                    <a:lnTo>
                      <a:pt x="120" y="4"/>
                    </a:lnTo>
                    <a:lnTo>
                      <a:pt x="134" y="2"/>
                    </a:lnTo>
                    <a:lnTo>
                      <a:pt x="148" y="0"/>
                    </a:lnTo>
                    <a:lnTo>
                      <a:pt x="162" y="0"/>
                    </a:lnTo>
                    <a:lnTo>
                      <a:pt x="212" y="4"/>
                    </a:lnTo>
                    <a:lnTo>
                      <a:pt x="212" y="4"/>
                    </a:lnTo>
                    <a:lnTo>
                      <a:pt x="246" y="2"/>
                    </a:lnTo>
                    <a:lnTo>
                      <a:pt x="246" y="2"/>
                    </a:lnTo>
                    <a:lnTo>
                      <a:pt x="248" y="16"/>
                    </a:lnTo>
                    <a:lnTo>
                      <a:pt x="252" y="28"/>
                    </a:lnTo>
                    <a:lnTo>
                      <a:pt x="260" y="44"/>
                    </a:lnTo>
                    <a:lnTo>
                      <a:pt x="272" y="60"/>
                    </a:lnTo>
                    <a:lnTo>
                      <a:pt x="280" y="66"/>
                    </a:lnTo>
                    <a:lnTo>
                      <a:pt x="290" y="74"/>
                    </a:lnTo>
                    <a:lnTo>
                      <a:pt x="300" y="80"/>
                    </a:lnTo>
                    <a:lnTo>
                      <a:pt x="312" y="84"/>
                    </a:lnTo>
                    <a:lnTo>
                      <a:pt x="328" y="88"/>
                    </a:lnTo>
                    <a:lnTo>
                      <a:pt x="344" y="90"/>
                    </a:lnTo>
                    <a:lnTo>
                      <a:pt x="344" y="90"/>
                    </a:lnTo>
                    <a:lnTo>
                      <a:pt x="360" y="90"/>
                    </a:lnTo>
                    <a:lnTo>
                      <a:pt x="376" y="90"/>
                    </a:lnTo>
                    <a:lnTo>
                      <a:pt x="390" y="86"/>
                    </a:lnTo>
                    <a:lnTo>
                      <a:pt x="404" y="84"/>
                    </a:lnTo>
                    <a:lnTo>
                      <a:pt x="428" y="72"/>
                    </a:lnTo>
                    <a:lnTo>
                      <a:pt x="448" y="60"/>
                    </a:lnTo>
                    <a:lnTo>
                      <a:pt x="462" y="48"/>
                    </a:lnTo>
                    <a:lnTo>
                      <a:pt x="474" y="38"/>
                    </a:lnTo>
                    <a:lnTo>
                      <a:pt x="482" y="26"/>
                    </a:lnTo>
                    <a:lnTo>
                      <a:pt x="482" y="26"/>
                    </a:lnTo>
                    <a:lnTo>
                      <a:pt x="496" y="28"/>
                    </a:lnTo>
                    <a:lnTo>
                      <a:pt x="530" y="36"/>
                    </a:lnTo>
                    <a:lnTo>
                      <a:pt x="550" y="40"/>
                    </a:lnTo>
                    <a:lnTo>
                      <a:pt x="568" y="46"/>
                    </a:lnTo>
                    <a:lnTo>
                      <a:pt x="586" y="54"/>
                    </a:lnTo>
                    <a:lnTo>
                      <a:pt x="598" y="62"/>
                    </a:lnTo>
                    <a:lnTo>
                      <a:pt x="598" y="62"/>
                    </a:lnTo>
                    <a:lnTo>
                      <a:pt x="608" y="74"/>
                    </a:lnTo>
                    <a:lnTo>
                      <a:pt x="616" y="84"/>
                    </a:lnTo>
                    <a:lnTo>
                      <a:pt x="622" y="98"/>
                    </a:lnTo>
                    <a:lnTo>
                      <a:pt x="628" y="110"/>
                    </a:lnTo>
                    <a:lnTo>
                      <a:pt x="634" y="134"/>
                    </a:lnTo>
                    <a:lnTo>
                      <a:pt x="638" y="154"/>
                    </a:lnTo>
                    <a:lnTo>
                      <a:pt x="638" y="154"/>
                    </a:lnTo>
                    <a:lnTo>
                      <a:pt x="638" y="164"/>
                    </a:lnTo>
                    <a:lnTo>
                      <a:pt x="634" y="176"/>
                    </a:lnTo>
                    <a:lnTo>
                      <a:pt x="628" y="190"/>
                    </a:lnTo>
                    <a:lnTo>
                      <a:pt x="618" y="204"/>
                    </a:lnTo>
                    <a:lnTo>
                      <a:pt x="600" y="230"/>
                    </a:lnTo>
                    <a:lnTo>
                      <a:pt x="584" y="248"/>
                    </a:lnTo>
                    <a:lnTo>
                      <a:pt x="584" y="248"/>
                    </a:lnTo>
                    <a:lnTo>
                      <a:pt x="564" y="266"/>
                    </a:lnTo>
                    <a:lnTo>
                      <a:pt x="558" y="272"/>
                    </a:lnTo>
                    <a:lnTo>
                      <a:pt x="558" y="272"/>
                    </a:lnTo>
                    <a:lnTo>
                      <a:pt x="558" y="298"/>
                    </a:lnTo>
                    <a:lnTo>
                      <a:pt x="558" y="320"/>
                    </a:lnTo>
                    <a:lnTo>
                      <a:pt x="554" y="346"/>
                    </a:lnTo>
                    <a:lnTo>
                      <a:pt x="554" y="346"/>
                    </a:lnTo>
                    <a:lnTo>
                      <a:pt x="548" y="370"/>
                    </a:lnTo>
                    <a:lnTo>
                      <a:pt x="542" y="398"/>
                    </a:lnTo>
                    <a:lnTo>
                      <a:pt x="534" y="422"/>
                    </a:lnTo>
                    <a:lnTo>
                      <a:pt x="530" y="432"/>
                    </a:lnTo>
                    <a:lnTo>
                      <a:pt x="524" y="438"/>
                    </a:lnTo>
                    <a:lnTo>
                      <a:pt x="524" y="438"/>
                    </a:lnTo>
                    <a:lnTo>
                      <a:pt x="516" y="448"/>
                    </a:lnTo>
                    <a:lnTo>
                      <a:pt x="514" y="452"/>
                    </a:lnTo>
                    <a:lnTo>
                      <a:pt x="514" y="458"/>
                    </a:lnTo>
                    <a:lnTo>
                      <a:pt x="516" y="470"/>
                    </a:lnTo>
                    <a:lnTo>
                      <a:pt x="524" y="492"/>
                    </a:lnTo>
                    <a:lnTo>
                      <a:pt x="348" y="536"/>
                    </a:lnTo>
                    <a:lnTo>
                      <a:pt x="138" y="480"/>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 name="Freeform 20"/>
              <p:cNvSpPr>
                <a:spLocks/>
              </p:cNvSpPr>
              <p:nvPr/>
            </p:nvSpPr>
            <p:spPr bwMode="auto">
              <a:xfrm>
                <a:off x="1644" y="2084"/>
                <a:ext cx="236" cy="106"/>
              </a:xfrm>
              <a:custGeom>
                <a:avLst/>
                <a:gdLst>
                  <a:gd name="T0" fmla="*/ 0 w 236"/>
                  <a:gd name="T1" fmla="*/ 0 h 106"/>
                  <a:gd name="T2" fmla="*/ 0 w 236"/>
                  <a:gd name="T3" fmla="*/ 0 h 106"/>
                  <a:gd name="T4" fmla="*/ 2 w 236"/>
                  <a:gd name="T5" fmla="*/ 14 h 106"/>
                  <a:gd name="T6" fmla="*/ 6 w 236"/>
                  <a:gd name="T7" fmla="*/ 26 h 106"/>
                  <a:gd name="T8" fmla="*/ 14 w 236"/>
                  <a:gd name="T9" fmla="*/ 42 h 106"/>
                  <a:gd name="T10" fmla="*/ 26 w 236"/>
                  <a:gd name="T11" fmla="*/ 58 h 106"/>
                  <a:gd name="T12" fmla="*/ 34 w 236"/>
                  <a:gd name="T13" fmla="*/ 64 h 106"/>
                  <a:gd name="T14" fmla="*/ 44 w 236"/>
                  <a:gd name="T15" fmla="*/ 72 h 106"/>
                  <a:gd name="T16" fmla="*/ 54 w 236"/>
                  <a:gd name="T17" fmla="*/ 78 h 106"/>
                  <a:gd name="T18" fmla="*/ 66 w 236"/>
                  <a:gd name="T19" fmla="*/ 82 h 106"/>
                  <a:gd name="T20" fmla="*/ 82 w 236"/>
                  <a:gd name="T21" fmla="*/ 86 h 106"/>
                  <a:gd name="T22" fmla="*/ 98 w 236"/>
                  <a:gd name="T23" fmla="*/ 88 h 106"/>
                  <a:gd name="T24" fmla="*/ 98 w 236"/>
                  <a:gd name="T25" fmla="*/ 88 h 106"/>
                  <a:gd name="T26" fmla="*/ 114 w 236"/>
                  <a:gd name="T27" fmla="*/ 88 h 106"/>
                  <a:gd name="T28" fmla="*/ 130 w 236"/>
                  <a:gd name="T29" fmla="*/ 88 h 106"/>
                  <a:gd name="T30" fmla="*/ 144 w 236"/>
                  <a:gd name="T31" fmla="*/ 84 h 106"/>
                  <a:gd name="T32" fmla="*/ 158 w 236"/>
                  <a:gd name="T33" fmla="*/ 82 h 106"/>
                  <a:gd name="T34" fmla="*/ 182 w 236"/>
                  <a:gd name="T35" fmla="*/ 70 h 106"/>
                  <a:gd name="T36" fmla="*/ 202 w 236"/>
                  <a:gd name="T37" fmla="*/ 58 h 106"/>
                  <a:gd name="T38" fmla="*/ 216 w 236"/>
                  <a:gd name="T39" fmla="*/ 46 h 106"/>
                  <a:gd name="T40" fmla="*/ 228 w 236"/>
                  <a:gd name="T41" fmla="*/ 36 h 106"/>
                  <a:gd name="T42" fmla="*/ 236 w 236"/>
                  <a:gd name="T43" fmla="*/ 24 h 106"/>
                  <a:gd name="T44" fmla="*/ 236 w 236"/>
                  <a:gd name="T45" fmla="*/ 24 h 106"/>
                  <a:gd name="T46" fmla="*/ 228 w 236"/>
                  <a:gd name="T47" fmla="*/ 38 h 106"/>
                  <a:gd name="T48" fmla="*/ 220 w 236"/>
                  <a:gd name="T49" fmla="*/ 54 h 106"/>
                  <a:gd name="T50" fmla="*/ 204 w 236"/>
                  <a:gd name="T51" fmla="*/ 70 h 106"/>
                  <a:gd name="T52" fmla="*/ 196 w 236"/>
                  <a:gd name="T53" fmla="*/ 78 h 106"/>
                  <a:gd name="T54" fmla="*/ 186 w 236"/>
                  <a:gd name="T55" fmla="*/ 84 h 106"/>
                  <a:gd name="T56" fmla="*/ 174 w 236"/>
                  <a:gd name="T57" fmla="*/ 92 h 106"/>
                  <a:gd name="T58" fmla="*/ 160 w 236"/>
                  <a:gd name="T59" fmla="*/ 98 h 106"/>
                  <a:gd name="T60" fmla="*/ 146 w 236"/>
                  <a:gd name="T61" fmla="*/ 102 h 106"/>
                  <a:gd name="T62" fmla="*/ 130 w 236"/>
                  <a:gd name="T63" fmla="*/ 104 h 106"/>
                  <a:gd name="T64" fmla="*/ 112 w 236"/>
                  <a:gd name="T65" fmla="*/ 106 h 106"/>
                  <a:gd name="T66" fmla="*/ 92 w 236"/>
                  <a:gd name="T67" fmla="*/ 104 h 106"/>
                  <a:gd name="T68" fmla="*/ 92 w 236"/>
                  <a:gd name="T69" fmla="*/ 104 h 106"/>
                  <a:gd name="T70" fmla="*/ 74 w 236"/>
                  <a:gd name="T71" fmla="*/ 100 h 106"/>
                  <a:gd name="T72" fmla="*/ 58 w 236"/>
                  <a:gd name="T73" fmla="*/ 96 h 106"/>
                  <a:gd name="T74" fmla="*/ 44 w 236"/>
                  <a:gd name="T75" fmla="*/ 90 h 106"/>
                  <a:gd name="T76" fmla="*/ 34 w 236"/>
                  <a:gd name="T77" fmla="*/ 82 h 106"/>
                  <a:gd name="T78" fmla="*/ 24 w 236"/>
                  <a:gd name="T79" fmla="*/ 74 h 106"/>
                  <a:gd name="T80" fmla="*/ 16 w 236"/>
                  <a:gd name="T81" fmla="*/ 66 h 106"/>
                  <a:gd name="T82" fmla="*/ 10 w 236"/>
                  <a:gd name="T83" fmla="*/ 56 h 106"/>
                  <a:gd name="T84" fmla="*/ 6 w 236"/>
                  <a:gd name="T85" fmla="*/ 46 h 106"/>
                  <a:gd name="T86" fmla="*/ 2 w 236"/>
                  <a:gd name="T87" fmla="*/ 30 h 106"/>
                  <a:gd name="T88" fmla="*/ 0 w 236"/>
                  <a:gd name="T89" fmla="*/ 14 h 106"/>
                  <a:gd name="T90" fmla="*/ 0 w 236"/>
                  <a:gd name="T91" fmla="*/ 0 h 106"/>
                  <a:gd name="T92" fmla="*/ 0 w 236"/>
                  <a:gd name="T9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06">
                    <a:moveTo>
                      <a:pt x="0" y="0"/>
                    </a:moveTo>
                    <a:lnTo>
                      <a:pt x="0" y="0"/>
                    </a:lnTo>
                    <a:lnTo>
                      <a:pt x="2" y="14"/>
                    </a:lnTo>
                    <a:lnTo>
                      <a:pt x="6" y="26"/>
                    </a:lnTo>
                    <a:lnTo>
                      <a:pt x="14" y="42"/>
                    </a:lnTo>
                    <a:lnTo>
                      <a:pt x="26" y="58"/>
                    </a:lnTo>
                    <a:lnTo>
                      <a:pt x="34" y="64"/>
                    </a:lnTo>
                    <a:lnTo>
                      <a:pt x="44" y="72"/>
                    </a:lnTo>
                    <a:lnTo>
                      <a:pt x="54" y="78"/>
                    </a:lnTo>
                    <a:lnTo>
                      <a:pt x="66" y="82"/>
                    </a:lnTo>
                    <a:lnTo>
                      <a:pt x="82" y="86"/>
                    </a:lnTo>
                    <a:lnTo>
                      <a:pt x="98" y="88"/>
                    </a:lnTo>
                    <a:lnTo>
                      <a:pt x="98" y="88"/>
                    </a:lnTo>
                    <a:lnTo>
                      <a:pt x="114" y="88"/>
                    </a:lnTo>
                    <a:lnTo>
                      <a:pt x="130" y="88"/>
                    </a:lnTo>
                    <a:lnTo>
                      <a:pt x="144" y="84"/>
                    </a:lnTo>
                    <a:lnTo>
                      <a:pt x="158" y="82"/>
                    </a:lnTo>
                    <a:lnTo>
                      <a:pt x="182" y="70"/>
                    </a:lnTo>
                    <a:lnTo>
                      <a:pt x="202" y="58"/>
                    </a:lnTo>
                    <a:lnTo>
                      <a:pt x="216" y="46"/>
                    </a:lnTo>
                    <a:lnTo>
                      <a:pt x="228" y="36"/>
                    </a:lnTo>
                    <a:lnTo>
                      <a:pt x="236" y="24"/>
                    </a:lnTo>
                    <a:lnTo>
                      <a:pt x="236" y="24"/>
                    </a:lnTo>
                    <a:lnTo>
                      <a:pt x="228" y="38"/>
                    </a:lnTo>
                    <a:lnTo>
                      <a:pt x="220" y="54"/>
                    </a:lnTo>
                    <a:lnTo>
                      <a:pt x="204" y="70"/>
                    </a:lnTo>
                    <a:lnTo>
                      <a:pt x="196" y="78"/>
                    </a:lnTo>
                    <a:lnTo>
                      <a:pt x="186" y="84"/>
                    </a:lnTo>
                    <a:lnTo>
                      <a:pt x="174" y="92"/>
                    </a:lnTo>
                    <a:lnTo>
                      <a:pt x="160" y="98"/>
                    </a:lnTo>
                    <a:lnTo>
                      <a:pt x="146" y="102"/>
                    </a:lnTo>
                    <a:lnTo>
                      <a:pt x="130" y="104"/>
                    </a:lnTo>
                    <a:lnTo>
                      <a:pt x="112" y="106"/>
                    </a:lnTo>
                    <a:lnTo>
                      <a:pt x="92" y="104"/>
                    </a:lnTo>
                    <a:lnTo>
                      <a:pt x="92" y="104"/>
                    </a:lnTo>
                    <a:lnTo>
                      <a:pt x="74" y="100"/>
                    </a:lnTo>
                    <a:lnTo>
                      <a:pt x="58" y="96"/>
                    </a:lnTo>
                    <a:lnTo>
                      <a:pt x="44" y="90"/>
                    </a:lnTo>
                    <a:lnTo>
                      <a:pt x="34" y="82"/>
                    </a:lnTo>
                    <a:lnTo>
                      <a:pt x="24" y="74"/>
                    </a:lnTo>
                    <a:lnTo>
                      <a:pt x="16" y="66"/>
                    </a:lnTo>
                    <a:lnTo>
                      <a:pt x="10" y="56"/>
                    </a:lnTo>
                    <a:lnTo>
                      <a:pt x="6" y="46"/>
                    </a:lnTo>
                    <a:lnTo>
                      <a:pt x="2" y="30"/>
                    </a:lnTo>
                    <a:lnTo>
                      <a:pt x="0" y="14"/>
                    </a:lnTo>
                    <a:lnTo>
                      <a:pt x="0" y="0"/>
                    </a:lnTo>
                    <a:lnTo>
                      <a:pt x="0" y="0"/>
                    </a:lnTo>
                    <a:close/>
                  </a:path>
                </a:pathLst>
              </a:custGeom>
              <a:solidFill>
                <a:schemeClr val="accent6">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 name="Freeform 21"/>
              <p:cNvSpPr>
                <a:spLocks/>
              </p:cNvSpPr>
              <p:nvPr/>
            </p:nvSpPr>
            <p:spPr bwMode="auto">
              <a:xfrm>
                <a:off x="1452" y="1710"/>
                <a:ext cx="506" cy="684"/>
              </a:xfrm>
              <a:custGeom>
                <a:avLst/>
                <a:gdLst>
                  <a:gd name="T0" fmla="*/ 488 w 506"/>
                  <a:gd name="T1" fmla="*/ 250 h 684"/>
                  <a:gd name="T2" fmla="*/ 506 w 506"/>
                  <a:gd name="T3" fmla="*/ 254 h 684"/>
                  <a:gd name="T4" fmla="*/ 492 w 506"/>
                  <a:gd name="T5" fmla="*/ 176 h 684"/>
                  <a:gd name="T6" fmla="*/ 486 w 506"/>
                  <a:gd name="T7" fmla="*/ 88 h 684"/>
                  <a:gd name="T8" fmla="*/ 436 w 506"/>
                  <a:gd name="T9" fmla="*/ 42 h 684"/>
                  <a:gd name="T10" fmla="*/ 396 w 506"/>
                  <a:gd name="T11" fmla="*/ 4 h 684"/>
                  <a:gd name="T12" fmla="*/ 312 w 506"/>
                  <a:gd name="T13" fmla="*/ 4 h 684"/>
                  <a:gd name="T14" fmla="*/ 238 w 506"/>
                  <a:gd name="T15" fmla="*/ 66 h 684"/>
                  <a:gd name="T16" fmla="*/ 158 w 506"/>
                  <a:gd name="T17" fmla="*/ 226 h 684"/>
                  <a:gd name="T18" fmla="*/ 114 w 506"/>
                  <a:gd name="T19" fmla="*/ 286 h 684"/>
                  <a:gd name="T20" fmla="*/ 78 w 506"/>
                  <a:gd name="T21" fmla="*/ 370 h 684"/>
                  <a:gd name="T22" fmla="*/ 16 w 506"/>
                  <a:gd name="T23" fmla="*/ 396 h 684"/>
                  <a:gd name="T24" fmla="*/ 48 w 506"/>
                  <a:gd name="T25" fmla="*/ 400 h 684"/>
                  <a:gd name="T26" fmla="*/ 4 w 506"/>
                  <a:gd name="T27" fmla="*/ 440 h 684"/>
                  <a:gd name="T28" fmla="*/ 2 w 506"/>
                  <a:gd name="T29" fmla="*/ 462 h 684"/>
                  <a:gd name="T30" fmla="*/ 26 w 506"/>
                  <a:gd name="T31" fmla="*/ 450 h 684"/>
                  <a:gd name="T32" fmla="*/ 44 w 506"/>
                  <a:gd name="T33" fmla="*/ 478 h 684"/>
                  <a:gd name="T34" fmla="*/ 78 w 506"/>
                  <a:gd name="T35" fmla="*/ 484 h 684"/>
                  <a:gd name="T36" fmla="*/ 104 w 506"/>
                  <a:gd name="T37" fmla="*/ 552 h 684"/>
                  <a:gd name="T38" fmla="*/ 126 w 506"/>
                  <a:gd name="T39" fmla="*/ 528 h 684"/>
                  <a:gd name="T40" fmla="*/ 144 w 506"/>
                  <a:gd name="T41" fmla="*/ 520 h 684"/>
                  <a:gd name="T42" fmla="*/ 204 w 506"/>
                  <a:gd name="T43" fmla="*/ 610 h 684"/>
                  <a:gd name="T44" fmla="*/ 172 w 506"/>
                  <a:gd name="T45" fmla="*/ 498 h 684"/>
                  <a:gd name="T46" fmla="*/ 196 w 506"/>
                  <a:gd name="T47" fmla="*/ 408 h 684"/>
                  <a:gd name="T48" fmla="*/ 234 w 506"/>
                  <a:gd name="T49" fmla="*/ 290 h 684"/>
                  <a:gd name="T50" fmla="*/ 238 w 506"/>
                  <a:gd name="T51" fmla="*/ 200 h 684"/>
                  <a:gd name="T52" fmla="*/ 278 w 506"/>
                  <a:gd name="T53" fmla="*/ 102 h 684"/>
                  <a:gd name="T54" fmla="*/ 288 w 506"/>
                  <a:gd name="T55" fmla="*/ 98 h 684"/>
                  <a:gd name="T56" fmla="*/ 288 w 506"/>
                  <a:gd name="T57" fmla="*/ 138 h 684"/>
                  <a:gd name="T58" fmla="*/ 354 w 506"/>
                  <a:gd name="T59" fmla="*/ 82 h 684"/>
                  <a:gd name="T60" fmla="*/ 412 w 506"/>
                  <a:gd name="T61" fmla="*/ 110 h 684"/>
                  <a:gd name="T62" fmla="*/ 420 w 506"/>
                  <a:gd name="T63" fmla="*/ 78 h 684"/>
                  <a:gd name="T64" fmla="*/ 446 w 506"/>
                  <a:gd name="T65" fmla="*/ 154 h 684"/>
                  <a:gd name="T66" fmla="*/ 422 w 506"/>
                  <a:gd name="T67" fmla="*/ 264 h 684"/>
                  <a:gd name="T68" fmla="*/ 370 w 506"/>
                  <a:gd name="T69" fmla="*/ 332 h 684"/>
                  <a:gd name="T70" fmla="*/ 348 w 506"/>
                  <a:gd name="T71" fmla="*/ 380 h 684"/>
                  <a:gd name="T72" fmla="*/ 348 w 506"/>
                  <a:gd name="T73" fmla="*/ 450 h 684"/>
                  <a:gd name="T74" fmla="*/ 346 w 506"/>
                  <a:gd name="T75" fmla="*/ 468 h 684"/>
                  <a:gd name="T76" fmla="*/ 378 w 506"/>
                  <a:gd name="T77" fmla="*/ 460 h 684"/>
                  <a:gd name="T78" fmla="*/ 304 w 506"/>
                  <a:gd name="T79" fmla="*/ 518 h 684"/>
                  <a:gd name="T80" fmla="*/ 266 w 506"/>
                  <a:gd name="T81" fmla="*/ 632 h 684"/>
                  <a:gd name="T82" fmla="*/ 254 w 506"/>
                  <a:gd name="T83" fmla="*/ 652 h 684"/>
                  <a:gd name="T84" fmla="*/ 284 w 506"/>
                  <a:gd name="T85" fmla="*/ 640 h 684"/>
                  <a:gd name="T86" fmla="*/ 302 w 506"/>
                  <a:gd name="T87" fmla="*/ 678 h 684"/>
                  <a:gd name="T88" fmla="*/ 324 w 506"/>
                  <a:gd name="T89" fmla="*/ 676 h 684"/>
                  <a:gd name="T90" fmla="*/ 332 w 506"/>
                  <a:gd name="T91" fmla="*/ 630 h 684"/>
                  <a:gd name="T92" fmla="*/ 376 w 506"/>
                  <a:gd name="T93" fmla="*/ 634 h 684"/>
                  <a:gd name="T94" fmla="*/ 394 w 506"/>
                  <a:gd name="T95" fmla="*/ 612 h 684"/>
                  <a:gd name="T96" fmla="*/ 384 w 506"/>
                  <a:gd name="T97" fmla="*/ 648 h 684"/>
                  <a:gd name="T98" fmla="*/ 430 w 506"/>
                  <a:gd name="T99" fmla="*/ 612 h 684"/>
                  <a:gd name="T100" fmla="*/ 430 w 506"/>
                  <a:gd name="T101" fmla="*/ 532 h 684"/>
                  <a:gd name="T102" fmla="*/ 440 w 506"/>
                  <a:gd name="T103" fmla="*/ 538 h 684"/>
                  <a:gd name="T104" fmla="*/ 448 w 506"/>
                  <a:gd name="T105" fmla="*/ 502 h 684"/>
                  <a:gd name="T106" fmla="*/ 454 w 506"/>
                  <a:gd name="T107" fmla="*/ 552 h 684"/>
                  <a:gd name="T108" fmla="*/ 472 w 506"/>
                  <a:gd name="T109" fmla="*/ 520 h 684"/>
                  <a:gd name="T110" fmla="*/ 460 w 506"/>
                  <a:gd name="T111" fmla="*/ 436 h 684"/>
                  <a:gd name="T112" fmla="*/ 488 w 506"/>
                  <a:gd name="T113" fmla="*/ 386 h 684"/>
                  <a:gd name="T114" fmla="*/ 486 w 506"/>
                  <a:gd name="T115" fmla="*/ 296 h 684"/>
                  <a:gd name="T116" fmla="*/ 498 w 506"/>
                  <a:gd name="T117" fmla="*/ 300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6" h="684">
                    <a:moveTo>
                      <a:pt x="498" y="300"/>
                    </a:moveTo>
                    <a:lnTo>
                      <a:pt x="498" y="300"/>
                    </a:lnTo>
                    <a:lnTo>
                      <a:pt x="496" y="294"/>
                    </a:lnTo>
                    <a:lnTo>
                      <a:pt x="494" y="286"/>
                    </a:lnTo>
                    <a:lnTo>
                      <a:pt x="490" y="266"/>
                    </a:lnTo>
                    <a:lnTo>
                      <a:pt x="488" y="250"/>
                    </a:lnTo>
                    <a:lnTo>
                      <a:pt x="490" y="246"/>
                    </a:lnTo>
                    <a:lnTo>
                      <a:pt x="490" y="246"/>
                    </a:lnTo>
                    <a:lnTo>
                      <a:pt x="490" y="246"/>
                    </a:lnTo>
                    <a:lnTo>
                      <a:pt x="494" y="252"/>
                    </a:lnTo>
                    <a:lnTo>
                      <a:pt x="500" y="254"/>
                    </a:lnTo>
                    <a:lnTo>
                      <a:pt x="506" y="254"/>
                    </a:lnTo>
                    <a:lnTo>
                      <a:pt x="506" y="254"/>
                    </a:lnTo>
                    <a:lnTo>
                      <a:pt x="504" y="246"/>
                    </a:lnTo>
                    <a:lnTo>
                      <a:pt x="498" y="226"/>
                    </a:lnTo>
                    <a:lnTo>
                      <a:pt x="494" y="210"/>
                    </a:lnTo>
                    <a:lnTo>
                      <a:pt x="492" y="194"/>
                    </a:lnTo>
                    <a:lnTo>
                      <a:pt x="492" y="176"/>
                    </a:lnTo>
                    <a:lnTo>
                      <a:pt x="496" y="158"/>
                    </a:lnTo>
                    <a:lnTo>
                      <a:pt x="496" y="158"/>
                    </a:lnTo>
                    <a:lnTo>
                      <a:pt x="498" y="140"/>
                    </a:lnTo>
                    <a:lnTo>
                      <a:pt x="496" y="122"/>
                    </a:lnTo>
                    <a:lnTo>
                      <a:pt x="492" y="104"/>
                    </a:lnTo>
                    <a:lnTo>
                      <a:pt x="486" y="88"/>
                    </a:lnTo>
                    <a:lnTo>
                      <a:pt x="476" y="74"/>
                    </a:lnTo>
                    <a:lnTo>
                      <a:pt x="464" y="62"/>
                    </a:lnTo>
                    <a:lnTo>
                      <a:pt x="452" y="54"/>
                    </a:lnTo>
                    <a:lnTo>
                      <a:pt x="436" y="50"/>
                    </a:lnTo>
                    <a:lnTo>
                      <a:pt x="436" y="50"/>
                    </a:lnTo>
                    <a:lnTo>
                      <a:pt x="436" y="42"/>
                    </a:lnTo>
                    <a:lnTo>
                      <a:pt x="434" y="32"/>
                    </a:lnTo>
                    <a:lnTo>
                      <a:pt x="430" y="24"/>
                    </a:lnTo>
                    <a:lnTo>
                      <a:pt x="426" y="18"/>
                    </a:lnTo>
                    <a:lnTo>
                      <a:pt x="418" y="12"/>
                    </a:lnTo>
                    <a:lnTo>
                      <a:pt x="408" y="8"/>
                    </a:lnTo>
                    <a:lnTo>
                      <a:pt x="396" y="4"/>
                    </a:lnTo>
                    <a:lnTo>
                      <a:pt x="384" y="2"/>
                    </a:lnTo>
                    <a:lnTo>
                      <a:pt x="384" y="2"/>
                    </a:lnTo>
                    <a:lnTo>
                      <a:pt x="366" y="0"/>
                    </a:lnTo>
                    <a:lnTo>
                      <a:pt x="346" y="0"/>
                    </a:lnTo>
                    <a:lnTo>
                      <a:pt x="324" y="2"/>
                    </a:lnTo>
                    <a:lnTo>
                      <a:pt x="312" y="4"/>
                    </a:lnTo>
                    <a:lnTo>
                      <a:pt x="300" y="8"/>
                    </a:lnTo>
                    <a:lnTo>
                      <a:pt x="288" y="16"/>
                    </a:lnTo>
                    <a:lnTo>
                      <a:pt x="276" y="24"/>
                    </a:lnTo>
                    <a:lnTo>
                      <a:pt x="262" y="36"/>
                    </a:lnTo>
                    <a:lnTo>
                      <a:pt x="250" y="50"/>
                    </a:lnTo>
                    <a:lnTo>
                      <a:pt x="238" y="66"/>
                    </a:lnTo>
                    <a:lnTo>
                      <a:pt x="224" y="86"/>
                    </a:lnTo>
                    <a:lnTo>
                      <a:pt x="212" y="112"/>
                    </a:lnTo>
                    <a:lnTo>
                      <a:pt x="198" y="138"/>
                    </a:lnTo>
                    <a:lnTo>
                      <a:pt x="198" y="138"/>
                    </a:lnTo>
                    <a:lnTo>
                      <a:pt x="176" y="190"/>
                    </a:lnTo>
                    <a:lnTo>
                      <a:pt x="158" y="226"/>
                    </a:lnTo>
                    <a:lnTo>
                      <a:pt x="144" y="250"/>
                    </a:lnTo>
                    <a:lnTo>
                      <a:pt x="134" y="262"/>
                    </a:lnTo>
                    <a:lnTo>
                      <a:pt x="126" y="270"/>
                    </a:lnTo>
                    <a:lnTo>
                      <a:pt x="120" y="274"/>
                    </a:lnTo>
                    <a:lnTo>
                      <a:pt x="116" y="278"/>
                    </a:lnTo>
                    <a:lnTo>
                      <a:pt x="114" y="286"/>
                    </a:lnTo>
                    <a:lnTo>
                      <a:pt x="114" y="286"/>
                    </a:lnTo>
                    <a:lnTo>
                      <a:pt x="108" y="310"/>
                    </a:lnTo>
                    <a:lnTo>
                      <a:pt x="100" y="336"/>
                    </a:lnTo>
                    <a:lnTo>
                      <a:pt x="96" y="348"/>
                    </a:lnTo>
                    <a:lnTo>
                      <a:pt x="88" y="360"/>
                    </a:lnTo>
                    <a:lnTo>
                      <a:pt x="78" y="370"/>
                    </a:lnTo>
                    <a:lnTo>
                      <a:pt x="64" y="376"/>
                    </a:lnTo>
                    <a:lnTo>
                      <a:pt x="64" y="376"/>
                    </a:lnTo>
                    <a:lnTo>
                      <a:pt x="24" y="392"/>
                    </a:lnTo>
                    <a:lnTo>
                      <a:pt x="14" y="394"/>
                    </a:lnTo>
                    <a:lnTo>
                      <a:pt x="14" y="394"/>
                    </a:lnTo>
                    <a:lnTo>
                      <a:pt x="16" y="396"/>
                    </a:lnTo>
                    <a:lnTo>
                      <a:pt x="22" y="400"/>
                    </a:lnTo>
                    <a:lnTo>
                      <a:pt x="30" y="402"/>
                    </a:lnTo>
                    <a:lnTo>
                      <a:pt x="36" y="402"/>
                    </a:lnTo>
                    <a:lnTo>
                      <a:pt x="44" y="402"/>
                    </a:lnTo>
                    <a:lnTo>
                      <a:pt x="44" y="402"/>
                    </a:lnTo>
                    <a:lnTo>
                      <a:pt x="48" y="400"/>
                    </a:lnTo>
                    <a:lnTo>
                      <a:pt x="50" y="402"/>
                    </a:lnTo>
                    <a:lnTo>
                      <a:pt x="44" y="408"/>
                    </a:lnTo>
                    <a:lnTo>
                      <a:pt x="14" y="430"/>
                    </a:lnTo>
                    <a:lnTo>
                      <a:pt x="14" y="430"/>
                    </a:lnTo>
                    <a:lnTo>
                      <a:pt x="8" y="434"/>
                    </a:lnTo>
                    <a:lnTo>
                      <a:pt x="4" y="440"/>
                    </a:lnTo>
                    <a:lnTo>
                      <a:pt x="0" y="446"/>
                    </a:lnTo>
                    <a:lnTo>
                      <a:pt x="0" y="452"/>
                    </a:lnTo>
                    <a:lnTo>
                      <a:pt x="0" y="460"/>
                    </a:lnTo>
                    <a:lnTo>
                      <a:pt x="2" y="464"/>
                    </a:lnTo>
                    <a:lnTo>
                      <a:pt x="2" y="464"/>
                    </a:lnTo>
                    <a:lnTo>
                      <a:pt x="2" y="462"/>
                    </a:lnTo>
                    <a:lnTo>
                      <a:pt x="4" y="456"/>
                    </a:lnTo>
                    <a:lnTo>
                      <a:pt x="10" y="452"/>
                    </a:lnTo>
                    <a:lnTo>
                      <a:pt x="16" y="450"/>
                    </a:lnTo>
                    <a:lnTo>
                      <a:pt x="22" y="448"/>
                    </a:lnTo>
                    <a:lnTo>
                      <a:pt x="22" y="448"/>
                    </a:lnTo>
                    <a:lnTo>
                      <a:pt x="26" y="450"/>
                    </a:lnTo>
                    <a:lnTo>
                      <a:pt x="30" y="452"/>
                    </a:lnTo>
                    <a:lnTo>
                      <a:pt x="38" y="458"/>
                    </a:lnTo>
                    <a:lnTo>
                      <a:pt x="42" y="466"/>
                    </a:lnTo>
                    <a:lnTo>
                      <a:pt x="44" y="474"/>
                    </a:lnTo>
                    <a:lnTo>
                      <a:pt x="44" y="474"/>
                    </a:lnTo>
                    <a:lnTo>
                      <a:pt x="44" y="478"/>
                    </a:lnTo>
                    <a:lnTo>
                      <a:pt x="44" y="478"/>
                    </a:lnTo>
                    <a:lnTo>
                      <a:pt x="54" y="474"/>
                    </a:lnTo>
                    <a:lnTo>
                      <a:pt x="66" y="474"/>
                    </a:lnTo>
                    <a:lnTo>
                      <a:pt x="80" y="476"/>
                    </a:lnTo>
                    <a:lnTo>
                      <a:pt x="80" y="476"/>
                    </a:lnTo>
                    <a:lnTo>
                      <a:pt x="78" y="484"/>
                    </a:lnTo>
                    <a:lnTo>
                      <a:pt x="76" y="494"/>
                    </a:lnTo>
                    <a:lnTo>
                      <a:pt x="78" y="504"/>
                    </a:lnTo>
                    <a:lnTo>
                      <a:pt x="80" y="512"/>
                    </a:lnTo>
                    <a:lnTo>
                      <a:pt x="86" y="528"/>
                    </a:lnTo>
                    <a:lnTo>
                      <a:pt x="94" y="540"/>
                    </a:lnTo>
                    <a:lnTo>
                      <a:pt x="104" y="552"/>
                    </a:lnTo>
                    <a:lnTo>
                      <a:pt x="112" y="560"/>
                    </a:lnTo>
                    <a:lnTo>
                      <a:pt x="120" y="566"/>
                    </a:lnTo>
                    <a:lnTo>
                      <a:pt x="120" y="566"/>
                    </a:lnTo>
                    <a:lnTo>
                      <a:pt x="122" y="552"/>
                    </a:lnTo>
                    <a:lnTo>
                      <a:pt x="124" y="540"/>
                    </a:lnTo>
                    <a:lnTo>
                      <a:pt x="126" y="528"/>
                    </a:lnTo>
                    <a:lnTo>
                      <a:pt x="130" y="518"/>
                    </a:lnTo>
                    <a:lnTo>
                      <a:pt x="138" y="504"/>
                    </a:lnTo>
                    <a:lnTo>
                      <a:pt x="142" y="498"/>
                    </a:lnTo>
                    <a:lnTo>
                      <a:pt x="142" y="498"/>
                    </a:lnTo>
                    <a:lnTo>
                      <a:pt x="142" y="510"/>
                    </a:lnTo>
                    <a:lnTo>
                      <a:pt x="144" y="520"/>
                    </a:lnTo>
                    <a:lnTo>
                      <a:pt x="150" y="540"/>
                    </a:lnTo>
                    <a:lnTo>
                      <a:pt x="160" y="558"/>
                    </a:lnTo>
                    <a:lnTo>
                      <a:pt x="172" y="576"/>
                    </a:lnTo>
                    <a:lnTo>
                      <a:pt x="184" y="590"/>
                    </a:lnTo>
                    <a:lnTo>
                      <a:pt x="194" y="600"/>
                    </a:lnTo>
                    <a:lnTo>
                      <a:pt x="204" y="610"/>
                    </a:lnTo>
                    <a:lnTo>
                      <a:pt x="204" y="610"/>
                    </a:lnTo>
                    <a:lnTo>
                      <a:pt x="196" y="596"/>
                    </a:lnTo>
                    <a:lnTo>
                      <a:pt x="188" y="578"/>
                    </a:lnTo>
                    <a:lnTo>
                      <a:pt x="182" y="556"/>
                    </a:lnTo>
                    <a:lnTo>
                      <a:pt x="176" y="530"/>
                    </a:lnTo>
                    <a:lnTo>
                      <a:pt x="172" y="498"/>
                    </a:lnTo>
                    <a:lnTo>
                      <a:pt x="172" y="480"/>
                    </a:lnTo>
                    <a:lnTo>
                      <a:pt x="172" y="464"/>
                    </a:lnTo>
                    <a:lnTo>
                      <a:pt x="176" y="444"/>
                    </a:lnTo>
                    <a:lnTo>
                      <a:pt x="180" y="426"/>
                    </a:lnTo>
                    <a:lnTo>
                      <a:pt x="180" y="426"/>
                    </a:lnTo>
                    <a:lnTo>
                      <a:pt x="196" y="408"/>
                    </a:lnTo>
                    <a:lnTo>
                      <a:pt x="204" y="398"/>
                    </a:lnTo>
                    <a:lnTo>
                      <a:pt x="208" y="388"/>
                    </a:lnTo>
                    <a:lnTo>
                      <a:pt x="208" y="388"/>
                    </a:lnTo>
                    <a:lnTo>
                      <a:pt x="216" y="362"/>
                    </a:lnTo>
                    <a:lnTo>
                      <a:pt x="226" y="326"/>
                    </a:lnTo>
                    <a:lnTo>
                      <a:pt x="234" y="290"/>
                    </a:lnTo>
                    <a:lnTo>
                      <a:pt x="236" y="272"/>
                    </a:lnTo>
                    <a:lnTo>
                      <a:pt x="236" y="258"/>
                    </a:lnTo>
                    <a:lnTo>
                      <a:pt x="236" y="258"/>
                    </a:lnTo>
                    <a:lnTo>
                      <a:pt x="236" y="242"/>
                    </a:lnTo>
                    <a:lnTo>
                      <a:pt x="236" y="222"/>
                    </a:lnTo>
                    <a:lnTo>
                      <a:pt x="238" y="200"/>
                    </a:lnTo>
                    <a:lnTo>
                      <a:pt x="242" y="176"/>
                    </a:lnTo>
                    <a:lnTo>
                      <a:pt x="248" y="152"/>
                    </a:lnTo>
                    <a:lnTo>
                      <a:pt x="258" y="130"/>
                    </a:lnTo>
                    <a:lnTo>
                      <a:pt x="264" y="118"/>
                    </a:lnTo>
                    <a:lnTo>
                      <a:pt x="270" y="110"/>
                    </a:lnTo>
                    <a:lnTo>
                      <a:pt x="278" y="102"/>
                    </a:lnTo>
                    <a:lnTo>
                      <a:pt x="286" y="94"/>
                    </a:lnTo>
                    <a:lnTo>
                      <a:pt x="286" y="94"/>
                    </a:lnTo>
                    <a:lnTo>
                      <a:pt x="292" y="92"/>
                    </a:lnTo>
                    <a:lnTo>
                      <a:pt x="292" y="92"/>
                    </a:lnTo>
                    <a:lnTo>
                      <a:pt x="288" y="98"/>
                    </a:lnTo>
                    <a:lnTo>
                      <a:pt x="288" y="98"/>
                    </a:lnTo>
                    <a:lnTo>
                      <a:pt x="284" y="120"/>
                    </a:lnTo>
                    <a:lnTo>
                      <a:pt x="284" y="134"/>
                    </a:lnTo>
                    <a:lnTo>
                      <a:pt x="284" y="142"/>
                    </a:lnTo>
                    <a:lnTo>
                      <a:pt x="284" y="146"/>
                    </a:lnTo>
                    <a:lnTo>
                      <a:pt x="284" y="146"/>
                    </a:lnTo>
                    <a:lnTo>
                      <a:pt x="288" y="138"/>
                    </a:lnTo>
                    <a:lnTo>
                      <a:pt x="302" y="120"/>
                    </a:lnTo>
                    <a:lnTo>
                      <a:pt x="310" y="108"/>
                    </a:lnTo>
                    <a:lnTo>
                      <a:pt x="322" y="98"/>
                    </a:lnTo>
                    <a:lnTo>
                      <a:pt x="336" y="90"/>
                    </a:lnTo>
                    <a:lnTo>
                      <a:pt x="354" y="82"/>
                    </a:lnTo>
                    <a:lnTo>
                      <a:pt x="354" y="82"/>
                    </a:lnTo>
                    <a:lnTo>
                      <a:pt x="380" y="76"/>
                    </a:lnTo>
                    <a:lnTo>
                      <a:pt x="380" y="76"/>
                    </a:lnTo>
                    <a:lnTo>
                      <a:pt x="392" y="82"/>
                    </a:lnTo>
                    <a:lnTo>
                      <a:pt x="400" y="92"/>
                    </a:lnTo>
                    <a:lnTo>
                      <a:pt x="408" y="100"/>
                    </a:lnTo>
                    <a:lnTo>
                      <a:pt x="412" y="110"/>
                    </a:lnTo>
                    <a:lnTo>
                      <a:pt x="418" y="126"/>
                    </a:lnTo>
                    <a:lnTo>
                      <a:pt x="418" y="134"/>
                    </a:lnTo>
                    <a:lnTo>
                      <a:pt x="418" y="134"/>
                    </a:lnTo>
                    <a:lnTo>
                      <a:pt x="420" y="116"/>
                    </a:lnTo>
                    <a:lnTo>
                      <a:pt x="422" y="98"/>
                    </a:lnTo>
                    <a:lnTo>
                      <a:pt x="420" y="78"/>
                    </a:lnTo>
                    <a:lnTo>
                      <a:pt x="420" y="78"/>
                    </a:lnTo>
                    <a:lnTo>
                      <a:pt x="428" y="92"/>
                    </a:lnTo>
                    <a:lnTo>
                      <a:pt x="440" y="120"/>
                    </a:lnTo>
                    <a:lnTo>
                      <a:pt x="440" y="120"/>
                    </a:lnTo>
                    <a:lnTo>
                      <a:pt x="444" y="136"/>
                    </a:lnTo>
                    <a:lnTo>
                      <a:pt x="446" y="154"/>
                    </a:lnTo>
                    <a:lnTo>
                      <a:pt x="448" y="170"/>
                    </a:lnTo>
                    <a:lnTo>
                      <a:pt x="446" y="188"/>
                    </a:lnTo>
                    <a:lnTo>
                      <a:pt x="442" y="206"/>
                    </a:lnTo>
                    <a:lnTo>
                      <a:pt x="438" y="224"/>
                    </a:lnTo>
                    <a:lnTo>
                      <a:pt x="430" y="244"/>
                    </a:lnTo>
                    <a:lnTo>
                      <a:pt x="422" y="264"/>
                    </a:lnTo>
                    <a:lnTo>
                      <a:pt x="422" y="264"/>
                    </a:lnTo>
                    <a:lnTo>
                      <a:pt x="412" y="284"/>
                    </a:lnTo>
                    <a:lnTo>
                      <a:pt x="402" y="300"/>
                    </a:lnTo>
                    <a:lnTo>
                      <a:pt x="392" y="312"/>
                    </a:lnTo>
                    <a:lnTo>
                      <a:pt x="384" y="322"/>
                    </a:lnTo>
                    <a:lnTo>
                      <a:pt x="370" y="332"/>
                    </a:lnTo>
                    <a:lnTo>
                      <a:pt x="364" y="336"/>
                    </a:lnTo>
                    <a:lnTo>
                      <a:pt x="364" y="336"/>
                    </a:lnTo>
                    <a:lnTo>
                      <a:pt x="360" y="340"/>
                    </a:lnTo>
                    <a:lnTo>
                      <a:pt x="354" y="356"/>
                    </a:lnTo>
                    <a:lnTo>
                      <a:pt x="350" y="368"/>
                    </a:lnTo>
                    <a:lnTo>
                      <a:pt x="348" y="380"/>
                    </a:lnTo>
                    <a:lnTo>
                      <a:pt x="348" y="396"/>
                    </a:lnTo>
                    <a:lnTo>
                      <a:pt x="350" y="414"/>
                    </a:lnTo>
                    <a:lnTo>
                      <a:pt x="350" y="414"/>
                    </a:lnTo>
                    <a:lnTo>
                      <a:pt x="350" y="430"/>
                    </a:lnTo>
                    <a:lnTo>
                      <a:pt x="350" y="442"/>
                    </a:lnTo>
                    <a:lnTo>
                      <a:pt x="348" y="450"/>
                    </a:lnTo>
                    <a:lnTo>
                      <a:pt x="344" y="456"/>
                    </a:lnTo>
                    <a:lnTo>
                      <a:pt x="338" y="462"/>
                    </a:lnTo>
                    <a:lnTo>
                      <a:pt x="334" y="464"/>
                    </a:lnTo>
                    <a:lnTo>
                      <a:pt x="334" y="468"/>
                    </a:lnTo>
                    <a:lnTo>
                      <a:pt x="334" y="468"/>
                    </a:lnTo>
                    <a:lnTo>
                      <a:pt x="346" y="468"/>
                    </a:lnTo>
                    <a:lnTo>
                      <a:pt x="358" y="464"/>
                    </a:lnTo>
                    <a:lnTo>
                      <a:pt x="374" y="458"/>
                    </a:lnTo>
                    <a:lnTo>
                      <a:pt x="390" y="450"/>
                    </a:lnTo>
                    <a:lnTo>
                      <a:pt x="390" y="450"/>
                    </a:lnTo>
                    <a:lnTo>
                      <a:pt x="384" y="456"/>
                    </a:lnTo>
                    <a:lnTo>
                      <a:pt x="378" y="460"/>
                    </a:lnTo>
                    <a:lnTo>
                      <a:pt x="358" y="472"/>
                    </a:lnTo>
                    <a:lnTo>
                      <a:pt x="336" y="484"/>
                    </a:lnTo>
                    <a:lnTo>
                      <a:pt x="326" y="492"/>
                    </a:lnTo>
                    <a:lnTo>
                      <a:pt x="318" y="500"/>
                    </a:lnTo>
                    <a:lnTo>
                      <a:pt x="318" y="500"/>
                    </a:lnTo>
                    <a:lnTo>
                      <a:pt x="304" y="518"/>
                    </a:lnTo>
                    <a:lnTo>
                      <a:pt x="296" y="534"/>
                    </a:lnTo>
                    <a:lnTo>
                      <a:pt x="290" y="558"/>
                    </a:lnTo>
                    <a:lnTo>
                      <a:pt x="280" y="596"/>
                    </a:lnTo>
                    <a:lnTo>
                      <a:pt x="280" y="596"/>
                    </a:lnTo>
                    <a:lnTo>
                      <a:pt x="272" y="616"/>
                    </a:lnTo>
                    <a:lnTo>
                      <a:pt x="266" y="632"/>
                    </a:lnTo>
                    <a:lnTo>
                      <a:pt x="258" y="642"/>
                    </a:lnTo>
                    <a:lnTo>
                      <a:pt x="252" y="650"/>
                    </a:lnTo>
                    <a:lnTo>
                      <a:pt x="244" y="656"/>
                    </a:lnTo>
                    <a:lnTo>
                      <a:pt x="248" y="656"/>
                    </a:lnTo>
                    <a:lnTo>
                      <a:pt x="248" y="656"/>
                    </a:lnTo>
                    <a:lnTo>
                      <a:pt x="254" y="652"/>
                    </a:lnTo>
                    <a:lnTo>
                      <a:pt x="262" y="646"/>
                    </a:lnTo>
                    <a:lnTo>
                      <a:pt x="276" y="634"/>
                    </a:lnTo>
                    <a:lnTo>
                      <a:pt x="280" y="630"/>
                    </a:lnTo>
                    <a:lnTo>
                      <a:pt x="284" y="628"/>
                    </a:lnTo>
                    <a:lnTo>
                      <a:pt x="286" y="632"/>
                    </a:lnTo>
                    <a:lnTo>
                      <a:pt x="284" y="640"/>
                    </a:lnTo>
                    <a:lnTo>
                      <a:pt x="284" y="640"/>
                    </a:lnTo>
                    <a:lnTo>
                      <a:pt x="284" y="648"/>
                    </a:lnTo>
                    <a:lnTo>
                      <a:pt x="284" y="652"/>
                    </a:lnTo>
                    <a:lnTo>
                      <a:pt x="288" y="664"/>
                    </a:lnTo>
                    <a:lnTo>
                      <a:pt x="294" y="672"/>
                    </a:lnTo>
                    <a:lnTo>
                      <a:pt x="302" y="678"/>
                    </a:lnTo>
                    <a:lnTo>
                      <a:pt x="310" y="682"/>
                    </a:lnTo>
                    <a:lnTo>
                      <a:pt x="318" y="684"/>
                    </a:lnTo>
                    <a:lnTo>
                      <a:pt x="322" y="682"/>
                    </a:lnTo>
                    <a:lnTo>
                      <a:pt x="324" y="680"/>
                    </a:lnTo>
                    <a:lnTo>
                      <a:pt x="324" y="676"/>
                    </a:lnTo>
                    <a:lnTo>
                      <a:pt x="324" y="676"/>
                    </a:lnTo>
                    <a:lnTo>
                      <a:pt x="326" y="658"/>
                    </a:lnTo>
                    <a:lnTo>
                      <a:pt x="328" y="640"/>
                    </a:lnTo>
                    <a:lnTo>
                      <a:pt x="330" y="628"/>
                    </a:lnTo>
                    <a:lnTo>
                      <a:pt x="332" y="628"/>
                    </a:lnTo>
                    <a:lnTo>
                      <a:pt x="332" y="630"/>
                    </a:lnTo>
                    <a:lnTo>
                      <a:pt x="332" y="630"/>
                    </a:lnTo>
                    <a:lnTo>
                      <a:pt x="334" y="636"/>
                    </a:lnTo>
                    <a:lnTo>
                      <a:pt x="338" y="642"/>
                    </a:lnTo>
                    <a:lnTo>
                      <a:pt x="348" y="654"/>
                    </a:lnTo>
                    <a:lnTo>
                      <a:pt x="366" y="664"/>
                    </a:lnTo>
                    <a:lnTo>
                      <a:pt x="366" y="664"/>
                    </a:lnTo>
                    <a:lnTo>
                      <a:pt x="376" y="634"/>
                    </a:lnTo>
                    <a:lnTo>
                      <a:pt x="386" y="616"/>
                    </a:lnTo>
                    <a:lnTo>
                      <a:pt x="390" y="610"/>
                    </a:lnTo>
                    <a:lnTo>
                      <a:pt x="390" y="608"/>
                    </a:lnTo>
                    <a:lnTo>
                      <a:pt x="392" y="608"/>
                    </a:lnTo>
                    <a:lnTo>
                      <a:pt x="392" y="608"/>
                    </a:lnTo>
                    <a:lnTo>
                      <a:pt x="394" y="612"/>
                    </a:lnTo>
                    <a:lnTo>
                      <a:pt x="392" y="618"/>
                    </a:lnTo>
                    <a:lnTo>
                      <a:pt x="388" y="630"/>
                    </a:lnTo>
                    <a:lnTo>
                      <a:pt x="376" y="650"/>
                    </a:lnTo>
                    <a:lnTo>
                      <a:pt x="376" y="650"/>
                    </a:lnTo>
                    <a:lnTo>
                      <a:pt x="378" y="650"/>
                    </a:lnTo>
                    <a:lnTo>
                      <a:pt x="384" y="648"/>
                    </a:lnTo>
                    <a:lnTo>
                      <a:pt x="396" y="644"/>
                    </a:lnTo>
                    <a:lnTo>
                      <a:pt x="414" y="632"/>
                    </a:lnTo>
                    <a:lnTo>
                      <a:pt x="414" y="632"/>
                    </a:lnTo>
                    <a:lnTo>
                      <a:pt x="420" y="628"/>
                    </a:lnTo>
                    <a:lnTo>
                      <a:pt x="424" y="622"/>
                    </a:lnTo>
                    <a:lnTo>
                      <a:pt x="430" y="612"/>
                    </a:lnTo>
                    <a:lnTo>
                      <a:pt x="432" y="598"/>
                    </a:lnTo>
                    <a:lnTo>
                      <a:pt x="432" y="586"/>
                    </a:lnTo>
                    <a:lnTo>
                      <a:pt x="430" y="556"/>
                    </a:lnTo>
                    <a:lnTo>
                      <a:pt x="430" y="544"/>
                    </a:lnTo>
                    <a:lnTo>
                      <a:pt x="430" y="532"/>
                    </a:lnTo>
                    <a:lnTo>
                      <a:pt x="430" y="532"/>
                    </a:lnTo>
                    <a:lnTo>
                      <a:pt x="432" y="524"/>
                    </a:lnTo>
                    <a:lnTo>
                      <a:pt x="434" y="524"/>
                    </a:lnTo>
                    <a:lnTo>
                      <a:pt x="436" y="526"/>
                    </a:lnTo>
                    <a:lnTo>
                      <a:pt x="438" y="530"/>
                    </a:lnTo>
                    <a:lnTo>
                      <a:pt x="440" y="538"/>
                    </a:lnTo>
                    <a:lnTo>
                      <a:pt x="440" y="538"/>
                    </a:lnTo>
                    <a:lnTo>
                      <a:pt x="440" y="534"/>
                    </a:lnTo>
                    <a:lnTo>
                      <a:pt x="440" y="534"/>
                    </a:lnTo>
                    <a:lnTo>
                      <a:pt x="442" y="518"/>
                    </a:lnTo>
                    <a:lnTo>
                      <a:pt x="444" y="508"/>
                    </a:lnTo>
                    <a:lnTo>
                      <a:pt x="446" y="504"/>
                    </a:lnTo>
                    <a:lnTo>
                      <a:pt x="448" y="502"/>
                    </a:lnTo>
                    <a:lnTo>
                      <a:pt x="452" y="502"/>
                    </a:lnTo>
                    <a:lnTo>
                      <a:pt x="454" y="506"/>
                    </a:lnTo>
                    <a:lnTo>
                      <a:pt x="454" y="506"/>
                    </a:lnTo>
                    <a:lnTo>
                      <a:pt x="456" y="512"/>
                    </a:lnTo>
                    <a:lnTo>
                      <a:pt x="456" y="524"/>
                    </a:lnTo>
                    <a:lnTo>
                      <a:pt x="454" y="552"/>
                    </a:lnTo>
                    <a:lnTo>
                      <a:pt x="448" y="592"/>
                    </a:lnTo>
                    <a:lnTo>
                      <a:pt x="448" y="592"/>
                    </a:lnTo>
                    <a:lnTo>
                      <a:pt x="460" y="568"/>
                    </a:lnTo>
                    <a:lnTo>
                      <a:pt x="468" y="544"/>
                    </a:lnTo>
                    <a:lnTo>
                      <a:pt x="470" y="532"/>
                    </a:lnTo>
                    <a:lnTo>
                      <a:pt x="472" y="520"/>
                    </a:lnTo>
                    <a:lnTo>
                      <a:pt x="472" y="520"/>
                    </a:lnTo>
                    <a:lnTo>
                      <a:pt x="470" y="494"/>
                    </a:lnTo>
                    <a:lnTo>
                      <a:pt x="464" y="466"/>
                    </a:lnTo>
                    <a:lnTo>
                      <a:pt x="458" y="438"/>
                    </a:lnTo>
                    <a:lnTo>
                      <a:pt x="458" y="438"/>
                    </a:lnTo>
                    <a:lnTo>
                      <a:pt x="460" y="436"/>
                    </a:lnTo>
                    <a:lnTo>
                      <a:pt x="468" y="430"/>
                    </a:lnTo>
                    <a:lnTo>
                      <a:pt x="474" y="422"/>
                    </a:lnTo>
                    <a:lnTo>
                      <a:pt x="478" y="414"/>
                    </a:lnTo>
                    <a:lnTo>
                      <a:pt x="482" y="402"/>
                    </a:lnTo>
                    <a:lnTo>
                      <a:pt x="488" y="386"/>
                    </a:lnTo>
                    <a:lnTo>
                      <a:pt x="488" y="386"/>
                    </a:lnTo>
                    <a:lnTo>
                      <a:pt x="490" y="368"/>
                    </a:lnTo>
                    <a:lnTo>
                      <a:pt x="492" y="352"/>
                    </a:lnTo>
                    <a:lnTo>
                      <a:pt x="490" y="322"/>
                    </a:lnTo>
                    <a:lnTo>
                      <a:pt x="486" y="300"/>
                    </a:lnTo>
                    <a:lnTo>
                      <a:pt x="486" y="296"/>
                    </a:lnTo>
                    <a:lnTo>
                      <a:pt x="486" y="296"/>
                    </a:lnTo>
                    <a:lnTo>
                      <a:pt x="490" y="300"/>
                    </a:lnTo>
                    <a:lnTo>
                      <a:pt x="496" y="304"/>
                    </a:lnTo>
                    <a:lnTo>
                      <a:pt x="500" y="302"/>
                    </a:lnTo>
                    <a:lnTo>
                      <a:pt x="500" y="302"/>
                    </a:lnTo>
                    <a:lnTo>
                      <a:pt x="498" y="300"/>
                    </a:lnTo>
                    <a:lnTo>
                      <a:pt x="498" y="30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 name="Freeform 22"/>
              <p:cNvSpPr>
                <a:spLocks/>
              </p:cNvSpPr>
              <p:nvPr/>
            </p:nvSpPr>
            <p:spPr bwMode="auto">
              <a:xfrm>
                <a:off x="1870" y="2932"/>
                <a:ext cx="96" cy="50"/>
              </a:xfrm>
              <a:custGeom>
                <a:avLst/>
                <a:gdLst>
                  <a:gd name="T0" fmla="*/ 86 w 96"/>
                  <a:gd name="T1" fmla="*/ 42 h 50"/>
                  <a:gd name="T2" fmla="*/ 86 w 96"/>
                  <a:gd name="T3" fmla="*/ 42 h 50"/>
                  <a:gd name="T4" fmla="*/ 70 w 96"/>
                  <a:gd name="T5" fmla="*/ 38 h 50"/>
                  <a:gd name="T6" fmla="*/ 60 w 96"/>
                  <a:gd name="T7" fmla="*/ 34 h 50"/>
                  <a:gd name="T8" fmla="*/ 34 w 96"/>
                  <a:gd name="T9" fmla="*/ 18 h 50"/>
                  <a:gd name="T10" fmla="*/ 34 w 96"/>
                  <a:gd name="T11" fmla="*/ 18 h 50"/>
                  <a:gd name="T12" fmla="*/ 6 w 96"/>
                  <a:gd name="T13" fmla="*/ 4 h 50"/>
                  <a:gd name="T14" fmla="*/ 0 w 96"/>
                  <a:gd name="T15" fmla="*/ 0 h 50"/>
                  <a:gd name="T16" fmla="*/ 0 w 96"/>
                  <a:gd name="T17" fmla="*/ 0 h 50"/>
                  <a:gd name="T18" fmla="*/ 0 w 96"/>
                  <a:gd name="T19" fmla="*/ 4 h 50"/>
                  <a:gd name="T20" fmla="*/ 2 w 96"/>
                  <a:gd name="T21" fmla="*/ 10 h 50"/>
                  <a:gd name="T22" fmla="*/ 6 w 96"/>
                  <a:gd name="T23" fmla="*/ 16 h 50"/>
                  <a:gd name="T24" fmla="*/ 12 w 96"/>
                  <a:gd name="T25" fmla="*/ 22 h 50"/>
                  <a:gd name="T26" fmla="*/ 22 w 96"/>
                  <a:gd name="T27" fmla="*/ 28 h 50"/>
                  <a:gd name="T28" fmla="*/ 34 w 96"/>
                  <a:gd name="T29" fmla="*/ 34 h 50"/>
                  <a:gd name="T30" fmla="*/ 34 w 96"/>
                  <a:gd name="T31" fmla="*/ 34 h 50"/>
                  <a:gd name="T32" fmla="*/ 60 w 96"/>
                  <a:gd name="T33" fmla="*/ 44 h 50"/>
                  <a:gd name="T34" fmla="*/ 80 w 96"/>
                  <a:gd name="T35" fmla="*/ 50 h 50"/>
                  <a:gd name="T36" fmla="*/ 92 w 96"/>
                  <a:gd name="T37" fmla="*/ 50 h 50"/>
                  <a:gd name="T38" fmla="*/ 96 w 96"/>
                  <a:gd name="T39" fmla="*/ 50 h 50"/>
                  <a:gd name="T40" fmla="*/ 86 w 96"/>
                  <a:gd name="T41"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50">
                    <a:moveTo>
                      <a:pt x="86" y="42"/>
                    </a:moveTo>
                    <a:lnTo>
                      <a:pt x="86" y="42"/>
                    </a:lnTo>
                    <a:lnTo>
                      <a:pt x="70" y="38"/>
                    </a:lnTo>
                    <a:lnTo>
                      <a:pt x="60" y="34"/>
                    </a:lnTo>
                    <a:lnTo>
                      <a:pt x="34" y="18"/>
                    </a:lnTo>
                    <a:lnTo>
                      <a:pt x="34" y="18"/>
                    </a:lnTo>
                    <a:lnTo>
                      <a:pt x="6" y="4"/>
                    </a:lnTo>
                    <a:lnTo>
                      <a:pt x="0" y="0"/>
                    </a:lnTo>
                    <a:lnTo>
                      <a:pt x="0" y="0"/>
                    </a:lnTo>
                    <a:lnTo>
                      <a:pt x="0" y="4"/>
                    </a:lnTo>
                    <a:lnTo>
                      <a:pt x="2" y="10"/>
                    </a:lnTo>
                    <a:lnTo>
                      <a:pt x="6" y="16"/>
                    </a:lnTo>
                    <a:lnTo>
                      <a:pt x="12" y="22"/>
                    </a:lnTo>
                    <a:lnTo>
                      <a:pt x="22" y="28"/>
                    </a:lnTo>
                    <a:lnTo>
                      <a:pt x="34" y="34"/>
                    </a:lnTo>
                    <a:lnTo>
                      <a:pt x="34" y="34"/>
                    </a:lnTo>
                    <a:lnTo>
                      <a:pt x="60" y="44"/>
                    </a:lnTo>
                    <a:lnTo>
                      <a:pt x="80" y="50"/>
                    </a:lnTo>
                    <a:lnTo>
                      <a:pt x="92" y="50"/>
                    </a:lnTo>
                    <a:lnTo>
                      <a:pt x="96" y="50"/>
                    </a:lnTo>
                    <a:lnTo>
                      <a:pt x="86" y="42"/>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 name="Freeform 23"/>
              <p:cNvSpPr>
                <a:spLocks/>
              </p:cNvSpPr>
              <p:nvPr/>
            </p:nvSpPr>
            <p:spPr bwMode="auto">
              <a:xfrm>
                <a:off x="1478" y="2888"/>
                <a:ext cx="84" cy="64"/>
              </a:xfrm>
              <a:custGeom>
                <a:avLst/>
                <a:gdLst>
                  <a:gd name="T0" fmla="*/ 84 w 84"/>
                  <a:gd name="T1" fmla="*/ 4 h 64"/>
                  <a:gd name="T2" fmla="*/ 84 w 84"/>
                  <a:gd name="T3" fmla="*/ 4 h 64"/>
                  <a:gd name="T4" fmla="*/ 76 w 84"/>
                  <a:gd name="T5" fmla="*/ 22 h 64"/>
                  <a:gd name="T6" fmla="*/ 68 w 84"/>
                  <a:gd name="T7" fmla="*/ 36 h 64"/>
                  <a:gd name="T8" fmla="*/ 56 w 84"/>
                  <a:gd name="T9" fmla="*/ 46 h 64"/>
                  <a:gd name="T10" fmla="*/ 38 w 84"/>
                  <a:gd name="T11" fmla="*/ 54 h 64"/>
                  <a:gd name="T12" fmla="*/ 38 w 84"/>
                  <a:gd name="T13" fmla="*/ 54 h 64"/>
                  <a:gd name="T14" fmla="*/ 20 w 84"/>
                  <a:gd name="T15" fmla="*/ 60 h 64"/>
                  <a:gd name="T16" fmla="*/ 8 w 84"/>
                  <a:gd name="T17" fmla="*/ 64 h 64"/>
                  <a:gd name="T18" fmla="*/ 0 w 84"/>
                  <a:gd name="T19" fmla="*/ 64 h 64"/>
                  <a:gd name="T20" fmla="*/ 0 w 84"/>
                  <a:gd name="T21" fmla="*/ 64 h 64"/>
                  <a:gd name="T22" fmla="*/ 18 w 84"/>
                  <a:gd name="T23" fmla="*/ 54 h 64"/>
                  <a:gd name="T24" fmla="*/ 50 w 84"/>
                  <a:gd name="T25" fmla="*/ 34 h 64"/>
                  <a:gd name="T26" fmla="*/ 50 w 84"/>
                  <a:gd name="T27" fmla="*/ 34 h 64"/>
                  <a:gd name="T28" fmla="*/ 62 w 84"/>
                  <a:gd name="T29" fmla="*/ 24 h 64"/>
                  <a:gd name="T30" fmla="*/ 72 w 84"/>
                  <a:gd name="T31" fmla="*/ 12 h 64"/>
                  <a:gd name="T32" fmla="*/ 80 w 84"/>
                  <a:gd name="T33" fmla="*/ 0 h 64"/>
                  <a:gd name="T34" fmla="*/ 84 w 84"/>
                  <a:gd name="T35" fmla="*/ 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 h="64">
                    <a:moveTo>
                      <a:pt x="84" y="4"/>
                    </a:moveTo>
                    <a:lnTo>
                      <a:pt x="84" y="4"/>
                    </a:lnTo>
                    <a:lnTo>
                      <a:pt x="76" y="22"/>
                    </a:lnTo>
                    <a:lnTo>
                      <a:pt x="68" y="36"/>
                    </a:lnTo>
                    <a:lnTo>
                      <a:pt x="56" y="46"/>
                    </a:lnTo>
                    <a:lnTo>
                      <a:pt x="38" y="54"/>
                    </a:lnTo>
                    <a:lnTo>
                      <a:pt x="38" y="54"/>
                    </a:lnTo>
                    <a:lnTo>
                      <a:pt x="20" y="60"/>
                    </a:lnTo>
                    <a:lnTo>
                      <a:pt x="8" y="64"/>
                    </a:lnTo>
                    <a:lnTo>
                      <a:pt x="0" y="64"/>
                    </a:lnTo>
                    <a:lnTo>
                      <a:pt x="0" y="64"/>
                    </a:lnTo>
                    <a:lnTo>
                      <a:pt x="18" y="54"/>
                    </a:lnTo>
                    <a:lnTo>
                      <a:pt x="50" y="34"/>
                    </a:lnTo>
                    <a:lnTo>
                      <a:pt x="50" y="34"/>
                    </a:lnTo>
                    <a:lnTo>
                      <a:pt x="62" y="24"/>
                    </a:lnTo>
                    <a:lnTo>
                      <a:pt x="72" y="12"/>
                    </a:lnTo>
                    <a:lnTo>
                      <a:pt x="80" y="0"/>
                    </a:lnTo>
                    <a:lnTo>
                      <a:pt x="84" y="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 name="Freeform 24"/>
              <p:cNvSpPr>
                <a:spLocks/>
              </p:cNvSpPr>
              <p:nvPr/>
            </p:nvSpPr>
            <p:spPr bwMode="auto">
              <a:xfrm>
                <a:off x="1408" y="2220"/>
                <a:ext cx="92" cy="158"/>
              </a:xfrm>
              <a:custGeom>
                <a:avLst/>
                <a:gdLst>
                  <a:gd name="T0" fmla="*/ 90 w 92"/>
                  <a:gd name="T1" fmla="*/ 158 h 158"/>
                  <a:gd name="T2" fmla="*/ 90 w 92"/>
                  <a:gd name="T3" fmla="*/ 158 h 158"/>
                  <a:gd name="T4" fmla="*/ 90 w 92"/>
                  <a:gd name="T5" fmla="*/ 158 h 158"/>
                  <a:gd name="T6" fmla="*/ 90 w 92"/>
                  <a:gd name="T7" fmla="*/ 158 h 158"/>
                  <a:gd name="T8" fmla="*/ 64 w 92"/>
                  <a:gd name="T9" fmla="*/ 118 h 158"/>
                  <a:gd name="T10" fmla="*/ 64 w 92"/>
                  <a:gd name="T11" fmla="*/ 118 h 158"/>
                  <a:gd name="T12" fmla="*/ 42 w 92"/>
                  <a:gd name="T13" fmla="*/ 76 h 158"/>
                  <a:gd name="T14" fmla="*/ 42 w 92"/>
                  <a:gd name="T15" fmla="*/ 76 h 158"/>
                  <a:gd name="T16" fmla="*/ 0 w 92"/>
                  <a:gd name="T17" fmla="*/ 2 h 158"/>
                  <a:gd name="T18" fmla="*/ 0 w 92"/>
                  <a:gd name="T19" fmla="*/ 2 h 158"/>
                  <a:gd name="T20" fmla="*/ 2 w 92"/>
                  <a:gd name="T21" fmla="*/ 0 h 158"/>
                  <a:gd name="T22" fmla="*/ 2 w 92"/>
                  <a:gd name="T23" fmla="*/ 0 h 158"/>
                  <a:gd name="T24" fmla="*/ 4 w 92"/>
                  <a:gd name="T25" fmla="*/ 0 h 158"/>
                  <a:gd name="T26" fmla="*/ 4 w 92"/>
                  <a:gd name="T27" fmla="*/ 0 h 158"/>
                  <a:gd name="T28" fmla="*/ 46 w 92"/>
                  <a:gd name="T29" fmla="*/ 74 h 158"/>
                  <a:gd name="T30" fmla="*/ 46 w 92"/>
                  <a:gd name="T31" fmla="*/ 74 h 158"/>
                  <a:gd name="T32" fmla="*/ 68 w 92"/>
                  <a:gd name="T33" fmla="*/ 116 h 158"/>
                  <a:gd name="T34" fmla="*/ 68 w 92"/>
                  <a:gd name="T35" fmla="*/ 116 h 158"/>
                  <a:gd name="T36" fmla="*/ 92 w 92"/>
                  <a:gd name="T37" fmla="*/ 156 h 158"/>
                  <a:gd name="T38" fmla="*/ 92 w 92"/>
                  <a:gd name="T39" fmla="*/ 156 h 158"/>
                  <a:gd name="T40" fmla="*/ 92 w 92"/>
                  <a:gd name="T41" fmla="*/ 158 h 158"/>
                  <a:gd name="T42" fmla="*/ 92 w 92"/>
                  <a:gd name="T43" fmla="*/ 158 h 158"/>
                  <a:gd name="T44" fmla="*/ 90 w 92"/>
                  <a:gd name="T45" fmla="*/ 158 h 158"/>
                  <a:gd name="T46" fmla="*/ 90 w 92"/>
                  <a:gd name="T4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58">
                    <a:moveTo>
                      <a:pt x="90" y="158"/>
                    </a:moveTo>
                    <a:lnTo>
                      <a:pt x="90" y="158"/>
                    </a:lnTo>
                    <a:lnTo>
                      <a:pt x="90" y="158"/>
                    </a:lnTo>
                    <a:lnTo>
                      <a:pt x="90" y="158"/>
                    </a:lnTo>
                    <a:lnTo>
                      <a:pt x="64" y="118"/>
                    </a:lnTo>
                    <a:lnTo>
                      <a:pt x="64" y="118"/>
                    </a:lnTo>
                    <a:lnTo>
                      <a:pt x="42" y="76"/>
                    </a:lnTo>
                    <a:lnTo>
                      <a:pt x="42" y="76"/>
                    </a:lnTo>
                    <a:lnTo>
                      <a:pt x="0" y="2"/>
                    </a:lnTo>
                    <a:lnTo>
                      <a:pt x="0" y="2"/>
                    </a:lnTo>
                    <a:lnTo>
                      <a:pt x="2" y="0"/>
                    </a:lnTo>
                    <a:lnTo>
                      <a:pt x="2" y="0"/>
                    </a:lnTo>
                    <a:lnTo>
                      <a:pt x="4" y="0"/>
                    </a:lnTo>
                    <a:lnTo>
                      <a:pt x="4" y="0"/>
                    </a:lnTo>
                    <a:lnTo>
                      <a:pt x="46" y="74"/>
                    </a:lnTo>
                    <a:lnTo>
                      <a:pt x="46" y="74"/>
                    </a:lnTo>
                    <a:lnTo>
                      <a:pt x="68" y="116"/>
                    </a:lnTo>
                    <a:lnTo>
                      <a:pt x="68" y="116"/>
                    </a:lnTo>
                    <a:lnTo>
                      <a:pt x="92" y="156"/>
                    </a:lnTo>
                    <a:lnTo>
                      <a:pt x="92" y="156"/>
                    </a:lnTo>
                    <a:lnTo>
                      <a:pt x="92" y="158"/>
                    </a:lnTo>
                    <a:lnTo>
                      <a:pt x="92" y="158"/>
                    </a:lnTo>
                    <a:lnTo>
                      <a:pt x="90" y="158"/>
                    </a:lnTo>
                    <a:lnTo>
                      <a:pt x="90" y="158"/>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 name="Freeform 25"/>
              <p:cNvSpPr>
                <a:spLocks/>
              </p:cNvSpPr>
              <p:nvPr/>
            </p:nvSpPr>
            <p:spPr bwMode="auto">
              <a:xfrm>
                <a:off x="1946" y="2226"/>
                <a:ext cx="82" cy="106"/>
              </a:xfrm>
              <a:custGeom>
                <a:avLst/>
                <a:gdLst>
                  <a:gd name="T0" fmla="*/ 2 w 82"/>
                  <a:gd name="T1" fmla="*/ 106 h 106"/>
                  <a:gd name="T2" fmla="*/ 2 w 82"/>
                  <a:gd name="T3" fmla="*/ 106 h 106"/>
                  <a:gd name="T4" fmla="*/ 0 w 82"/>
                  <a:gd name="T5" fmla="*/ 104 h 106"/>
                  <a:gd name="T6" fmla="*/ 0 w 82"/>
                  <a:gd name="T7" fmla="*/ 104 h 106"/>
                  <a:gd name="T8" fmla="*/ 0 w 82"/>
                  <a:gd name="T9" fmla="*/ 102 h 106"/>
                  <a:gd name="T10" fmla="*/ 0 w 82"/>
                  <a:gd name="T11" fmla="*/ 102 h 106"/>
                  <a:gd name="T12" fmla="*/ 10 w 82"/>
                  <a:gd name="T13" fmla="*/ 92 h 106"/>
                  <a:gd name="T14" fmla="*/ 36 w 82"/>
                  <a:gd name="T15" fmla="*/ 66 h 106"/>
                  <a:gd name="T16" fmla="*/ 48 w 82"/>
                  <a:gd name="T17" fmla="*/ 50 h 106"/>
                  <a:gd name="T18" fmla="*/ 62 w 82"/>
                  <a:gd name="T19" fmla="*/ 34 h 106"/>
                  <a:gd name="T20" fmla="*/ 72 w 82"/>
                  <a:gd name="T21" fmla="*/ 16 h 106"/>
                  <a:gd name="T22" fmla="*/ 78 w 82"/>
                  <a:gd name="T23" fmla="*/ 0 h 106"/>
                  <a:gd name="T24" fmla="*/ 78 w 82"/>
                  <a:gd name="T25" fmla="*/ 0 h 106"/>
                  <a:gd name="T26" fmla="*/ 80 w 82"/>
                  <a:gd name="T27" fmla="*/ 0 h 106"/>
                  <a:gd name="T28" fmla="*/ 80 w 82"/>
                  <a:gd name="T29" fmla="*/ 0 h 106"/>
                  <a:gd name="T30" fmla="*/ 82 w 82"/>
                  <a:gd name="T31" fmla="*/ 2 h 106"/>
                  <a:gd name="T32" fmla="*/ 82 w 82"/>
                  <a:gd name="T33" fmla="*/ 2 h 106"/>
                  <a:gd name="T34" fmla="*/ 76 w 82"/>
                  <a:gd name="T35" fmla="*/ 18 h 106"/>
                  <a:gd name="T36" fmla="*/ 66 w 82"/>
                  <a:gd name="T37" fmla="*/ 36 h 106"/>
                  <a:gd name="T38" fmla="*/ 52 w 82"/>
                  <a:gd name="T39" fmla="*/ 52 h 106"/>
                  <a:gd name="T40" fmla="*/ 40 w 82"/>
                  <a:gd name="T41" fmla="*/ 68 h 106"/>
                  <a:gd name="T42" fmla="*/ 14 w 82"/>
                  <a:gd name="T43" fmla="*/ 94 h 106"/>
                  <a:gd name="T44" fmla="*/ 2 w 82"/>
                  <a:gd name="T45" fmla="*/ 104 h 106"/>
                  <a:gd name="T46" fmla="*/ 2 w 82"/>
                  <a:gd name="T47" fmla="*/ 104 h 106"/>
                  <a:gd name="T48" fmla="*/ 2 w 82"/>
                  <a:gd name="T49" fmla="*/ 106 h 106"/>
                  <a:gd name="T50" fmla="*/ 2 w 82"/>
                  <a:gd name="T51"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106">
                    <a:moveTo>
                      <a:pt x="2" y="106"/>
                    </a:moveTo>
                    <a:lnTo>
                      <a:pt x="2" y="106"/>
                    </a:lnTo>
                    <a:lnTo>
                      <a:pt x="0" y="104"/>
                    </a:lnTo>
                    <a:lnTo>
                      <a:pt x="0" y="104"/>
                    </a:lnTo>
                    <a:lnTo>
                      <a:pt x="0" y="102"/>
                    </a:lnTo>
                    <a:lnTo>
                      <a:pt x="0" y="102"/>
                    </a:lnTo>
                    <a:lnTo>
                      <a:pt x="10" y="92"/>
                    </a:lnTo>
                    <a:lnTo>
                      <a:pt x="36" y="66"/>
                    </a:lnTo>
                    <a:lnTo>
                      <a:pt x="48" y="50"/>
                    </a:lnTo>
                    <a:lnTo>
                      <a:pt x="62" y="34"/>
                    </a:lnTo>
                    <a:lnTo>
                      <a:pt x="72" y="16"/>
                    </a:lnTo>
                    <a:lnTo>
                      <a:pt x="78" y="0"/>
                    </a:lnTo>
                    <a:lnTo>
                      <a:pt x="78" y="0"/>
                    </a:lnTo>
                    <a:lnTo>
                      <a:pt x="80" y="0"/>
                    </a:lnTo>
                    <a:lnTo>
                      <a:pt x="80" y="0"/>
                    </a:lnTo>
                    <a:lnTo>
                      <a:pt x="82" y="2"/>
                    </a:lnTo>
                    <a:lnTo>
                      <a:pt x="82" y="2"/>
                    </a:lnTo>
                    <a:lnTo>
                      <a:pt x="76" y="18"/>
                    </a:lnTo>
                    <a:lnTo>
                      <a:pt x="66" y="36"/>
                    </a:lnTo>
                    <a:lnTo>
                      <a:pt x="52" y="52"/>
                    </a:lnTo>
                    <a:lnTo>
                      <a:pt x="40" y="68"/>
                    </a:lnTo>
                    <a:lnTo>
                      <a:pt x="14" y="94"/>
                    </a:lnTo>
                    <a:lnTo>
                      <a:pt x="2" y="104"/>
                    </a:lnTo>
                    <a:lnTo>
                      <a:pt x="2" y="104"/>
                    </a:lnTo>
                    <a:lnTo>
                      <a:pt x="2" y="106"/>
                    </a:lnTo>
                    <a:lnTo>
                      <a:pt x="2" y="106"/>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55" name="Group 54"/>
          <p:cNvGrpSpPr/>
          <p:nvPr/>
        </p:nvGrpSpPr>
        <p:grpSpPr>
          <a:xfrm>
            <a:off x="7336373" y="1866972"/>
            <a:ext cx="1756057" cy="4051652"/>
            <a:chOff x="9193653" y="684560"/>
            <a:chExt cx="2576913" cy="5945565"/>
          </a:xfrm>
        </p:grpSpPr>
        <p:sp>
          <p:nvSpPr>
            <p:cNvPr id="54" name="Oval 53"/>
            <p:cNvSpPr/>
            <p:nvPr/>
          </p:nvSpPr>
          <p:spPr>
            <a:xfrm>
              <a:off x="9193653" y="6006249"/>
              <a:ext cx="2576913" cy="623876"/>
            </a:xfrm>
            <a:prstGeom prst="ellipse">
              <a:avLst/>
            </a:prstGeom>
            <a:solidFill>
              <a:schemeClr val="tx1">
                <a:lumMod val="65000"/>
                <a:lumOff val="35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26" name="Group 28"/>
            <p:cNvGrpSpPr>
              <a:grpSpLocks noChangeAspect="1"/>
            </p:cNvGrpSpPr>
            <p:nvPr/>
          </p:nvGrpSpPr>
          <p:grpSpPr bwMode="auto">
            <a:xfrm flipH="1">
              <a:off x="9589476" y="684560"/>
              <a:ext cx="1894185" cy="5715710"/>
              <a:chOff x="948" y="2233"/>
              <a:chExt cx="400" cy="1207"/>
            </a:xfrm>
          </p:grpSpPr>
          <p:sp>
            <p:nvSpPr>
              <p:cNvPr id="27" name="Freeform 29"/>
              <p:cNvSpPr>
                <a:spLocks/>
              </p:cNvSpPr>
              <p:nvPr/>
            </p:nvSpPr>
            <p:spPr bwMode="auto">
              <a:xfrm>
                <a:off x="973" y="3384"/>
                <a:ext cx="112" cy="56"/>
              </a:xfrm>
              <a:custGeom>
                <a:avLst/>
                <a:gdLst>
                  <a:gd name="T0" fmla="*/ 222 w 226"/>
                  <a:gd name="T1" fmla="*/ 0 h 112"/>
                  <a:gd name="T2" fmla="*/ 222 w 226"/>
                  <a:gd name="T3" fmla="*/ 0 h 112"/>
                  <a:gd name="T4" fmla="*/ 226 w 226"/>
                  <a:gd name="T5" fmla="*/ 37 h 112"/>
                  <a:gd name="T6" fmla="*/ 226 w 226"/>
                  <a:gd name="T7" fmla="*/ 47 h 112"/>
                  <a:gd name="T8" fmla="*/ 226 w 226"/>
                  <a:gd name="T9" fmla="*/ 52 h 112"/>
                  <a:gd name="T10" fmla="*/ 226 w 226"/>
                  <a:gd name="T11" fmla="*/ 52 h 112"/>
                  <a:gd name="T12" fmla="*/ 222 w 226"/>
                  <a:gd name="T13" fmla="*/ 54 h 112"/>
                  <a:gd name="T14" fmla="*/ 217 w 226"/>
                  <a:gd name="T15" fmla="*/ 58 h 112"/>
                  <a:gd name="T16" fmla="*/ 208 w 226"/>
                  <a:gd name="T17" fmla="*/ 61 h 112"/>
                  <a:gd name="T18" fmla="*/ 196 w 226"/>
                  <a:gd name="T19" fmla="*/ 65 h 112"/>
                  <a:gd name="T20" fmla="*/ 196 w 226"/>
                  <a:gd name="T21" fmla="*/ 65 h 112"/>
                  <a:gd name="T22" fmla="*/ 173 w 226"/>
                  <a:gd name="T23" fmla="*/ 68 h 112"/>
                  <a:gd name="T24" fmla="*/ 166 w 226"/>
                  <a:gd name="T25" fmla="*/ 68 h 112"/>
                  <a:gd name="T26" fmla="*/ 166 w 226"/>
                  <a:gd name="T27" fmla="*/ 68 h 112"/>
                  <a:gd name="T28" fmla="*/ 154 w 226"/>
                  <a:gd name="T29" fmla="*/ 79 h 112"/>
                  <a:gd name="T30" fmla="*/ 145 w 226"/>
                  <a:gd name="T31" fmla="*/ 87 h 112"/>
                  <a:gd name="T32" fmla="*/ 140 w 226"/>
                  <a:gd name="T33" fmla="*/ 94 h 112"/>
                  <a:gd name="T34" fmla="*/ 140 w 226"/>
                  <a:gd name="T35" fmla="*/ 94 h 112"/>
                  <a:gd name="T36" fmla="*/ 137 w 226"/>
                  <a:gd name="T37" fmla="*/ 100 h 112"/>
                  <a:gd name="T38" fmla="*/ 128 w 226"/>
                  <a:gd name="T39" fmla="*/ 105 h 112"/>
                  <a:gd name="T40" fmla="*/ 114 w 226"/>
                  <a:gd name="T41" fmla="*/ 110 h 112"/>
                  <a:gd name="T42" fmla="*/ 93 w 226"/>
                  <a:gd name="T43" fmla="*/ 112 h 112"/>
                  <a:gd name="T44" fmla="*/ 93 w 226"/>
                  <a:gd name="T45" fmla="*/ 112 h 112"/>
                  <a:gd name="T46" fmla="*/ 67 w 226"/>
                  <a:gd name="T47" fmla="*/ 112 h 112"/>
                  <a:gd name="T48" fmla="*/ 39 w 226"/>
                  <a:gd name="T49" fmla="*/ 112 h 112"/>
                  <a:gd name="T50" fmla="*/ 26 w 226"/>
                  <a:gd name="T51" fmla="*/ 110 h 112"/>
                  <a:gd name="T52" fmla="*/ 16 w 226"/>
                  <a:gd name="T53" fmla="*/ 108 h 112"/>
                  <a:gd name="T54" fmla="*/ 9 w 226"/>
                  <a:gd name="T55" fmla="*/ 107 h 112"/>
                  <a:gd name="T56" fmla="*/ 4 w 226"/>
                  <a:gd name="T57" fmla="*/ 103 h 112"/>
                  <a:gd name="T58" fmla="*/ 4 w 226"/>
                  <a:gd name="T59" fmla="*/ 103 h 112"/>
                  <a:gd name="T60" fmla="*/ 0 w 226"/>
                  <a:gd name="T61" fmla="*/ 98 h 112"/>
                  <a:gd name="T62" fmla="*/ 0 w 226"/>
                  <a:gd name="T63" fmla="*/ 91 h 112"/>
                  <a:gd name="T64" fmla="*/ 0 w 226"/>
                  <a:gd name="T65" fmla="*/ 82 h 112"/>
                  <a:gd name="T66" fmla="*/ 2 w 226"/>
                  <a:gd name="T67" fmla="*/ 75 h 112"/>
                  <a:gd name="T68" fmla="*/ 5 w 226"/>
                  <a:gd name="T69" fmla="*/ 68 h 112"/>
                  <a:gd name="T70" fmla="*/ 11 w 226"/>
                  <a:gd name="T71" fmla="*/ 59 h 112"/>
                  <a:gd name="T72" fmla="*/ 16 w 226"/>
                  <a:gd name="T73" fmla="*/ 54 h 112"/>
                  <a:gd name="T74" fmla="*/ 23 w 226"/>
                  <a:gd name="T75" fmla="*/ 49 h 112"/>
                  <a:gd name="T76" fmla="*/ 23 w 226"/>
                  <a:gd name="T77" fmla="*/ 49 h 112"/>
                  <a:gd name="T78" fmla="*/ 37 w 226"/>
                  <a:gd name="T79" fmla="*/ 44 h 112"/>
                  <a:gd name="T80" fmla="*/ 61 w 226"/>
                  <a:gd name="T81" fmla="*/ 37 h 112"/>
                  <a:gd name="T82" fmla="*/ 130 w 226"/>
                  <a:gd name="T83" fmla="*/ 21 h 112"/>
                  <a:gd name="T84" fmla="*/ 222 w 226"/>
                  <a:gd name="T85" fmla="*/ 0 h 112"/>
                  <a:gd name="T86" fmla="*/ 222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222" y="0"/>
                    </a:moveTo>
                    <a:lnTo>
                      <a:pt x="222" y="0"/>
                    </a:lnTo>
                    <a:lnTo>
                      <a:pt x="226" y="37"/>
                    </a:lnTo>
                    <a:lnTo>
                      <a:pt x="226" y="47"/>
                    </a:lnTo>
                    <a:lnTo>
                      <a:pt x="226" y="52"/>
                    </a:lnTo>
                    <a:lnTo>
                      <a:pt x="226" y="52"/>
                    </a:lnTo>
                    <a:lnTo>
                      <a:pt x="222" y="54"/>
                    </a:lnTo>
                    <a:lnTo>
                      <a:pt x="217" y="58"/>
                    </a:lnTo>
                    <a:lnTo>
                      <a:pt x="208" y="61"/>
                    </a:lnTo>
                    <a:lnTo>
                      <a:pt x="196" y="65"/>
                    </a:lnTo>
                    <a:lnTo>
                      <a:pt x="196" y="65"/>
                    </a:lnTo>
                    <a:lnTo>
                      <a:pt x="173" y="68"/>
                    </a:lnTo>
                    <a:lnTo>
                      <a:pt x="166" y="68"/>
                    </a:lnTo>
                    <a:lnTo>
                      <a:pt x="166" y="68"/>
                    </a:lnTo>
                    <a:lnTo>
                      <a:pt x="154" y="79"/>
                    </a:lnTo>
                    <a:lnTo>
                      <a:pt x="145" y="87"/>
                    </a:lnTo>
                    <a:lnTo>
                      <a:pt x="140" y="94"/>
                    </a:lnTo>
                    <a:lnTo>
                      <a:pt x="140" y="94"/>
                    </a:lnTo>
                    <a:lnTo>
                      <a:pt x="137" y="100"/>
                    </a:lnTo>
                    <a:lnTo>
                      <a:pt x="128" y="105"/>
                    </a:lnTo>
                    <a:lnTo>
                      <a:pt x="114" y="110"/>
                    </a:lnTo>
                    <a:lnTo>
                      <a:pt x="93" y="112"/>
                    </a:lnTo>
                    <a:lnTo>
                      <a:pt x="93" y="112"/>
                    </a:lnTo>
                    <a:lnTo>
                      <a:pt x="67" y="112"/>
                    </a:lnTo>
                    <a:lnTo>
                      <a:pt x="39" y="112"/>
                    </a:lnTo>
                    <a:lnTo>
                      <a:pt x="26" y="110"/>
                    </a:lnTo>
                    <a:lnTo>
                      <a:pt x="16" y="108"/>
                    </a:lnTo>
                    <a:lnTo>
                      <a:pt x="9" y="107"/>
                    </a:lnTo>
                    <a:lnTo>
                      <a:pt x="4" y="103"/>
                    </a:lnTo>
                    <a:lnTo>
                      <a:pt x="4" y="103"/>
                    </a:lnTo>
                    <a:lnTo>
                      <a:pt x="0" y="98"/>
                    </a:lnTo>
                    <a:lnTo>
                      <a:pt x="0" y="91"/>
                    </a:lnTo>
                    <a:lnTo>
                      <a:pt x="0" y="82"/>
                    </a:lnTo>
                    <a:lnTo>
                      <a:pt x="2" y="75"/>
                    </a:lnTo>
                    <a:lnTo>
                      <a:pt x="5" y="68"/>
                    </a:lnTo>
                    <a:lnTo>
                      <a:pt x="11" y="59"/>
                    </a:lnTo>
                    <a:lnTo>
                      <a:pt x="16" y="54"/>
                    </a:lnTo>
                    <a:lnTo>
                      <a:pt x="23" y="49"/>
                    </a:lnTo>
                    <a:lnTo>
                      <a:pt x="23" y="49"/>
                    </a:lnTo>
                    <a:lnTo>
                      <a:pt x="37" y="44"/>
                    </a:lnTo>
                    <a:lnTo>
                      <a:pt x="61" y="37"/>
                    </a:lnTo>
                    <a:lnTo>
                      <a:pt x="130" y="21"/>
                    </a:lnTo>
                    <a:lnTo>
                      <a:pt x="222" y="0"/>
                    </a:lnTo>
                    <a:lnTo>
                      <a:pt x="222"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 name="Freeform 30"/>
              <p:cNvSpPr>
                <a:spLocks/>
              </p:cNvSpPr>
              <p:nvPr/>
            </p:nvSpPr>
            <p:spPr bwMode="auto">
              <a:xfrm>
                <a:off x="975" y="3352"/>
                <a:ext cx="111" cy="73"/>
              </a:xfrm>
              <a:custGeom>
                <a:avLst/>
                <a:gdLst>
                  <a:gd name="T0" fmla="*/ 44 w 223"/>
                  <a:gd name="T1" fmla="*/ 84 h 145"/>
                  <a:gd name="T2" fmla="*/ 44 w 223"/>
                  <a:gd name="T3" fmla="*/ 84 h 145"/>
                  <a:gd name="T4" fmla="*/ 53 w 223"/>
                  <a:gd name="T5" fmla="*/ 73 h 145"/>
                  <a:gd name="T6" fmla="*/ 60 w 223"/>
                  <a:gd name="T7" fmla="*/ 65 h 145"/>
                  <a:gd name="T8" fmla="*/ 69 w 223"/>
                  <a:gd name="T9" fmla="*/ 47 h 145"/>
                  <a:gd name="T10" fmla="*/ 69 w 223"/>
                  <a:gd name="T11" fmla="*/ 47 h 145"/>
                  <a:gd name="T12" fmla="*/ 81 w 223"/>
                  <a:gd name="T13" fmla="*/ 47 h 145"/>
                  <a:gd name="T14" fmla="*/ 90 w 223"/>
                  <a:gd name="T15" fmla="*/ 45 h 145"/>
                  <a:gd name="T16" fmla="*/ 98 w 223"/>
                  <a:gd name="T17" fmla="*/ 40 h 145"/>
                  <a:gd name="T18" fmla="*/ 105 w 223"/>
                  <a:gd name="T19" fmla="*/ 33 h 145"/>
                  <a:gd name="T20" fmla="*/ 118 w 223"/>
                  <a:gd name="T21" fmla="*/ 16 h 145"/>
                  <a:gd name="T22" fmla="*/ 125 w 223"/>
                  <a:gd name="T23" fmla="*/ 7 h 145"/>
                  <a:gd name="T24" fmla="*/ 132 w 223"/>
                  <a:gd name="T25" fmla="*/ 0 h 145"/>
                  <a:gd name="T26" fmla="*/ 132 w 223"/>
                  <a:gd name="T27" fmla="*/ 0 h 145"/>
                  <a:gd name="T28" fmla="*/ 142 w 223"/>
                  <a:gd name="T29" fmla="*/ 2 h 145"/>
                  <a:gd name="T30" fmla="*/ 142 w 223"/>
                  <a:gd name="T31" fmla="*/ 2 h 145"/>
                  <a:gd name="T32" fmla="*/ 142 w 223"/>
                  <a:gd name="T33" fmla="*/ 26 h 145"/>
                  <a:gd name="T34" fmla="*/ 142 w 223"/>
                  <a:gd name="T35" fmla="*/ 42 h 145"/>
                  <a:gd name="T36" fmla="*/ 144 w 223"/>
                  <a:gd name="T37" fmla="*/ 49 h 145"/>
                  <a:gd name="T38" fmla="*/ 146 w 223"/>
                  <a:gd name="T39" fmla="*/ 52 h 145"/>
                  <a:gd name="T40" fmla="*/ 149 w 223"/>
                  <a:gd name="T41" fmla="*/ 54 h 145"/>
                  <a:gd name="T42" fmla="*/ 153 w 223"/>
                  <a:gd name="T43" fmla="*/ 56 h 145"/>
                  <a:gd name="T44" fmla="*/ 153 w 223"/>
                  <a:gd name="T45" fmla="*/ 56 h 145"/>
                  <a:gd name="T46" fmla="*/ 165 w 223"/>
                  <a:gd name="T47" fmla="*/ 56 h 145"/>
                  <a:gd name="T48" fmla="*/ 184 w 223"/>
                  <a:gd name="T49" fmla="*/ 54 h 145"/>
                  <a:gd name="T50" fmla="*/ 203 w 223"/>
                  <a:gd name="T51" fmla="*/ 51 h 145"/>
                  <a:gd name="T52" fmla="*/ 221 w 223"/>
                  <a:gd name="T53" fmla="*/ 45 h 145"/>
                  <a:gd name="T54" fmla="*/ 221 w 223"/>
                  <a:gd name="T55" fmla="*/ 45 h 145"/>
                  <a:gd name="T56" fmla="*/ 223 w 223"/>
                  <a:gd name="T57" fmla="*/ 58 h 145"/>
                  <a:gd name="T58" fmla="*/ 223 w 223"/>
                  <a:gd name="T59" fmla="*/ 66 h 145"/>
                  <a:gd name="T60" fmla="*/ 223 w 223"/>
                  <a:gd name="T61" fmla="*/ 72 h 145"/>
                  <a:gd name="T62" fmla="*/ 219 w 223"/>
                  <a:gd name="T63" fmla="*/ 75 h 145"/>
                  <a:gd name="T64" fmla="*/ 219 w 223"/>
                  <a:gd name="T65" fmla="*/ 75 h 145"/>
                  <a:gd name="T66" fmla="*/ 214 w 223"/>
                  <a:gd name="T67" fmla="*/ 77 h 145"/>
                  <a:gd name="T68" fmla="*/ 207 w 223"/>
                  <a:gd name="T69" fmla="*/ 80 h 145"/>
                  <a:gd name="T70" fmla="*/ 196 w 223"/>
                  <a:gd name="T71" fmla="*/ 84 h 145"/>
                  <a:gd name="T72" fmla="*/ 184 w 223"/>
                  <a:gd name="T73" fmla="*/ 91 h 145"/>
                  <a:gd name="T74" fmla="*/ 184 w 223"/>
                  <a:gd name="T75" fmla="*/ 91 h 145"/>
                  <a:gd name="T76" fmla="*/ 170 w 223"/>
                  <a:gd name="T77" fmla="*/ 101 h 145"/>
                  <a:gd name="T78" fmla="*/ 160 w 223"/>
                  <a:gd name="T79" fmla="*/ 112 h 145"/>
                  <a:gd name="T80" fmla="*/ 146 w 223"/>
                  <a:gd name="T81" fmla="*/ 131 h 145"/>
                  <a:gd name="T82" fmla="*/ 146 w 223"/>
                  <a:gd name="T83" fmla="*/ 131 h 145"/>
                  <a:gd name="T84" fmla="*/ 140 w 223"/>
                  <a:gd name="T85" fmla="*/ 135 h 145"/>
                  <a:gd name="T86" fmla="*/ 133 w 223"/>
                  <a:gd name="T87" fmla="*/ 138 h 145"/>
                  <a:gd name="T88" fmla="*/ 116 w 223"/>
                  <a:gd name="T89" fmla="*/ 142 h 145"/>
                  <a:gd name="T90" fmla="*/ 91 w 223"/>
                  <a:gd name="T91" fmla="*/ 145 h 145"/>
                  <a:gd name="T92" fmla="*/ 69 w 223"/>
                  <a:gd name="T93" fmla="*/ 145 h 145"/>
                  <a:gd name="T94" fmla="*/ 69 w 223"/>
                  <a:gd name="T95" fmla="*/ 145 h 145"/>
                  <a:gd name="T96" fmla="*/ 46 w 223"/>
                  <a:gd name="T97" fmla="*/ 143 h 145"/>
                  <a:gd name="T98" fmla="*/ 27 w 223"/>
                  <a:gd name="T99" fmla="*/ 142 h 145"/>
                  <a:gd name="T100" fmla="*/ 18 w 223"/>
                  <a:gd name="T101" fmla="*/ 140 h 145"/>
                  <a:gd name="T102" fmla="*/ 11 w 223"/>
                  <a:gd name="T103" fmla="*/ 136 h 145"/>
                  <a:gd name="T104" fmla="*/ 6 w 223"/>
                  <a:gd name="T105" fmla="*/ 133 h 145"/>
                  <a:gd name="T106" fmla="*/ 2 w 223"/>
                  <a:gd name="T107" fmla="*/ 129 h 145"/>
                  <a:gd name="T108" fmla="*/ 2 w 223"/>
                  <a:gd name="T109" fmla="*/ 129 h 145"/>
                  <a:gd name="T110" fmla="*/ 0 w 223"/>
                  <a:gd name="T111" fmla="*/ 124 h 145"/>
                  <a:gd name="T112" fmla="*/ 2 w 223"/>
                  <a:gd name="T113" fmla="*/ 117 h 145"/>
                  <a:gd name="T114" fmla="*/ 7 w 223"/>
                  <a:gd name="T115" fmla="*/ 112 h 145"/>
                  <a:gd name="T116" fmla="*/ 14 w 223"/>
                  <a:gd name="T117" fmla="*/ 107 h 145"/>
                  <a:gd name="T118" fmla="*/ 44 w 223"/>
                  <a:gd name="T119" fmla="*/ 84 h 145"/>
                  <a:gd name="T120" fmla="*/ 44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44" y="84"/>
                    </a:moveTo>
                    <a:lnTo>
                      <a:pt x="44" y="84"/>
                    </a:lnTo>
                    <a:lnTo>
                      <a:pt x="53" y="73"/>
                    </a:lnTo>
                    <a:lnTo>
                      <a:pt x="60" y="65"/>
                    </a:lnTo>
                    <a:lnTo>
                      <a:pt x="69" y="47"/>
                    </a:lnTo>
                    <a:lnTo>
                      <a:pt x="69" y="47"/>
                    </a:lnTo>
                    <a:lnTo>
                      <a:pt x="81" y="47"/>
                    </a:lnTo>
                    <a:lnTo>
                      <a:pt x="90" y="45"/>
                    </a:lnTo>
                    <a:lnTo>
                      <a:pt x="98" y="40"/>
                    </a:lnTo>
                    <a:lnTo>
                      <a:pt x="105" y="33"/>
                    </a:lnTo>
                    <a:lnTo>
                      <a:pt x="118" y="16"/>
                    </a:lnTo>
                    <a:lnTo>
                      <a:pt x="125" y="7"/>
                    </a:lnTo>
                    <a:lnTo>
                      <a:pt x="132" y="0"/>
                    </a:lnTo>
                    <a:lnTo>
                      <a:pt x="132" y="0"/>
                    </a:lnTo>
                    <a:lnTo>
                      <a:pt x="142" y="2"/>
                    </a:lnTo>
                    <a:lnTo>
                      <a:pt x="142" y="2"/>
                    </a:lnTo>
                    <a:lnTo>
                      <a:pt x="142" y="26"/>
                    </a:lnTo>
                    <a:lnTo>
                      <a:pt x="142" y="42"/>
                    </a:lnTo>
                    <a:lnTo>
                      <a:pt x="144" y="49"/>
                    </a:lnTo>
                    <a:lnTo>
                      <a:pt x="146" y="52"/>
                    </a:lnTo>
                    <a:lnTo>
                      <a:pt x="149" y="54"/>
                    </a:lnTo>
                    <a:lnTo>
                      <a:pt x="153" y="56"/>
                    </a:lnTo>
                    <a:lnTo>
                      <a:pt x="153" y="56"/>
                    </a:lnTo>
                    <a:lnTo>
                      <a:pt x="165" y="56"/>
                    </a:lnTo>
                    <a:lnTo>
                      <a:pt x="184" y="54"/>
                    </a:lnTo>
                    <a:lnTo>
                      <a:pt x="203" y="51"/>
                    </a:lnTo>
                    <a:lnTo>
                      <a:pt x="221" y="45"/>
                    </a:lnTo>
                    <a:lnTo>
                      <a:pt x="221" y="45"/>
                    </a:lnTo>
                    <a:lnTo>
                      <a:pt x="223" y="58"/>
                    </a:lnTo>
                    <a:lnTo>
                      <a:pt x="223" y="66"/>
                    </a:lnTo>
                    <a:lnTo>
                      <a:pt x="223" y="72"/>
                    </a:lnTo>
                    <a:lnTo>
                      <a:pt x="219" y="75"/>
                    </a:lnTo>
                    <a:lnTo>
                      <a:pt x="219" y="75"/>
                    </a:lnTo>
                    <a:lnTo>
                      <a:pt x="214" y="77"/>
                    </a:lnTo>
                    <a:lnTo>
                      <a:pt x="207" y="80"/>
                    </a:lnTo>
                    <a:lnTo>
                      <a:pt x="196" y="84"/>
                    </a:lnTo>
                    <a:lnTo>
                      <a:pt x="184" y="91"/>
                    </a:lnTo>
                    <a:lnTo>
                      <a:pt x="184" y="91"/>
                    </a:lnTo>
                    <a:lnTo>
                      <a:pt x="170" y="101"/>
                    </a:lnTo>
                    <a:lnTo>
                      <a:pt x="160" y="112"/>
                    </a:lnTo>
                    <a:lnTo>
                      <a:pt x="146" y="131"/>
                    </a:lnTo>
                    <a:lnTo>
                      <a:pt x="146" y="131"/>
                    </a:lnTo>
                    <a:lnTo>
                      <a:pt x="140" y="135"/>
                    </a:lnTo>
                    <a:lnTo>
                      <a:pt x="133" y="138"/>
                    </a:lnTo>
                    <a:lnTo>
                      <a:pt x="116" y="142"/>
                    </a:lnTo>
                    <a:lnTo>
                      <a:pt x="91" y="145"/>
                    </a:lnTo>
                    <a:lnTo>
                      <a:pt x="69" y="145"/>
                    </a:lnTo>
                    <a:lnTo>
                      <a:pt x="69" y="145"/>
                    </a:lnTo>
                    <a:lnTo>
                      <a:pt x="46" y="143"/>
                    </a:lnTo>
                    <a:lnTo>
                      <a:pt x="27" y="142"/>
                    </a:lnTo>
                    <a:lnTo>
                      <a:pt x="18" y="140"/>
                    </a:lnTo>
                    <a:lnTo>
                      <a:pt x="11" y="136"/>
                    </a:lnTo>
                    <a:lnTo>
                      <a:pt x="6" y="133"/>
                    </a:lnTo>
                    <a:lnTo>
                      <a:pt x="2" y="129"/>
                    </a:lnTo>
                    <a:lnTo>
                      <a:pt x="2" y="129"/>
                    </a:lnTo>
                    <a:lnTo>
                      <a:pt x="0" y="124"/>
                    </a:lnTo>
                    <a:lnTo>
                      <a:pt x="2" y="117"/>
                    </a:lnTo>
                    <a:lnTo>
                      <a:pt x="7" y="112"/>
                    </a:lnTo>
                    <a:lnTo>
                      <a:pt x="14" y="107"/>
                    </a:lnTo>
                    <a:lnTo>
                      <a:pt x="44" y="84"/>
                    </a:lnTo>
                    <a:lnTo>
                      <a:pt x="44"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 name="Freeform 31"/>
              <p:cNvSpPr>
                <a:spLocks/>
              </p:cNvSpPr>
              <p:nvPr/>
            </p:nvSpPr>
            <p:spPr bwMode="auto">
              <a:xfrm>
                <a:off x="1009" y="3351"/>
                <a:ext cx="32" cy="25"/>
              </a:xfrm>
              <a:custGeom>
                <a:avLst/>
                <a:gdLst>
                  <a:gd name="T0" fmla="*/ 0 w 63"/>
                  <a:gd name="T1" fmla="*/ 51 h 51"/>
                  <a:gd name="T2" fmla="*/ 0 w 63"/>
                  <a:gd name="T3" fmla="*/ 51 h 51"/>
                  <a:gd name="T4" fmla="*/ 3 w 63"/>
                  <a:gd name="T5" fmla="*/ 48 h 51"/>
                  <a:gd name="T6" fmla="*/ 3 w 63"/>
                  <a:gd name="T7" fmla="*/ 48 h 51"/>
                  <a:gd name="T8" fmla="*/ 10 w 63"/>
                  <a:gd name="T9" fmla="*/ 35 h 51"/>
                  <a:gd name="T10" fmla="*/ 17 w 63"/>
                  <a:gd name="T11" fmla="*/ 20 h 51"/>
                  <a:gd name="T12" fmla="*/ 24 w 63"/>
                  <a:gd name="T13" fmla="*/ 0 h 51"/>
                  <a:gd name="T14" fmla="*/ 24 w 63"/>
                  <a:gd name="T15" fmla="*/ 0 h 51"/>
                  <a:gd name="T16" fmla="*/ 36 w 63"/>
                  <a:gd name="T17" fmla="*/ 0 h 51"/>
                  <a:gd name="T18" fmla="*/ 63 w 63"/>
                  <a:gd name="T19" fmla="*/ 4 h 51"/>
                  <a:gd name="T20" fmla="*/ 63 w 63"/>
                  <a:gd name="T21" fmla="*/ 4 h 51"/>
                  <a:gd name="T22" fmla="*/ 56 w 63"/>
                  <a:gd name="T23" fmla="*/ 11 h 51"/>
                  <a:gd name="T24" fmla="*/ 49 w 63"/>
                  <a:gd name="T25" fmla="*/ 20 h 51"/>
                  <a:gd name="T26" fmla="*/ 36 w 63"/>
                  <a:gd name="T27" fmla="*/ 37 h 51"/>
                  <a:gd name="T28" fmla="*/ 29 w 63"/>
                  <a:gd name="T29" fmla="*/ 44 h 51"/>
                  <a:gd name="T30" fmla="*/ 21 w 63"/>
                  <a:gd name="T31" fmla="*/ 49 h 51"/>
                  <a:gd name="T32" fmla="*/ 12 w 63"/>
                  <a:gd name="T33" fmla="*/ 51 h 51"/>
                  <a:gd name="T34" fmla="*/ 0 w 63"/>
                  <a:gd name="T35" fmla="*/ 51 h 51"/>
                  <a:gd name="T36" fmla="*/ 0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0" y="51"/>
                    </a:moveTo>
                    <a:lnTo>
                      <a:pt x="0" y="51"/>
                    </a:lnTo>
                    <a:lnTo>
                      <a:pt x="3" y="48"/>
                    </a:lnTo>
                    <a:lnTo>
                      <a:pt x="3" y="48"/>
                    </a:lnTo>
                    <a:lnTo>
                      <a:pt x="10" y="35"/>
                    </a:lnTo>
                    <a:lnTo>
                      <a:pt x="17" y="20"/>
                    </a:lnTo>
                    <a:lnTo>
                      <a:pt x="24" y="0"/>
                    </a:lnTo>
                    <a:lnTo>
                      <a:pt x="24" y="0"/>
                    </a:lnTo>
                    <a:lnTo>
                      <a:pt x="36" y="0"/>
                    </a:lnTo>
                    <a:lnTo>
                      <a:pt x="63" y="4"/>
                    </a:lnTo>
                    <a:lnTo>
                      <a:pt x="63" y="4"/>
                    </a:lnTo>
                    <a:lnTo>
                      <a:pt x="56" y="11"/>
                    </a:lnTo>
                    <a:lnTo>
                      <a:pt x="49" y="20"/>
                    </a:lnTo>
                    <a:lnTo>
                      <a:pt x="36" y="37"/>
                    </a:lnTo>
                    <a:lnTo>
                      <a:pt x="29" y="44"/>
                    </a:lnTo>
                    <a:lnTo>
                      <a:pt x="21" y="49"/>
                    </a:lnTo>
                    <a:lnTo>
                      <a:pt x="12" y="51"/>
                    </a:lnTo>
                    <a:lnTo>
                      <a:pt x="0" y="51"/>
                    </a:lnTo>
                    <a:lnTo>
                      <a:pt x="0"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 name="Freeform 32"/>
              <p:cNvSpPr>
                <a:spLocks/>
              </p:cNvSpPr>
              <p:nvPr/>
            </p:nvSpPr>
            <p:spPr bwMode="auto">
              <a:xfrm>
                <a:off x="1046" y="3353"/>
                <a:ext cx="39" cy="27"/>
              </a:xfrm>
              <a:custGeom>
                <a:avLst/>
                <a:gdLst>
                  <a:gd name="T0" fmla="*/ 11 w 79"/>
                  <a:gd name="T1" fmla="*/ 54 h 54"/>
                  <a:gd name="T2" fmla="*/ 11 w 79"/>
                  <a:gd name="T3" fmla="*/ 54 h 54"/>
                  <a:gd name="T4" fmla="*/ 7 w 79"/>
                  <a:gd name="T5" fmla="*/ 52 h 54"/>
                  <a:gd name="T6" fmla="*/ 4 w 79"/>
                  <a:gd name="T7" fmla="*/ 50 h 54"/>
                  <a:gd name="T8" fmla="*/ 2 w 79"/>
                  <a:gd name="T9" fmla="*/ 47 h 54"/>
                  <a:gd name="T10" fmla="*/ 0 w 79"/>
                  <a:gd name="T11" fmla="*/ 40 h 54"/>
                  <a:gd name="T12" fmla="*/ 0 w 79"/>
                  <a:gd name="T13" fmla="*/ 24 h 54"/>
                  <a:gd name="T14" fmla="*/ 0 w 79"/>
                  <a:gd name="T15" fmla="*/ 0 h 54"/>
                  <a:gd name="T16" fmla="*/ 0 w 79"/>
                  <a:gd name="T17" fmla="*/ 0 h 54"/>
                  <a:gd name="T18" fmla="*/ 23 w 79"/>
                  <a:gd name="T19" fmla="*/ 3 h 54"/>
                  <a:gd name="T20" fmla="*/ 44 w 79"/>
                  <a:gd name="T21" fmla="*/ 8 h 54"/>
                  <a:gd name="T22" fmla="*/ 61 w 79"/>
                  <a:gd name="T23" fmla="*/ 17 h 54"/>
                  <a:gd name="T24" fmla="*/ 68 w 79"/>
                  <a:gd name="T25" fmla="*/ 21 h 54"/>
                  <a:gd name="T26" fmla="*/ 74 w 79"/>
                  <a:gd name="T27" fmla="*/ 26 h 54"/>
                  <a:gd name="T28" fmla="*/ 74 w 79"/>
                  <a:gd name="T29" fmla="*/ 26 h 54"/>
                  <a:gd name="T30" fmla="*/ 79 w 79"/>
                  <a:gd name="T31" fmla="*/ 43 h 54"/>
                  <a:gd name="T32" fmla="*/ 79 w 79"/>
                  <a:gd name="T33" fmla="*/ 43 h 54"/>
                  <a:gd name="T34" fmla="*/ 61 w 79"/>
                  <a:gd name="T35" fmla="*/ 49 h 54"/>
                  <a:gd name="T36" fmla="*/ 42 w 79"/>
                  <a:gd name="T37" fmla="*/ 52 h 54"/>
                  <a:gd name="T38" fmla="*/ 23 w 79"/>
                  <a:gd name="T39" fmla="*/ 54 h 54"/>
                  <a:gd name="T40" fmla="*/ 11 w 79"/>
                  <a:gd name="T41" fmla="*/ 54 h 54"/>
                  <a:gd name="T42" fmla="*/ 11 w 79"/>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 h="54">
                    <a:moveTo>
                      <a:pt x="11" y="54"/>
                    </a:moveTo>
                    <a:lnTo>
                      <a:pt x="11" y="54"/>
                    </a:lnTo>
                    <a:lnTo>
                      <a:pt x="7" y="52"/>
                    </a:lnTo>
                    <a:lnTo>
                      <a:pt x="4" y="50"/>
                    </a:lnTo>
                    <a:lnTo>
                      <a:pt x="2" y="47"/>
                    </a:lnTo>
                    <a:lnTo>
                      <a:pt x="0" y="40"/>
                    </a:lnTo>
                    <a:lnTo>
                      <a:pt x="0" y="24"/>
                    </a:lnTo>
                    <a:lnTo>
                      <a:pt x="0" y="0"/>
                    </a:lnTo>
                    <a:lnTo>
                      <a:pt x="0" y="0"/>
                    </a:lnTo>
                    <a:lnTo>
                      <a:pt x="23" y="3"/>
                    </a:lnTo>
                    <a:lnTo>
                      <a:pt x="44" y="8"/>
                    </a:lnTo>
                    <a:lnTo>
                      <a:pt x="61" y="17"/>
                    </a:lnTo>
                    <a:lnTo>
                      <a:pt x="68" y="21"/>
                    </a:lnTo>
                    <a:lnTo>
                      <a:pt x="74" y="26"/>
                    </a:lnTo>
                    <a:lnTo>
                      <a:pt x="74" y="26"/>
                    </a:lnTo>
                    <a:lnTo>
                      <a:pt x="79" y="43"/>
                    </a:lnTo>
                    <a:lnTo>
                      <a:pt x="79" y="43"/>
                    </a:lnTo>
                    <a:lnTo>
                      <a:pt x="61" y="49"/>
                    </a:lnTo>
                    <a:lnTo>
                      <a:pt x="42" y="52"/>
                    </a:lnTo>
                    <a:lnTo>
                      <a:pt x="23" y="54"/>
                    </a:lnTo>
                    <a:lnTo>
                      <a:pt x="11" y="54"/>
                    </a:lnTo>
                    <a:lnTo>
                      <a:pt x="11"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 name="Freeform 33"/>
              <p:cNvSpPr>
                <a:spLocks/>
              </p:cNvSpPr>
              <p:nvPr/>
            </p:nvSpPr>
            <p:spPr bwMode="auto">
              <a:xfrm>
                <a:off x="1235" y="3384"/>
                <a:ext cx="113" cy="56"/>
              </a:xfrm>
              <a:custGeom>
                <a:avLst/>
                <a:gdLst>
                  <a:gd name="T0" fmla="*/ 5 w 226"/>
                  <a:gd name="T1" fmla="*/ 0 h 112"/>
                  <a:gd name="T2" fmla="*/ 5 w 226"/>
                  <a:gd name="T3" fmla="*/ 0 h 112"/>
                  <a:gd name="T4" fmla="*/ 0 w 226"/>
                  <a:gd name="T5" fmla="*/ 37 h 112"/>
                  <a:gd name="T6" fmla="*/ 0 w 226"/>
                  <a:gd name="T7" fmla="*/ 47 h 112"/>
                  <a:gd name="T8" fmla="*/ 0 w 226"/>
                  <a:gd name="T9" fmla="*/ 52 h 112"/>
                  <a:gd name="T10" fmla="*/ 0 w 226"/>
                  <a:gd name="T11" fmla="*/ 52 h 112"/>
                  <a:gd name="T12" fmla="*/ 4 w 226"/>
                  <a:gd name="T13" fmla="*/ 54 h 112"/>
                  <a:gd name="T14" fmla="*/ 9 w 226"/>
                  <a:gd name="T15" fmla="*/ 58 h 112"/>
                  <a:gd name="T16" fmla="*/ 18 w 226"/>
                  <a:gd name="T17" fmla="*/ 61 h 112"/>
                  <a:gd name="T18" fmla="*/ 30 w 226"/>
                  <a:gd name="T19" fmla="*/ 65 h 112"/>
                  <a:gd name="T20" fmla="*/ 30 w 226"/>
                  <a:gd name="T21" fmla="*/ 65 h 112"/>
                  <a:gd name="T22" fmla="*/ 53 w 226"/>
                  <a:gd name="T23" fmla="*/ 68 h 112"/>
                  <a:gd name="T24" fmla="*/ 60 w 226"/>
                  <a:gd name="T25" fmla="*/ 68 h 112"/>
                  <a:gd name="T26" fmla="*/ 60 w 226"/>
                  <a:gd name="T27" fmla="*/ 68 h 112"/>
                  <a:gd name="T28" fmla="*/ 72 w 226"/>
                  <a:gd name="T29" fmla="*/ 79 h 112"/>
                  <a:gd name="T30" fmla="*/ 81 w 226"/>
                  <a:gd name="T31" fmla="*/ 87 h 112"/>
                  <a:gd name="T32" fmla="*/ 86 w 226"/>
                  <a:gd name="T33" fmla="*/ 94 h 112"/>
                  <a:gd name="T34" fmla="*/ 86 w 226"/>
                  <a:gd name="T35" fmla="*/ 94 h 112"/>
                  <a:gd name="T36" fmla="*/ 89 w 226"/>
                  <a:gd name="T37" fmla="*/ 100 h 112"/>
                  <a:gd name="T38" fmla="*/ 98 w 226"/>
                  <a:gd name="T39" fmla="*/ 105 h 112"/>
                  <a:gd name="T40" fmla="*/ 114 w 226"/>
                  <a:gd name="T41" fmla="*/ 110 h 112"/>
                  <a:gd name="T42" fmla="*/ 133 w 226"/>
                  <a:gd name="T43" fmla="*/ 112 h 112"/>
                  <a:gd name="T44" fmla="*/ 133 w 226"/>
                  <a:gd name="T45" fmla="*/ 112 h 112"/>
                  <a:gd name="T46" fmla="*/ 159 w 226"/>
                  <a:gd name="T47" fmla="*/ 112 h 112"/>
                  <a:gd name="T48" fmla="*/ 187 w 226"/>
                  <a:gd name="T49" fmla="*/ 112 h 112"/>
                  <a:gd name="T50" fmla="*/ 200 w 226"/>
                  <a:gd name="T51" fmla="*/ 110 h 112"/>
                  <a:gd name="T52" fmla="*/ 210 w 226"/>
                  <a:gd name="T53" fmla="*/ 108 h 112"/>
                  <a:gd name="T54" fmla="*/ 219 w 226"/>
                  <a:gd name="T55" fmla="*/ 107 h 112"/>
                  <a:gd name="T56" fmla="*/ 222 w 226"/>
                  <a:gd name="T57" fmla="*/ 103 h 112"/>
                  <a:gd name="T58" fmla="*/ 222 w 226"/>
                  <a:gd name="T59" fmla="*/ 103 h 112"/>
                  <a:gd name="T60" fmla="*/ 226 w 226"/>
                  <a:gd name="T61" fmla="*/ 98 h 112"/>
                  <a:gd name="T62" fmla="*/ 226 w 226"/>
                  <a:gd name="T63" fmla="*/ 91 h 112"/>
                  <a:gd name="T64" fmla="*/ 226 w 226"/>
                  <a:gd name="T65" fmla="*/ 82 h 112"/>
                  <a:gd name="T66" fmla="*/ 224 w 226"/>
                  <a:gd name="T67" fmla="*/ 75 h 112"/>
                  <a:gd name="T68" fmla="*/ 221 w 226"/>
                  <a:gd name="T69" fmla="*/ 68 h 112"/>
                  <a:gd name="T70" fmla="*/ 217 w 226"/>
                  <a:gd name="T71" fmla="*/ 59 h 112"/>
                  <a:gd name="T72" fmla="*/ 210 w 226"/>
                  <a:gd name="T73" fmla="*/ 54 h 112"/>
                  <a:gd name="T74" fmla="*/ 203 w 226"/>
                  <a:gd name="T75" fmla="*/ 49 h 112"/>
                  <a:gd name="T76" fmla="*/ 203 w 226"/>
                  <a:gd name="T77" fmla="*/ 49 h 112"/>
                  <a:gd name="T78" fmla="*/ 189 w 226"/>
                  <a:gd name="T79" fmla="*/ 44 h 112"/>
                  <a:gd name="T80" fmla="*/ 165 w 226"/>
                  <a:gd name="T81" fmla="*/ 37 h 112"/>
                  <a:gd name="T82" fmla="*/ 96 w 226"/>
                  <a:gd name="T83" fmla="*/ 21 h 112"/>
                  <a:gd name="T84" fmla="*/ 5 w 226"/>
                  <a:gd name="T85" fmla="*/ 0 h 112"/>
                  <a:gd name="T86" fmla="*/ 5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5" y="0"/>
                    </a:moveTo>
                    <a:lnTo>
                      <a:pt x="5" y="0"/>
                    </a:lnTo>
                    <a:lnTo>
                      <a:pt x="0" y="37"/>
                    </a:lnTo>
                    <a:lnTo>
                      <a:pt x="0" y="47"/>
                    </a:lnTo>
                    <a:lnTo>
                      <a:pt x="0" y="52"/>
                    </a:lnTo>
                    <a:lnTo>
                      <a:pt x="0" y="52"/>
                    </a:lnTo>
                    <a:lnTo>
                      <a:pt x="4" y="54"/>
                    </a:lnTo>
                    <a:lnTo>
                      <a:pt x="9" y="58"/>
                    </a:lnTo>
                    <a:lnTo>
                      <a:pt x="18" y="61"/>
                    </a:lnTo>
                    <a:lnTo>
                      <a:pt x="30" y="65"/>
                    </a:lnTo>
                    <a:lnTo>
                      <a:pt x="30" y="65"/>
                    </a:lnTo>
                    <a:lnTo>
                      <a:pt x="53" y="68"/>
                    </a:lnTo>
                    <a:lnTo>
                      <a:pt x="60" y="68"/>
                    </a:lnTo>
                    <a:lnTo>
                      <a:pt x="60" y="68"/>
                    </a:lnTo>
                    <a:lnTo>
                      <a:pt x="72" y="79"/>
                    </a:lnTo>
                    <a:lnTo>
                      <a:pt x="81" y="87"/>
                    </a:lnTo>
                    <a:lnTo>
                      <a:pt x="86" y="94"/>
                    </a:lnTo>
                    <a:lnTo>
                      <a:pt x="86" y="94"/>
                    </a:lnTo>
                    <a:lnTo>
                      <a:pt x="89" y="100"/>
                    </a:lnTo>
                    <a:lnTo>
                      <a:pt x="98" y="105"/>
                    </a:lnTo>
                    <a:lnTo>
                      <a:pt x="114" y="110"/>
                    </a:lnTo>
                    <a:lnTo>
                      <a:pt x="133" y="112"/>
                    </a:lnTo>
                    <a:lnTo>
                      <a:pt x="133" y="112"/>
                    </a:lnTo>
                    <a:lnTo>
                      <a:pt x="159" y="112"/>
                    </a:lnTo>
                    <a:lnTo>
                      <a:pt x="187" y="112"/>
                    </a:lnTo>
                    <a:lnTo>
                      <a:pt x="200" y="110"/>
                    </a:lnTo>
                    <a:lnTo>
                      <a:pt x="210" y="108"/>
                    </a:lnTo>
                    <a:lnTo>
                      <a:pt x="219" y="107"/>
                    </a:lnTo>
                    <a:lnTo>
                      <a:pt x="222" y="103"/>
                    </a:lnTo>
                    <a:lnTo>
                      <a:pt x="222" y="103"/>
                    </a:lnTo>
                    <a:lnTo>
                      <a:pt x="226" y="98"/>
                    </a:lnTo>
                    <a:lnTo>
                      <a:pt x="226" y="91"/>
                    </a:lnTo>
                    <a:lnTo>
                      <a:pt x="226" y="82"/>
                    </a:lnTo>
                    <a:lnTo>
                      <a:pt x="224" y="75"/>
                    </a:lnTo>
                    <a:lnTo>
                      <a:pt x="221" y="68"/>
                    </a:lnTo>
                    <a:lnTo>
                      <a:pt x="217" y="59"/>
                    </a:lnTo>
                    <a:lnTo>
                      <a:pt x="210" y="54"/>
                    </a:lnTo>
                    <a:lnTo>
                      <a:pt x="203" y="49"/>
                    </a:lnTo>
                    <a:lnTo>
                      <a:pt x="203" y="49"/>
                    </a:lnTo>
                    <a:lnTo>
                      <a:pt x="189" y="44"/>
                    </a:lnTo>
                    <a:lnTo>
                      <a:pt x="165" y="37"/>
                    </a:lnTo>
                    <a:lnTo>
                      <a:pt x="96" y="21"/>
                    </a:lnTo>
                    <a:lnTo>
                      <a:pt x="5" y="0"/>
                    </a:lnTo>
                    <a:lnTo>
                      <a:pt x="5"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 name="Freeform 34"/>
              <p:cNvSpPr>
                <a:spLocks/>
              </p:cNvSpPr>
              <p:nvPr/>
            </p:nvSpPr>
            <p:spPr bwMode="auto">
              <a:xfrm>
                <a:off x="1234" y="3352"/>
                <a:ext cx="111" cy="73"/>
              </a:xfrm>
              <a:custGeom>
                <a:avLst/>
                <a:gdLst>
                  <a:gd name="T0" fmla="*/ 179 w 223"/>
                  <a:gd name="T1" fmla="*/ 84 h 145"/>
                  <a:gd name="T2" fmla="*/ 179 w 223"/>
                  <a:gd name="T3" fmla="*/ 84 h 145"/>
                  <a:gd name="T4" fmla="*/ 170 w 223"/>
                  <a:gd name="T5" fmla="*/ 73 h 145"/>
                  <a:gd name="T6" fmla="*/ 163 w 223"/>
                  <a:gd name="T7" fmla="*/ 65 h 145"/>
                  <a:gd name="T8" fmla="*/ 154 w 223"/>
                  <a:gd name="T9" fmla="*/ 47 h 145"/>
                  <a:gd name="T10" fmla="*/ 154 w 223"/>
                  <a:gd name="T11" fmla="*/ 47 h 145"/>
                  <a:gd name="T12" fmla="*/ 144 w 223"/>
                  <a:gd name="T13" fmla="*/ 47 h 145"/>
                  <a:gd name="T14" fmla="*/ 133 w 223"/>
                  <a:gd name="T15" fmla="*/ 45 h 145"/>
                  <a:gd name="T16" fmla="*/ 126 w 223"/>
                  <a:gd name="T17" fmla="*/ 40 h 145"/>
                  <a:gd name="T18" fmla="*/ 119 w 223"/>
                  <a:gd name="T19" fmla="*/ 33 h 145"/>
                  <a:gd name="T20" fmla="*/ 105 w 223"/>
                  <a:gd name="T21" fmla="*/ 16 h 145"/>
                  <a:gd name="T22" fmla="*/ 100 w 223"/>
                  <a:gd name="T23" fmla="*/ 7 h 145"/>
                  <a:gd name="T24" fmla="*/ 91 w 223"/>
                  <a:gd name="T25" fmla="*/ 0 h 145"/>
                  <a:gd name="T26" fmla="*/ 91 w 223"/>
                  <a:gd name="T27" fmla="*/ 0 h 145"/>
                  <a:gd name="T28" fmla="*/ 81 w 223"/>
                  <a:gd name="T29" fmla="*/ 2 h 145"/>
                  <a:gd name="T30" fmla="*/ 81 w 223"/>
                  <a:gd name="T31" fmla="*/ 2 h 145"/>
                  <a:gd name="T32" fmla="*/ 81 w 223"/>
                  <a:gd name="T33" fmla="*/ 26 h 145"/>
                  <a:gd name="T34" fmla="*/ 81 w 223"/>
                  <a:gd name="T35" fmla="*/ 42 h 145"/>
                  <a:gd name="T36" fmla="*/ 79 w 223"/>
                  <a:gd name="T37" fmla="*/ 49 h 145"/>
                  <a:gd name="T38" fmla="*/ 77 w 223"/>
                  <a:gd name="T39" fmla="*/ 52 h 145"/>
                  <a:gd name="T40" fmla="*/ 76 w 223"/>
                  <a:gd name="T41" fmla="*/ 54 h 145"/>
                  <a:gd name="T42" fmla="*/ 70 w 223"/>
                  <a:gd name="T43" fmla="*/ 56 h 145"/>
                  <a:gd name="T44" fmla="*/ 70 w 223"/>
                  <a:gd name="T45" fmla="*/ 56 h 145"/>
                  <a:gd name="T46" fmla="*/ 58 w 223"/>
                  <a:gd name="T47" fmla="*/ 56 h 145"/>
                  <a:gd name="T48" fmla="*/ 41 w 223"/>
                  <a:gd name="T49" fmla="*/ 54 h 145"/>
                  <a:gd name="T50" fmla="*/ 21 w 223"/>
                  <a:gd name="T51" fmla="*/ 51 h 145"/>
                  <a:gd name="T52" fmla="*/ 4 w 223"/>
                  <a:gd name="T53" fmla="*/ 45 h 145"/>
                  <a:gd name="T54" fmla="*/ 4 w 223"/>
                  <a:gd name="T55" fmla="*/ 45 h 145"/>
                  <a:gd name="T56" fmla="*/ 0 w 223"/>
                  <a:gd name="T57" fmla="*/ 58 h 145"/>
                  <a:gd name="T58" fmla="*/ 0 w 223"/>
                  <a:gd name="T59" fmla="*/ 66 h 145"/>
                  <a:gd name="T60" fmla="*/ 2 w 223"/>
                  <a:gd name="T61" fmla="*/ 72 h 145"/>
                  <a:gd name="T62" fmla="*/ 4 w 223"/>
                  <a:gd name="T63" fmla="*/ 75 h 145"/>
                  <a:gd name="T64" fmla="*/ 4 w 223"/>
                  <a:gd name="T65" fmla="*/ 75 h 145"/>
                  <a:gd name="T66" fmla="*/ 9 w 223"/>
                  <a:gd name="T67" fmla="*/ 77 h 145"/>
                  <a:gd name="T68" fmla="*/ 16 w 223"/>
                  <a:gd name="T69" fmla="*/ 80 h 145"/>
                  <a:gd name="T70" fmla="*/ 27 w 223"/>
                  <a:gd name="T71" fmla="*/ 84 h 145"/>
                  <a:gd name="T72" fmla="*/ 41 w 223"/>
                  <a:gd name="T73" fmla="*/ 91 h 145"/>
                  <a:gd name="T74" fmla="*/ 41 w 223"/>
                  <a:gd name="T75" fmla="*/ 91 h 145"/>
                  <a:gd name="T76" fmla="*/ 53 w 223"/>
                  <a:gd name="T77" fmla="*/ 101 h 145"/>
                  <a:gd name="T78" fmla="*/ 63 w 223"/>
                  <a:gd name="T79" fmla="*/ 112 h 145"/>
                  <a:gd name="T80" fmla="*/ 79 w 223"/>
                  <a:gd name="T81" fmla="*/ 131 h 145"/>
                  <a:gd name="T82" fmla="*/ 79 w 223"/>
                  <a:gd name="T83" fmla="*/ 131 h 145"/>
                  <a:gd name="T84" fmla="*/ 83 w 223"/>
                  <a:gd name="T85" fmla="*/ 135 h 145"/>
                  <a:gd name="T86" fmla="*/ 90 w 223"/>
                  <a:gd name="T87" fmla="*/ 138 h 145"/>
                  <a:gd name="T88" fmla="*/ 109 w 223"/>
                  <a:gd name="T89" fmla="*/ 142 h 145"/>
                  <a:gd name="T90" fmla="*/ 132 w 223"/>
                  <a:gd name="T91" fmla="*/ 145 h 145"/>
                  <a:gd name="T92" fmla="*/ 154 w 223"/>
                  <a:gd name="T93" fmla="*/ 145 h 145"/>
                  <a:gd name="T94" fmla="*/ 154 w 223"/>
                  <a:gd name="T95" fmla="*/ 145 h 145"/>
                  <a:gd name="T96" fmla="*/ 177 w 223"/>
                  <a:gd name="T97" fmla="*/ 143 h 145"/>
                  <a:gd name="T98" fmla="*/ 196 w 223"/>
                  <a:gd name="T99" fmla="*/ 142 h 145"/>
                  <a:gd name="T100" fmla="*/ 205 w 223"/>
                  <a:gd name="T101" fmla="*/ 140 h 145"/>
                  <a:gd name="T102" fmla="*/ 212 w 223"/>
                  <a:gd name="T103" fmla="*/ 136 h 145"/>
                  <a:gd name="T104" fmla="*/ 217 w 223"/>
                  <a:gd name="T105" fmla="*/ 133 h 145"/>
                  <a:gd name="T106" fmla="*/ 223 w 223"/>
                  <a:gd name="T107" fmla="*/ 129 h 145"/>
                  <a:gd name="T108" fmla="*/ 223 w 223"/>
                  <a:gd name="T109" fmla="*/ 129 h 145"/>
                  <a:gd name="T110" fmla="*/ 223 w 223"/>
                  <a:gd name="T111" fmla="*/ 124 h 145"/>
                  <a:gd name="T112" fmla="*/ 221 w 223"/>
                  <a:gd name="T113" fmla="*/ 117 h 145"/>
                  <a:gd name="T114" fmla="*/ 216 w 223"/>
                  <a:gd name="T115" fmla="*/ 112 h 145"/>
                  <a:gd name="T116" fmla="*/ 210 w 223"/>
                  <a:gd name="T117" fmla="*/ 107 h 145"/>
                  <a:gd name="T118" fmla="*/ 179 w 223"/>
                  <a:gd name="T119" fmla="*/ 84 h 145"/>
                  <a:gd name="T120" fmla="*/ 179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179" y="84"/>
                    </a:moveTo>
                    <a:lnTo>
                      <a:pt x="179" y="84"/>
                    </a:lnTo>
                    <a:lnTo>
                      <a:pt x="170" y="73"/>
                    </a:lnTo>
                    <a:lnTo>
                      <a:pt x="163" y="65"/>
                    </a:lnTo>
                    <a:lnTo>
                      <a:pt x="154" y="47"/>
                    </a:lnTo>
                    <a:lnTo>
                      <a:pt x="154" y="47"/>
                    </a:lnTo>
                    <a:lnTo>
                      <a:pt x="144" y="47"/>
                    </a:lnTo>
                    <a:lnTo>
                      <a:pt x="133" y="45"/>
                    </a:lnTo>
                    <a:lnTo>
                      <a:pt x="126" y="40"/>
                    </a:lnTo>
                    <a:lnTo>
                      <a:pt x="119" y="33"/>
                    </a:lnTo>
                    <a:lnTo>
                      <a:pt x="105" y="16"/>
                    </a:lnTo>
                    <a:lnTo>
                      <a:pt x="100" y="7"/>
                    </a:lnTo>
                    <a:lnTo>
                      <a:pt x="91" y="0"/>
                    </a:lnTo>
                    <a:lnTo>
                      <a:pt x="91" y="0"/>
                    </a:lnTo>
                    <a:lnTo>
                      <a:pt x="81" y="2"/>
                    </a:lnTo>
                    <a:lnTo>
                      <a:pt x="81" y="2"/>
                    </a:lnTo>
                    <a:lnTo>
                      <a:pt x="81" y="26"/>
                    </a:lnTo>
                    <a:lnTo>
                      <a:pt x="81" y="42"/>
                    </a:lnTo>
                    <a:lnTo>
                      <a:pt x="79" y="49"/>
                    </a:lnTo>
                    <a:lnTo>
                      <a:pt x="77" y="52"/>
                    </a:lnTo>
                    <a:lnTo>
                      <a:pt x="76" y="54"/>
                    </a:lnTo>
                    <a:lnTo>
                      <a:pt x="70" y="56"/>
                    </a:lnTo>
                    <a:lnTo>
                      <a:pt x="70" y="56"/>
                    </a:lnTo>
                    <a:lnTo>
                      <a:pt x="58" y="56"/>
                    </a:lnTo>
                    <a:lnTo>
                      <a:pt x="41" y="54"/>
                    </a:lnTo>
                    <a:lnTo>
                      <a:pt x="21" y="51"/>
                    </a:lnTo>
                    <a:lnTo>
                      <a:pt x="4" y="45"/>
                    </a:lnTo>
                    <a:lnTo>
                      <a:pt x="4" y="45"/>
                    </a:lnTo>
                    <a:lnTo>
                      <a:pt x="0" y="58"/>
                    </a:lnTo>
                    <a:lnTo>
                      <a:pt x="0" y="66"/>
                    </a:lnTo>
                    <a:lnTo>
                      <a:pt x="2" y="72"/>
                    </a:lnTo>
                    <a:lnTo>
                      <a:pt x="4" y="75"/>
                    </a:lnTo>
                    <a:lnTo>
                      <a:pt x="4" y="75"/>
                    </a:lnTo>
                    <a:lnTo>
                      <a:pt x="9" y="77"/>
                    </a:lnTo>
                    <a:lnTo>
                      <a:pt x="16" y="80"/>
                    </a:lnTo>
                    <a:lnTo>
                      <a:pt x="27" y="84"/>
                    </a:lnTo>
                    <a:lnTo>
                      <a:pt x="41" y="91"/>
                    </a:lnTo>
                    <a:lnTo>
                      <a:pt x="41" y="91"/>
                    </a:lnTo>
                    <a:lnTo>
                      <a:pt x="53" y="101"/>
                    </a:lnTo>
                    <a:lnTo>
                      <a:pt x="63" y="112"/>
                    </a:lnTo>
                    <a:lnTo>
                      <a:pt x="79" y="131"/>
                    </a:lnTo>
                    <a:lnTo>
                      <a:pt x="79" y="131"/>
                    </a:lnTo>
                    <a:lnTo>
                      <a:pt x="83" y="135"/>
                    </a:lnTo>
                    <a:lnTo>
                      <a:pt x="90" y="138"/>
                    </a:lnTo>
                    <a:lnTo>
                      <a:pt x="109" y="142"/>
                    </a:lnTo>
                    <a:lnTo>
                      <a:pt x="132" y="145"/>
                    </a:lnTo>
                    <a:lnTo>
                      <a:pt x="154" y="145"/>
                    </a:lnTo>
                    <a:lnTo>
                      <a:pt x="154" y="145"/>
                    </a:lnTo>
                    <a:lnTo>
                      <a:pt x="177" y="143"/>
                    </a:lnTo>
                    <a:lnTo>
                      <a:pt x="196" y="142"/>
                    </a:lnTo>
                    <a:lnTo>
                      <a:pt x="205" y="140"/>
                    </a:lnTo>
                    <a:lnTo>
                      <a:pt x="212" y="136"/>
                    </a:lnTo>
                    <a:lnTo>
                      <a:pt x="217" y="133"/>
                    </a:lnTo>
                    <a:lnTo>
                      <a:pt x="223" y="129"/>
                    </a:lnTo>
                    <a:lnTo>
                      <a:pt x="223" y="129"/>
                    </a:lnTo>
                    <a:lnTo>
                      <a:pt x="223" y="124"/>
                    </a:lnTo>
                    <a:lnTo>
                      <a:pt x="221" y="117"/>
                    </a:lnTo>
                    <a:lnTo>
                      <a:pt x="216" y="112"/>
                    </a:lnTo>
                    <a:lnTo>
                      <a:pt x="210" y="107"/>
                    </a:lnTo>
                    <a:lnTo>
                      <a:pt x="179" y="84"/>
                    </a:lnTo>
                    <a:lnTo>
                      <a:pt x="179"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 name="Freeform 35"/>
              <p:cNvSpPr>
                <a:spLocks/>
              </p:cNvSpPr>
              <p:nvPr/>
            </p:nvSpPr>
            <p:spPr bwMode="auto">
              <a:xfrm>
                <a:off x="1280" y="3351"/>
                <a:ext cx="31" cy="25"/>
              </a:xfrm>
              <a:custGeom>
                <a:avLst/>
                <a:gdLst>
                  <a:gd name="T0" fmla="*/ 63 w 63"/>
                  <a:gd name="T1" fmla="*/ 51 h 51"/>
                  <a:gd name="T2" fmla="*/ 63 w 63"/>
                  <a:gd name="T3" fmla="*/ 51 h 51"/>
                  <a:gd name="T4" fmla="*/ 62 w 63"/>
                  <a:gd name="T5" fmla="*/ 48 h 51"/>
                  <a:gd name="T6" fmla="*/ 62 w 63"/>
                  <a:gd name="T7" fmla="*/ 48 h 51"/>
                  <a:gd name="T8" fmla="*/ 55 w 63"/>
                  <a:gd name="T9" fmla="*/ 35 h 51"/>
                  <a:gd name="T10" fmla="*/ 46 w 63"/>
                  <a:gd name="T11" fmla="*/ 20 h 51"/>
                  <a:gd name="T12" fmla="*/ 39 w 63"/>
                  <a:gd name="T13" fmla="*/ 0 h 51"/>
                  <a:gd name="T14" fmla="*/ 39 w 63"/>
                  <a:gd name="T15" fmla="*/ 0 h 51"/>
                  <a:gd name="T16" fmla="*/ 28 w 63"/>
                  <a:gd name="T17" fmla="*/ 0 h 51"/>
                  <a:gd name="T18" fmla="*/ 0 w 63"/>
                  <a:gd name="T19" fmla="*/ 4 h 51"/>
                  <a:gd name="T20" fmla="*/ 0 w 63"/>
                  <a:gd name="T21" fmla="*/ 4 h 51"/>
                  <a:gd name="T22" fmla="*/ 9 w 63"/>
                  <a:gd name="T23" fmla="*/ 11 h 51"/>
                  <a:gd name="T24" fmla="*/ 14 w 63"/>
                  <a:gd name="T25" fmla="*/ 20 h 51"/>
                  <a:gd name="T26" fmla="*/ 28 w 63"/>
                  <a:gd name="T27" fmla="*/ 37 h 51"/>
                  <a:gd name="T28" fmla="*/ 35 w 63"/>
                  <a:gd name="T29" fmla="*/ 44 h 51"/>
                  <a:gd name="T30" fmla="*/ 42 w 63"/>
                  <a:gd name="T31" fmla="*/ 49 h 51"/>
                  <a:gd name="T32" fmla="*/ 53 w 63"/>
                  <a:gd name="T33" fmla="*/ 51 h 51"/>
                  <a:gd name="T34" fmla="*/ 63 w 63"/>
                  <a:gd name="T35" fmla="*/ 51 h 51"/>
                  <a:gd name="T36" fmla="*/ 63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63" y="51"/>
                    </a:moveTo>
                    <a:lnTo>
                      <a:pt x="63" y="51"/>
                    </a:lnTo>
                    <a:lnTo>
                      <a:pt x="62" y="48"/>
                    </a:lnTo>
                    <a:lnTo>
                      <a:pt x="62" y="48"/>
                    </a:lnTo>
                    <a:lnTo>
                      <a:pt x="55" y="35"/>
                    </a:lnTo>
                    <a:lnTo>
                      <a:pt x="46" y="20"/>
                    </a:lnTo>
                    <a:lnTo>
                      <a:pt x="39" y="0"/>
                    </a:lnTo>
                    <a:lnTo>
                      <a:pt x="39" y="0"/>
                    </a:lnTo>
                    <a:lnTo>
                      <a:pt x="28" y="0"/>
                    </a:lnTo>
                    <a:lnTo>
                      <a:pt x="0" y="4"/>
                    </a:lnTo>
                    <a:lnTo>
                      <a:pt x="0" y="4"/>
                    </a:lnTo>
                    <a:lnTo>
                      <a:pt x="9" y="11"/>
                    </a:lnTo>
                    <a:lnTo>
                      <a:pt x="14" y="20"/>
                    </a:lnTo>
                    <a:lnTo>
                      <a:pt x="28" y="37"/>
                    </a:lnTo>
                    <a:lnTo>
                      <a:pt x="35" y="44"/>
                    </a:lnTo>
                    <a:lnTo>
                      <a:pt x="42" y="49"/>
                    </a:lnTo>
                    <a:lnTo>
                      <a:pt x="53" y="51"/>
                    </a:lnTo>
                    <a:lnTo>
                      <a:pt x="63" y="51"/>
                    </a:lnTo>
                    <a:lnTo>
                      <a:pt x="63"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 name="Freeform 36"/>
              <p:cNvSpPr>
                <a:spLocks/>
              </p:cNvSpPr>
              <p:nvPr/>
            </p:nvSpPr>
            <p:spPr bwMode="auto">
              <a:xfrm>
                <a:off x="1236" y="3353"/>
                <a:ext cx="38" cy="27"/>
              </a:xfrm>
              <a:custGeom>
                <a:avLst/>
                <a:gdLst>
                  <a:gd name="T0" fmla="*/ 66 w 77"/>
                  <a:gd name="T1" fmla="*/ 54 h 54"/>
                  <a:gd name="T2" fmla="*/ 66 w 77"/>
                  <a:gd name="T3" fmla="*/ 54 h 54"/>
                  <a:gd name="T4" fmla="*/ 72 w 77"/>
                  <a:gd name="T5" fmla="*/ 52 h 54"/>
                  <a:gd name="T6" fmla="*/ 73 w 77"/>
                  <a:gd name="T7" fmla="*/ 50 h 54"/>
                  <a:gd name="T8" fmla="*/ 75 w 77"/>
                  <a:gd name="T9" fmla="*/ 47 h 54"/>
                  <a:gd name="T10" fmla="*/ 77 w 77"/>
                  <a:gd name="T11" fmla="*/ 40 h 54"/>
                  <a:gd name="T12" fmla="*/ 77 w 77"/>
                  <a:gd name="T13" fmla="*/ 24 h 54"/>
                  <a:gd name="T14" fmla="*/ 77 w 77"/>
                  <a:gd name="T15" fmla="*/ 0 h 54"/>
                  <a:gd name="T16" fmla="*/ 77 w 77"/>
                  <a:gd name="T17" fmla="*/ 0 h 54"/>
                  <a:gd name="T18" fmla="*/ 56 w 77"/>
                  <a:gd name="T19" fmla="*/ 3 h 54"/>
                  <a:gd name="T20" fmla="*/ 33 w 77"/>
                  <a:gd name="T21" fmla="*/ 8 h 54"/>
                  <a:gd name="T22" fmla="*/ 16 w 77"/>
                  <a:gd name="T23" fmla="*/ 17 h 54"/>
                  <a:gd name="T24" fmla="*/ 9 w 77"/>
                  <a:gd name="T25" fmla="*/ 21 h 54"/>
                  <a:gd name="T26" fmla="*/ 3 w 77"/>
                  <a:gd name="T27" fmla="*/ 26 h 54"/>
                  <a:gd name="T28" fmla="*/ 3 w 77"/>
                  <a:gd name="T29" fmla="*/ 26 h 54"/>
                  <a:gd name="T30" fmla="*/ 0 w 77"/>
                  <a:gd name="T31" fmla="*/ 43 h 54"/>
                  <a:gd name="T32" fmla="*/ 0 w 77"/>
                  <a:gd name="T33" fmla="*/ 43 h 54"/>
                  <a:gd name="T34" fmla="*/ 17 w 77"/>
                  <a:gd name="T35" fmla="*/ 49 h 54"/>
                  <a:gd name="T36" fmla="*/ 37 w 77"/>
                  <a:gd name="T37" fmla="*/ 52 h 54"/>
                  <a:gd name="T38" fmla="*/ 54 w 77"/>
                  <a:gd name="T39" fmla="*/ 54 h 54"/>
                  <a:gd name="T40" fmla="*/ 66 w 77"/>
                  <a:gd name="T41" fmla="*/ 54 h 54"/>
                  <a:gd name="T42" fmla="*/ 66 w 77"/>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54">
                    <a:moveTo>
                      <a:pt x="66" y="54"/>
                    </a:moveTo>
                    <a:lnTo>
                      <a:pt x="66" y="54"/>
                    </a:lnTo>
                    <a:lnTo>
                      <a:pt x="72" y="52"/>
                    </a:lnTo>
                    <a:lnTo>
                      <a:pt x="73" y="50"/>
                    </a:lnTo>
                    <a:lnTo>
                      <a:pt x="75" y="47"/>
                    </a:lnTo>
                    <a:lnTo>
                      <a:pt x="77" y="40"/>
                    </a:lnTo>
                    <a:lnTo>
                      <a:pt x="77" y="24"/>
                    </a:lnTo>
                    <a:lnTo>
                      <a:pt x="77" y="0"/>
                    </a:lnTo>
                    <a:lnTo>
                      <a:pt x="77" y="0"/>
                    </a:lnTo>
                    <a:lnTo>
                      <a:pt x="56" y="3"/>
                    </a:lnTo>
                    <a:lnTo>
                      <a:pt x="33" y="8"/>
                    </a:lnTo>
                    <a:lnTo>
                      <a:pt x="16" y="17"/>
                    </a:lnTo>
                    <a:lnTo>
                      <a:pt x="9" y="21"/>
                    </a:lnTo>
                    <a:lnTo>
                      <a:pt x="3" y="26"/>
                    </a:lnTo>
                    <a:lnTo>
                      <a:pt x="3" y="26"/>
                    </a:lnTo>
                    <a:lnTo>
                      <a:pt x="0" y="43"/>
                    </a:lnTo>
                    <a:lnTo>
                      <a:pt x="0" y="43"/>
                    </a:lnTo>
                    <a:lnTo>
                      <a:pt x="17" y="49"/>
                    </a:lnTo>
                    <a:lnTo>
                      <a:pt x="37" y="52"/>
                    </a:lnTo>
                    <a:lnTo>
                      <a:pt x="54" y="54"/>
                    </a:lnTo>
                    <a:lnTo>
                      <a:pt x="66" y="54"/>
                    </a:lnTo>
                    <a:lnTo>
                      <a:pt x="66"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Freeform 37"/>
              <p:cNvSpPr>
                <a:spLocks/>
              </p:cNvSpPr>
              <p:nvPr/>
            </p:nvSpPr>
            <p:spPr bwMode="auto">
              <a:xfrm>
                <a:off x="1010" y="2812"/>
                <a:ext cx="299" cy="568"/>
              </a:xfrm>
              <a:custGeom>
                <a:avLst/>
                <a:gdLst>
                  <a:gd name="T0" fmla="*/ 296 w 597"/>
                  <a:gd name="T1" fmla="*/ 339 h 1136"/>
                  <a:gd name="T2" fmla="*/ 328 w 597"/>
                  <a:gd name="T3" fmla="*/ 457 h 1136"/>
                  <a:gd name="T4" fmla="*/ 343 w 597"/>
                  <a:gd name="T5" fmla="*/ 553 h 1136"/>
                  <a:gd name="T6" fmla="*/ 371 w 597"/>
                  <a:gd name="T7" fmla="*/ 613 h 1136"/>
                  <a:gd name="T8" fmla="*/ 382 w 597"/>
                  <a:gd name="T9" fmla="*/ 655 h 1136"/>
                  <a:gd name="T10" fmla="*/ 387 w 597"/>
                  <a:gd name="T11" fmla="*/ 753 h 1136"/>
                  <a:gd name="T12" fmla="*/ 401 w 597"/>
                  <a:gd name="T13" fmla="*/ 875 h 1136"/>
                  <a:gd name="T14" fmla="*/ 412 w 597"/>
                  <a:gd name="T15" fmla="*/ 940 h 1136"/>
                  <a:gd name="T16" fmla="*/ 406 w 597"/>
                  <a:gd name="T17" fmla="*/ 985 h 1136"/>
                  <a:gd name="T18" fmla="*/ 440 w 597"/>
                  <a:gd name="T19" fmla="*/ 1041 h 1136"/>
                  <a:gd name="T20" fmla="*/ 438 w 597"/>
                  <a:gd name="T21" fmla="*/ 1083 h 1136"/>
                  <a:gd name="T22" fmla="*/ 457 w 597"/>
                  <a:gd name="T23" fmla="*/ 1124 h 1136"/>
                  <a:gd name="T24" fmla="*/ 532 w 597"/>
                  <a:gd name="T25" fmla="*/ 1083 h 1136"/>
                  <a:gd name="T26" fmla="*/ 585 w 597"/>
                  <a:gd name="T27" fmla="*/ 1089 h 1136"/>
                  <a:gd name="T28" fmla="*/ 594 w 597"/>
                  <a:gd name="T29" fmla="*/ 1062 h 1136"/>
                  <a:gd name="T30" fmla="*/ 590 w 597"/>
                  <a:gd name="T31" fmla="*/ 1040 h 1136"/>
                  <a:gd name="T32" fmla="*/ 566 w 597"/>
                  <a:gd name="T33" fmla="*/ 1020 h 1136"/>
                  <a:gd name="T34" fmla="*/ 566 w 597"/>
                  <a:gd name="T35" fmla="*/ 996 h 1136"/>
                  <a:gd name="T36" fmla="*/ 590 w 597"/>
                  <a:gd name="T37" fmla="*/ 947 h 1136"/>
                  <a:gd name="T38" fmla="*/ 571 w 597"/>
                  <a:gd name="T39" fmla="*/ 900 h 1136"/>
                  <a:gd name="T40" fmla="*/ 562 w 597"/>
                  <a:gd name="T41" fmla="*/ 676 h 1136"/>
                  <a:gd name="T42" fmla="*/ 536 w 597"/>
                  <a:gd name="T43" fmla="*/ 649 h 1136"/>
                  <a:gd name="T44" fmla="*/ 524 w 597"/>
                  <a:gd name="T45" fmla="*/ 630 h 1136"/>
                  <a:gd name="T46" fmla="*/ 520 w 597"/>
                  <a:gd name="T47" fmla="*/ 571 h 1136"/>
                  <a:gd name="T48" fmla="*/ 532 w 597"/>
                  <a:gd name="T49" fmla="*/ 501 h 1136"/>
                  <a:gd name="T50" fmla="*/ 520 w 597"/>
                  <a:gd name="T51" fmla="*/ 341 h 1136"/>
                  <a:gd name="T52" fmla="*/ 506 w 597"/>
                  <a:gd name="T53" fmla="*/ 236 h 1136"/>
                  <a:gd name="T54" fmla="*/ 501 w 597"/>
                  <a:gd name="T55" fmla="*/ 117 h 1136"/>
                  <a:gd name="T56" fmla="*/ 462 w 597"/>
                  <a:gd name="T57" fmla="*/ 21 h 1136"/>
                  <a:gd name="T58" fmla="*/ 25 w 597"/>
                  <a:gd name="T59" fmla="*/ 224 h 1136"/>
                  <a:gd name="T60" fmla="*/ 25 w 597"/>
                  <a:gd name="T61" fmla="*/ 437 h 1136"/>
                  <a:gd name="T62" fmla="*/ 27 w 597"/>
                  <a:gd name="T63" fmla="*/ 543 h 1136"/>
                  <a:gd name="T64" fmla="*/ 32 w 597"/>
                  <a:gd name="T65" fmla="*/ 646 h 1136"/>
                  <a:gd name="T66" fmla="*/ 18 w 597"/>
                  <a:gd name="T67" fmla="*/ 648 h 1136"/>
                  <a:gd name="T68" fmla="*/ 18 w 597"/>
                  <a:gd name="T69" fmla="*/ 674 h 1136"/>
                  <a:gd name="T70" fmla="*/ 20 w 597"/>
                  <a:gd name="T71" fmla="*/ 728 h 1136"/>
                  <a:gd name="T72" fmla="*/ 23 w 597"/>
                  <a:gd name="T73" fmla="*/ 851 h 1136"/>
                  <a:gd name="T74" fmla="*/ 21 w 597"/>
                  <a:gd name="T75" fmla="*/ 917 h 1136"/>
                  <a:gd name="T76" fmla="*/ 0 w 597"/>
                  <a:gd name="T77" fmla="*/ 940 h 1136"/>
                  <a:gd name="T78" fmla="*/ 27 w 597"/>
                  <a:gd name="T79" fmla="*/ 994 h 1136"/>
                  <a:gd name="T80" fmla="*/ 13 w 597"/>
                  <a:gd name="T81" fmla="*/ 1022 h 1136"/>
                  <a:gd name="T82" fmla="*/ 14 w 597"/>
                  <a:gd name="T83" fmla="*/ 1110 h 1136"/>
                  <a:gd name="T84" fmla="*/ 62 w 597"/>
                  <a:gd name="T85" fmla="*/ 1111 h 1136"/>
                  <a:gd name="T86" fmla="*/ 95 w 597"/>
                  <a:gd name="T87" fmla="*/ 1117 h 1136"/>
                  <a:gd name="T88" fmla="*/ 123 w 597"/>
                  <a:gd name="T89" fmla="*/ 1136 h 1136"/>
                  <a:gd name="T90" fmla="*/ 140 w 597"/>
                  <a:gd name="T91" fmla="*/ 1108 h 1136"/>
                  <a:gd name="T92" fmla="*/ 147 w 597"/>
                  <a:gd name="T93" fmla="*/ 1057 h 1136"/>
                  <a:gd name="T94" fmla="*/ 172 w 597"/>
                  <a:gd name="T95" fmla="*/ 1001 h 1136"/>
                  <a:gd name="T96" fmla="*/ 165 w 597"/>
                  <a:gd name="T97" fmla="*/ 971 h 1136"/>
                  <a:gd name="T98" fmla="*/ 175 w 597"/>
                  <a:gd name="T99" fmla="*/ 924 h 1136"/>
                  <a:gd name="T100" fmla="*/ 193 w 597"/>
                  <a:gd name="T101" fmla="*/ 800 h 1136"/>
                  <a:gd name="T102" fmla="*/ 191 w 597"/>
                  <a:gd name="T103" fmla="*/ 676 h 1136"/>
                  <a:gd name="T104" fmla="*/ 191 w 597"/>
                  <a:gd name="T105" fmla="*/ 604 h 1136"/>
                  <a:gd name="T106" fmla="*/ 207 w 597"/>
                  <a:gd name="T107" fmla="*/ 459 h 1136"/>
                  <a:gd name="T108" fmla="*/ 228 w 597"/>
                  <a:gd name="T109" fmla="*/ 306 h 1136"/>
                  <a:gd name="T110" fmla="*/ 249 w 597"/>
                  <a:gd name="T111" fmla="*/ 245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97" h="1136">
                    <a:moveTo>
                      <a:pt x="279" y="220"/>
                    </a:moveTo>
                    <a:lnTo>
                      <a:pt x="279" y="220"/>
                    </a:lnTo>
                    <a:lnTo>
                      <a:pt x="284" y="234"/>
                    </a:lnTo>
                    <a:lnTo>
                      <a:pt x="286" y="252"/>
                    </a:lnTo>
                    <a:lnTo>
                      <a:pt x="291" y="296"/>
                    </a:lnTo>
                    <a:lnTo>
                      <a:pt x="296" y="339"/>
                    </a:lnTo>
                    <a:lnTo>
                      <a:pt x="300" y="359"/>
                    </a:lnTo>
                    <a:lnTo>
                      <a:pt x="301" y="374"/>
                    </a:lnTo>
                    <a:lnTo>
                      <a:pt x="301" y="374"/>
                    </a:lnTo>
                    <a:lnTo>
                      <a:pt x="308" y="397"/>
                    </a:lnTo>
                    <a:lnTo>
                      <a:pt x="315" y="418"/>
                    </a:lnTo>
                    <a:lnTo>
                      <a:pt x="328" y="457"/>
                    </a:lnTo>
                    <a:lnTo>
                      <a:pt x="333" y="474"/>
                    </a:lnTo>
                    <a:lnTo>
                      <a:pt x="338" y="492"/>
                    </a:lnTo>
                    <a:lnTo>
                      <a:pt x="342" y="509"/>
                    </a:lnTo>
                    <a:lnTo>
                      <a:pt x="342" y="527"/>
                    </a:lnTo>
                    <a:lnTo>
                      <a:pt x="342" y="527"/>
                    </a:lnTo>
                    <a:lnTo>
                      <a:pt x="343" y="553"/>
                    </a:lnTo>
                    <a:lnTo>
                      <a:pt x="347" y="572"/>
                    </a:lnTo>
                    <a:lnTo>
                      <a:pt x="350" y="586"/>
                    </a:lnTo>
                    <a:lnTo>
                      <a:pt x="356" y="597"/>
                    </a:lnTo>
                    <a:lnTo>
                      <a:pt x="361" y="604"/>
                    </a:lnTo>
                    <a:lnTo>
                      <a:pt x="366" y="609"/>
                    </a:lnTo>
                    <a:lnTo>
                      <a:pt x="371" y="613"/>
                    </a:lnTo>
                    <a:lnTo>
                      <a:pt x="375" y="618"/>
                    </a:lnTo>
                    <a:lnTo>
                      <a:pt x="375" y="618"/>
                    </a:lnTo>
                    <a:lnTo>
                      <a:pt x="380" y="627"/>
                    </a:lnTo>
                    <a:lnTo>
                      <a:pt x="384" y="632"/>
                    </a:lnTo>
                    <a:lnTo>
                      <a:pt x="384" y="641"/>
                    </a:lnTo>
                    <a:lnTo>
                      <a:pt x="382" y="655"/>
                    </a:lnTo>
                    <a:lnTo>
                      <a:pt x="382" y="655"/>
                    </a:lnTo>
                    <a:lnTo>
                      <a:pt x="380" y="676"/>
                    </a:lnTo>
                    <a:lnTo>
                      <a:pt x="382" y="700"/>
                    </a:lnTo>
                    <a:lnTo>
                      <a:pt x="384" y="726"/>
                    </a:lnTo>
                    <a:lnTo>
                      <a:pt x="387" y="753"/>
                    </a:lnTo>
                    <a:lnTo>
                      <a:pt x="387" y="753"/>
                    </a:lnTo>
                    <a:lnTo>
                      <a:pt x="389" y="781"/>
                    </a:lnTo>
                    <a:lnTo>
                      <a:pt x="391" y="812"/>
                    </a:lnTo>
                    <a:lnTo>
                      <a:pt x="394" y="845"/>
                    </a:lnTo>
                    <a:lnTo>
                      <a:pt x="398" y="861"/>
                    </a:lnTo>
                    <a:lnTo>
                      <a:pt x="401" y="875"/>
                    </a:lnTo>
                    <a:lnTo>
                      <a:pt x="401" y="875"/>
                    </a:lnTo>
                    <a:lnTo>
                      <a:pt x="413" y="910"/>
                    </a:lnTo>
                    <a:lnTo>
                      <a:pt x="415" y="919"/>
                    </a:lnTo>
                    <a:lnTo>
                      <a:pt x="413" y="929"/>
                    </a:lnTo>
                    <a:lnTo>
                      <a:pt x="413" y="929"/>
                    </a:lnTo>
                    <a:lnTo>
                      <a:pt x="413" y="936"/>
                    </a:lnTo>
                    <a:lnTo>
                      <a:pt x="412" y="940"/>
                    </a:lnTo>
                    <a:lnTo>
                      <a:pt x="406" y="947"/>
                    </a:lnTo>
                    <a:lnTo>
                      <a:pt x="405" y="956"/>
                    </a:lnTo>
                    <a:lnTo>
                      <a:pt x="403" y="963"/>
                    </a:lnTo>
                    <a:lnTo>
                      <a:pt x="405" y="970"/>
                    </a:lnTo>
                    <a:lnTo>
                      <a:pt x="405" y="970"/>
                    </a:lnTo>
                    <a:lnTo>
                      <a:pt x="406" y="985"/>
                    </a:lnTo>
                    <a:lnTo>
                      <a:pt x="410" y="996"/>
                    </a:lnTo>
                    <a:lnTo>
                      <a:pt x="417" y="1008"/>
                    </a:lnTo>
                    <a:lnTo>
                      <a:pt x="429" y="1024"/>
                    </a:lnTo>
                    <a:lnTo>
                      <a:pt x="429" y="1024"/>
                    </a:lnTo>
                    <a:lnTo>
                      <a:pt x="434" y="1034"/>
                    </a:lnTo>
                    <a:lnTo>
                      <a:pt x="440" y="1041"/>
                    </a:lnTo>
                    <a:lnTo>
                      <a:pt x="441" y="1050"/>
                    </a:lnTo>
                    <a:lnTo>
                      <a:pt x="441" y="1055"/>
                    </a:lnTo>
                    <a:lnTo>
                      <a:pt x="441" y="1066"/>
                    </a:lnTo>
                    <a:lnTo>
                      <a:pt x="438" y="1073"/>
                    </a:lnTo>
                    <a:lnTo>
                      <a:pt x="438" y="1073"/>
                    </a:lnTo>
                    <a:lnTo>
                      <a:pt x="438" y="1083"/>
                    </a:lnTo>
                    <a:lnTo>
                      <a:pt x="440" y="1094"/>
                    </a:lnTo>
                    <a:lnTo>
                      <a:pt x="445" y="1113"/>
                    </a:lnTo>
                    <a:lnTo>
                      <a:pt x="445" y="1113"/>
                    </a:lnTo>
                    <a:lnTo>
                      <a:pt x="448" y="1118"/>
                    </a:lnTo>
                    <a:lnTo>
                      <a:pt x="452" y="1122"/>
                    </a:lnTo>
                    <a:lnTo>
                      <a:pt x="457" y="1124"/>
                    </a:lnTo>
                    <a:lnTo>
                      <a:pt x="462" y="1124"/>
                    </a:lnTo>
                    <a:lnTo>
                      <a:pt x="462" y="1124"/>
                    </a:lnTo>
                    <a:lnTo>
                      <a:pt x="476" y="1118"/>
                    </a:lnTo>
                    <a:lnTo>
                      <a:pt x="499" y="1104"/>
                    </a:lnTo>
                    <a:lnTo>
                      <a:pt x="532" y="1083"/>
                    </a:lnTo>
                    <a:lnTo>
                      <a:pt x="532" y="1083"/>
                    </a:lnTo>
                    <a:lnTo>
                      <a:pt x="536" y="1085"/>
                    </a:lnTo>
                    <a:lnTo>
                      <a:pt x="548" y="1087"/>
                    </a:lnTo>
                    <a:lnTo>
                      <a:pt x="548" y="1087"/>
                    </a:lnTo>
                    <a:lnTo>
                      <a:pt x="567" y="1089"/>
                    </a:lnTo>
                    <a:lnTo>
                      <a:pt x="585" y="1089"/>
                    </a:lnTo>
                    <a:lnTo>
                      <a:pt x="585" y="1089"/>
                    </a:lnTo>
                    <a:lnTo>
                      <a:pt x="587" y="1089"/>
                    </a:lnTo>
                    <a:lnTo>
                      <a:pt x="590" y="1085"/>
                    </a:lnTo>
                    <a:lnTo>
                      <a:pt x="595" y="1076"/>
                    </a:lnTo>
                    <a:lnTo>
                      <a:pt x="597" y="1068"/>
                    </a:lnTo>
                    <a:lnTo>
                      <a:pt x="597" y="1064"/>
                    </a:lnTo>
                    <a:lnTo>
                      <a:pt x="594" y="1062"/>
                    </a:lnTo>
                    <a:lnTo>
                      <a:pt x="594" y="1062"/>
                    </a:lnTo>
                    <a:lnTo>
                      <a:pt x="592" y="1062"/>
                    </a:lnTo>
                    <a:lnTo>
                      <a:pt x="590" y="1061"/>
                    </a:lnTo>
                    <a:lnTo>
                      <a:pt x="590" y="1054"/>
                    </a:lnTo>
                    <a:lnTo>
                      <a:pt x="592" y="1045"/>
                    </a:lnTo>
                    <a:lnTo>
                      <a:pt x="590" y="1040"/>
                    </a:lnTo>
                    <a:lnTo>
                      <a:pt x="588" y="1033"/>
                    </a:lnTo>
                    <a:lnTo>
                      <a:pt x="588" y="1033"/>
                    </a:lnTo>
                    <a:lnTo>
                      <a:pt x="587" y="1027"/>
                    </a:lnTo>
                    <a:lnTo>
                      <a:pt x="581" y="1026"/>
                    </a:lnTo>
                    <a:lnTo>
                      <a:pt x="571" y="1022"/>
                    </a:lnTo>
                    <a:lnTo>
                      <a:pt x="566" y="1020"/>
                    </a:lnTo>
                    <a:lnTo>
                      <a:pt x="560" y="1019"/>
                    </a:lnTo>
                    <a:lnTo>
                      <a:pt x="559" y="1015"/>
                    </a:lnTo>
                    <a:lnTo>
                      <a:pt x="559" y="1010"/>
                    </a:lnTo>
                    <a:lnTo>
                      <a:pt x="559" y="1010"/>
                    </a:lnTo>
                    <a:lnTo>
                      <a:pt x="560" y="1003"/>
                    </a:lnTo>
                    <a:lnTo>
                      <a:pt x="566" y="996"/>
                    </a:lnTo>
                    <a:lnTo>
                      <a:pt x="580" y="978"/>
                    </a:lnTo>
                    <a:lnTo>
                      <a:pt x="585" y="971"/>
                    </a:lnTo>
                    <a:lnTo>
                      <a:pt x="590" y="963"/>
                    </a:lnTo>
                    <a:lnTo>
                      <a:pt x="592" y="954"/>
                    </a:lnTo>
                    <a:lnTo>
                      <a:pt x="590" y="947"/>
                    </a:lnTo>
                    <a:lnTo>
                      <a:pt x="590" y="947"/>
                    </a:lnTo>
                    <a:lnTo>
                      <a:pt x="583" y="935"/>
                    </a:lnTo>
                    <a:lnTo>
                      <a:pt x="578" y="924"/>
                    </a:lnTo>
                    <a:lnTo>
                      <a:pt x="573" y="914"/>
                    </a:lnTo>
                    <a:lnTo>
                      <a:pt x="571" y="908"/>
                    </a:lnTo>
                    <a:lnTo>
                      <a:pt x="571" y="900"/>
                    </a:lnTo>
                    <a:lnTo>
                      <a:pt x="571" y="900"/>
                    </a:lnTo>
                    <a:lnTo>
                      <a:pt x="571" y="872"/>
                    </a:lnTo>
                    <a:lnTo>
                      <a:pt x="569" y="826"/>
                    </a:lnTo>
                    <a:lnTo>
                      <a:pt x="566" y="716"/>
                    </a:lnTo>
                    <a:lnTo>
                      <a:pt x="566" y="716"/>
                    </a:lnTo>
                    <a:lnTo>
                      <a:pt x="564" y="693"/>
                    </a:lnTo>
                    <a:lnTo>
                      <a:pt x="562" y="676"/>
                    </a:lnTo>
                    <a:lnTo>
                      <a:pt x="557" y="663"/>
                    </a:lnTo>
                    <a:lnTo>
                      <a:pt x="553" y="655"/>
                    </a:lnTo>
                    <a:lnTo>
                      <a:pt x="548" y="651"/>
                    </a:lnTo>
                    <a:lnTo>
                      <a:pt x="543" y="648"/>
                    </a:lnTo>
                    <a:lnTo>
                      <a:pt x="539" y="648"/>
                    </a:lnTo>
                    <a:lnTo>
                      <a:pt x="536" y="649"/>
                    </a:lnTo>
                    <a:lnTo>
                      <a:pt x="536" y="649"/>
                    </a:lnTo>
                    <a:lnTo>
                      <a:pt x="534" y="649"/>
                    </a:lnTo>
                    <a:lnTo>
                      <a:pt x="532" y="648"/>
                    </a:lnTo>
                    <a:lnTo>
                      <a:pt x="529" y="646"/>
                    </a:lnTo>
                    <a:lnTo>
                      <a:pt x="527" y="642"/>
                    </a:lnTo>
                    <a:lnTo>
                      <a:pt x="524" y="630"/>
                    </a:lnTo>
                    <a:lnTo>
                      <a:pt x="524" y="614"/>
                    </a:lnTo>
                    <a:lnTo>
                      <a:pt x="524" y="614"/>
                    </a:lnTo>
                    <a:lnTo>
                      <a:pt x="525" y="586"/>
                    </a:lnTo>
                    <a:lnTo>
                      <a:pt x="524" y="578"/>
                    </a:lnTo>
                    <a:lnTo>
                      <a:pt x="520" y="571"/>
                    </a:lnTo>
                    <a:lnTo>
                      <a:pt x="520" y="571"/>
                    </a:lnTo>
                    <a:lnTo>
                      <a:pt x="518" y="565"/>
                    </a:lnTo>
                    <a:lnTo>
                      <a:pt x="518" y="558"/>
                    </a:lnTo>
                    <a:lnTo>
                      <a:pt x="524" y="537"/>
                    </a:lnTo>
                    <a:lnTo>
                      <a:pt x="531" y="516"/>
                    </a:lnTo>
                    <a:lnTo>
                      <a:pt x="532" y="508"/>
                    </a:lnTo>
                    <a:lnTo>
                      <a:pt x="532" y="501"/>
                    </a:lnTo>
                    <a:lnTo>
                      <a:pt x="532" y="501"/>
                    </a:lnTo>
                    <a:lnTo>
                      <a:pt x="531" y="480"/>
                    </a:lnTo>
                    <a:lnTo>
                      <a:pt x="527" y="443"/>
                    </a:lnTo>
                    <a:lnTo>
                      <a:pt x="522" y="395"/>
                    </a:lnTo>
                    <a:lnTo>
                      <a:pt x="520" y="369"/>
                    </a:lnTo>
                    <a:lnTo>
                      <a:pt x="520" y="341"/>
                    </a:lnTo>
                    <a:lnTo>
                      <a:pt x="520" y="341"/>
                    </a:lnTo>
                    <a:lnTo>
                      <a:pt x="518" y="317"/>
                    </a:lnTo>
                    <a:lnTo>
                      <a:pt x="517" y="297"/>
                    </a:lnTo>
                    <a:lnTo>
                      <a:pt x="511" y="269"/>
                    </a:lnTo>
                    <a:lnTo>
                      <a:pt x="506" y="247"/>
                    </a:lnTo>
                    <a:lnTo>
                      <a:pt x="506" y="236"/>
                    </a:lnTo>
                    <a:lnTo>
                      <a:pt x="506" y="220"/>
                    </a:lnTo>
                    <a:lnTo>
                      <a:pt x="506" y="220"/>
                    </a:lnTo>
                    <a:lnTo>
                      <a:pt x="508" y="189"/>
                    </a:lnTo>
                    <a:lnTo>
                      <a:pt x="506" y="154"/>
                    </a:lnTo>
                    <a:lnTo>
                      <a:pt x="504" y="135"/>
                    </a:lnTo>
                    <a:lnTo>
                      <a:pt x="501" y="117"/>
                    </a:lnTo>
                    <a:lnTo>
                      <a:pt x="497" y="98"/>
                    </a:lnTo>
                    <a:lnTo>
                      <a:pt x="492" y="79"/>
                    </a:lnTo>
                    <a:lnTo>
                      <a:pt x="492" y="79"/>
                    </a:lnTo>
                    <a:lnTo>
                      <a:pt x="485" y="61"/>
                    </a:lnTo>
                    <a:lnTo>
                      <a:pt x="478" y="45"/>
                    </a:lnTo>
                    <a:lnTo>
                      <a:pt x="462" y="21"/>
                    </a:lnTo>
                    <a:lnTo>
                      <a:pt x="452" y="5"/>
                    </a:lnTo>
                    <a:lnTo>
                      <a:pt x="447" y="0"/>
                    </a:lnTo>
                    <a:lnTo>
                      <a:pt x="21" y="28"/>
                    </a:lnTo>
                    <a:lnTo>
                      <a:pt x="21" y="28"/>
                    </a:lnTo>
                    <a:lnTo>
                      <a:pt x="23" y="114"/>
                    </a:lnTo>
                    <a:lnTo>
                      <a:pt x="25" y="224"/>
                    </a:lnTo>
                    <a:lnTo>
                      <a:pt x="25" y="224"/>
                    </a:lnTo>
                    <a:lnTo>
                      <a:pt x="27" y="247"/>
                    </a:lnTo>
                    <a:lnTo>
                      <a:pt x="25" y="269"/>
                    </a:lnTo>
                    <a:lnTo>
                      <a:pt x="25" y="339"/>
                    </a:lnTo>
                    <a:lnTo>
                      <a:pt x="25" y="339"/>
                    </a:lnTo>
                    <a:lnTo>
                      <a:pt x="25" y="437"/>
                    </a:lnTo>
                    <a:lnTo>
                      <a:pt x="25" y="476"/>
                    </a:lnTo>
                    <a:lnTo>
                      <a:pt x="25" y="502"/>
                    </a:lnTo>
                    <a:lnTo>
                      <a:pt x="25" y="502"/>
                    </a:lnTo>
                    <a:lnTo>
                      <a:pt x="23" y="511"/>
                    </a:lnTo>
                    <a:lnTo>
                      <a:pt x="25" y="522"/>
                    </a:lnTo>
                    <a:lnTo>
                      <a:pt x="27" y="543"/>
                    </a:lnTo>
                    <a:lnTo>
                      <a:pt x="30" y="567"/>
                    </a:lnTo>
                    <a:lnTo>
                      <a:pt x="34" y="593"/>
                    </a:lnTo>
                    <a:lnTo>
                      <a:pt x="34" y="593"/>
                    </a:lnTo>
                    <a:lnTo>
                      <a:pt x="34" y="618"/>
                    </a:lnTo>
                    <a:lnTo>
                      <a:pt x="34" y="637"/>
                    </a:lnTo>
                    <a:lnTo>
                      <a:pt x="32" y="646"/>
                    </a:lnTo>
                    <a:lnTo>
                      <a:pt x="30" y="648"/>
                    </a:lnTo>
                    <a:lnTo>
                      <a:pt x="27" y="646"/>
                    </a:lnTo>
                    <a:lnTo>
                      <a:pt x="27" y="646"/>
                    </a:lnTo>
                    <a:lnTo>
                      <a:pt x="25" y="644"/>
                    </a:lnTo>
                    <a:lnTo>
                      <a:pt x="21" y="646"/>
                    </a:lnTo>
                    <a:lnTo>
                      <a:pt x="18" y="648"/>
                    </a:lnTo>
                    <a:lnTo>
                      <a:pt x="16" y="651"/>
                    </a:lnTo>
                    <a:lnTo>
                      <a:pt x="14" y="656"/>
                    </a:lnTo>
                    <a:lnTo>
                      <a:pt x="14" y="662"/>
                    </a:lnTo>
                    <a:lnTo>
                      <a:pt x="16" y="669"/>
                    </a:lnTo>
                    <a:lnTo>
                      <a:pt x="18" y="674"/>
                    </a:lnTo>
                    <a:lnTo>
                      <a:pt x="18" y="674"/>
                    </a:lnTo>
                    <a:lnTo>
                      <a:pt x="23" y="683"/>
                    </a:lnTo>
                    <a:lnTo>
                      <a:pt x="23" y="691"/>
                    </a:lnTo>
                    <a:lnTo>
                      <a:pt x="21" y="700"/>
                    </a:lnTo>
                    <a:lnTo>
                      <a:pt x="21" y="712"/>
                    </a:lnTo>
                    <a:lnTo>
                      <a:pt x="21" y="712"/>
                    </a:lnTo>
                    <a:lnTo>
                      <a:pt x="20" y="728"/>
                    </a:lnTo>
                    <a:lnTo>
                      <a:pt x="18" y="744"/>
                    </a:lnTo>
                    <a:lnTo>
                      <a:pt x="16" y="767"/>
                    </a:lnTo>
                    <a:lnTo>
                      <a:pt x="16" y="796"/>
                    </a:lnTo>
                    <a:lnTo>
                      <a:pt x="16" y="796"/>
                    </a:lnTo>
                    <a:lnTo>
                      <a:pt x="20" y="826"/>
                    </a:lnTo>
                    <a:lnTo>
                      <a:pt x="23" y="851"/>
                    </a:lnTo>
                    <a:lnTo>
                      <a:pt x="28" y="873"/>
                    </a:lnTo>
                    <a:lnTo>
                      <a:pt x="30" y="898"/>
                    </a:lnTo>
                    <a:lnTo>
                      <a:pt x="30" y="898"/>
                    </a:lnTo>
                    <a:lnTo>
                      <a:pt x="30" y="907"/>
                    </a:lnTo>
                    <a:lnTo>
                      <a:pt x="27" y="914"/>
                    </a:lnTo>
                    <a:lnTo>
                      <a:pt x="21" y="917"/>
                    </a:lnTo>
                    <a:lnTo>
                      <a:pt x="16" y="919"/>
                    </a:lnTo>
                    <a:lnTo>
                      <a:pt x="11" y="922"/>
                    </a:lnTo>
                    <a:lnTo>
                      <a:pt x="6" y="924"/>
                    </a:lnTo>
                    <a:lnTo>
                      <a:pt x="2" y="931"/>
                    </a:lnTo>
                    <a:lnTo>
                      <a:pt x="0" y="940"/>
                    </a:lnTo>
                    <a:lnTo>
                      <a:pt x="0" y="940"/>
                    </a:lnTo>
                    <a:lnTo>
                      <a:pt x="2" y="950"/>
                    </a:lnTo>
                    <a:lnTo>
                      <a:pt x="6" y="959"/>
                    </a:lnTo>
                    <a:lnTo>
                      <a:pt x="9" y="968"/>
                    </a:lnTo>
                    <a:lnTo>
                      <a:pt x="14" y="975"/>
                    </a:lnTo>
                    <a:lnTo>
                      <a:pt x="23" y="989"/>
                    </a:lnTo>
                    <a:lnTo>
                      <a:pt x="27" y="994"/>
                    </a:lnTo>
                    <a:lnTo>
                      <a:pt x="27" y="999"/>
                    </a:lnTo>
                    <a:lnTo>
                      <a:pt x="27" y="999"/>
                    </a:lnTo>
                    <a:lnTo>
                      <a:pt x="27" y="1003"/>
                    </a:lnTo>
                    <a:lnTo>
                      <a:pt x="23" y="1008"/>
                    </a:lnTo>
                    <a:lnTo>
                      <a:pt x="16" y="1017"/>
                    </a:lnTo>
                    <a:lnTo>
                      <a:pt x="13" y="1022"/>
                    </a:lnTo>
                    <a:lnTo>
                      <a:pt x="11" y="1027"/>
                    </a:lnTo>
                    <a:lnTo>
                      <a:pt x="9" y="1036"/>
                    </a:lnTo>
                    <a:lnTo>
                      <a:pt x="9" y="1045"/>
                    </a:lnTo>
                    <a:lnTo>
                      <a:pt x="9" y="1045"/>
                    </a:lnTo>
                    <a:lnTo>
                      <a:pt x="13" y="1085"/>
                    </a:lnTo>
                    <a:lnTo>
                      <a:pt x="14" y="1110"/>
                    </a:lnTo>
                    <a:lnTo>
                      <a:pt x="14" y="1110"/>
                    </a:lnTo>
                    <a:lnTo>
                      <a:pt x="16" y="1111"/>
                    </a:lnTo>
                    <a:lnTo>
                      <a:pt x="20" y="1113"/>
                    </a:lnTo>
                    <a:lnTo>
                      <a:pt x="34" y="1113"/>
                    </a:lnTo>
                    <a:lnTo>
                      <a:pt x="48" y="1113"/>
                    </a:lnTo>
                    <a:lnTo>
                      <a:pt x="62" y="1111"/>
                    </a:lnTo>
                    <a:lnTo>
                      <a:pt x="62" y="1111"/>
                    </a:lnTo>
                    <a:lnTo>
                      <a:pt x="72" y="1110"/>
                    </a:lnTo>
                    <a:lnTo>
                      <a:pt x="81" y="1110"/>
                    </a:lnTo>
                    <a:lnTo>
                      <a:pt x="90" y="1111"/>
                    </a:lnTo>
                    <a:lnTo>
                      <a:pt x="93" y="1113"/>
                    </a:lnTo>
                    <a:lnTo>
                      <a:pt x="95" y="1117"/>
                    </a:lnTo>
                    <a:lnTo>
                      <a:pt x="95" y="1117"/>
                    </a:lnTo>
                    <a:lnTo>
                      <a:pt x="100" y="1124"/>
                    </a:lnTo>
                    <a:lnTo>
                      <a:pt x="109" y="1132"/>
                    </a:lnTo>
                    <a:lnTo>
                      <a:pt x="114" y="1134"/>
                    </a:lnTo>
                    <a:lnTo>
                      <a:pt x="118" y="1136"/>
                    </a:lnTo>
                    <a:lnTo>
                      <a:pt x="123" y="1136"/>
                    </a:lnTo>
                    <a:lnTo>
                      <a:pt x="130" y="1134"/>
                    </a:lnTo>
                    <a:lnTo>
                      <a:pt x="130" y="1134"/>
                    </a:lnTo>
                    <a:lnTo>
                      <a:pt x="133" y="1129"/>
                    </a:lnTo>
                    <a:lnTo>
                      <a:pt x="137" y="1124"/>
                    </a:lnTo>
                    <a:lnTo>
                      <a:pt x="139" y="1117"/>
                    </a:lnTo>
                    <a:lnTo>
                      <a:pt x="140" y="1108"/>
                    </a:lnTo>
                    <a:lnTo>
                      <a:pt x="139" y="1090"/>
                    </a:lnTo>
                    <a:lnTo>
                      <a:pt x="139" y="1073"/>
                    </a:lnTo>
                    <a:lnTo>
                      <a:pt x="139" y="1073"/>
                    </a:lnTo>
                    <a:lnTo>
                      <a:pt x="139" y="1068"/>
                    </a:lnTo>
                    <a:lnTo>
                      <a:pt x="140" y="1062"/>
                    </a:lnTo>
                    <a:lnTo>
                      <a:pt x="147" y="1057"/>
                    </a:lnTo>
                    <a:lnTo>
                      <a:pt x="151" y="1054"/>
                    </a:lnTo>
                    <a:lnTo>
                      <a:pt x="156" y="1050"/>
                    </a:lnTo>
                    <a:lnTo>
                      <a:pt x="160" y="1045"/>
                    </a:lnTo>
                    <a:lnTo>
                      <a:pt x="161" y="1036"/>
                    </a:lnTo>
                    <a:lnTo>
                      <a:pt x="161" y="1036"/>
                    </a:lnTo>
                    <a:lnTo>
                      <a:pt x="172" y="1001"/>
                    </a:lnTo>
                    <a:lnTo>
                      <a:pt x="172" y="994"/>
                    </a:lnTo>
                    <a:lnTo>
                      <a:pt x="172" y="987"/>
                    </a:lnTo>
                    <a:lnTo>
                      <a:pt x="170" y="982"/>
                    </a:lnTo>
                    <a:lnTo>
                      <a:pt x="168" y="977"/>
                    </a:lnTo>
                    <a:lnTo>
                      <a:pt x="168" y="977"/>
                    </a:lnTo>
                    <a:lnTo>
                      <a:pt x="165" y="971"/>
                    </a:lnTo>
                    <a:lnTo>
                      <a:pt x="163" y="966"/>
                    </a:lnTo>
                    <a:lnTo>
                      <a:pt x="163" y="963"/>
                    </a:lnTo>
                    <a:lnTo>
                      <a:pt x="165" y="957"/>
                    </a:lnTo>
                    <a:lnTo>
                      <a:pt x="168" y="945"/>
                    </a:lnTo>
                    <a:lnTo>
                      <a:pt x="175" y="924"/>
                    </a:lnTo>
                    <a:lnTo>
                      <a:pt x="175" y="924"/>
                    </a:lnTo>
                    <a:lnTo>
                      <a:pt x="182" y="898"/>
                    </a:lnTo>
                    <a:lnTo>
                      <a:pt x="189" y="868"/>
                    </a:lnTo>
                    <a:lnTo>
                      <a:pt x="193" y="835"/>
                    </a:lnTo>
                    <a:lnTo>
                      <a:pt x="195" y="817"/>
                    </a:lnTo>
                    <a:lnTo>
                      <a:pt x="193" y="800"/>
                    </a:lnTo>
                    <a:lnTo>
                      <a:pt x="193" y="800"/>
                    </a:lnTo>
                    <a:lnTo>
                      <a:pt x="193" y="763"/>
                    </a:lnTo>
                    <a:lnTo>
                      <a:pt x="193" y="725"/>
                    </a:lnTo>
                    <a:lnTo>
                      <a:pt x="193" y="693"/>
                    </a:lnTo>
                    <a:lnTo>
                      <a:pt x="193" y="683"/>
                    </a:lnTo>
                    <a:lnTo>
                      <a:pt x="191" y="676"/>
                    </a:lnTo>
                    <a:lnTo>
                      <a:pt x="191" y="676"/>
                    </a:lnTo>
                    <a:lnTo>
                      <a:pt x="188" y="665"/>
                    </a:lnTo>
                    <a:lnTo>
                      <a:pt x="186" y="646"/>
                    </a:lnTo>
                    <a:lnTo>
                      <a:pt x="186" y="627"/>
                    </a:lnTo>
                    <a:lnTo>
                      <a:pt x="188" y="614"/>
                    </a:lnTo>
                    <a:lnTo>
                      <a:pt x="191" y="604"/>
                    </a:lnTo>
                    <a:lnTo>
                      <a:pt x="191" y="604"/>
                    </a:lnTo>
                    <a:lnTo>
                      <a:pt x="195" y="592"/>
                    </a:lnTo>
                    <a:lnTo>
                      <a:pt x="198" y="576"/>
                    </a:lnTo>
                    <a:lnTo>
                      <a:pt x="203" y="537"/>
                    </a:lnTo>
                    <a:lnTo>
                      <a:pt x="207" y="495"/>
                    </a:lnTo>
                    <a:lnTo>
                      <a:pt x="207" y="459"/>
                    </a:lnTo>
                    <a:lnTo>
                      <a:pt x="207" y="459"/>
                    </a:lnTo>
                    <a:lnTo>
                      <a:pt x="209" y="427"/>
                    </a:lnTo>
                    <a:lnTo>
                      <a:pt x="212" y="397"/>
                    </a:lnTo>
                    <a:lnTo>
                      <a:pt x="219" y="345"/>
                    </a:lnTo>
                    <a:lnTo>
                      <a:pt x="219" y="345"/>
                    </a:lnTo>
                    <a:lnTo>
                      <a:pt x="224" y="325"/>
                    </a:lnTo>
                    <a:lnTo>
                      <a:pt x="228" y="306"/>
                    </a:lnTo>
                    <a:lnTo>
                      <a:pt x="233" y="290"/>
                    </a:lnTo>
                    <a:lnTo>
                      <a:pt x="235" y="273"/>
                    </a:lnTo>
                    <a:lnTo>
                      <a:pt x="235" y="273"/>
                    </a:lnTo>
                    <a:lnTo>
                      <a:pt x="237" y="262"/>
                    </a:lnTo>
                    <a:lnTo>
                      <a:pt x="242" y="254"/>
                    </a:lnTo>
                    <a:lnTo>
                      <a:pt x="249" y="245"/>
                    </a:lnTo>
                    <a:lnTo>
                      <a:pt x="256" y="236"/>
                    </a:lnTo>
                    <a:lnTo>
                      <a:pt x="272" y="224"/>
                    </a:lnTo>
                    <a:lnTo>
                      <a:pt x="279" y="220"/>
                    </a:lnTo>
                    <a:lnTo>
                      <a:pt x="279" y="22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Freeform 38"/>
              <p:cNvSpPr>
                <a:spLocks/>
              </p:cNvSpPr>
              <p:nvPr/>
            </p:nvSpPr>
            <p:spPr bwMode="auto">
              <a:xfrm>
                <a:off x="1089" y="2346"/>
                <a:ext cx="85" cy="130"/>
              </a:xfrm>
              <a:custGeom>
                <a:avLst/>
                <a:gdLst>
                  <a:gd name="T0" fmla="*/ 168 w 170"/>
                  <a:gd name="T1" fmla="*/ 40 h 261"/>
                  <a:gd name="T2" fmla="*/ 168 w 170"/>
                  <a:gd name="T3" fmla="*/ 40 h 261"/>
                  <a:gd name="T4" fmla="*/ 166 w 170"/>
                  <a:gd name="T5" fmla="*/ 82 h 261"/>
                  <a:gd name="T6" fmla="*/ 166 w 170"/>
                  <a:gd name="T7" fmla="*/ 110 h 261"/>
                  <a:gd name="T8" fmla="*/ 166 w 170"/>
                  <a:gd name="T9" fmla="*/ 140 h 261"/>
                  <a:gd name="T10" fmla="*/ 166 w 170"/>
                  <a:gd name="T11" fmla="*/ 140 h 261"/>
                  <a:gd name="T12" fmla="*/ 168 w 170"/>
                  <a:gd name="T13" fmla="*/ 159 h 261"/>
                  <a:gd name="T14" fmla="*/ 170 w 170"/>
                  <a:gd name="T15" fmla="*/ 192 h 261"/>
                  <a:gd name="T16" fmla="*/ 168 w 170"/>
                  <a:gd name="T17" fmla="*/ 210 h 261"/>
                  <a:gd name="T18" fmla="*/ 164 w 170"/>
                  <a:gd name="T19" fmla="*/ 226 h 261"/>
                  <a:gd name="T20" fmla="*/ 157 w 170"/>
                  <a:gd name="T21" fmla="*/ 240 h 261"/>
                  <a:gd name="T22" fmla="*/ 154 w 170"/>
                  <a:gd name="T23" fmla="*/ 247 h 261"/>
                  <a:gd name="T24" fmla="*/ 149 w 170"/>
                  <a:gd name="T25" fmla="*/ 252 h 261"/>
                  <a:gd name="T26" fmla="*/ 149 w 170"/>
                  <a:gd name="T27" fmla="*/ 252 h 261"/>
                  <a:gd name="T28" fmla="*/ 142 w 170"/>
                  <a:gd name="T29" fmla="*/ 255 h 261"/>
                  <a:gd name="T30" fmla="*/ 133 w 170"/>
                  <a:gd name="T31" fmla="*/ 259 h 261"/>
                  <a:gd name="T32" fmla="*/ 122 w 170"/>
                  <a:gd name="T33" fmla="*/ 261 h 261"/>
                  <a:gd name="T34" fmla="*/ 112 w 170"/>
                  <a:gd name="T35" fmla="*/ 261 h 261"/>
                  <a:gd name="T36" fmla="*/ 89 w 170"/>
                  <a:gd name="T37" fmla="*/ 261 h 261"/>
                  <a:gd name="T38" fmla="*/ 65 w 170"/>
                  <a:gd name="T39" fmla="*/ 259 h 261"/>
                  <a:gd name="T40" fmla="*/ 21 w 170"/>
                  <a:gd name="T41" fmla="*/ 252 h 261"/>
                  <a:gd name="T42" fmla="*/ 3 w 170"/>
                  <a:gd name="T43" fmla="*/ 247 h 261"/>
                  <a:gd name="T44" fmla="*/ 0 w 170"/>
                  <a:gd name="T45" fmla="*/ 157 h 261"/>
                  <a:gd name="T46" fmla="*/ 0 w 170"/>
                  <a:gd name="T47" fmla="*/ 157 h 261"/>
                  <a:gd name="T48" fmla="*/ 2 w 170"/>
                  <a:gd name="T49" fmla="*/ 156 h 261"/>
                  <a:gd name="T50" fmla="*/ 5 w 170"/>
                  <a:gd name="T51" fmla="*/ 152 h 261"/>
                  <a:gd name="T52" fmla="*/ 9 w 170"/>
                  <a:gd name="T53" fmla="*/ 145 h 261"/>
                  <a:gd name="T54" fmla="*/ 12 w 170"/>
                  <a:gd name="T55" fmla="*/ 135 h 261"/>
                  <a:gd name="T56" fmla="*/ 14 w 170"/>
                  <a:gd name="T57" fmla="*/ 119 h 261"/>
                  <a:gd name="T58" fmla="*/ 17 w 170"/>
                  <a:gd name="T59" fmla="*/ 96 h 261"/>
                  <a:gd name="T60" fmla="*/ 17 w 170"/>
                  <a:gd name="T61" fmla="*/ 68 h 261"/>
                  <a:gd name="T62" fmla="*/ 17 w 170"/>
                  <a:gd name="T63" fmla="*/ 68 h 261"/>
                  <a:gd name="T64" fmla="*/ 19 w 170"/>
                  <a:gd name="T65" fmla="*/ 21 h 261"/>
                  <a:gd name="T66" fmla="*/ 23 w 170"/>
                  <a:gd name="T67" fmla="*/ 3 h 261"/>
                  <a:gd name="T68" fmla="*/ 23 w 170"/>
                  <a:gd name="T69" fmla="*/ 0 h 261"/>
                  <a:gd name="T70" fmla="*/ 24 w 170"/>
                  <a:gd name="T71" fmla="*/ 2 h 261"/>
                  <a:gd name="T72" fmla="*/ 24 w 170"/>
                  <a:gd name="T73" fmla="*/ 3 h 261"/>
                  <a:gd name="T74" fmla="*/ 168 w 170"/>
                  <a:gd name="T75" fmla="*/ 4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0" h="261">
                    <a:moveTo>
                      <a:pt x="168" y="40"/>
                    </a:moveTo>
                    <a:lnTo>
                      <a:pt x="168" y="40"/>
                    </a:lnTo>
                    <a:lnTo>
                      <a:pt x="166" y="82"/>
                    </a:lnTo>
                    <a:lnTo>
                      <a:pt x="166" y="110"/>
                    </a:lnTo>
                    <a:lnTo>
                      <a:pt x="166" y="140"/>
                    </a:lnTo>
                    <a:lnTo>
                      <a:pt x="166" y="140"/>
                    </a:lnTo>
                    <a:lnTo>
                      <a:pt x="168" y="159"/>
                    </a:lnTo>
                    <a:lnTo>
                      <a:pt x="170" y="192"/>
                    </a:lnTo>
                    <a:lnTo>
                      <a:pt x="168" y="210"/>
                    </a:lnTo>
                    <a:lnTo>
                      <a:pt x="164" y="226"/>
                    </a:lnTo>
                    <a:lnTo>
                      <a:pt x="157" y="240"/>
                    </a:lnTo>
                    <a:lnTo>
                      <a:pt x="154" y="247"/>
                    </a:lnTo>
                    <a:lnTo>
                      <a:pt x="149" y="252"/>
                    </a:lnTo>
                    <a:lnTo>
                      <a:pt x="149" y="252"/>
                    </a:lnTo>
                    <a:lnTo>
                      <a:pt x="142" y="255"/>
                    </a:lnTo>
                    <a:lnTo>
                      <a:pt x="133" y="259"/>
                    </a:lnTo>
                    <a:lnTo>
                      <a:pt x="122" y="261"/>
                    </a:lnTo>
                    <a:lnTo>
                      <a:pt x="112" y="261"/>
                    </a:lnTo>
                    <a:lnTo>
                      <a:pt x="89" y="261"/>
                    </a:lnTo>
                    <a:lnTo>
                      <a:pt x="65" y="259"/>
                    </a:lnTo>
                    <a:lnTo>
                      <a:pt x="21" y="252"/>
                    </a:lnTo>
                    <a:lnTo>
                      <a:pt x="3" y="247"/>
                    </a:lnTo>
                    <a:lnTo>
                      <a:pt x="0" y="157"/>
                    </a:lnTo>
                    <a:lnTo>
                      <a:pt x="0" y="157"/>
                    </a:lnTo>
                    <a:lnTo>
                      <a:pt x="2" y="156"/>
                    </a:lnTo>
                    <a:lnTo>
                      <a:pt x="5" y="152"/>
                    </a:lnTo>
                    <a:lnTo>
                      <a:pt x="9" y="145"/>
                    </a:lnTo>
                    <a:lnTo>
                      <a:pt x="12" y="135"/>
                    </a:lnTo>
                    <a:lnTo>
                      <a:pt x="14" y="119"/>
                    </a:lnTo>
                    <a:lnTo>
                      <a:pt x="17" y="96"/>
                    </a:lnTo>
                    <a:lnTo>
                      <a:pt x="17" y="68"/>
                    </a:lnTo>
                    <a:lnTo>
                      <a:pt x="17" y="68"/>
                    </a:lnTo>
                    <a:lnTo>
                      <a:pt x="19" y="21"/>
                    </a:lnTo>
                    <a:lnTo>
                      <a:pt x="23" y="3"/>
                    </a:lnTo>
                    <a:lnTo>
                      <a:pt x="23" y="0"/>
                    </a:lnTo>
                    <a:lnTo>
                      <a:pt x="24" y="2"/>
                    </a:lnTo>
                    <a:lnTo>
                      <a:pt x="24" y="3"/>
                    </a:lnTo>
                    <a:lnTo>
                      <a:pt x="168" y="40"/>
                    </a:lnTo>
                    <a:close/>
                  </a:path>
                </a:pathLst>
              </a:cu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 name="Freeform 39"/>
              <p:cNvSpPr>
                <a:spLocks/>
              </p:cNvSpPr>
              <p:nvPr/>
            </p:nvSpPr>
            <p:spPr bwMode="auto">
              <a:xfrm>
                <a:off x="1043" y="2440"/>
                <a:ext cx="184" cy="409"/>
              </a:xfrm>
              <a:custGeom>
                <a:avLst/>
                <a:gdLst>
                  <a:gd name="T0" fmla="*/ 275 w 369"/>
                  <a:gd name="T1" fmla="*/ 0 h 817"/>
                  <a:gd name="T2" fmla="*/ 275 w 369"/>
                  <a:gd name="T3" fmla="*/ 0 h 817"/>
                  <a:gd name="T4" fmla="*/ 257 w 369"/>
                  <a:gd name="T5" fmla="*/ 7 h 817"/>
                  <a:gd name="T6" fmla="*/ 242 w 369"/>
                  <a:gd name="T7" fmla="*/ 14 h 817"/>
                  <a:gd name="T8" fmla="*/ 224 w 369"/>
                  <a:gd name="T9" fmla="*/ 17 h 817"/>
                  <a:gd name="T10" fmla="*/ 208 w 369"/>
                  <a:gd name="T11" fmla="*/ 19 h 817"/>
                  <a:gd name="T12" fmla="*/ 177 w 369"/>
                  <a:gd name="T13" fmla="*/ 21 h 817"/>
                  <a:gd name="T14" fmla="*/ 149 w 369"/>
                  <a:gd name="T15" fmla="*/ 21 h 817"/>
                  <a:gd name="T16" fmla="*/ 124 w 369"/>
                  <a:gd name="T17" fmla="*/ 17 h 817"/>
                  <a:gd name="T18" fmla="*/ 105 w 369"/>
                  <a:gd name="T19" fmla="*/ 12 h 817"/>
                  <a:gd name="T20" fmla="*/ 89 w 369"/>
                  <a:gd name="T21" fmla="*/ 9 h 817"/>
                  <a:gd name="T22" fmla="*/ 33 w 369"/>
                  <a:gd name="T23" fmla="*/ 438 h 817"/>
                  <a:gd name="T24" fmla="*/ 0 w 369"/>
                  <a:gd name="T25" fmla="*/ 686 h 817"/>
                  <a:gd name="T26" fmla="*/ 16 w 369"/>
                  <a:gd name="T27" fmla="*/ 782 h 817"/>
                  <a:gd name="T28" fmla="*/ 16 w 369"/>
                  <a:gd name="T29" fmla="*/ 782 h 817"/>
                  <a:gd name="T30" fmla="*/ 37 w 369"/>
                  <a:gd name="T31" fmla="*/ 793 h 817"/>
                  <a:gd name="T32" fmla="*/ 60 w 369"/>
                  <a:gd name="T33" fmla="*/ 802 h 817"/>
                  <a:gd name="T34" fmla="*/ 89 w 369"/>
                  <a:gd name="T35" fmla="*/ 810 h 817"/>
                  <a:gd name="T36" fmla="*/ 105 w 369"/>
                  <a:gd name="T37" fmla="*/ 814 h 817"/>
                  <a:gd name="T38" fmla="*/ 123 w 369"/>
                  <a:gd name="T39" fmla="*/ 816 h 817"/>
                  <a:gd name="T40" fmla="*/ 142 w 369"/>
                  <a:gd name="T41" fmla="*/ 817 h 817"/>
                  <a:gd name="T42" fmla="*/ 159 w 369"/>
                  <a:gd name="T43" fmla="*/ 817 h 817"/>
                  <a:gd name="T44" fmla="*/ 179 w 369"/>
                  <a:gd name="T45" fmla="*/ 816 h 817"/>
                  <a:gd name="T46" fmla="*/ 198 w 369"/>
                  <a:gd name="T47" fmla="*/ 812 h 817"/>
                  <a:gd name="T48" fmla="*/ 217 w 369"/>
                  <a:gd name="T49" fmla="*/ 807 h 817"/>
                  <a:gd name="T50" fmla="*/ 236 w 369"/>
                  <a:gd name="T51" fmla="*/ 798 h 817"/>
                  <a:gd name="T52" fmla="*/ 236 w 369"/>
                  <a:gd name="T53" fmla="*/ 798 h 817"/>
                  <a:gd name="T54" fmla="*/ 247 w 369"/>
                  <a:gd name="T55" fmla="*/ 793 h 817"/>
                  <a:gd name="T56" fmla="*/ 256 w 369"/>
                  <a:gd name="T57" fmla="*/ 786 h 817"/>
                  <a:gd name="T58" fmla="*/ 264 w 369"/>
                  <a:gd name="T59" fmla="*/ 775 h 817"/>
                  <a:gd name="T60" fmla="*/ 271 w 369"/>
                  <a:gd name="T61" fmla="*/ 765 h 817"/>
                  <a:gd name="T62" fmla="*/ 287 w 369"/>
                  <a:gd name="T63" fmla="*/ 739 h 817"/>
                  <a:gd name="T64" fmla="*/ 299 w 369"/>
                  <a:gd name="T65" fmla="*/ 709 h 817"/>
                  <a:gd name="T66" fmla="*/ 312 w 369"/>
                  <a:gd name="T67" fmla="*/ 676 h 817"/>
                  <a:gd name="T68" fmla="*/ 324 w 369"/>
                  <a:gd name="T69" fmla="*/ 639 h 817"/>
                  <a:gd name="T70" fmla="*/ 333 w 369"/>
                  <a:gd name="T71" fmla="*/ 600 h 817"/>
                  <a:gd name="T72" fmla="*/ 341 w 369"/>
                  <a:gd name="T73" fmla="*/ 562 h 817"/>
                  <a:gd name="T74" fmla="*/ 354 w 369"/>
                  <a:gd name="T75" fmla="*/ 487 h 817"/>
                  <a:gd name="T76" fmla="*/ 362 w 369"/>
                  <a:gd name="T77" fmla="*/ 424 h 817"/>
                  <a:gd name="T78" fmla="*/ 369 w 369"/>
                  <a:gd name="T79" fmla="*/ 364 h 817"/>
                  <a:gd name="T80" fmla="*/ 275 w 369"/>
                  <a:gd name="T81" fmla="*/ 0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9" h="817">
                    <a:moveTo>
                      <a:pt x="275" y="0"/>
                    </a:moveTo>
                    <a:lnTo>
                      <a:pt x="275" y="0"/>
                    </a:lnTo>
                    <a:lnTo>
                      <a:pt x="257" y="7"/>
                    </a:lnTo>
                    <a:lnTo>
                      <a:pt x="242" y="14"/>
                    </a:lnTo>
                    <a:lnTo>
                      <a:pt x="224" y="17"/>
                    </a:lnTo>
                    <a:lnTo>
                      <a:pt x="208" y="19"/>
                    </a:lnTo>
                    <a:lnTo>
                      <a:pt x="177" y="21"/>
                    </a:lnTo>
                    <a:lnTo>
                      <a:pt x="149" y="21"/>
                    </a:lnTo>
                    <a:lnTo>
                      <a:pt x="124" y="17"/>
                    </a:lnTo>
                    <a:lnTo>
                      <a:pt x="105" y="12"/>
                    </a:lnTo>
                    <a:lnTo>
                      <a:pt x="89" y="9"/>
                    </a:lnTo>
                    <a:lnTo>
                      <a:pt x="33" y="438"/>
                    </a:lnTo>
                    <a:lnTo>
                      <a:pt x="0" y="686"/>
                    </a:lnTo>
                    <a:lnTo>
                      <a:pt x="16" y="782"/>
                    </a:lnTo>
                    <a:lnTo>
                      <a:pt x="16" y="782"/>
                    </a:lnTo>
                    <a:lnTo>
                      <a:pt x="37" y="793"/>
                    </a:lnTo>
                    <a:lnTo>
                      <a:pt x="60" y="802"/>
                    </a:lnTo>
                    <a:lnTo>
                      <a:pt x="89" y="810"/>
                    </a:lnTo>
                    <a:lnTo>
                      <a:pt x="105" y="814"/>
                    </a:lnTo>
                    <a:lnTo>
                      <a:pt x="123" y="816"/>
                    </a:lnTo>
                    <a:lnTo>
                      <a:pt x="142" y="817"/>
                    </a:lnTo>
                    <a:lnTo>
                      <a:pt x="159" y="817"/>
                    </a:lnTo>
                    <a:lnTo>
                      <a:pt x="179" y="816"/>
                    </a:lnTo>
                    <a:lnTo>
                      <a:pt x="198" y="812"/>
                    </a:lnTo>
                    <a:lnTo>
                      <a:pt x="217" y="807"/>
                    </a:lnTo>
                    <a:lnTo>
                      <a:pt x="236" y="798"/>
                    </a:lnTo>
                    <a:lnTo>
                      <a:pt x="236" y="798"/>
                    </a:lnTo>
                    <a:lnTo>
                      <a:pt x="247" y="793"/>
                    </a:lnTo>
                    <a:lnTo>
                      <a:pt x="256" y="786"/>
                    </a:lnTo>
                    <a:lnTo>
                      <a:pt x="264" y="775"/>
                    </a:lnTo>
                    <a:lnTo>
                      <a:pt x="271" y="765"/>
                    </a:lnTo>
                    <a:lnTo>
                      <a:pt x="287" y="739"/>
                    </a:lnTo>
                    <a:lnTo>
                      <a:pt x="299" y="709"/>
                    </a:lnTo>
                    <a:lnTo>
                      <a:pt x="312" y="676"/>
                    </a:lnTo>
                    <a:lnTo>
                      <a:pt x="324" y="639"/>
                    </a:lnTo>
                    <a:lnTo>
                      <a:pt x="333" y="600"/>
                    </a:lnTo>
                    <a:lnTo>
                      <a:pt x="341" y="562"/>
                    </a:lnTo>
                    <a:lnTo>
                      <a:pt x="354" y="487"/>
                    </a:lnTo>
                    <a:lnTo>
                      <a:pt x="362" y="424"/>
                    </a:lnTo>
                    <a:lnTo>
                      <a:pt x="369" y="364"/>
                    </a:lnTo>
                    <a:lnTo>
                      <a:pt x="2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Freeform 40"/>
              <p:cNvSpPr>
                <a:spLocks/>
              </p:cNvSpPr>
              <p:nvPr/>
            </p:nvSpPr>
            <p:spPr bwMode="auto">
              <a:xfrm>
                <a:off x="1130" y="2416"/>
                <a:ext cx="181" cy="441"/>
              </a:xfrm>
              <a:custGeom>
                <a:avLst/>
                <a:gdLst>
                  <a:gd name="T0" fmla="*/ 84 w 362"/>
                  <a:gd name="T1" fmla="*/ 0 h 882"/>
                  <a:gd name="T2" fmla="*/ 109 w 362"/>
                  <a:gd name="T3" fmla="*/ 30 h 882"/>
                  <a:gd name="T4" fmla="*/ 138 w 362"/>
                  <a:gd name="T5" fmla="*/ 51 h 882"/>
                  <a:gd name="T6" fmla="*/ 159 w 362"/>
                  <a:gd name="T7" fmla="*/ 58 h 882"/>
                  <a:gd name="T8" fmla="*/ 208 w 362"/>
                  <a:gd name="T9" fmla="*/ 70 h 882"/>
                  <a:gd name="T10" fmla="*/ 226 w 362"/>
                  <a:gd name="T11" fmla="*/ 79 h 882"/>
                  <a:gd name="T12" fmla="*/ 278 w 362"/>
                  <a:gd name="T13" fmla="*/ 107 h 882"/>
                  <a:gd name="T14" fmla="*/ 287 w 362"/>
                  <a:gd name="T15" fmla="*/ 119 h 882"/>
                  <a:gd name="T16" fmla="*/ 310 w 362"/>
                  <a:gd name="T17" fmla="*/ 196 h 882"/>
                  <a:gd name="T18" fmla="*/ 334 w 362"/>
                  <a:gd name="T19" fmla="*/ 278 h 882"/>
                  <a:gd name="T20" fmla="*/ 338 w 362"/>
                  <a:gd name="T21" fmla="*/ 301 h 882"/>
                  <a:gd name="T22" fmla="*/ 350 w 362"/>
                  <a:gd name="T23" fmla="*/ 378 h 882"/>
                  <a:gd name="T24" fmla="*/ 355 w 362"/>
                  <a:gd name="T25" fmla="*/ 436 h 882"/>
                  <a:gd name="T26" fmla="*/ 362 w 362"/>
                  <a:gd name="T27" fmla="*/ 488 h 882"/>
                  <a:gd name="T28" fmla="*/ 361 w 362"/>
                  <a:gd name="T29" fmla="*/ 539 h 882"/>
                  <a:gd name="T30" fmla="*/ 359 w 362"/>
                  <a:gd name="T31" fmla="*/ 558 h 882"/>
                  <a:gd name="T32" fmla="*/ 354 w 362"/>
                  <a:gd name="T33" fmla="*/ 572 h 882"/>
                  <a:gd name="T34" fmla="*/ 354 w 362"/>
                  <a:gd name="T35" fmla="*/ 574 h 882"/>
                  <a:gd name="T36" fmla="*/ 320 w 362"/>
                  <a:gd name="T37" fmla="*/ 567 h 882"/>
                  <a:gd name="T38" fmla="*/ 301 w 362"/>
                  <a:gd name="T39" fmla="*/ 567 h 882"/>
                  <a:gd name="T40" fmla="*/ 263 w 362"/>
                  <a:gd name="T41" fmla="*/ 574 h 882"/>
                  <a:gd name="T42" fmla="*/ 245 w 362"/>
                  <a:gd name="T43" fmla="*/ 579 h 882"/>
                  <a:gd name="T44" fmla="*/ 243 w 362"/>
                  <a:gd name="T45" fmla="*/ 714 h 882"/>
                  <a:gd name="T46" fmla="*/ 245 w 362"/>
                  <a:gd name="T47" fmla="*/ 765 h 882"/>
                  <a:gd name="T48" fmla="*/ 247 w 362"/>
                  <a:gd name="T49" fmla="*/ 828 h 882"/>
                  <a:gd name="T50" fmla="*/ 208 w 362"/>
                  <a:gd name="T51" fmla="*/ 835 h 882"/>
                  <a:gd name="T52" fmla="*/ 152 w 362"/>
                  <a:gd name="T53" fmla="*/ 849 h 882"/>
                  <a:gd name="T54" fmla="*/ 135 w 362"/>
                  <a:gd name="T55" fmla="*/ 854 h 882"/>
                  <a:gd name="T56" fmla="*/ 100 w 362"/>
                  <a:gd name="T57" fmla="*/ 868 h 882"/>
                  <a:gd name="T58" fmla="*/ 33 w 362"/>
                  <a:gd name="T59" fmla="*/ 880 h 882"/>
                  <a:gd name="T60" fmla="*/ 21 w 362"/>
                  <a:gd name="T61" fmla="*/ 882 h 882"/>
                  <a:gd name="T62" fmla="*/ 12 w 362"/>
                  <a:gd name="T63" fmla="*/ 826 h 882"/>
                  <a:gd name="T64" fmla="*/ 2 w 362"/>
                  <a:gd name="T65" fmla="*/ 735 h 882"/>
                  <a:gd name="T66" fmla="*/ 0 w 362"/>
                  <a:gd name="T67" fmla="*/ 698 h 882"/>
                  <a:gd name="T68" fmla="*/ 2 w 362"/>
                  <a:gd name="T69" fmla="*/ 539 h 882"/>
                  <a:gd name="T70" fmla="*/ 18 w 362"/>
                  <a:gd name="T71" fmla="*/ 371 h 882"/>
                  <a:gd name="T72" fmla="*/ 37 w 362"/>
                  <a:gd name="T73" fmla="*/ 226 h 882"/>
                  <a:gd name="T74" fmla="*/ 51 w 362"/>
                  <a:gd name="T75" fmla="*/ 126 h 882"/>
                  <a:gd name="T76" fmla="*/ 56 w 362"/>
                  <a:gd name="T77" fmla="*/ 108 h 882"/>
                  <a:gd name="T78" fmla="*/ 72 w 362"/>
                  <a:gd name="T79" fmla="*/ 61 h 882"/>
                  <a:gd name="T80" fmla="*/ 81 w 362"/>
                  <a:gd name="T81" fmla="*/ 31 h 882"/>
                  <a:gd name="T82" fmla="*/ 84 w 362"/>
                  <a:gd name="T83" fmla="*/ 0 h 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2" h="882">
                    <a:moveTo>
                      <a:pt x="84" y="0"/>
                    </a:moveTo>
                    <a:lnTo>
                      <a:pt x="84" y="0"/>
                    </a:lnTo>
                    <a:lnTo>
                      <a:pt x="96" y="16"/>
                    </a:lnTo>
                    <a:lnTo>
                      <a:pt x="109" y="30"/>
                    </a:lnTo>
                    <a:lnTo>
                      <a:pt x="124" y="42"/>
                    </a:lnTo>
                    <a:lnTo>
                      <a:pt x="138" y="51"/>
                    </a:lnTo>
                    <a:lnTo>
                      <a:pt x="138" y="51"/>
                    </a:lnTo>
                    <a:lnTo>
                      <a:pt x="159" y="58"/>
                    </a:lnTo>
                    <a:lnTo>
                      <a:pt x="184" y="63"/>
                    </a:lnTo>
                    <a:lnTo>
                      <a:pt x="208" y="70"/>
                    </a:lnTo>
                    <a:lnTo>
                      <a:pt x="226" y="79"/>
                    </a:lnTo>
                    <a:lnTo>
                      <a:pt x="226" y="79"/>
                    </a:lnTo>
                    <a:lnTo>
                      <a:pt x="263" y="96"/>
                    </a:lnTo>
                    <a:lnTo>
                      <a:pt x="278" y="107"/>
                    </a:lnTo>
                    <a:lnTo>
                      <a:pt x="285" y="112"/>
                    </a:lnTo>
                    <a:lnTo>
                      <a:pt x="287" y="119"/>
                    </a:lnTo>
                    <a:lnTo>
                      <a:pt x="287" y="119"/>
                    </a:lnTo>
                    <a:lnTo>
                      <a:pt x="310" y="196"/>
                    </a:lnTo>
                    <a:lnTo>
                      <a:pt x="327" y="252"/>
                    </a:lnTo>
                    <a:lnTo>
                      <a:pt x="334" y="278"/>
                    </a:lnTo>
                    <a:lnTo>
                      <a:pt x="338" y="301"/>
                    </a:lnTo>
                    <a:lnTo>
                      <a:pt x="338" y="301"/>
                    </a:lnTo>
                    <a:lnTo>
                      <a:pt x="345" y="341"/>
                    </a:lnTo>
                    <a:lnTo>
                      <a:pt x="350" y="378"/>
                    </a:lnTo>
                    <a:lnTo>
                      <a:pt x="355" y="436"/>
                    </a:lnTo>
                    <a:lnTo>
                      <a:pt x="355" y="436"/>
                    </a:lnTo>
                    <a:lnTo>
                      <a:pt x="361" y="473"/>
                    </a:lnTo>
                    <a:lnTo>
                      <a:pt x="362" y="488"/>
                    </a:lnTo>
                    <a:lnTo>
                      <a:pt x="362" y="488"/>
                    </a:lnTo>
                    <a:lnTo>
                      <a:pt x="361" y="539"/>
                    </a:lnTo>
                    <a:lnTo>
                      <a:pt x="361" y="539"/>
                    </a:lnTo>
                    <a:lnTo>
                      <a:pt x="359" y="558"/>
                    </a:lnTo>
                    <a:lnTo>
                      <a:pt x="357" y="569"/>
                    </a:lnTo>
                    <a:lnTo>
                      <a:pt x="354" y="572"/>
                    </a:lnTo>
                    <a:lnTo>
                      <a:pt x="354" y="574"/>
                    </a:lnTo>
                    <a:lnTo>
                      <a:pt x="354" y="574"/>
                    </a:lnTo>
                    <a:lnTo>
                      <a:pt x="338" y="569"/>
                    </a:lnTo>
                    <a:lnTo>
                      <a:pt x="320" y="567"/>
                    </a:lnTo>
                    <a:lnTo>
                      <a:pt x="301" y="567"/>
                    </a:lnTo>
                    <a:lnTo>
                      <a:pt x="301" y="567"/>
                    </a:lnTo>
                    <a:lnTo>
                      <a:pt x="280" y="569"/>
                    </a:lnTo>
                    <a:lnTo>
                      <a:pt x="263" y="574"/>
                    </a:lnTo>
                    <a:lnTo>
                      <a:pt x="245" y="579"/>
                    </a:lnTo>
                    <a:lnTo>
                      <a:pt x="245" y="579"/>
                    </a:lnTo>
                    <a:lnTo>
                      <a:pt x="245" y="653"/>
                    </a:lnTo>
                    <a:lnTo>
                      <a:pt x="243" y="714"/>
                    </a:lnTo>
                    <a:lnTo>
                      <a:pt x="245" y="765"/>
                    </a:lnTo>
                    <a:lnTo>
                      <a:pt x="245" y="765"/>
                    </a:lnTo>
                    <a:lnTo>
                      <a:pt x="247" y="828"/>
                    </a:lnTo>
                    <a:lnTo>
                      <a:pt x="247" y="828"/>
                    </a:lnTo>
                    <a:lnTo>
                      <a:pt x="236" y="830"/>
                    </a:lnTo>
                    <a:lnTo>
                      <a:pt x="208" y="835"/>
                    </a:lnTo>
                    <a:lnTo>
                      <a:pt x="172" y="842"/>
                    </a:lnTo>
                    <a:lnTo>
                      <a:pt x="152" y="849"/>
                    </a:lnTo>
                    <a:lnTo>
                      <a:pt x="135" y="854"/>
                    </a:lnTo>
                    <a:lnTo>
                      <a:pt x="135" y="854"/>
                    </a:lnTo>
                    <a:lnTo>
                      <a:pt x="117" y="861"/>
                    </a:lnTo>
                    <a:lnTo>
                      <a:pt x="100" y="868"/>
                    </a:lnTo>
                    <a:lnTo>
                      <a:pt x="61" y="875"/>
                    </a:lnTo>
                    <a:lnTo>
                      <a:pt x="33" y="880"/>
                    </a:lnTo>
                    <a:lnTo>
                      <a:pt x="21" y="882"/>
                    </a:lnTo>
                    <a:lnTo>
                      <a:pt x="21" y="882"/>
                    </a:lnTo>
                    <a:lnTo>
                      <a:pt x="18" y="866"/>
                    </a:lnTo>
                    <a:lnTo>
                      <a:pt x="12" y="826"/>
                    </a:lnTo>
                    <a:lnTo>
                      <a:pt x="5" y="768"/>
                    </a:lnTo>
                    <a:lnTo>
                      <a:pt x="2" y="735"/>
                    </a:lnTo>
                    <a:lnTo>
                      <a:pt x="0" y="698"/>
                    </a:lnTo>
                    <a:lnTo>
                      <a:pt x="0" y="698"/>
                    </a:lnTo>
                    <a:lnTo>
                      <a:pt x="0" y="621"/>
                    </a:lnTo>
                    <a:lnTo>
                      <a:pt x="2" y="539"/>
                    </a:lnTo>
                    <a:lnTo>
                      <a:pt x="9" y="453"/>
                    </a:lnTo>
                    <a:lnTo>
                      <a:pt x="18" y="371"/>
                    </a:lnTo>
                    <a:lnTo>
                      <a:pt x="18" y="371"/>
                    </a:lnTo>
                    <a:lnTo>
                      <a:pt x="37" y="226"/>
                    </a:lnTo>
                    <a:lnTo>
                      <a:pt x="44" y="170"/>
                    </a:lnTo>
                    <a:lnTo>
                      <a:pt x="51" y="126"/>
                    </a:lnTo>
                    <a:lnTo>
                      <a:pt x="51" y="126"/>
                    </a:lnTo>
                    <a:lnTo>
                      <a:pt x="56" y="108"/>
                    </a:lnTo>
                    <a:lnTo>
                      <a:pt x="61" y="93"/>
                    </a:lnTo>
                    <a:lnTo>
                      <a:pt x="72" y="61"/>
                    </a:lnTo>
                    <a:lnTo>
                      <a:pt x="77" y="45"/>
                    </a:lnTo>
                    <a:lnTo>
                      <a:pt x="81" y="31"/>
                    </a:lnTo>
                    <a:lnTo>
                      <a:pt x="84" y="16"/>
                    </a:lnTo>
                    <a:lnTo>
                      <a:pt x="84" y="0"/>
                    </a:lnTo>
                    <a:lnTo>
                      <a:pt x="84"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Freeform 41"/>
              <p:cNvSpPr>
                <a:spLocks/>
              </p:cNvSpPr>
              <p:nvPr/>
            </p:nvSpPr>
            <p:spPr bwMode="auto">
              <a:xfrm>
                <a:off x="1139" y="2416"/>
                <a:ext cx="69" cy="185"/>
              </a:xfrm>
              <a:custGeom>
                <a:avLst/>
                <a:gdLst>
                  <a:gd name="T0" fmla="*/ 0 w 138"/>
                  <a:gd name="T1" fmla="*/ 371 h 371"/>
                  <a:gd name="T2" fmla="*/ 0 w 138"/>
                  <a:gd name="T3" fmla="*/ 371 h 371"/>
                  <a:gd name="T4" fmla="*/ 19 w 138"/>
                  <a:gd name="T5" fmla="*/ 226 h 371"/>
                  <a:gd name="T6" fmla="*/ 26 w 138"/>
                  <a:gd name="T7" fmla="*/ 170 h 371"/>
                  <a:gd name="T8" fmla="*/ 33 w 138"/>
                  <a:gd name="T9" fmla="*/ 126 h 371"/>
                  <a:gd name="T10" fmla="*/ 33 w 138"/>
                  <a:gd name="T11" fmla="*/ 126 h 371"/>
                  <a:gd name="T12" fmla="*/ 38 w 138"/>
                  <a:gd name="T13" fmla="*/ 108 h 371"/>
                  <a:gd name="T14" fmla="*/ 43 w 138"/>
                  <a:gd name="T15" fmla="*/ 93 h 371"/>
                  <a:gd name="T16" fmla="*/ 54 w 138"/>
                  <a:gd name="T17" fmla="*/ 61 h 371"/>
                  <a:gd name="T18" fmla="*/ 59 w 138"/>
                  <a:gd name="T19" fmla="*/ 45 h 371"/>
                  <a:gd name="T20" fmla="*/ 63 w 138"/>
                  <a:gd name="T21" fmla="*/ 31 h 371"/>
                  <a:gd name="T22" fmla="*/ 66 w 138"/>
                  <a:gd name="T23" fmla="*/ 16 h 371"/>
                  <a:gd name="T24" fmla="*/ 66 w 138"/>
                  <a:gd name="T25" fmla="*/ 0 h 371"/>
                  <a:gd name="T26" fmla="*/ 66 w 138"/>
                  <a:gd name="T27" fmla="*/ 0 h 371"/>
                  <a:gd name="T28" fmla="*/ 78 w 138"/>
                  <a:gd name="T29" fmla="*/ 16 h 371"/>
                  <a:gd name="T30" fmla="*/ 91 w 138"/>
                  <a:gd name="T31" fmla="*/ 30 h 371"/>
                  <a:gd name="T32" fmla="*/ 106 w 138"/>
                  <a:gd name="T33" fmla="*/ 42 h 371"/>
                  <a:gd name="T34" fmla="*/ 120 w 138"/>
                  <a:gd name="T35" fmla="*/ 51 h 371"/>
                  <a:gd name="T36" fmla="*/ 120 w 138"/>
                  <a:gd name="T37" fmla="*/ 51 h 371"/>
                  <a:gd name="T38" fmla="*/ 122 w 138"/>
                  <a:gd name="T39" fmla="*/ 61 h 371"/>
                  <a:gd name="T40" fmla="*/ 124 w 138"/>
                  <a:gd name="T41" fmla="*/ 73 h 371"/>
                  <a:gd name="T42" fmla="*/ 127 w 138"/>
                  <a:gd name="T43" fmla="*/ 89 h 371"/>
                  <a:gd name="T44" fmla="*/ 127 w 138"/>
                  <a:gd name="T45" fmla="*/ 89 h 371"/>
                  <a:gd name="T46" fmla="*/ 133 w 138"/>
                  <a:gd name="T47" fmla="*/ 107 h 371"/>
                  <a:gd name="T48" fmla="*/ 136 w 138"/>
                  <a:gd name="T49" fmla="*/ 124 h 371"/>
                  <a:gd name="T50" fmla="*/ 138 w 138"/>
                  <a:gd name="T51" fmla="*/ 142 h 371"/>
                  <a:gd name="T52" fmla="*/ 138 w 138"/>
                  <a:gd name="T53" fmla="*/ 142 h 371"/>
                  <a:gd name="T54" fmla="*/ 129 w 138"/>
                  <a:gd name="T55" fmla="*/ 135 h 371"/>
                  <a:gd name="T56" fmla="*/ 119 w 138"/>
                  <a:gd name="T57" fmla="*/ 124 h 371"/>
                  <a:gd name="T58" fmla="*/ 105 w 138"/>
                  <a:gd name="T59" fmla="*/ 107 h 371"/>
                  <a:gd name="T60" fmla="*/ 105 w 138"/>
                  <a:gd name="T61" fmla="*/ 107 h 371"/>
                  <a:gd name="T62" fmla="*/ 92 w 138"/>
                  <a:gd name="T63" fmla="*/ 87 h 371"/>
                  <a:gd name="T64" fmla="*/ 85 w 138"/>
                  <a:gd name="T65" fmla="*/ 75 h 371"/>
                  <a:gd name="T66" fmla="*/ 82 w 138"/>
                  <a:gd name="T67" fmla="*/ 66 h 371"/>
                  <a:gd name="T68" fmla="*/ 82 w 138"/>
                  <a:gd name="T69" fmla="*/ 66 h 371"/>
                  <a:gd name="T70" fmla="*/ 78 w 138"/>
                  <a:gd name="T71" fmla="*/ 70 h 371"/>
                  <a:gd name="T72" fmla="*/ 75 w 138"/>
                  <a:gd name="T73" fmla="*/ 73 h 371"/>
                  <a:gd name="T74" fmla="*/ 70 w 138"/>
                  <a:gd name="T75" fmla="*/ 82 h 371"/>
                  <a:gd name="T76" fmla="*/ 64 w 138"/>
                  <a:gd name="T77" fmla="*/ 93 h 371"/>
                  <a:gd name="T78" fmla="*/ 57 w 138"/>
                  <a:gd name="T79" fmla="*/ 110 h 371"/>
                  <a:gd name="T80" fmla="*/ 52 w 138"/>
                  <a:gd name="T81" fmla="*/ 131 h 371"/>
                  <a:gd name="T82" fmla="*/ 45 w 138"/>
                  <a:gd name="T83" fmla="*/ 161 h 371"/>
                  <a:gd name="T84" fmla="*/ 45 w 138"/>
                  <a:gd name="T85" fmla="*/ 161 h 371"/>
                  <a:gd name="T86" fmla="*/ 31 w 138"/>
                  <a:gd name="T87" fmla="*/ 222 h 371"/>
                  <a:gd name="T88" fmla="*/ 17 w 138"/>
                  <a:gd name="T89" fmla="*/ 280 h 371"/>
                  <a:gd name="T90" fmla="*/ 7 w 138"/>
                  <a:gd name="T91" fmla="*/ 331 h 371"/>
                  <a:gd name="T92" fmla="*/ 0 w 138"/>
                  <a:gd name="T93" fmla="*/ 371 h 371"/>
                  <a:gd name="T94" fmla="*/ 0 w 138"/>
                  <a:gd name="T95" fmla="*/ 37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8" h="371">
                    <a:moveTo>
                      <a:pt x="0" y="371"/>
                    </a:moveTo>
                    <a:lnTo>
                      <a:pt x="0" y="371"/>
                    </a:lnTo>
                    <a:lnTo>
                      <a:pt x="19" y="226"/>
                    </a:lnTo>
                    <a:lnTo>
                      <a:pt x="26" y="170"/>
                    </a:lnTo>
                    <a:lnTo>
                      <a:pt x="33" y="126"/>
                    </a:lnTo>
                    <a:lnTo>
                      <a:pt x="33" y="126"/>
                    </a:lnTo>
                    <a:lnTo>
                      <a:pt x="38" y="108"/>
                    </a:lnTo>
                    <a:lnTo>
                      <a:pt x="43" y="93"/>
                    </a:lnTo>
                    <a:lnTo>
                      <a:pt x="54" y="61"/>
                    </a:lnTo>
                    <a:lnTo>
                      <a:pt x="59" y="45"/>
                    </a:lnTo>
                    <a:lnTo>
                      <a:pt x="63" y="31"/>
                    </a:lnTo>
                    <a:lnTo>
                      <a:pt x="66" y="16"/>
                    </a:lnTo>
                    <a:lnTo>
                      <a:pt x="66" y="0"/>
                    </a:lnTo>
                    <a:lnTo>
                      <a:pt x="66" y="0"/>
                    </a:lnTo>
                    <a:lnTo>
                      <a:pt x="78" y="16"/>
                    </a:lnTo>
                    <a:lnTo>
                      <a:pt x="91" y="30"/>
                    </a:lnTo>
                    <a:lnTo>
                      <a:pt x="106" y="42"/>
                    </a:lnTo>
                    <a:lnTo>
                      <a:pt x="120" y="51"/>
                    </a:lnTo>
                    <a:lnTo>
                      <a:pt x="120" y="51"/>
                    </a:lnTo>
                    <a:lnTo>
                      <a:pt x="122" y="61"/>
                    </a:lnTo>
                    <a:lnTo>
                      <a:pt x="124" y="73"/>
                    </a:lnTo>
                    <a:lnTo>
                      <a:pt x="127" y="89"/>
                    </a:lnTo>
                    <a:lnTo>
                      <a:pt x="127" y="89"/>
                    </a:lnTo>
                    <a:lnTo>
                      <a:pt x="133" y="107"/>
                    </a:lnTo>
                    <a:lnTo>
                      <a:pt x="136" y="124"/>
                    </a:lnTo>
                    <a:lnTo>
                      <a:pt x="138" y="142"/>
                    </a:lnTo>
                    <a:lnTo>
                      <a:pt x="138" y="142"/>
                    </a:lnTo>
                    <a:lnTo>
                      <a:pt x="129" y="135"/>
                    </a:lnTo>
                    <a:lnTo>
                      <a:pt x="119" y="124"/>
                    </a:lnTo>
                    <a:lnTo>
                      <a:pt x="105" y="107"/>
                    </a:lnTo>
                    <a:lnTo>
                      <a:pt x="105" y="107"/>
                    </a:lnTo>
                    <a:lnTo>
                      <a:pt x="92" y="87"/>
                    </a:lnTo>
                    <a:lnTo>
                      <a:pt x="85" y="75"/>
                    </a:lnTo>
                    <a:lnTo>
                      <a:pt x="82" y="66"/>
                    </a:lnTo>
                    <a:lnTo>
                      <a:pt x="82" y="66"/>
                    </a:lnTo>
                    <a:lnTo>
                      <a:pt x="78" y="70"/>
                    </a:lnTo>
                    <a:lnTo>
                      <a:pt x="75" y="73"/>
                    </a:lnTo>
                    <a:lnTo>
                      <a:pt x="70" y="82"/>
                    </a:lnTo>
                    <a:lnTo>
                      <a:pt x="64" y="93"/>
                    </a:lnTo>
                    <a:lnTo>
                      <a:pt x="57" y="110"/>
                    </a:lnTo>
                    <a:lnTo>
                      <a:pt x="52" y="131"/>
                    </a:lnTo>
                    <a:lnTo>
                      <a:pt x="45" y="161"/>
                    </a:lnTo>
                    <a:lnTo>
                      <a:pt x="45" y="161"/>
                    </a:lnTo>
                    <a:lnTo>
                      <a:pt x="31" y="222"/>
                    </a:lnTo>
                    <a:lnTo>
                      <a:pt x="17" y="280"/>
                    </a:lnTo>
                    <a:lnTo>
                      <a:pt x="7" y="331"/>
                    </a:lnTo>
                    <a:lnTo>
                      <a:pt x="0" y="371"/>
                    </a:lnTo>
                    <a:lnTo>
                      <a:pt x="0" y="371"/>
                    </a:ln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Freeform 42"/>
              <p:cNvSpPr>
                <a:spLocks/>
              </p:cNvSpPr>
              <p:nvPr/>
            </p:nvSpPr>
            <p:spPr bwMode="auto">
              <a:xfrm>
                <a:off x="964" y="2413"/>
                <a:ext cx="157" cy="432"/>
              </a:xfrm>
              <a:custGeom>
                <a:avLst/>
                <a:gdLst>
                  <a:gd name="T0" fmla="*/ 255 w 315"/>
                  <a:gd name="T1" fmla="*/ 0 h 863"/>
                  <a:gd name="T2" fmla="*/ 262 w 315"/>
                  <a:gd name="T3" fmla="*/ 59 h 863"/>
                  <a:gd name="T4" fmla="*/ 281 w 315"/>
                  <a:gd name="T5" fmla="*/ 98 h 863"/>
                  <a:gd name="T6" fmla="*/ 304 w 315"/>
                  <a:gd name="T7" fmla="*/ 138 h 863"/>
                  <a:gd name="T8" fmla="*/ 315 w 315"/>
                  <a:gd name="T9" fmla="*/ 155 h 863"/>
                  <a:gd name="T10" fmla="*/ 281 w 315"/>
                  <a:gd name="T11" fmla="*/ 407 h 863"/>
                  <a:gd name="T12" fmla="*/ 266 w 315"/>
                  <a:gd name="T13" fmla="*/ 507 h 863"/>
                  <a:gd name="T14" fmla="*/ 250 w 315"/>
                  <a:gd name="T15" fmla="*/ 569 h 863"/>
                  <a:gd name="T16" fmla="*/ 234 w 315"/>
                  <a:gd name="T17" fmla="*/ 633 h 863"/>
                  <a:gd name="T18" fmla="*/ 229 w 315"/>
                  <a:gd name="T19" fmla="*/ 684 h 863"/>
                  <a:gd name="T20" fmla="*/ 229 w 315"/>
                  <a:gd name="T21" fmla="*/ 717 h 863"/>
                  <a:gd name="T22" fmla="*/ 224 w 315"/>
                  <a:gd name="T23" fmla="*/ 828 h 863"/>
                  <a:gd name="T24" fmla="*/ 220 w 315"/>
                  <a:gd name="T25" fmla="*/ 863 h 863"/>
                  <a:gd name="T26" fmla="*/ 183 w 315"/>
                  <a:gd name="T27" fmla="*/ 863 h 863"/>
                  <a:gd name="T28" fmla="*/ 134 w 315"/>
                  <a:gd name="T29" fmla="*/ 856 h 863"/>
                  <a:gd name="T30" fmla="*/ 119 w 315"/>
                  <a:gd name="T31" fmla="*/ 850 h 863"/>
                  <a:gd name="T32" fmla="*/ 92 w 315"/>
                  <a:gd name="T33" fmla="*/ 838 h 863"/>
                  <a:gd name="T34" fmla="*/ 91 w 315"/>
                  <a:gd name="T35" fmla="*/ 835 h 863"/>
                  <a:gd name="T36" fmla="*/ 92 w 315"/>
                  <a:gd name="T37" fmla="*/ 833 h 863"/>
                  <a:gd name="T38" fmla="*/ 98 w 315"/>
                  <a:gd name="T39" fmla="*/ 773 h 863"/>
                  <a:gd name="T40" fmla="*/ 110 w 315"/>
                  <a:gd name="T41" fmla="*/ 663 h 863"/>
                  <a:gd name="T42" fmla="*/ 113 w 315"/>
                  <a:gd name="T43" fmla="*/ 637 h 863"/>
                  <a:gd name="T44" fmla="*/ 119 w 315"/>
                  <a:gd name="T45" fmla="*/ 551 h 863"/>
                  <a:gd name="T46" fmla="*/ 117 w 315"/>
                  <a:gd name="T47" fmla="*/ 492 h 863"/>
                  <a:gd name="T48" fmla="*/ 98 w 315"/>
                  <a:gd name="T49" fmla="*/ 558 h 863"/>
                  <a:gd name="T50" fmla="*/ 0 w 315"/>
                  <a:gd name="T51" fmla="*/ 546 h 863"/>
                  <a:gd name="T52" fmla="*/ 0 w 315"/>
                  <a:gd name="T53" fmla="*/ 474 h 863"/>
                  <a:gd name="T54" fmla="*/ 8 w 315"/>
                  <a:gd name="T55" fmla="*/ 362 h 863"/>
                  <a:gd name="T56" fmla="*/ 14 w 315"/>
                  <a:gd name="T57" fmla="*/ 322 h 863"/>
                  <a:gd name="T58" fmla="*/ 36 w 315"/>
                  <a:gd name="T59" fmla="*/ 210 h 863"/>
                  <a:gd name="T60" fmla="*/ 50 w 315"/>
                  <a:gd name="T61" fmla="*/ 159 h 863"/>
                  <a:gd name="T62" fmla="*/ 54 w 315"/>
                  <a:gd name="T63" fmla="*/ 143 h 863"/>
                  <a:gd name="T64" fmla="*/ 64 w 315"/>
                  <a:gd name="T65" fmla="*/ 124 h 863"/>
                  <a:gd name="T66" fmla="*/ 70 w 315"/>
                  <a:gd name="T67" fmla="*/ 119 h 863"/>
                  <a:gd name="T68" fmla="*/ 96 w 315"/>
                  <a:gd name="T69" fmla="*/ 98 h 863"/>
                  <a:gd name="T70" fmla="*/ 133 w 315"/>
                  <a:gd name="T71" fmla="*/ 78 h 863"/>
                  <a:gd name="T72" fmla="*/ 157 w 315"/>
                  <a:gd name="T73" fmla="*/ 68 h 863"/>
                  <a:gd name="T74" fmla="*/ 204 w 315"/>
                  <a:gd name="T75" fmla="*/ 43 h 863"/>
                  <a:gd name="T76" fmla="*/ 227 w 315"/>
                  <a:gd name="T77" fmla="*/ 26 h 863"/>
                  <a:gd name="T78" fmla="*/ 255 w 315"/>
                  <a:gd name="T79" fmla="*/ 0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5" h="863">
                    <a:moveTo>
                      <a:pt x="255" y="0"/>
                    </a:moveTo>
                    <a:lnTo>
                      <a:pt x="255" y="0"/>
                    </a:lnTo>
                    <a:lnTo>
                      <a:pt x="259" y="36"/>
                    </a:lnTo>
                    <a:lnTo>
                      <a:pt x="262" y="59"/>
                    </a:lnTo>
                    <a:lnTo>
                      <a:pt x="269" y="78"/>
                    </a:lnTo>
                    <a:lnTo>
                      <a:pt x="281" y="98"/>
                    </a:lnTo>
                    <a:lnTo>
                      <a:pt x="281" y="98"/>
                    </a:lnTo>
                    <a:lnTo>
                      <a:pt x="304" y="138"/>
                    </a:lnTo>
                    <a:lnTo>
                      <a:pt x="315" y="155"/>
                    </a:lnTo>
                    <a:lnTo>
                      <a:pt x="315" y="155"/>
                    </a:lnTo>
                    <a:lnTo>
                      <a:pt x="297" y="292"/>
                    </a:lnTo>
                    <a:lnTo>
                      <a:pt x="281" y="407"/>
                    </a:lnTo>
                    <a:lnTo>
                      <a:pt x="274" y="462"/>
                    </a:lnTo>
                    <a:lnTo>
                      <a:pt x="266" y="507"/>
                    </a:lnTo>
                    <a:lnTo>
                      <a:pt x="266" y="507"/>
                    </a:lnTo>
                    <a:lnTo>
                      <a:pt x="250" y="569"/>
                    </a:lnTo>
                    <a:lnTo>
                      <a:pt x="239" y="612"/>
                    </a:lnTo>
                    <a:lnTo>
                      <a:pt x="234" y="633"/>
                    </a:lnTo>
                    <a:lnTo>
                      <a:pt x="231" y="656"/>
                    </a:lnTo>
                    <a:lnTo>
                      <a:pt x="229" y="684"/>
                    </a:lnTo>
                    <a:lnTo>
                      <a:pt x="229" y="717"/>
                    </a:lnTo>
                    <a:lnTo>
                      <a:pt x="229" y="717"/>
                    </a:lnTo>
                    <a:lnTo>
                      <a:pt x="227" y="782"/>
                    </a:lnTo>
                    <a:lnTo>
                      <a:pt x="224" y="828"/>
                    </a:lnTo>
                    <a:lnTo>
                      <a:pt x="220" y="863"/>
                    </a:lnTo>
                    <a:lnTo>
                      <a:pt x="220" y="863"/>
                    </a:lnTo>
                    <a:lnTo>
                      <a:pt x="210" y="863"/>
                    </a:lnTo>
                    <a:lnTo>
                      <a:pt x="183" y="863"/>
                    </a:lnTo>
                    <a:lnTo>
                      <a:pt x="150" y="857"/>
                    </a:lnTo>
                    <a:lnTo>
                      <a:pt x="134" y="856"/>
                    </a:lnTo>
                    <a:lnTo>
                      <a:pt x="119" y="850"/>
                    </a:lnTo>
                    <a:lnTo>
                      <a:pt x="119" y="850"/>
                    </a:lnTo>
                    <a:lnTo>
                      <a:pt x="98" y="842"/>
                    </a:lnTo>
                    <a:lnTo>
                      <a:pt x="92" y="838"/>
                    </a:lnTo>
                    <a:lnTo>
                      <a:pt x="91" y="836"/>
                    </a:lnTo>
                    <a:lnTo>
                      <a:pt x="91" y="835"/>
                    </a:lnTo>
                    <a:lnTo>
                      <a:pt x="91" y="835"/>
                    </a:lnTo>
                    <a:lnTo>
                      <a:pt x="92" y="833"/>
                    </a:lnTo>
                    <a:lnTo>
                      <a:pt x="92" y="833"/>
                    </a:lnTo>
                    <a:lnTo>
                      <a:pt x="98" y="773"/>
                    </a:lnTo>
                    <a:lnTo>
                      <a:pt x="103" y="719"/>
                    </a:lnTo>
                    <a:lnTo>
                      <a:pt x="110" y="663"/>
                    </a:lnTo>
                    <a:lnTo>
                      <a:pt x="110" y="663"/>
                    </a:lnTo>
                    <a:lnTo>
                      <a:pt x="113" y="637"/>
                    </a:lnTo>
                    <a:lnTo>
                      <a:pt x="115" y="607"/>
                    </a:lnTo>
                    <a:lnTo>
                      <a:pt x="119" y="551"/>
                    </a:lnTo>
                    <a:lnTo>
                      <a:pt x="117" y="509"/>
                    </a:lnTo>
                    <a:lnTo>
                      <a:pt x="117" y="492"/>
                    </a:lnTo>
                    <a:lnTo>
                      <a:pt x="105" y="544"/>
                    </a:lnTo>
                    <a:lnTo>
                      <a:pt x="98" y="558"/>
                    </a:lnTo>
                    <a:lnTo>
                      <a:pt x="0" y="546"/>
                    </a:lnTo>
                    <a:lnTo>
                      <a:pt x="0" y="546"/>
                    </a:lnTo>
                    <a:lnTo>
                      <a:pt x="0" y="527"/>
                    </a:lnTo>
                    <a:lnTo>
                      <a:pt x="0" y="474"/>
                    </a:lnTo>
                    <a:lnTo>
                      <a:pt x="5" y="402"/>
                    </a:lnTo>
                    <a:lnTo>
                      <a:pt x="8" y="362"/>
                    </a:lnTo>
                    <a:lnTo>
                      <a:pt x="14" y="322"/>
                    </a:lnTo>
                    <a:lnTo>
                      <a:pt x="14" y="322"/>
                    </a:lnTo>
                    <a:lnTo>
                      <a:pt x="26" y="255"/>
                    </a:lnTo>
                    <a:lnTo>
                      <a:pt x="36" y="210"/>
                    </a:lnTo>
                    <a:lnTo>
                      <a:pt x="45" y="180"/>
                    </a:lnTo>
                    <a:lnTo>
                      <a:pt x="50" y="159"/>
                    </a:lnTo>
                    <a:lnTo>
                      <a:pt x="50" y="159"/>
                    </a:lnTo>
                    <a:lnTo>
                      <a:pt x="54" y="143"/>
                    </a:lnTo>
                    <a:lnTo>
                      <a:pt x="59" y="133"/>
                    </a:lnTo>
                    <a:lnTo>
                      <a:pt x="64" y="124"/>
                    </a:lnTo>
                    <a:lnTo>
                      <a:pt x="64" y="124"/>
                    </a:lnTo>
                    <a:lnTo>
                      <a:pt x="70" y="119"/>
                    </a:lnTo>
                    <a:lnTo>
                      <a:pt x="84" y="106"/>
                    </a:lnTo>
                    <a:lnTo>
                      <a:pt x="96" y="98"/>
                    </a:lnTo>
                    <a:lnTo>
                      <a:pt x="112" y="89"/>
                    </a:lnTo>
                    <a:lnTo>
                      <a:pt x="133" y="78"/>
                    </a:lnTo>
                    <a:lnTo>
                      <a:pt x="157" y="68"/>
                    </a:lnTo>
                    <a:lnTo>
                      <a:pt x="157" y="68"/>
                    </a:lnTo>
                    <a:lnTo>
                      <a:pt x="183" y="56"/>
                    </a:lnTo>
                    <a:lnTo>
                      <a:pt x="204" y="43"/>
                    </a:lnTo>
                    <a:lnTo>
                      <a:pt x="204" y="43"/>
                    </a:lnTo>
                    <a:lnTo>
                      <a:pt x="227" y="26"/>
                    </a:lnTo>
                    <a:lnTo>
                      <a:pt x="243" y="12"/>
                    </a:lnTo>
                    <a:lnTo>
                      <a:pt x="255" y="0"/>
                    </a:lnTo>
                    <a:lnTo>
                      <a:pt x="255"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Freeform 43"/>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 name="T110" fmla="*/ 58 w 107"/>
                  <a:gd name="T111" fmla="*/ 516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lnTo>
                      <a:pt x="58" y="516"/>
                    </a:ln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 name="Freeform 44"/>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 name="Freeform 45"/>
              <p:cNvSpPr>
                <a:spLocks/>
              </p:cNvSpPr>
              <p:nvPr/>
            </p:nvSpPr>
            <p:spPr bwMode="auto">
              <a:xfrm>
                <a:off x="1072" y="2233"/>
                <a:ext cx="129" cy="137"/>
              </a:xfrm>
              <a:custGeom>
                <a:avLst/>
                <a:gdLst>
                  <a:gd name="T0" fmla="*/ 250 w 257"/>
                  <a:gd name="T1" fmla="*/ 208 h 273"/>
                  <a:gd name="T2" fmla="*/ 253 w 257"/>
                  <a:gd name="T3" fmla="*/ 184 h 273"/>
                  <a:gd name="T4" fmla="*/ 253 w 257"/>
                  <a:gd name="T5" fmla="*/ 138 h 273"/>
                  <a:gd name="T6" fmla="*/ 255 w 257"/>
                  <a:gd name="T7" fmla="*/ 116 h 273"/>
                  <a:gd name="T8" fmla="*/ 255 w 257"/>
                  <a:gd name="T9" fmla="*/ 79 h 273"/>
                  <a:gd name="T10" fmla="*/ 253 w 257"/>
                  <a:gd name="T11" fmla="*/ 72 h 273"/>
                  <a:gd name="T12" fmla="*/ 245 w 257"/>
                  <a:gd name="T13" fmla="*/ 60 h 273"/>
                  <a:gd name="T14" fmla="*/ 238 w 257"/>
                  <a:gd name="T15" fmla="*/ 54 h 273"/>
                  <a:gd name="T16" fmla="*/ 229 w 257"/>
                  <a:gd name="T17" fmla="*/ 47 h 273"/>
                  <a:gd name="T18" fmla="*/ 213 w 257"/>
                  <a:gd name="T19" fmla="*/ 28 h 273"/>
                  <a:gd name="T20" fmla="*/ 204 w 257"/>
                  <a:gd name="T21" fmla="*/ 21 h 273"/>
                  <a:gd name="T22" fmla="*/ 201 w 257"/>
                  <a:gd name="T23" fmla="*/ 23 h 273"/>
                  <a:gd name="T24" fmla="*/ 164 w 257"/>
                  <a:gd name="T25" fmla="*/ 2 h 273"/>
                  <a:gd name="T26" fmla="*/ 49 w 257"/>
                  <a:gd name="T27" fmla="*/ 25 h 273"/>
                  <a:gd name="T28" fmla="*/ 45 w 257"/>
                  <a:gd name="T29" fmla="*/ 26 h 273"/>
                  <a:gd name="T30" fmla="*/ 28 w 257"/>
                  <a:gd name="T31" fmla="*/ 39 h 273"/>
                  <a:gd name="T32" fmla="*/ 19 w 257"/>
                  <a:gd name="T33" fmla="*/ 58 h 273"/>
                  <a:gd name="T34" fmla="*/ 15 w 257"/>
                  <a:gd name="T35" fmla="*/ 72 h 273"/>
                  <a:gd name="T36" fmla="*/ 8 w 257"/>
                  <a:gd name="T37" fmla="*/ 112 h 273"/>
                  <a:gd name="T38" fmla="*/ 1 w 257"/>
                  <a:gd name="T39" fmla="*/ 142 h 273"/>
                  <a:gd name="T40" fmla="*/ 0 w 257"/>
                  <a:gd name="T41" fmla="*/ 170 h 273"/>
                  <a:gd name="T42" fmla="*/ 5 w 257"/>
                  <a:gd name="T43" fmla="*/ 200 h 273"/>
                  <a:gd name="T44" fmla="*/ 10 w 257"/>
                  <a:gd name="T45" fmla="*/ 207 h 273"/>
                  <a:gd name="T46" fmla="*/ 28 w 257"/>
                  <a:gd name="T47" fmla="*/ 226 h 273"/>
                  <a:gd name="T48" fmla="*/ 56 w 257"/>
                  <a:gd name="T49" fmla="*/ 245 h 273"/>
                  <a:gd name="T50" fmla="*/ 91 w 257"/>
                  <a:gd name="T51" fmla="*/ 261 h 273"/>
                  <a:gd name="T52" fmla="*/ 129 w 257"/>
                  <a:gd name="T53" fmla="*/ 271 h 273"/>
                  <a:gd name="T54" fmla="*/ 169 w 257"/>
                  <a:gd name="T55" fmla="*/ 271 h 273"/>
                  <a:gd name="T56" fmla="*/ 197 w 257"/>
                  <a:gd name="T57" fmla="*/ 264 h 273"/>
                  <a:gd name="T58" fmla="*/ 215 w 257"/>
                  <a:gd name="T59" fmla="*/ 254 h 273"/>
                  <a:gd name="T60" fmla="*/ 231 w 257"/>
                  <a:gd name="T61" fmla="*/ 240 h 273"/>
                  <a:gd name="T62" fmla="*/ 243 w 257"/>
                  <a:gd name="T63" fmla="*/ 219 h 273"/>
                  <a:gd name="T64" fmla="*/ 250 w 257"/>
                  <a:gd name="T65" fmla="*/ 20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7" h="273">
                    <a:moveTo>
                      <a:pt x="250" y="208"/>
                    </a:moveTo>
                    <a:lnTo>
                      <a:pt x="250" y="208"/>
                    </a:lnTo>
                    <a:lnTo>
                      <a:pt x="252" y="196"/>
                    </a:lnTo>
                    <a:lnTo>
                      <a:pt x="253" y="184"/>
                    </a:lnTo>
                    <a:lnTo>
                      <a:pt x="255" y="161"/>
                    </a:lnTo>
                    <a:lnTo>
                      <a:pt x="253" y="138"/>
                    </a:lnTo>
                    <a:lnTo>
                      <a:pt x="253" y="138"/>
                    </a:lnTo>
                    <a:lnTo>
                      <a:pt x="255" y="116"/>
                    </a:lnTo>
                    <a:lnTo>
                      <a:pt x="257" y="96"/>
                    </a:lnTo>
                    <a:lnTo>
                      <a:pt x="255" y="79"/>
                    </a:lnTo>
                    <a:lnTo>
                      <a:pt x="255" y="79"/>
                    </a:lnTo>
                    <a:lnTo>
                      <a:pt x="253" y="72"/>
                    </a:lnTo>
                    <a:lnTo>
                      <a:pt x="252" y="67"/>
                    </a:lnTo>
                    <a:lnTo>
                      <a:pt x="245" y="60"/>
                    </a:lnTo>
                    <a:lnTo>
                      <a:pt x="239" y="56"/>
                    </a:lnTo>
                    <a:lnTo>
                      <a:pt x="238" y="54"/>
                    </a:lnTo>
                    <a:lnTo>
                      <a:pt x="238" y="54"/>
                    </a:lnTo>
                    <a:lnTo>
                      <a:pt x="229" y="47"/>
                    </a:lnTo>
                    <a:lnTo>
                      <a:pt x="213" y="28"/>
                    </a:lnTo>
                    <a:lnTo>
                      <a:pt x="213" y="28"/>
                    </a:lnTo>
                    <a:lnTo>
                      <a:pt x="206" y="21"/>
                    </a:lnTo>
                    <a:lnTo>
                      <a:pt x="204" y="21"/>
                    </a:lnTo>
                    <a:lnTo>
                      <a:pt x="203" y="21"/>
                    </a:lnTo>
                    <a:lnTo>
                      <a:pt x="201" y="23"/>
                    </a:lnTo>
                    <a:lnTo>
                      <a:pt x="199" y="25"/>
                    </a:lnTo>
                    <a:lnTo>
                      <a:pt x="164" y="2"/>
                    </a:lnTo>
                    <a:lnTo>
                      <a:pt x="112" y="0"/>
                    </a:lnTo>
                    <a:lnTo>
                      <a:pt x="49" y="25"/>
                    </a:lnTo>
                    <a:lnTo>
                      <a:pt x="49" y="25"/>
                    </a:lnTo>
                    <a:lnTo>
                      <a:pt x="45" y="26"/>
                    </a:lnTo>
                    <a:lnTo>
                      <a:pt x="35" y="33"/>
                    </a:lnTo>
                    <a:lnTo>
                      <a:pt x="28" y="39"/>
                    </a:lnTo>
                    <a:lnTo>
                      <a:pt x="22" y="47"/>
                    </a:lnTo>
                    <a:lnTo>
                      <a:pt x="19" y="58"/>
                    </a:lnTo>
                    <a:lnTo>
                      <a:pt x="15" y="72"/>
                    </a:lnTo>
                    <a:lnTo>
                      <a:pt x="15" y="72"/>
                    </a:lnTo>
                    <a:lnTo>
                      <a:pt x="8" y="112"/>
                    </a:lnTo>
                    <a:lnTo>
                      <a:pt x="8" y="112"/>
                    </a:lnTo>
                    <a:lnTo>
                      <a:pt x="7" y="121"/>
                    </a:lnTo>
                    <a:lnTo>
                      <a:pt x="1" y="142"/>
                    </a:lnTo>
                    <a:lnTo>
                      <a:pt x="0" y="156"/>
                    </a:lnTo>
                    <a:lnTo>
                      <a:pt x="0" y="170"/>
                    </a:lnTo>
                    <a:lnTo>
                      <a:pt x="1" y="186"/>
                    </a:lnTo>
                    <a:lnTo>
                      <a:pt x="5" y="200"/>
                    </a:lnTo>
                    <a:lnTo>
                      <a:pt x="5" y="200"/>
                    </a:lnTo>
                    <a:lnTo>
                      <a:pt x="10" y="207"/>
                    </a:lnTo>
                    <a:lnTo>
                      <a:pt x="17" y="215"/>
                    </a:lnTo>
                    <a:lnTo>
                      <a:pt x="28" y="226"/>
                    </a:lnTo>
                    <a:lnTo>
                      <a:pt x="40" y="235"/>
                    </a:lnTo>
                    <a:lnTo>
                      <a:pt x="56" y="245"/>
                    </a:lnTo>
                    <a:lnTo>
                      <a:pt x="73" y="254"/>
                    </a:lnTo>
                    <a:lnTo>
                      <a:pt x="91" y="261"/>
                    </a:lnTo>
                    <a:lnTo>
                      <a:pt x="110" y="268"/>
                    </a:lnTo>
                    <a:lnTo>
                      <a:pt x="129" y="271"/>
                    </a:lnTo>
                    <a:lnTo>
                      <a:pt x="150" y="273"/>
                    </a:lnTo>
                    <a:lnTo>
                      <a:pt x="169" y="271"/>
                    </a:lnTo>
                    <a:lnTo>
                      <a:pt x="189" y="268"/>
                    </a:lnTo>
                    <a:lnTo>
                      <a:pt x="197" y="264"/>
                    </a:lnTo>
                    <a:lnTo>
                      <a:pt x="206" y="259"/>
                    </a:lnTo>
                    <a:lnTo>
                      <a:pt x="215" y="254"/>
                    </a:lnTo>
                    <a:lnTo>
                      <a:pt x="222" y="247"/>
                    </a:lnTo>
                    <a:lnTo>
                      <a:pt x="231" y="240"/>
                    </a:lnTo>
                    <a:lnTo>
                      <a:pt x="238" y="229"/>
                    </a:lnTo>
                    <a:lnTo>
                      <a:pt x="243" y="219"/>
                    </a:lnTo>
                    <a:lnTo>
                      <a:pt x="250" y="208"/>
                    </a:lnTo>
                    <a:lnTo>
                      <a:pt x="250" y="208"/>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 name="Freeform 46"/>
              <p:cNvSpPr>
                <a:spLocks/>
              </p:cNvSpPr>
              <p:nvPr/>
            </p:nvSpPr>
            <p:spPr bwMode="auto">
              <a:xfrm>
                <a:off x="1068" y="2257"/>
                <a:ext cx="136" cy="163"/>
              </a:xfrm>
              <a:custGeom>
                <a:avLst/>
                <a:gdLst>
                  <a:gd name="T0" fmla="*/ 261 w 273"/>
                  <a:gd name="T1" fmla="*/ 132 h 328"/>
                  <a:gd name="T2" fmla="*/ 255 w 273"/>
                  <a:gd name="T3" fmla="*/ 135 h 328"/>
                  <a:gd name="T4" fmla="*/ 248 w 273"/>
                  <a:gd name="T5" fmla="*/ 151 h 328"/>
                  <a:gd name="T6" fmla="*/ 247 w 273"/>
                  <a:gd name="T7" fmla="*/ 163 h 328"/>
                  <a:gd name="T8" fmla="*/ 245 w 273"/>
                  <a:gd name="T9" fmla="*/ 172 h 328"/>
                  <a:gd name="T10" fmla="*/ 240 w 273"/>
                  <a:gd name="T11" fmla="*/ 179 h 328"/>
                  <a:gd name="T12" fmla="*/ 236 w 273"/>
                  <a:gd name="T13" fmla="*/ 67 h 328"/>
                  <a:gd name="T14" fmla="*/ 234 w 273"/>
                  <a:gd name="T15" fmla="*/ 56 h 328"/>
                  <a:gd name="T16" fmla="*/ 224 w 273"/>
                  <a:gd name="T17" fmla="*/ 34 h 328"/>
                  <a:gd name="T18" fmla="*/ 201 w 273"/>
                  <a:gd name="T19" fmla="*/ 14 h 328"/>
                  <a:gd name="T20" fmla="*/ 164 w 273"/>
                  <a:gd name="T21" fmla="*/ 2 h 328"/>
                  <a:gd name="T22" fmla="*/ 140 w 273"/>
                  <a:gd name="T23" fmla="*/ 0 h 328"/>
                  <a:gd name="T24" fmla="*/ 93 w 273"/>
                  <a:gd name="T25" fmla="*/ 7 h 328"/>
                  <a:gd name="T26" fmla="*/ 59 w 273"/>
                  <a:gd name="T27" fmla="*/ 25 h 328"/>
                  <a:gd name="T28" fmla="*/ 38 w 273"/>
                  <a:gd name="T29" fmla="*/ 49 h 328"/>
                  <a:gd name="T30" fmla="*/ 31 w 273"/>
                  <a:gd name="T31" fmla="*/ 77 h 328"/>
                  <a:gd name="T32" fmla="*/ 33 w 273"/>
                  <a:gd name="T33" fmla="*/ 165 h 328"/>
                  <a:gd name="T34" fmla="*/ 24 w 273"/>
                  <a:gd name="T35" fmla="*/ 154 h 328"/>
                  <a:gd name="T36" fmla="*/ 17 w 273"/>
                  <a:gd name="T37" fmla="*/ 146 h 328"/>
                  <a:gd name="T38" fmla="*/ 12 w 273"/>
                  <a:gd name="T39" fmla="*/ 142 h 328"/>
                  <a:gd name="T40" fmla="*/ 5 w 273"/>
                  <a:gd name="T41" fmla="*/ 146 h 328"/>
                  <a:gd name="T42" fmla="*/ 2 w 273"/>
                  <a:gd name="T43" fmla="*/ 156 h 328"/>
                  <a:gd name="T44" fmla="*/ 0 w 273"/>
                  <a:gd name="T45" fmla="*/ 170 h 328"/>
                  <a:gd name="T46" fmla="*/ 5 w 273"/>
                  <a:gd name="T47" fmla="*/ 184 h 328"/>
                  <a:gd name="T48" fmla="*/ 21 w 273"/>
                  <a:gd name="T49" fmla="*/ 216 h 328"/>
                  <a:gd name="T50" fmla="*/ 30 w 273"/>
                  <a:gd name="T51" fmla="*/ 230 h 328"/>
                  <a:gd name="T52" fmla="*/ 38 w 273"/>
                  <a:gd name="T53" fmla="*/ 235 h 328"/>
                  <a:gd name="T54" fmla="*/ 42 w 273"/>
                  <a:gd name="T55" fmla="*/ 235 h 328"/>
                  <a:gd name="T56" fmla="*/ 52 w 273"/>
                  <a:gd name="T57" fmla="*/ 256 h 328"/>
                  <a:gd name="T58" fmla="*/ 86 w 273"/>
                  <a:gd name="T59" fmla="*/ 298 h 328"/>
                  <a:gd name="T60" fmla="*/ 105 w 273"/>
                  <a:gd name="T61" fmla="*/ 315 h 328"/>
                  <a:gd name="T62" fmla="*/ 128 w 273"/>
                  <a:gd name="T63" fmla="*/ 326 h 328"/>
                  <a:gd name="T64" fmla="*/ 149 w 273"/>
                  <a:gd name="T65" fmla="*/ 326 h 328"/>
                  <a:gd name="T66" fmla="*/ 166 w 273"/>
                  <a:gd name="T67" fmla="*/ 321 h 328"/>
                  <a:gd name="T68" fmla="*/ 177 w 273"/>
                  <a:gd name="T69" fmla="*/ 310 h 328"/>
                  <a:gd name="T70" fmla="*/ 189 w 273"/>
                  <a:gd name="T71" fmla="*/ 298 h 328"/>
                  <a:gd name="T72" fmla="*/ 224 w 273"/>
                  <a:gd name="T73" fmla="*/ 256 h 328"/>
                  <a:gd name="T74" fmla="*/ 236 w 273"/>
                  <a:gd name="T75" fmla="*/ 233 h 328"/>
                  <a:gd name="T76" fmla="*/ 241 w 273"/>
                  <a:gd name="T77" fmla="*/ 233 h 328"/>
                  <a:gd name="T78" fmla="*/ 254 w 273"/>
                  <a:gd name="T79" fmla="*/ 226 h 328"/>
                  <a:gd name="T80" fmla="*/ 259 w 273"/>
                  <a:gd name="T81" fmla="*/ 216 h 328"/>
                  <a:gd name="T82" fmla="*/ 268 w 273"/>
                  <a:gd name="T83" fmla="*/ 186 h 328"/>
                  <a:gd name="T84" fmla="*/ 271 w 273"/>
                  <a:gd name="T85" fmla="*/ 156 h 328"/>
                  <a:gd name="T86" fmla="*/ 271 w 273"/>
                  <a:gd name="T87" fmla="*/ 137 h 328"/>
                  <a:gd name="T88" fmla="*/ 261 w 273"/>
                  <a:gd name="T89" fmla="*/ 132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3" h="328">
                    <a:moveTo>
                      <a:pt x="261" y="132"/>
                    </a:moveTo>
                    <a:lnTo>
                      <a:pt x="261" y="132"/>
                    </a:lnTo>
                    <a:lnTo>
                      <a:pt x="259" y="133"/>
                    </a:lnTo>
                    <a:lnTo>
                      <a:pt x="255" y="135"/>
                    </a:lnTo>
                    <a:lnTo>
                      <a:pt x="252" y="142"/>
                    </a:lnTo>
                    <a:lnTo>
                      <a:pt x="248" y="151"/>
                    </a:lnTo>
                    <a:lnTo>
                      <a:pt x="247" y="163"/>
                    </a:lnTo>
                    <a:lnTo>
                      <a:pt x="247" y="163"/>
                    </a:lnTo>
                    <a:lnTo>
                      <a:pt x="247" y="168"/>
                    </a:lnTo>
                    <a:lnTo>
                      <a:pt x="245" y="172"/>
                    </a:lnTo>
                    <a:lnTo>
                      <a:pt x="240" y="179"/>
                    </a:lnTo>
                    <a:lnTo>
                      <a:pt x="240" y="179"/>
                    </a:lnTo>
                    <a:lnTo>
                      <a:pt x="238" y="114"/>
                    </a:lnTo>
                    <a:lnTo>
                      <a:pt x="236" y="67"/>
                    </a:lnTo>
                    <a:lnTo>
                      <a:pt x="236" y="67"/>
                    </a:lnTo>
                    <a:lnTo>
                      <a:pt x="234" y="56"/>
                    </a:lnTo>
                    <a:lnTo>
                      <a:pt x="231" y="46"/>
                    </a:lnTo>
                    <a:lnTo>
                      <a:pt x="224" y="34"/>
                    </a:lnTo>
                    <a:lnTo>
                      <a:pt x="213" y="23"/>
                    </a:lnTo>
                    <a:lnTo>
                      <a:pt x="201" y="14"/>
                    </a:lnTo>
                    <a:lnTo>
                      <a:pt x="184" y="7"/>
                    </a:lnTo>
                    <a:lnTo>
                      <a:pt x="164" y="2"/>
                    </a:lnTo>
                    <a:lnTo>
                      <a:pt x="140" y="0"/>
                    </a:lnTo>
                    <a:lnTo>
                      <a:pt x="140" y="0"/>
                    </a:lnTo>
                    <a:lnTo>
                      <a:pt x="114" y="2"/>
                    </a:lnTo>
                    <a:lnTo>
                      <a:pt x="93" y="7"/>
                    </a:lnTo>
                    <a:lnTo>
                      <a:pt x="73" y="16"/>
                    </a:lnTo>
                    <a:lnTo>
                      <a:pt x="59" y="25"/>
                    </a:lnTo>
                    <a:lnTo>
                      <a:pt x="47" y="37"/>
                    </a:lnTo>
                    <a:lnTo>
                      <a:pt x="38" y="49"/>
                    </a:lnTo>
                    <a:lnTo>
                      <a:pt x="33" y="63"/>
                    </a:lnTo>
                    <a:lnTo>
                      <a:pt x="31" y="77"/>
                    </a:lnTo>
                    <a:lnTo>
                      <a:pt x="31" y="77"/>
                    </a:lnTo>
                    <a:lnTo>
                      <a:pt x="33" y="165"/>
                    </a:lnTo>
                    <a:lnTo>
                      <a:pt x="33" y="165"/>
                    </a:lnTo>
                    <a:lnTo>
                      <a:pt x="24" y="154"/>
                    </a:lnTo>
                    <a:lnTo>
                      <a:pt x="17" y="146"/>
                    </a:lnTo>
                    <a:lnTo>
                      <a:pt x="17" y="146"/>
                    </a:lnTo>
                    <a:lnTo>
                      <a:pt x="16" y="142"/>
                    </a:lnTo>
                    <a:lnTo>
                      <a:pt x="12" y="142"/>
                    </a:lnTo>
                    <a:lnTo>
                      <a:pt x="9" y="144"/>
                    </a:lnTo>
                    <a:lnTo>
                      <a:pt x="5" y="146"/>
                    </a:lnTo>
                    <a:lnTo>
                      <a:pt x="3" y="149"/>
                    </a:lnTo>
                    <a:lnTo>
                      <a:pt x="2" y="156"/>
                    </a:lnTo>
                    <a:lnTo>
                      <a:pt x="0" y="161"/>
                    </a:lnTo>
                    <a:lnTo>
                      <a:pt x="0" y="170"/>
                    </a:lnTo>
                    <a:lnTo>
                      <a:pt x="0" y="170"/>
                    </a:lnTo>
                    <a:lnTo>
                      <a:pt x="5" y="184"/>
                    </a:lnTo>
                    <a:lnTo>
                      <a:pt x="10" y="196"/>
                    </a:lnTo>
                    <a:lnTo>
                      <a:pt x="21" y="216"/>
                    </a:lnTo>
                    <a:lnTo>
                      <a:pt x="21" y="216"/>
                    </a:lnTo>
                    <a:lnTo>
                      <a:pt x="30" y="230"/>
                    </a:lnTo>
                    <a:lnTo>
                      <a:pt x="35" y="233"/>
                    </a:lnTo>
                    <a:lnTo>
                      <a:pt x="38" y="235"/>
                    </a:lnTo>
                    <a:lnTo>
                      <a:pt x="42" y="235"/>
                    </a:lnTo>
                    <a:lnTo>
                      <a:pt x="42" y="235"/>
                    </a:lnTo>
                    <a:lnTo>
                      <a:pt x="45" y="245"/>
                    </a:lnTo>
                    <a:lnTo>
                      <a:pt x="52" y="256"/>
                    </a:lnTo>
                    <a:lnTo>
                      <a:pt x="66" y="277"/>
                    </a:lnTo>
                    <a:lnTo>
                      <a:pt x="86" y="298"/>
                    </a:lnTo>
                    <a:lnTo>
                      <a:pt x="105" y="315"/>
                    </a:lnTo>
                    <a:lnTo>
                      <a:pt x="105" y="315"/>
                    </a:lnTo>
                    <a:lnTo>
                      <a:pt x="117" y="322"/>
                    </a:lnTo>
                    <a:lnTo>
                      <a:pt x="128" y="326"/>
                    </a:lnTo>
                    <a:lnTo>
                      <a:pt x="138" y="328"/>
                    </a:lnTo>
                    <a:lnTo>
                      <a:pt x="149" y="326"/>
                    </a:lnTo>
                    <a:lnTo>
                      <a:pt x="157" y="324"/>
                    </a:lnTo>
                    <a:lnTo>
                      <a:pt x="166" y="321"/>
                    </a:lnTo>
                    <a:lnTo>
                      <a:pt x="171" y="315"/>
                    </a:lnTo>
                    <a:lnTo>
                      <a:pt x="177" y="310"/>
                    </a:lnTo>
                    <a:lnTo>
                      <a:pt x="177" y="310"/>
                    </a:lnTo>
                    <a:lnTo>
                      <a:pt x="189" y="298"/>
                    </a:lnTo>
                    <a:lnTo>
                      <a:pt x="206" y="279"/>
                    </a:lnTo>
                    <a:lnTo>
                      <a:pt x="224" y="256"/>
                    </a:lnTo>
                    <a:lnTo>
                      <a:pt x="231" y="244"/>
                    </a:lnTo>
                    <a:lnTo>
                      <a:pt x="236" y="233"/>
                    </a:lnTo>
                    <a:lnTo>
                      <a:pt x="236" y="233"/>
                    </a:lnTo>
                    <a:lnTo>
                      <a:pt x="241" y="233"/>
                    </a:lnTo>
                    <a:lnTo>
                      <a:pt x="248" y="231"/>
                    </a:lnTo>
                    <a:lnTo>
                      <a:pt x="254" y="226"/>
                    </a:lnTo>
                    <a:lnTo>
                      <a:pt x="259" y="216"/>
                    </a:lnTo>
                    <a:lnTo>
                      <a:pt x="259" y="216"/>
                    </a:lnTo>
                    <a:lnTo>
                      <a:pt x="264" y="200"/>
                    </a:lnTo>
                    <a:lnTo>
                      <a:pt x="268" y="186"/>
                    </a:lnTo>
                    <a:lnTo>
                      <a:pt x="271" y="156"/>
                    </a:lnTo>
                    <a:lnTo>
                      <a:pt x="271" y="156"/>
                    </a:lnTo>
                    <a:lnTo>
                      <a:pt x="273" y="144"/>
                    </a:lnTo>
                    <a:lnTo>
                      <a:pt x="271" y="137"/>
                    </a:lnTo>
                    <a:lnTo>
                      <a:pt x="266" y="133"/>
                    </a:lnTo>
                    <a:lnTo>
                      <a:pt x="261" y="132"/>
                    </a:lnTo>
                    <a:lnTo>
                      <a:pt x="261" y="1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47"/>
              <p:cNvSpPr>
                <a:spLocks/>
              </p:cNvSpPr>
              <p:nvPr/>
            </p:nvSpPr>
            <p:spPr bwMode="auto">
              <a:xfrm>
                <a:off x="1096" y="2266"/>
                <a:ext cx="101" cy="38"/>
              </a:xfrm>
              <a:custGeom>
                <a:avLst/>
                <a:gdLst>
                  <a:gd name="T0" fmla="*/ 201 w 201"/>
                  <a:gd name="T1" fmla="*/ 64 h 75"/>
                  <a:gd name="T2" fmla="*/ 201 w 201"/>
                  <a:gd name="T3" fmla="*/ 64 h 75"/>
                  <a:gd name="T4" fmla="*/ 189 w 201"/>
                  <a:gd name="T5" fmla="*/ 47 h 75"/>
                  <a:gd name="T6" fmla="*/ 175 w 201"/>
                  <a:gd name="T7" fmla="*/ 35 h 75"/>
                  <a:gd name="T8" fmla="*/ 161 w 201"/>
                  <a:gd name="T9" fmla="*/ 22 h 75"/>
                  <a:gd name="T10" fmla="*/ 145 w 201"/>
                  <a:gd name="T11" fmla="*/ 15 h 75"/>
                  <a:gd name="T12" fmla="*/ 128 w 201"/>
                  <a:gd name="T13" fmla="*/ 8 h 75"/>
                  <a:gd name="T14" fmla="*/ 112 w 201"/>
                  <a:gd name="T15" fmla="*/ 5 h 75"/>
                  <a:gd name="T16" fmla="*/ 94 w 201"/>
                  <a:gd name="T17" fmla="*/ 1 h 75"/>
                  <a:gd name="T18" fmla="*/ 79 w 201"/>
                  <a:gd name="T19" fmla="*/ 0 h 75"/>
                  <a:gd name="T20" fmla="*/ 47 w 201"/>
                  <a:gd name="T21" fmla="*/ 1 h 75"/>
                  <a:gd name="T22" fmla="*/ 23 w 201"/>
                  <a:gd name="T23" fmla="*/ 3 h 75"/>
                  <a:gd name="T24" fmla="*/ 0 w 201"/>
                  <a:gd name="T25" fmla="*/ 8 h 75"/>
                  <a:gd name="T26" fmla="*/ 0 w 201"/>
                  <a:gd name="T27" fmla="*/ 8 h 75"/>
                  <a:gd name="T28" fmla="*/ 17 w 201"/>
                  <a:gd name="T29" fmla="*/ 24 h 75"/>
                  <a:gd name="T30" fmla="*/ 37 w 201"/>
                  <a:gd name="T31" fmla="*/ 38 h 75"/>
                  <a:gd name="T32" fmla="*/ 63 w 201"/>
                  <a:gd name="T33" fmla="*/ 54 h 75"/>
                  <a:gd name="T34" fmla="*/ 79 w 201"/>
                  <a:gd name="T35" fmla="*/ 61 h 75"/>
                  <a:gd name="T36" fmla="*/ 94 w 201"/>
                  <a:gd name="T37" fmla="*/ 66 h 75"/>
                  <a:gd name="T38" fmla="*/ 110 w 201"/>
                  <a:gd name="T39" fmla="*/ 71 h 75"/>
                  <a:gd name="T40" fmla="*/ 128 w 201"/>
                  <a:gd name="T41" fmla="*/ 75 h 75"/>
                  <a:gd name="T42" fmla="*/ 145 w 201"/>
                  <a:gd name="T43" fmla="*/ 75 h 75"/>
                  <a:gd name="T44" fmla="*/ 164 w 201"/>
                  <a:gd name="T45" fmla="*/ 75 h 75"/>
                  <a:gd name="T46" fmla="*/ 182 w 201"/>
                  <a:gd name="T47" fmla="*/ 71 h 75"/>
                  <a:gd name="T48" fmla="*/ 201 w 201"/>
                  <a:gd name="T49" fmla="*/ 64 h 75"/>
                  <a:gd name="T50" fmla="*/ 201 w 201"/>
                  <a:gd name="T51" fmla="*/ 6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1" h="75">
                    <a:moveTo>
                      <a:pt x="201" y="64"/>
                    </a:moveTo>
                    <a:lnTo>
                      <a:pt x="201" y="64"/>
                    </a:lnTo>
                    <a:lnTo>
                      <a:pt x="189" y="47"/>
                    </a:lnTo>
                    <a:lnTo>
                      <a:pt x="175" y="35"/>
                    </a:lnTo>
                    <a:lnTo>
                      <a:pt x="161" y="22"/>
                    </a:lnTo>
                    <a:lnTo>
                      <a:pt x="145" y="15"/>
                    </a:lnTo>
                    <a:lnTo>
                      <a:pt x="128" y="8"/>
                    </a:lnTo>
                    <a:lnTo>
                      <a:pt x="112" y="5"/>
                    </a:lnTo>
                    <a:lnTo>
                      <a:pt x="94" y="1"/>
                    </a:lnTo>
                    <a:lnTo>
                      <a:pt x="79" y="0"/>
                    </a:lnTo>
                    <a:lnTo>
                      <a:pt x="47" y="1"/>
                    </a:lnTo>
                    <a:lnTo>
                      <a:pt x="23" y="3"/>
                    </a:lnTo>
                    <a:lnTo>
                      <a:pt x="0" y="8"/>
                    </a:lnTo>
                    <a:lnTo>
                      <a:pt x="0" y="8"/>
                    </a:lnTo>
                    <a:lnTo>
                      <a:pt x="17" y="24"/>
                    </a:lnTo>
                    <a:lnTo>
                      <a:pt x="37" y="38"/>
                    </a:lnTo>
                    <a:lnTo>
                      <a:pt x="63" y="54"/>
                    </a:lnTo>
                    <a:lnTo>
                      <a:pt x="79" y="61"/>
                    </a:lnTo>
                    <a:lnTo>
                      <a:pt x="94" y="66"/>
                    </a:lnTo>
                    <a:lnTo>
                      <a:pt x="110" y="71"/>
                    </a:lnTo>
                    <a:lnTo>
                      <a:pt x="128" y="75"/>
                    </a:lnTo>
                    <a:lnTo>
                      <a:pt x="145" y="75"/>
                    </a:lnTo>
                    <a:lnTo>
                      <a:pt x="164" y="75"/>
                    </a:lnTo>
                    <a:lnTo>
                      <a:pt x="182" y="71"/>
                    </a:lnTo>
                    <a:lnTo>
                      <a:pt x="201" y="64"/>
                    </a:lnTo>
                    <a:lnTo>
                      <a:pt x="201" y="64"/>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48"/>
              <p:cNvSpPr>
                <a:spLocks/>
              </p:cNvSpPr>
              <p:nvPr/>
            </p:nvSpPr>
            <p:spPr bwMode="auto">
              <a:xfrm>
                <a:off x="1091" y="2247"/>
                <a:ext cx="99" cy="47"/>
              </a:xfrm>
              <a:custGeom>
                <a:avLst/>
                <a:gdLst>
                  <a:gd name="T0" fmla="*/ 200 w 200"/>
                  <a:gd name="T1" fmla="*/ 95 h 95"/>
                  <a:gd name="T2" fmla="*/ 200 w 200"/>
                  <a:gd name="T3" fmla="*/ 95 h 95"/>
                  <a:gd name="T4" fmla="*/ 193 w 200"/>
                  <a:gd name="T5" fmla="*/ 72 h 95"/>
                  <a:gd name="T6" fmla="*/ 182 w 200"/>
                  <a:gd name="T7" fmla="*/ 51 h 95"/>
                  <a:gd name="T8" fmla="*/ 170 w 200"/>
                  <a:gd name="T9" fmla="*/ 33 h 95"/>
                  <a:gd name="T10" fmla="*/ 156 w 200"/>
                  <a:gd name="T11" fmla="*/ 21 h 95"/>
                  <a:gd name="T12" fmla="*/ 140 w 200"/>
                  <a:gd name="T13" fmla="*/ 11 h 95"/>
                  <a:gd name="T14" fmla="*/ 125 w 200"/>
                  <a:gd name="T15" fmla="*/ 4 h 95"/>
                  <a:gd name="T16" fmla="*/ 107 w 200"/>
                  <a:gd name="T17" fmla="*/ 0 h 95"/>
                  <a:gd name="T18" fmla="*/ 91 w 200"/>
                  <a:gd name="T19" fmla="*/ 0 h 95"/>
                  <a:gd name="T20" fmla="*/ 91 w 200"/>
                  <a:gd name="T21" fmla="*/ 0 h 95"/>
                  <a:gd name="T22" fmla="*/ 74 w 200"/>
                  <a:gd name="T23" fmla="*/ 4 h 95"/>
                  <a:gd name="T24" fmla="*/ 58 w 200"/>
                  <a:gd name="T25" fmla="*/ 9 h 95"/>
                  <a:gd name="T26" fmla="*/ 44 w 200"/>
                  <a:gd name="T27" fmla="*/ 14 h 95"/>
                  <a:gd name="T28" fmla="*/ 30 w 200"/>
                  <a:gd name="T29" fmla="*/ 23 h 95"/>
                  <a:gd name="T30" fmla="*/ 9 w 200"/>
                  <a:gd name="T31" fmla="*/ 35 h 95"/>
                  <a:gd name="T32" fmla="*/ 2 w 200"/>
                  <a:gd name="T33" fmla="*/ 40 h 95"/>
                  <a:gd name="T34" fmla="*/ 2 w 200"/>
                  <a:gd name="T35" fmla="*/ 40 h 95"/>
                  <a:gd name="T36" fmla="*/ 0 w 200"/>
                  <a:gd name="T37" fmla="*/ 42 h 95"/>
                  <a:gd name="T38" fmla="*/ 0 w 200"/>
                  <a:gd name="T39" fmla="*/ 42 h 95"/>
                  <a:gd name="T40" fmla="*/ 0 w 200"/>
                  <a:gd name="T41" fmla="*/ 44 h 95"/>
                  <a:gd name="T42" fmla="*/ 9 w 200"/>
                  <a:gd name="T43" fmla="*/ 47 h 95"/>
                  <a:gd name="T44" fmla="*/ 30 w 200"/>
                  <a:gd name="T45" fmla="*/ 54 h 95"/>
                  <a:gd name="T46" fmla="*/ 30 w 200"/>
                  <a:gd name="T47" fmla="*/ 54 h 95"/>
                  <a:gd name="T48" fmla="*/ 130 w 200"/>
                  <a:gd name="T49" fmla="*/ 79 h 95"/>
                  <a:gd name="T50" fmla="*/ 200 w 200"/>
                  <a:gd name="T51" fmla="*/ 95 h 95"/>
                  <a:gd name="T52" fmla="*/ 200 w 200"/>
                  <a:gd name="T53"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0" h="95">
                    <a:moveTo>
                      <a:pt x="200" y="95"/>
                    </a:moveTo>
                    <a:lnTo>
                      <a:pt x="200" y="95"/>
                    </a:lnTo>
                    <a:lnTo>
                      <a:pt x="193" y="72"/>
                    </a:lnTo>
                    <a:lnTo>
                      <a:pt x="182" y="51"/>
                    </a:lnTo>
                    <a:lnTo>
                      <a:pt x="170" y="33"/>
                    </a:lnTo>
                    <a:lnTo>
                      <a:pt x="156" y="21"/>
                    </a:lnTo>
                    <a:lnTo>
                      <a:pt x="140" y="11"/>
                    </a:lnTo>
                    <a:lnTo>
                      <a:pt x="125" y="4"/>
                    </a:lnTo>
                    <a:lnTo>
                      <a:pt x="107" y="0"/>
                    </a:lnTo>
                    <a:lnTo>
                      <a:pt x="91" y="0"/>
                    </a:lnTo>
                    <a:lnTo>
                      <a:pt x="91" y="0"/>
                    </a:lnTo>
                    <a:lnTo>
                      <a:pt x="74" y="4"/>
                    </a:lnTo>
                    <a:lnTo>
                      <a:pt x="58" y="9"/>
                    </a:lnTo>
                    <a:lnTo>
                      <a:pt x="44" y="14"/>
                    </a:lnTo>
                    <a:lnTo>
                      <a:pt x="30" y="23"/>
                    </a:lnTo>
                    <a:lnTo>
                      <a:pt x="9" y="35"/>
                    </a:lnTo>
                    <a:lnTo>
                      <a:pt x="2" y="40"/>
                    </a:lnTo>
                    <a:lnTo>
                      <a:pt x="2" y="40"/>
                    </a:lnTo>
                    <a:lnTo>
                      <a:pt x="0" y="42"/>
                    </a:lnTo>
                    <a:lnTo>
                      <a:pt x="0" y="42"/>
                    </a:lnTo>
                    <a:lnTo>
                      <a:pt x="0" y="44"/>
                    </a:lnTo>
                    <a:lnTo>
                      <a:pt x="9" y="47"/>
                    </a:lnTo>
                    <a:lnTo>
                      <a:pt x="30" y="54"/>
                    </a:lnTo>
                    <a:lnTo>
                      <a:pt x="30" y="54"/>
                    </a:lnTo>
                    <a:lnTo>
                      <a:pt x="130" y="79"/>
                    </a:lnTo>
                    <a:lnTo>
                      <a:pt x="200" y="95"/>
                    </a:lnTo>
                    <a:lnTo>
                      <a:pt x="200" y="95"/>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 name="Freeform 49"/>
              <p:cNvSpPr>
                <a:spLocks/>
              </p:cNvSpPr>
              <p:nvPr/>
            </p:nvSpPr>
            <p:spPr bwMode="auto">
              <a:xfrm>
                <a:off x="1079" y="2264"/>
                <a:ext cx="15" cy="73"/>
              </a:xfrm>
              <a:custGeom>
                <a:avLst/>
                <a:gdLst>
                  <a:gd name="T0" fmla="*/ 28 w 29"/>
                  <a:gd name="T1" fmla="*/ 0 h 147"/>
                  <a:gd name="T2" fmla="*/ 28 w 29"/>
                  <a:gd name="T3" fmla="*/ 0 h 147"/>
                  <a:gd name="T4" fmla="*/ 29 w 29"/>
                  <a:gd name="T5" fmla="*/ 11 h 147"/>
                  <a:gd name="T6" fmla="*/ 29 w 29"/>
                  <a:gd name="T7" fmla="*/ 21 h 147"/>
                  <a:gd name="T8" fmla="*/ 29 w 29"/>
                  <a:gd name="T9" fmla="*/ 44 h 147"/>
                  <a:gd name="T10" fmla="*/ 28 w 29"/>
                  <a:gd name="T11" fmla="*/ 69 h 147"/>
                  <a:gd name="T12" fmla="*/ 22 w 29"/>
                  <a:gd name="T13" fmla="*/ 93 h 147"/>
                  <a:gd name="T14" fmla="*/ 14 w 29"/>
                  <a:gd name="T15" fmla="*/ 132 h 147"/>
                  <a:gd name="T16" fmla="*/ 10 w 29"/>
                  <a:gd name="T17" fmla="*/ 147 h 147"/>
                  <a:gd name="T18" fmla="*/ 10 w 29"/>
                  <a:gd name="T19" fmla="*/ 147 h 147"/>
                  <a:gd name="T20" fmla="*/ 5 w 29"/>
                  <a:gd name="T21" fmla="*/ 128 h 147"/>
                  <a:gd name="T22" fmla="*/ 1 w 29"/>
                  <a:gd name="T23" fmla="*/ 109 h 147"/>
                  <a:gd name="T24" fmla="*/ 0 w 29"/>
                  <a:gd name="T25" fmla="*/ 86 h 147"/>
                  <a:gd name="T26" fmla="*/ 0 w 29"/>
                  <a:gd name="T27" fmla="*/ 62 h 147"/>
                  <a:gd name="T28" fmla="*/ 1 w 29"/>
                  <a:gd name="T29" fmla="*/ 49 h 147"/>
                  <a:gd name="T30" fmla="*/ 3 w 29"/>
                  <a:gd name="T31" fmla="*/ 37 h 147"/>
                  <a:gd name="T32" fmla="*/ 7 w 29"/>
                  <a:gd name="T33" fmla="*/ 27 h 147"/>
                  <a:gd name="T34" fmla="*/ 12 w 29"/>
                  <a:gd name="T35" fmla="*/ 16 h 147"/>
                  <a:gd name="T36" fmla="*/ 19 w 29"/>
                  <a:gd name="T37" fmla="*/ 7 h 147"/>
                  <a:gd name="T38" fmla="*/ 28 w 29"/>
                  <a:gd name="T39" fmla="*/ 0 h 147"/>
                  <a:gd name="T40" fmla="*/ 28 w 29"/>
                  <a:gd name="T41"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147">
                    <a:moveTo>
                      <a:pt x="28" y="0"/>
                    </a:moveTo>
                    <a:lnTo>
                      <a:pt x="28" y="0"/>
                    </a:lnTo>
                    <a:lnTo>
                      <a:pt x="29" y="11"/>
                    </a:lnTo>
                    <a:lnTo>
                      <a:pt x="29" y="21"/>
                    </a:lnTo>
                    <a:lnTo>
                      <a:pt x="29" y="44"/>
                    </a:lnTo>
                    <a:lnTo>
                      <a:pt x="28" y="69"/>
                    </a:lnTo>
                    <a:lnTo>
                      <a:pt x="22" y="93"/>
                    </a:lnTo>
                    <a:lnTo>
                      <a:pt x="14" y="132"/>
                    </a:lnTo>
                    <a:lnTo>
                      <a:pt x="10" y="147"/>
                    </a:lnTo>
                    <a:lnTo>
                      <a:pt x="10" y="147"/>
                    </a:lnTo>
                    <a:lnTo>
                      <a:pt x="5" y="128"/>
                    </a:lnTo>
                    <a:lnTo>
                      <a:pt x="1" y="109"/>
                    </a:lnTo>
                    <a:lnTo>
                      <a:pt x="0" y="86"/>
                    </a:lnTo>
                    <a:lnTo>
                      <a:pt x="0" y="62"/>
                    </a:lnTo>
                    <a:lnTo>
                      <a:pt x="1" y="49"/>
                    </a:lnTo>
                    <a:lnTo>
                      <a:pt x="3" y="37"/>
                    </a:lnTo>
                    <a:lnTo>
                      <a:pt x="7" y="27"/>
                    </a:lnTo>
                    <a:lnTo>
                      <a:pt x="12" y="16"/>
                    </a:lnTo>
                    <a:lnTo>
                      <a:pt x="19" y="7"/>
                    </a:lnTo>
                    <a:lnTo>
                      <a:pt x="28" y="0"/>
                    </a:lnTo>
                    <a:lnTo>
                      <a:pt x="28" y="0"/>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 name="Freeform 50"/>
              <p:cNvSpPr>
                <a:spLocks/>
              </p:cNvSpPr>
              <p:nvPr/>
            </p:nvSpPr>
            <p:spPr bwMode="auto">
              <a:xfrm>
                <a:off x="961" y="2692"/>
                <a:ext cx="112" cy="208"/>
              </a:xfrm>
              <a:custGeom>
                <a:avLst/>
                <a:gdLst>
                  <a:gd name="T0" fmla="*/ 121 w 224"/>
                  <a:gd name="T1" fmla="*/ 35 h 417"/>
                  <a:gd name="T2" fmla="*/ 123 w 224"/>
                  <a:gd name="T3" fmla="*/ 60 h 417"/>
                  <a:gd name="T4" fmla="*/ 132 w 224"/>
                  <a:gd name="T5" fmla="*/ 109 h 417"/>
                  <a:gd name="T6" fmla="*/ 135 w 224"/>
                  <a:gd name="T7" fmla="*/ 156 h 417"/>
                  <a:gd name="T8" fmla="*/ 139 w 224"/>
                  <a:gd name="T9" fmla="*/ 230 h 417"/>
                  <a:gd name="T10" fmla="*/ 144 w 224"/>
                  <a:gd name="T11" fmla="*/ 268 h 417"/>
                  <a:gd name="T12" fmla="*/ 158 w 224"/>
                  <a:gd name="T13" fmla="*/ 303 h 417"/>
                  <a:gd name="T14" fmla="*/ 168 w 224"/>
                  <a:gd name="T15" fmla="*/ 321 h 417"/>
                  <a:gd name="T16" fmla="*/ 182 w 224"/>
                  <a:gd name="T17" fmla="*/ 317 h 417"/>
                  <a:gd name="T18" fmla="*/ 202 w 224"/>
                  <a:gd name="T19" fmla="*/ 312 h 417"/>
                  <a:gd name="T20" fmla="*/ 212 w 224"/>
                  <a:gd name="T21" fmla="*/ 314 h 417"/>
                  <a:gd name="T22" fmla="*/ 221 w 224"/>
                  <a:gd name="T23" fmla="*/ 319 h 417"/>
                  <a:gd name="T24" fmla="*/ 223 w 224"/>
                  <a:gd name="T25" fmla="*/ 321 h 417"/>
                  <a:gd name="T26" fmla="*/ 207 w 224"/>
                  <a:gd name="T27" fmla="*/ 336 h 417"/>
                  <a:gd name="T28" fmla="*/ 216 w 224"/>
                  <a:gd name="T29" fmla="*/ 343 h 417"/>
                  <a:gd name="T30" fmla="*/ 223 w 224"/>
                  <a:gd name="T31" fmla="*/ 356 h 417"/>
                  <a:gd name="T32" fmla="*/ 224 w 224"/>
                  <a:gd name="T33" fmla="*/ 370 h 417"/>
                  <a:gd name="T34" fmla="*/ 221 w 224"/>
                  <a:gd name="T35" fmla="*/ 380 h 417"/>
                  <a:gd name="T36" fmla="*/ 217 w 224"/>
                  <a:gd name="T37" fmla="*/ 382 h 417"/>
                  <a:gd name="T38" fmla="*/ 196 w 224"/>
                  <a:gd name="T39" fmla="*/ 384 h 417"/>
                  <a:gd name="T40" fmla="*/ 196 w 224"/>
                  <a:gd name="T41" fmla="*/ 392 h 417"/>
                  <a:gd name="T42" fmla="*/ 191 w 224"/>
                  <a:gd name="T43" fmla="*/ 403 h 417"/>
                  <a:gd name="T44" fmla="*/ 184 w 224"/>
                  <a:gd name="T45" fmla="*/ 405 h 417"/>
                  <a:gd name="T46" fmla="*/ 168 w 224"/>
                  <a:gd name="T47" fmla="*/ 408 h 417"/>
                  <a:gd name="T48" fmla="*/ 161 w 224"/>
                  <a:gd name="T49" fmla="*/ 413 h 417"/>
                  <a:gd name="T50" fmla="*/ 149 w 224"/>
                  <a:gd name="T51" fmla="*/ 417 h 417"/>
                  <a:gd name="T52" fmla="*/ 142 w 224"/>
                  <a:gd name="T53" fmla="*/ 417 h 417"/>
                  <a:gd name="T54" fmla="*/ 133 w 224"/>
                  <a:gd name="T55" fmla="*/ 415 h 417"/>
                  <a:gd name="T56" fmla="*/ 125 w 224"/>
                  <a:gd name="T57" fmla="*/ 412 h 417"/>
                  <a:gd name="T58" fmla="*/ 111 w 224"/>
                  <a:gd name="T59" fmla="*/ 405 h 417"/>
                  <a:gd name="T60" fmla="*/ 105 w 224"/>
                  <a:gd name="T61" fmla="*/ 401 h 417"/>
                  <a:gd name="T62" fmla="*/ 93 w 224"/>
                  <a:gd name="T63" fmla="*/ 363 h 417"/>
                  <a:gd name="T64" fmla="*/ 72 w 224"/>
                  <a:gd name="T65" fmla="*/ 284 h 417"/>
                  <a:gd name="T66" fmla="*/ 41 w 224"/>
                  <a:gd name="T67" fmla="*/ 177 h 417"/>
                  <a:gd name="T68" fmla="*/ 30 w 224"/>
                  <a:gd name="T69" fmla="*/ 149 h 417"/>
                  <a:gd name="T70" fmla="*/ 7 w 224"/>
                  <a:gd name="T71" fmla="*/ 84 h 417"/>
                  <a:gd name="T72" fmla="*/ 0 w 224"/>
                  <a:gd name="T73" fmla="*/ 39 h 417"/>
                  <a:gd name="T74" fmla="*/ 2 w 224"/>
                  <a:gd name="T75" fmla="*/ 18 h 417"/>
                  <a:gd name="T76" fmla="*/ 6 w 224"/>
                  <a:gd name="T77" fmla="*/ 11 h 417"/>
                  <a:gd name="T78" fmla="*/ 16 w 224"/>
                  <a:gd name="T79" fmla="*/ 2 h 417"/>
                  <a:gd name="T80" fmla="*/ 34 w 224"/>
                  <a:gd name="T81" fmla="*/ 0 h 417"/>
                  <a:gd name="T82" fmla="*/ 65 w 224"/>
                  <a:gd name="T83" fmla="*/ 7 h 417"/>
                  <a:gd name="T84" fmla="*/ 104 w 224"/>
                  <a:gd name="T85" fmla="*/ 25 h 417"/>
                  <a:gd name="T86" fmla="*/ 121 w 224"/>
                  <a:gd name="T87" fmla="*/ 35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4" h="417">
                    <a:moveTo>
                      <a:pt x="121" y="35"/>
                    </a:moveTo>
                    <a:lnTo>
                      <a:pt x="121" y="35"/>
                    </a:lnTo>
                    <a:lnTo>
                      <a:pt x="121" y="49"/>
                    </a:lnTo>
                    <a:lnTo>
                      <a:pt x="123" y="60"/>
                    </a:lnTo>
                    <a:lnTo>
                      <a:pt x="126" y="81"/>
                    </a:lnTo>
                    <a:lnTo>
                      <a:pt x="132" y="109"/>
                    </a:lnTo>
                    <a:lnTo>
                      <a:pt x="135" y="156"/>
                    </a:lnTo>
                    <a:lnTo>
                      <a:pt x="135" y="156"/>
                    </a:lnTo>
                    <a:lnTo>
                      <a:pt x="137" y="209"/>
                    </a:lnTo>
                    <a:lnTo>
                      <a:pt x="139" y="230"/>
                    </a:lnTo>
                    <a:lnTo>
                      <a:pt x="140" y="249"/>
                    </a:lnTo>
                    <a:lnTo>
                      <a:pt x="144" y="268"/>
                    </a:lnTo>
                    <a:lnTo>
                      <a:pt x="149" y="286"/>
                    </a:lnTo>
                    <a:lnTo>
                      <a:pt x="158" y="303"/>
                    </a:lnTo>
                    <a:lnTo>
                      <a:pt x="168" y="321"/>
                    </a:lnTo>
                    <a:lnTo>
                      <a:pt x="168" y="321"/>
                    </a:lnTo>
                    <a:lnTo>
                      <a:pt x="174" y="321"/>
                    </a:lnTo>
                    <a:lnTo>
                      <a:pt x="182" y="317"/>
                    </a:lnTo>
                    <a:lnTo>
                      <a:pt x="193" y="314"/>
                    </a:lnTo>
                    <a:lnTo>
                      <a:pt x="202" y="312"/>
                    </a:lnTo>
                    <a:lnTo>
                      <a:pt x="202" y="312"/>
                    </a:lnTo>
                    <a:lnTo>
                      <a:pt x="212" y="314"/>
                    </a:lnTo>
                    <a:lnTo>
                      <a:pt x="217" y="315"/>
                    </a:lnTo>
                    <a:lnTo>
                      <a:pt x="221" y="319"/>
                    </a:lnTo>
                    <a:lnTo>
                      <a:pt x="223" y="321"/>
                    </a:lnTo>
                    <a:lnTo>
                      <a:pt x="223" y="321"/>
                    </a:lnTo>
                    <a:lnTo>
                      <a:pt x="217" y="324"/>
                    </a:lnTo>
                    <a:lnTo>
                      <a:pt x="207" y="336"/>
                    </a:lnTo>
                    <a:lnTo>
                      <a:pt x="207" y="336"/>
                    </a:lnTo>
                    <a:lnTo>
                      <a:pt x="216" y="343"/>
                    </a:lnTo>
                    <a:lnTo>
                      <a:pt x="221" y="350"/>
                    </a:lnTo>
                    <a:lnTo>
                      <a:pt x="223" y="356"/>
                    </a:lnTo>
                    <a:lnTo>
                      <a:pt x="223" y="356"/>
                    </a:lnTo>
                    <a:lnTo>
                      <a:pt x="224" y="370"/>
                    </a:lnTo>
                    <a:lnTo>
                      <a:pt x="223" y="377"/>
                    </a:lnTo>
                    <a:lnTo>
                      <a:pt x="221" y="380"/>
                    </a:lnTo>
                    <a:lnTo>
                      <a:pt x="217" y="382"/>
                    </a:lnTo>
                    <a:lnTo>
                      <a:pt x="217" y="382"/>
                    </a:lnTo>
                    <a:lnTo>
                      <a:pt x="202" y="384"/>
                    </a:lnTo>
                    <a:lnTo>
                      <a:pt x="196" y="384"/>
                    </a:lnTo>
                    <a:lnTo>
                      <a:pt x="196" y="384"/>
                    </a:lnTo>
                    <a:lnTo>
                      <a:pt x="196" y="392"/>
                    </a:lnTo>
                    <a:lnTo>
                      <a:pt x="195" y="398"/>
                    </a:lnTo>
                    <a:lnTo>
                      <a:pt x="191" y="403"/>
                    </a:lnTo>
                    <a:lnTo>
                      <a:pt x="191" y="403"/>
                    </a:lnTo>
                    <a:lnTo>
                      <a:pt x="184" y="405"/>
                    </a:lnTo>
                    <a:lnTo>
                      <a:pt x="177" y="406"/>
                    </a:lnTo>
                    <a:lnTo>
                      <a:pt x="168" y="408"/>
                    </a:lnTo>
                    <a:lnTo>
                      <a:pt x="168" y="408"/>
                    </a:lnTo>
                    <a:lnTo>
                      <a:pt x="161" y="413"/>
                    </a:lnTo>
                    <a:lnTo>
                      <a:pt x="156" y="417"/>
                    </a:lnTo>
                    <a:lnTo>
                      <a:pt x="149" y="417"/>
                    </a:lnTo>
                    <a:lnTo>
                      <a:pt x="149" y="417"/>
                    </a:lnTo>
                    <a:lnTo>
                      <a:pt x="142" y="417"/>
                    </a:lnTo>
                    <a:lnTo>
                      <a:pt x="137" y="417"/>
                    </a:lnTo>
                    <a:lnTo>
                      <a:pt x="133" y="415"/>
                    </a:lnTo>
                    <a:lnTo>
                      <a:pt x="133" y="415"/>
                    </a:lnTo>
                    <a:lnTo>
                      <a:pt x="125" y="412"/>
                    </a:lnTo>
                    <a:lnTo>
                      <a:pt x="118" y="410"/>
                    </a:lnTo>
                    <a:lnTo>
                      <a:pt x="111" y="405"/>
                    </a:lnTo>
                    <a:lnTo>
                      <a:pt x="111" y="405"/>
                    </a:lnTo>
                    <a:lnTo>
                      <a:pt x="105" y="401"/>
                    </a:lnTo>
                    <a:lnTo>
                      <a:pt x="102" y="391"/>
                    </a:lnTo>
                    <a:lnTo>
                      <a:pt x="93" y="363"/>
                    </a:lnTo>
                    <a:lnTo>
                      <a:pt x="72" y="284"/>
                    </a:lnTo>
                    <a:lnTo>
                      <a:pt x="72" y="284"/>
                    </a:lnTo>
                    <a:lnTo>
                      <a:pt x="51" y="219"/>
                    </a:lnTo>
                    <a:lnTo>
                      <a:pt x="41" y="177"/>
                    </a:lnTo>
                    <a:lnTo>
                      <a:pt x="41" y="177"/>
                    </a:lnTo>
                    <a:lnTo>
                      <a:pt x="30" y="149"/>
                    </a:lnTo>
                    <a:lnTo>
                      <a:pt x="14" y="107"/>
                    </a:lnTo>
                    <a:lnTo>
                      <a:pt x="7" y="84"/>
                    </a:lnTo>
                    <a:lnTo>
                      <a:pt x="2" y="62"/>
                    </a:lnTo>
                    <a:lnTo>
                      <a:pt x="0" y="39"/>
                    </a:lnTo>
                    <a:lnTo>
                      <a:pt x="0" y="28"/>
                    </a:lnTo>
                    <a:lnTo>
                      <a:pt x="2" y="18"/>
                    </a:lnTo>
                    <a:lnTo>
                      <a:pt x="2" y="18"/>
                    </a:lnTo>
                    <a:lnTo>
                      <a:pt x="6" y="11"/>
                    </a:lnTo>
                    <a:lnTo>
                      <a:pt x="9" y="6"/>
                    </a:lnTo>
                    <a:lnTo>
                      <a:pt x="16" y="2"/>
                    </a:lnTo>
                    <a:lnTo>
                      <a:pt x="25" y="0"/>
                    </a:lnTo>
                    <a:lnTo>
                      <a:pt x="34" y="0"/>
                    </a:lnTo>
                    <a:lnTo>
                      <a:pt x="44" y="2"/>
                    </a:lnTo>
                    <a:lnTo>
                      <a:pt x="65" y="7"/>
                    </a:lnTo>
                    <a:lnTo>
                      <a:pt x="86" y="16"/>
                    </a:lnTo>
                    <a:lnTo>
                      <a:pt x="104" y="25"/>
                    </a:lnTo>
                    <a:lnTo>
                      <a:pt x="121" y="35"/>
                    </a:lnTo>
                    <a:lnTo>
                      <a:pt x="121" y="35"/>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 name="Freeform 51"/>
              <p:cNvSpPr>
                <a:spLocks/>
              </p:cNvSpPr>
              <p:nvPr/>
            </p:nvSpPr>
            <p:spPr bwMode="auto">
              <a:xfrm>
                <a:off x="948" y="2668"/>
                <a:ext cx="79" cy="63"/>
              </a:xfrm>
              <a:custGeom>
                <a:avLst/>
                <a:gdLst>
                  <a:gd name="T0" fmla="*/ 151 w 158"/>
                  <a:gd name="T1" fmla="*/ 28 h 126"/>
                  <a:gd name="T2" fmla="*/ 151 w 158"/>
                  <a:gd name="T3" fmla="*/ 28 h 126"/>
                  <a:gd name="T4" fmla="*/ 149 w 158"/>
                  <a:gd name="T5" fmla="*/ 21 h 126"/>
                  <a:gd name="T6" fmla="*/ 145 w 158"/>
                  <a:gd name="T7" fmla="*/ 14 h 126"/>
                  <a:gd name="T8" fmla="*/ 142 w 158"/>
                  <a:gd name="T9" fmla="*/ 9 h 126"/>
                  <a:gd name="T10" fmla="*/ 135 w 158"/>
                  <a:gd name="T11" fmla="*/ 5 h 126"/>
                  <a:gd name="T12" fmla="*/ 128 w 158"/>
                  <a:gd name="T13" fmla="*/ 4 h 126"/>
                  <a:gd name="T14" fmla="*/ 121 w 158"/>
                  <a:gd name="T15" fmla="*/ 2 h 126"/>
                  <a:gd name="T16" fmla="*/ 103 w 158"/>
                  <a:gd name="T17" fmla="*/ 0 h 126"/>
                  <a:gd name="T18" fmla="*/ 84 w 158"/>
                  <a:gd name="T19" fmla="*/ 2 h 126"/>
                  <a:gd name="T20" fmla="*/ 67 w 158"/>
                  <a:gd name="T21" fmla="*/ 5 h 126"/>
                  <a:gd name="T22" fmla="*/ 42 w 158"/>
                  <a:gd name="T23" fmla="*/ 9 h 126"/>
                  <a:gd name="T24" fmla="*/ 42 w 158"/>
                  <a:gd name="T25" fmla="*/ 9 h 126"/>
                  <a:gd name="T26" fmla="*/ 26 w 158"/>
                  <a:gd name="T27" fmla="*/ 14 h 126"/>
                  <a:gd name="T28" fmla="*/ 19 w 158"/>
                  <a:gd name="T29" fmla="*/ 18 h 126"/>
                  <a:gd name="T30" fmla="*/ 12 w 158"/>
                  <a:gd name="T31" fmla="*/ 23 h 126"/>
                  <a:gd name="T32" fmla="*/ 7 w 158"/>
                  <a:gd name="T33" fmla="*/ 28 h 126"/>
                  <a:gd name="T34" fmla="*/ 4 w 158"/>
                  <a:gd name="T35" fmla="*/ 35 h 126"/>
                  <a:gd name="T36" fmla="*/ 0 w 158"/>
                  <a:gd name="T37" fmla="*/ 42 h 126"/>
                  <a:gd name="T38" fmla="*/ 0 w 158"/>
                  <a:gd name="T39" fmla="*/ 49 h 126"/>
                  <a:gd name="T40" fmla="*/ 0 w 158"/>
                  <a:gd name="T41" fmla="*/ 49 h 126"/>
                  <a:gd name="T42" fmla="*/ 2 w 158"/>
                  <a:gd name="T43" fmla="*/ 68 h 126"/>
                  <a:gd name="T44" fmla="*/ 9 w 158"/>
                  <a:gd name="T45" fmla="*/ 93 h 126"/>
                  <a:gd name="T46" fmla="*/ 18 w 158"/>
                  <a:gd name="T47" fmla="*/ 114 h 126"/>
                  <a:gd name="T48" fmla="*/ 21 w 158"/>
                  <a:gd name="T49" fmla="*/ 121 h 126"/>
                  <a:gd name="T50" fmla="*/ 26 w 158"/>
                  <a:gd name="T51" fmla="*/ 124 h 126"/>
                  <a:gd name="T52" fmla="*/ 26 w 158"/>
                  <a:gd name="T53" fmla="*/ 124 h 126"/>
                  <a:gd name="T54" fmla="*/ 35 w 158"/>
                  <a:gd name="T55" fmla="*/ 126 h 126"/>
                  <a:gd name="T56" fmla="*/ 49 w 158"/>
                  <a:gd name="T57" fmla="*/ 126 h 126"/>
                  <a:gd name="T58" fmla="*/ 88 w 158"/>
                  <a:gd name="T59" fmla="*/ 123 h 126"/>
                  <a:gd name="T60" fmla="*/ 152 w 158"/>
                  <a:gd name="T61" fmla="*/ 116 h 126"/>
                  <a:gd name="T62" fmla="*/ 152 w 158"/>
                  <a:gd name="T63" fmla="*/ 116 h 126"/>
                  <a:gd name="T64" fmla="*/ 154 w 158"/>
                  <a:gd name="T65" fmla="*/ 116 h 126"/>
                  <a:gd name="T66" fmla="*/ 156 w 158"/>
                  <a:gd name="T67" fmla="*/ 112 h 126"/>
                  <a:gd name="T68" fmla="*/ 158 w 158"/>
                  <a:gd name="T69" fmla="*/ 105 h 126"/>
                  <a:gd name="T70" fmla="*/ 158 w 158"/>
                  <a:gd name="T71" fmla="*/ 93 h 126"/>
                  <a:gd name="T72" fmla="*/ 156 w 158"/>
                  <a:gd name="T73" fmla="*/ 79 h 126"/>
                  <a:gd name="T74" fmla="*/ 152 w 158"/>
                  <a:gd name="T75" fmla="*/ 49 h 126"/>
                  <a:gd name="T76" fmla="*/ 151 w 158"/>
                  <a:gd name="T77" fmla="*/ 28 h 126"/>
                  <a:gd name="T78" fmla="*/ 151 w 158"/>
                  <a:gd name="T79" fmla="*/ 2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 h="126">
                    <a:moveTo>
                      <a:pt x="151" y="28"/>
                    </a:moveTo>
                    <a:lnTo>
                      <a:pt x="151" y="28"/>
                    </a:lnTo>
                    <a:lnTo>
                      <a:pt x="149" y="21"/>
                    </a:lnTo>
                    <a:lnTo>
                      <a:pt x="145" y="14"/>
                    </a:lnTo>
                    <a:lnTo>
                      <a:pt x="142" y="9"/>
                    </a:lnTo>
                    <a:lnTo>
                      <a:pt x="135" y="5"/>
                    </a:lnTo>
                    <a:lnTo>
                      <a:pt x="128" y="4"/>
                    </a:lnTo>
                    <a:lnTo>
                      <a:pt x="121" y="2"/>
                    </a:lnTo>
                    <a:lnTo>
                      <a:pt x="103" y="0"/>
                    </a:lnTo>
                    <a:lnTo>
                      <a:pt x="84" y="2"/>
                    </a:lnTo>
                    <a:lnTo>
                      <a:pt x="67" y="5"/>
                    </a:lnTo>
                    <a:lnTo>
                      <a:pt x="42" y="9"/>
                    </a:lnTo>
                    <a:lnTo>
                      <a:pt x="42" y="9"/>
                    </a:lnTo>
                    <a:lnTo>
                      <a:pt x="26" y="14"/>
                    </a:lnTo>
                    <a:lnTo>
                      <a:pt x="19" y="18"/>
                    </a:lnTo>
                    <a:lnTo>
                      <a:pt x="12" y="23"/>
                    </a:lnTo>
                    <a:lnTo>
                      <a:pt x="7" y="28"/>
                    </a:lnTo>
                    <a:lnTo>
                      <a:pt x="4" y="35"/>
                    </a:lnTo>
                    <a:lnTo>
                      <a:pt x="0" y="42"/>
                    </a:lnTo>
                    <a:lnTo>
                      <a:pt x="0" y="49"/>
                    </a:lnTo>
                    <a:lnTo>
                      <a:pt x="0" y="49"/>
                    </a:lnTo>
                    <a:lnTo>
                      <a:pt x="2" y="68"/>
                    </a:lnTo>
                    <a:lnTo>
                      <a:pt x="9" y="93"/>
                    </a:lnTo>
                    <a:lnTo>
                      <a:pt x="18" y="114"/>
                    </a:lnTo>
                    <a:lnTo>
                      <a:pt x="21" y="121"/>
                    </a:lnTo>
                    <a:lnTo>
                      <a:pt x="26" y="124"/>
                    </a:lnTo>
                    <a:lnTo>
                      <a:pt x="26" y="124"/>
                    </a:lnTo>
                    <a:lnTo>
                      <a:pt x="35" y="126"/>
                    </a:lnTo>
                    <a:lnTo>
                      <a:pt x="49" y="126"/>
                    </a:lnTo>
                    <a:lnTo>
                      <a:pt x="88" y="123"/>
                    </a:lnTo>
                    <a:lnTo>
                      <a:pt x="152" y="116"/>
                    </a:lnTo>
                    <a:lnTo>
                      <a:pt x="152" y="116"/>
                    </a:lnTo>
                    <a:lnTo>
                      <a:pt x="154" y="116"/>
                    </a:lnTo>
                    <a:lnTo>
                      <a:pt x="156" y="112"/>
                    </a:lnTo>
                    <a:lnTo>
                      <a:pt x="158" y="105"/>
                    </a:lnTo>
                    <a:lnTo>
                      <a:pt x="158" y="93"/>
                    </a:lnTo>
                    <a:lnTo>
                      <a:pt x="156" y="79"/>
                    </a:lnTo>
                    <a:lnTo>
                      <a:pt x="152" y="49"/>
                    </a:lnTo>
                    <a:lnTo>
                      <a:pt x="151" y="28"/>
                    </a:lnTo>
                    <a:lnTo>
                      <a:pt x="151" y="28"/>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 name="Freeform 52"/>
              <p:cNvSpPr>
                <a:spLocks/>
              </p:cNvSpPr>
              <p:nvPr/>
            </p:nvSpPr>
            <p:spPr bwMode="auto">
              <a:xfrm>
                <a:off x="1198" y="2686"/>
                <a:ext cx="110" cy="215"/>
              </a:xfrm>
              <a:custGeom>
                <a:avLst/>
                <a:gdLst>
                  <a:gd name="T0" fmla="*/ 218 w 218"/>
                  <a:gd name="T1" fmla="*/ 32 h 431"/>
                  <a:gd name="T2" fmla="*/ 206 w 218"/>
                  <a:gd name="T3" fmla="*/ 88 h 431"/>
                  <a:gd name="T4" fmla="*/ 190 w 218"/>
                  <a:gd name="T5" fmla="*/ 140 h 431"/>
                  <a:gd name="T6" fmla="*/ 161 w 218"/>
                  <a:gd name="T7" fmla="*/ 215 h 431"/>
                  <a:gd name="T8" fmla="*/ 154 w 218"/>
                  <a:gd name="T9" fmla="*/ 238 h 431"/>
                  <a:gd name="T10" fmla="*/ 148 w 218"/>
                  <a:gd name="T11" fmla="*/ 278 h 431"/>
                  <a:gd name="T12" fmla="*/ 145 w 218"/>
                  <a:gd name="T13" fmla="*/ 298 h 431"/>
                  <a:gd name="T14" fmla="*/ 129 w 218"/>
                  <a:gd name="T15" fmla="*/ 368 h 431"/>
                  <a:gd name="T16" fmla="*/ 127 w 218"/>
                  <a:gd name="T17" fmla="*/ 380 h 431"/>
                  <a:gd name="T18" fmla="*/ 119 w 218"/>
                  <a:gd name="T19" fmla="*/ 408 h 431"/>
                  <a:gd name="T20" fmla="*/ 108 w 218"/>
                  <a:gd name="T21" fmla="*/ 422 h 431"/>
                  <a:gd name="T22" fmla="*/ 103 w 218"/>
                  <a:gd name="T23" fmla="*/ 427 h 431"/>
                  <a:gd name="T24" fmla="*/ 92 w 218"/>
                  <a:gd name="T25" fmla="*/ 431 h 431"/>
                  <a:gd name="T26" fmla="*/ 82 w 218"/>
                  <a:gd name="T27" fmla="*/ 425 h 431"/>
                  <a:gd name="T28" fmla="*/ 80 w 218"/>
                  <a:gd name="T29" fmla="*/ 424 h 431"/>
                  <a:gd name="T30" fmla="*/ 73 w 218"/>
                  <a:gd name="T31" fmla="*/ 429 h 431"/>
                  <a:gd name="T32" fmla="*/ 66 w 218"/>
                  <a:gd name="T33" fmla="*/ 431 h 431"/>
                  <a:gd name="T34" fmla="*/ 52 w 218"/>
                  <a:gd name="T35" fmla="*/ 427 h 431"/>
                  <a:gd name="T36" fmla="*/ 47 w 218"/>
                  <a:gd name="T37" fmla="*/ 422 h 431"/>
                  <a:gd name="T38" fmla="*/ 35 w 218"/>
                  <a:gd name="T39" fmla="*/ 425 h 431"/>
                  <a:gd name="T40" fmla="*/ 28 w 218"/>
                  <a:gd name="T41" fmla="*/ 424 h 431"/>
                  <a:gd name="T42" fmla="*/ 24 w 218"/>
                  <a:gd name="T43" fmla="*/ 418 h 431"/>
                  <a:gd name="T44" fmla="*/ 22 w 218"/>
                  <a:gd name="T45" fmla="*/ 404 h 431"/>
                  <a:gd name="T46" fmla="*/ 19 w 218"/>
                  <a:gd name="T47" fmla="*/ 404 h 431"/>
                  <a:gd name="T48" fmla="*/ 5 w 218"/>
                  <a:gd name="T49" fmla="*/ 399 h 431"/>
                  <a:gd name="T50" fmla="*/ 1 w 218"/>
                  <a:gd name="T51" fmla="*/ 390 h 431"/>
                  <a:gd name="T52" fmla="*/ 0 w 218"/>
                  <a:gd name="T53" fmla="*/ 382 h 431"/>
                  <a:gd name="T54" fmla="*/ 5 w 218"/>
                  <a:gd name="T55" fmla="*/ 368 h 431"/>
                  <a:gd name="T56" fmla="*/ 8 w 218"/>
                  <a:gd name="T57" fmla="*/ 364 h 431"/>
                  <a:gd name="T58" fmla="*/ 29 w 218"/>
                  <a:gd name="T59" fmla="*/ 348 h 431"/>
                  <a:gd name="T60" fmla="*/ 35 w 218"/>
                  <a:gd name="T61" fmla="*/ 343 h 431"/>
                  <a:gd name="T62" fmla="*/ 38 w 218"/>
                  <a:gd name="T63" fmla="*/ 329 h 431"/>
                  <a:gd name="T64" fmla="*/ 38 w 218"/>
                  <a:gd name="T65" fmla="*/ 322 h 431"/>
                  <a:gd name="T66" fmla="*/ 31 w 218"/>
                  <a:gd name="T67" fmla="*/ 317 h 431"/>
                  <a:gd name="T68" fmla="*/ 26 w 218"/>
                  <a:gd name="T69" fmla="*/ 315 h 431"/>
                  <a:gd name="T70" fmla="*/ 28 w 218"/>
                  <a:gd name="T71" fmla="*/ 305 h 431"/>
                  <a:gd name="T72" fmla="*/ 38 w 218"/>
                  <a:gd name="T73" fmla="*/ 291 h 431"/>
                  <a:gd name="T74" fmla="*/ 42 w 218"/>
                  <a:gd name="T75" fmla="*/ 285 h 431"/>
                  <a:gd name="T76" fmla="*/ 63 w 218"/>
                  <a:gd name="T77" fmla="*/ 277 h 431"/>
                  <a:gd name="T78" fmla="*/ 70 w 218"/>
                  <a:gd name="T79" fmla="*/ 270 h 431"/>
                  <a:gd name="T80" fmla="*/ 77 w 218"/>
                  <a:gd name="T81" fmla="*/ 254 h 431"/>
                  <a:gd name="T82" fmla="*/ 80 w 218"/>
                  <a:gd name="T83" fmla="*/ 242 h 431"/>
                  <a:gd name="T84" fmla="*/ 84 w 218"/>
                  <a:gd name="T85" fmla="*/ 184 h 431"/>
                  <a:gd name="T86" fmla="*/ 89 w 218"/>
                  <a:gd name="T87" fmla="*/ 123 h 431"/>
                  <a:gd name="T88" fmla="*/ 91 w 218"/>
                  <a:gd name="T89" fmla="*/ 109 h 431"/>
                  <a:gd name="T90" fmla="*/ 115 w 218"/>
                  <a:gd name="T91" fmla="*/ 2 h 431"/>
                  <a:gd name="T92" fmla="*/ 143 w 218"/>
                  <a:gd name="T93" fmla="*/ 0 h 431"/>
                  <a:gd name="T94" fmla="*/ 178 w 218"/>
                  <a:gd name="T95" fmla="*/ 4 h 431"/>
                  <a:gd name="T96" fmla="*/ 203 w 218"/>
                  <a:gd name="T97" fmla="*/ 14 h 431"/>
                  <a:gd name="T98" fmla="*/ 215 w 218"/>
                  <a:gd name="T99" fmla="*/ 25 h 431"/>
                  <a:gd name="T100" fmla="*/ 218 w 218"/>
                  <a:gd name="T101" fmla="*/ 32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8" h="431">
                    <a:moveTo>
                      <a:pt x="218" y="32"/>
                    </a:moveTo>
                    <a:lnTo>
                      <a:pt x="218" y="32"/>
                    </a:lnTo>
                    <a:lnTo>
                      <a:pt x="213" y="61"/>
                    </a:lnTo>
                    <a:lnTo>
                      <a:pt x="206" y="88"/>
                    </a:lnTo>
                    <a:lnTo>
                      <a:pt x="199" y="116"/>
                    </a:lnTo>
                    <a:lnTo>
                      <a:pt x="190" y="140"/>
                    </a:lnTo>
                    <a:lnTo>
                      <a:pt x="175" y="184"/>
                    </a:lnTo>
                    <a:lnTo>
                      <a:pt x="161" y="215"/>
                    </a:lnTo>
                    <a:lnTo>
                      <a:pt x="161" y="215"/>
                    </a:lnTo>
                    <a:lnTo>
                      <a:pt x="154" y="238"/>
                    </a:lnTo>
                    <a:lnTo>
                      <a:pt x="150" y="259"/>
                    </a:lnTo>
                    <a:lnTo>
                      <a:pt x="148" y="278"/>
                    </a:lnTo>
                    <a:lnTo>
                      <a:pt x="145" y="298"/>
                    </a:lnTo>
                    <a:lnTo>
                      <a:pt x="145" y="298"/>
                    </a:lnTo>
                    <a:lnTo>
                      <a:pt x="136" y="336"/>
                    </a:lnTo>
                    <a:lnTo>
                      <a:pt x="129" y="368"/>
                    </a:lnTo>
                    <a:lnTo>
                      <a:pt x="129" y="368"/>
                    </a:lnTo>
                    <a:lnTo>
                      <a:pt x="127" y="380"/>
                    </a:lnTo>
                    <a:lnTo>
                      <a:pt x="126" y="394"/>
                    </a:lnTo>
                    <a:lnTo>
                      <a:pt x="119" y="408"/>
                    </a:lnTo>
                    <a:lnTo>
                      <a:pt x="115" y="415"/>
                    </a:lnTo>
                    <a:lnTo>
                      <a:pt x="108" y="422"/>
                    </a:lnTo>
                    <a:lnTo>
                      <a:pt x="108" y="422"/>
                    </a:lnTo>
                    <a:lnTo>
                      <a:pt x="103" y="427"/>
                    </a:lnTo>
                    <a:lnTo>
                      <a:pt x="96" y="429"/>
                    </a:lnTo>
                    <a:lnTo>
                      <a:pt x="92" y="431"/>
                    </a:lnTo>
                    <a:lnTo>
                      <a:pt x="87" y="429"/>
                    </a:lnTo>
                    <a:lnTo>
                      <a:pt x="82" y="425"/>
                    </a:lnTo>
                    <a:lnTo>
                      <a:pt x="80" y="424"/>
                    </a:lnTo>
                    <a:lnTo>
                      <a:pt x="80" y="424"/>
                    </a:lnTo>
                    <a:lnTo>
                      <a:pt x="77" y="427"/>
                    </a:lnTo>
                    <a:lnTo>
                      <a:pt x="73" y="429"/>
                    </a:lnTo>
                    <a:lnTo>
                      <a:pt x="66" y="431"/>
                    </a:lnTo>
                    <a:lnTo>
                      <a:pt x="66" y="431"/>
                    </a:lnTo>
                    <a:lnTo>
                      <a:pt x="59" y="431"/>
                    </a:lnTo>
                    <a:lnTo>
                      <a:pt x="52" y="427"/>
                    </a:lnTo>
                    <a:lnTo>
                      <a:pt x="47" y="422"/>
                    </a:lnTo>
                    <a:lnTo>
                      <a:pt x="47" y="422"/>
                    </a:lnTo>
                    <a:lnTo>
                      <a:pt x="40" y="425"/>
                    </a:lnTo>
                    <a:lnTo>
                      <a:pt x="35" y="425"/>
                    </a:lnTo>
                    <a:lnTo>
                      <a:pt x="31" y="425"/>
                    </a:lnTo>
                    <a:lnTo>
                      <a:pt x="28" y="424"/>
                    </a:lnTo>
                    <a:lnTo>
                      <a:pt x="28" y="424"/>
                    </a:lnTo>
                    <a:lnTo>
                      <a:pt x="24" y="418"/>
                    </a:lnTo>
                    <a:lnTo>
                      <a:pt x="22" y="411"/>
                    </a:lnTo>
                    <a:lnTo>
                      <a:pt x="22" y="404"/>
                    </a:lnTo>
                    <a:lnTo>
                      <a:pt x="22" y="404"/>
                    </a:lnTo>
                    <a:lnTo>
                      <a:pt x="19" y="404"/>
                    </a:lnTo>
                    <a:lnTo>
                      <a:pt x="12" y="403"/>
                    </a:lnTo>
                    <a:lnTo>
                      <a:pt x="5" y="399"/>
                    </a:lnTo>
                    <a:lnTo>
                      <a:pt x="3" y="396"/>
                    </a:lnTo>
                    <a:lnTo>
                      <a:pt x="1" y="390"/>
                    </a:lnTo>
                    <a:lnTo>
                      <a:pt x="1" y="390"/>
                    </a:lnTo>
                    <a:lnTo>
                      <a:pt x="0" y="382"/>
                    </a:lnTo>
                    <a:lnTo>
                      <a:pt x="1" y="375"/>
                    </a:lnTo>
                    <a:lnTo>
                      <a:pt x="5" y="368"/>
                    </a:lnTo>
                    <a:lnTo>
                      <a:pt x="8" y="364"/>
                    </a:lnTo>
                    <a:lnTo>
                      <a:pt x="8" y="364"/>
                    </a:lnTo>
                    <a:lnTo>
                      <a:pt x="21" y="354"/>
                    </a:lnTo>
                    <a:lnTo>
                      <a:pt x="29" y="348"/>
                    </a:lnTo>
                    <a:lnTo>
                      <a:pt x="35" y="343"/>
                    </a:lnTo>
                    <a:lnTo>
                      <a:pt x="35" y="343"/>
                    </a:lnTo>
                    <a:lnTo>
                      <a:pt x="38" y="336"/>
                    </a:lnTo>
                    <a:lnTo>
                      <a:pt x="38" y="329"/>
                    </a:lnTo>
                    <a:lnTo>
                      <a:pt x="38" y="322"/>
                    </a:lnTo>
                    <a:lnTo>
                      <a:pt x="38" y="322"/>
                    </a:lnTo>
                    <a:lnTo>
                      <a:pt x="36" y="320"/>
                    </a:lnTo>
                    <a:lnTo>
                      <a:pt x="31" y="317"/>
                    </a:lnTo>
                    <a:lnTo>
                      <a:pt x="26" y="315"/>
                    </a:lnTo>
                    <a:lnTo>
                      <a:pt x="26" y="315"/>
                    </a:lnTo>
                    <a:lnTo>
                      <a:pt x="26" y="312"/>
                    </a:lnTo>
                    <a:lnTo>
                      <a:pt x="28" y="305"/>
                    </a:lnTo>
                    <a:lnTo>
                      <a:pt x="33" y="294"/>
                    </a:lnTo>
                    <a:lnTo>
                      <a:pt x="38" y="291"/>
                    </a:lnTo>
                    <a:lnTo>
                      <a:pt x="42" y="285"/>
                    </a:lnTo>
                    <a:lnTo>
                      <a:pt x="42" y="285"/>
                    </a:lnTo>
                    <a:lnTo>
                      <a:pt x="52" y="282"/>
                    </a:lnTo>
                    <a:lnTo>
                      <a:pt x="63" y="277"/>
                    </a:lnTo>
                    <a:lnTo>
                      <a:pt x="66" y="273"/>
                    </a:lnTo>
                    <a:lnTo>
                      <a:pt x="70" y="270"/>
                    </a:lnTo>
                    <a:lnTo>
                      <a:pt x="73" y="263"/>
                    </a:lnTo>
                    <a:lnTo>
                      <a:pt x="77" y="254"/>
                    </a:lnTo>
                    <a:lnTo>
                      <a:pt x="77" y="254"/>
                    </a:lnTo>
                    <a:lnTo>
                      <a:pt x="80" y="242"/>
                    </a:lnTo>
                    <a:lnTo>
                      <a:pt x="82" y="224"/>
                    </a:lnTo>
                    <a:lnTo>
                      <a:pt x="84" y="184"/>
                    </a:lnTo>
                    <a:lnTo>
                      <a:pt x="87" y="142"/>
                    </a:lnTo>
                    <a:lnTo>
                      <a:pt x="89" y="123"/>
                    </a:lnTo>
                    <a:lnTo>
                      <a:pt x="91" y="109"/>
                    </a:lnTo>
                    <a:lnTo>
                      <a:pt x="91" y="109"/>
                    </a:lnTo>
                    <a:lnTo>
                      <a:pt x="115" y="2"/>
                    </a:lnTo>
                    <a:lnTo>
                      <a:pt x="115" y="2"/>
                    </a:lnTo>
                    <a:lnTo>
                      <a:pt x="129" y="2"/>
                    </a:lnTo>
                    <a:lnTo>
                      <a:pt x="143" y="0"/>
                    </a:lnTo>
                    <a:lnTo>
                      <a:pt x="161" y="2"/>
                    </a:lnTo>
                    <a:lnTo>
                      <a:pt x="178" y="4"/>
                    </a:lnTo>
                    <a:lnTo>
                      <a:pt x="196" y="9"/>
                    </a:lnTo>
                    <a:lnTo>
                      <a:pt x="203" y="14"/>
                    </a:lnTo>
                    <a:lnTo>
                      <a:pt x="210" y="19"/>
                    </a:lnTo>
                    <a:lnTo>
                      <a:pt x="215" y="25"/>
                    </a:lnTo>
                    <a:lnTo>
                      <a:pt x="218" y="32"/>
                    </a:lnTo>
                    <a:lnTo>
                      <a:pt x="218" y="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 name="Freeform 53"/>
              <p:cNvSpPr>
                <a:spLocks/>
              </p:cNvSpPr>
              <p:nvPr/>
            </p:nvSpPr>
            <p:spPr bwMode="auto">
              <a:xfrm>
                <a:off x="1244" y="2653"/>
                <a:ext cx="75" cy="68"/>
              </a:xfrm>
              <a:custGeom>
                <a:avLst/>
                <a:gdLst>
                  <a:gd name="T0" fmla="*/ 117 w 150"/>
                  <a:gd name="T1" fmla="*/ 0 h 137"/>
                  <a:gd name="T2" fmla="*/ 117 w 150"/>
                  <a:gd name="T3" fmla="*/ 0 h 137"/>
                  <a:gd name="T4" fmla="*/ 78 w 150"/>
                  <a:gd name="T5" fmla="*/ 6 h 137"/>
                  <a:gd name="T6" fmla="*/ 47 w 150"/>
                  <a:gd name="T7" fmla="*/ 11 h 137"/>
                  <a:gd name="T8" fmla="*/ 17 w 150"/>
                  <a:gd name="T9" fmla="*/ 18 h 137"/>
                  <a:gd name="T10" fmla="*/ 17 w 150"/>
                  <a:gd name="T11" fmla="*/ 18 h 137"/>
                  <a:gd name="T12" fmla="*/ 8 w 150"/>
                  <a:gd name="T13" fmla="*/ 62 h 137"/>
                  <a:gd name="T14" fmla="*/ 3 w 150"/>
                  <a:gd name="T15" fmla="*/ 93 h 137"/>
                  <a:gd name="T16" fmla="*/ 0 w 150"/>
                  <a:gd name="T17" fmla="*/ 114 h 137"/>
                  <a:gd name="T18" fmla="*/ 0 w 150"/>
                  <a:gd name="T19" fmla="*/ 114 h 137"/>
                  <a:gd name="T20" fmla="*/ 1 w 150"/>
                  <a:gd name="T21" fmla="*/ 116 h 137"/>
                  <a:gd name="T22" fmla="*/ 3 w 150"/>
                  <a:gd name="T23" fmla="*/ 118 h 137"/>
                  <a:gd name="T24" fmla="*/ 15 w 150"/>
                  <a:gd name="T25" fmla="*/ 121 h 137"/>
                  <a:gd name="T26" fmla="*/ 52 w 150"/>
                  <a:gd name="T27" fmla="*/ 125 h 137"/>
                  <a:gd name="T28" fmla="*/ 92 w 150"/>
                  <a:gd name="T29" fmla="*/ 130 h 137"/>
                  <a:gd name="T30" fmla="*/ 108 w 150"/>
                  <a:gd name="T31" fmla="*/ 133 h 137"/>
                  <a:gd name="T32" fmla="*/ 119 w 150"/>
                  <a:gd name="T33" fmla="*/ 137 h 137"/>
                  <a:gd name="T34" fmla="*/ 119 w 150"/>
                  <a:gd name="T35" fmla="*/ 137 h 137"/>
                  <a:gd name="T36" fmla="*/ 122 w 150"/>
                  <a:gd name="T37" fmla="*/ 137 h 137"/>
                  <a:gd name="T38" fmla="*/ 126 w 150"/>
                  <a:gd name="T39" fmla="*/ 137 h 137"/>
                  <a:gd name="T40" fmla="*/ 129 w 150"/>
                  <a:gd name="T41" fmla="*/ 135 h 137"/>
                  <a:gd name="T42" fmla="*/ 131 w 150"/>
                  <a:gd name="T43" fmla="*/ 133 h 137"/>
                  <a:gd name="T44" fmla="*/ 136 w 150"/>
                  <a:gd name="T45" fmla="*/ 123 h 137"/>
                  <a:gd name="T46" fmla="*/ 141 w 150"/>
                  <a:gd name="T47" fmla="*/ 111 h 137"/>
                  <a:gd name="T48" fmla="*/ 145 w 150"/>
                  <a:gd name="T49" fmla="*/ 95 h 137"/>
                  <a:gd name="T50" fmla="*/ 147 w 150"/>
                  <a:gd name="T51" fmla="*/ 77 h 137"/>
                  <a:gd name="T52" fmla="*/ 150 w 150"/>
                  <a:gd name="T53" fmla="*/ 41 h 137"/>
                  <a:gd name="T54" fmla="*/ 150 w 150"/>
                  <a:gd name="T55" fmla="*/ 41 h 137"/>
                  <a:gd name="T56" fmla="*/ 150 w 150"/>
                  <a:gd name="T57" fmla="*/ 25 h 137"/>
                  <a:gd name="T58" fmla="*/ 148 w 150"/>
                  <a:gd name="T59" fmla="*/ 13 h 137"/>
                  <a:gd name="T60" fmla="*/ 145 w 150"/>
                  <a:gd name="T61" fmla="*/ 6 h 137"/>
                  <a:gd name="T62" fmla="*/ 140 w 150"/>
                  <a:gd name="T63" fmla="*/ 2 h 137"/>
                  <a:gd name="T64" fmla="*/ 136 w 150"/>
                  <a:gd name="T65" fmla="*/ 0 h 137"/>
                  <a:gd name="T66" fmla="*/ 129 w 150"/>
                  <a:gd name="T67" fmla="*/ 0 h 137"/>
                  <a:gd name="T68" fmla="*/ 117 w 150"/>
                  <a:gd name="T69" fmla="*/ 0 h 137"/>
                  <a:gd name="T70" fmla="*/ 117 w 150"/>
                  <a:gd name="T71"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0" h="137">
                    <a:moveTo>
                      <a:pt x="117" y="0"/>
                    </a:moveTo>
                    <a:lnTo>
                      <a:pt x="117" y="0"/>
                    </a:lnTo>
                    <a:lnTo>
                      <a:pt x="78" y="6"/>
                    </a:lnTo>
                    <a:lnTo>
                      <a:pt x="47" y="11"/>
                    </a:lnTo>
                    <a:lnTo>
                      <a:pt x="17" y="18"/>
                    </a:lnTo>
                    <a:lnTo>
                      <a:pt x="17" y="18"/>
                    </a:lnTo>
                    <a:lnTo>
                      <a:pt x="8" y="62"/>
                    </a:lnTo>
                    <a:lnTo>
                      <a:pt x="3" y="93"/>
                    </a:lnTo>
                    <a:lnTo>
                      <a:pt x="0" y="114"/>
                    </a:lnTo>
                    <a:lnTo>
                      <a:pt x="0" y="114"/>
                    </a:lnTo>
                    <a:lnTo>
                      <a:pt x="1" y="116"/>
                    </a:lnTo>
                    <a:lnTo>
                      <a:pt x="3" y="118"/>
                    </a:lnTo>
                    <a:lnTo>
                      <a:pt x="15" y="121"/>
                    </a:lnTo>
                    <a:lnTo>
                      <a:pt x="52" y="125"/>
                    </a:lnTo>
                    <a:lnTo>
                      <a:pt x="92" y="130"/>
                    </a:lnTo>
                    <a:lnTo>
                      <a:pt x="108" y="133"/>
                    </a:lnTo>
                    <a:lnTo>
                      <a:pt x="119" y="137"/>
                    </a:lnTo>
                    <a:lnTo>
                      <a:pt x="119" y="137"/>
                    </a:lnTo>
                    <a:lnTo>
                      <a:pt x="122" y="137"/>
                    </a:lnTo>
                    <a:lnTo>
                      <a:pt x="126" y="137"/>
                    </a:lnTo>
                    <a:lnTo>
                      <a:pt x="129" y="135"/>
                    </a:lnTo>
                    <a:lnTo>
                      <a:pt x="131" y="133"/>
                    </a:lnTo>
                    <a:lnTo>
                      <a:pt x="136" y="123"/>
                    </a:lnTo>
                    <a:lnTo>
                      <a:pt x="141" y="111"/>
                    </a:lnTo>
                    <a:lnTo>
                      <a:pt x="145" y="95"/>
                    </a:lnTo>
                    <a:lnTo>
                      <a:pt x="147" y="77"/>
                    </a:lnTo>
                    <a:lnTo>
                      <a:pt x="150" y="41"/>
                    </a:lnTo>
                    <a:lnTo>
                      <a:pt x="150" y="41"/>
                    </a:lnTo>
                    <a:lnTo>
                      <a:pt x="150" y="25"/>
                    </a:lnTo>
                    <a:lnTo>
                      <a:pt x="148" y="13"/>
                    </a:lnTo>
                    <a:lnTo>
                      <a:pt x="145" y="6"/>
                    </a:lnTo>
                    <a:lnTo>
                      <a:pt x="140" y="2"/>
                    </a:lnTo>
                    <a:lnTo>
                      <a:pt x="136" y="0"/>
                    </a:lnTo>
                    <a:lnTo>
                      <a:pt x="129" y="0"/>
                    </a:lnTo>
                    <a:lnTo>
                      <a:pt x="117" y="0"/>
                    </a:lnTo>
                    <a:lnTo>
                      <a:pt x="117"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sp>
        <p:nvSpPr>
          <p:cNvPr id="59" name="Rectangle 58"/>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2400" dirty="0"/>
              <a:t>Can you overdose or die if you use prescription stimulants? </a:t>
            </a:r>
            <a:endParaRPr lang="en-US" sz="2100" dirty="0"/>
          </a:p>
        </p:txBody>
      </p:sp>
    </p:spTree>
    <p:extLst>
      <p:ext uri="{BB962C8B-B14F-4D97-AF65-F5344CB8AC3E}">
        <p14:creationId xmlns:p14="http://schemas.microsoft.com/office/powerpoint/2010/main" val="3723198927"/>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a:stretch>
            <a:fillRect/>
          </a:stretch>
        </p:blipFill>
        <p:spPr>
          <a:xfrm>
            <a:off x="0" y="1047749"/>
            <a:ext cx="4686300" cy="4524703"/>
          </a:xfrm>
          <a:prstGeom prst="rect">
            <a:avLst/>
          </a:prstGeom>
        </p:spPr>
      </p:pic>
      <p:sp>
        <p:nvSpPr>
          <p:cNvPr id="7" name="Rectangle 6"/>
          <p:cNvSpPr/>
          <p:nvPr/>
        </p:nvSpPr>
        <p:spPr>
          <a:xfrm>
            <a:off x="707170" y="2848435"/>
            <a:ext cx="3702232" cy="923330"/>
          </a:xfrm>
          <a:prstGeom prst="rect">
            <a:avLst/>
          </a:prstGeom>
          <a:noFill/>
        </p:spPr>
        <p:txBody>
          <a:bodyPr wrap="none" lIns="91440" tIns="45720" rIns="91440" bIns="45720">
            <a:spAutoFit/>
          </a:bodyPr>
          <a:lstStyle/>
          <a:p>
            <a:pPr algn="ctr"/>
            <a:r>
              <a:rPr lang="en-US" sz="5400" b="1" dirty="0">
                <a:ln w="9525">
                  <a:solidFill>
                    <a:schemeClr val="bg1"/>
                  </a:solidFill>
                  <a:prstDash val="solid"/>
                </a:ln>
                <a:effectLst>
                  <a:outerShdw blurRad="12700" dist="38100" dir="2700000" algn="tl" rotWithShape="0">
                    <a:schemeClr val="bg1">
                      <a:lumMod val="50000"/>
                    </a:schemeClr>
                  </a:outerShdw>
                </a:effectLst>
              </a:rPr>
              <a:t>Depressants</a:t>
            </a:r>
          </a:p>
        </p:txBody>
      </p:sp>
    </p:spTree>
    <p:extLst>
      <p:ext uri="{BB962C8B-B14F-4D97-AF65-F5344CB8AC3E}">
        <p14:creationId xmlns:p14="http://schemas.microsoft.com/office/powerpoint/2010/main" val="905955475"/>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 name="Group 31"/>
          <p:cNvGrpSpPr>
            <a:grpSpLocks noChangeAspect="1"/>
          </p:cNvGrpSpPr>
          <p:nvPr/>
        </p:nvGrpSpPr>
        <p:grpSpPr bwMode="auto">
          <a:xfrm>
            <a:off x="0" y="5387584"/>
            <a:ext cx="9168828" cy="1471410"/>
            <a:chOff x="1392" y="1936"/>
            <a:chExt cx="4896" cy="448"/>
          </a:xfrm>
        </p:grpSpPr>
        <p:sp>
          <p:nvSpPr>
            <p:cNvPr id="33" name="Rectangle 32"/>
            <p:cNvSpPr>
              <a:spLocks noChangeArrowheads="1"/>
            </p:cNvSpPr>
            <p:nvPr/>
          </p:nvSpPr>
          <p:spPr bwMode="auto">
            <a:xfrm>
              <a:off x="1392" y="1936"/>
              <a:ext cx="4896" cy="448"/>
            </a:xfrm>
            <a:prstGeom prst="rect">
              <a:avLst/>
            </a:prstGeom>
            <a:solidFill>
              <a:srgbClr val="58595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 name="Rectangle 33"/>
            <p:cNvSpPr>
              <a:spLocks noChangeArrowheads="1"/>
            </p:cNvSpPr>
            <p:nvPr/>
          </p:nvSpPr>
          <p:spPr bwMode="auto">
            <a:xfrm>
              <a:off x="163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Rectangle 34"/>
            <p:cNvSpPr>
              <a:spLocks noChangeArrowheads="1"/>
            </p:cNvSpPr>
            <p:nvPr/>
          </p:nvSpPr>
          <p:spPr bwMode="auto">
            <a:xfrm>
              <a:off x="2424"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Rectangle 35"/>
            <p:cNvSpPr>
              <a:spLocks noChangeArrowheads="1"/>
            </p:cNvSpPr>
            <p:nvPr/>
          </p:nvSpPr>
          <p:spPr bwMode="auto">
            <a:xfrm>
              <a:off x="3212"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 name="Rectangle 36"/>
            <p:cNvSpPr>
              <a:spLocks noChangeArrowheads="1"/>
            </p:cNvSpPr>
            <p:nvPr/>
          </p:nvSpPr>
          <p:spPr bwMode="auto">
            <a:xfrm>
              <a:off x="4000"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Rectangle 37"/>
            <p:cNvSpPr>
              <a:spLocks noChangeArrowheads="1"/>
            </p:cNvSpPr>
            <p:nvPr/>
          </p:nvSpPr>
          <p:spPr bwMode="auto">
            <a:xfrm>
              <a:off x="4788"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Rectangle 38"/>
            <p:cNvSpPr>
              <a:spLocks noChangeArrowheads="1"/>
            </p:cNvSpPr>
            <p:nvPr/>
          </p:nvSpPr>
          <p:spPr bwMode="auto">
            <a:xfrm>
              <a:off x="557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Rectangle 39"/>
            <p:cNvSpPr>
              <a:spLocks noChangeArrowheads="1"/>
            </p:cNvSpPr>
            <p:nvPr/>
          </p:nvSpPr>
          <p:spPr bwMode="auto">
            <a:xfrm>
              <a:off x="1392" y="1962"/>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Rectangle 40"/>
            <p:cNvSpPr>
              <a:spLocks noChangeArrowheads="1"/>
            </p:cNvSpPr>
            <p:nvPr/>
          </p:nvSpPr>
          <p:spPr bwMode="auto">
            <a:xfrm>
              <a:off x="1392" y="2334"/>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49" name="Group 48"/>
          <p:cNvGrpSpPr/>
          <p:nvPr/>
        </p:nvGrpSpPr>
        <p:grpSpPr>
          <a:xfrm>
            <a:off x="-1862777" y="1797449"/>
            <a:ext cx="10629899" cy="4932273"/>
            <a:chOff x="-2483703" y="1253598"/>
            <a:chExt cx="14173199" cy="6576364"/>
          </a:xfrm>
        </p:grpSpPr>
        <p:grpSp>
          <p:nvGrpSpPr>
            <p:cNvPr id="5" name="Group 4"/>
            <p:cNvGrpSpPr>
              <a:grpSpLocks noChangeAspect="1"/>
            </p:cNvGrpSpPr>
            <p:nvPr/>
          </p:nvGrpSpPr>
          <p:grpSpPr bwMode="auto">
            <a:xfrm>
              <a:off x="-2483703" y="1253598"/>
              <a:ext cx="14173199" cy="6576364"/>
              <a:chOff x="2443" y="1491"/>
              <a:chExt cx="2750" cy="1276"/>
            </a:xfrm>
          </p:grpSpPr>
          <p:sp>
            <p:nvSpPr>
              <p:cNvPr id="10" name="Freeform 8"/>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 name="Freeform 9"/>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 name="Freeform 10"/>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 name="Freeform 11"/>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 name="Freeform 12"/>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 name="Freeform 13"/>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 name="Freeform 14"/>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 name="Freeform 15"/>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 name="Freeform 16"/>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 name="Freeform 17"/>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 name="Freeform 18"/>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 name="Freeform 22"/>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 name="Freeform 36"/>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 name="Freeform 40"/>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 name="Freeform 41"/>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 name="Freeform 42"/>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 name="Freeform 43"/>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 name="Freeform 44"/>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 name="Freeform 45"/>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 name="Freeform 46"/>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6" name="Group 5"/>
            <p:cNvGrpSpPr/>
            <p:nvPr/>
          </p:nvGrpSpPr>
          <p:grpSpPr>
            <a:xfrm>
              <a:off x="-761709" y="3391196"/>
              <a:ext cx="1638470" cy="1580640"/>
              <a:chOff x="6494296" y="5652029"/>
              <a:chExt cx="539750" cy="520700"/>
            </a:xfrm>
          </p:grpSpPr>
          <p:sp>
            <p:nvSpPr>
              <p:cNvPr id="7" name="Freeform 37"/>
              <p:cNvSpPr>
                <a:spLocks/>
              </p:cNvSpPr>
              <p:nvPr/>
            </p:nvSpPr>
            <p:spPr bwMode="auto">
              <a:xfrm>
                <a:off x="6513346" y="5652029"/>
                <a:ext cx="520700" cy="520700"/>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 name="Freeform 38"/>
              <p:cNvSpPr>
                <a:spLocks noEditPoints="1"/>
              </p:cNvSpPr>
              <p:nvPr/>
            </p:nvSpPr>
            <p:spPr bwMode="auto">
              <a:xfrm>
                <a:off x="6551446" y="5690129"/>
                <a:ext cx="444500" cy="44450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 name="Freeform 39"/>
              <p:cNvSpPr>
                <a:spLocks/>
              </p:cNvSpPr>
              <p:nvPr/>
            </p:nvSpPr>
            <p:spPr bwMode="auto">
              <a:xfrm>
                <a:off x="6494296" y="5759979"/>
                <a:ext cx="38100" cy="311150"/>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48" name="Rectangle 23"/>
            <p:cNvSpPr>
              <a:spLocks noChangeArrowheads="1"/>
            </p:cNvSpPr>
            <p:nvPr/>
          </p:nvSpPr>
          <p:spPr bwMode="auto">
            <a:xfrm>
              <a:off x="1081611" y="4233161"/>
              <a:ext cx="9891189" cy="20585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31" name="Rounded Rectangle 30"/>
          <p:cNvSpPr/>
          <p:nvPr/>
        </p:nvSpPr>
        <p:spPr>
          <a:xfrm>
            <a:off x="744302" y="2046547"/>
            <a:ext cx="1455008" cy="1799690"/>
          </a:xfrm>
          <a:prstGeom prst="roundRect">
            <a:avLst/>
          </a:prstGeom>
          <a:solidFill>
            <a:schemeClr val="bg1">
              <a:lumMod val="95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t" anchorCtr="0"/>
          <a:lstStyle/>
          <a:p>
            <a:pPr algn="ctr"/>
            <a:r>
              <a:rPr lang="en-US" sz="1350" b="1" dirty="0">
                <a:solidFill>
                  <a:schemeClr val="tx1">
                    <a:lumMod val="85000"/>
                    <a:lumOff val="15000"/>
                  </a:schemeClr>
                </a:solidFill>
              </a:rPr>
              <a:t>Depressants slow down (or “depress”) the normal activity that goes on in the brain and spinal cord. </a:t>
            </a:r>
          </a:p>
        </p:txBody>
      </p:sp>
      <p:sp>
        <p:nvSpPr>
          <p:cNvPr id="42" name="Rounded Rectangle 41"/>
          <p:cNvSpPr/>
          <p:nvPr/>
        </p:nvSpPr>
        <p:spPr>
          <a:xfrm>
            <a:off x="2276854" y="2046547"/>
            <a:ext cx="1455008" cy="1799690"/>
          </a:xfrm>
          <a:prstGeom prst="roundRect">
            <a:avLst/>
          </a:prstGeom>
          <a:solidFill>
            <a:schemeClr val="bg1">
              <a:lumMod val="95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t" anchorCtr="0"/>
          <a:lstStyle/>
          <a:p>
            <a:pPr algn="ctr"/>
            <a:r>
              <a:rPr lang="en-US" sz="1350" b="1" dirty="0">
                <a:solidFill>
                  <a:schemeClr val="tx1">
                    <a:lumMod val="85000"/>
                    <a:lumOff val="15000"/>
                  </a:schemeClr>
                </a:solidFill>
              </a:rPr>
              <a:t>Prescribed for people who are anxious or can't sleep.</a:t>
            </a:r>
          </a:p>
          <a:p>
            <a:pPr algn="ctr"/>
            <a:r>
              <a:rPr lang="en-US" sz="1350" b="1" dirty="0">
                <a:solidFill>
                  <a:schemeClr val="tx1">
                    <a:lumMod val="85000"/>
                    <a:lumOff val="15000"/>
                  </a:schemeClr>
                </a:solidFill>
              </a:rPr>
              <a:t>Depressants can be divided into three groups:</a:t>
            </a:r>
          </a:p>
        </p:txBody>
      </p:sp>
      <p:sp>
        <p:nvSpPr>
          <p:cNvPr id="43" name="Rounded Rectangle 42"/>
          <p:cNvSpPr/>
          <p:nvPr/>
        </p:nvSpPr>
        <p:spPr>
          <a:xfrm>
            <a:off x="3809405" y="2046547"/>
            <a:ext cx="1455008" cy="1799690"/>
          </a:xfrm>
          <a:prstGeom prst="roundRect">
            <a:avLst/>
          </a:prstGeom>
          <a:solidFill>
            <a:schemeClr val="bg1">
              <a:lumMod val="95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t" anchorCtr="0"/>
          <a:lstStyle/>
          <a:p>
            <a:pPr marL="0" lvl="1" algn="ctr"/>
            <a:r>
              <a:rPr lang="en-US" sz="1350" b="1" dirty="0">
                <a:solidFill>
                  <a:schemeClr val="tx1">
                    <a:lumMod val="85000"/>
                    <a:lumOff val="15000"/>
                  </a:schemeClr>
                </a:solidFill>
              </a:rPr>
              <a:t>Barbiturates</a:t>
            </a:r>
          </a:p>
        </p:txBody>
      </p:sp>
      <p:sp>
        <p:nvSpPr>
          <p:cNvPr id="44" name="Rounded Rectangle 43"/>
          <p:cNvSpPr/>
          <p:nvPr/>
        </p:nvSpPr>
        <p:spPr>
          <a:xfrm>
            <a:off x="5341957" y="2046547"/>
            <a:ext cx="1455008" cy="1799690"/>
          </a:xfrm>
          <a:prstGeom prst="roundRect">
            <a:avLst/>
          </a:prstGeom>
          <a:solidFill>
            <a:schemeClr val="bg1">
              <a:lumMod val="95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t" anchorCtr="0"/>
          <a:lstStyle/>
          <a:p>
            <a:pPr marL="0" lvl="1" algn="ctr"/>
            <a:r>
              <a:rPr lang="en-US" sz="1350" b="1" dirty="0">
                <a:solidFill>
                  <a:schemeClr val="tx1">
                    <a:lumMod val="85000"/>
                    <a:lumOff val="15000"/>
                  </a:schemeClr>
                </a:solidFill>
              </a:rPr>
              <a:t>Benzodiazepine</a:t>
            </a:r>
          </a:p>
        </p:txBody>
      </p:sp>
      <p:sp>
        <p:nvSpPr>
          <p:cNvPr id="45" name="Rounded Rectangle 44"/>
          <p:cNvSpPr/>
          <p:nvPr/>
        </p:nvSpPr>
        <p:spPr>
          <a:xfrm>
            <a:off x="6874508" y="2046547"/>
            <a:ext cx="1455008" cy="1799690"/>
          </a:xfrm>
          <a:prstGeom prst="roundRect">
            <a:avLst/>
          </a:prstGeom>
          <a:solidFill>
            <a:schemeClr val="bg1">
              <a:lumMod val="95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t" anchorCtr="0"/>
          <a:lstStyle/>
          <a:p>
            <a:pPr marL="0" lvl="1" algn="ctr"/>
            <a:r>
              <a:rPr lang="en-US" sz="1350" b="1" dirty="0">
                <a:solidFill>
                  <a:schemeClr val="tx1">
                    <a:lumMod val="85000"/>
                    <a:lumOff val="15000"/>
                  </a:schemeClr>
                </a:solidFill>
              </a:rPr>
              <a:t>Sleep Medications</a:t>
            </a:r>
          </a:p>
        </p:txBody>
      </p:sp>
      <p:sp>
        <p:nvSpPr>
          <p:cNvPr id="46" name="TextBox 45"/>
          <p:cNvSpPr txBox="1"/>
          <p:nvPr/>
        </p:nvSpPr>
        <p:spPr>
          <a:xfrm>
            <a:off x="809524" y="4321142"/>
            <a:ext cx="2999882" cy="1323439"/>
          </a:xfrm>
          <a:prstGeom prst="rect">
            <a:avLst/>
          </a:prstGeom>
          <a:noFill/>
          <a:ln>
            <a:solidFill>
              <a:schemeClr val="tx1"/>
            </a:solidFill>
          </a:ln>
        </p:spPr>
        <p:txBody>
          <a:bodyPr wrap="square" rtlCol="0">
            <a:spAutoFit/>
          </a:bodyPr>
          <a:lstStyle/>
          <a:p>
            <a:r>
              <a:rPr lang="en-US" sz="1600" b="1" dirty="0"/>
              <a:t>A-minus, Barbs, Candy, Downers, </a:t>
            </a:r>
            <a:r>
              <a:rPr lang="en-US" sz="1600" b="1" dirty="0" err="1"/>
              <a:t>Phennies</a:t>
            </a:r>
            <a:r>
              <a:rPr lang="en-US" sz="1600" b="1" dirty="0"/>
              <a:t>, Red Birds, Reds, Sleeping Pills, </a:t>
            </a:r>
            <a:r>
              <a:rPr lang="en-US" sz="1600" b="1" dirty="0" err="1"/>
              <a:t>Tooies</a:t>
            </a:r>
            <a:r>
              <a:rPr lang="en-US" sz="1600" b="1" dirty="0"/>
              <a:t>, </a:t>
            </a:r>
            <a:r>
              <a:rPr lang="en-US" sz="1600" b="1" dirty="0" err="1"/>
              <a:t>Tranks</a:t>
            </a:r>
            <a:r>
              <a:rPr lang="en-US" sz="1600" b="1" dirty="0"/>
              <a:t>, Yellows, Yellow Jackets, Yellows, and Zombie Pills</a:t>
            </a:r>
          </a:p>
        </p:txBody>
      </p:sp>
      <p:sp>
        <p:nvSpPr>
          <p:cNvPr id="50" name="Rectangle 49"/>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2100" dirty="0"/>
              <a:t>What are depressants?  </a:t>
            </a:r>
          </a:p>
        </p:txBody>
      </p:sp>
    </p:spTree>
    <p:extLst>
      <p:ext uri="{BB962C8B-B14F-4D97-AF65-F5344CB8AC3E}">
        <p14:creationId xmlns:p14="http://schemas.microsoft.com/office/powerpoint/2010/main" val="310027011"/>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62" name="Picture 116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673691" y="1328527"/>
            <a:ext cx="3514626" cy="975389"/>
          </a:xfrm>
          <a:prstGeom prst="rect">
            <a:avLst/>
          </a:prstGeom>
        </p:spPr>
      </p:pic>
      <p:pic>
        <p:nvPicPr>
          <p:cNvPr id="1163" name="Picture 116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807506" y="2987071"/>
            <a:ext cx="3514626" cy="975389"/>
          </a:xfrm>
          <a:prstGeom prst="rect">
            <a:avLst/>
          </a:prstGeom>
        </p:spPr>
      </p:pic>
      <p:pic>
        <p:nvPicPr>
          <p:cNvPr id="1164" name="Picture 116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807506" y="4021147"/>
            <a:ext cx="3514626" cy="975389"/>
          </a:xfrm>
          <a:prstGeom prst="rect">
            <a:avLst/>
          </a:prstGeom>
        </p:spPr>
      </p:pic>
      <p:sp>
        <p:nvSpPr>
          <p:cNvPr id="53" name="Rectangle 52"/>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2400" dirty="0"/>
              <a:t>How many teens use prescription depressants? </a:t>
            </a:r>
            <a:endParaRPr lang="en-US" sz="2100" dirty="0"/>
          </a:p>
        </p:txBody>
      </p:sp>
      <p:pic>
        <p:nvPicPr>
          <p:cNvPr id="8" name="Content Placeholder 3"/>
          <p:cNvPicPr>
            <a:picLocks noChangeAspect="1"/>
          </p:cNvPicPr>
          <p:nvPr/>
        </p:nvPicPr>
        <p:blipFill>
          <a:blip r:embed="rId4"/>
          <a:stretch>
            <a:fillRect/>
          </a:stretch>
        </p:blipFill>
        <p:spPr>
          <a:xfrm>
            <a:off x="383528" y="2362603"/>
            <a:ext cx="8426371" cy="1396478"/>
          </a:xfrm>
          <a:prstGeom prst="rect">
            <a:avLst/>
          </a:prstGeom>
        </p:spPr>
      </p:pic>
      <p:pic>
        <p:nvPicPr>
          <p:cNvPr id="10" name="Picture 9"/>
          <p:cNvPicPr>
            <a:picLocks noChangeAspect="1"/>
          </p:cNvPicPr>
          <p:nvPr/>
        </p:nvPicPr>
        <p:blipFill>
          <a:blip r:embed="rId5"/>
          <a:stretch>
            <a:fillRect/>
          </a:stretch>
        </p:blipFill>
        <p:spPr>
          <a:xfrm>
            <a:off x="372895" y="3759081"/>
            <a:ext cx="8426371" cy="1317517"/>
          </a:xfrm>
          <a:prstGeom prst="rect">
            <a:avLst/>
          </a:prstGeom>
        </p:spPr>
      </p:pic>
    </p:spTree>
    <p:extLst>
      <p:ext uri="{BB962C8B-B14F-4D97-AF65-F5344CB8AC3E}">
        <p14:creationId xmlns:p14="http://schemas.microsoft.com/office/powerpoint/2010/main" val="6261569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1162"/>
                                        </p:tgtEl>
                                      </p:cBhvr>
                                    </p:animEffect>
                                    <p:set>
                                      <p:cBhvr>
                                        <p:cTn id="7" dur="1" fill="hold">
                                          <p:stCondLst>
                                            <p:cond delay="499"/>
                                          </p:stCondLst>
                                        </p:cTn>
                                        <p:tgtEl>
                                          <p:spTgt spid="1162"/>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500"/>
                                        <p:tgtEl>
                                          <p:spTgt spid="1163"/>
                                        </p:tgtEl>
                                      </p:cBhvr>
                                    </p:animEffect>
                                    <p:set>
                                      <p:cBhvr>
                                        <p:cTn id="10" dur="1" fill="hold">
                                          <p:stCondLst>
                                            <p:cond delay="499"/>
                                          </p:stCondLst>
                                        </p:cTn>
                                        <p:tgtEl>
                                          <p:spTgt spid="1163"/>
                                        </p:tgtEl>
                                        <p:attrNameLst>
                                          <p:attrName>style.visibility</p:attrName>
                                        </p:attrNameLst>
                                      </p:cBhvr>
                                      <p:to>
                                        <p:strVal val="hidden"/>
                                      </p:to>
                                    </p:set>
                                  </p:childTnLst>
                                </p:cTn>
                              </p:par>
                              <p:par>
                                <p:cTn id="11" presetID="10" presetClass="exit" presetSubtype="0" fill="hold" nodeType="withEffect">
                                  <p:stCondLst>
                                    <p:cond delay="0"/>
                                  </p:stCondLst>
                                  <p:childTnLst>
                                    <p:animEffect transition="out" filter="fade">
                                      <p:cBhvr>
                                        <p:cTn id="12" dur="500"/>
                                        <p:tgtEl>
                                          <p:spTgt spid="1164"/>
                                        </p:tgtEl>
                                      </p:cBhvr>
                                    </p:animEffect>
                                    <p:set>
                                      <p:cBhvr>
                                        <p:cTn id="13" dur="1" fill="hold">
                                          <p:stCondLst>
                                            <p:cond delay="499"/>
                                          </p:stCondLst>
                                        </p:cTn>
                                        <p:tgtEl>
                                          <p:spTgt spid="116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2" name="Group 191"/>
          <p:cNvGrpSpPr>
            <a:grpSpLocks noChangeAspect="1"/>
          </p:cNvGrpSpPr>
          <p:nvPr/>
        </p:nvGrpSpPr>
        <p:grpSpPr bwMode="auto">
          <a:xfrm>
            <a:off x="1622" y="1782717"/>
            <a:ext cx="9168828" cy="838978"/>
            <a:chOff x="1392" y="1936"/>
            <a:chExt cx="4896" cy="448"/>
          </a:xfrm>
        </p:grpSpPr>
        <p:sp>
          <p:nvSpPr>
            <p:cNvPr id="193" name="Rectangle 192"/>
            <p:cNvSpPr>
              <a:spLocks noChangeArrowheads="1"/>
            </p:cNvSpPr>
            <p:nvPr/>
          </p:nvSpPr>
          <p:spPr bwMode="auto">
            <a:xfrm>
              <a:off x="1392" y="1936"/>
              <a:ext cx="4896" cy="448"/>
            </a:xfrm>
            <a:prstGeom prst="rect">
              <a:avLst/>
            </a:prstGeom>
            <a:solidFill>
              <a:srgbClr val="58595B">
                <a:alpha val="29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4" name="Rectangle 193"/>
            <p:cNvSpPr>
              <a:spLocks noChangeArrowheads="1"/>
            </p:cNvSpPr>
            <p:nvPr/>
          </p:nvSpPr>
          <p:spPr bwMode="auto">
            <a:xfrm>
              <a:off x="163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5" name="Rectangle 194"/>
            <p:cNvSpPr>
              <a:spLocks noChangeArrowheads="1"/>
            </p:cNvSpPr>
            <p:nvPr/>
          </p:nvSpPr>
          <p:spPr bwMode="auto">
            <a:xfrm>
              <a:off x="2424"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6" name="Rectangle 195"/>
            <p:cNvSpPr>
              <a:spLocks noChangeArrowheads="1"/>
            </p:cNvSpPr>
            <p:nvPr/>
          </p:nvSpPr>
          <p:spPr bwMode="auto">
            <a:xfrm>
              <a:off x="3212"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7" name="Rectangle 196"/>
            <p:cNvSpPr>
              <a:spLocks noChangeArrowheads="1"/>
            </p:cNvSpPr>
            <p:nvPr/>
          </p:nvSpPr>
          <p:spPr bwMode="auto">
            <a:xfrm>
              <a:off x="4000"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8" name="Rectangle 197"/>
            <p:cNvSpPr>
              <a:spLocks noChangeArrowheads="1"/>
            </p:cNvSpPr>
            <p:nvPr/>
          </p:nvSpPr>
          <p:spPr bwMode="auto">
            <a:xfrm>
              <a:off x="4788"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9" name="Rectangle 198"/>
            <p:cNvSpPr>
              <a:spLocks noChangeArrowheads="1"/>
            </p:cNvSpPr>
            <p:nvPr/>
          </p:nvSpPr>
          <p:spPr bwMode="auto">
            <a:xfrm>
              <a:off x="557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0" name="Rectangle 199"/>
            <p:cNvSpPr>
              <a:spLocks noChangeArrowheads="1"/>
            </p:cNvSpPr>
            <p:nvPr/>
          </p:nvSpPr>
          <p:spPr bwMode="auto">
            <a:xfrm>
              <a:off x="1392" y="1962"/>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1" name="Rectangle 230"/>
            <p:cNvSpPr>
              <a:spLocks noChangeArrowheads="1"/>
            </p:cNvSpPr>
            <p:nvPr/>
          </p:nvSpPr>
          <p:spPr bwMode="auto">
            <a:xfrm>
              <a:off x="1392" y="2334"/>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01" name="Group 200"/>
          <p:cNvGrpSpPr>
            <a:grpSpLocks noChangeAspect="1"/>
          </p:cNvGrpSpPr>
          <p:nvPr/>
        </p:nvGrpSpPr>
        <p:grpSpPr bwMode="auto">
          <a:xfrm>
            <a:off x="-12266" y="3029068"/>
            <a:ext cx="9168828" cy="838978"/>
            <a:chOff x="1392" y="1936"/>
            <a:chExt cx="4896" cy="448"/>
          </a:xfrm>
        </p:grpSpPr>
        <p:sp>
          <p:nvSpPr>
            <p:cNvPr id="202" name="Rectangle 201"/>
            <p:cNvSpPr>
              <a:spLocks noChangeArrowheads="1"/>
            </p:cNvSpPr>
            <p:nvPr/>
          </p:nvSpPr>
          <p:spPr bwMode="auto">
            <a:xfrm>
              <a:off x="1392" y="1936"/>
              <a:ext cx="4896" cy="448"/>
            </a:xfrm>
            <a:prstGeom prst="rect">
              <a:avLst/>
            </a:prstGeom>
            <a:solidFill>
              <a:srgbClr val="58595B">
                <a:alpha val="29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3" name="Rectangle 202"/>
            <p:cNvSpPr>
              <a:spLocks noChangeArrowheads="1"/>
            </p:cNvSpPr>
            <p:nvPr/>
          </p:nvSpPr>
          <p:spPr bwMode="auto">
            <a:xfrm>
              <a:off x="163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4" name="Rectangle 203"/>
            <p:cNvSpPr>
              <a:spLocks noChangeArrowheads="1"/>
            </p:cNvSpPr>
            <p:nvPr/>
          </p:nvSpPr>
          <p:spPr bwMode="auto">
            <a:xfrm>
              <a:off x="2424"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5" name="Rectangle 204"/>
            <p:cNvSpPr>
              <a:spLocks noChangeArrowheads="1"/>
            </p:cNvSpPr>
            <p:nvPr/>
          </p:nvSpPr>
          <p:spPr bwMode="auto">
            <a:xfrm>
              <a:off x="3212"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6" name="Rectangle 205"/>
            <p:cNvSpPr>
              <a:spLocks noChangeArrowheads="1"/>
            </p:cNvSpPr>
            <p:nvPr/>
          </p:nvSpPr>
          <p:spPr bwMode="auto">
            <a:xfrm>
              <a:off x="4000"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7" name="Rectangle 206"/>
            <p:cNvSpPr>
              <a:spLocks noChangeArrowheads="1"/>
            </p:cNvSpPr>
            <p:nvPr/>
          </p:nvSpPr>
          <p:spPr bwMode="auto">
            <a:xfrm>
              <a:off x="4788"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8" name="Rectangle 207"/>
            <p:cNvSpPr>
              <a:spLocks noChangeArrowheads="1"/>
            </p:cNvSpPr>
            <p:nvPr/>
          </p:nvSpPr>
          <p:spPr bwMode="auto">
            <a:xfrm>
              <a:off x="557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9" name="Rectangle 208"/>
            <p:cNvSpPr>
              <a:spLocks noChangeArrowheads="1"/>
            </p:cNvSpPr>
            <p:nvPr/>
          </p:nvSpPr>
          <p:spPr bwMode="auto">
            <a:xfrm>
              <a:off x="1392" y="1962"/>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0" name="Rectangle 209"/>
            <p:cNvSpPr>
              <a:spLocks noChangeArrowheads="1"/>
            </p:cNvSpPr>
            <p:nvPr/>
          </p:nvSpPr>
          <p:spPr bwMode="auto">
            <a:xfrm>
              <a:off x="1392" y="2334"/>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11" name="Group 210"/>
          <p:cNvGrpSpPr>
            <a:grpSpLocks noChangeAspect="1"/>
          </p:cNvGrpSpPr>
          <p:nvPr/>
        </p:nvGrpSpPr>
        <p:grpSpPr bwMode="auto">
          <a:xfrm>
            <a:off x="1622" y="4300656"/>
            <a:ext cx="9168828" cy="838978"/>
            <a:chOff x="1392" y="1936"/>
            <a:chExt cx="4896" cy="448"/>
          </a:xfrm>
        </p:grpSpPr>
        <p:sp>
          <p:nvSpPr>
            <p:cNvPr id="212" name="Rectangle 211"/>
            <p:cNvSpPr>
              <a:spLocks noChangeArrowheads="1"/>
            </p:cNvSpPr>
            <p:nvPr/>
          </p:nvSpPr>
          <p:spPr bwMode="auto">
            <a:xfrm>
              <a:off x="1392" y="1936"/>
              <a:ext cx="4896" cy="448"/>
            </a:xfrm>
            <a:prstGeom prst="rect">
              <a:avLst/>
            </a:prstGeom>
            <a:solidFill>
              <a:srgbClr val="58595B">
                <a:alpha val="29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3" name="Rectangle 212"/>
            <p:cNvSpPr>
              <a:spLocks noChangeArrowheads="1"/>
            </p:cNvSpPr>
            <p:nvPr/>
          </p:nvSpPr>
          <p:spPr bwMode="auto">
            <a:xfrm>
              <a:off x="163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4" name="Rectangle 213"/>
            <p:cNvSpPr>
              <a:spLocks noChangeArrowheads="1"/>
            </p:cNvSpPr>
            <p:nvPr/>
          </p:nvSpPr>
          <p:spPr bwMode="auto">
            <a:xfrm>
              <a:off x="2424"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5" name="Rectangle 214"/>
            <p:cNvSpPr>
              <a:spLocks noChangeArrowheads="1"/>
            </p:cNvSpPr>
            <p:nvPr/>
          </p:nvSpPr>
          <p:spPr bwMode="auto">
            <a:xfrm>
              <a:off x="3212"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6" name="Rectangle 215"/>
            <p:cNvSpPr>
              <a:spLocks noChangeArrowheads="1"/>
            </p:cNvSpPr>
            <p:nvPr/>
          </p:nvSpPr>
          <p:spPr bwMode="auto">
            <a:xfrm>
              <a:off x="4000"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7" name="Rectangle 216"/>
            <p:cNvSpPr>
              <a:spLocks noChangeArrowheads="1"/>
            </p:cNvSpPr>
            <p:nvPr/>
          </p:nvSpPr>
          <p:spPr bwMode="auto">
            <a:xfrm>
              <a:off x="4788"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8" name="Rectangle 217"/>
            <p:cNvSpPr>
              <a:spLocks noChangeArrowheads="1"/>
            </p:cNvSpPr>
            <p:nvPr/>
          </p:nvSpPr>
          <p:spPr bwMode="auto">
            <a:xfrm>
              <a:off x="557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9" name="Rectangle 218"/>
            <p:cNvSpPr>
              <a:spLocks noChangeArrowheads="1"/>
            </p:cNvSpPr>
            <p:nvPr/>
          </p:nvSpPr>
          <p:spPr bwMode="auto">
            <a:xfrm>
              <a:off x="1392" y="1962"/>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0" name="Rectangle 219"/>
            <p:cNvSpPr>
              <a:spLocks noChangeArrowheads="1"/>
            </p:cNvSpPr>
            <p:nvPr/>
          </p:nvSpPr>
          <p:spPr bwMode="auto">
            <a:xfrm>
              <a:off x="1392" y="2334"/>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21" name="Group 220"/>
          <p:cNvGrpSpPr>
            <a:grpSpLocks noChangeAspect="1"/>
          </p:cNvGrpSpPr>
          <p:nvPr/>
        </p:nvGrpSpPr>
        <p:grpSpPr bwMode="auto">
          <a:xfrm>
            <a:off x="2713" y="5572243"/>
            <a:ext cx="9168828" cy="838978"/>
            <a:chOff x="1392" y="1936"/>
            <a:chExt cx="4896" cy="448"/>
          </a:xfrm>
        </p:grpSpPr>
        <p:sp>
          <p:nvSpPr>
            <p:cNvPr id="222" name="Rectangle 221"/>
            <p:cNvSpPr>
              <a:spLocks noChangeArrowheads="1"/>
            </p:cNvSpPr>
            <p:nvPr/>
          </p:nvSpPr>
          <p:spPr bwMode="auto">
            <a:xfrm>
              <a:off x="1392" y="1936"/>
              <a:ext cx="4896" cy="448"/>
            </a:xfrm>
            <a:prstGeom prst="rect">
              <a:avLst/>
            </a:prstGeom>
            <a:solidFill>
              <a:srgbClr val="58595B">
                <a:alpha val="29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3" name="Rectangle 222"/>
            <p:cNvSpPr>
              <a:spLocks noChangeArrowheads="1"/>
            </p:cNvSpPr>
            <p:nvPr/>
          </p:nvSpPr>
          <p:spPr bwMode="auto">
            <a:xfrm>
              <a:off x="163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4" name="Rectangle 223"/>
            <p:cNvSpPr>
              <a:spLocks noChangeArrowheads="1"/>
            </p:cNvSpPr>
            <p:nvPr/>
          </p:nvSpPr>
          <p:spPr bwMode="auto">
            <a:xfrm>
              <a:off x="2424"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5" name="Rectangle 224"/>
            <p:cNvSpPr>
              <a:spLocks noChangeArrowheads="1"/>
            </p:cNvSpPr>
            <p:nvPr/>
          </p:nvSpPr>
          <p:spPr bwMode="auto">
            <a:xfrm>
              <a:off x="3212"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6" name="Rectangle 225"/>
            <p:cNvSpPr>
              <a:spLocks noChangeArrowheads="1"/>
            </p:cNvSpPr>
            <p:nvPr/>
          </p:nvSpPr>
          <p:spPr bwMode="auto">
            <a:xfrm>
              <a:off x="4000"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7" name="Rectangle 226"/>
            <p:cNvSpPr>
              <a:spLocks noChangeArrowheads="1"/>
            </p:cNvSpPr>
            <p:nvPr/>
          </p:nvSpPr>
          <p:spPr bwMode="auto">
            <a:xfrm>
              <a:off x="4788"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8" name="Rectangle 227"/>
            <p:cNvSpPr>
              <a:spLocks noChangeArrowheads="1"/>
            </p:cNvSpPr>
            <p:nvPr/>
          </p:nvSpPr>
          <p:spPr bwMode="auto">
            <a:xfrm>
              <a:off x="557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9" name="Rectangle 228"/>
            <p:cNvSpPr>
              <a:spLocks noChangeArrowheads="1"/>
            </p:cNvSpPr>
            <p:nvPr/>
          </p:nvSpPr>
          <p:spPr bwMode="auto">
            <a:xfrm>
              <a:off x="1392" y="1962"/>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0" name="Rectangle 229"/>
            <p:cNvSpPr>
              <a:spLocks noChangeArrowheads="1"/>
            </p:cNvSpPr>
            <p:nvPr/>
          </p:nvSpPr>
          <p:spPr bwMode="auto">
            <a:xfrm>
              <a:off x="1392" y="2334"/>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5" name="Group 14"/>
          <p:cNvGrpSpPr>
            <a:grpSpLocks noChangeAspect="1"/>
          </p:cNvGrpSpPr>
          <p:nvPr/>
        </p:nvGrpSpPr>
        <p:grpSpPr bwMode="auto">
          <a:xfrm flipH="1">
            <a:off x="6741737" y="2813785"/>
            <a:ext cx="1742397" cy="925754"/>
            <a:chOff x="2291" y="1337"/>
            <a:chExt cx="3098" cy="1646"/>
          </a:xfrm>
        </p:grpSpPr>
        <p:sp>
          <p:nvSpPr>
            <p:cNvPr id="16" name="AutoShape 3"/>
            <p:cNvSpPr>
              <a:spLocks noChangeAspect="1" noChangeArrowheads="1" noTextEdit="1"/>
            </p:cNvSpPr>
            <p:nvPr/>
          </p:nvSpPr>
          <p:spPr bwMode="auto">
            <a:xfrm>
              <a:off x="2291" y="1337"/>
              <a:ext cx="3098" cy="1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 name="Freeform 5"/>
            <p:cNvSpPr>
              <a:spLocks/>
            </p:cNvSpPr>
            <p:nvPr/>
          </p:nvSpPr>
          <p:spPr bwMode="auto">
            <a:xfrm>
              <a:off x="2333" y="1401"/>
              <a:ext cx="3056" cy="1582"/>
            </a:xfrm>
            <a:custGeom>
              <a:avLst/>
              <a:gdLst>
                <a:gd name="T0" fmla="*/ 620 w 3056"/>
                <a:gd name="T1" fmla="*/ 2 h 1582"/>
                <a:gd name="T2" fmla="*/ 522 w 3056"/>
                <a:gd name="T3" fmla="*/ 24 h 1582"/>
                <a:gd name="T4" fmla="*/ 434 w 3056"/>
                <a:gd name="T5" fmla="*/ 74 h 1582"/>
                <a:gd name="T6" fmla="*/ 366 w 3056"/>
                <a:gd name="T7" fmla="*/ 146 h 1582"/>
                <a:gd name="T8" fmla="*/ 328 w 3056"/>
                <a:gd name="T9" fmla="*/ 212 h 1582"/>
                <a:gd name="T10" fmla="*/ 304 w 3056"/>
                <a:gd name="T11" fmla="*/ 290 h 1582"/>
                <a:gd name="T12" fmla="*/ 300 w 3056"/>
                <a:gd name="T13" fmla="*/ 364 h 1582"/>
                <a:gd name="T14" fmla="*/ 300 w 3056"/>
                <a:gd name="T15" fmla="*/ 438 h 1582"/>
                <a:gd name="T16" fmla="*/ 232 w 3056"/>
                <a:gd name="T17" fmla="*/ 460 h 1582"/>
                <a:gd name="T18" fmla="*/ 152 w 3056"/>
                <a:gd name="T19" fmla="*/ 508 h 1582"/>
                <a:gd name="T20" fmla="*/ 88 w 3056"/>
                <a:gd name="T21" fmla="*/ 574 h 1582"/>
                <a:gd name="T22" fmla="*/ 44 w 3056"/>
                <a:gd name="T23" fmla="*/ 656 h 1582"/>
                <a:gd name="T24" fmla="*/ 34 w 3056"/>
                <a:gd name="T25" fmla="*/ 678 h 1582"/>
                <a:gd name="T26" fmla="*/ 20 w 3056"/>
                <a:gd name="T27" fmla="*/ 782 h 1582"/>
                <a:gd name="T28" fmla="*/ 4 w 3056"/>
                <a:gd name="T29" fmla="*/ 1002 h 1582"/>
                <a:gd name="T30" fmla="*/ 0 w 3056"/>
                <a:gd name="T31" fmla="*/ 1108 h 1582"/>
                <a:gd name="T32" fmla="*/ 32 w 3056"/>
                <a:gd name="T33" fmla="*/ 1210 h 1582"/>
                <a:gd name="T34" fmla="*/ 112 w 3056"/>
                <a:gd name="T35" fmla="*/ 1278 h 1582"/>
                <a:gd name="T36" fmla="*/ 148 w 3056"/>
                <a:gd name="T37" fmla="*/ 1372 h 1582"/>
                <a:gd name="T38" fmla="*/ 226 w 3056"/>
                <a:gd name="T39" fmla="*/ 1474 h 1582"/>
                <a:gd name="T40" fmla="*/ 334 w 3056"/>
                <a:gd name="T41" fmla="*/ 1548 h 1582"/>
                <a:gd name="T42" fmla="*/ 464 w 3056"/>
                <a:gd name="T43" fmla="*/ 1582 h 1582"/>
                <a:gd name="T44" fmla="*/ 556 w 3056"/>
                <a:gd name="T45" fmla="*/ 1578 h 1582"/>
                <a:gd name="T46" fmla="*/ 666 w 3056"/>
                <a:gd name="T47" fmla="*/ 1544 h 1582"/>
                <a:gd name="T48" fmla="*/ 762 w 3056"/>
                <a:gd name="T49" fmla="*/ 1482 h 1582"/>
                <a:gd name="T50" fmla="*/ 836 w 3056"/>
                <a:gd name="T51" fmla="*/ 1394 h 1582"/>
                <a:gd name="T52" fmla="*/ 1648 w 3056"/>
                <a:gd name="T53" fmla="*/ 1342 h 1582"/>
                <a:gd name="T54" fmla="*/ 1708 w 3056"/>
                <a:gd name="T55" fmla="*/ 1440 h 1582"/>
                <a:gd name="T56" fmla="*/ 1794 w 3056"/>
                <a:gd name="T57" fmla="*/ 1516 h 1582"/>
                <a:gd name="T58" fmla="*/ 1896 w 3056"/>
                <a:gd name="T59" fmla="*/ 1566 h 1582"/>
                <a:gd name="T60" fmla="*/ 2012 w 3056"/>
                <a:gd name="T61" fmla="*/ 1582 h 1582"/>
                <a:gd name="T62" fmla="*/ 2098 w 3056"/>
                <a:gd name="T63" fmla="*/ 1572 h 1582"/>
                <a:gd name="T64" fmla="*/ 2206 w 3056"/>
                <a:gd name="T65" fmla="*/ 1532 h 1582"/>
                <a:gd name="T66" fmla="*/ 2296 w 3056"/>
                <a:gd name="T67" fmla="*/ 1462 h 1582"/>
                <a:gd name="T68" fmla="*/ 2362 w 3056"/>
                <a:gd name="T69" fmla="*/ 1368 h 1582"/>
                <a:gd name="T70" fmla="*/ 2704 w 3056"/>
                <a:gd name="T71" fmla="*/ 1342 h 1582"/>
                <a:gd name="T72" fmla="*/ 2796 w 3056"/>
                <a:gd name="T73" fmla="*/ 1322 h 1582"/>
                <a:gd name="T74" fmla="*/ 2872 w 3056"/>
                <a:gd name="T75" fmla="*/ 1292 h 1582"/>
                <a:gd name="T76" fmla="*/ 2926 w 3056"/>
                <a:gd name="T77" fmla="*/ 1284 h 1582"/>
                <a:gd name="T78" fmla="*/ 2988 w 3056"/>
                <a:gd name="T79" fmla="*/ 1250 h 1582"/>
                <a:gd name="T80" fmla="*/ 3034 w 3056"/>
                <a:gd name="T81" fmla="*/ 1196 h 1582"/>
                <a:gd name="T82" fmla="*/ 3054 w 3056"/>
                <a:gd name="T83" fmla="*/ 1126 h 1582"/>
                <a:gd name="T84" fmla="*/ 3054 w 3056"/>
                <a:gd name="T85" fmla="*/ 1016 h 1582"/>
                <a:gd name="T86" fmla="*/ 3024 w 3056"/>
                <a:gd name="T87" fmla="*/ 346 h 1582"/>
                <a:gd name="T88" fmla="*/ 3010 w 3056"/>
                <a:gd name="T89" fmla="*/ 244 h 1582"/>
                <a:gd name="T90" fmla="*/ 2946 w 3056"/>
                <a:gd name="T91" fmla="*/ 126 h 1582"/>
                <a:gd name="T92" fmla="*/ 2844 w 3056"/>
                <a:gd name="T93" fmla="*/ 42 h 1582"/>
                <a:gd name="T94" fmla="*/ 2716 w 3056"/>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6" h="1582">
                  <a:moveTo>
                    <a:pt x="2680" y="0"/>
                  </a:moveTo>
                  <a:lnTo>
                    <a:pt x="646" y="0"/>
                  </a:lnTo>
                  <a:lnTo>
                    <a:pt x="646" y="0"/>
                  </a:lnTo>
                  <a:lnTo>
                    <a:pt x="620" y="2"/>
                  </a:lnTo>
                  <a:lnTo>
                    <a:pt x="594" y="4"/>
                  </a:lnTo>
                  <a:lnTo>
                    <a:pt x="570" y="10"/>
                  </a:lnTo>
                  <a:lnTo>
                    <a:pt x="544" y="16"/>
                  </a:lnTo>
                  <a:lnTo>
                    <a:pt x="522" y="24"/>
                  </a:lnTo>
                  <a:lnTo>
                    <a:pt x="498" y="34"/>
                  </a:lnTo>
                  <a:lnTo>
                    <a:pt x="476" y="46"/>
                  </a:lnTo>
                  <a:lnTo>
                    <a:pt x="454" y="58"/>
                  </a:lnTo>
                  <a:lnTo>
                    <a:pt x="434" y="74"/>
                  </a:lnTo>
                  <a:lnTo>
                    <a:pt x="416" y="90"/>
                  </a:lnTo>
                  <a:lnTo>
                    <a:pt x="398" y="106"/>
                  </a:lnTo>
                  <a:lnTo>
                    <a:pt x="380" y="126"/>
                  </a:lnTo>
                  <a:lnTo>
                    <a:pt x="366" y="146"/>
                  </a:lnTo>
                  <a:lnTo>
                    <a:pt x="352" y="166"/>
                  </a:lnTo>
                  <a:lnTo>
                    <a:pt x="340" y="190"/>
                  </a:lnTo>
                  <a:lnTo>
                    <a:pt x="328" y="212"/>
                  </a:lnTo>
                  <a:lnTo>
                    <a:pt x="328" y="212"/>
                  </a:lnTo>
                  <a:lnTo>
                    <a:pt x="320" y="232"/>
                  </a:lnTo>
                  <a:lnTo>
                    <a:pt x="312" y="252"/>
                  </a:lnTo>
                  <a:lnTo>
                    <a:pt x="308" y="270"/>
                  </a:lnTo>
                  <a:lnTo>
                    <a:pt x="304" y="290"/>
                  </a:lnTo>
                  <a:lnTo>
                    <a:pt x="302" y="328"/>
                  </a:lnTo>
                  <a:lnTo>
                    <a:pt x="300" y="362"/>
                  </a:lnTo>
                  <a:lnTo>
                    <a:pt x="300" y="364"/>
                  </a:lnTo>
                  <a:lnTo>
                    <a:pt x="300" y="364"/>
                  </a:lnTo>
                  <a:lnTo>
                    <a:pt x="300" y="396"/>
                  </a:lnTo>
                  <a:lnTo>
                    <a:pt x="300" y="396"/>
                  </a:lnTo>
                  <a:lnTo>
                    <a:pt x="300" y="406"/>
                  </a:lnTo>
                  <a:lnTo>
                    <a:pt x="300" y="438"/>
                  </a:lnTo>
                  <a:lnTo>
                    <a:pt x="300" y="438"/>
                  </a:lnTo>
                  <a:lnTo>
                    <a:pt x="276" y="444"/>
                  </a:lnTo>
                  <a:lnTo>
                    <a:pt x="254" y="452"/>
                  </a:lnTo>
                  <a:lnTo>
                    <a:pt x="232" y="460"/>
                  </a:lnTo>
                  <a:lnTo>
                    <a:pt x="210" y="470"/>
                  </a:lnTo>
                  <a:lnTo>
                    <a:pt x="190" y="482"/>
                  </a:lnTo>
                  <a:lnTo>
                    <a:pt x="172" y="494"/>
                  </a:lnTo>
                  <a:lnTo>
                    <a:pt x="152" y="508"/>
                  </a:lnTo>
                  <a:lnTo>
                    <a:pt x="134" y="524"/>
                  </a:lnTo>
                  <a:lnTo>
                    <a:pt x="118" y="540"/>
                  </a:lnTo>
                  <a:lnTo>
                    <a:pt x="102" y="556"/>
                  </a:lnTo>
                  <a:lnTo>
                    <a:pt x="88" y="574"/>
                  </a:lnTo>
                  <a:lnTo>
                    <a:pt x="76" y="594"/>
                  </a:lnTo>
                  <a:lnTo>
                    <a:pt x="64" y="614"/>
                  </a:lnTo>
                  <a:lnTo>
                    <a:pt x="52" y="634"/>
                  </a:lnTo>
                  <a:lnTo>
                    <a:pt x="44" y="656"/>
                  </a:lnTo>
                  <a:lnTo>
                    <a:pt x="36" y="678"/>
                  </a:lnTo>
                  <a:lnTo>
                    <a:pt x="36" y="678"/>
                  </a:lnTo>
                  <a:lnTo>
                    <a:pt x="34" y="678"/>
                  </a:lnTo>
                  <a:lnTo>
                    <a:pt x="34" y="678"/>
                  </a:lnTo>
                  <a:lnTo>
                    <a:pt x="28" y="704"/>
                  </a:lnTo>
                  <a:lnTo>
                    <a:pt x="24" y="730"/>
                  </a:lnTo>
                  <a:lnTo>
                    <a:pt x="20" y="756"/>
                  </a:lnTo>
                  <a:lnTo>
                    <a:pt x="20" y="782"/>
                  </a:lnTo>
                  <a:lnTo>
                    <a:pt x="20" y="962"/>
                  </a:lnTo>
                  <a:lnTo>
                    <a:pt x="20" y="962"/>
                  </a:lnTo>
                  <a:lnTo>
                    <a:pt x="10" y="982"/>
                  </a:lnTo>
                  <a:lnTo>
                    <a:pt x="4" y="1002"/>
                  </a:lnTo>
                  <a:lnTo>
                    <a:pt x="2" y="1022"/>
                  </a:lnTo>
                  <a:lnTo>
                    <a:pt x="0" y="1044"/>
                  </a:lnTo>
                  <a:lnTo>
                    <a:pt x="0" y="1108"/>
                  </a:lnTo>
                  <a:lnTo>
                    <a:pt x="0" y="1108"/>
                  </a:lnTo>
                  <a:lnTo>
                    <a:pt x="2" y="1136"/>
                  </a:lnTo>
                  <a:lnTo>
                    <a:pt x="8" y="1162"/>
                  </a:lnTo>
                  <a:lnTo>
                    <a:pt x="18" y="1186"/>
                  </a:lnTo>
                  <a:lnTo>
                    <a:pt x="32" y="1210"/>
                  </a:lnTo>
                  <a:lnTo>
                    <a:pt x="48" y="1230"/>
                  </a:lnTo>
                  <a:lnTo>
                    <a:pt x="66" y="1250"/>
                  </a:lnTo>
                  <a:lnTo>
                    <a:pt x="88" y="1264"/>
                  </a:lnTo>
                  <a:lnTo>
                    <a:pt x="112" y="1278"/>
                  </a:lnTo>
                  <a:lnTo>
                    <a:pt x="112" y="1278"/>
                  </a:lnTo>
                  <a:lnTo>
                    <a:pt x="122" y="1310"/>
                  </a:lnTo>
                  <a:lnTo>
                    <a:pt x="134" y="1342"/>
                  </a:lnTo>
                  <a:lnTo>
                    <a:pt x="148" y="1372"/>
                  </a:lnTo>
                  <a:lnTo>
                    <a:pt x="164" y="1400"/>
                  </a:lnTo>
                  <a:lnTo>
                    <a:pt x="182" y="1426"/>
                  </a:lnTo>
                  <a:lnTo>
                    <a:pt x="204" y="1452"/>
                  </a:lnTo>
                  <a:lnTo>
                    <a:pt x="226" y="1474"/>
                  </a:lnTo>
                  <a:lnTo>
                    <a:pt x="252" y="1496"/>
                  </a:lnTo>
                  <a:lnTo>
                    <a:pt x="278" y="1516"/>
                  </a:lnTo>
                  <a:lnTo>
                    <a:pt x="306" y="1532"/>
                  </a:lnTo>
                  <a:lnTo>
                    <a:pt x="334" y="1548"/>
                  </a:lnTo>
                  <a:lnTo>
                    <a:pt x="366" y="1560"/>
                  </a:lnTo>
                  <a:lnTo>
                    <a:pt x="398" y="1570"/>
                  </a:lnTo>
                  <a:lnTo>
                    <a:pt x="430" y="1576"/>
                  </a:lnTo>
                  <a:lnTo>
                    <a:pt x="464" y="1582"/>
                  </a:lnTo>
                  <a:lnTo>
                    <a:pt x="498" y="1582"/>
                  </a:lnTo>
                  <a:lnTo>
                    <a:pt x="498" y="1582"/>
                  </a:lnTo>
                  <a:lnTo>
                    <a:pt x="528" y="1582"/>
                  </a:lnTo>
                  <a:lnTo>
                    <a:pt x="556" y="1578"/>
                  </a:lnTo>
                  <a:lnTo>
                    <a:pt x="586" y="1572"/>
                  </a:lnTo>
                  <a:lnTo>
                    <a:pt x="614" y="1566"/>
                  </a:lnTo>
                  <a:lnTo>
                    <a:pt x="640" y="1556"/>
                  </a:lnTo>
                  <a:lnTo>
                    <a:pt x="666" y="1544"/>
                  </a:lnTo>
                  <a:lnTo>
                    <a:pt x="692" y="1532"/>
                  </a:lnTo>
                  <a:lnTo>
                    <a:pt x="716" y="1516"/>
                  </a:lnTo>
                  <a:lnTo>
                    <a:pt x="740" y="1500"/>
                  </a:lnTo>
                  <a:lnTo>
                    <a:pt x="762" y="1482"/>
                  </a:lnTo>
                  <a:lnTo>
                    <a:pt x="782" y="1462"/>
                  </a:lnTo>
                  <a:lnTo>
                    <a:pt x="802" y="1440"/>
                  </a:lnTo>
                  <a:lnTo>
                    <a:pt x="820" y="1418"/>
                  </a:lnTo>
                  <a:lnTo>
                    <a:pt x="836" y="1394"/>
                  </a:lnTo>
                  <a:lnTo>
                    <a:pt x="850" y="1368"/>
                  </a:lnTo>
                  <a:lnTo>
                    <a:pt x="862" y="1342"/>
                  </a:lnTo>
                  <a:lnTo>
                    <a:pt x="1648" y="1342"/>
                  </a:lnTo>
                  <a:lnTo>
                    <a:pt x="1648" y="1342"/>
                  </a:lnTo>
                  <a:lnTo>
                    <a:pt x="1660" y="1368"/>
                  </a:lnTo>
                  <a:lnTo>
                    <a:pt x="1674" y="1394"/>
                  </a:lnTo>
                  <a:lnTo>
                    <a:pt x="1690" y="1418"/>
                  </a:lnTo>
                  <a:lnTo>
                    <a:pt x="1708" y="1440"/>
                  </a:lnTo>
                  <a:lnTo>
                    <a:pt x="1728" y="1462"/>
                  </a:lnTo>
                  <a:lnTo>
                    <a:pt x="1748" y="1482"/>
                  </a:lnTo>
                  <a:lnTo>
                    <a:pt x="1770" y="1500"/>
                  </a:lnTo>
                  <a:lnTo>
                    <a:pt x="1794" y="1516"/>
                  </a:lnTo>
                  <a:lnTo>
                    <a:pt x="1818" y="1532"/>
                  </a:lnTo>
                  <a:lnTo>
                    <a:pt x="1842" y="1544"/>
                  </a:lnTo>
                  <a:lnTo>
                    <a:pt x="1870" y="1556"/>
                  </a:lnTo>
                  <a:lnTo>
                    <a:pt x="1896" y="1566"/>
                  </a:lnTo>
                  <a:lnTo>
                    <a:pt x="1924" y="1572"/>
                  </a:lnTo>
                  <a:lnTo>
                    <a:pt x="1952" y="1578"/>
                  </a:lnTo>
                  <a:lnTo>
                    <a:pt x="1982" y="1582"/>
                  </a:lnTo>
                  <a:lnTo>
                    <a:pt x="2012" y="1582"/>
                  </a:lnTo>
                  <a:lnTo>
                    <a:pt x="2012" y="1582"/>
                  </a:lnTo>
                  <a:lnTo>
                    <a:pt x="2042" y="1582"/>
                  </a:lnTo>
                  <a:lnTo>
                    <a:pt x="2070" y="1578"/>
                  </a:lnTo>
                  <a:lnTo>
                    <a:pt x="2098" y="1572"/>
                  </a:lnTo>
                  <a:lnTo>
                    <a:pt x="2126" y="1566"/>
                  </a:lnTo>
                  <a:lnTo>
                    <a:pt x="2154" y="1556"/>
                  </a:lnTo>
                  <a:lnTo>
                    <a:pt x="2180" y="1544"/>
                  </a:lnTo>
                  <a:lnTo>
                    <a:pt x="2206" y="1532"/>
                  </a:lnTo>
                  <a:lnTo>
                    <a:pt x="2230" y="1516"/>
                  </a:lnTo>
                  <a:lnTo>
                    <a:pt x="2254" y="1500"/>
                  </a:lnTo>
                  <a:lnTo>
                    <a:pt x="2276" y="1482"/>
                  </a:lnTo>
                  <a:lnTo>
                    <a:pt x="2296" y="1462"/>
                  </a:lnTo>
                  <a:lnTo>
                    <a:pt x="2314" y="1440"/>
                  </a:lnTo>
                  <a:lnTo>
                    <a:pt x="2332" y="1418"/>
                  </a:lnTo>
                  <a:lnTo>
                    <a:pt x="2348" y="1394"/>
                  </a:lnTo>
                  <a:lnTo>
                    <a:pt x="2362" y="1368"/>
                  </a:lnTo>
                  <a:lnTo>
                    <a:pt x="2376" y="1342"/>
                  </a:lnTo>
                  <a:lnTo>
                    <a:pt x="2680" y="1342"/>
                  </a:lnTo>
                  <a:lnTo>
                    <a:pt x="2680" y="1342"/>
                  </a:lnTo>
                  <a:lnTo>
                    <a:pt x="2704" y="1342"/>
                  </a:lnTo>
                  <a:lnTo>
                    <a:pt x="2728" y="1340"/>
                  </a:lnTo>
                  <a:lnTo>
                    <a:pt x="2750" y="1336"/>
                  </a:lnTo>
                  <a:lnTo>
                    <a:pt x="2774" y="1330"/>
                  </a:lnTo>
                  <a:lnTo>
                    <a:pt x="2796" y="1322"/>
                  </a:lnTo>
                  <a:lnTo>
                    <a:pt x="2818" y="1314"/>
                  </a:lnTo>
                  <a:lnTo>
                    <a:pt x="2838" y="1304"/>
                  </a:lnTo>
                  <a:lnTo>
                    <a:pt x="2860" y="1292"/>
                  </a:lnTo>
                  <a:lnTo>
                    <a:pt x="2872" y="1292"/>
                  </a:lnTo>
                  <a:lnTo>
                    <a:pt x="2872" y="1292"/>
                  </a:lnTo>
                  <a:lnTo>
                    <a:pt x="2890" y="1290"/>
                  </a:lnTo>
                  <a:lnTo>
                    <a:pt x="2908" y="1288"/>
                  </a:lnTo>
                  <a:lnTo>
                    <a:pt x="2926" y="1284"/>
                  </a:lnTo>
                  <a:lnTo>
                    <a:pt x="2942" y="1278"/>
                  </a:lnTo>
                  <a:lnTo>
                    <a:pt x="2958" y="1270"/>
                  </a:lnTo>
                  <a:lnTo>
                    <a:pt x="2974" y="1260"/>
                  </a:lnTo>
                  <a:lnTo>
                    <a:pt x="2988" y="1250"/>
                  </a:lnTo>
                  <a:lnTo>
                    <a:pt x="3002" y="1238"/>
                  </a:lnTo>
                  <a:lnTo>
                    <a:pt x="3014" y="1224"/>
                  </a:lnTo>
                  <a:lnTo>
                    <a:pt x="3024" y="1210"/>
                  </a:lnTo>
                  <a:lnTo>
                    <a:pt x="3034" y="1196"/>
                  </a:lnTo>
                  <a:lnTo>
                    <a:pt x="3040" y="1180"/>
                  </a:lnTo>
                  <a:lnTo>
                    <a:pt x="3046" y="1162"/>
                  </a:lnTo>
                  <a:lnTo>
                    <a:pt x="3052" y="1144"/>
                  </a:lnTo>
                  <a:lnTo>
                    <a:pt x="3054" y="1126"/>
                  </a:lnTo>
                  <a:lnTo>
                    <a:pt x="3056" y="1108"/>
                  </a:lnTo>
                  <a:lnTo>
                    <a:pt x="3056" y="1044"/>
                  </a:lnTo>
                  <a:lnTo>
                    <a:pt x="3056" y="1044"/>
                  </a:lnTo>
                  <a:lnTo>
                    <a:pt x="3054" y="1016"/>
                  </a:lnTo>
                  <a:lnTo>
                    <a:pt x="3048" y="990"/>
                  </a:lnTo>
                  <a:lnTo>
                    <a:pt x="3038" y="966"/>
                  </a:lnTo>
                  <a:lnTo>
                    <a:pt x="3024" y="942"/>
                  </a:lnTo>
                  <a:lnTo>
                    <a:pt x="3024" y="346"/>
                  </a:lnTo>
                  <a:lnTo>
                    <a:pt x="3024" y="346"/>
                  </a:lnTo>
                  <a:lnTo>
                    <a:pt x="3022" y="310"/>
                  </a:lnTo>
                  <a:lnTo>
                    <a:pt x="3018" y="276"/>
                  </a:lnTo>
                  <a:lnTo>
                    <a:pt x="3010" y="244"/>
                  </a:lnTo>
                  <a:lnTo>
                    <a:pt x="2998" y="212"/>
                  </a:lnTo>
                  <a:lnTo>
                    <a:pt x="2982" y="182"/>
                  </a:lnTo>
                  <a:lnTo>
                    <a:pt x="2966" y="152"/>
                  </a:lnTo>
                  <a:lnTo>
                    <a:pt x="2946" y="126"/>
                  </a:lnTo>
                  <a:lnTo>
                    <a:pt x="2924" y="102"/>
                  </a:lnTo>
                  <a:lnTo>
                    <a:pt x="2900" y="80"/>
                  </a:lnTo>
                  <a:lnTo>
                    <a:pt x="2872" y="60"/>
                  </a:lnTo>
                  <a:lnTo>
                    <a:pt x="2844" y="42"/>
                  </a:lnTo>
                  <a:lnTo>
                    <a:pt x="2814" y="28"/>
                  </a:lnTo>
                  <a:lnTo>
                    <a:pt x="2782" y="16"/>
                  </a:lnTo>
                  <a:lnTo>
                    <a:pt x="2750" y="8"/>
                  </a:lnTo>
                  <a:lnTo>
                    <a:pt x="2716" y="2"/>
                  </a:lnTo>
                  <a:lnTo>
                    <a:pt x="2680" y="0"/>
                  </a:lnTo>
                  <a:lnTo>
                    <a:pt x="2680" y="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 name="Freeform 6"/>
            <p:cNvSpPr>
              <a:spLocks/>
            </p:cNvSpPr>
            <p:nvPr/>
          </p:nvSpPr>
          <p:spPr bwMode="auto">
            <a:xfrm>
              <a:off x="2291" y="1337"/>
              <a:ext cx="3054" cy="1582"/>
            </a:xfrm>
            <a:custGeom>
              <a:avLst/>
              <a:gdLst>
                <a:gd name="T0" fmla="*/ 620 w 3054"/>
                <a:gd name="T1" fmla="*/ 2 h 1582"/>
                <a:gd name="T2" fmla="*/ 520 w 3054"/>
                <a:gd name="T3" fmla="*/ 24 h 1582"/>
                <a:gd name="T4" fmla="*/ 434 w 3054"/>
                <a:gd name="T5" fmla="*/ 74 h 1582"/>
                <a:gd name="T6" fmla="*/ 364 w 3054"/>
                <a:gd name="T7" fmla="*/ 146 h 1582"/>
                <a:gd name="T8" fmla="*/ 328 w 3054"/>
                <a:gd name="T9" fmla="*/ 212 h 1582"/>
                <a:gd name="T10" fmla="*/ 304 w 3054"/>
                <a:gd name="T11" fmla="*/ 290 h 1582"/>
                <a:gd name="T12" fmla="*/ 300 w 3054"/>
                <a:gd name="T13" fmla="*/ 364 h 1582"/>
                <a:gd name="T14" fmla="*/ 298 w 3054"/>
                <a:gd name="T15" fmla="*/ 438 h 1582"/>
                <a:gd name="T16" fmla="*/ 232 w 3054"/>
                <a:gd name="T17" fmla="*/ 460 h 1582"/>
                <a:gd name="T18" fmla="*/ 152 w 3054"/>
                <a:gd name="T19" fmla="*/ 508 h 1582"/>
                <a:gd name="T20" fmla="*/ 88 w 3054"/>
                <a:gd name="T21" fmla="*/ 574 h 1582"/>
                <a:gd name="T22" fmla="*/ 42 w 3054"/>
                <a:gd name="T23" fmla="*/ 656 h 1582"/>
                <a:gd name="T24" fmla="*/ 34 w 3054"/>
                <a:gd name="T25" fmla="*/ 678 h 1582"/>
                <a:gd name="T26" fmla="*/ 18 w 3054"/>
                <a:gd name="T27" fmla="*/ 782 h 1582"/>
                <a:gd name="T28" fmla="*/ 4 w 3054"/>
                <a:gd name="T29" fmla="*/ 1002 h 1582"/>
                <a:gd name="T30" fmla="*/ 0 w 3054"/>
                <a:gd name="T31" fmla="*/ 1108 h 1582"/>
                <a:gd name="T32" fmla="*/ 30 w 3054"/>
                <a:gd name="T33" fmla="*/ 1210 h 1582"/>
                <a:gd name="T34" fmla="*/ 112 w 3054"/>
                <a:gd name="T35" fmla="*/ 1278 h 1582"/>
                <a:gd name="T36" fmla="*/ 146 w 3054"/>
                <a:gd name="T37" fmla="*/ 1370 h 1582"/>
                <a:gd name="T38" fmla="*/ 226 w 3054"/>
                <a:gd name="T39" fmla="*/ 1474 h 1582"/>
                <a:gd name="T40" fmla="*/ 334 w 3054"/>
                <a:gd name="T41" fmla="*/ 1548 h 1582"/>
                <a:gd name="T42" fmla="*/ 462 w 3054"/>
                <a:gd name="T43" fmla="*/ 1582 h 1582"/>
                <a:gd name="T44" fmla="*/ 556 w 3054"/>
                <a:gd name="T45" fmla="*/ 1578 h 1582"/>
                <a:gd name="T46" fmla="*/ 666 w 3054"/>
                <a:gd name="T47" fmla="*/ 1544 h 1582"/>
                <a:gd name="T48" fmla="*/ 760 w 3054"/>
                <a:gd name="T49" fmla="*/ 1482 h 1582"/>
                <a:gd name="T50" fmla="*/ 834 w 3054"/>
                <a:gd name="T51" fmla="*/ 1394 h 1582"/>
                <a:gd name="T52" fmla="*/ 1646 w 3054"/>
                <a:gd name="T53" fmla="*/ 1342 h 1582"/>
                <a:gd name="T54" fmla="*/ 1708 w 3054"/>
                <a:gd name="T55" fmla="*/ 1440 h 1582"/>
                <a:gd name="T56" fmla="*/ 1792 w 3054"/>
                <a:gd name="T57" fmla="*/ 1516 h 1582"/>
                <a:gd name="T58" fmla="*/ 1896 w 3054"/>
                <a:gd name="T59" fmla="*/ 1566 h 1582"/>
                <a:gd name="T60" fmla="*/ 2010 w 3054"/>
                <a:gd name="T61" fmla="*/ 1582 h 1582"/>
                <a:gd name="T62" fmla="*/ 2098 w 3054"/>
                <a:gd name="T63" fmla="*/ 1572 h 1582"/>
                <a:gd name="T64" fmla="*/ 2204 w 3054"/>
                <a:gd name="T65" fmla="*/ 1532 h 1582"/>
                <a:gd name="T66" fmla="*/ 2294 w 3054"/>
                <a:gd name="T67" fmla="*/ 1462 h 1582"/>
                <a:gd name="T68" fmla="*/ 2362 w 3054"/>
                <a:gd name="T69" fmla="*/ 1368 h 1582"/>
                <a:gd name="T70" fmla="*/ 2704 w 3054"/>
                <a:gd name="T71" fmla="*/ 1342 h 1582"/>
                <a:gd name="T72" fmla="*/ 2796 w 3054"/>
                <a:gd name="T73" fmla="*/ 1322 h 1582"/>
                <a:gd name="T74" fmla="*/ 2870 w 3054"/>
                <a:gd name="T75" fmla="*/ 1292 h 1582"/>
                <a:gd name="T76" fmla="*/ 2926 w 3054"/>
                <a:gd name="T77" fmla="*/ 1284 h 1582"/>
                <a:gd name="T78" fmla="*/ 2988 w 3054"/>
                <a:gd name="T79" fmla="*/ 1250 h 1582"/>
                <a:gd name="T80" fmla="*/ 3032 w 3054"/>
                <a:gd name="T81" fmla="*/ 1196 h 1582"/>
                <a:gd name="T82" fmla="*/ 3054 w 3054"/>
                <a:gd name="T83" fmla="*/ 1126 h 1582"/>
                <a:gd name="T84" fmla="*/ 3052 w 3054"/>
                <a:gd name="T85" fmla="*/ 1016 h 1582"/>
                <a:gd name="T86" fmla="*/ 3024 w 3054"/>
                <a:gd name="T87" fmla="*/ 346 h 1582"/>
                <a:gd name="T88" fmla="*/ 3008 w 3054"/>
                <a:gd name="T89" fmla="*/ 242 h 1582"/>
                <a:gd name="T90" fmla="*/ 2946 w 3054"/>
                <a:gd name="T91" fmla="*/ 126 h 1582"/>
                <a:gd name="T92" fmla="*/ 2844 w 3054"/>
                <a:gd name="T93" fmla="*/ 42 h 1582"/>
                <a:gd name="T94" fmla="*/ 2714 w 3054"/>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4" h="1582">
                  <a:moveTo>
                    <a:pt x="2680" y="0"/>
                  </a:moveTo>
                  <a:lnTo>
                    <a:pt x="646" y="0"/>
                  </a:lnTo>
                  <a:lnTo>
                    <a:pt x="646" y="0"/>
                  </a:lnTo>
                  <a:lnTo>
                    <a:pt x="620" y="2"/>
                  </a:lnTo>
                  <a:lnTo>
                    <a:pt x="594" y="4"/>
                  </a:lnTo>
                  <a:lnTo>
                    <a:pt x="568" y="10"/>
                  </a:lnTo>
                  <a:lnTo>
                    <a:pt x="544" y="16"/>
                  </a:lnTo>
                  <a:lnTo>
                    <a:pt x="520" y="24"/>
                  </a:lnTo>
                  <a:lnTo>
                    <a:pt x="498" y="34"/>
                  </a:lnTo>
                  <a:lnTo>
                    <a:pt x="476" y="46"/>
                  </a:lnTo>
                  <a:lnTo>
                    <a:pt x="454" y="58"/>
                  </a:lnTo>
                  <a:lnTo>
                    <a:pt x="434" y="74"/>
                  </a:lnTo>
                  <a:lnTo>
                    <a:pt x="414" y="90"/>
                  </a:lnTo>
                  <a:lnTo>
                    <a:pt x="396" y="106"/>
                  </a:lnTo>
                  <a:lnTo>
                    <a:pt x="380" y="126"/>
                  </a:lnTo>
                  <a:lnTo>
                    <a:pt x="364" y="146"/>
                  </a:lnTo>
                  <a:lnTo>
                    <a:pt x="350" y="166"/>
                  </a:lnTo>
                  <a:lnTo>
                    <a:pt x="338" y="190"/>
                  </a:lnTo>
                  <a:lnTo>
                    <a:pt x="328" y="212"/>
                  </a:lnTo>
                  <a:lnTo>
                    <a:pt x="328" y="212"/>
                  </a:lnTo>
                  <a:lnTo>
                    <a:pt x="318" y="232"/>
                  </a:lnTo>
                  <a:lnTo>
                    <a:pt x="312" y="250"/>
                  </a:lnTo>
                  <a:lnTo>
                    <a:pt x="308" y="270"/>
                  </a:lnTo>
                  <a:lnTo>
                    <a:pt x="304" y="290"/>
                  </a:lnTo>
                  <a:lnTo>
                    <a:pt x="300" y="328"/>
                  </a:lnTo>
                  <a:lnTo>
                    <a:pt x="300" y="362"/>
                  </a:lnTo>
                  <a:lnTo>
                    <a:pt x="300" y="364"/>
                  </a:lnTo>
                  <a:lnTo>
                    <a:pt x="300" y="364"/>
                  </a:lnTo>
                  <a:lnTo>
                    <a:pt x="298" y="396"/>
                  </a:lnTo>
                  <a:lnTo>
                    <a:pt x="298" y="396"/>
                  </a:lnTo>
                  <a:lnTo>
                    <a:pt x="298" y="406"/>
                  </a:lnTo>
                  <a:lnTo>
                    <a:pt x="298" y="438"/>
                  </a:lnTo>
                  <a:lnTo>
                    <a:pt x="298" y="438"/>
                  </a:lnTo>
                  <a:lnTo>
                    <a:pt x="276" y="444"/>
                  </a:lnTo>
                  <a:lnTo>
                    <a:pt x="254" y="452"/>
                  </a:lnTo>
                  <a:lnTo>
                    <a:pt x="232" y="460"/>
                  </a:lnTo>
                  <a:lnTo>
                    <a:pt x="210" y="470"/>
                  </a:lnTo>
                  <a:lnTo>
                    <a:pt x="190" y="482"/>
                  </a:lnTo>
                  <a:lnTo>
                    <a:pt x="170" y="494"/>
                  </a:lnTo>
                  <a:lnTo>
                    <a:pt x="152" y="508"/>
                  </a:lnTo>
                  <a:lnTo>
                    <a:pt x="134" y="524"/>
                  </a:lnTo>
                  <a:lnTo>
                    <a:pt x="118" y="540"/>
                  </a:lnTo>
                  <a:lnTo>
                    <a:pt x="102" y="556"/>
                  </a:lnTo>
                  <a:lnTo>
                    <a:pt x="88" y="574"/>
                  </a:lnTo>
                  <a:lnTo>
                    <a:pt x="74" y="594"/>
                  </a:lnTo>
                  <a:lnTo>
                    <a:pt x="62" y="614"/>
                  </a:lnTo>
                  <a:lnTo>
                    <a:pt x="52" y="634"/>
                  </a:lnTo>
                  <a:lnTo>
                    <a:pt x="42" y="656"/>
                  </a:lnTo>
                  <a:lnTo>
                    <a:pt x="34" y="678"/>
                  </a:lnTo>
                  <a:lnTo>
                    <a:pt x="34" y="678"/>
                  </a:lnTo>
                  <a:lnTo>
                    <a:pt x="34" y="678"/>
                  </a:lnTo>
                  <a:lnTo>
                    <a:pt x="34" y="678"/>
                  </a:lnTo>
                  <a:lnTo>
                    <a:pt x="28" y="704"/>
                  </a:lnTo>
                  <a:lnTo>
                    <a:pt x="22" y="730"/>
                  </a:lnTo>
                  <a:lnTo>
                    <a:pt x="20" y="756"/>
                  </a:lnTo>
                  <a:lnTo>
                    <a:pt x="18" y="782"/>
                  </a:lnTo>
                  <a:lnTo>
                    <a:pt x="18" y="962"/>
                  </a:lnTo>
                  <a:lnTo>
                    <a:pt x="18" y="962"/>
                  </a:lnTo>
                  <a:lnTo>
                    <a:pt x="10" y="980"/>
                  </a:lnTo>
                  <a:lnTo>
                    <a:pt x="4" y="1002"/>
                  </a:lnTo>
                  <a:lnTo>
                    <a:pt x="0" y="1022"/>
                  </a:lnTo>
                  <a:lnTo>
                    <a:pt x="0" y="1044"/>
                  </a:lnTo>
                  <a:lnTo>
                    <a:pt x="0" y="1108"/>
                  </a:lnTo>
                  <a:lnTo>
                    <a:pt x="0" y="1108"/>
                  </a:lnTo>
                  <a:lnTo>
                    <a:pt x="2" y="1136"/>
                  </a:lnTo>
                  <a:lnTo>
                    <a:pt x="8" y="1162"/>
                  </a:lnTo>
                  <a:lnTo>
                    <a:pt x="18" y="1186"/>
                  </a:lnTo>
                  <a:lnTo>
                    <a:pt x="30" y="1210"/>
                  </a:lnTo>
                  <a:lnTo>
                    <a:pt x="46" y="1230"/>
                  </a:lnTo>
                  <a:lnTo>
                    <a:pt x="66" y="1250"/>
                  </a:lnTo>
                  <a:lnTo>
                    <a:pt x="88" y="1264"/>
                  </a:lnTo>
                  <a:lnTo>
                    <a:pt x="112" y="1278"/>
                  </a:lnTo>
                  <a:lnTo>
                    <a:pt x="112" y="1278"/>
                  </a:lnTo>
                  <a:lnTo>
                    <a:pt x="120" y="1310"/>
                  </a:lnTo>
                  <a:lnTo>
                    <a:pt x="132" y="1342"/>
                  </a:lnTo>
                  <a:lnTo>
                    <a:pt x="146" y="1370"/>
                  </a:lnTo>
                  <a:lnTo>
                    <a:pt x="164" y="1400"/>
                  </a:lnTo>
                  <a:lnTo>
                    <a:pt x="182" y="1426"/>
                  </a:lnTo>
                  <a:lnTo>
                    <a:pt x="204" y="1452"/>
                  </a:lnTo>
                  <a:lnTo>
                    <a:pt x="226" y="1474"/>
                  </a:lnTo>
                  <a:lnTo>
                    <a:pt x="250" y="1496"/>
                  </a:lnTo>
                  <a:lnTo>
                    <a:pt x="276" y="1516"/>
                  </a:lnTo>
                  <a:lnTo>
                    <a:pt x="304" y="1532"/>
                  </a:lnTo>
                  <a:lnTo>
                    <a:pt x="334" y="1548"/>
                  </a:lnTo>
                  <a:lnTo>
                    <a:pt x="364" y="1560"/>
                  </a:lnTo>
                  <a:lnTo>
                    <a:pt x="396" y="1570"/>
                  </a:lnTo>
                  <a:lnTo>
                    <a:pt x="430" y="1576"/>
                  </a:lnTo>
                  <a:lnTo>
                    <a:pt x="462" y="1582"/>
                  </a:lnTo>
                  <a:lnTo>
                    <a:pt x="498" y="1582"/>
                  </a:lnTo>
                  <a:lnTo>
                    <a:pt x="498" y="1582"/>
                  </a:lnTo>
                  <a:lnTo>
                    <a:pt x="526" y="1582"/>
                  </a:lnTo>
                  <a:lnTo>
                    <a:pt x="556" y="1578"/>
                  </a:lnTo>
                  <a:lnTo>
                    <a:pt x="584" y="1572"/>
                  </a:lnTo>
                  <a:lnTo>
                    <a:pt x="612" y="1566"/>
                  </a:lnTo>
                  <a:lnTo>
                    <a:pt x="640" y="1556"/>
                  </a:lnTo>
                  <a:lnTo>
                    <a:pt x="666" y="1544"/>
                  </a:lnTo>
                  <a:lnTo>
                    <a:pt x="692" y="1532"/>
                  </a:lnTo>
                  <a:lnTo>
                    <a:pt x="716" y="1516"/>
                  </a:lnTo>
                  <a:lnTo>
                    <a:pt x="738" y="1500"/>
                  </a:lnTo>
                  <a:lnTo>
                    <a:pt x="760" y="1482"/>
                  </a:lnTo>
                  <a:lnTo>
                    <a:pt x="782" y="1462"/>
                  </a:lnTo>
                  <a:lnTo>
                    <a:pt x="800" y="1440"/>
                  </a:lnTo>
                  <a:lnTo>
                    <a:pt x="818" y="1418"/>
                  </a:lnTo>
                  <a:lnTo>
                    <a:pt x="834" y="1394"/>
                  </a:lnTo>
                  <a:lnTo>
                    <a:pt x="848" y="1368"/>
                  </a:lnTo>
                  <a:lnTo>
                    <a:pt x="862" y="1342"/>
                  </a:lnTo>
                  <a:lnTo>
                    <a:pt x="1646" y="1342"/>
                  </a:lnTo>
                  <a:lnTo>
                    <a:pt x="1646" y="1342"/>
                  </a:lnTo>
                  <a:lnTo>
                    <a:pt x="1660" y="1368"/>
                  </a:lnTo>
                  <a:lnTo>
                    <a:pt x="1674" y="1394"/>
                  </a:lnTo>
                  <a:lnTo>
                    <a:pt x="1690" y="1418"/>
                  </a:lnTo>
                  <a:lnTo>
                    <a:pt x="1708" y="1440"/>
                  </a:lnTo>
                  <a:lnTo>
                    <a:pt x="1726" y="1462"/>
                  </a:lnTo>
                  <a:lnTo>
                    <a:pt x="1748" y="1482"/>
                  </a:lnTo>
                  <a:lnTo>
                    <a:pt x="1770" y="1500"/>
                  </a:lnTo>
                  <a:lnTo>
                    <a:pt x="1792" y="1516"/>
                  </a:lnTo>
                  <a:lnTo>
                    <a:pt x="1816" y="1532"/>
                  </a:lnTo>
                  <a:lnTo>
                    <a:pt x="1842" y="1544"/>
                  </a:lnTo>
                  <a:lnTo>
                    <a:pt x="1868" y="1556"/>
                  </a:lnTo>
                  <a:lnTo>
                    <a:pt x="1896" y="1566"/>
                  </a:lnTo>
                  <a:lnTo>
                    <a:pt x="1924" y="1572"/>
                  </a:lnTo>
                  <a:lnTo>
                    <a:pt x="1952" y="1578"/>
                  </a:lnTo>
                  <a:lnTo>
                    <a:pt x="1982" y="1582"/>
                  </a:lnTo>
                  <a:lnTo>
                    <a:pt x="2010" y="1582"/>
                  </a:lnTo>
                  <a:lnTo>
                    <a:pt x="2010" y="1582"/>
                  </a:lnTo>
                  <a:lnTo>
                    <a:pt x="2040" y="1582"/>
                  </a:lnTo>
                  <a:lnTo>
                    <a:pt x="2070" y="1578"/>
                  </a:lnTo>
                  <a:lnTo>
                    <a:pt x="2098" y="1572"/>
                  </a:lnTo>
                  <a:lnTo>
                    <a:pt x="2126" y="1566"/>
                  </a:lnTo>
                  <a:lnTo>
                    <a:pt x="2154" y="1556"/>
                  </a:lnTo>
                  <a:lnTo>
                    <a:pt x="2180" y="1544"/>
                  </a:lnTo>
                  <a:lnTo>
                    <a:pt x="2204" y="1532"/>
                  </a:lnTo>
                  <a:lnTo>
                    <a:pt x="2230" y="1516"/>
                  </a:lnTo>
                  <a:lnTo>
                    <a:pt x="2252" y="1500"/>
                  </a:lnTo>
                  <a:lnTo>
                    <a:pt x="2274" y="1482"/>
                  </a:lnTo>
                  <a:lnTo>
                    <a:pt x="2294" y="1462"/>
                  </a:lnTo>
                  <a:lnTo>
                    <a:pt x="2314" y="1440"/>
                  </a:lnTo>
                  <a:lnTo>
                    <a:pt x="2332" y="1418"/>
                  </a:lnTo>
                  <a:lnTo>
                    <a:pt x="2348" y="1394"/>
                  </a:lnTo>
                  <a:lnTo>
                    <a:pt x="2362" y="1368"/>
                  </a:lnTo>
                  <a:lnTo>
                    <a:pt x="2374" y="1342"/>
                  </a:lnTo>
                  <a:lnTo>
                    <a:pt x="2680" y="1342"/>
                  </a:lnTo>
                  <a:lnTo>
                    <a:pt x="2680" y="1342"/>
                  </a:lnTo>
                  <a:lnTo>
                    <a:pt x="2704" y="1342"/>
                  </a:lnTo>
                  <a:lnTo>
                    <a:pt x="2726" y="1340"/>
                  </a:lnTo>
                  <a:lnTo>
                    <a:pt x="2750" y="1336"/>
                  </a:lnTo>
                  <a:lnTo>
                    <a:pt x="2772" y="1330"/>
                  </a:lnTo>
                  <a:lnTo>
                    <a:pt x="2796" y="1322"/>
                  </a:lnTo>
                  <a:lnTo>
                    <a:pt x="2816" y="1314"/>
                  </a:lnTo>
                  <a:lnTo>
                    <a:pt x="2838" y="1304"/>
                  </a:lnTo>
                  <a:lnTo>
                    <a:pt x="2858" y="1292"/>
                  </a:lnTo>
                  <a:lnTo>
                    <a:pt x="2870" y="1292"/>
                  </a:lnTo>
                  <a:lnTo>
                    <a:pt x="2870" y="1292"/>
                  </a:lnTo>
                  <a:lnTo>
                    <a:pt x="2890" y="1290"/>
                  </a:lnTo>
                  <a:lnTo>
                    <a:pt x="2908" y="1288"/>
                  </a:lnTo>
                  <a:lnTo>
                    <a:pt x="2926" y="1284"/>
                  </a:lnTo>
                  <a:lnTo>
                    <a:pt x="2942" y="1278"/>
                  </a:lnTo>
                  <a:lnTo>
                    <a:pt x="2958" y="1270"/>
                  </a:lnTo>
                  <a:lnTo>
                    <a:pt x="2974" y="1260"/>
                  </a:lnTo>
                  <a:lnTo>
                    <a:pt x="2988" y="1250"/>
                  </a:lnTo>
                  <a:lnTo>
                    <a:pt x="3000" y="1238"/>
                  </a:lnTo>
                  <a:lnTo>
                    <a:pt x="3012" y="1224"/>
                  </a:lnTo>
                  <a:lnTo>
                    <a:pt x="3024" y="1210"/>
                  </a:lnTo>
                  <a:lnTo>
                    <a:pt x="3032" y="1196"/>
                  </a:lnTo>
                  <a:lnTo>
                    <a:pt x="3040" y="1180"/>
                  </a:lnTo>
                  <a:lnTo>
                    <a:pt x="3046" y="1162"/>
                  </a:lnTo>
                  <a:lnTo>
                    <a:pt x="3050" y="1144"/>
                  </a:lnTo>
                  <a:lnTo>
                    <a:pt x="3054" y="1126"/>
                  </a:lnTo>
                  <a:lnTo>
                    <a:pt x="3054" y="1108"/>
                  </a:lnTo>
                  <a:lnTo>
                    <a:pt x="3054" y="1044"/>
                  </a:lnTo>
                  <a:lnTo>
                    <a:pt x="3054" y="1044"/>
                  </a:lnTo>
                  <a:lnTo>
                    <a:pt x="3052" y="1016"/>
                  </a:lnTo>
                  <a:lnTo>
                    <a:pt x="3046" y="990"/>
                  </a:lnTo>
                  <a:lnTo>
                    <a:pt x="3038" y="966"/>
                  </a:lnTo>
                  <a:lnTo>
                    <a:pt x="3024" y="942"/>
                  </a:lnTo>
                  <a:lnTo>
                    <a:pt x="3024" y="346"/>
                  </a:lnTo>
                  <a:lnTo>
                    <a:pt x="3024" y="346"/>
                  </a:lnTo>
                  <a:lnTo>
                    <a:pt x="3022" y="310"/>
                  </a:lnTo>
                  <a:lnTo>
                    <a:pt x="3016" y="276"/>
                  </a:lnTo>
                  <a:lnTo>
                    <a:pt x="3008" y="242"/>
                  </a:lnTo>
                  <a:lnTo>
                    <a:pt x="2996" y="212"/>
                  </a:lnTo>
                  <a:lnTo>
                    <a:pt x="2982" y="182"/>
                  </a:lnTo>
                  <a:lnTo>
                    <a:pt x="2964" y="152"/>
                  </a:lnTo>
                  <a:lnTo>
                    <a:pt x="2946" y="126"/>
                  </a:lnTo>
                  <a:lnTo>
                    <a:pt x="2922" y="102"/>
                  </a:lnTo>
                  <a:lnTo>
                    <a:pt x="2898" y="80"/>
                  </a:lnTo>
                  <a:lnTo>
                    <a:pt x="2872" y="60"/>
                  </a:lnTo>
                  <a:lnTo>
                    <a:pt x="2844" y="42"/>
                  </a:lnTo>
                  <a:lnTo>
                    <a:pt x="2814" y="28"/>
                  </a:lnTo>
                  <a:lnTo>
                    <a:pt x="2782" y="16"/>
                  </a:lnTo>
                  <a:lnTo>
                    <a:pt x="2748" y="8"/>
                  </a:lnTo>
                  <a:lnTo>
                    <a:pt x="2714" y="2"/>
                  </a:lnTo>
                  <a:lnTo>
                    <a:pt x="2680" y="0"/>
                  </a:lnTo>
                  <a:lnTo>
                    <a:pt x="26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 name="Freeform 7"/>
            <p:cNvSpPr>
              <a:spLocks/>
            </p:cNvSpPr>
            <p:nvPr/>
          </p:nvSpPr>
          <p:spPr bwMode="auto">
            <a:xfrm>
              <a:off x="2355" y="1401"/>
              <a:ext cx="2926" cy="1454"/>
            </a:xfrm>
            <a:custGeom>
              <a:avLst/>
              <a:gdLst>
                <a:gd name="T0" fmla="*/ 2890 w 2926"/>
                <a:gd name="T1" fmla="*/ 224 h 1454"/>
                <a:gd name="T2" fmla="*/ 2848 w 2926"/>
                <a:gd name="T3" fmla="*/ 124 h 1454"/>
                <a:gd name="T4" fmla="*/ 2772 w 2926"/>
                <a:gd name="T5" fmla="*/ 48 h 1454"/>
                <a:gd name="T6" fmla="*/ 2672 w 2926"/>
                <a:gd name="T7" fmla="*/ 6 h 1454"/>
                <a:gd name="T8" fmla="*/ 582 w 2926"/>
                <a:gd name="T9" fmla="*/ 0 h 1454"/>
                <a:gd name="T10" fmla="*/ 496 w 2926"/>
                <a:gd name="T11" fmla="*/ 14 h 1454"/>
                <a:gd name="T12" fmla="*/ 422 w 2926"/>
                <a:gd name="T13" fmla="*/ 50 h 1454"/>
                <a:gd name="T14" fmla="*/ 364 w 2926"/>
                <a:gd name="T15" fmla="*/ 106 h 1454"/>
                <a:gd name="T16" fmla="*/ 322 w 2926"/>
                <a:gd name="T17" fmla="*/ 176 h 1454"/>
                <a:gd name="T18" fmla="*/ 306 w 2926"/>
                <a:gd name="T19" fmla="*/ 220 h 1454"/>
                <a:gd name="T20" fmla="*/ 300 w 2926"/>
                <a:gd name="T21" fmla="*/ 300 h 1454"/>
                <a:gd name="T22" fmla="*/ 298 w 2926"/>
                <a:gd name="T23" fmla="*/ 428 h 1454"/>
                <a:gd name="T24" fmla="*/ 268 w 2926"/>
                <a:gd name="T25" fmla="*/ 432 h 1454"/>
                <a:gd name="T26" fmla="*/ 184 w 2926"/>
                <a:gd name="T27" fmla="*/ 460 h 1454"/>
                <a:gd name="T28" fmla="*/ 112 w 2926"/>
                <a:gd name="T29" fmla="*/ 508 h 1454"/>
                <a:gd name="T30" fmla="*/ 58 w 2926"/>
                <a:gd name="T31" fmla="*/ 574 h 1454"/>
                <a:gd name="T32" fmla="*/ 32 w 2926"/>
                <a:gd name="T33" fmla="*/ 632 h 1454"/>
                <a:gd name="T34" fmla="*/ 22 w 2926"/>
                <a:gd name="T35" fmla="*/ 674 h 1454"/>
                <a:gd name="T36" fmla="*/ 18 w 2926"/>
                <a:gd name="T37" fmla="*/ 914 h 1454"/>
                <a:gd name="T38" fmla="*/ 0 w 2926"/>
                <a:gd name="T39" fmla="*/ 962 h 1454"/>
                <a:gd name="T40" fmla="*/ 2 w 2926"/>
                <a:gd name="T41" fmla="*/ 1066 h 1454"/>
                <a:gd name="T42" fmla="*/ 44 w 2926"/>
                <a:gd name="T43" fmla="*/ 1138 h 1454"/>
                <a:gd name="T44" fmla="*/ 104 w 2926"/>
                <a:gd name="T45" fmla="*/ 1162 h 1454"/>
                <a:gd name="T46" fmla="*/ 140 w 2926"/>
                <a:gd name="T47" fmla="*/ 1278 h 1454"/>
                <a:gd name="T48" fmla="*/ 212 w 2926"/>
                <a:gd name="T49" fmla="*/ 1370 h 1454"/>
                <a:gd name="T50" fmla="*/ 314 w 2926"/>
                <a:gd name="T51" fmla="*/ 1432 h 1454"/>
                <a:gd name="T52" fmla="*/ 434 w 2926"/>
                <a:gd name="T53" fmla="*/ 1454 h 1454"/>
                <a:gd name="T54" fmla="*/ 516 w 2926"/>
                <a:gd name="T55" fmla="*/ 1444 h 1454"/>
                <a:gd name="T56" fmla="*/ 614 w 2926"/>
                <a:gd name="T57" fmla="*/ 1402 h 1454"/>
                <a:gd name="T58" fmla="*/ 692 w 2926"/>
                <a:gd name="T59" fmla="*/ 1332 h 1454"/>
                <a:gd name="T60" fmla="*/ 744 w 2926"/>
                <a:gd name="T61" fmla="*/ 1240 h 1454"/>
                <a:gd name="T62" fmla="*/ 1636 w 2926"/>
                <a:gd name="T63" fmla="*/ 1240 h 1454"/>
                <a:gd name="T64" fmla="*/ 1688 w 2926"/>
                <a:gd name="T65" fmla="*/ 1332 h 1454"/>
                <a:gd name="T66" fmla="*/ 1768 w 2926"/>
                <a:gd name="T67" fmla="*/ 1402 h 1454"/>
                <a:gd name="T68" fmla="*/ 1864 w 2926"/>
                <a:gd name="T69" fmla="*/ 1444 h 1454"/>
                <a:gd name="T70" fmla="*/ 1946 w 2926"/>
                <a:gd name="T71" fmla="*/ 1454 h 1454"/>
                <a:gd name="T72" fmla="*/ 2054 w 2926"/>
                <a:gd name="T73" fmla="*/ 1436 h 1454"/>
                <a:gd name="T74" fmla="*/ 2148 w 2926"/>
                <a:gd name="T75" fmla="*/ 1386 h 1454"/>
                <a:gd name="T76" fmla="*/ 2220 w 2926"/>
                <a:gd name="T77" fmla="*/ 1310 h 1454"/>
                <a:gd name="T78" fmla="*/ 2266 w 2926"/>
                <a:gd name="T79" fmla="*/ 1214 h 1454"/>
                <a:gd name="T80" fmla="*/ 2660 w 2926"/>
                <a:gd name="T81" fmla="*/ 1210 h 1454"/>
                <a:gd name="T82" fmla="*/ 2740 w 2926"/>
                <a:gd name="T83" fmla="*/ 1184 h 1454"/>
                <a:gd name="T84" fmla="*/ 2782 w 2926"/>
                <a:gd name="T85" fmla="*/ 1164 h 1454"/>
                <a:gd name="T86" fmla="*/ 2830 w 2926"/>
                <a:gd name="T87" fmla="*/ 1162 h 1454"/>
                <a:gd name="T88" fmla="*/ 2906 w 2926"/>
                <a:gd name="T89" fmla="*/ 1110 h 1454"/>
                <a:gd name="T90" fmla="*/ 2926 w 2926"/>
                <a:gd name="T91" fmla="*/ 1044 h 1454"/>
                <a:gd name="T92" fmla="*/ 2918 w 2926"/>
                <a:gd name="T93" fmla="*/ 936 h 1454"/>
                <a:gd name="T94" fmla="*/ 2896 w 2926"/>
                <a:gd name="T95" fmla="*/ 282 h 1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26" h="1454">
                  <a:moveTo>
                    <a:pt x="2896" y="282"/>
                  </a:moveTo>
                  <a:lnTo>
                    <a:pt x="2896" y="282"/>
                  </a:lnTo>
                  <a:lnTo>
                    <a:pt x="2894" y="252"/>
                  </a:lnTo>
                  <a:lnTo>
                    <a:pt x="2890" y="224"/>
                  </a:lnTo>
                  <a:lnTo>
                    <a:pt x="2884" y="198"/>
                  </a:lnTo>
                  <a:lnTo>
                    <a:pt x="2874" y="172"/>
                  </a:lnTo>
                  <a:lnTo>
                    <a:pt x="2862" y="148"/>
                  </a:lnTo>
                  <a:lnTo>
                    <a:pt x="2848" y="124"/>
                  </a:lnTo>
                  <a:lnTo>
                    <a:pt x="2832" y="104"/>
                  </a:lnTo>
                  <a:lnTo>
                    <a:pt x="2814" y="84"/>
                  </a:lnTo>
                  <a:lnTo>
                    <a:pt x="2794" y="66"/>
                  </a:lnTo>
                  <a:lnTo>
                    <a:pt x="2772" y="48"/>
                  </a:lnTo>
                  <a:lnTo>
                    <a:pt x="2750" y="34"/>
                  </a:lnTo>
                  <a:lnTo>
                    <a:pt x="2724" y="24"/>
                  </a:lnTo>
                  <a:lnTo>
                    <a:pt x="2698" y="14"/>
                  </a:lnTo>
                  <a:lnTo>
                    <a:pt x="2672" y="6"/>
                  </a:lnTo>
                  <a:lnTo>
                    <a:pt x="2644" y="2"/>
                  </a:lnTo>
                  <a:lnTo>
                    <a:pt x="2616" y="0"/>
                  </a:lnTo>
                  <a:lnTo>
                    <a:pt x="582" y="0"/>
                  </a:lnTo>
                  <a:lnTo>
                    <a:pt x="582" y="0"/>
                  </a:lnTo>
                  <a:lnTo>
                    <a:pt x="560" y="2"/>
                  </a:lnTo>
                  <a:lnTo>
                    <a:pt x="538" y="4"/>
                  </a:lnTo>
                  <a:lnTo>
                    <a:pt x="518" y="8"/>
                  </a:lnTo>
                  <a:lnTo>
                    <a:pt x="496" y="14"/>
                  </a:lnTo>
                  <a:lnTo>
                    <a:pt x="478" y="20"/>
                  </a:lnTo>
                  <a:lnTo>
                    <a:pt x="458" y="30"/>
                  </a:lnTo>
                  <a:lnTo>
                    <a:pt x="440" y="40"/>
                  </a:lnTo>
                  <a:lnTo>
                    <a:pt x="422" y="50"/>
                  </a:lnTo>
                  <a:lnTo>
                    <a:pt x="406" y="62"/>
                  </a:lnTo>
                  <a:lnTo>
                    <a:pt x="390" y="76"/>
                  </a:lnTo>
                  <a:lnTo>
                    <a:pt x="376" y="90"/>
                  </a:lnTo>
                  <a:lnTo>
                    <a:pt x="364" y="106"/>
                  </a:lnTo>
                  <a:lnTo>
                    <a:pt x="350" y="122"/>
                  </a:lnTo>
                  <a:lnTo>
                    <a:pt x="340" y="140"/>
                  </a:lnTo>
                  <a:lnTo>
                    <a:pt x="330" y="158"/>
                  </a:lnTo>
                  <a:lnTo>
                    <a:pt x="322" y="176"/>
                  </a:lnTo>
                  <a:lnTo>
                    <a:pt x="322" y="176"/>
                  </a:lnTo>
                  <a:lnTo>
                    <a:pt x="314" y="190"/>
                  </a:lnTo>
                  <a:lnTo>
                    <a:pt x="310" y="204"/>
                  </a:lnTo>
                  <a:lnTo>
                    <a:pt x="306" y="220"/>
                  </a:lnTo>
                  <a:lnTo>
                    <a:pt x="304" y="236"/>
                  </a:lnTo>
                  <a:lnTo>
                    <a:pt x="300" y="268"/>
                  </a:lnTo>
                  <a:lnTo>
                    <a:pt x="300" y="300"/>
                  </a:lnTo>
                  <a:lnTo>
                    <a:pt x="300" y="300"/>
                  </a:lnTo>
                  <a:lnTo>
                    <a:pt x="298" y="336"/>
                  </a:lnTo>
                  <a:lnTo>
                    <a:pt x="298" y="336"/>
                  </a:lnTo>
                  <a:lnTo>
                    <a:pt x="298" y="342"/>
                  </a:lnTo>
                  <a:lnTo>
                    <a:pt x="298" y="428"/>
                  </a:lnTo>
                  <a:lnTo>
                    <a:pt x="298" y="428"/>
                  </a:lnTo>
                  <a:lnTo>
                    <a:pt x="290" y="428"/>
                  </a:lnTo>
                  <a:lnTo>
                    <a:pt x="290" y="428"/>
                  </a:lnTo>
                  <a:lnTo>
                    <a:pt x="268" y="432"/>
                  </a:lnTo>
                  <a:lnTo>
                    <a:pt x="246" y="436"/>
                  </a:lnTo>
                  <a:lnTo>
                    <a:pt x="224" y="442"/>
                  </a:lnTo>
                  <a:lnTo>
                    <a:pt x="204" y="450"/>
                  </a:lnTo>
                  <a:lnTo>
                    <a:pt x="184" y="460"/>
                  </a:lnTo>
                  <a:lnTo>
                    <a:pt x="164" y="470"/>
                  </a:lnTo>
                  <a:lnTo>
                    <a:pt x="146" y="482"/>
                  </a:lnTo>
                  <a:lnTo>
                    <a:pt x="128" y="494"/>
                  </a:lnTo>
                  <a:lnTo>
                    <a:pt x="112" y="508"/>
                  </a:lnTo>
                  <a:lnTo>
                    <a:pt x="96" y="522"/>
                  </a:lnTo>
                  <a:lnTo>
                    <a:pt x="82" y="538"/>
                  </a:lnTo>
                  <a:lnTo>
                    <a:pt x="70" y="556"/>
                  </a:lnTo>
                  <a:lnTo>
                    <a:pt x="58" y="574"/>
                  </a:lnTo>
                  <a:lnTo>
                    <a:pt x="48" y="592"/>
                  </a:lnTo>
                  <a:lnTo>
                    <a:pt x="40" y="612"/>
                  </a:lnTo>
                  <a:lnTo>
                    <a:pt x="32" y="632"/>
                  </a:lnTo>
                  <a:lnTo>
                    <a:pt x="32" y="632"/>
                  </a:lnTo>
                  <a:lnTo>
                    <a:pt x="32" y="632"/>
                  </a:lnTo>
                  <a:lnTo>
                    <a:pt x="32" y="632"/>
                  </a:lnTo>
                  <a:lnTo>
                    <a:pt x="26" y="654"/>
                  </a:lnTo>
                  <a:lnTo>
                    <a:pt x="22" y="674"/>
                  </a:lnTo>
                  <a:lnTo>
                    <a:pt x="20" y="696"/>
                  </a:lnTo>
                  <a:lnTo>
                    <a:pt x="18" y="718"/>
                  </a:lnTo>
                  <a:lnTo>
                    <a:pt x="18" y="798"/>
                  </a:lnTo>
                  <a:lnTo>
                    <a:pt x="18" y="914"/>
                  </a:lnTo>
                  <a:lnTo>
                    <a:pt x="18" y="914"/>
                  </a:lnTo>
                  <a:lnTo>
                    <a:pt x="10" y="928"/>
                  </a:lnTo>
                  <a:lnTo>
                    <a:pt x="4" y="944"/>
                  </a:lnTo>
                  <a:lnTo>
                    <a:pt x="0" y="962"/>
                  </a:lnTo>
                  <a:lnTo>
                    <a:pt x="0" y="980"/>
                  </a:lnTo>
                  <a:lnTo>
                    <a:pt x="0" y="1044"/>
                  </a:lnTo>
                  <a:lnTo>
                    <a:pt x="0" y="1044"/>
                  </a:lnTo>
                  <a:lnTo>
                    <a:pt x="2" y="1066"/>
                  </a:lnTo>
                  <a:lnTo>
                    <a:pt x="8" y="1086"/>
                  </a:lnTo>
                  <a:lnTo>
                    <a:pt x="16" y="1106"/>
                  </a:lnTo>
                  <a:lnTo>
                    <a:pt x="30" y="1122"/>
                  </a:lnTo>
                  <a:lnTo>
                    <a:pt x="44" y="1138"/>
                  </a:lnTo>
                  <a:lnTo>
                    <a:pt x="62" y="1150"/>
                  </a:lnTo>
                  <a:lnTo>
                    <a:pt x="82" y="1158"/>
                  </a:lnTo>
                  <a:lnTo>
                    <a:pt x="104" y="1162"/>
                  </a:lnTo>
                  <a:lnTo>
                    <a:pt x="104" y="1162"/>
                  </a:lnTo>
                  <a:lnTo>
                    <a:pt x="108" y="1192"/>
                  </a:lnTo>
                  <a:lnTo>
                    <a:pt x="116" y="1222"/>
                  </a:lnTo>
                  <a:lnTo>
                    <a:pt x="126" y="1250"/>
                  </a:lnTo>
                  <a:lnTo>
                    <a:pt x="140" y="1278"/>
                  </a:lnTo>
                  <a:lnTo>
                    <a:pt x="154" y="1304"/>
                  </a:lnTo>
                  <a:lnTo>
                    <a:pt x="172" y="1328"/>
                  </a:lnTo>
                  <a:lnTo>
                    <a:pt x="192" y="1350"/>
                  </a:lnTo>
                  <a:lnTo>
                    <a:pt x="212" y="1370"/>
                  </a:lnTo>
                  <a:lnTo>
                    <a:pt x="236" y="1388"/>
                  </a:lnTo>
                  <a:lnTo>
                    <a:pt x="260" y="1406"/>
                  </a:lnTo>
                  <a:lnTo>
                    <a:pt x="286" y="1420"/>
                  </a:lnTo>
                  <a:lnTo>
                    <a:pt x="314" y="1432"/>
                  </a:lnTo>
                  <a:lnTo>
                    <a:pt x="342" y="1442"/>
                  </a:lnTo>
                  <a:lnTo>
                    <a:pt x="372" y="1448"/>
                  </a:lnTo>
                  <a:lnTo>
                    <a:pt x="402" y="1454"/>
                  </a:lnTo>
                  <a:lnTo>
                    <a:pt x="434" y="1454"/>
                  </a:lnTo>
                  <a:lnTo>
                    <a:pt x="434" y="1454"/>
                  </a:lnTo>
                  <a:lnTo>
                    <a:pt x="462" y="1454"/>
                  </a:lnTo>
                  <a:lnTo>
                    <a:pt x="488" y="1450"/>
                  </a:lnTo>
                  <a:lnTo>
                    <a:pt x="516" y="1444"/>
                  </a:lnTo>
                  <a:lnTo>
                    <a:pt x="542" y="1436"/>
                  </a:lnTo>
                  <a:lnTo>
                    <a:pt x="566" y="1426"/>
                  </a:lnTo>
                  <a:lnTo>
                    <a:pt x="590" y="1416"/>
                  </a:lnTo>
                  <a:lnTo>
                    <a:pt x="614" y="1402"/>
                  </a:lnTo>
                  <a:lnTo>
                    <a:pt x="634" y="1386"/>
                  </a:lnTo>
                  <a:lnTo>
                    <a:pt x="654" y="1370"/>
                  </a:lnTo>
                  <a:lnTo>
                    <a:pt x="674" y="1352"/>
                  </a:lnTo>
                  <a:lnTo>
                    <a:pt x="692" y="1332"/>
                  </a:lnTo>
                  <a:lnTo>
                    <a:pt x="706" y="1310"/>
                  </a:lnTo>
                  <a:lnTo>
                    <a:pt x="722" y="1288"/>
                  </a:lnTo>
                  <a:lnTo>
                    <a:pt x="734" y="1264"/>
                  </a:lnTo>
                  <a:lnTo>
                    <a:pt x="744" y="1240"/>
                  </a:lnTo>
                  <a:lnTo>
                    <a:pt x="752" y="1214"/>
                  </a:lnTo>
                  <a:lnTo>
                    <a:pt x="1628" y="1214"/>
                  </a:lnTo>
                  <a:lnTo>
                    <a:pt x="1628" y="1214"/>
                  </a:lnTo>
                  <a:lnTo>
                    <a:pt x="1636" y="1240"/>
                  </a:lnTo>
                  <a:lnTo>
                    <a:pt x="1646" y="1264"/>
                  </a:lnTo>
                  <a:lnTo>
                    <a:pt x="1658" y="1288"/>
                  </a:lnTo>
                  <a:lnTo>
                    <a:pt x="1674" y="1310"/>
                  </a:lnTo>
                  <a:lnTo>
                    <a:pt x="1688" y="1332"/>
                  </a:lnTo>
                  <a:lnTo>
                    <a:pt x="1706" y="1352"/>
                  </a:lnTo>
                  <a:lnTo>
                    <a:pt x="1726" y="1370"/>
                  </a:lnTo>
                  <a:lnTo>
                    <a:pt x="1746" y="1386"/>
                  </a:lnTo>
                  <a:lnTo>
                    <a:pt x="1768" y="1402"/>
                  </a:lnTo>
                  <a:lnTo>
                    <a:pt x="1790" y="1416"/>
                  </a:lnTo>
                  <a:lnTo>
                    <a:pt x="1814" y="1426"/>
                  </a:lnTo>
                  <a:lnTo>
                    <a:pt x="1838" y="1436"/>
                  </a:lnTo>
                  <a:lnTo>
                    <a:pt x="1864" y="1444"/>
                  </a:lnTo>
                  <a:lnTo>
                    <a:pt x="1892" y="1450"/>
                  </a:lnTo>
                  <a:lnTo>
                    <a:pt x="1918" y="1454"/>
                  </a:lnTo>
                  <a:lnTo>
                    <a:pt x="1946" y="1454"/>
                  </a:lnTo>
                  <a:lnTo>
                    <a:pt x="1946" y="1454"/>
                  </a:lnTo>
                  <a:lnTo>
                    <a:pt x="1974" y="1454"/>
                  </a:lnTo>
                  <a:lnTo>
                    <a:pt x="2002" y="1450"/>
                  </a:lnTo>
                  <a:lnTo>
                    <a:pt x="2028" y="1444"/>
                  </a:lnTo>
                  <a:lnTo>
                    <a:pt x="2054" y="1436"/>
                  </a:lnTo>
                  <a:lnTo>
                    <a:pt x="2080" y="1426"/>
                  </a:lnTo>
                  <a:lnTo>
                    <a:pt x="2104" y="1416"/>
                  </a:lnTo>
                  <a:lnTo>
                    <a:pt x="2126" y="1402"/>
                  </a:lnTo>
                  <a:lnTo>
                    <a:pt x="2148" y="1386"/>
                  </a:lnTo>
                  <a:lnTo>
                    <a:pt x="2168" y="1370"/>
                  </a:lnTo>
                  <a:lnTo>
                    <a:pt x="2188" y="1352"/>
                  </a:lnTo>
                  <a:lnTo>
                    <a:pt x="2204" y="1332"/>
                  </a:lnTo>
                  <a:lnTo>
                    <a:pt x="2220" y="1310"/>
                  </a:lnTo>
                  <a:lnTo>
                    <a:pt x="2234" y="1288"/>
                  </a:lnTo>
                  <a:lnTo>
                    <a:pt x="2246" y="1264"/>
                  </a:lnTo>
                  <a:lnTo>
                    <a:pt x="2258" y="1240"/>
                  </a:lnTo>
                  <a:lnTo>
                    <a:pt x="2266" y="1214"/>
                  </a:lnTo>
                  <a:lnTo>
                    <a:pt x="2616" y="1214"/>
                  </a:lnTo>
                  <a:lnTo>
                    <a:pt x="2616" y="1214"/>
                  </a:lnTo>
                  <a:lnTo>
                    <a:pt x="2638" y="1214"/>
                  </a:lnTo>
                  <a:lnTo>
                    <a:pt x="2660" y="1210"/>
                  </a:lnTo>
                  <a:lnTo>
                    <a:pt x="2680" y="1206"/>
                  </a:lnTo>
                  <a:lnTo>
                    <a:pt x="2702" y="1200"/>
                  </a:lnTo>
                  <a:lnTo>
                    <a:pt x="2722" y="1194"/>
                  </a:lnTo>
                  <a:lnTo>
                    <a:pt x="2740" y="1184"/>
                  </a:lnTo>
                  <a:lnTo>
                    <a:pt x="2758" y="1174"/>
                  </a:lnTo>
                  <a:lnTo>
                    <a:pt x="2776" y="1164"/>
                  </a:lnTo>
                  <a:lnTo>
                    <a:pt x="2776" y="1164"/>
                  </a:lnTo>
                  <a:lnTo>
                    <a:pt x="2782" y="1164"/>
                  </a:lnTo>
                  <a:lnTo>
                    <a:pt x="2806" y="1164"/>
                  </a:lnTo>
                  <a:lnTo>
                    <a:pt x="2806" y="1164"/>
                  </a:lnTo>
                  <a:lnTo>
                    <a:pt x="2818" y="1164"/>
                  </a:lnTo>
                  <a:lnTo>
                    <a:pt x="2830" y="1162"/>
                  </a:lnTo>
                  <a:lnTo>
                    <a:pt x="2854" y="1154"/>
                  </a:lnTo>
                  <a:lnTo>
                    <a:pt x="2874" y="1144"/>
                  </a:lnTo>
                  <a:lnTo>
                    <a:pt x="2892" y="1128"/>
                  </a:lnTo>
                  <a:lnTo>
                    <a:pt x="2906" y="1110"/>
                  </a:lnTo>
                  <a:lnTo>
                    <a:pt x="2918" y="1090"/>
                  </a:lnTo>
                  <a:lnTo>
                    <a:pt x="2924" y="1068"/>
                  </a:lnTo>
                  <a:lnTo>
                    <a:pt x="2926" y="1056"/>
                  </a:lnTo>
                  <a:lnTo>
                    <a:pt x="2926" y="1044"/>
                  </a:lnTo>
                  <a:lnTo>
                    <a:pt x="2926" y="980"/>
                  </a:lnTo>
                  <a:lnTo>
                    <a:pt x="2926" y="980"/>
                  </a:lnTo>
                  <a:lnTo>
                    <a:pt x="2924" y="956"/>
                  </a:lnTo>
                  <a:lnTo>
                    <a:pt x="2918" y="936"/>
                  </a:lnTo>
                  <a:lnTo>
                    <a:pt x="2908" y="916"/>
                  </a:lnTo>
                  <a:lnTo>
                    <a:pt x="2896" y="900"/>
                  </a:lnTo>
                  <a:lnTo>
                    <a:pt x="2896" y="678"/>
                  </a:lnTo>
                  <a:lnTo>
                    <a:pt x="2896" y="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 name="Freeform 8"/>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 name="Freeform 9"/>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 name="Freeform 10"/>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 name="Freeform 11"/>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 name="Freeform 12"/>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 name="Freeform 13"/>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 name="Freeform 14"/>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 name="Freeform 15"/>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 name="Freeform 16"/>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 name="Freeform 17"/>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 name="Freeform 18"/>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 name="Rectangle 19"/>
            <p:cNvSpPr>
              <a:spLocks noChangeArrowheads="1"/>
            </p:cNvSpPr>
            <p:nvPr/>
          </p:nvSpPr>
          <p:spPr bwMode="auto">
            <a:xfrm>
              <a:off x="3281" y="216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 name="Rectangle 20"/>
            <p:cNvSpPr>
              <a:spLocks noChangeArrowheads="1"/>
            </p:cNvSpPr>
            <p:nvPr/>
          </p:nvSpPr>
          <p:spPr bwMode="auto">
            <a:xfrm>
              <a:off x="4655" y="2327"/>
              <a:ext cx="304"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 name="Rectangle 21"/>
            <p:cNvSpPr>
              <a:spLocks noChangeArrowheads="1"/>
            </p:cNvSpPr>
            <p:nvPr/>
          </p:nvSpPr>
          <p:spPr bwMode="auto">
            <a:xfrm>
              <a:off x="3317" y="2327"/>
              <a:ext cx="64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 name="Freeform 22"/>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Rectangle 23"/>
            <p:cNvSpPr>
              <a:spLocks noChangeArrowheads="1"/>
            </p:cNvSpPr>
            <p:nvPr/>
          </p:nvSpPr>
          <p:spPr bwMode="auto">
            <a:xfrm>
              <a:off x="3281" y="195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Freeform 24"/>
            <p:cNvSpPr>
              <a:spLocks/>
            </p:cNvSpPr>
            <p:nvPr/>
          </p:nvSpPr>
          <p:spPr bwMode="auto">
            <a:xfrm>
              <a:off x="4723"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 name="Freeform 25"/>
            <p:cNvSpPr>
              <a:spLocks/>
            </p:cNvSpPr>
            <p:nvPr/>
          </p:nvSpPr>
          <p:spPr bwMode="auto">
            <a:xfrm>
              <a:off x="4723"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Freeform 26"/>
            <p:cNvSpPr>
              <a:spLocks/>
            </p:cNvSpPr>
            <p:nvPr/>
          </p:nvSpPr>
          <p:spPr bwMode="auto">
            <a:xfrm>
              <a:off x="4381" y="1615"/>
              <a:ext cx="282" cy="132"/>
            </a:xfrm>
            <a:custGeom>
              <a:avLst/>
              <a:gdLst>
                <a:gd name="T0" fmla="*/ 282 w 282"/>
                <a:gd name="T1" fmla="*/ 32 h 132"/>
                <a:gd name="T2" fmla="*/ 282 w 282"/>
                <a:gd name="T3" fmla="*/ 32 h 132"/>
                <a:gd name="T4" fmla="*/ 280 w 282"/>
                <a:gd name="T5" fmla="*/ 24 h 132"/>
                <a:gd name="T6" fmla="*/ 278 w 282"/>
                <a:gd name="T7" fmla="*/ 18 h 132"/>
                <a:gd name="T8" fmla="*/ 272 w 282"/>
                <a:gd name="T9" fmla="*/ 8 h 132"/>
                <a:gd name="T10" fmla="*/ 262 w 282"/>
                <a:gd name="T11" fmla="*/ 2 h 132"/>
                <a:gd name="T12" fmla="*/ 256 w 282"/>
                <a:gd name="T13" fmla="*/ 0 h 132"/>
                <a:gd name="T14" fmla="*/ 250 w 282"/>
                <a:gd name="T15" fmla="*/ 0 h 132"/>
                <a:gd name="T16" fmla="*/ 32 w 282"/>
                <a:gd name="T17" fmla="*/ 0 h 132"/>
                <a:gd name="T18" fmla="*/ 32 w 282"/>
                <a:gd name="T19" fmla="*/ 0 h 132"/>
                <a:gd name="T20" fmla="*/ 26 w 282"/>
                <a:gd name="T21" fmla="*/ 0 h 132"/>
                <a:gd name="T22" fmla="*/ 20 w 282"/>
                <a:gd name="T23" fmla="*/ 2 h 132"/>
                <a:gd name="T24" fmla="*/ 10 w 282"/>
                <a:gd name="T25" fmla="*/ 8 h 132"/>
                <a:gd name="T26" fmla="*/ 4 w 282"/>
                <a:gd name="T27" fmla="*/ 18 h 132"/>
                <a:gd name="T28" fmla="*/ 2 w 282"/>
                <a:gd name="T29" fmla="*/ 24 h 132"/>
                <a:gd name="T30" fmla="*/ 0 w 282"/>
                <a:gd name="T31" fmla="*/ 32 h 132"/>
                <a:gd name="T32" fmla="*/ 0 w 282"/>
                <a:gd name="T33" fmla="*/ 132 h 132"/>
                <a:gd name="T34" fmla="*/ 282 w 282"/>
                <a:gd name="T35" fmla="*/ 132 h 132"/>
                <a:gd name="T36" fmla="*/ 282 w 282"/>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282" y="32"/>
                  </a:moveTo>
                  <a:lnTo>
                    <a:pt x="282" y="32"/>
                  </a:lnTo>
                  <a:lnTo>
                    <a:pt x="280" y="24"/>
                  </a:lnTo>
                  <a:lnTo>
                    <a:pt x="278" y="18"/>
                  </a:lnTo>
                  <a:lnTo>
                    <a:pt x="272" y="8"/>
                  </a:lnTo>
                  <a:lnTo>
                    <a:pt x="262" y="2"/>
                  </a:lnTo>
                  <a:lnTo>
                    <a:pt x="256" y="0"/>
                  </a:lnTo>
                  <a:lnTo>
                    <a:pt x="250" y="0"/>
                  </a:lnTo>
                  <a:lnTo>
                    <a:pt x="32" y="0"/>
                  </a:lnTo>
                  <a:lnTo>
                    <a:pt x="32" y="0"/>
                  </a:lnTo>
                  <a:lnTo>
                    <a:pt x="26" y="0"/>
                  </a:lnTo>
                  <a:lnTo>
                    <a:pt x="20" y="2"/>
                  </a:lnTo>
                  <a:lnTo>
                    <a:pt x="10" y="8"/>
                  </a:lnTo>
                  <a:lnTo>
                    <a:pt x="4" y="18"/>
                  </a:lnTo>
                  <a:lnTo>
                    <a:pt x="2" y="24"/>
                  </a:lnTo>
                  <a:lnTo>
                    <a:pt x="0" y="32"/>
                  </a:lnTo>
                  <a:lnTo>
                    <a:pt x="0" y="132"/>
                  </a:lnTo>
                  <a:lnTo>
                    <a:pt x="282" y="132"/>
                  </a:lnTo>
                  <a:lnTo>
                    <a:pt x="28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Freeform 27"/>
            <p:cNvSpPr>
              <a:spLocks/>
            </p:cNvSpPr>
            <p:nvPr/>
          </p:nvSpPr>
          <p:spPr bwMode="auto">
            <a:xfrm>
              <a:off x="4381" y="1787"/>
              <a:ext cx="282" cy="132"/>
            </a:xfrm>
            <a:custGeom>
              <a:avLst/>
              <a:gdLst>
                <a:gd name="T0" fmla="*/ 0 w 282"/>
                <a:gd name="T1" fmla="*/ 100 h 132"/>
                <a:gd name="T2" fmla="*/ 0 w 282"/>
                <a:gd name="T3" fmla="*/ 100 h 132"/>
                <a:gd name="T4" fmla="*/ 2 w 282"/>
                <a:gd name="T5" fmla="*/ 106 h 132"/>
                <a:gd name="T6" fmla="*/ 4 w 282"/>
                <a:gd name="T7" fmla="*/ 112 h 132"/>
                <a:gd name="T8" fmla="*/ 10 w 282"/>
                <a:gd name="T9" fmla="*/ 122 h 132"/>
                <a:gd name="T10" fmla="*/ 20 w 282"/>
                <a:gd name="T11" fmla="*/ 130 h 132"/>
                <a:gd name="T12" fmla="*/ 26 w 282"/>
                <a:gd name="T13" fmla="*/ 130 h 132"/>
                <a:gd name="T14" fmla="*/ 32 w 282"/>
                <a:gd name="T15" fmla="*/ 132 h 132"/>
                <a:gd name="T16" fmla="*/ 250 w 282"/>
                <a:gd name="T17" fmla="*/ 132 h 132"/>
                <a:gd name="T18" fmla="*/ 250 w 282"/>
                <a:gd name="T19" fmla="*/ 132 h 132"/>
                <a:gd name="T20" fmla="*/ 256 w 282"/>
                <a:gd name="T21" fmla="*/ 130 h 132"/>
                <a:gd name="T22" fmla="*/ 262 w 282"/>
                <a:gd name="T23" fmla="*/ 130 h 132"/>
                <a:gd name="T24" fmla="*/ 272 w 282"/>
                <a:gd name="T25" fmla="*/ 122 h 132"/>
                <a:gd name="T26" fmla="*/ 278 w 282"/>
                <a:gd name="T27" fmla="*/ 112 h 132"/>
                <a:gd name="T28" fmla="*/ 280 w 282"/>
                <a:gd name="T29" fmla="*/ 106 h 132"/>
                <a:gd name="T30" fmla="*/ 282 w 282"/>
                <a:gd name="T31" fmla="*/ 100 h 132"/>
                <a:gd name="T32" fmla="*/ 282 w 282"/>
                <a:gd name="T33" fmla="*/ 0 h 132"/>
                <a:gd name="T34" fmla="*/ 0 w 282"/>
                <a:gd name="T35" fmla="*/ 0 h 132"/>
                <a:gd name="T36" fmla="*/ 0 w 282"/>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0" y="100"/>
                  </a:moveTo>
                  <a:lnTo>
                    <a:pt x="0" y="100"/>
                  </a:lnTo>
                  <a:lnTo>
                    <a:pt x="2" y="106"/>
                  </a:lnTo>
                  <a:lnTo>
                    <a:pt x="4" y="112"/>
                  </a:lnTo>
                  <a:lnTo>
                    <a:pt x="10" y="122"/>
                  </a:lnTo>
                  <a:lnTo>
                    <a:pt x="20" y="130"/>
                  </a:lnTo>
                  <a:lnTo>
                    <a:pt x="26" y="130"/>
                  </a:lnTo>
                  <a:lnTo>
                    <a:pt x="32" y="132"/>
                  </a:lnTo>
                  <a:lnTo>
                    <a:pt x="250" y="132"/>
                  </a:lnTo>
                  <a:lnTo>
                    <a:pt x="250" y="132"/>
                  </a:lnTo>
                  <a:lnTo>
                    <a:pt x="256" y="130"/>
                  </a:lnTo>
                  <a:lnTo>
                    <a:pt x="262" y="130"/>
                  </a:lnTo>
                  <a:lnTo>
                    <a:pt x="272" y="122"/>
                  </a:lnTo>
                  <a:lnTo>
                    <a:pt x="278" y="112"/>
                  </a:lnTo>
                  <a:lnTo>
                    <a:pt x="280" y="106"/>
                  </a:lnTo>
                  <a:lnTo>
                    <a:pt x="282" y="100"/>
                  </a:lnTo>
                  <a:lnTo>
                    <a:pt x="282"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Freeform 28"/>
            <p:cNvSpPr>
              <a:spLocks/>
            </p:cNvSpPr>
            <p:nvPr/>
          </p:nvSpPr>
          <p:spPr bwMode="auto">
            <a:xfrm>
              <a:off x="4041" y="1615"/>
              <a:ext cx="280" cy="132"/>
            </a:xfrm>
            <a:custGeom>
              <a:avLst/>
              <a:gdLst>
                <a:gd name="T0" fmla="*/ 280 w 280"/>
                <a:gd name="T1" fmla="*/ 32 h 132"/>
                <a:gd name="T2" fmla="*/ 280 w 280"/>
                <a:gd name="T3" fmla="*/ 32 h 132"/>
                <a:gd name="T4" fmla="*/ 280 w 280"/>
                <a:gd name="T5" fmla="*/ 24 h 132"/>
                <a:gd name="T6" fmla="*/ 278 w 280"/>
                <a:gd name="T7" fmla="*/ 18 h 132"/>
                <a:gd name="T8" fmla="*/ 272 w 280"/>
                <a:gd name="T9" fmla="*/ 8 h 132"/>
                <a:gd name="T10" fmla="*/ 262 w 280"/>
                <a:gd name="T11" fmla="*/ 2 h 132"/>
                <a:gd name="T12" fmla="*/ 256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2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2" y="8"/>
                  </a:lnTo>
                  <a:lnTo>
                    <a:pt x="262" y="2"/>
                  </a:lnTo>
                  <a:lnTo>
                    <a:pt x="256" y="0"/>
                  </a:lnTo>
                  <a:lnTo>
                    <a:pt x="248" y="0"/>
                  </a:lnTo>
                  <a:lnTo>
                    <a:pt x="32" y="0"/>
                  </a:lnTo>
                  <a:lnTo>
                    <a:pt x="32" y="0"/>
                  </a:lnTo>
                  <a:lnTo>
                    <a:pt x="26" y="0"/>
                  </a:lnTo>
                  <a:lnTo>
                    <a:pt x="20" y="2"/>
                  </a:lnTo>
                  <a:lnTo>
                    <a:pt x="10" y="8"/>
                  </a:lnTo>
                  <a:lnTo>
                    <a:pt x="2" y="18"/>
                  </a:lnTo>
                  <a:lnTo>
                    <a:pt x="2"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Freeform 29"/>
            <p:cNvSpPr>
              <a:spLocks/>
            </p:cNvSpPr>
            <p:nvPr/>
          </p:nvSpPr>
          <p:spPr bwMode="auto">
            <a:xfrm>
              <a:off x="4041" y="1787"/>
              <a:ext cx="280" cy="132"/>
            </a:xfrm>
            <a:custGeom>
              <a:avLst/>
              <a:gdLst>
                <a:gd name="T0" fmla="*/ 0 w 280"/>
                <a:gd name="T1" fmla="*/ 100 h 132"/>
                <a:gd name="T2" fmla="*/ 0 w 280"/>
                <a:gd name="T3" fmla="*/ 100 h 132"/>
                <a:gd name="T4" fmla="*/ 2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6 w 280"/>
                <a:gd name="T21" fmla="*/ 130 h 132"/>
                <a:gd name="T22" fmla="*/ 262 w 280"/>
                <a:gd name="T23" fmla="*/ 130 h 132"/>
                <a:gd name="T24" fmla="*/ 272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2" y="106"/>
                  </a:lnTo>
                  <a:lnTo>
                    <a:pt x="2" y="112"/>
                  </a:lnTo>
                  <a:lnTo>
                    <a:pt x="10" y="122"/>
                  </a:lnTo>
                  <a:lnTo>
                    <a:pt x="20" y="130"/>
                  </a:lnTo>
                  <a:lnTo>
                    <a:pt x="26" y="130"/>
                  </a:lnTo>
                  <a:lnTo>
                    <a:pt x="32" y="132"/>
                  </a:lnTo>
                  <a:lnTo>
                    <a:pt x="248" y="132"/>
                  </a:lnTo>
                  <a:lnTo>
                    <a:pt x="248" y="132"/>
                  </a:lnTo>
                  <a:lnTo>
                    <a:pt x="256" y="130"/>
                  </a:lnTo>
                  <a:lnTo>
                    <a:pt x="262" y="130"/>
                  </a:lnTo>
                  <a:lnTo>
                    <a:pt x="272"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 name="Freeform 30"/>
            <p:cNvSpPr>
              <a:spLocks/>
            </p:cNvSpPr>
            <p:nvPr/>
          </p:nvSpPr>
          <p:spPr bwMode="auto">
            <a:xfrm>
              <a:off x="370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 name="Freeform 31"/>
            <p:cNvSpPr>
              <a:spLocks/>
            </p:cNvSpPr>
            <p:nvPr/>
          </p:nvSpPr>
          <p:spPr bwMode="auto">
            <a:xfrm>
              <a:off x="370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 name="Freeform 32"/>
            <p:cNvSpPr>
              <a:spLocks/>
            </p:cNvSpPr>
            <p:nvPr/>
          </p:nvSpPr>
          <p:spPr bwMode="auto">
            <a:xfrm>
              <a:off x="336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33"/>
            <p:cNvSpPr>
              <a:spLocks/>
            </p:cNvSpPr>
            <p:nvPr/>
          </p:nvSpPr>
          <p:spPr bwMode="auto">
            <a:xfrm>
              <a:off x="336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34"/>
            <p:cNvSpPr>
              <a:spLocks/>
            </p:cNvSpPr>
            <p:nvPr/>
          </p:nvSpPr>
          <p:spPr bwMode="auto">
            <a:xfrm>
              <a:off x="3021"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 name="Freeform 35"/>
            <p:cNvSpPr>
              <a:spLocks/>
            </p:cNvSpPr>
            <p:nvPr/>
          </p:nvSpPr>
          <p:spPr bwMode="auto">
            <a:xfrm>
              <a:off x="3021"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 name="Freeform 36"/>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 name="Freeform 37"/>
            <p:cNvSpPr>
              <a:spLocks/>
            </p:cNvSpPr>
            <p:nvPr/>
          </p:nvSpPr>
          <p:spPr bwMode="auto">
            <a:xfrm>
              <a:off x="2917" y="1857"/>
              <a:ext cx="328" cy="328"/>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 name="Freeform 38"/>
            <p:cNvSpPr>
              <a:spLocks noEditPoints="1"/>
            </p:cNvSpPr>
            <p:nvPr/>
          </p:nvSpPr>
          <p:spPr bwMode="auto">
            <a:xfrm>
              <a:off x="2941" y="1881"/>
              <a:ext cx="280" cy="28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 name="Freeform 39"/>
            <p:cNvSpPr>
              <a:spLocks/>
            </p:cNvSpPr>
            <p:nvPr/>
          </p:nvSpPr>
          <p:spPr bwMode="auto">
            <a:xfrm>
              <a:off x="2905" y="1925"/>
              <a:ext cx="24" cy="196"/>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 name="Freeform 40"/>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 name="Freeform 41"/>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 name="Freeform 42"/>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 name="Freeform 43"/>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 name="Freeform 44"/>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 name="Freeform 45"/>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 name="Freeform 46"/>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59" name="Group 58"/>
          <p:cNvGrpSpPr>
            <a:grpSpLocks noChangeAspect="1"/>
          </p:cNvGrpSpPr>
          <p:nvPr/>
        </p:nvGrpSpPr>
        <p:grpSpPr bwMode="auto">
          <a:xfrm flipH="1">
            <a:off x="3300836" y="4064056"/>
            <a:ext cx="1742397" cy="925754"/>
            <a:chOff x="2291" y="1337"/>
            <a:chExt cx="3098" cy="1646"/>
          </a:xfrm>
        </p:grpSpPr>
        <p:sp>
          <p:nvSpPr>
            <p:cNvPr id="60" name="AutoShape 3"/>
            <p:cNvSpPr>
              <a:spLocks noChangeAspect="1" noChangeArrowheads="1" noTextEdit="1"/>
            </p:cNvSpPr>
            <p:nvPr/>
          </p:nvSpPr>
          <p:spPr bwMode="auto">
            <a:xfrm>
              <a:off x="2291" y="1337"/>
              <a:ext cx="3098" cy="1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 name="Freeform 5"/>
            <p:cNvSpPr>
              <a:spLocks/>
            </p:cNvSpPr>
            <p:nvPr/>
          </p:nvSpPr>
          <p:spPr bwMode="auto">
            <a:xfrm>
              <a:off x="2333" y="1401"/>
              <a:ext cx="3056" cy="1582"/>
            </a:xfrm>
            <a:custGeom>
              <a:avLst/>
              <a:gdLst>
                <a:gd name="T0" fmla="*/ 620 w 3056"/>
                <a:gd name="T1" fmla="*/ 2 h 1582"/>
                <a:gd name="T2" fmla="*/ 522 w 3056"/>
                <a:gd name="T3" fmla="*/ 24 h 1582"/>
                <a:gd name="T4" fmla="*/ 434 w 3056"/>
                <a:gd name="T5" fmla="*/ 74 h 1582"/>
                <a:gd name="T6" fmla="*/ 366 w 3056"/>
                <a:gd name="T7" fmla="*/ 146 h 1582"/>
                <a:gd name="T8" fmla="*/ 328 w 3056"/>
                <a:gd name="T9" fmla="*/ 212 h 1582"/>
                <a:gd name="T10" fmla="*/ 304 w 3056"/>
                <a:gd name="T11" fmla="*/ 290 h 1582"/>
                <a:gd name="T12" fmla="*/ 300 w 3056"/>
                <a:gd name="T13" fmla="*/ 364 h 1582"/>
                <a:gd name="T14" fmla="*/ 300 w 3056"/>
                <a:gd name="T15" fmla="*/ 438 h 1582"/>
                <a:gd name="T16" fmla="*/ 232 w 3056"/>
                <a:gd name="T17" fmla="*/ 460 h 1582"/>
                <a:gd name="T18" fmla="*/ 152 w 3056"/>
                <a:gd name="T19" fmla="*/ 508 h 1582"/>
                <a:gd name="T20" fmla="*/ 88 w 3056"/>
                <a:gd name="T21" fmla="*/ 574 h 1582"/>
                <a:gd name="T22" fmla="*/ 44 w 3056"/>
                <a:gd name="T23" fmla="*/ 656 h 1582"/>
                <a:gd name="T24" fmla="*/ 34 w 3056"/>
                <a:gd name="T25" fmla="*/ 678 h 1582"/>
                <a:gd name="T26" fmla="*/ 20 w 3056"/>
                <a:gd name="T27" fmla="*/ 782 h 1582"/>
                <a:gd name="T28" fmla="*/ 4 w 3056"/>
                <a:gd name="T29" fmla="*/ 1002 h 1582"/>
                <a:gd name="T30" fmla="*/ 0 w 3056"/>
                <a:gd name="T31" fmla="*/ 1108 h 1582"/>
                <a:gd name="T32" fmla="*/ 32 w 3056"/>
                <a:gd name="T33" fmla="*/ 1210 h 1582"/>
                <a:gd name="T34" fmla="*/ 112 w 3056"/>
                <a:gd name="T35" fmla="*/ 1278 h 1582"/>
                <a:gd name="T36" fmla="*/ 148 w 3056"/>
                <a:gd name="T37" fmla="*/ 1372 h 1582"/>
                <a:gd name="T38" fmla="*/ 226 w 3056"/>
                <a:gd name="T39" fmla="*/ 1474 h 1582"/>
                <a:gd name="T40" fmla="*/ 334 w 3056"/>
                <a:gd name="T41" fmla="*/ 1548 h 1582"/>
                <a:gd name="T42" fmla="*/ 464 w 3056"/>
                <a:gd name="T43" fmla="*/ 1582 h 1582"/>
                <a:gd name="T44" fmla="*/ 556 w 3056"/>
                <a:gd name="T45" fmla="*/ 1578 h 1582"/>
                <a:gd name="T46" fmla="*/ 666 w 3056"/>
                <a:gd name="T47" fmla="*/ 1544 h 1582"/>
                <a:gd name="T48" fmla="*/ 762 w 3056"/>
                <a:gd name="T49" fmla="*/ 1482 h 1582"/>
                <a:gd name="T50" fmla="*/ 836 w 3056"/>
                <a:gd name="T51" fmla="*/ 1394 h 1582"/>
                <a:gd name="T52" fmla="*/ 1648 w 3056"/>
                <a:gd name="T53" fmla="*/ 1342 h 1582"/>
                <a:gd name="T54" fmla="*/ 1708 w 3056"/>
                <a:gd name="T55" fmla="*/ 1440 h 1582"/>
                <a:gd name="T56" fmla="*/ 1794 w 3056"/>
                <a:gd name="T57" fmla="*/ 1516 h 1582"/>
                <a:gd name="T58" fmla="*/ 1896 w 3056"/>
                <a:gd name="T59" fmla="*/ 1566 h 1582"/>
                <a:gd name="T60" fmla="*/ 2012 w 3056"/>
                <a:gd name="T61" fmla="*/ 1582 h 1582"/>
                <a:gd name="T62" fmla="*/ 2098 w 3056"/>
                <a:gd name="T63" fmla="*/ 1572 h 1582"/>
                <a:gd name="T64" fmla="*/ 2206 w 3056"/>
                <a:gd name="T65" fmla="*/ 1532 h 1582"/>
                <a:gd name="T66" fmla="*/ 2296 w 3056"/>
                <a:gd name="T67" fmla="*/ 1462 h 1582"/>
                <a:gd name="T68" fmla="*/ 2362 w 3056"/>
                <a:gd name="T69" fmla="*/ 1368 h 1582"/>
                <a:gd name="T70" fmla="*/ 2704 w 3056"/>
                <a:gd name="T71" fmla="*/ 1342 h 1582"/>
                <a:gd name="T72" fmla="*/ 2796 w 3056"/>
                <a:gd name="T73" fmla="*/ 1322 h 1582"/>
                <a:gd name="T74" fmla="*/ 2872 w 3056"/>
                <a:gd name="T75" fmla="*/ 1292 h 1582"/>
                <a:gd name="T76" fmla="*/ 2926 w 3056"/>
                <a:gd name="T77" fmla="*/ 1284 h 1582"/>
                <a:gd name="T78" fmla="*/ 2988 w 3056"/>
                <a:gd name="T79" fmla="*/ 1250 h 1582"/>
                <a:gd name="T80" fmla="*/ 3034 w 3056"/>
                <a:gd name="T81" fmla="*/ 1196 h 1582"/>
                <a:gd name="T82" fmla="*/ 3054 w 3056"/>
                <a:gd name="T83" fmla="*/ 1126 h 1582"/>
                <a:gd name="T84" fmla="*/ 3054 w 3056"/>
                <a:gd name="T85" fmla="*/ 1016 h 1582"/>
                <a:gd name="T86" fmla="*/ 3024 w 3056"/>
                <a:gd name="T87" fmla="*/ 346 h 1582"/>
                <a:gd name="T88" fmla="*/ 3010 w 3056"/>
                <a:gd name="T89" fmla="*/ 244 h 1582"/>
                <a:gd name="T90" fmla="*/ 2946 w 3056"/>
                <a:gd name="T91" fmla="*/ 126 h 1582"/>
                <a:gd name="T92" fmla="*/ 2844 w 3056"/>
                <a:gd name="T93" fmla="*/ 42 h 1582"/>
                <a:gd name="T94" fmla="*/ 2716 w 3056"/>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6" h="1582">
                  <a:moveTo>
                    <a:pt x="2680" y="0"/>
                  </a:moveTo>
                  <a:lnTo>
                    <a:pt x="646" y="0"/>
                  </a:lnTo>
                  <a:lnTo>
                    <a:pt x="646" y="0"/>
                  </a:lnTo>
                  <a:lnTo>
                    <a:pt x="620" y="2"/>
                  </a:lnTo>
                  <a:lnTo>
                    <a:pt x="594" y="4"/>
                  </a:lnTo>
                  <a:lnTo>
                    <a:pt x="570" y="10"/>
                  </a:lnTo>
                  <a:lnTo>
                    <a:pt x="544" y="16"/>
                  </a:lnTo>
                  <a:lnTo>
                    <a:pt x="522" y="24"/>
                  </a:lnTo>
                  <a:lnTo>
                    <a:pt x="498" y="34"/>
                  </a:lnTo>
                  <a:lnTo>
                    <a:pt x="476" y="46"/>
                  </a:lnTo>
                  <a:lnTo>
                    <a:pt x="454" y="58"/>
                  </a:lnTo>
                  <a:lnTo>
                    <a:pt x="434" y="74"/>
                  </a:lnTo>
                  <a:lnTo>
                    <a:pt x="416" y="90"/>
                  </a:lnTo>
                  <a:lnTo>
                    <a:pt x="398" y="106"/>
                  </a:lnTo>
                  <a:lnTo>
                    <a:pt x="380" y="126"/>
                  </a:lnTo>
                  <a:lnTo>
                    <a:pt x="366" y="146"/>
                  </a:lnTo>
                  <a:lnTo>
                    <a:pt x="352" y="166"/>
                  </a:lnTo>
                  <a:lnTo>
                    <a:pt x="340" y="190"/>
                  </a:lnTo>
                  <a:lnTo>
                    <a:pt x="328" y="212"/>
                  </a:lnTo>
                  <a:lnTo>
                    <a:pt x="328" y="212"/>
                  </a:lnTo>
                  <a:lnTo>
                    <a:pt x="320" y="232"/>
                  </a:lnTo>
                  <a:lnTo>
                    <a:pt x="312" y="252"/>
                  </a:lnTo>
                  <a:lnTo>
                    <a:pt x="308" y="270"/>
                  </a:lnTo>
                  <a:lnTo>
                    <a:pt x="304" y="290"/>
                  </a:lnTo>
                  <a:lnTo>
                    <a:pt x="302" y="328"/>
                  </a:lnTo>
                  <a:lnTo>
                    <a:pt x="300" y="362"/>
                  </a:lnTo>
                  <a:lnTo>
                    <a:pt x="300" y="364"/>
                  </a:lnTo>
                  <a:lnTo>
                    <a:pt x="300" y="364"/>
                  </a:lnTo>
                  <a:lnTo>
                    <a:pt x="300" y="396"/>
                  </a:lnTo>
                  <a:lnTo>
                    <a:pt x="300" y="396"/>
                  </a:lnTo>
                  <a:lnTo>
                    <a:pt x="300" y="406"/>
                  </a:lnTo>
                  <a:lnTo>
                    <a:pt x="300" y="438"/>
                  </a:lnTo>
                  <a:lnTo>
                    <a:pt x="300" y="438"/>
                  </a:lnTo>
                  <a:lnTo>
                    <a:pt x="276" y="444"/>
                  </a:lnTo>
                  <a:lnTo>
                    <a:pt x="254" y="452"/>
                  </a:lnTo>
                  <a:lnTo>
                    <a:pt x="232" y="460"/>
                  </a:lnTo>
                  <a:lnTo>
                    <a:pt x="210" y="470"/>
                  </a:lnTo>
                  <a:lnTo>
                    <a:pt x="190" y="482"/>
                  </a:lnTo>
                  <a:lnTo>
                    <a:pt x="172" y="494"/>
                  </a:lnTo>
                  <a:lnTo>
                    <a:pt x="152" y="508"/>
                  </a:lnTo>
                  <a:lnTo>
                    <a:pt x="134" y="524"/>
                  </a:lnTo>
                  <a:lnTo>
                    <a:pt x="118" y="540"/>
                  </a:lnTo>
                  <a:lnTo>
                    <a:pt x="102" y="556"/>
                  </a:lnTo>
                  <a:lnTo>
                    <a:pt x="88" y="574"/>
                  </a:lnTo>
                  <a:lnTo>
                    <a:pt x="76" y="594"/>
                  </a:lnTo>
                  <a:lnTo>
                    <a:pt x="64" y="614"/>
                  </a:lnTo>
                  <a:lnTo>
                    <a:pt x="52" y="634"/>
                  </a:lnTo>
                  <a:lnTo>
                    <a:pt x="44" y="656"/>
                  </a:lnTo>
                  <a:lnTo>
                    <a:pt x="36" y="678"/>
                  </a:lnTo>
                  <a:lnTo>
                    <a:pt x="36" y="678"/>
                  </a:lnTo>
                  <a:lnTo>
                    <a:pt x="34" y="678"/>
                  </a:lnTo>
                  <a:lnTo>
                    <a:pt x="34" y="678"/>
                  </a:lnTo>
                  <a:lnTo>
                    <a:pt x="28" y="704"/>
                  </a:lnTo>
                  <a:lnTo>
                    <a:pt x="24" y="730"/>
                  </a:lnTo>
                  <a:lnTo>
                    <a:pt x="20" y="756"/>
                  </a:lnTo>
                  <a:lnTo>
                    <a:pt x="20" y="782"/>
                  </a:lnTo>
                  <a:lnTo>
                    <a:pt x="20" y="962"/>
                  </a:lnTo>
                  <a:lnTo>
                    <a:pt x="20" y="962"/>
                  </a:lnTo>
                  <a:lnTo>
                    <a:pt x="10" y="982"/>
                  </a:lnTo>
                  <a:lnTo>
                    <a:pt x="4" y="1002"/>
                  </a:lnTo>
                  <a:lnTo>
                    <a:pt x="2" y="1022"/>
                  </a:lnTo>
                  <a:lnTo>
                    <a:pt x="0" y="1044"/>
                  </a:lnTo>
                  <a:lnTo>
                    <a:pt x="0" y="1108"/>
                  </a:lnTo>
                  <a:lnTo>
                    <a:pt x="0" y="1108"/>
                  </a:lnTo>
                  <a:lnTo>
                    <a:pt x="2" y="1136"/>
                  </a:lnTo>
                  <a:lnTo>
                    <a:pt x="8" y="1162"/>
                  </a:lnTo>
                  <a:lnTo>
                    <a:pt x="18" y="1186"/>
                  </a:lnTo>
                  <a:lnTo>
                    <a:pt x="32" y="1210"/>
                  </a:lnTo>
                  <a:lnTo>
                    <a:pt x="48" y="1230"/>
                  </a:lnTo>
                  <a:lnTo>
                    <a:pt x="66" y="1250"/>
                  </a:lnTo>
                  <a:lnTo>
                    <a:pt x="88" y="1264"/>
                  </a:lnTo>
                  <a:lnTo>
                    <a:pt x="112" y="1278"/>
                  </a:lnTo>
                  <a:lnTo>
                    <a:pt x="112" y="1278"/>
                  </a:lnTo>
                  <a:lnTo>
                    <a:pt x="122" y="1310"/>
                  </a:lnTo>
                  <a:lnTo>
                    <a:pt x="134" y="1342"/>
                  </a:lnTo>
                  <a:lnTo>
                    <a:pt x="148" y="1372"/>
                  </a:lnTo>
                  <a:lnTo>
                    <a:pt x="164" y="1400"/>
                  </a:lnTo>
                  <a:lnTo>
                    <a:pt x="182" y="1426"/>
                  </a:lnTo>
                  <a:lnTo>
                    <a:pt x="204" y="1452"/>
                  </a:lnTo>
                  <a:lnTo>
                    <a:pt x="226" y="1474"/>
                  </a:lnTo>
                  <a:lnTo>
                    <a:pt x="252" y="1496"/>
                  </a:lnTo>
                  <a:lnTo>
                    <a:pt x="278" y="1516"/>
                  </a:lnTo>
                  <a:lnTo>
                    <a:pt x="306" y="1532"/>
                  </a:lnTo>
                  <a:lnTo>
                    <a:pt x="334" y="1548"/>
                  </a:lnTo>
                  <a:lnTo>
                    <a:pt x="366" y="1560"/>
                  </a:lnTo>
                  <a:lnTo>
                    <a:pt x="398" y="1570"/>
                  </a:lnTo>
                  <a:lnTo>
                    <a:pt x="430" y="1576"/>
                  </a:lnTo>
                  <a:lnTo>
                    <a:pt x="464" y="1582"/>
                  </a:lnTo>
                  <a:lnTo>
                    <a:pt x="498" y="1582"/>
                  </a:lnTo>
                  <a:lnTo>
                    <a:pt x="498" y="1582"/>
                  </a:lnTo>
                  <a:lnTo>
                    <a:pt x="528" y="1582"/>
                  </a:lnTo>
                  <a:lnTo>
                    <a:pt x="556" y="1578"/>
                  </a:lnTo>
                  <a:lnTo>
                    <a:pt x="586" y="1572"/>
                  </a:lnTo>
                  <a:lnTo>
                    <a:pt x="614" y="1566"/>
                  </a:lnTo>
                  <a:lnTo>
                    <a:pt x="640" y="1556"/>
                  </a:lnTo>
                  <a:lnTo>
                    <a:pt x="666" y="1544"/>
                  </a:lnTo>
                  <a:lnTo>
                    <a:pt x="692" y="1532"/>
                  </a:lnTo>
                  <a:lnTo>
                    <a:pt x="716" y="1516"/>
                  </a:lnTo>
                  <a:lnTo>
                    <a:pt x="740" y="1500"/>
                  </a:lnTo>
                  <a:lnTo>
                    <a:pt x="762" y="1482"/>
                  </a:lnTo>
                  <a:lnTo>
                    <a:pt x="782" y="1462"/>
                  </a:lnTo>
                  <a:lnTo>
                    <a:pt x="802" y="1440"/>
                  </a:lnTo>
                  <a:lnTo>
                    <a:pt x="820" y="1418"/>
                  </a:lnTo>
                  <a:lnTo>
                    <a:pt x="836" y="1394"/>
                  </a:lnTo>
                  <a:lnTo>
                    <a:pt x="850" y="1368"/>
                  </a:lnTo>
                  <a:lnTo>
                    <a:pt x="862" y="1342"/>
                  </a:lnTo>
                  <a:lnTo>
                    <a:pt x="1648" y="1342"/>
                  </a:lnTo>
                  <a:lnTo>
                    <a:pt x="1648" y="1342"/>
                  </a:lnTo>
                  <a:lnTo>
                    <a:pt x="1660" y="1368"/>
                  </a:lnTo>
                  <a:lnTo>
                    <a:pt x="1674" y="1394"/>
                  </a:lnTo>
                  <a:lnTo>
                    <a:pt x="1690" y="1418"/>
                  </a:lnTo>
                  <a:lnTo>
                    <a:pt x="1708" y="1440"/>
                  </a:lnTo>
                  <a:lnTo>
                    <a:pt x="1728" y="1462"/>
                  </a:lnTo>
                  <a:lnTo>
                    <a:pt x="1748" y="1482"/>
                  </a:lnTo>
                  <a:lnTo>
                    <a:pt x="1770" y="1500"/>
                  </a:lnTo>
                  <a:lnTo>
                    <a:pt x="1794" y="1516"/>
                  </a:lnTo>
                  <a:lnTo>
                    <a:pt x="1818" y="1532"/>
                  </a:lnTo>
                  <a:lnTo>
                    <a:pt x="1842" y="1544"/>
                  </a:lnTo>
                  <a:lnTo>
                    <a:pt x="1870" y="1556"/>
                  </a:lnTo>
                  <a:lnTo>
                    <a:pt x="1896" y="1566"/>
                  </a:lnTo>
                  <a:lnTo>
                    <a:pt x="1924" y="1572"/>
                  </a:lnTo>
                  <a:lnTo>
                    <a:pt x="1952" y="1578"/>
                  </a:lnTo>
                  <a:lnTo>
                    <a:pt x="1982" y="1582"/>
                  </a:lnTo>
                  <a:lnTo>
                    <a:pt x="2012" y="1582"/>
                  </a:lnTo>
                  <a:lnTo>
                    <a:pt x="2012" y="1582"/>
                  </a:lnTo>
                  <a:lnTo>
                    <a:pt x="2042" y="1582"/>
                  </a:lnTo>
                  <a:lnTo>
                    <a:pt x="2070" y="1578"/>
                  </a:lnTo>
                  <a:lnTo>
                    <a:pt x="2098" y="1572"/>
                  </a:lnTo>
                  <a:lnTo>
                    <a:pt x="2126" y="1566"/>
                  </a:lnTo>
                  <a:lnTo>
                    <a:pt x="2154" y="1556"/>
                  </a:lnTo>
                  <a:lnTo>
                    <a:pt x="2180" y="1544"/>
                  </a:lnTo>
                  <a:lnTo>
                    <a:pt x="2206" y="1532"/>
                  </a:lnTo>
                  <a:lnTo>
                    <a:pt x="2230" y="1516"/>
                  </a:lnTo>
                  <a:lnTo>
                    <a:pt x="2254" y="1500"/>
                  </a:lnTo>
                  <a:lnTo>
                    <a:pt x="2276" y="1482"/>
                  </a:lnTo>
                  <a:lnTo>
                    <a:pt x="2296" y="1462"/>
                  </a:lnTo>
                  <a:lnTo>
                    <a:pt x="2314" y="1440"/>
                  </a:lnTo>
                  <a:lnTo>
                    <a:pt x="2332" y="1418"/>
                  </a:lnTo>
                  <a:lnTo>
                    <a:pt x="2348" y="1394"/>
                  </a:lnTo>
                  <a:lnTo>
                    <a:pt x="2362" y="1368"/>
                  </a:lnTo>
                  <a:lnTo>
                    <a:pt x="2376" y="1342"/>
                  </a:lnTo>
                  <a:lnTo>
                    <a:pt x="2680" y="1342"/>
                  </a:lnTo>
                  <a:lnTo>
                    <a:pt x="2680" y="1342"/>
                  </a:lnTo>
                  <a:lnTo>
                    <a:pt x="2704" y="1342"/>
                  </a:lnTo>
                  <a:lnTo>
                    <a:pt x="2728" y="1340"/>
                  </a:lnTo>
                  <a:lnTo>
                    <a:pt x="2750" y="1336"/>
                  </a:lnTo>
                  <a:lnTo>
                    <a:pt x="2774" y="1330"/>
                  </a:lnTo>
                  <a:lnTo>
                    <a:pt x="2796" y="1322"/>
                  </a:lnTo>
                  <a:lnTo>
                    <a:pt x="2818" y="1314"/>
                  </a:lnTo>
                  <a:lnTo>
                    <a:pt x="2838" y="1304"/>
                  </a:lnTo>
                  <a:lnTo>
                    <a:pt x="2860" y="1292"/>
                  </a:lnTo>
                  <a:lnTo>
                    <a:pt x="2872" y="1292"/>
                  </a:lnTo>
                  <a:lnTo>
                    <a:pt x="2872" y="1292"/>
                  </a:lnTo>
                  <a:lnTo>
                    <a:pt x="2890" y="1290"/>
                  </a:lnTo>
                  <a:lnTo>
                    <a:pt x="2908" y="1288"/>
                  </a:lnTo>
                  <a:lnTo>
                    <a:pt x="2926" y="1284"/>
                  </a:lnTo>
                  <a:lnTo>
                    <a:pt x="2942" y="1278"/>
                  </a:lnTo>
                  <a:lnTo>
                    <a:pt x="2958" y="1270"/>
                  </a:lnTo>
                  <a:lnTo>
                    <a:pt x="2974" y="1260"/>
                  </a:lnTo>
                  <a:lnTo>
                    <a:pt x="2988" y="1250"/>
                  </a:lnTo>
                  <a:lnTo>
                    <a:pt x="3002" y="1238"/>
                  </a:lnTo>
                  <a:lnTo>
                    <a:pt x="3014" y="1224"/>
                  </a:lnTo>
                  <a:lnTo>
                    <a:pt x="3024" y="1210"/>
                  </a:lnTo>
                  <a:lnTo>
                    <a:pt x="3034" y="1196"/>
                  </a:lnTo>
                  <a:lnTo>
                    <a:pt x="3040" y="1180"/>
                  </a:lnTo>
                  <a:lnTo>
                    <a:pt x="3046" y="1162"/>
                  </a:lnTo>
                  <a:lnTo>
                    <a:pt x="3052" y="1144"/>
                  </a:lnTo>
                  <a:lnTo>
                    <a:pt x="3054" y="1126"/>
                  </a:lnTo>
                  <a:lnTo>
                    <a:pt x="3056" y="1108"/>
                  </a:lnTo>
                  <a:lnTo>
                    <a:pt x="3056" y="1044"/>
                  </a:lnTo>
                  <a:lnTo>
                    <a:pt x="3056" y="1044"/>
                  </a:lnTo>
                  <a:lnTo>
                    <a:pt x="3054" y="1016"/>
                  </a:lnTo>
                  <a:lnTo>
                    <a:pt x="3048" y="990"/>
                  </a:lnTo>
                  <a:lnTo>
                    <a:pt x="3038" y="966"/>
                  </a:lnTo>
                  <a:lnTo>
                    <a:pt x="3024" y="942"/>
                  </a:lnTo>
                  <a:lnTo>
                    <a:pt x="3024" y="346"/>
                  </a:lnTo>
                  <a:lnTo>
                    <a:pt x="3024" y="346"/>
                  </a:lnTo>
                  <a:lnTo>
                    <a:pt x="3022" y="310"/>
                  </a:lnTo>
                  <a:lnTo>
                    <a:pt x="3018" y="276"/>
                  </a:lnTo>
                  <a:lnTo>
                    <a:pt x="3010" y="244"/>
                  </a:lnTo>
                  <a:lnTo>
                    <a:pt x="2998" y="212"/>
                  </a:lnTo>
                  <a:lnTo>
                    <a:pt x="2982" y="182"/>
                  </a:lnTo>
                  <a:lnTo>
                    <a:pt x="2966" y="152"/>
                  </a:lnTo>
                  <a:lnTo>
                    <a:pt x="2946" y="126"/>
                  </a:lnTo>
                  <a:lnTo>
                    <a:pt x="2924" y="102"/>
                  </a:lnTo>
                  <a:lnTo>
                    <a:pt x="2900" y="80"/>
                  </a:lnTo>
                  <a:lnTo>
                    <a:pt x="2872" y="60"/>
                  </a:lnTo>
                  <a:lnTo>
                    <a:pt x="2844" y="42"/>
                  </a:lnTo>
                  <a:lnTo>
                    <a:pt x="2814" y="28"/>
                  </a:lnTo>
                  <a:lnTo>
                    <a:pt x="2782" y="16"/>
                  </a:lnTo>
                  <a:lnTo>
                    <a:pt x="2750" y="8"/>
                  </a:lnTo>
                  <a:lnTo>
                    <a:pt x="2716" y="2"/>
                  </a:lnTo>
                  <a:lnTo>
                    <a:pt x="2680" y="0"/>
                  </a:lnTo>
                  <a:lnTo>
                    <a:pt x="2680" y="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 name="Freeform 6"/>
            <p:cNvSpPr>
              <a:spLocks/>
            </p:cNvSpPr>
            <p:nvPr/>
          </p:nvSpPr>
          <p:spPr bwMode="auto">
            <a:xfrm>
              <a:off x="2291" y="1337"/>
              <a:ext cx="3054" cy="1582"/>
            </a:xfrm>
            <a:custGeom>
              <a:avLst/>
              <a:gdLst>
                <a:gd name="T0" fmla="*/ 620 w 3054"/>
                <a:gd name="T1" fmla="*/ 2 h 1582"/>
                <a:gd name="T2" fmla="*/ 520 w 3054"/>
                <a:gd name="T3" fmla="*/ 24 h 1582"/>
                <a:gd name="T4" fmla="*/ 434 w 3054"/>
                <a:gd name="T5" fmla="*/ 74 h 1582"/>
                <a:gd name="T6" fmla="*/ 364 w 3054"/>
                <a:gd name="T7" fmla="*/ 146 h 1582"/>
                <a:gd name="T8" fmla="*/ 328 w 3054"/>
                <a:gd name="T9" fmla="*/ 212 h 1582"/>
                <a:gd name="T10" fmla="*/ 304 w 3054"/>
                <a:gd name="T11" fmla="*/ 290 h 1582"/>
                <a:gd name="T12" fmla="*/ 300 w 3054"/>
                <a:gd name="T13" fmla="*/ 364 h 1582"/>
                <a:gd name="T14" fmla="*/ 298 w 3054"/>
                <a:gd name="T15" fmla="*/ 438 h 1582"/>
                <a:gd name="T16" fmla="*/ 232 w 3054"/>
                <a:gd name="T17" fmla="*/ 460 h 1582"/>
                <a:gd name="T18" fmla="*/ 152 w 3054"/>
                <a:gd name="T19" fmla="*/ 508 h 1582"/>
                <a:gd name="T20" fmla="*/ 88 w 3054"/>
                <a:gd name="T21" fmla="*/ 574 h 1582"/>
                <a:gd name="T22" fmla="*/ 42 w 3054"/>
                <a:gd name="T23" fmla="*/ 656 h 1582"/>
                <a:gd name="T24" fmla="*/ 34 w 3054"/>
                <a:gd name="T25" fmla="*/ 678 h 1582"/>
                <a:gd name="T26" fmla="*/ 18 w 3054"/>
                <a:gd name="T27" fmla="*/ 782 h 1582"/>
                <a:gd name="T28" fmla="*/ 4 w 3054"/>
                <a:gd name="T29" fmla="*/ 1002 h 1582"/>
                <a:gd name="T30" fmla="*/ 0 w 3054"/>
                <a:gd name="T31" fmla="*/ 1108 h 1582"/>
                <a:gd name="T32" fmla="*/ 30 w 3054"/>
                <a:gd name="T33" fmla="*/ 1210 h 1582"/>
                <a:gd name="T34" fmla="*/ 112 w 3054"/>
                <a:gd name="T35" fmla="*/ 1278 h 1582"/>
                <a:gd name="T36" fmla="*/ 146 w 3054"/>
                <a:gd name="T37" fmla="*/ 1370 h 1582"/>
                <a:gd name="T38" fmla="*/ 226 w 3054"/>
                <a:gd name="T39" fmla="*/ 1474 h 1582"/>
                <a:gd name="T40" fmla="*/ 334 w 3054"/>
                <a:gd name="T41" fmla="*/ 1548 h 1582"/>
                <a:gd name="T42" fmla="*/ 462 w 3054"/>
                <a:gd name="T43" fmla="*/ 1582 h 1582"/>
                <a:gd name="T44" fmla="*/ 556 w 3054"/>
                <a:gd name="T45" fmla="*/ 1578 h 1582"/>
                <a:gd name="T46" fmla="*/ 666 w 3054"/>
                <a:gd name="T47" fmla="*/ 1544 h 1582"/>
                <a:gd name="T48" fmla="*/ 760 w 3054"/>
                <a:gd name="T49" fmla="*/ 1482 h 1582"/>
                <a:gd name="T50" fmla="*/ 834 w 3054"/>
                <a:gd name="T51" fmla="*/ 1394 h 1582"/>
                <a:gd name="T52" fmla="*/ 1646 w 3054"/>
                <a:gd name="T53" fmla="*/ 1342 h 1582"/>
                <a:gd name="T54" fmla="*/ 1708 w 3054"/>
                <a:gd name="T55" fmla="*/ 1440 h 1582"/>
                <a:gd name="T56" fmla="*/ 1792 w 3054"/>
                <a:gd name="T57" fmla="*/ 1516 h 1582"/>
                <a:gd name="T58" fmla="*/ 1896 w 3054"/>
                <a:gd name="T59" fmla="*/ 1566 h 1582"/>
                <a:gd name="T60" fmla="*/ 2010 w 3054"/>
                <a:gd name="T61" fmla="*/ 1582 h 1582"/>
                <a:gd name="T62" fmla="*/ 2098 w 3054"/>
                <a:gd name="T63" fmla="*/ 1572 h 1582"/>
                <a:gd name="T64" fmla="*/ 2204 w 3054"/>
                <a:gd name="T65" fmla="*/ 1532 h 1582"/>
                <a:gd name="T66" fmla="*/ 2294 w 3054"/>
                <a:gd name="T67" fmla="*/ 1462 h 1582"/>
                <a:gd name="T68" fmla="*/ 2362 w 3054"/>
                <a:gd name="T69" fmla="*/ 1368 h 1582"/>
                <a:gd name="T70" fmla="*/ 2704 w 3054"/>
                <a:gd name="T71" fmla="*/ 1342 h 1582"/>
                <a:gd name="T72" fmla="*/ 2796 w 3054"/>
                <a:gd name="T73" fmla="*/ 1322 h 1582"/>
                <a:gd name="T74" fmla="*/ 2870 w 3054"/>
                <a:gd name="T75" fmla="*/ 1292 h 1582"/>
                <a:gd name="T76" fmla="*/ 2926 w 3054"/>
                <a:gd name="T77" fmla="*/ 1284 h 1582"/>
                <a:gd name="T78" fmla="*/ 2988 w 3054"/>
                <a:gd name="T79" fmla="*/ 1250 h 1582"/>
                <a:gd name="T80" fmla="*/ 3032 w 3054"/>
                <a:gd name="T81" fmla="*/ 1196 h 1582"/>
                <a:gd name="T82" fmla="*/ 3054 w 3054"/>
                <a:gd name="T83" fmla="*/ 1126 h 1582"/>
                <a:gd name="T84" fmla="*/ 3052 w 3054"/>
                <a:gd name="T85" fmla="*/ 1016 h 1582"/>
                <a:gd name="T86" fmla="*/ 3024 w 3054"/>
                <a:gd name="T87" fmla="*/ 346 h 1582"/>
                <a:gd name="T88" fmla="*/ 3008 w 3054"/>
                <a:gd name="T89" fmla="*/ 242 h 1582"/>
                <a:gd name="T90" fmla="*/ 2946 w 3054"/>
                <a:gd name="T91" fmla="*/ 126 h 1582"/>
                <a:gd name="T92" fmla="*/ 2844 w 3054"/>
                <a:gd name="T93" fmla="*/ 42 h 1582"/>
                <a:gd name="T94" fmla="*/ 2714 w 3054"/>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4" h="1582">
                  <a:moveTo>
                    <a:pt x="2680" y="0"/>
                  </a:moveTo>
                  <a:lnTo>
                    <a:pt x="646" y="0"/>
                  </a:lnTo>
                  <a:lnTo>
                    <a:pt x="646" y="0"/>
                  </a:lnTo>
                  <a:lnTo>
                    <a:pt x="620" y="2"/>
                  </a:lnTo>
                  <a:lnTo>
                    <a:pt x="594" y="4"/>
                  </a:lnTo>
                  <a:lnTo>
                    <a:pt x="568" y="10"/>
                  </a:lnTo>
                  <a:lnTo>
                    <a:pt x="544" y="16"/>
                  </a:lnTo>
                  <a:lnTo>
                    <a:pt x="520" y="24"/>
                  </a:lnTo>
                  <a:lnTo>
                    <a:pt x="498" y="34"/>
                  </a:lnTo>
                  <a:lnTo>
                    <a:pt x="476" y="46"/>
                  </a:lnTo>
                  <a:lnTo>
                    <a:pt x="454" y="58"/>
                  </a:lnTo>
                  <a:lnTo>
                    <a:pt x="434" y="74"/>
                  </a:lnTo>
                  <a:lnTo>
                    <a:pt x="414" y="90"/>
                  </a:lnTo>
                  <a:lnTo>
                    <a:pt x="396" y="106"/>
                  </a:lnTo>
                  <a:lnTo>
                    <a:pt x="380" y="126"/>
                  </a:lnTo>
                  <a:lnTo>
                    <a:pt x="364" y="146"/>
                  </a:lnTo>
                  <a:lnTo>
                    <a:pt x="350" y="166"/>
                  </a:lnTo>
                  <a:lnTo>
                    <a:pt x="338" y="190"/>
                  </a:lnTo>
                  <a:lnTo>
                    <a:pt x="328" y="212"/>
                  </a:lnTo>
                  <a:lnTo>
                    <a:pt x="328" y="212"/>
                  </a:lnTo>
                  <a:lnTo>
                    <a:pt x="318" y="232"/>
                  </a:lnTo>
                  <a:lnTo>
                    <a:pt x="312" y="250"/>
                  </a:lnTo>
                  <a:lnTo>
                    <a:pt x="308" y="270"/>
                  </a:lnTo>
                  <a:lnTo>
                    <a:pt x="304" y="290"/>
                  </a:lnTo>
                  <a:lnTo>
                    <a:pt x="300" y="328"/>
                  </a:lnTo>
                  <a:lnTo>
                    <a:pt x="300" y="362"/>
                  </a:lnTo>
                  <a:lnTo>
                    <a:pt x="300" y="364"/>
                  </a:lnTo>
                  <a:lnTo>
                    <a:pt x="300" y="364"/>
                  </a:lnTo>
                  <a:lnTo>
                    <a:pt x="298" y="396"/>
                  </a:lnTo>
                  <a:lnTo>
                    <a:pt x="298" y="396"/>
                  </a:lnTo>
                  <a:lnTo>
                    <a:pt x="298" y="406"/>
                  </a:lnTo>
                  <a:lnTo>
                    <a:pt x="298" y="438"/>
                  </a:lnTo>
                  <a:lnTo>
                    <a:pt x="298" y="438"/>
                  </a:lnTo>
                  <a:lnTo>
                    <a:pt x="276" y="444"/>
                  </a:lnTo>
                  <a:lnTo>
                    <a:pt x="254" y="452"/>
                  </a:lnTo>
                  <a:lnTo>
                    <a:pt x="232" y="460"/>
                  </a:lnTo>
                  <a:lnTo>
                    <a:pt x="210" y="470"/>
                  </a:lnTo>
                  <a:lnTo>
                    <a:pt x="190" y="482"/>
                  </a:lnTo>
                  <a:lnTo>
                    <a:pt x="170" y="494"/>
                  </a:lnTo>
                  <a:lnTo>
                    <a:pt x="152" y="508"/>
                  </a:lnTo>
                  <a:lnTo>
                    <a:pt x="134" y="524"/>
                  </a:lnTo>
                  <a:lnTo>
                    <a:pt x="118" y="540"/>
                  </a:lnTo>
                  <a:lnTo>
                    <a:pt x="102" y="556"/>
                  </a:lnTo>
                  <a:lnTo>
                    <a:pt x="88" y="574"/>
                  </a:lnTo>
                  <a:lnTo>
                    <a:pt x="74" y="594"/>
                  </a:lnTo>
                  <a:lnTo>
                    <a:pt x="62" y="614"/>
                  </a:lnTo>
                  <a:lnTo>
                    <a:pt x="52" y="634"/>
                  </a:lnTo>
                  <a:lnTo>
                    <a:pt x="42" y="656"/>
                  </a:lnTo>
                  <a:lnTo>
                    <a:pt x="34" y="678"/>
                  </a:lnTo>
                  <a:lnTo>
                    <a:pt x="34" y="678"/>
                  </a:lnTo>
                  <a:lnTo>
                    <a:pt x="34" y="678"/>
                  </a:lnTo>
                  <a:lnTo>
                    <a:pt x="34" y="678"/>
                  </a:lnTo>
                  <a:lnTo>
                    <a:pt x="28" y="704"/>
                  </a:lnTo>
                  <a:lnTo>
                    <a:pt x="22" y="730"/>
                  </a:lnTo>
                  <a:lnTo>
                    <a:pt x="20" y="756"/>
                  </a:lnTo>
                  <a:lnTo>
                    <a:pt x="18" y="782"/>
                  </a:lnTo>
                  <a:lnTo>
                    <a:pt x="18" y="962"/>
                  </a:lnTo>
                  <a:lnTo>
                    <a:pt x="18" y="962"/>
                  </a:lnTo>
                  <a:lnTo>
                    <a:pt x="10" y="980"/>
                  </a:lnTo>
                  <a:lnTo>
                    <a:pt x="4" y="1002"/>
                  </a:lnTo>
                  <a:lnTo>
                    <a:pt x="0" y="1022"/>
                  </a:lnTo>
                  <a:lnTo>
                    <a:pt x="0" y="1044"/>
                  </a:lnTo>
                  <a:lnTo>
                    <a:pt x="0" y="1108"/>
                  </a:lnTo>
                  <a:lnTo>
                    <a:pt x="0" y="1108"/>
                  </a:lnTo>
                  <a:lnTo>
                    <a:pt x="2" y="1136"/>
                  </a:lnTo>
                  <a:lnTo>
                    <a:pt x="8" y="1162"/>
                  </a:lnTo>
                  <a:lnTo>
                    <a:pt x="18" y="1186"/>
                  </a:lnTo>
                  <a:lnTo>
                    <a:pt x="30" y="1210"/>
                  </a:lnTo>
                  <a:lnTo>
                    <a:pt x="46" y="1230"/>
                  </a:lnTo>
                  <a:lnTo>
                    <a:pt x="66" y="1250"/>
                  </a:lnTo>
                  <a:lnTo>
                    <a:pt x="88" y="1264"/>
                  </a:lnTo>
                  <a:lnTo>
                    <a:pt x="112" y="1278"/>
                  </a:lnTo>
                  <a:lnTo>
                    <a:pt x="112" y="1278"/>
                  </a:lnTo>
                  <a:lnTo>
                    <a:pt x="120" y="1310"/>
                  </a:lnTo>
                  <a:lnTo>
                    <a:pt x="132" y="1342"/>
                  </a:lnTo>
                  <a:lnTo>
                    <a:pt x="146" y="1370"/>
                  </a:lnTo>
                  <a:lnTo>
                    <a:pt x="164" y="1400"/>
                  </a:lnTo>
                  <a:lnTo>
                    <a:pt x="182" y="1426"/>
                  </a:lnTo>
                  <a:lnTo>
                    <a:pt x="204" y="1452"/>
                  </a:lnTo>
                  <a:lnTo>
                    <a:pt x="226" y="1474"/>
                  </a:lnTo>
                  <a:lnTo>
                    <a:pt x="250" y="1496"/>
                  </a:lnTo>
                  <a:lnTo>
                    <a:pt x="276" y="1516"/>
                  </a:lnTo>
                  <a:lnTo>
                    <a:pt x="304" y="1532"/>
                  </a:lnTo>
                  <a:lnTo>
                    <a:pt x="334" y="1548"/>
                  </a:lnTo>
                  <a:lnTo>
                    <a:pt x="364" y="1560"/>
                  </a:lnTo>
                  <a:lnTo>
                    <a:pt x="396" y="1570"/>
                  </a:lnTo>
                  <a:lnTo>
                    <a:pt x="430" y="1576"/>
                  </a:lnTo>
                  <a:lnTo>
                    <a:pt x="462" y="1582"/>
                  </a:lnTo>
                  <a:lnTo>
                    <a:pt x="498" y="1582"/>
                  </a:lnTo>
                  <a:lnTo>
                    <a:pt x="498" y="1582"/>
                  </a:lnTo>
                  <a:lnTo>
                    <a:pt x="526" y="1582"/>
                  </a:lnTo>
                  <a:lnTo>
                    <a:pt x="556" y="1578"/>
                  </a:lnTo>
                  <a:lnTo>
                    <a:pt x="584" y="1572"/>
                  </a:lnTo>
                  <a:lnTo>
                    <a:pt x="612" y="1566"/>
                  </a:lnTo>
                  <a:lnTo>
                    <a:pt x="640" y="1556"/>
                  </a:lnTo>
                  <a:lnTo>
                    <a:pt x="666" y="1544"/>
                  </a:lnTo>
                  <a:lnTo>
                    <a:pt x="692" y="1532"/>
                  </a:lnTo>
                  <a:lnTo>
                    <a:pt x="716" y="1516"/>
                  </a:lnTo>
                  <a:lnTo>
                    <a:pt x="738" y="1500"/>
                  </a:lnTo>
                  <a:lnTo>
                    <a:pt x="760" y="1482"/>
                  </a:lnTo>
                  <a:lnTo>
                    <a:pt x="782" y="1462"/>
                  </a:lnTo>
                  <a:lnTo>
                    <a:pt x="800" y="1440"/>
                  </a:lnTo>
                  <a:lnTo>
                    <a:pt x="818" y="1418"/>
                  </a:lnTo>
                  <a:lnTo>
                    <a:pt x="834" y="1394"/>
                  </a:lnTo>
                  <a:lnTo>
                    <a:pt x="848" y="1368"/>
                  </a:lnTo>
                  <a:lnTo>
                    <a:pt x="862" y="1342"/>
                  </a:lnTo>
                  <a:lnTo>
                    <a:pt x="1646" y="1342"/>
                  </a:lnTo>
                  <a:lnTo>
                    <a:pt x="1646" y="1342"/>
                  </a:lnTo>
                  <a:lnTo>
                    <a:pt x="1660" y="1368"/>
                  </a:lnTo>
                  <a:lnTo>
                    <a:pt x="1674" y="1394"/>
                  </a:lnTo>
                  <a:lnTo>
                    <a:pt x="1690" y="1418"/>
                  </a:lnTo>
                  <a:lnTo>
                    <a:pt x="1708" y="1440"/>
                  </a:lnTo>
                  <a:lnTo>
                    <a:pt x="1726" y="1462"/>
                  </a:lnTo>
                  <a:lnTo>
                    <a:pt x="1748" y="1482"/>
                  </a:lnTo>
                  <a:lnTo>
                    <a:pt x="1770" y="1500"/>
                  </a:lnTo>
                  <a:lnTo>
                    <a:pt x="1792" y="1516"/>
                  </a:lnTo>
                  <a:lnTo>
                    <a:pt x="1816" y="1532"/>
                  </a:lnTo>
                  <a:lnTo>
                    <a:pt x="1842" y="1544"/>
                  </a:lnTo>
                  <a:lnTo>
                    <a:pt x="1868" y="1556"/>
                  </a:lnTo>
                  <a:lnTo>
                    <a:pt x="1896" y="1566"/>
                  </a:lnTo>
                  <a:lnTo>
                    <a:pt x="1924" y="1572"/>
                  </a:lnTo>
                  <a:lnTo>
                    <a:pt x="1952" y="1578"/>
                  </a:lnTo>
                  <a:lnTo>
                    <a:pt x="1982" y="1582"/>
                  </a:lnTo>
                  <a:lnTo>
                    <a:pt x="2010" y="1582"/>
                  </a:lnTo>
                  <a:lnTo>
                    <a:pt x="2010" y="1582"/>
                  </a:lnTo>
                  <a:lnTo>
                    <a:pt x="2040" y="1582"/>
                  </a:lnTo>
                  <a:lnTo>
                    <a:pt x="2070" y="1578"/>
                  </a:lnTo>
                  <a:lnTo>
                    <a:pt x="2098" y="1572"/>
                  </a:lnTo>
                  <a:lnTo>
                    <a:pt x="2126" y="1566"/>
                  </a:lnTo>
                  <a:lnTo>
                    <a:pt x="2154" y="1556"/>
                  </a:lnTo>
                  <a:lnTo>
                    <a:pt x="2180" y="1544"/>
                  </a:lnTo>
                  <a:lnTo>
                    <a:pt x="2204" y="1532"/>
                  </a:lnTo>
                  <a:lnTo>
                    <a:pt x="2230" y="1516"/>
                  </a:lnTo>
                  <a:lnTo>
                    <a:pt x="2252" y="1500"/>
                  </a:lnTo>
                  <a:lnTo>
                    <a:pt x="2274" y="1482"/>
                  </a:lnTo>
                  <a:lnTo>
                    <a:pt x="2294" y="1462"/>
                  </a:lnTo>
                  <a:lnTo>
                    <a:pt x="2314" y="1440"/>
                  </a:lnTo>
                  <a:lnTo>
                    <a:pt x="2332" y="1418"/>
                  </a:lnTo>
                  <a:lnTo>
                    <a:pt x="2348" y="1394"/>
                  </a:lnTo>
                  <a:lnTo>
                    <a:pt x="2362" y="1368"/>
                  </a:lnTo>
                  <a:lnTo>
                    <a:pt x="2374" y="1342"/>
                  </a:lnTo>
                  <a:lnTo>
                    <a:pt x="2680" y="1342"/>
                  </a:lnTo>
                  <a:lnTo>
                    <a:pt x="2680" y="1342"/>
                  </a:lnTo>
                  <a:lnTo>
                    <a:pt x="2704" y="1342"/>
                  </a:lnTo>
                  <a:lnTo>
                    <a:pt x="2726" y="1340"/>
                  </a:lnTo>
                  <a:lnTo>
                    <a:pt x="2750" y="1336"/>
                  </a:lnTo>
                  <a:lnTo>
                    <a:pt x="2772" y="1330"/>
                  </a:lnTo>
                  <a:lnTo>
                    <a:pt x="2796" y="1322"/>
                  </a:lnTo>
                  <a:lnTo>
                    <a:pt x="2816" y="1314"/>
                  </a:lnTo>
                  <a:lnTo>
                    <a:pt x="2838" y="1304"/>
                  </a:lnTo>
                  <a:lnTo>
                    <a:pt x="2858" y="1292"/>
                  </a:lnTo>
                  <a:lnTo>
                    <a:pt x="2870" y="1292"/>
                  </a:lnTo>
                  <a:lnTo>
                    <a:pt x="2870" y="1292"/>
                  </a:lnTo>
                  <a:lnTo>
                    <a:pt x="2890" y="1290"/>
                  </a:lnTo>
                  <a:lnTo>
                    <a:pt x="2908" y="1288"/>
                  </a:lnTo>
                  <a:lnTo>
                    <a:pt x="2926" y="1284"/>
                  </a:lnTo>
                  <a:lnTo>
                    <a:pt x="2942" y="1278"/>
                  </a:lnTo>
                  <a:lnTo>
                    <a:pt x="2958" y="1270"/>
                  </a:lnTo>
                  <a:lnTo>
                    <a:pt x="2974" y="1260"/>
                  </a:lnTo>
                  <a:lnTo>
                    <a:pt x="2988" y="1250"/>
                  </a:lnTo>
                  <a:lnTo>
                    <a:pt x="3000" y="1238"/>
                  </a:lnTo>
                  <a:lnTo>
                    <a:pt x="3012" y="1224"/>
                  </a:lnTo>
                  <a:lnTo>
                    <a:pt x="3024" y="1210"/>
                  </a:lnTo>
                  <a:lnTo>
                    <a:pt x="3032" y="1196"/>
                  </a:lnTo>
                  <a:lnTo>
                    <a:pt x="3040" y="1180"/>
                  </a:lnTo>
                  <a:lnTo>
                    <a:pt x="3046" y="1162"/>
                  </a:lnTo>
                  <a:lnTo>
                    <a:pt x="3050" y="1144"/>
                  </a:lnTo>
                  <a:lnTo>
                    <a:pt x="3054" y="1126"/>
                  </a:lnTo>
                  <a:lnTo>
                    <a:pt x="3054" y="1108"/>
                  </a:lnTo>
                  <a:lnTo>
                    <a:pt x="3054" y="1044"/>
                  </a:lnTo>
                  <a:lnTo>
                    <a:pt x="3054" y="1044"/>
                  </a:lnTo>
                  <a:lnTo>
                    <a:pt x="3052" y="1016"/>
                  </a:lnTo>
                  <a:lnTo>
                    <a:pt x="3046" y="990"/>
                  </a:lnTo>
                  <a:lnTo>
                    <a:pt x="3038" y="966"/>
                  </a:lnTo>
                  <a:lnTo>
                    <a:pt x="3024" y="942"/>
                  </a:lnTo>
                  <a:lnTo>
                    <a:pt x="3024" y="346"/>
                  </a:lnTo>
                  <a:lnTo>
                    <a:pt x="3024" y="346"/>
                  </a:lnTo>
                  <a:lnTo>
                    <a:pt x="3022" y="310"/>
                  </a:lnTo>
                  <a:lnTo>
                    <a:pt x="3016" y="276"/>
                  </a:lnTo>
                  <a:lnTo>
                    <a:pt x="3008" y="242"/>
                  </a:lnTo>
                  <a:lnTo>
                    <a:pt x="2996" y="212"/>
                  </a:lnTo>
                  <a:lnTo>
                    <a:pt x="2982" y="182"/>
                  </a:lnTo>
                  <a:lnTo>
                    <a:pt x="2964" y="152"/>
                  </a:lnTo>
                  <a:lnTo>
                    <a:pt x="2946" y="126"/>
                  </a:lnTo>
                  <a:lnTo>
                    <a:pt x="2922" y="102"/>
                  </a:lnTo>
                  <a:lnTo>
                    <a:pt x="2898" y="80"/>
                  </a:lnTo>
                  <a:lnTo>
                    <a:pt x="2872" y="60"/>
                  </a:lnTo>
                  <a:lnTo>
                    <a:pt x="2844" y="42"/>
                  </a:lnTo>
                  <a:lnTo>
                    <a:pt x="2814" y="28"/>
                  </a:lnTo>
                  <a:lnTo>
                    <a:pt x="2782" y="16"/>
                  </a:lnTo>
                  <a:lnTo>
                    <a:pt x="2748" y="8"/>
                  </a:lnTo>
                  <a:lnTo>
                    <a:pt x="2714" y="2"/>
                  </a:lnTo>
                  <a:lnTo>
                    <a:pt x="2680" y="0"/>
                  </a:lnTo>
                  <a:lnTo>
                    <a:pt x="26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 name="Freeform 7"/>
            <p:cNvSpPr>
              <a:spLocks/>
            </p:cNvSpPr>
            <p:nvPr/>
          </p:nvSpPr>
          <p:spPr bwMode="auto">
            <a:xfrm>
              <a:off x="2355" y="1401"/>
              <a:ext cx="2926" cy="1454"/>
            </a:xfrm>
            <a:custGeom>
              <a:avLst/>
              <a:gdLst>
                <a:gd name="T0" fmla="*/ 2890 w 2926"/>
                <a:gd name="T1" fmla="*/ 224 h 1454"/>
                <a:gd name="T2" fmla="*/ 2848 w 2926"/>
                <a:gd name="T3" fmla="*/ 124 h 1454"/>
                <a:gd name="T4" fmla="*/ 2772 w 2926"/>
                <a:gd name="T5" fmla="*/ 48 h 1454"/>
                <a:gd name="T6" fmla="*/ 2672 w 2926"/>
                <a:gd name="T7" fmla="*/ 6 h 1454"/>
                <a:gd name="T8" fmla="*/ 582 w 2926"/>
                <a:gd name="T9" fmla="*/ 0 h 1454"/>
                <a:gd name="T10" fmla="*/ 496 w 2926"/>
                <a:gd name="T11" fmla="*/ 14 h 1454"/>
                <a:gd name="T12" fmla="*/ 422 w 2926"/>
                <a:gd name="T13" fmla="*/ 50 h 1454"/>
                <a:gd name="T14" fmla="*/ 364 w 2926"/>
                <a:gd name="T15" fmla="*/ 106 h 1454"/>
                <a:gd name="T16" fmla="*/ 322 w 2926"/>
                <a:gd name="T17" fmla="*/ 176 h 1454"/>
                <a:gd name="T18" fmla="*/ 306 w 2926"/>
                <a:gd name="T19" fmla="*/ 220 h 1454"/>
                <a:gd name="T20" fmla="*/ 300 w 2926"/>
                <a:gd name="T21" fmla="*/ 300 h 1454"/>
                <a:gd name="T22" fmla="*/ 298 w 2926"/>
                <a:gd name="T23" fmla="*/ 428 h 1454"/>
                <a:gd name="T24" fmla="*/ 268 w 2926"/>
                <a:gd name="T25" fmla="*/ 432 h 1454"/>
                <a:gd name="T26" fmla="*/ 184 w 2926"/>
                <a:gd name="T27" fmla="*/ 460 h 1454"/>
                <a:gd name="T28" fmla="*/ 112 w 2926"/>
                <a:gd name="T29" fmla="*/ 508 h 1454"/>
                <a:gd name="T30" fmla="*/ 58 w 2926"/>
                <a:gd name="T31" fmla="*/ 574 h 1454"/>
                <a:gd name="T32" fmla="*/ 32 w 2926"/>
                <a:gd name="T33" fmla="*/ 632 h 1454"/>
                <a:gd name="T34" fmla="*/ 22 w 2926"/>
                <a:gd name="T35" fmla="*/ 674 h 1454"/>
                <a:gd name="T36" fmla="*/ 18 w 2926"/>
                <a:gd name="T37" fmla="*/ 914 h 1454"/>
                <a:gd name="T38" fmla="*/ 0 w 2926"/>
                <a:gd name="T39" fmla="*/ 962 h 1454"/>
                <a:gd name="T40" fmla="*/ 2 w 2926"/>
                <a:gd name="T41" fmla="*/ 1066 h 1454"/>
                <a:gd name="T42" fmla="*/ 44 w 2926"/>
                <a:gd name="T43" fmla="*/ 1138 h 1454"/>
                <a:gd name="T44" fmla="*/ 104 w 2926"/>
                <a:gd name="T45" fmla="*/ 1162 h 1454"/>
                <a:gd name="T46" fmla="*/ 140 w 2926"/>
                <a:gd name="T47" fmla="*/ 1278 h 1454"/>
                <a:gd name="T48" fmla="*/ 212 w 2926"/>
                <a:gd name="T49" fmla="*/ 1370 h 1454"/>
                <a:gd name="T50" fmla="*/ 314 w 2926"/>
                <a:gd name="T51" fmla="*/ 1432 h 1454"/>
                <a:gd name="T52" fmla="*/ 434 w 2926"/>
                <a:gd name="T53" fmla="*/ 1454 h 1454"/>
                <a:gd name="T54" fmla="*/ 516 w 2926"/>
                <a:gd name="T55" fmla="*/ 1444 h 1454"/>
                <a:gd name="T56" fmla="*/ 614 w 2926"/>
                <a:gd name="T57" fmla="*/ 1402 h 1454"/>
                <a:gd name="T58" fmla="*/ 692 w 2926"/>
                <a:gd name="T59" fmla="*/ 1332 h 1454"/>
                <a:gd name="T60" fmla="*/ 744 w 2926"/>
                <a:gd name="T61" fmla="*/ 1240 h 1454"/>
                <a:gd name="T62" fmla="*/ 1636 w 2926"/>
                <a:gd name="T63" fmla="*/ 1240 h 1454"/>
                <a:gd name="T64" fmla="*/ 1688 w 2926"/>
                <a:gd name="T65" fmla="*/ 1332 h 1454"/>
                <a:gd name="T66" fmla="*/ 1768 w 2926"/>
                <a:gd name="T67" fmla="*/ 1402 h 1454"/>
                <a:gd name="T68" fmla="*/ 1864 w 2926"/>
                <a:gd name="T69" fmla="*/ 1444 h 1454"/>
                <a:gd name="T70" fmla="*/ 1946 w 2926"/>
                <a:gd name="T71" fmla="*/ 1454 h 1454"/>
                <a:gd name="T72" fmla="*/ 2054 w 2926"/>
                <a:gd name="T73" fmla="*/ 1436 h 1454"/>
                <a:gd name="T74" fmla="*/ 2148 w 2926"/>
                <a:gd name="T75" fmla="*/ 1386 h 1454"/>
                <a:gd name="T76" fmla="*/ 2220 w 2926"/>
                <a:gd name="T77" fmla="*/ 1310 h 1454"/>
                <a:gd name="T78" fmla="*/ 2266 w 2926"/>
                <a:gd name="T79" fmla="*/ 1214 h 1454"/>
                <a:gd name="T80" fmla="*/ 2660 w 2926"/>
                <a:gd name="T81" fmla="*/ 1210 h 1454"/>
                <a:gd name="T82" fmla="*/ 2740 w 2926"/>
                <a:gd name="T83" fmla="*/ 1184 h 1454"/>
                <a:gd name="T84" fmla="*/ 2782 w 2926"/>
                <a:gd name="T85" fmla="*/ 1164 h 1454"/>
                <a:gd name="T86" fmla="*/ 2830 w 2926"/>
                <a:gd name="T87" fmla="*/ 1162 h 1454"/>
                <a:gd name="T88" fmla="*/ 2906 w 2926"/>
                <a:gd name="T89" fmla="*/ 1110 h 1454"/>
                <a:gd name="T90" fmla="*/ 2926 w 2926"/>
                <a:gd name="T91" fmla="*/ 1044 h 1454"/>
                <a:gd name="T92" fmla="*/ 2918 w 2926"/>
                <a:gd name="T93" fmla="*/ 936 h 1454"/>
                <a:gd name="T94" fmla="*/ 2896 w 2926"/>
                <a:gd name="T95" fmla="*/ 282 h 1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26" h="1454">
                  <a:moveTo>
                    <a:pt x="2896" y="282"/>
                  </a:moveTo>
                  <a:lnTo>
                    <a:pt x="2896" y="282"/>
                  </a:lnTo>
                  <a:lnTo>
                    <a:pt x="2894" y="252"/>
                  </a:lnTo>
                  <a:lnTo>
                    <a:pt x="2890" y="224"/>
                  </a:lnTo>
                  <a:lnTo>
                    <a:pt x="2884" y="198"/>
                  </a:lnTo>
                  <a:lnTo>
                    <a:pt x="2874" y="172"/>
                  </a:lnTo>
                  <a:lnTo>
                    <a:pt x="2862" y="148"/>
                  </a:lnTo>
                  <a:lnTo>
                    <a:pt x="2848" y="124"/>
                  </a:lnTo>
                  <a:lnTo>
                    <a:pt x="2832" y="104"/>
                  </a:lnTo>
                  <a:lnTo>
                    <a:pt x="2814" y="84"/>
                  </a:lnTo>
                  <a:lnTo>
                    <a:pt x="2794" y="66"/>
                  </a:lnTo>
                  <a:lnTo>
                    <a:pt x="2772" y="48"/>
                  </a:lnTo>
                  <a:lnTo>
                    <a:pt x="2750" y="34"/>
                  </a:lnTo>
                  <a:lnTo>
                    <a:pt x="2724" y="24"/>
                  </a:lnTo>
                  <a:lnTo>
                    <a:pt x="2698" y="14"/>
                  </a:lnTo>
                  <a:lnTo>
                    <a:pt x="2672" y="6"/>
                  </a:lnTo>
                  <a:lnTo>
                    <a:pt x="2644" y="2"/>
                  </a:lnTo>
                  <a:lnTo>
                    <a:pt x="2616" y="0"/>
                  </a:lnTo>
                  <a:lnTo>
                    <a:pt x="582" y="0"/>
                  </a:lnTo>
                  <a:lnTo>
                    <a:pt x="582" y="0"/>
                  </a:lnTo>
                  <a:lnTo>
                    <a:pt x="560" y="2"/>
                  </a:lnTo>
                  <a:lnTo>
                    <a:pt x="538" y="4"/>
                  </a:lnTo>
                  <a:lnTo>
                    <a:pt x="518" y="8"/>
                  </a:lnTo>
                  <a:lnTo>
                    <a:pt x="496" y="14"/>
                  </a:lnTo>
                  <a:lnTo>
                    <a:pt x="478" y="20"/>
                  </a:lnTo>
                  <a:lnTo>
                    <a:pt x="458" y="30"/>
                  </a:lnTo>
                  <a:lnTo>
                    <a:pt x="440" y="40"/>
                  </a:lnTo>
                  <a:lnTo>
                    <a:pt x="422" y="50"/>
                  </a:lnTo>
                  <a:lnTo>
                    <a:pt x="406" y="62"/>
                  </a:lnTo>
                  <a:lnTo>
                    <a:pt x="390" y="76"/>
                  </a:lnTo>
                  <a:lnTo>
                    <a:pt x="376" y="90"/>
                  </a:lnTo>
                  <a:lnTo>
                    <a:pt x="364" y="106"/>
                  </a:lnTo>
                  <a:lnTo>
                    <a:pt x="350" y="122"/>
                  </a:lnTo>
                  <a:lnTo>
                    <a:pt x="340" y="140"/>
                  </a:lnTo>
                  <a:lnTo>
                    <a:pt x="330" y="158"/>
                  </a:lnTo>
                  <a:lnTo>
                    <a:pt x="322" y="176"/>
                  </a:lnTo>
                  <a:lnTo>
                    <a:pt x="322" y="176"/>
                  </a:lnTo>
                  <a:lnTo>
                    <a:pt x="314" y="190"/>
                  </a:lnTo>
                  <a:lnTo>
                    <a:pt x="310" y="204"/>
                  </a:lnTo>
                  <a:lnTo>
                    <a:pt x="306" y="220"/>
                  </a:lnTo>
                  <a:lnTo>
                    <a:pt x="304" y="236"/>
                  </a:lnTo>
                  <a:lnTo>
                    <a:pt x="300" y="268"/>
                  </a:lnTo>
                  <a:lnTo>
                    <a:pt x="300" y="300"/>
                  </a:lnTo>
                  <a:lnTo>
                    <a:pt x="300" y="300"/>
                  </a:lnTo>
                  <a:lnTo>
                    <a:pt x="298" y="336"/>
                  </a:lnTo>
                  <a:lnTo>
                    <a:pt x="298" y="336"/>
                  </a:lnTo>
                  <a:lnTo>
                    <a:pt x="298" y="342"/>
                  </a:lnTo>
                  <a:lnTo>
                    <a:pt x="298" y="428"/>
                  </a:lnTo>
                  <a:lnTo>
                    <a:pt x="298" y="428"/>
                  </a:lnTo>
                  <a:lnTo>
                    <a:pt x="290" y="428"/>
                  </a:lnTo>
                  <a:lnTo>
                    <a:pt x="290" y="428"/>
                  </a:lnTo>
                  <a:lnTo>
                    <a:pt x="268" y="432"/>
                  </a:lnTo>
                  <a:lnTo>
                    <a:pt x="246" y="436"/>
                  </a:lnTo>
                  <a:lnTo>
                    <a:pt x="224" y="442"/>
                  </a:lnTo>
                  <a:lnTo>
                    <a:pt x="204" y="450"/>
                  </a:lnTo>
                  <a:lnTo>
                    <a:pt x="184" y="460"/>
                  </a:lnTo>
                  <a:lnTo>
                    <a:pt x="164" y="470"/>
                  </a:lnTo>
                  <a:lnTo>
                    <a:pt x="146" y="482"/>
                  </a:lnTo>
                  <a:lnTo>
                    <a:pt x="128" y="494"/>
                  </a:lnTo>
                  <a:lnTo>
                    <a:pt x="112" y="508"/>
                  </a:lnTo>
                  <a:lnTo>
                    <a:pt x="96" y="522"/>
                  </a:lnTo>
                  <a:lnTo>
                    <a:pt x="82" y="538"/>
                  </a:lnTo>
                  <a:lnTo>
                    <a:pt x="70" y="556"/>
                  </a:lnTo>
                  <a:lnTo>
                    <a:pt x="58" y="574"/>
                  </a:lnTo>
                  <a:lnTo>
                    <a:pt x="48" y="592"/>
                  </a:lnTo>
                  <a:lnTo>
                    <a:pt x="40" y="612"/>
                  </a:lnTo>
                  <a:lnTo>
                    <a:pt x="32" y="632"/>
                  </a:lnTo>
                  <a:lnTo>
                    <a:pt x="32" y="632"/>
                  </a:lnTo>
                  <a:lnTo>
                    <a:pt x="32" y="632"/>
                  </a:lnTo>
                  <a:lnTo>
                    <a:pt x="32" y="632"/>
                  </a:lnTo>
                  <a:lnTo>
                    <a:pt x="26" y="654"/>
                  </a:lnTo>
                  <a:lnTo>
                    <a:pt x="22" y="674"/>
                  </a:lnTo>
                  <a:lnTo>
                    <a:pt x="20" y="696"/>
                  </a:lnTo>
                  <a:lnTo>
                    <a:pt x="18" y="718"/>
                  </a:lnTo>
                  <a:lnTo>
                    <a:pt x="18" y="798"/>
                  </a:lnTo>
                  <a:lnTo>
                    <a:pt x="18" y="914"/>
                  </a:lnTo>
                  <a:lnTo>
                    <a:pt x="18" y="914"/>
                  </a:lnTo>
                  <a:lnTo>
                    <a:pt x="10" y="928"/>
                  </a:lnTo>
                  <a:lnTo>
                    <a:pt x="4" y="944"/>
                  </a:lnTo>
                  <a:lnTo>
                    <a:pt x="0" y="962"/>
                  </a:lnTo>
                  <a:lnTo>
                    <a:pt x="0" y="980"/>
                  </a:lnTo>
                  <a:lnTo>
                    <a:pt x="0" y="1044"/>
                  </a:lnTo>
                  <a:lnTo>
                    <a:pt x="0" y="1044"/>
                  </a:lnTo>
                  <a:lnTo>
                    <a:pt x="2" y="1066"/>
                  </a:lnTo>
                  <a:lnTo>
                    <a:pt x="8" y="1086"/>
                  </a:lnTo>
                  <a:lnTo>
                    <a:pt x="16" y="1106"/>
                  </a:lnTo>
                  <a:lnTo>
                    <a:pt x="30" y="1122"/>
                  </a:lnTo>
                  <a:lnTo>
                    <a:pt x="44" y="1138"/>
                  </a:lnTo>
                  <a:lnTo>
                    <a:pt x="62" y="1150"/>
                  </a:lnTo>
                  <a:lnTo>
                    <a:pt x="82" y="1158"/>
                  </a:lnTo>
                  <a:lnTo>
                    <a:pt x="104" y="1162"/>
                  </a:lnTo>
                  <a:lnTo>
                    <a:pt x="104" y="1162"/>
                  </a:lnTo>
                  <a:lnTo>
                    <a:pt x="108" y="1192"/>
                  </a:lnTo>
                  <a:lnTo>
                    <a:pt x="116" y="1222"/>
                  </a:lnTo>
                  <a:lnTo>
                    <a:pt x="126" y="1250"/>
                  </a:lnTo>
                  <a:lnTo>
                    <a:pt x="140" y="1278"/>
                  </a:lnTo>
                  <a:lnTo>
                    <a:pt x="154" y="1304"/>
                  </a:lnTo>
                  <a:lnTo>
                    <a:pt x="172" y="1328"/>
                  </a:lnTo>
                  <a:lnTo>
                    <a:pt x="192" y="1350"/>
                  </a:lnTo>
                  <a:lnTo>
                    <a:pt x="212" y="1370"/>
                  </a:lnTo>
                  <a:lnTo>
                    <a:pt x="236" y="1388"/>
                  </a:lnTo>
                  <a:lnTo>
                    <a:pt x="260" y="1406"/>
                  </a:lnTo>
                  <a:lnTo>
                    <a:pt x="286" y="1420"/>
                  </a:lnTo>
                  <a:lnTo>
                    <a:pt x="314" y="1432"/>
                  </a:lnTo>
                  <a:lnTo>
                    <a:pt x="342" y="1442"/>
                  </a:lnTo>
                  <a:lnTo>
                    <a:pt x="372" y="1448"/>
                  </a:lnTo>
                  <a:lnTo>
                    <a:pt x="402" y="1454"/>
                  </a:lnTo>
                  <a:lnTo>
                    <a:pt x="434" y="1454"/>
                  </a:lnTo>
                  <a:lnTo>
                    <a:pt x="434" y="1454"/>
                  </a:lnTo>
                  <a:lnTo>
                    <a:pt x="462" y="1454"/>
                  </a:lnTo>
                  <a:lnTo>
                    <a:pt x="488" y="1450"/>
                  </a:lnTo>
                  <a:lnTo>
                    <a:pt x="516" y="1444"/>
                  </a:lnTo>
                  <a:lnTo>
                    <a:pt x="542" y="1436"/>
                  </a:lnTo>
                  <a:lnTo>
                    <a:pt x="566" y="1426"/>
                  </a:lnTo>
                  <a:lnTo>
                    <a:pt x="590" y="1416"/>
                  </a:lnTo>
                  <a:lnTo>
                    <a:pt x="614" y="1402"/>
                  </a:lnTo>
                  <a:lnTo>
                    <a:pt x="634" y="1386"/>
                  </a:lnTo>
                  <a:lnTo>
                    <a:pt x="654" y="1370"/>
                  </a:lnTo>
                  <a:lnTo>
                    <a:pt x="674" y="1352"/>
                  </a:lnTo>
                  <a:lnTo>
                    <a:pt x="692" y="1332"/>
                  </a:lnTo>
                  <a:lnTo>
                    <a:pt x="706" y="1310"/>
                  </a:lnTo>
                  <a:lnTo>
                    <a:pt x="722" y="1288"/>
                  </a:lnTo>
                  <a:lnTo>
                    <a:pt x="734" y="1264"/>
                  </a:lnTo>
                  <a:lnTo>
                    <a:pt x="744" y="1240"/>
                  </a:lnTo>
                  <a:lnTo>
                    <a:pt x="752" y="1214"/>
                  </a:lnTo>
                  <a:lnTo>
                    <a:pt x="1628" y="1214"/>
                  </a:lnTo>
                  <a:lnTo>
                    <a:pt x="1628" y="1214"/>
                  </a:lnTo>
                  <a:lnTo>
                    <a:pt x="1636" y="1240"/>
                  </a:lnTo>
                  <a:lnTo>
                    <a:pt x="1646" y="1264"/>
                  </a:lnTo>
                  <a:lnTo>
                    <a:pt x="1658" y="1288"/>
                  </a:lnTo>
                  <a:lnTo>
                    <a:pt x="1674" y="1310"/>
                  </a:lnTo>
                  <a:lnTo>
                    <a:pt x="1688" y="1332"/>
                  </a:lnTo>
                  <a:lnTo>
                    <a:pt x="1706" y="1352"/>
                  </a:lnTo>
                  <a:lnTo>
                    <a:pt x="1726" y="1370"/>
                  </a:lnTo>
                  <a:lnTo>
                    <a:pt x="1746" y="1386"/>
                  </a:lnTo>
                  <a:lnTo>
                    <a:pt x="1768" y="1402"/>
                  </a:lnTo>
                  <a:lnTo>
                    <a:pt x="1790" y="1416"/>
                  </a:lnTo>
                  <a:lnTo>
                    <a:pt x="1814" y="1426"/>
                  </a:lnTo>
                  <a:lnTo>
                    <a:pt x="1838" y="1436"/>
                  </a:lnTo>
                  <a:lnTo>
                    <a:pt x="1864" y="1444"/>
                  </a:lnTo>
                  <a:lnTo>
                    <a:pt x="1892" y="1450"/>
                  </a:lnTo>
                  <a:lnTo>
                    <a:pt x="1918" y="1454"/>
                  </a:lnTo>
                  <a:lnTo>
                    <a:pt x="1946" y="1454"/>
                  </a:lnTo>
                  <a:lnTo>
                    <a:pt x="1946" y="1454"/>
                  </a:lnTo>
                  <a:lnTo>
                    <a:pt x="1974" y="1454"/>
                  </a:lnTo>
                  <a:lnTo>
                    <a:pt x="2002" y="1450"/>
                  </a:lnTo>
                  <a:lnTo>
                    <a:pt x="2028" y="1444"/>
                  </a:lnTo>
                  <a:lnTo>
                    <a:pt x="2054" y="1436"/>
                  </a:lnTo>
                  <a:lnTo>
                    <a:pt x="2080" y="1426"/>
                  </a:lnTo>
                  <a:lnTo>
                    <a:pt x="2104" y="1416"/>
                  </a:lnTo>
                  <a:lnTo>
                    <a:pt x="2126" y="1402"/>
                  </a:lnTo>
                  <a:lnTo>
                    <a:pt x="2148" y="1386"/>
                  </a:lnTo>
                  <a:lnTo>
                    <a:pt x="2168" y="1370"/>
                  </a:lnTo>
                  <a:lnTo>
                    <a:pt x="2188" y="1352"/>
                  </a:lnTo>
                  <a:lnTo>
                    <a:pt x="2204" y="1332"/>
                  </a:lnTo>
                  <a:lnTo>
                    <a:pt x="2220" y="1310"/>
                  </a:lnTo>
                  <a:lnTo>
                    <a:pt x="2234" y="1288"/>
                  </a:lnTo>
                  <a:lnTo>
                    <a:pt x="2246" y="1264"/>
                  </a:lnTo>
                  <a:lnTo>
                    <a:pt x="2258" y="1240"/>
                  </a:lnTo>
                  <a:lnTo>
                    <a:pt x="2266" y="1214"/>
                  </a:lnTo>
                  <a:lnTo>
                    <a:pt x="2616" y="1214"/>
                  </a:lnTo>
                  <a:lnTo>
                    <a:pt x="2616" y="1214"/>
                  </a:lnTo>
                  <a:lnTo>
                    <a:pt x="2638" y="1214"/>
                  </a:lnTo>
                  <a:lnTo>
                    <a:pt x="2660" y="1210"/>
                  </a:lnTo>
                  <a:lnTo>
                    <a:pt x="2680" y="1206"/>
                  </a:lnTo>
                  <a:lnTo>
                    <a:pt x="2702" y="1200"/>
                  </a:lnTo>
                  <a:lnTo>
                    <a:pt x="2722" y="1194"/>
                  </a:lnTo>
                  <a:lnTo>
                    <a:pt x="2740" y="1184"/>
                  </a:lnTo>
                  <a:lnTo>
                    <a:pt x="2758" y="1174"/>
                  </a:lnTo>
                  <a:lnTo>
                    <a:pt x="2776" y="1164"/>
                  </a:lnTo>
                  <a:lnTo>
                    <a:pt x="2776" y="1164"/>
                  </a:lnTo>
                  <a:lnTo>
                    <a:pt x="2782" y="1164"/>
                  </a:lnTo>
                  <a:lnTo>
                    <a:pt x="2806" y="1164"/>
                  </a:lnTo>
                  <a:lnTo>
                    <a:pt x="2806" y="1164"/>
                  </a:lnTo>
                  <a:lnTo>
                    <a:pt x="2818" y="1164"/>
                  </a:lnTo>
                  <a:lnTo>
                    <a:pt x="2830" y="1162"/>
                  </a:lnTo>
                  <a:lnTo>
                    <a:pt x="2854" y="1154"/>
                  </a:lnTo>
                  <a:lnTo>
                    <a:pt x="2874" y="1144"/>
                  </a:lnTo>
                  <a:lnTo>
                    <a:pt x="2892" y="1128"/>
                  </a:lnTo>
                  <a:lnTo>
                    <a:pt x="2906" y="1110"/>
                  </a:lnTo>
                  <a:lnTo>
                    <a:pt x="2918" y="1090"/>
                  </a:lnTo>
                  <a:lnTo>
                    <a:pt x="2924" y="1068"/>
                  </a:lnTo>
                  <a:lnTo>
                    <a:pt x="2926" y="1056"/>
                  </a:lnTo>
                  <a:lnTo>
                    <a:pt x="2926" y="1044"/>
                  </a:lnTo>
                  <a:lnTo>
                    <a:pt x="2926" y="980"/>
                  </a:lnTo>
                  <a:lnTo>
                    <a:pt x="2926" y="980"/>
                  </a:lnTo>
                  <a:lnTo>
                    <a:pt x="2924" y="956"/>
                  </a:lnTo>
                  <a:lnTo>
                    <a:pt x="2918" y="936"/>
                  </a:lnTo>
                  <a:lnTo>
                    <a:pt x="2908" y="916"/>
                  </a:lnTo>
                  <a:lnTo>
                    <a:pt x="2896" y="900"/>
                  </a:lnTo>
                  <a:lnTo>
                    <a:pt x="2896" y="678"/>
                  </a:lnTo>
                  <a:lnTo>
                    <a:pt x="2896" y="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4" name="Freeform 8"/>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5" name="Freeform 9"/>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6" name="Freeform 10"/>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7" name="Freeform 11"/>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8" name="Freeform 12"/>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9" name="Freeform 13"/>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0" name="Freeform 14"/>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1" name="Freeform 15"/>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2" name="Freeform 16"/>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3" name="Freeform 17"/>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4" name="Freeform 18"/>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5" name="Rectangle 19"/>
            <p:cNvSpPr>
              <a:spLocks noChangeArrowheads="1"/>
            </p:cNvSpPr>
            <p:nvPr/>
          </p:nvSpPr>
          <p:spPr bwMode="auto">
            <a:xfrm>
              <a:off x="3281" y="216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6" name="Rectangle 20"/>
            <p:cNvSpPr>
              <a:spLocks noChangeArrowheads="1"/>
            </p:cNvSpPr>
            <p:nvPr/>
          </p:nvSpPr>
          <p:spPr bwMode="auto">
            <a:xfrm>
              <a:off x="4655" y="2327"/>
              <a:ext cx="304"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7" name="Rectangle 21"/>
            <p:cNvSpPr>
              <a:spLocks noChangeArrowheads="1"/>
            </p:cNvSpPr>
            <p:nvPr/>
          </p:nvSpPr>
          <p:spPr bwMode="auto">
            <a:xfrm>
              <a:off x="3317" y="2327"/>
              <a:ext cx="64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8" name="Freeform 22"/>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9" name="Rectangle 23"/>
            <p:cNvSpPr>
              <a:spLocks noChangeArrowheads="1"/>
            </p:cNvSpPr>
            <p:nvPr/>
          </p:nvSpPr>
          <p:spPr bwMode="auto">
            <a:xfrm>
              <a:off x="3281" y="195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0" name="Freeform 24"/>
            <p:cNvSpPr>
              <a:spLocks/>
            </p:cNvSpPr>
            <p:nvPr/>
          </p:nvSpPr>
          <p:spPr bwMode="auto">
            <a:xfrm>
              <a:off x="4723"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1" name="Freeform 25"/>
            <p:cNvSpPr>
              <a:spLocks/>
            </p:cNvSpPr>
            <p:nvPr/>
          </p:nvSpPr>
          <p:spPr bwMode="auto">
            <a:xfrm>
              <a:off x="4723"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2" name="Freeform 26"/>
            <p:cNvSpPr>
              <a:spLocks/>
            </p:cNvSpPr>
            <p:nvPr/>
          </p:nvSpPr>
          <p:spPr bwMode="auto">
            <a:xfrm>
              <a:off x="4381" y="1615"/>
              <a:ext cx="282" cy="132"/>
            </a:xfrm>
            <a:custGeom>
              <a:avLst/>
              <a:gdLst>
                <a:gd name="T0" fmla="*/ 282 w 282"/>
                <a:gd name="T1" fmla="*/ 32 h 132"/>
                <a:gd name="T2" fmla="*/ 282 w 282"/>
                <a:gd name="T3" fmla="*/ 32 h 132"/>
                <a:gd name="T4" fmla="*/ 280 w 282"/>
                <a:gd name="T5" fmla="*/ 24 h 132"/>
                <a:gd name="T6" fmla="*/ 278 w 282"/>
                <a:gd name="T7" fmla="*/ 18 h 132"/>
                <a:gd name="T8" fmla="*/ 272 w 282"/>
                <a:gd name="T9" fmla="*/ 8 h 132"/>
                <a:gd name="T10" fmla="*/ 262 w 282"/>
                <a:gd name="T11" fmla="*/ 2 h 132"/>
                <a:gd name="T12" fmla="*/ 256 w 282"/>
                <a:gd name="T13" fmla="*/ 0 h 132"/>
                <a:gd name="T14" fmla="*/ 250 w 282"/>
                <a:gd name="T15" fmla="*/ 0 h 132"/>
                <a:gd name="T16" fmla="*/ 32 w 282"/>
                <a:gd name="T17" fmla="*/ 0 h 132"/>
                <a:gd name="T18" fmla="*/ 32 w 282"/>
                <a:gd name="T19" fmla="*/ 0 h 132"/>
                <a:gd name="T20" fmla="*/ 26 w 282"/>
                <a:gd name="T21" fmla="*/ 0 h 132"/>
                <a:gd name="T22" fmla="*/ 20 w 282"/>
                <a:gd name="T23" fmla="*/ 2 h 132"/>
                <a:gd name="T24" fmla="*/ 10 w 282"/>
                <a:gd name="T25" fmla="*/ 8 h 132"/>
                <a:gd name="T26" fmla="*/ 4 w 282"/>
                <a:gd name="T27" fmla="*/ 18 h 132"/>
                <a:gd name="T28" fmla="*/ 2 w 282"/>
                <a:gd name="T29" fmla="*/ 24 h 132"/>
                <a:gd name="T30" fmla="*/ 0 w 282"/>
                <a:gd name="T31" fmla="*/ 32 h 132"/>
                <a:gd name="T32" fmla="*/ 0 w 282"/>
                <a:gd name="T33" fmla="*/ 132 h 132"/>
                <a:gd name="T34" fmla="*/ 282 w 282"/>
                <a:gd name="T35" fmla="*/ 132 h 132"/>
                <a:gd name="T36" fmla="*/ 282 w 282"/>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282" y="32"/>
                  </a:moveTo>
                  <a:lnTo>
                    <a:pt x="282" y="32"/>
                  </a:lnTo>
                  <a:lnTo>
                    <a:pt x="280" y="24"/>
                  </a:lnTo>
                  <a:lnTo>
                    <a:pt x="278" y="18"/>
                  </a:lnTo>
                  <a:lnTo>
                    <a:pt x="272" y="8"/>
                  </a:lnTo>
                  <a:lnTo>
                    <a:pt x="262" y="2"/>
                  </a:lnTo>
                  <a:lnTo>
                    <a:pt x="256" y="0"/>
                  </a:lnTo>
                  <a:lnTo>
                    <a:pt x="250" y="0"/>
                  </a:lnTo>
                  <a:lnTo>
                    <a:pt x="32" y="0"/>
                  </a:lnTo>
                  <a:lnTo>
                    <a:pt x="32" y="0"/>
                  </a:lnTo>
                  <a:lnTo>
                    <a:pt x="26" y="0"/>
                  </a:lnTo>
                  <a:lnTo>
                    <a:pt x="20" y="2"/>
                  </a:lnTo>
                  <a:lnTo>
                    <a:pt x="10" y="8"/>
                  </a:lnTo>
                  <a:lnTo>
                    <a:pt x="4" y="18"/>
                  </a:lnTo>
                  <a:lnTo>
                    <a:pt x="2" y="24"/>
                  </a:lnTo>
                  <a:lnTo>
                    <a:pt x="0" y="32"/>
                  </a:lnTo>
                  <a:lnTo>
                    <a:pt x="0" y="132"/>
                  </a:lnTo>
                  <a:lnTo>
                    <a:pt x="282" y="132"/>
                  </a:lnTo>
                  <a:lnTo>
                    <a:pt x="28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3" name="Freeform 27"/>
            <p:cNvSpPr>
              <a:spLocks/>
            </p:cNvSpPr>
            <p:nvPr/>
          </p:nvSpPr>
          <p:spPr bwMode="auto">
            <a:xfrm>
              <a:off x="4381" y="1787"/>
              <a:ext cx="282" cy="132"/>
            </a:xfrm>
            <a:custGeom>
              <a:avLst/>
              <a:gdLst>
                <a:gd name="T0" fmla="*/ 0 w 282"/>
                <a:gd name="T1" fmla="*/ 100 h 132"/>
                <a:gd name="T2" fmla="*/ 0 w 282"/>
                <a:gd name="T3" fmla="*/ 100 h 132"/>
                <a:gd name="T4" fmla="*/ 2 w 282"/>
                <a:gd name="T5" fmla="*/ 106 h 132"/>
                <a:gd name="T6" fmla="*/ 4 w 282"/>
                <a:gd name="T7" fmla="*/ 112 h 132"/>
                <a:gd name="T8" fmla="*/ 10 w 282"/>
                <a:gd name="T9" fmla="*/ 122 h 132"/>
                <a:gd name="T10" fmla="*/ 20 w 282"/>
                <a:gd name="T11" fmla="*/ 130 h 132"/>
                <a:gd name="T12" fmla="*/ 26 w 282"/>
                <a:gd name="T13" fmla="*/ 130 h 132"/>
                <a:gd name="T14" fmla="*/ 32 w 282"/>
                <a:gd name="T15" fmla="*/ 132 h 132"/>
                <a:gd name="T16" fmla="*/ 250 w 282"/>
                <a:gd name="T17" fmla="*/ 132 h 132"/>
                <a:gd name="T18" fmla="*/ 250 w 282"/>
                <a:gd name="T19" fmla="*/ 132 h 132"/>
                <a:gd name="T20" fmla="*/ 256 w 282"/>
                <a:gd name="T21" fmla="*/ 130 h 132"/>
                <a:gd name="T22" fmla="*/ 262 w 282"/>
                <a:gd name="T23" fmla="*/ 130 h 132"/>
                <a:gd name="T24" fmla="*/ 272 w 282"/>
                <a:gd name="T25" fmla="*/ 122 h 132"/>
                <a:gd name="T26" fmla="*/ 278 w 282"/>
                <a:gd name="T27" fmla="*/ 112 h 132"/>
                <a:gd name="T28" fmla="*/ 280 w 282"/>
                <a:gd name="T29" fmla="*/ 106 h 132"/>
                <a:gd name="T30" fmla="*/ 282 w 282"/>
                <a:gd name="T31" fmla="*/ 100 h 132"/>
                <a:gd name="T32" fmla="*/ 282 w 282"/>
                <a:gd name="T33" fmla="*/ 0 h 132"/>
                <a:gd name="T34" fmla="*/ 0 w 282"/>
                <a:gd name="T35" fmla="*/ 0 h 132"/>
                <a:gd name="T36" fmla="*/ 0 w 282"/>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0" y="100"/>
                  </a:moveTo>
                  <a:lnTo>
                    <a:pt x="0" y="100"/>
                  </a:lnTo>
                  <a:lnTo>
                    <a:pt x="2" y="106"/>
                  </a:lnTo>
                  <a:lnTo>
                    <a:pt x="4" y="112"/>
                  </a:lnTo>
                  <a:lnTo>
                    <a:pt x="10" y="122"/>
                  </a:lnTo>
                  <a:lnTo>
                    <a:pt x="20" y="130"/>
                  </a:lnTo>
                  <a:lnTo>
                    <a:pt x="26" y="130"/>
                  </a:lnTo>
                  <a:lnTo>
                    <a:pt x="32" y="132"/>
                  </a:lnTo>
                  <a:lnTo>
                    <a:pt x="250" y="132"/>
                  </a:lnTo>
                  <a:lnTo>
                    <a:pt x="250" y="132"/>
                  </a:lnTo>
                  <a:lnTo>
                    <a:pt x="256" y="130"/>
                  </a:lnTo>
                  <a:lnTo>
                    <a:pt x="262" y="130"/>
                  </a:lnTo>
                  <a:lnTo>
                    <a:pt x="272" y="122"/>
                  </a:lnTo>
                  <a:lnTo>
                    <a:pt x="278" y="112"/>
                  </a:lnTo>
                  <a:lnTo>
                    <a:pt x="280" y="106"/>
                  </a:lnTo>
                  <a:lnTo>
                    <a:pt x="282" y="100"/>
                  </a:lnTo>
                  <a:lnTo>
                    <a:pt x="282"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4" name="Freeform 28"/>
            <p:cNvSpPr>
              <a:spLocks/>
            </p:cNvSpPr>
            <p:nvPr/>
          </p:nvSpPr>
          <p:spPr bwMode="auto">
            <a:xfrm>
              <a:off x="4041" y="1615"/>
              <a:ext cx="280" cy="132"/>
            </a:xfrm>
            <a:custGeom>
              <a:avLst/>
              <a:gdLst>
                <a:gd name="T0" fmla="*/ 280 w 280"/>
                <a:gd name="T1" fmla="*/ 32 h 132"/>
                <a:gd name="T2" fmla="*/ 280 w 280"/>
                <a:gd name="T3" fmla="*/ 32 h 132"/>
                <a:gd name="T4" fmla="*/ 280 w 280"/>
                <a:gd name="T5" fmla="*/ 24 h 132"/>
                <a:gd name="T6" fmla="*/ 278 w 280"/>
                <a:gd name="T7" fmla="*/ 18 h 132"/>
                <a:gd name="T8" fmla="*/ 272 w 280"/>
                <a:gd name="T9" fmla="*/ 8 h 132"/>
                <a:gd name="T10" fmla="*/ 262 w 280"/>
                <a:gd name="T11" fmla="*/ 2 h 132"/>
                <a:gd name="T12" fmla="*/ 256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2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2" y="8"/>
                  </a:lnTo>
                  <a:lnTo>
                    <a:pt x="262" y="2"/>
                  </a:lnTo>
                  <a:lnTo>
                    <a:pt x="256" y="0"/>
                  </a:lnTo>
                  <a:lnTo>
                    <a:pt x="248" y="0"/>
                  </a:lnTo>
                  <a:lnTo>
                    <a:pt x="32" y="0"/>
                  </a:lnTo>
                  <a:lnTo>
                    <a:pt x="32" y="0"/>
                  </a:lnTo>
                  <a:lnTo>
                    <a:pt x="26" y="0"/>
                  </a:lnTo>
                  <a:lnTo>
                    <a:pt x="20" y="2"/>
                  </a:lnTo>
                  <a:lnTo>
                    <a:pt x="10" y="8"/>
                  </a:lnTo>
                  <a:lnTo>
                    <a:pt x="2" y="18"/>
                  </a:lnTo>
                  <a:lnTo>
                    <a:pt x="2"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5" name="Freeform 29"/>
            <p:cNvSpPr>
              <a:spLocks/>
            </p:cNvSpPr>
            <p:nvPr/>
          </p:nvSpPr>
          <p:spPr bwMode="auto">
            <a:xfrm>
              <a:off x="4041" y="1787"/>
              <a:ext cx="280" cy="132"/>
            </a:xfrm>
            <a:custGeom>
              <a:avLst/>
              <a:gdLst>
                <a:gd name="T0" fmla="*/ 0 w 280"/>
                <a:gd name="T1" fmla="*/ 100 h 132"/>
                <a:gd name="T2" fmla="*/ 0 w 280"/>
                <a:gd name="T3" fmla="*/ 100 h 132"/>
                <a:gd name="T4" fmla="*/ 2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6 w 280"/>
                <a:gd name="T21" fmla="*/ 130 h 132"/>
                <a:gd name="T22" fmla="*/ 262 w 280"/>
                <a:gd name="T23" fmla="*/ 130 h 132"/>
                <a:gd name="T24" fmla="*/ 272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2" y="106"/>
                  </a:lnTo>
                  <a:lnTo>
                    <a:pt x="2" y="112"/>
                  </a:lnTo>
                  <a:lnTo>
                    <a:pt x="10" y="122"/>
                  </a:lnTo>
                  <a:lnTo>
                    <a:pt x="20" y="130"/>
                  </a:lnTo>
                  <a:lnTo>
                    <a:pt x="26" y="130"/>
                  </a:lnTo>
                  <a:lnTo>
                    <a:pt x="32" y="132"/>
                  </a:lnTo>
                  <a:lnTo>
                    <a:pt x="248" y="132"/>
                  </a:lnTo>
                  <a:lnTo>
                    <a:pt x="248" y="132"/>
                  </a:lnTo>
                  <a:lnTo>
                    <a:pt x="256" y="130"/>
                  </a:lnTo>
                  <a:lnTo>
                    <a:pt x="262" y="130"/>
                  </a:lnTo>
                  <a:lnTo>
                    <a:pt x="272"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6" name="Freeform 30"/>
            <p:cNvSpPr>
              <a:spLocks/>
            </p:cNvSpPr>
            <p:nvPr/>
          </p:nvSpPr>
          <p:spPr bwMode="auto">
            <a:xfrm>
              <a:off x="370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7" name="Freeform 31"/>
            <p:cNvSpPr>
              <a:spLocks/>
            </p:cNvSpPr>
            <p:nvPr/>
          </p:nvSpPr>
          <p:spPr bwMode="auto">
            <a:xfrm>
              <a:off x="370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8" name="Freeform 32"/>
            <p:cNvSpPr>
              <a:spLocks/>
            </p:cNvSpPr>
            <p:nvPr/>
          </p:nvSpPr>
          <p:spPr bwMode="auto">
            <a:xfrm>
              <a:off x="336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9" name="Freeform 33"/>
            <p:cNvSpPr>
              <a:spLocks/>
            </p:cNvSpPr>
            <p:nvPr/>
          </p:nvSpPr>
          <p:spPr bwMode="auto">
            <a:xfrm>
              <a:off x="336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0" name="Freeform 34"/>
            <p:cNvSpPr>
              <a:spLocks/>
            </p:cNvSpPr>
            <p:nvPr/>
          </p:nvSpPr>
          <p:spPr bwMode="auto">
            <a:xfrm>
              <a:off x="3021"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1" name="Freeform 35"/>
            <p:cNvSpPr>
              <a:spLocks/>
            </p:cNvSpPr>
            <p:nvPr/>
          </p:nvSpPr>
          <p:spPr bwMode="auto">
            <a:xfrm>
              <a:off x="3021"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2" name="Freeform 36"/>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3" name="Freeform 37"/>
            <p:cNvSpPr>
              <a:spLocks/>
            </p:cNvSpPr>
            <p:nvPr/>
          </p:nvSpPr>
          <p:spPr bwMode="auto">
            <a:xfrm>
              <a:off x="2917" y="1857"/>
              <a:ext cx="328" cy="328"/>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4" name="Freeform 38"/>
            <p:cNvSpPr>
              <a:spLocks noEditPoints="1"/>
            </p:cNvSpPr>
            <p:nvPr/>
          </p:nvSpPr>
          <p:spPr bwMode="auto">
            <a:xfrm>
              <a:off x="2941" y="1881"/>
              <a:ext cx="280" cy="28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5" name="Freeform 39"/>
            <p:cNvSpPr>
              <a:spLocks/>
            </p:cNvSpPr>
            <p:nvPr/>
          </p:nvSpPr>
          <p:spPr bwMode="auto">
            <a:xfrm>
              <a:off x="2905" y="1925"/>
              <a:ext cx="24" cy="196"/>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6" name="Freeform 40"/>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7" name="Freeform 41"/>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8" name="Freeform 42"/>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9" name="Freeform 43"/>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0" name="Freeform 44"/>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1" name="Freeform 45"/>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2" name="Freeform 46"/>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47" name="Group 146"/>
          <p:cNvGrpSpPr>
            <a:grpSpLocks noChangeAspect="1"/>
          </p:cNvGrpSpPr>
          <p:nvPr/>
        </p:nvGrpSpPr>
        <p:grpSpPr bwMode="auto">
          <a:xfrm flipH="1">
            <a:off x="1068302" y="5376232"/>
            <a:ext cx="1742397" cy="925754"/>
            <a:chOff x="2291" y="1337"/>
            <a:chExt cx="3098" cy="1646"/>
          </a:xfrm>
        </p:grpSpPr>
        <p:sp>
          <p:nvSpPr>
            <p:cNvPr id="148" name="AutoShape 3"/>
            <p:cNvSpPr>
              <a:spLocks noChangeAspect="1" noChangeArrowheads="1" noTextEdit="1"/>
            </p:cNvSpPr>
            <p:nvPr/>
          </p:nvSpPr>
          <p:spPr bwMode="auto">
            <a:xfrm>
              <a:off x="2291" y="1337"/>
              <a:ext cx="3098" cy="1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9" name="Freeform 5"/>
            <p:cNvSpPr>
              <a:spLocks/>
            </p:cNvSpPr>
            <p:nvPr/>
          </p:nvSpPr>
          <p:spPr bwMode="auto">
            <a:xfrm>
              <a:off x="2333" y="1401"/>
              <a:ext cx="3056" cy="1582"/>
            </a:xfrm>
            <a:custGeom>
              <a:avLst/>
              <a:gdLst>
                <a:gd name="T0" fmla="*/ 620 w 3056"/>
                <a:gd name="T1" fmla="*/ 2 h 1582"/>
                <a:gd name="T2" fmla="*/ 522 w 3056"/>
                <a:gd name="T3" fmla="*/ 24 h 1582"/>
                <a:gd name="T4" fmla="*/ 434 w 3056"/>
                <a:gd name="T5" fmla="*/ 74 h 1582"/>
                <a:gd name="T6" fmla="*/ 366 w 3056"/>
                <a:gd name="T7" fmla="*/ 146 h 1582"/>
                <a:gd name="T8" fmla="*/ 328 w 3056"/>
                <a:gd name="T9" fmla="*/ 212 h 1582"/>
                <a:gd name="T10" fmla="*/ 304 w 3056"/>
                <a:gd name="T11" fmla="*/ 290 h 1582"/>
                <a:gd name="T12" fmla="*/ 300 w 3056"/>
                <a:gd name="T13" fmla="*/ 364 h 1582"/>
                <a:gd name="T14" fmla="*/ 300 w 3056"/>
                <a:gd name="T15" fmla="*/ 438 h 1582"/>
                <a:gd name="T16" fmla="*/ 232 w 3056"/>
                <a:gd name="T17" fmla="*/ 460 h 1582"/>
                <a:gd name="T18" fmla="*/ 152 w 3056"/>
                <a:gd name="T19" fmla="*/ 508 h 1582"/>
                <a:gd name="T20" fmla="*/ 88 w 3056"/>
                <a:gd name="T21" fmla="*/ 574 h 1582"/>
                <a:gd name="T22" fmla="*/ 44 w 3056"/>
                <a:gd name="T23" fmla="*/ 656 h 1582"/>
                <a:gd name="T24" fmla="*/ 34 w 3056"/>
                <a:gd name="T25" fmla="*/ 678 h 1582"/>
                <a:gd name="T26" fmla="*/ 20 w 3056"/>
                <a:gd name="T27" fmla="*/ 782 h 1582"/>
                <a:gd name="T28" fmla="*/ 4 w 3056"/>
                <a:gd name="T29" fmla="*/ 1002 h 1582"/>
                <a:gd name="T30" fmla="*/ 0 w 3056"/>
                <a:gd name="T31" fmla="*/ 1108 h 1582"/>
                <a:gd name="T32" fmla="*/ 32 w 3056"/>
                <a:gd name="T33" fmla="*/ 1210 h 1582"/>
                <a:gd name="T34" fmla="*/ 112 w 3056"/>
                <a:gd name="T35" fmla="*/ 1278 h 1582"/>
                <a:gd name="T36" fmla="*/ 148 w 3056"/>
                <a:gd name="T37" fmla="*/ 1372 h 1582"/>
                <a:gd name="T38" fmla="*/ 226 w 3056"/>
                <a:gd name="T39" fmla="*/ 1474 h 1582"/>
                <a:gd name="T40" fmla="*/ 334 w 3056"/>
                <a:gd name="T41" fmla="*/ 1548 h 1582"/>
                <a:gd name="T42" fmla="*/ 464 w 3056"/>
                <a:gd name="T43" fmla="*/ 1582 h 1582"/>
                <a:gd name="T44" fmla="*/ 556 w 3056"/>
                <a:gd name="T45" fmla="*/ 1578 h 1582"/>
                <a:gd name="T46" fmla="*/ 666 w 3056"/>
                <a:gd name="T47" fmla="*/ 1544 h 1582"/>
                <a:gd name="T48" fmla="*/ 762 w 3056"/>
                <a:gd name="T49" fmla="*/ 1482 h 1582"/>
                <a:gd name="T50" fmla="*/ 836 w 3056"/>
                <a:gd name="T51" fmla="*/ 1394 h 1582"/>
                <a:gd name="T52" fmla="*/ 1648 w 3056"/>
                <a:gd name="T53" fmla="*/ 1342 h 1582"/>
                <a:gd name="T54" fmla="*/ 1708 w 3056"/>
                <a:gd name="T55" fmla="*/ 1440 h 1582"/>
                <a:gd name="T56" fmla="*/ 1794 w 3056"/>
                <a:gd name="T57" fmla="*/ 1516 h 1582"/>
                <a:gd name="T58" fmla="*/ 1896 w 3056"/>
                <a:gd name="T59" fmla="*/ 1566 h 1582"/>
                <a:gd name="T60" fmla="*/ 2012 w 3056"/>
                <a:gd name="T61" fmla="*/ 1582 h 1582"/>
                <a:gd name="T62" fmla="*/ 2098 w 3056"/>
                <a:gd name="T63" fmla="*/ 1572 h 1582"/>
                <a:gd name="T64" fmla="*/ 2206 w 3056"/>
                <a:gd name="T65" fmla="*/ 1532 h 1582"/>
                <a:gd name="T66" fmla="*/ 2296 w 3056"/>
                <a:gd name="T67" fmla="*/ 1462 h 1582"/>
                <a:gd name="T68" fmla="*/ 2362 w 3056"/>
                <a:gd name="T69" fmla="*/ 1368 h 1582"/>
                <a:gd name="T70" fmla="*/ 2704 w 3056"/>
                <a:gd name="T71" fmla="*/ 1342 h 1582"/>
                <a:gd name="T72" fmla="*/ 2796 w 3056"/>
                <a:gd name="T73" fmla="*/ 1322 h 1582"/>
                <a:gd name="T74" fmla="*/ 2872 w 3056"/>
                <a:gd name="T75" fmla="*/ 1292 h 1582"/>
                <a:gd name="T76" fmla="*/ 2926 w 3056"/>
                <a:gd name="T77" fmla="*/ 1284 h 1582"/>
                <a:gd name="T78" fmla="*/ 2988 w 3056"/>
                <a:gd name="T79" fmla="*/ 1250 h 1582"/>
                <a:gd name="T80" fmla="*/ 3034 w 3056"/>
                <a:gd name="T81" fmla="*/ 1196 h 1582"/>
                <a:gd name="T82" fmla="*/ 3054 w 3056"/>
                <a:gd name="T83" fmla="*/ 1126 h 1582"/>
                <a:gd name="T84" fmla="*/ 3054 w 3056"/>
                <a:gd name="T85" fmla="*/ 1016 h 1582"/>
                <a:gd name="T86" fmla="*/ 3024 w 3056"/>
                <a:gd name="T87" fmla="*/ 346 h 1582"/>
                <a:gd name="T88" fmla="*/ 3010 w 3056"/>
                <a:gd name="T89" fmla="*/ 244 h 1582"/>
                <a:gd name="T90" fmla="*/ 2946 w 3056"/>
                <a:gd name="T91" fmla="*/ 126 h 1582"/>
                <a:gd name="T92" fmla="*/ 2844 w 3056"/>
                <a:gd name="T93" fmla="*/ 42 h 1582"/>
                <a:gd name="T94" fmla="*/ 2716 w 3056"/>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6" h="1582">
                  <a:moveTo>
                    <a:pt x="2680" y="0"/>
                  </a:moveTo>
                  <a:lnTo>
                    <a:pt x="646" y="0"/>
                  </a:lnTo>
                  <a:lnTo>
                    <a:pt x="646" y="0"/>
                  </a:lnTo>
                  <a:lnTo>
                    <a:pt x="620" y="2"/>
                  </a:lnTo>
                  <a:lnTo>
                    <a:pt x="594" y="4"/>
                  </a:lnTo>
                  <a:lnTo>
                    <a:pt x="570" y="10"/>
                  </a:lnTo>
                  <a:lnTo>
                    <a:pt x="544" y="16"/>
                  </a:lnTo>
                  <a:lnTo>
                    <a:pt x="522" y="24"/>
                  </a:lnTo>
                  <a:lnTo>
                    <a:pt x="498" y="34"/>
                  </a:lnTo>
                  <a:lnTo>
                    <a:pt x="476" y="46"/>
                  </a:lnTo>
                  <a:lnTo>
                    <a:pt x="454" y="58"/>
                  </a:lnTo>
                  <a:lnTo>
                    <a:pt x="434" y="74"/>
                  </a:lnTo>
                  <a:lnTo>
                    <a:pt x="416" y="90"/>
                  </a:lnTo>
                  <a:lnTo>
                    <a:pt x="398" y="106"/>
                  </a:lnTo>
                  <a:lnTo>
                    <a:pt x="380" y="126"/>
                  </a:lnTo>
                  <a:lnTo>
                    <a:pt x="366" y="146"/>
                  </a:lnTo>
                  <a:lnTo>
                    <a:pt x="352" y="166"/>
                  </a:lnTo>
                  <a:lnTo>
                    <a:pt x="340" y="190"/>
                  </a:lnTo>
                  <a:lnTo>
                    <a:pt x="328" y="212"/>
                  </a:lnTo>
                  <a:lnTo>
                    <a:pt x="328" y="212"/>
                  </a:lnTo>
                  <a:lnTo>
                    <a:pt x="320" y="232"/>
                  </a:lnTo>
                  <a:lnTo>
                    <a:pt x="312" y="252"/>
                  </a:lnTo>
                  <a:lnTo>
                    <a:pt x="308" y="270"/>
                  </a:lnTo>
                  <a:lnTo>
                    <a:pt x="304" y="290"/>
                  </a:lnTo>
                  <a:lnTo>
                    <a:pt x="302" y="328"/>
                  </a:lnTo>
                  <a:lnTo>
                    <a:pt x="300" y="362"/>
                  </a:lnTo>
                  <a:lnTo>
                    <a:pt x="300" y="364"/>
                  </a:lnTo>
                  <a:lnTo>
                    <a:pt x="300" y="364"/>
                  </a:lnTo>
                  <a:lnTo>
                    <a:pt x="300" y="396"/>
                  </a:lnTo>
                  <a:lnTo>
                    <a:pt x="300" y="396"/>
                  </a:lnTo>
                  <a:lnTo>
                    <a:pt x="300" y="406"/>
                  </a:lnTo>
                  <a:lnTo>
                    <a:pt x="300" y="438"/>
                  </a:lnTo>
                  <a:lnTo>
                    <a:pt x="300" y="438"/>
                  </a:lnTo>
                  <a:lnTo>
                    <a:pt x="276" y="444"/>
                  </a:lnTo>
                  <a:lnTo>
                    <a:pt x="254" y="452"/>
                  </a:lnTo>
                  <a:lnTo>
                    <a:pt x="232" y="460"/>
                  </a:lnTo>
                  <a:lnTo>
                    <a:pt x="210" y="470"/>
                  </a:lnTo>
                  <a:lnTo>
                    <a:pt x="190" y="482"/>
                  </a:lnTo>
                  <a:lnTo>
                    <a:pt x="172" y="494"/>
                  </a:lnTo>
                  <a:lnTo>
                    <a:pt x="152" y="508"/>
                  </a:lnTo>
                  <a:lnTo>
                    <a:pt x="134" y="524"/>
                  </a:lnTo>
                  <a:lnTo>
                    <a:pt x="118" y="540"/>
                  </a:lnTo>
                  <a:lnTo>
                    <a:pt x="102" y="556"/>
                  </a:lnTo>
                  <a:lnTo>
                    <a:pt x="88" y="574"/>
                  </a:lnTo>
                  <a:lnTo>
                    <a:pt x="76" y="594"/>
                  </a:lnTo>
                  <a:lnTo>
                    <a:pt x="64" y="614"/>
                  </a:lnTo>
                  <a:lnTo>
                    <a:pt x="52" y="634"/>
                  </a:lnTo>
                  <a:lnTo>
                    <a:pt x="44" y="656"/>
                  </a:lnTo>
                  <a:lnTo>
                    <a:pt x="36" y="678"/>
                  </a:lnTo>
                  <a:lnTo>
                    <a:pt x="36" y="678"/>
                  </a:lnTo>
                  <a:lnTo>
                    <a:pt x="34" y="678"/>
                  </a:lnTo>
                  <a:lnTo>
                    <a:pt x="34" y="678"/>
                  </a:lnTo>
                  <a:lnTo>
                    <a:pt x="28" y="704"/>
                  </a:lnTo>
                  <a:lnTo>
                    <a:pt x="24" y="730"/>
                  </a:lnTo>
                  <a:lnTo>
                    <a:pt x="20" y="756"/>
                  </a:lnTo>
                  <a:lnTo>
                    <a:pt x="20" y="782"/>
                  </a:lnTo>
                  <a:lnTo>
                    <a:pt x="20" y="962"/>
                  </a:lnTo>
                  <a:lnTo>
                    <a:pt x="20" y="962"/>
                  </a:lnTo>
                  <a:lnTo>
                    <a:pt x="10" y="982"/>
                  </a:lnTo>
                  <a:lnTo>
                    <a:pt x="4" y="1002"/>
                  </a:lnTo>
                  <a:lnTo>
                    <a:pt x="2" y="1022"/>
                  </a:lnTo>
                  <a:lnTo>
                    <a:pt x="0" y="1044"/>
                  </a:lnTo>
                  <a:lnTo>
                    <a:pt x="0" y="1108"/>
                  </a:lnTo>
                  <a:lnTo>
                    <a:pt x="0" y="1108"/>
                  </a:lnTo>
                  <a:lnTo>
                    <a:pt x="2" y="1136"/>
                  </a:lnTo>
                  <a:lnTo>
                    <a:pt x="8" y="1162"/>
                  </a:lnTo>
                  <a:lnTo>
                    <a:pt x="18" y="1186"/>
                  </a:lnTo>
                  <a:lnTo>
                    <a:pt x="32" y="1210"/>
                  </a:lnTo>
                  <a:lnTo>
                    <a:pt x="48" y="1230"/>
                  </a:lnTo>
                  <a:lnTo>
                    <a:pt x="66" y="1250"/>
                  </a:lnTo>
                  <a:lnTo>
                    <a:pt x="88" y="1264"/>
                  </a:lnTo>
                  <a:lnTo>
                    <a:pt x="112" y="1278"/>
                  </a:lnTo>
                  <a:lnTo>
                    <a:pt x="112" y="1278"/>
                  </a:lnTo>
                  <a:lnTo>
                    <a:pt x="122" y="1310"/>
                  </a:lnTo>
                  <a:lnTo>
                    <a:pt x="134" y="1342"/>
                  </a:lnTo>
                  <a:lnTo>
                    <a:pt x="148" y="1372"/>
                  </a:lnTo>
                  <a:lnTo>
                    <a:pt x="164" y="1400"/>
                  </a:lnTo>
                  <a:lnTo>
                    <a:pt x="182" y="1426"/>
                  </a:lnTo>
                  <a:lnTo>
                    <a:pt x="204" y="1452"/>
                  </a:lnTo>
                  <a:lnTo>
                    <a:pt x="226" y="1474"/>
                  </a:lnTo>
                  <a:lnTo>
                    <a:pt x="252" y="1496"/>
                  </a:lnTo>
                  <a:lnTo>
                    <a:pt x="278" y="1516"/>
                  </a:lnTo>
                  <a:lnTo>
                    <a:pt x="306" y="1532"/>
                  </a:lnTo>
                  <a:lnTo>
                    <a:pt x="334" y="1548"/>
                  </a:lnTo>
                  <a:lnTo>
                    <a:pt x="366" y="1560"/>
                  </a:lnTo>
                  <a:lnTo>
                    <a:pt x="398" y="1570"/>
                  </a:lnTo>
                  <a:lnTo>
                    <a:pt x="430" y="1576"/>
                  </a:lnTo>
                  <a:lnTo>
                    <a:pt x="464" y="1582"/>
                  </a:lnTo>
                  <a:lnTo>
                    <a:pt x="498" y="1582"/>
                  </a:lnTo>
                  <a:lnTo>
                    <a:pt x="498" y="1582"/>
                  </a:lnTo>
                  <a:lnTo>
                    <a:pt x="528" y="1582"/>
                  </a:lnTo>
                  <a:lnTo>
                    <a:pt x="556" y="1578"/>
                  </a:lnTo>
                  <a:lnTo>
                    <a:pt x="586" y="1572"/>
                  </a:lnTo>
                  <a:lnTo>
                    <a:pt x="614" y="1566"/>
                  </a:lnTo>
                  <a:lnTo>
                    <a:pt x="640" y="1556"/>
                  </a:lnTo>
                  <a:lnTo>
                    <a:pt x="666" y="1544"/>
                  </a:lnTo>
                  <a:lnTo>
                    <a:pt x="692" y="1532"/>
                  </a:lnTo>
                  <a:lnTo>
                    <a:pt x="716" y="1516"/>
                  </a:lnTo>
                  <a:lnTo>
                    <a:pt x="740" y="1500"/>
                  </a:lnTo>
                  <a:lnTo>
                    <a:pt x="762" y="1482"/>
                  </a:lnTo>
                  <a:lnTo>
                    <a:pt x="782" y="1462"/>
                  </a:lnTo>
                  <a:lnTo>
                    <a:pt x="802" y="1440"/>
                  </a:lnTo>
                  <a:lnTo>
                    <a:pt x="820" y="1418"/>
                  </a:lnTo>
                  <a:lnTo>
                    <a:pt x="836" y="1394"/>
                  </a:lnTo>
                  <a:lnTo>
                    <a:pt x="850" y="1368"/>
                  </a:lnTo>
                  <a:lnTo>
                    <a:pt x="862" y="1342"/>
                  </a:lnTo>
                  <a:lnTo>
                    <a:pt x="1648" y="1342"/>
                  </a:lnTo>
                  <a:lnTo>
                    <a:pt x="1648" y="1342"/>
                  </a:lnTo>
                  <a:lnTo>
                    <a:pt x="1660" y="1368"/>
                  </a:lnTo>
                  <a:lnTo>
                    <a:pt x="1674" y="1394"/>
                  </a:lnTo>
                  <a:lnTo>
                    <a:pt x="1690" y="1418"/>
                  </a:lnTo>
                  <a:lnTo>
                    <a:pt x="1708" y="1440"/>
                  </a:lnTo>
                  <a:lnTo>
                    <a:pt x="1728" y="1462"/>
                  </a:lnTo>
                  <a:lnTo>
                    <a:pt x="1748" y="1482"/>
                  </a:lnTo>
                  <a:lnTo>
                    <a:pt x="1770" y="1500"/>
                  </a:lnTo>
                  <a:lnTo>
                    <a:pt x="1794" y="1516"/>
                  </a:lnTo>
                  <a:lnTo>
                    <a:pt x="1818" y="1532"/>
                  </a:lnTo>
                  <a:lnTo>
                    <a:pt x="1842" y="1544"/>
                  </a:lnTo>
                  <a:lnTo>
                    <a:pt x="1870" y="1556"/>
                  </a:lnTo>
                  <a:lnTo>
                    <a:pt x="1896" y="1566"/>
                  </a:lnTo>
                  <a:lnTo>
                    <a:pt x="1924" y="1572"/>
                  </a:lnTo>
                  <a:lnTo>
                    <a:pt x="1952" y="1578"/>
                  </a:lnTo>
                  <a:lnTo>
                    <a:pt x="1982" y="1582"/>
                  </a:lnTo>
                  <a:lnTo>
                    <a:pt x="2012" y="1582"/>
                  </a:lnTo>
                  <a:lnTo>
                    <a:pt x="2012" y="1582"/>
                  </a:lnTo>
                  <a:lnTo>
                    <a:pt x="2042" y="1582"/>
                  </a:lnTo>
                  <a:lnTo>
                    <a:pt x="2070" y="1578"/>
                  </a:lnTo>
                  <a:lnTo>
                    <a:pt x="2098" y="1572"/>
                  </a:lnTo>
                  <a:lnTo>
                    <a:pt x="2126" y="1566"/>
                  </a:lnTo>
                  <a:lnTo>
                    <a:pt x="2154" y="1556"/>
                  </a:lnTo>
                  <a:lnTo>
                    <a:pt x="2180" y="1544"/>
                  </a:lnTo>
                  <a:lnTo>
                    <a:pt x="2206" y="1532"/>
                  </a:lnTo>
                  <a:lnTo>
                    <a:pt x="2230" y="1516"/>
                  </a:lnTo>
                  <a:lnTo>
                    <a:pt x="2254" y="1500"/>
                  </a:lnTo>
                  <a:lnTo>
                    <a:pt x="2276" y="1482"/>
                  </a:lnTo>
                  <a:lnTo>
                    <a:pt x="2296" y="1462"/>
                  </a:lnTo>
                  <a:lnTo>
                    <a:pt x="2314" y="1440"/>
                  </a:lnTo>
                  <a:lnTo>
                    <a:pt x="2332" y="1418"/>
                  </a:lnTo>
                  <a:lnTo>
                    <a:pt x="2348" y="1394"/>
                  </a:lnTo>
                  <a:lnTo>
                    <a:pt x="2362" y="1368"/>
                  </a:lnTo>
                  <a:lnTo>
                    <a:pt x="2376" y="1342"/>
                  </a:lnTo>
                  <a:lnTo>
                    <a:pt x="2680" y="1342"/>
                  </a:lnTo>
                  <a:lnTo>
                    <a:pt x="2680" y="1342"/>
                  </a:lnTo>
                  <a:lnTo>
                    <a:pt x="2704" y="1342"/>
                  </a:lnTo>
                  <a:lnTo>
                    <a:pt x="2728" y="1340"/>
                  </a:lnTo>
                  <a:lnTo>
                    <a:pt x="2750" y="1336"/>
                  </a:lnTo>
                  <a:lnTo>
                    <a:pt x="2774" y="1330"/>
                  </a:lnTo>
                  <a:lnTo>
                    <a:pt x="2796" y="1322"/>
                  </a:lnTo>
                  <a:lnTo>
                    <a:pt x="2818" y="1314"/>
                  </a:lnTo>
                  <a:lnTo>
                    <a:pt x="2838" y="1304"/>
                  </a:lnTo>
                  <a:lnTo>
                    <a:pt x="2860" y="1292"/>
                  </a:lnTo>
                  <a:lnTo>
                    <a:pt x="2872" y="1292"/>
                  </a:lnTo>
                  <a:lnTo>
                    <a:pt x="2872" y="1292"/>
                  </a:lnTo>
                  <a:lnTo>
                    <a:pt x="2890" y="1290"/>
                  </a:lnTo>
                  <a:lnTo>
                    <a:pt x="2908" y="1288"/>
                  </a:lnTo>
                  <a:lnTo>
                    <a:pt x="2926" y="1284"/>
                  </a:lnTo>
                  <a:lnTo>
                    <a:pt x="2942" y="1278"/>
                  </a:lnTo>
                  <a:lnTo>
                    <a:pt x="2958" y="1270"/>
                  </a:lnTo>
                  <a:lnTo>
                    <a:pt x="2974" y="1260"/>
                  </a:lnTo>
                  <a:lnTo>
                    <a:pt x="2988" y="1250"/>
                  </a:lnTo>
                  <a:lnTo>
                    <a:pt x="3002" y="1238"/>
                  </a:lnTo>
                  <a:lnTo>
                    <a:pt x="3014" y="1224"/>
                  </a:lnTo>
                  <a:lnTo>
                    <a:pt x="3024" y="1210"/>
                  </a:lnTo>
                  <a:lnTo>
                    <a:pt x="3034" y="1196"/>
                  </a:lnTo>
                  <a:lnTo>
                    <a:pt x="3040" y="1180"/>
                  </a:lnTo>
                  <a:lnTo>
                    <a:pt x="3046" y="1162"/>
                  </a:lnTo>
                  <a:lnTo>
                    <a:pt x="3052" y="1144"/>
                  </a:lnTo>
                  <a:lnTo>
                    <a:pt x="3054" y="1126"/>
                  </a:lnTo>
                  <a:lnTo>
                    <a:pt x="3056" y="1108"/>
                  </a:lnTo>
                  <a:lnTo>
                    <a:pt x="3056" y="1044"/>
                  </a:lnTo>
                  <a:lnTo>
                    <a:pt x="3056" y="1044"/>
                  </a:lnTo>
                  <a:lnTo>
                    <a:pt x="3054" y="1016"/>
                  </a:lnTo>
                  <a:lnTo>
                    <a:pt x="3048" y="990"/>
                  </a:lnTo>
                  <a:lnTo>
                    <a:pt x="3038" y="966"/>
                  </a:lnTo>
                  <a:lnTo>
                    <a:pt x="3024" y="942"/>
                  </a:lnTo>
                  <a:lnTo>
                    <a:pt x="3024" y="346"/>
                  </a:lnTo>
                  <a:lnTo>
                    <a:pt x="3024" y="346"/>
                  </a:lnTo>
                  <a:lnTo>
                    <a:pt x="3022" y="310"/>
                  </a:lnTo>
                  <a:lnTo>
                    <a:pt x="3018" y="276"/>
                  </a:lnTo>
                  <a:lnTo>
                    <a:pt x="3010" y="244"/>
                  </a:lnTo>
                  <a:lnTo>
                    <a:pt x="2998" y="212"/>
                  </a:lnTo>
                  <a:lnTo>
                    <a:pt x="2982" y="182"/>
                  </a:lnTo>
                  <a:lnTo>
                    <a:pt x="2966" y="152"/>
                  </a:lnTo>
                  <a:lnTo>
                    <a:pt x="2946" y="126"/>
                  </a:lnTo>
                  <a:lnTo>
                    <a:pt x="2924" y="102"/>
                  </a:lnTo>
                  <a:lnTo>
                    <a:pt x="2900" y="80"/>
                  </a:lnTo>
                  <a:lnTo>
                    <a:pt x="2872" y="60"/>
                  </a:lnTo>
                  <a:lnTo>
                    <a:pt x="2844" y="42"/>
                  </a:lnTo>
                  <a:lnTo>
                    <a:pt x="2814" y="28"/>
                  </a:lnTo>
                  <a:lnTo>
                    <a:pt x="2782" y="16"/>
                  </a:lnTo>
                  <a:lnTo>
                    <a:pt x="2750" y="8"/>
                  </a:lnTo>
                  <a:lnTo>
                    <a:pt x="2716" y="2"/>
                  </a:lnTo>
                  <a:lnTo>
                    <a:pt x="2680" y="0"/>
                  </a:lnTo>
                  <a:lnTo>
                    <a:pt x="2680" y="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0" name="Freeform 6"/>
            <p:cNvSpPr>
              <a:spLocks/>
            </p:cNvSpPr>
            <p:nvPr/>
          </p:nvSpPr>
          <p:spPr bwMode="auto">
            <a:xfrm>
              <a:off x="2291" y="1337"/>
              <a:ext cx="3054" cy="1582"/>
            </a:xfrm>
            <a:custGeom>
              <a:avLst/>
              <a:gdLst>
                <a:gd name="T0" fmla="*/ 620 w 3054"/>
                <a:gd name="T1" fmla="*/ 2 h 1582"/>
                <a:gd name="T2" fmla="*/ 520 w 3054"/>
                <a:gd name="T3" fmla="*/ 24 h 1582"/>
                <a:gd name="T4" fmla="*/ 434 w 3054"/>
                <a:gd name="T5" fmla="*/ 74 h 1582"/>
                <a:gd name="T6" fmla="*/ 364 w 3054"/>
                <a:gd name="T7" fmla="*/ 146 h 1582"/>
                <a:gd name="T8" fmla="*/ 328 w 3054"/>
                <a:gd name="T9" fmla="*/ 212 h 1582"/>
                <a:gd name="T10" fmla="*/ 304 w 3054"/>
                <a:gd name="T11" fmla="*/ 290 h 1582"/>
                <a:gd name="T12" fmla="*/ 300 w 3054"/>
                <a:gd name="T13" fmla="*/ 364 h 1582"/>
                <a:gd name="T14" fmla="*/ 298 w 3054"/>
                <a:gd name="T15" fmla="*/ 438 h 1582"/>
                <a:gd name="T16" fmla="*/ 232 w 3054"/>
                <a:gd name="T17" fmla="*/ 460 h 1582"/>
                <a:gd name="T18" fmla="*/ 152 w 3054"/>
                <a:gd name="T19" fmla="*/ 508 h 1582"/>
                <a:gd name="T20" fmla="*/ 88 w 3054"/>
                <a:gd name="T21" fmla="*/ 574 h 1582"/>
                <a:gd name="T22" fmla="*/ 42 w 3054"/>
                <a:gd name="T23" fmla="*/ 656 h 1582"/>
                <a:gd name="T24" fmla="*/ 34 w 3054"/>
                <a:gd name="T25" fmla="*/ 678 h 1582"/>
                <a:gd name="T26" fmla="*/ 18 w 3054"/>
                <a:gd name="T27" fmla="*/ 782 h 1582"/>
                <a:gd name="T28" fmla="*/ 4 w 3054"/>
                <a:gd name="T29" fmla="*/ 1002 h 1582"/>
                <a:gd name="T30" fmla="*/ 0 w 3054"/>
                <a:gd name="T31" fmla="*/ 1108 h 1582"/>
                <a:gd name="T32" fmla="*/ 30 w 3054"/>
                <a:gd name="T33" fmla="*/ 1210 h 1582"/>
                <a:gd name="T34" fmla="*/ 112 w 3054"/>
                <a:gd name="T35" fmla="*/ 1278 h 1582"/>
                <a:gd name="T36" fmla="*/ 146 w 3054"/>
                <a:gd name="T37" fmla="*/ 1370 h 1582"/>
                <a:gd name="T38" fmla="*/ 226 w 3054"/>
                <a:gd name="T39" fmla="*/ 1474 h 1582"/>
                <a:gd name="T40" fmla="*/ 334 w 3054"/>
                <a:gd name="T41" fmla="*/ 1548 h 1582"/>
                <a:gd name="T42" fmla="*/ 462 w 3054"/>
                <a:gd name="T43" fmla="*/ 1582 h 1582"/>
                <a:gd name="T44" fmla="*/ 556 w 3054"/>
                <a:gd name="T45" fmla="*/ 1578 h 1582"/>
                <a:gd name="T46" fmla="*/ 666 w 3054"/>
                <a:gd name="T47" fmla="*/ 1544 h 1582"/>
                <a:gd name="T48" fmla="*/ 760 w 3054"/>
                <a:gd name="T49" fmla="*/ 1482 h 1582"/>
                <a:gd name="T50" fmla="*/ 834 w 3054"/>
                <a:gd name="T51" fmla="*/ 1394 h 1582"/>
                <a:gd name="T52" fmla="*/ 1646 w 3054"/>
                <a:gd name="T53" fmla="*/ 1342 h 1582"/>
                <a:gd name="T54" fmla="*/ 1708 w 3054"/>
                <a:gd name="T55" fmla="*/ 1440 h 1582"/>
                <a:gd name="T56" fmla="*/ 1792 w 3054"/>
                <a:gd name="T57" fmla="*/ 1516 h 1582"/>
                <a:gd name="T58" fmla="*/ 1896 w 3054"/>
                <a:gd name="T59" fmla="*/ 1566 h 1582"/>
                <a:gd name="T60" fmla="*/ 2010 w 3054"/>
                <a:gd name="T61" fmla="*/ 1582 h 1582"/>
                <a:gd name="T62" fmla="*/ 2098 w 3054"/>
                <a:gd name="T63" fmla="*/ 1572 h 1582"/>
                <a:gd name="T64" fmla="*/ 2204 w 3054"/>
                <a:gd name="T65" fmla="*/ 1532 h 1582"/>
                <a:gd name="T66" fmla="*/ 2294 w 3054"/>
                <a:gd name="T67" fmla="*/ 1462 h 1582"/>
                <a:gd name="T68" fmla="*/ 2362 w 3054"/>
                <a:gd name="T69" fmla="*/ 1368 h 1582"/>
                <a:gd name="T70" fmla="*/ 2704 w 3054"/>
                <a:gd name="T71" fmla="*/ 1342 h 1582"/>
                <a:gd name="T72" fmla="*/ 2796 w 3054"/>
                <a:gd name="T73" fmla="*/ 1322 h 1582"/>
                <a:gd name="T74" fmla="*/ 2870 w 3054"/>
                <a:gd name="T75" fmla="*/ 1292 h 1582"/>
                <a:gd name="T76" fmla="*/ 2926 w 3054"/>
                <a:gd name="T77" fmla="*/ 1284 h 1582"/>
                <a:gd name="T78" fmla="*/ 2988 w 3054"/>
                <a:gd name="T79" fmla="*/ 1250 h 1582"/>
                <a:gd name="T80" fmla="*/ 3032 w 3054"/>
                <a:gd name="T81" fmla="*/ 1196 h 1582"/>
                <a:gd name="T82" fmla="*/ 3054 w 3054"/>
                <a:gd name="T83" fmla="*/ 1126 h 1582"/>
                <a:gd name="T84" fmla="*/ 3052 w 3054"/>
                <a:gd name="T85" fmla="*/ 1016 h 1582"/>
                <a:gd name="T86" fmla="*/ 3024 w 3054"/>
                <a:gd name="T87" fmla="*/ 346 h 1582"/>
                <a:gd name="T88" fmla="*/ 3008 w 3054"/>
                <a:gd name="T89" fmla="*/ 242 h 1582"/>
                <a:gd name="T90" fmla="*/ 2946 w 3054"/>
                <a:gd name="T91" fmla="*/ 126 h 1582"/>
                <a:gd name="T92" fmla="*/ 2844 w 3054"/>
                <a:gd name="T93" fmla="*/ 42 h 1582"/>
                <a:gd name="T94" fmla="*/ 2714 w 3054"/>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4" h="1582">
                  <a:moveTo>
                    <a:pt x="2680" y="0"/>
                  </a:moveTo>
                  <a:lnTo>
                    <a:pt x="646" y="0"/>
                  </a:lnTo>
                  <a:lnTo>
                    <a:pt x="646" y="0"/>
                  </a:lnTo>
                  <a:lnTo>
                    <a:pt x="620" y="2"/>
                  </a:lnTo>
                  <a:lnTo>
                    <a:pt x="594" y="4"/>
                  </a:lnTo>
                  <a:lnTo>
                    <a:pt x="568" y="10"/>
                  </a:lnTo>
                  <a:lnTo>
                    <a:pt x="544" y="16"/>
                  </a:lnTo>
                  <a:lnTo>
                    <a:pt x="520" y="24"/>
                  </a:lnTo>
                  <a:lnTo>
                    <a:pt x="498" y="34"/>
                  </a:lnTo>
                  <a:lnTo>
                    <a:pt x="476" y="46"/>
                  </a:lnTo>
                  <a:lnTo>
                    <a:pt x="454" y="58"/>
                  </a:lnTo>
                  <a:lnTo>
                    <a:pt x="434" y="74"/>
                  </a:lnTo>
                  <a:lnTo>
                    <a:pt x="414" y="90"/>
                  </a:lnTo>
                  <a:lnTo>
                    <a:pt x="396" y="106"/>
                  </a:lnTo>
                  <a:lnTo>
                    <a:pt x="380" y="126"/>
                  </a:lnTo>
                  <a:lnTo>
                    <a:pt x="364" y="146"/>
                  </a:lnTo>
                  <a:lnTo>
                    <a:pt x="350" y="166"/>
                  </a:lnTo>
                  <a:lnTo>
                    <a:pt x="338" y="190"/>
                  </a:lnTo>
                  <a:lnTo>
                    <a:pt x="328" y="212"/>
                  </a:lnTo>
                  <a:lnTo>
                    <a:pt x="328" y="212"/>
                  </a:lnTo>
                  <a:lnTo>
                    <a:pt x="318" y="232"/>
                  </a:lnTo>
                  <a:lnTo>
                    <a:pt x="312" y="250"/>
                  </a:lnTo>
                  <a:lnTo>
                    <a:pt x="308" y="270"/>
                  </a:lnTo>
                  <a:lnTo>
                    <a:pt x="304" y="290"/>
                  </a:lnTo>
                  <a:lnTo>
                    <a:pt x="300" y="328"/>
                  </a:lnTo>
                  <a:lnTo>
                    <a:pt x="300" y="362"/>
                  </a:lnTo>
                  <a:lnTo>
                    <a:pt x="300" y="364"/>
                  </a:lnTo>
                  <a:lnTo>
                    <a:pt x="300" y="364"/>
                  </a:lnTo>
                  <a:lnTo>
                    <a:pt x="298" y="396"/>
                  </a:lnTo>
                  <a:lnTo>
                    <a:pt x="298" y="396"/>
                  </a:lnTo>
                  <a:lnTo>
                    <a:pt x="298" y="406"/>
                  </a:lnTo>
                  <a:lnTo>
                    <a:pt x="298" y="438"/>
                  </a:lnTo>
                  <a:lnTo>
                    <a:pt x="298" y="438"/>
                  </a:lnTo>
                  <a:lnTo>
                    <a:pt x="276" y="444"/>
                  </a:lnTo>
                  <a:lnTo>
                    <a:pt x="254" y="452"/>
                  </a:lnTo>
                  <a:lnTo>
                    <a:pt x="232" y="460"/>
                  </a:lnTo>
                  <a:lnTo>
                    <a:pt x="210" y="470"/>
                  </a:lnTo>
                  <a:lnTo>
                    <a:pt x="190" y="482"/>
                  </a:lnTo>
                  <a:lnTo>
                    <a:pt x="170" y="494"/>
                  </a:lnTo>
                  <a:lnTo>
                    <a:pt x="152" y="508"/>
                  </a:lnTo>
                  <a:lnTo>
                    <a:pt x="134" y="524"/>
                  </a:lnTo>
                  <a:lnTo>
                    <a:pt x="118" y="540"/>
                  </a:lnTo>
                  <a:lnTo>
                    <a:pt x="102" y="556"/>
                  </a:lnTo>
                  <a:lnTo>
                    <a:pt x="88" y="574"/>
                  </a:lnTo>
                  <a:lnTo>
                    <a:pt x="74" y="594"/>
                  </a:lnTo>
                  <a:lnTo>
                    <a:pt x="62" y="614"/>
                  </a:lnTo>
                  <a:lnTo>
                    <a:pt x="52" y="634"/>
                  </a:lnTo>
                  <a:lnTo>
                    <a:pt x="42" y="656"/>
                  </a:lnTo>
                  <a:lnTo>
                    <a:pt x="34" y="678"/>
                  </a:lnTo>
                  <a:lnTo>
                    <a:pt x="34" y="678"/>
                  </a:lnTo>
                  <a:lnTo>
                    <a:pt x="34" y="678"/>
                  </a:lnTo>
                  <a:lnTo>
                    <a:pt x="34" y="678"/>
                  </a:lnTo>
                  <a:lnTo>
                    <a:pt x="28" y="704"/>
                  </a:lnTo>
                  <a:lnTo>
                    <a:pt x="22" y="730"/>
                  </a:lnTo>
                  <a:lnTo>
                    <a:pt x="20" y="756"/>
                  </a:lnTo>
                  <a:lnTo>
                    <a:pt x="18" y="782"/>
                  </a:lnTo>
                  <a:lnTo>
                    <a:pt x="18" y="962"/>
                  </a:lnTo>
                  <a:lnTo>
                    <a:pt x="18" y="962"/>
                  </a:lnTo>
                  <a:lnTo>
                    <a:pt x="10" y="980"/>
                  </a:lnTo>
                  <a:lnTo>
                    <a:pt x="4" y="1002"/>
                  </a:lnTo>
                  <a:lnTo>
                    <a:pt x="0" y="1022"/>
                  </a:lnTo>
                  <a:lnTo>
                    <a:pt x="0" y="1044"/>
                  </a:lnTo>
                  <a:lnTo>
                    <a:pt x="0" y="1108"/>
                  </a:lnTo>
                  <a:lnTo>
                    <a:pt x="0" y="1108"/>
                  </a:lnTo>
                  <a:lnTo>
                    <a:pt x="2" y="1136"/>
                  </a:lnTo>
                  <a:lnTo>
                    <a:pt x="8" y="1162"/>
                  </a:lnTo>
                  <a:lnTo>
                    <a:pt x="18" y="1186"/>
                  </a:lnTo>
                  <a:lnTo>
                    <a:pt x="30" y="1210"/>
                  </a:lnTo>
                  <a:lnTo>
                    <a:pt x="46" y="1230"/>
                  </a:lnTo>
                  <a:lnTo>
                    <a:pt x="66" y="1250"/>
                  </a:lnTo>
                  <a:lnTo>
                    <a:pt x="88" y="1264"/>
                  </a:lnTo>
                  <a:lnTo>
                    <a:pt x="112" y="1278"/>
                  </a:lnTo>
                  <a:lnTo>
                    <a:pt x="112" y="1278"/>
                  </a:lnTo>
                  <a:lnTo>
                    <a:pt x="120" y="1310"/>
                  </a:lnTo>
                  <a:lnTo>
                    <a:pt x="132" y="1342"/>
                  </a:lnTo>
                  <a:lnTo>
                    <a:pt x="146" y="1370"/>
                  </a:lnTo>
                  <a:lnTo>
                    <a:pt x="164" y="1400"/>
                  </a:lnTo>
                  <a:lnTo>
                    <a:pt x="182" y="1426"/>
                  </a:lnTo>
                  <a:lnTo>
                    <a:pt x="204" y="1452"/>
                  </a:lnTo>
                  <a:lnTo>
                    <a:pt x="226" y="1474"/>
                  </a:lnTo>
                  <a:lnTo>
                    <a:pt x="250" y="1496"/>
                  </a:lnTo>
                  <a:lnTo>
                    <a:pt x="276" y="1516"/>
                  </a:lnTo>
                  <a:lnTo>
                    <a:pt x="304" y="1532"/>
                  </a:lnTo>
                  <a:lnTo>
                    <a:pt x="334" y="1548"/>
                  </a:lnTo>
                  <a:lnTo>
                    <a:pt x="364" y="1560"/>
                  </a:lnTo>
                  <a:lnTo>
                    <a:pt x="396" y="1570"/>
                  </a:lnTo>
                  <a:lnTo>
                    <a:pt x="430" y="1576"/>
                  </a:lnTo>
                  <a:lnTo>
                    <a:pt x="462" y="1582"/>
                  </a:lnTo>
                  <a:lnTo>
                    <a:pt x="498" y="1582"/>
                  </a:lnTo>
                  <a:lnTo>
                    <a:pt x="498" y="1582"/>
                  </a:lnTo>
                  <a:lnTo>
                    <a:pt x="526" y="1582"/>
                  </a:lnTo>
                  <a:lnTo>
                    <a:pt x="556" y="1578"/>
                  </a:lnTo>
                  <a:lnTo>
                    <a:pt x="584" y="1572"/>
                  </a:lnTo>
                  <a:lnTo>
                    <a:pt x="612" y="1566"/>
                  </a:lnTo>
                  <a:lnTo>
                    <a:pt x="640" y="1556"/>
                  </a:lnTo>
                  <a:lnTo>
                    <a:pt x="666" y="1544"/>
                  </a:lnTo>
                  <a:lnTo>
                    <a:pt x="692" y="1532"/>
                  </a:lnTo>
                  <a:lnTo>
                    <a:pt x="716" y="1516"/>
                  </a:lnTo>
                  <a:lnTo>
                    <a:pt x="738" y="1500"/>
                  </a:lnTo>
                  <a:lnTo>
                    <a:pt x="760" y="1482"/>
                  </a:lnTo>
                  <a:lnTo>
                    <a:pt x="782" y="1462"/>
                  </a:lnTo>
                  <a:lnTo>
                    <a:pt x="800" y="1440"/>
                  </a:lnTo>
                  <a:lnTo>
                    <a:pt x="818" y="1418"/>
                  </a:lnTo>
                  <a:lnTo>
                    <a:pt x="834" y="1394"/>
                  </a:lnTo>
                  <a:lnTo>
                    <a:pt x="848" y="1368"/>
                  </a:lnTo>
                  <a:lnTo>
                    <a:pt x="862" y="1342"/>
                  </a:lnTo>
                  <a:lnTo>
                    <a:pt x="1646" y="1342"/>
                  </a:lnTo>
                  <a:lnTo>
                    <a:pt x="1646" y="1342"/>
                  </a:lnTo>
                  <a:lnTo>
                    <a:pt x="1660" y="1368"/>
                  </a:lnTo>
                  <a:lnTo>
                    <a:pt x="1674" y="1394"/>
                  </a:lnTo>
                  <a:lnTo>
                    <a:pt x="1690" y="1418"/>
                  </a:lnTo>
                  <a:lnTo>
                    <a:pt x="1708" y="1440"/>
                  </a:lnTo>
                  <a:lnTo>
                    <a:pt x="1726" y="1462"/>
                  </a:lnTo>
                  <a:lnTo>
                    <a:pt x="1748" y="1482"/>
                  </a:lnTo>
                  <a:lnTo>
                    <a:pt x="1770" y="1500"/>
                  </a:lnTo>
                  <a:lnTo>
                    <a:pt x="1792" y="1516"/>
                  </a:lnTo>
                  <a:lnTo>
                    <a:pt x="1816" y="1532"/>
                  </a:lnTo>
                  <a:lnTo>
                    <a:pt x="1842" y="1544"/>
                  </a:lnTo>
                  <a:lnTo>
                    <a:pt x="1868" y="1556"/>
                  </a:lnTo>
                  <a:lnTo>
                    <a:pt x="1896" y="1566"/>
                  </a:lnTo>
                  <a:lnTo>
                    <a:pt x="1924" y="1572"/>
                  </a:lnTo>
                  <a:lnTo>
                    <a:pt x="1952" y="1578"/>
                  </a:lnTo>
                  <a:lnTo>
                    <a:pt x="1982" y="1582"/>
                  </a:lnTo>
                  <a:lnTo>
                    <a:pt x="2010" y="1582"/>
                  </a:lnTo>
                  <a:lnTo>
                    <a:pt x="2010" y="1582"/>
                  </a:lnTo>
                  <a:lnTo>
                    <a:pt x="2040" y="1582"/>
                  </a:lnTo>
                  <a:lnTo>
                    <a:pt x="2070" y="1578"/>
                  </a:lnTo>
                  <a:lnTo>
                    <a:pt x="2098" y="1572"/>
                  </a:lnTo>
                  <a:lnTo>
                    <a:pt x="2126" y="1566"/>
                  </a:lnTo>
                  <a:lnTo>
                    <a:pt x="2154" y="1556"/>
                  </a:lnTo>
                  <a:lnTo>
                    <a:pt x="2180" y="1544"/>
                  </a:lnTo>
                  <a:lnTo>
                    <a:pt x="2204" y="1532"/>
                  </a:lnTo>
                  <a:lnTo>
                    <a:pt x="2230" y="1516"/>
                  </a:lnTo>
                  <a:lnTo>
                    <a:pt x="2252" y="1500"/>
                  </a:lnTo>
                  <a:lnTo>
                    <a:pt x="2274" y="1482"/>
                  </a:lnTo>
                  <a:lnTo>
                    <a:pt x="2294" y="1462"/>
                  </a:lnTo>
                  <a:lnTo>
                    <a:pt x="2314" y="1440"/>
                  </a:lnTo>
                  <a:lnTo>
                    <a:pt x="2332" y="1418"/>
                  </a:lnTo>
                  <a:lnTo>
                    <a:pt x="2348" y="1394"/>
                  </a:lnTo>
                  <a:lnTo>
                    <a:pt x="2362" y="1368"/>
                  </a:lnTo>
                  <a:lnTo>
                    <a:pt x="2374" y="1342"/>
                  </a:lnTo>
                  <a:lnTo>
                    <a:pt x="2680" y="1342"/>
                  </a:lnTo>
                  <a:lnTo>
                    <a:pt x="2680" y="1342"/>
                  </a:lnTo>
                  <a:lnTo>
                    <a:pt x="2704" y="1342"/>
                  </a:lnTo>
                  <a:lnTo>
                    <a:pt x="2726" y="1340"/>
                  </a:lnTo>
                  <a:lnTo>
                    <a:pt x="2750" y="1336"/>
                  </a:lnTo>
                  <a:lnTo>
                    <a:pt x="2772" y="1330"/>
                  </a:lnTo>
                  <a:lnTo>
                    <a:pt x="2796" y="1322"/>
                  </a:lnTo>
                  <a:lnTo>
                    <a:pt x="2816" y="1314"/>
                  </a:lnTo>
                  <a:lnTo>
                    <a:pt x="2838" y="1304"/>
                  </a:lnTo>
                  <a:lnTo>
                    <a:pt x="2858" y="1292"/>
                  </a:lnTo>
                  <a:lnTo>
                    <a:pt x="2870" y="1292"/>
                  </a:lnTo>
                  <a:lnTo>
                    <a:pt x="2870" y="1292"/>
                  </a:lnTo>
                  <a:lnTo>
                    <a:pt x="2890" y="1290"/>
                  </a:lnTo>
                  <a:lnTo>
                    <a:pt x="2908" y="1288"/>
                  </a:lnTo>
                  <a:lnTo>
                    <a:pt x="2926" y="1284"/>
                  </a:lnTo>
                  <a:lnTo>
                    <a:pt x="2942" y="1278"/>
                  </a:lnTo>
                  <a:lnTo>
                    <a:pt x="2958" y="1270"/>
                  </a:lnTo>
                  <a:lnTo>
                    <a:pt x="2974" y="1260"/>
                  </a:lnTo>
                  <a:lnTo>
                    <a:pt x="2988" y="1250"/>
                  </a:lnTo>
                  <a:lnTo>
                    <a:pt x="3000" y="1238"/>
                  </a:lnTo>
                  <a:lnTo>
                    <a:pt x="3012" y="1224"/>
                  </a:lnTo>
                  <a:lnTo>
                    <a:pt x="3024" y="1210"/>
                  </a:lnTo>
                  <a:lnTo>
                    <a:pt x="3032" y="1196"/>
                  </a:lnTo>
                  <a:lnTo>
                    <a:pt x="3040" y="1180"/>
                  </a:lnTo>
                  <a:lnTo>
                    <a:pt x="3046" y="1162"/>
                  </a:lnTo>
                  <a:lnTo>
                    <a:pt x="3050" y="1144"/>
                  </a:lnTo>
                  <a:lnTo>
                    <a:pt x="3054" y="1126"/>
                  </a:lnTo>
                  <a:lnTo>
                    <a:pt x="3054" y="1108"/>
                  </a:lnTo>
                  <a:lnTo>
                    <a:pt x="3054" y="1044"/>
                  </a:lnTo>
                  <a:lnTo>
                    <a:pt x="3054" y="1044"/>
                  </a:lnTo>
                  <a:lnTo>
                    <a:pt x="3052" y="1016"/>
                  </a:lnTo>
                  <a:lnTo>
                    <a:pt x="3046" y="990"/>
                  </a:lnTo>
                  <a:lnTo>
                    <a:pt x="3038" y="966"/>
                  </a:lnTo>
                  <a:lnTo>
                    <a:pt x="3024" y="942"/>
                  </a:lnTo>
                  <a:lnTo>
                    <a:pt x="3024" y="346"/>
                  </a:lnTo>
                  <a:lnTo>
                    <a:pt x="3024" y="346"/>
                  </a:lnTo>
                  <a:lnTo>
                    <a:pt x="3022" y="310"/>
                  </a:lnTo>
                  <a:lnTo>
                    <a:pt x="3016" y="276"/>
                  </a:lnTo>
                  <a:lnTo>
                    <a:pt x="3008" y="242"/>
                  </a:lnTo>
                  <a:lnTo>
                    <a:pt x="2996" y="212"/>
                  </a:lnTo>
                  <a:lnTo>
                    <a:pt x="2982" y="182"/>
                  </a:lnTo>
                  <a:lnTo>
                    <a:pt x="2964" y="152"/>
                  </a:lnTo>
                  <a:lnTo>
                    <a:pt x="2946" y="126"/>
                  </a:lnTo>
                  <a:lnTo>
                    <a:pt x="2922" y="102"/>
                  </a:lnTo>
                  <a:lnTo>
                    <a:pt x="2898" y="80"/>
                  </a:lnTo>
                  <a:lnTo>
                    <a:pt x="2872" y="60"/>
                  </a:lnTo>
                  <a:lnTo>
                    <a:pt x="2844" y="42"/>
                  </a:lnTo>
                  <a:lnTo>
                    <a:pt x="2814" y="28"/>
                  </a:lnTo>
                  <a:lnTo>
                    <a:pt x="2782" y="16"/>
                  </a:lnTo>
                  <a:lnTo>
                    <a:pt x="2748" y="8"/>
                  </a:lnTo>
                  <a:lnTo>
                    <a:pt x="2714" y="2"/>
                  </a:lnTo>
                  <a:lnTo>
                    <a:pt x="2680" y="0"/>
                  </a:lnTo>
                  <a:lnTo>
                    <a:pt x="26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1" name="Freeform 7"/>
            <p:cNvSpPr>
              <a:spLocks/>
            </p:cNvSpPr>
            <p:nvPr/>
          </p:nvSpPr>
          <p:spPr bwMode="auto">
            <a:xfrm>
              <a:off x="2355" y="1401"/>
              <a:ext cx="2926" cy="1454"/>
            </a:xfrm>
            <a:custGeom>
              <a:avLst/>
              <a:gdLst>
                <a:gd name="T0" fmla="*/ 2890 w 2926"/>
                <a:gd name="T1" fmla="*/ 224 h 1454"/>
                <a:gd name="T2" fmla="*/ 2848 w 2926"/>
                <a:gd name="T3" fmla="*/ 124 h 1454"/>
                <a:gd name="T4" fmla="*/ 2772 w 2926"/>
                <a:gd name="T5" fmla="*/ 48 h 1454"/>
                <a:gd name="T6" fmla="*/ 2672 w 2926"/>
                <a:gd name="T7" fmla="*/ 6 h 1454"/>
                <a:gd name="T8" fmla="*/ 582 w 2926"/>
                <a:gd name="T9" fmla="*/ 0 h 1454"/>
                <a:gd name="T10" fmla="*/ 496 w 2926"/>
                <a:gd name="T11" fmla="*/ 14 h 1454"/>
                <a:gd name="T12" fmla="*/ 422 w 2926"/>
                <a:gd name="T13" fmla="*/ 50 h 1454"/>
                <a:gd name="T14" fmla="*/ 364 w 2926"/>
                <a:gd name="T15" fmla="*/ 106 h 1454"/>
                <a:gd name="T16" fmla="*/ 322 w 2926"/>
                <a:gd name="T17" fmla="*/ 176 h 1454"/>
                <a:gd name="T18" fmla="*/ 306 w 2926"/>
                <a:gd name="T19" fmla="*/ 220 h 1454"/>
                <a:gd name="T20" fmla="*/ 300 w 2926"/>
                <a:gd name="T21" fmla="*/ 300 h 1454"/>
                <a:gd name="T22" fmla="*/ 298 w 2926"/>
                <a:gd name="T23" fmla="*/ 428 h 1454"/>
                <a:gd name="T24" fmla="*/ 268 w 2926"/>
                <a:gd name="T25" fmla="*/ 432 h 1454"/>
                <a:gd name="T26" fmla="*/ 184 w 2926"/>
                <a:gd name="T27" fmla="*/ 460 h 1454"/>
                <a:gd name="T28" fmla="*/ 112 w 2926"/>
                <a:gd name="T29" fmla="*/ 508 h 1454"/>
                <a:gd name="T30" fmla="*/ 58 w 2926"/>
                <a:gd name="T31" fmla="*/ 574 h 1454"/>
                <a:gd name="T32" fmla="*/ 32 w 2926"/>
                <a:gd name="T33" fmla="*/ 632 h 1454"/>
                <a:gd name="T34" fmla="*/ 22 w 2926"/>
                <a:gd name="T35" fmla="*/ 674 h 1454"/>
                <a:gd name="T36" fmla="*/ 18 w 2926"/>
                <a:gd name="T37" fmla="*/ 914 h 1454"/>
                <a:gd name="T38" fmla="*/ 0 w 2926"/>
                <a:gd name="T39" fmla="*/ 962 h 1454"/>
                <a:gd name="T40" fmla="*/ 2 w 2926"/>
                <a:gd name="T41" fmla="*/ 1066 h 1454"/>
                <a:gd name="T42" fmla="*/ 44 w 2926"/>
                <a:gd name="T43" fmla="*/ 1138 h 1454"/>
                <a:gd name="T44" fmla="*/ 104 w 2926"/>
                <a:gd name="T45" fmla="*/ 1162 h 1454"/>
                <a:gd name="T46" fmla="*/ 140 w 2926"/>
                <a:gd name="T47" fmla="*/ 1278 h 1454"/>
                <a:gd name="T48" fmla="*/ 212 w 2926"/>
                <a:gd name="T49" fmla="*/ 1370 h 1454"/>
                <a:gd name="T50" fmla="*/ 314 w 2926"/>
                <a:gd name="T51" fmla="*/ 1432 h 1454"/>
                <a:gd name="T52" fmla="*/ 434 w 2926"/>
                <a:gd name="T53" fmla="*/ 1454 h 1454"/>
                <a:gd name="T54" fmla="*/ 516 w 2926"/>
                <a:gd name="T55" fmla="*/ 1444 h 1454"/>
                <a:gd name="T56" fmla="*/ 614 w 2926"/>
                <a:gd name="T57" fmla="*/ 1402 h 1454"/>
                <a:gd name="T58" fmla="*/ 692 w 2926"/>
                <a:gd name="T59" fmla="*/ 1332 h 1454"/>
                <a:gd name="T60" fmla="*/ 744 w 2926"/>
                <a:gd name="T61" fmla="*/ 1240 h 1454"/>
                <a:gd name="T62" fmla="*/ 1636 w 2926"/>
                <a:gd name="T63" fmla="*/ 1240 h 1454"/>
                <a:gd name="T64" fmla="*/ 1688 w 2926"/>
                <a:gd name="T65" fmla="*/ 1332 h 1454"/>
                <a:gd name="T66" fmla="*/ 1768 w 2926"/>
                <a:gd name="T67" fmla="*/ 1402 h 1454"/>
                <a:gd name="T68" fmla="*/ 1864 w 2926"/>
                <a:gd name="T69" fmla="*/ 1444 h 1454"/>
                <a:gd name="T70" fmla="*/ 1946 w 2926"/>
                <a:gd name="T71" fmla="*/ 1454 h 1454"/>
                <a:gd name="T72" fmla="*/ 2054 w 2926"/>
                <a:gd name="T73" fmla="*/ 1436 h 1454"/>
                <a:gd name="T74" fmla="*/ 2148 w 2926"/>
                <a:gd name="T75" fmla="*/ 1386 h 1454"/>
                <a:gd name="T76" fmla="*/ 2220 w 2926"/>
                <a:gd name="T77" fmla="*/ 1310 h 1454"/>
                <a:gd name="T78" fmla="*/ 2266 w 2926"/>
                <a:gd name="T79" fmla="*/ 1214 h 1454"/>
                <a:gd name="T80" fmla="*/ 2660 w 2926"/>
                <a:gd name="T81" fmla="*/ 1210 h 1454"/>
                <a:gd name="T82" fmla="*/ 2740 w 2926"/>
                <a:gd name="T83" fmla="*/ 1184 h 1454"/>
                <a:gd name="T84" fmla="*/ 2782 w 2926"/>
                <a:gd name="T85" fmla="*/ 1164 h 1454"/>
                <a:gd name="T86" fmla="*/ 2830 w 2926"/>
                <a:gd name="T87" fmla="*/ 1162 h 1454"/>
                <a:gd name="T88" fmla="*/ 2906 w 2926"/>
                <a:gd name="T89" fmla="*/ 1110 h 1454"/>
                <a:gd name="T90" fmla="*/ 2926 w 2926"/>
                <a:gd name="T91" fmla="*/ 1044 h 1454"/>
                <a:gd name="T92" fmla="*/ 2918 w 2926"/>
                <a:gd name="T93" fmla="*/ 936 h 1454"/>
                <a:gd name="T94" fmla="*/ 2896 w 2926"/>
                <a:gd name="T95" fmla="*/ 282 h 1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26" h="1454">
                  <a:moveTo>
                    <a:pt x="2896" y="282"/>
                  </a:moveTo>
                  <a:lnTo>
                    <a:pt x="2896" y="282"/>
                  </a:lnTo>
                  <a:lnTo>
                    <a:pt x="2894" y="252"/>
                  </a:lnTo>
                  <a:lnTo>
                    <a:pt x="2890" y="224"/>
                  </a:lnTo>
                  <a:lnTo>
                    <a:pt x="2884" y="198"/>
                  </a:lnTo>
                  <a:lnTo>
                    <a:pt x="2874" y="172"/>
                  </a:lnTo>
                  <a:lnTo>
                    <a:pt x="2862" y="148"/>
                  </a:lnTo>
                  <a:lnTo>
                    <a:pt x="2848" y="124"/>
                  </a:lnTo>
                  <a:lnTo>
                    <a:pt x="2832" y="104"/>
                  </a:lnTo>
                  <a:lnTo>
                    <a:pt x="2814" y="84"/>
                  </a:lnTo>
                  <a:lnTo>
                    <a:pt x="2794" y="66"/>
                  </a:lnTo>
                  <a:lnTo>
                    <a:pt x="2772" y="48"/>
                  </a:lnTo>
                  <a:lnTo>
                    <a:pt x="2750" y="34"/>
                  </a:lnTo>
                  <a:lnTo>
                    <a:pt x="2724" y="24"/>
                  </a:lnTo>
                  <a:lnTo>
                    <a:pt x="2698" y="14"/>
                  </a:lnTo>
                  <a:lnTo>
                    <a:pt x="2672" y="6"/>
                  </a:lnTo>
                  <a:lnTo>
                    <a:pt x="2644" y="2"/>
                  </a:lnTo>
                  <a:lnTo>
                    <a:pt x="2616" y="0"/>
                  </a:lnTo>
                  <a:lnTo>
                    <a:pt x="582" y="0"/>
                  </a:lnTo>
                  <a:lnTo>
                    <a:pt x="582" y="0"/>
                  </a:lnTo>
                  <a:lnTo>
                    <a:pt x="560" y="2"/>
                  </a:lnTo>
                  <a:lnTo>
                    <a:pt x="538" y="4"/>
                  </a:lnTo>
                  <a:lnTo>
                    <a:pt x="518" y="8"/>
                  </a:lnTo>
                  <a:lnTo>
                    <a:pt x="496" y="14"/>
                  </a:lnTo>
                  <a:lnTo>
                    <a:pt x="478" y="20"/>
                  </a:lnTo>
                  <a:lnTo>
                    <a:pt x="458" y="30"/>
                  </a:lnTo>
                  <a:lnTo>
                    <a:pt x="440" y="40"/>
                  </a:lnTo>
                  <a:lnTo>
                    <a:pt x="422" y="50"/>
                  </a:lnTo>
                  <a:lnTo>
                    <a:pt x="406" y="62"/>
                  </a:lnTo>
                  <a:lnTo>
                    <a:pt x="390" y="76"/>
                  </a:lnTo>
                  <a:lnTo>
                    <a:pt x="376" y="90"/>
                  </a:lnTo>
                  <a:lnTo>
                    <a:pt x="364" y="106"/>
                  </a:lnTo>
                  <a:lnTo>
                    <a:pt x="350" y="122"/>
                  </a:lnTo>
                  <a:lnTo>
                    <a:pt x="340" y="140"/>
                  </a:lnTo>
                  <a:lnTo>
                    <a:pt x="330" y="158"/>
                  </a:lnTo>
                  <a:lnTo>
                    <a:pt x="322" y="176"/>
                  </a:lnTo>
                  <a:lnTo>
                    <a:pt x="322" y="176"/>
                  </a:lnTo>
                  <a:lnTo>
                    <a:pt x="314" y="190"/>
                  </a:lnTo>
                  <a:lnTo>
                    <a:pt x="310" y="204"/>
                  </a:lnTo>
                  <a:lnTo>
                    <a:pt x="306" y="220"/>
                  </a:lnTo>
                  <a:lnTo>
                    <a:pt x="304" y="236"/>
                  </a:lnTo>
                  <a:lnTo>
                    <a:pt x="300" y="268"/>
                  </a:lnTo>
                  <a:lnTo>
                    <a:pt x="300" y="300"/>
                  </a:lnTo>
                  <a:lnTo>
                    <a:pt x="300" y="300"/>
                  </a:lnTo>
                  <a:lnTo>
                    <a:pt x="298" y="336"/>
                  </a:lnTo>
                  <a:lnTo>
                    <a:pt x="298" y="336"/>
                  </a:lnTo>
                  <a:lnTo>
                    <a:pt x="298" y="342"/>
                  </a:lnTo>
                  <a:lnTo>
                    <a:pt x="298" y="428"/>
                  </a:lnTo>
                  <a:lnTo>
                    <a:pt x="298" y="428"/>
                  </a:lnTo>
                  <a:lnTo>
                    <a:pt x="290" y="428"/>
                  </a:lnTo>
                  <a:lnTo>
                    <a:pt x="290" y="428"/>
                  </a:lnTo>
                  <a:lnTo>
                    <a:pt x="268" y="432"/>
                  </a:lnTo>
                  <a:lnTo>
                    <a:pt x="246" y="436"/>
                  </a:lnTo>
                  <a:lnTo>
                    <a:pt x="224" y="442"/>
                  </a:lnTo>
                  <a:lnTo>
                    <a:pt x="204" y="450"/>
                  </a:lnTo>
                  <a:lnTo>
                    <a:pt x="184" y="460"/>
                  </a:lnTo>
                  <a:lnTo>
                    <a:pt x="164" y="470"/>
                  </a:lnTo>
                  <a:lnTo>
                    <a:pt x="146" y="482"/>
                  </a:lnTo>
                  <a:lnTo>
                    <a:pt x="128" y="494"/>
                  </a:lnTo>
                  <a:lnTo>
                    <a:pt x="112" y="508"/>
                  </a:lnTo>
                  <a:lnTo>
                    <a:pt x="96" y="522"/>
                  </a:lnTo>
                  <a:lnTo>
                    <a:pt x="82" y="538"/>
                  </a:lnTo>
                  <a:lnTo>
                    <a:pt x="70" y="556"/>
                  </a:lnTo>
                  <a:lnTo>
                    <a:pt x="58" y="574"/>
                  </a:lnTo>
                  <a:lnTo>
                    <a:pt x="48" y="592"/>
                  </a:lnTo>
                  <a:lnTo>
                    <a:pt x="40" y="612"/>
                  </a:lnTo>
                  <a:lnTo>
                    <a:pt x="32" y="632"/>
                  </a:lnTo>
                  <a:lnTo>
                    <a:pt x="32" y="632"/>
                  </a:lnTo>
                  <a:lnTo>
                    <a:pt x="32" y="632"/>
                  </a:lnTo>
                  <a:lnTo>
                    <a:pt x="32" y="632"/>
                  </a:lnTo>
                  <a:lnTo>
                    <a:pt x="26" y="654"/>
                  </a:lnTo>
                  <a:lnTo>
                    <a:pt x="22" y="674"/>
                  </a:lnTo>
                  <a:lnTo>
                    <a:pt x="20" y="696"/>
                  </a:lnTo>
                  <a:lnTo>
                    <a:pt x="18" y="718"/>
                  </a:lnTo>
                  <a:lnTo>
                    <a:pt x="18" y="798"/>
                  </a:lnTo>
                  <a:lnTo>
                    <a:pt x="18" y="914"/>
                  </a:lnTo>
                  <a:lnTo>
                    <a:pt x="18" y="914"/>
                  </a:lnTo>
                  <a:lnTo>
                    <a:pt x="10" y="928"/>
                  </a:lnTo>
                  <a:lnTo>
                    <a:pt x="4" y="944"/>
                  </a:lnTo>
                  <a:lnTo>
                    <a:pt x="0" y="962"/>
                  </a:lnTo>
                  <a:lnTo>
                    <a:pt x="0" y="980"/>
                  </a:lnTo>
                  <a:lnTo>
                    <a:pt x="0" y="1044"/>
                  </a:lnTo>
                  <a:lnTo>
                    <a:pt x="0" y="1044"/>
                  </a:lnTo>
                  <a:lnTo>
                    <a:pt x="2" y="1066"/>
                  </a:lnTo>
                  <a:lnTo>
                    <a:pt x="8" y="1086"/>
                  </a:lnTo>
                  <a:lnTo>
                    <a:pt x="16" y="1106"/>
                  </a:lnTo>
                  <a:lnTo>
                    <a:pt x="30" y="1122"/>
                  </a:lnTo>
                  <a:lnTo>
                    <a:pt x="44" y="1138"/>
                  </a:lnTo>
                  <a:lnTo>
                    <a:pt x="62" y="1150"/>
                  </a:lnTo>
                  <a:lnTo>
                    <a:pt x="82" y="1158"/>
                  </a:lnTo>
                  <a:lnTo>
                    <a:pt x="104" y="1162"/>
                  </a:lnTo>
                  <a:lnTo>
                    <a:pt x="104" y="1162"/>
                  </a:lnTo>
                  <a:lnTo>
                    <a:pt x="108" y="1192"/>
                  </a:lnTo>
                  <a:lnTo>
                    <a:pt x="116" y="1222"/>
                  </a:lnTo>
                  <a:lnTo>
                    <a:pt x="126" y="1250"/>
                  </a:lnTo>
                  <a:lnTo>
                    <a:pt x="140" y="1278"/>
                  </a:lnTo>
                  <a:lnTo>
                    <a:pt x="154" y="1304"/>
                  </a:lnTo>
                  <a:lnTo>
                    <a:pt x="172" y="1328"/>
                  </a:lnTo>
                  <a:lnTo>
                    <a:pt x="192" y="1350"/>
                  </a:lnTo>
                  <a:lnTo>
                    <a:pt x="212" y="1370"/>
                  </a:lnTo>
                  <a:lnTo>
                    <a:pt x="236" y="1388"/>
                  </a:lnTo>
                  <a:lnTo>
                    <a:pt x="260" y="1406"/>
                  </a:lnTo>
                  <a:lnTo>
                    <a:pt x="286" y="1420"/>
                  </a:lnTo>
                  <a:lnTo>
                    <a:pt x="314" y="1432"/>
                  </a:lnTo>
                  <a:lnTo>
                    <a:pt x="342" y="1442"/>
                  </a:lnTo>
                  <a:lnTo>
                    <a:pt x="372" y="1448"/>
                  </a:lnTo>
                  <a:lnTo>
                    <a:pt x="402" y="1454"/>
                  </a:lnTo>
                  <a:lnTo>
                    <a:pt x="434" y="1454"/>
                  </a:lnTo>
                  <a:lnTo>
                    <a:pt x="434" y="1454"/>
                  </a:lnTo>
                  <a:lnTo>
                    <a:pt x="462" y="1454"/>
                  </a:lnTo>
                  <a:lnTo>
                    <a:pt x="488" y="1450"/>
                  </a:lnTo>
                  <a:lnTo>
                    <a:pt x="516" y="1444"/>
                  </a:lnTo>
                  <a:lnTo>
                    <a:pt x="542" y="1436"/>
                  </a:lnTo>
                  <a:lnTo>
                    <a:pt x="566" y="1426"/>
                  </a:lnTo>
                  <a:lnTo>
                    <a:pt x="590" y="1416"/>
                  </a:lnTo>
                  <a:lnTo>
                    <a:pt x="614" y="1402"/>
                  </a:lnTo>
                  <a:lnTo>
                    <a:pt x="634" y="1386"/>
                  </a:lnTo>
                  <a:lnTo>
                    <a:pt x="654" y="1370"/>
                  </a:lnTo>
                  <a:lnTo>
                    <a:pt x="674" y="1352"/>
                  </a:lnTo>
                  <a:lnTo>
                    <a:pt x="692" y="1332"/>
                  </a:lnTo>
                  <a:lnTo>
                    <a:pt x="706" y="1310"/>
                  </a:lnTo>
                  <a:lnTo>
                    <a:pt x="722" y="1288"/>
                  </a:lnTo>
                  <a:lnTo>
                    <a:pt x="734" y="1264"/>
                  </a:lnTo>
                  <a:lnTo>
                    <a:pt x="744" y="1240"/>
                  </a:lnTo>
                  <a:lnTo>
                    <a:pt x="752" y="1214"/>
                  </a:lnTo>
                  <a:lnTo>
                    <a:pt x="1628" y="1214"/>
                  </a:lnTo>
                  <a:lnTo>
                    <a:pt x="1628" y="1214"/>
                  </a:lnTo>
                  <a:lnTo>
                    <a:pt x="1636" y="1240"/>
                  </a:lnTo>
                  <a:lnTo>
                    <a:pt x="1646" y="1264"/>
                  </a:lnTo>
                  <a:lnTo>
                    <a:pt x="1658" y="1288"/>
                  </a:lnTo>
                  <a:lnTo>
                    <a:pt x="1674" y="1310"/>
                  </a:lnTo>
                  <a:lnTo>
                    <a:pt x="1688" y="1332"/>
                  </a:lnTo>
                  <a:lnTo>
                    <a:pt x="1706" y="1352"/>
                  </a:lnTo>
                  <a:lnTo>
                    <a:pt x="1726" y="1370"/>
                  </a:lnTo>
                  <a:lnTo>
                    <a:pt x="1746" y="1386"/>
                  </a:lnTo>
                  <a:lnTo>
                    <a:pt x="1768" y="1402"/>
                  </a:lnTo>
                  <a:lnTo>
                    <a:pt x="1790" y="1416"/>
                  </a:lnTo>
                  <a:lnTo>
                    <a:pt x="1814" y="1426"/>
                  </a:lnTo>
                  <a:lnTo>
                    <a:pt x="1838" y="1436"/>
                  </a:lnTo>
                  <a:lnTo>
                    <a:pt x="1864" y="1444"/>
                  </a:lnTo>
                  <a:lnTo>
                    <a:pt x="1892" y="1450"/>
                  </a:lnTo>
                  <a:lnTo>
                    <a:pt x="1918" y="1454"/>
                  </a:lnTo>
                  <a:lnTo>
                    <a:pt x="1946" y="1454"/>
                  </a:lnTo>
                  <a:lnTo>
                    <a:pt x="1946" y="1454"/>
                  </a:lnTo>
                  <a:lnTo>
                    <a:pt x="1974" y="1454"/>
                  </a:lnTo>
                  <a:lnTo>
                    <a:pt x="2002" y="1450"/>
                  </a:lnTo>
                  <a:lnTo>
                    <a:pt x="2028" y="1444"/>
                  </a:lnTo>
                  <a:lnTo>
                    <a:pt x="2054" y="1436"/>
                  </a:lnTo>
                  <a:lnTo>
                    <a:pt x="2080" y="1426"/>
                  </a:lnTo>
                  <a:lnTo>
                    <a:pt x="2104" y="1416"/>
                  </a:lnTo>
                  <a:lnTo>
                    <a:pt x="2126" y="1402"/>
                  </a:lnTo>
                  <a:lnTo>
                    <a:pt x="2148" y="1386"/>
                  </a:lnTo>
                  <a:lnTo>
                    <a:pt x="2168" y="1370"/>
                  </a:lnTo>
                  <a:lnTo>
                    <a:pt x="2188" y="1352"/>
                  </a:lnTo>
                  <a:lnTo>
                    <a:pt x="2204" y="1332"/>
                  </a:lnTo>
                  <a:lnTo>
                    <a:pt x="2220" y="1310"/>
                  </a:lnTo>
                  <a:lnTo>
                    <a:pt x="2234" y="1288"/>
                  </a:lnTo>
                  <a:lnTo>
                    <a:pt x="2246" y="1264"/>
                  </a:lnTo>
                  <a:lnTo>
                    <a:pt x="2258" y="1240"/>
                  </a:lnTo>
                  <a:lnTo>
                    <a:pt x="2266" y="1214"/>
                  </a:lnTo>
                  <a:lnTo>
                    <a:pt x="2616" y="1214"/>
                  </a:lnTo>
                  <a:lnTo>
                    <a:pt x="2616" y="1214"/>
                  </a:lnTo>
                  <a:lnTo>
                    <a:pt x="2638" y="1214"/>
                  </a:lnTo>
                  <a:lnTo>
                    <a:pt x="2660" y="1210"/>
                  </a:lnTo>
                  <a:lnTo>
                    <a:pt x="2680" y="1206"/>
                  </a:lnTo>
                  <a:lnTo>
                    <a:pt x="2702" y="1200"/>
                  </a:lnTo>
                  <a:lnTo>
                    <a:pt x="2722" y="1194"/>
                  </a:lnTo>
                  <a:lnTo>
                    <a:pt x="2740" y="1184"/>
                  </a:lnTo>
                  <a:lnTo>
                    <a:pt x="2758" y="1174"/>
                  </a:lnTo>
                  <a:lnTo>
                    <a:pt x="2776" y="1164"/>
                  </a:lnTo>
                  <a:lnTo>
                    <a:pt x="2776" y="1164"/>
                  </a:lnTo>
                  <a:lnTo>
                    <a:pt x="2782" y="1164"/>
                  </a:lnTo>
                  <a:lnTo>
                    <a:pt x="2806" y="1164"/>
                  </a:lnTo>
                  <a:lnTo>
                    <a:pt x="2806" y="1164"/>
                  </a:lnTo>
                  <a:lnTo>
                    <a:pt x="2818" y="1164"/>
                  </a:lnTo>
                  <a:lnTo>
                    <a:pt x="2830" y="1162"/>
                  </a:lnTo>
                  <a:lnTo>
                    <a:pt x="2854" y="1154"/>
                  </a:lnTo>
                  <a:lnTo>
                    <a:pt x="2874" y="1144"/>
                  </a:lnTo>
                  <a:lnTo>
                    <a:pt x="2892" y="1128"/>
                  </a:lnTo>
                  <a:lnTo>
                    <a:pt x="2906" y="1110"/>
                  </a:lnTo>
                  <a:lnTo>
                    <a:pt x="2918" y="1090"/>
                  </a:lnTo>
                  <a:lnTo>
                    <a:pt x="2924" y="1068"/>
                  </a:lnTo>
                  <a:lnTo>
                    <a:pt x="2926" y="1056"/>
                  </a:lnTo>
                  <a:lnTo>
                    <a:pt x="2926" y="1044"/>
                  </a:lnTo>
                  <a:lnTo>
                    <a:pt x="2926" y="980"/>
                  </a:lnTo>
                  <a:lnTo>
                    <a:pt x="2926" y="980"/>
                  </a:lnTo>
                  <a:lnTo>
                    <a:pt x="2924" y="956"/>
                  </a:lnTo>
                  <a:lnTo>
                    <a:pt x="2918" y="936"/>
                  </a:lnTo>
                  <a:lnTo>
                    <a:pt x="2908" y="916"/>
                  </a:lnTo>
                  <a:lnTo>
                    <a:pt x="2896" y="900"/>
                  </a:lnTo>
                  <a:lnTo>
                    <a:pt x="2896" y="678"/>
                  </a:lnTo>
                  <a:lnTo>
                    <a:pt x="2896" y="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2" name="Freeform 8"/>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3" name="Freeform 9"/>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4" name="Freeform 10"/>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5" name="Freeform 11"/>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6" name="Freeform 12"/>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7" name="Freeform 13"/>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8" name="Freeform 14"/>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9" name="Freeform 15"/>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0" name="Freeform 16"/>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1" name="Freeform 17"/>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2" name="Freeform 18"/>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3" name="Rectangle 19"/>
            <p:cNvSpPr>
              <a:spLocks noChangeArrowheads="1"/>
            </p:cNvSpPr>
            <p:nvPr/>
          </p:nvSpPr>
          <p:spPr bwMode="auto">
            <a:xfrm>
              <a:off x="3281" y="216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4" name="Rectangle 20"/>
            <p:cNvSpPr>
              <a:spLocks noChangeArrowheads="1"/>
            </p:cNvSpPr>
            <p:nvPr/>
          </p:nvSpPr>
          <p:spPr bwMode="auto">
            <a:xfrm>
              <a:off x="4655" y="2327"/>
              <a:ext cx="304"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5" name="Rectangle 21"/>
            <p:cNvSpPr>
              <a:spLocks noChangeArrowheads="1"/>
            </p:cNvSpPr>
            <p:nvPr/>
          </p:nvSpPr>
          <p:spPr bwMode="auto">
            <a:xfrm>
              <a:off x="3317" y="2327"/>
              <a:ext cx="64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6" name="Freeform 22"/>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7" name="Rectangle 23"/>
            <p:cNvSpPr>
              <a:spLocks noChangeArrowheads="1"/>
            </p:cNvSpPr>
            <p:nvPr/>
          </p:nvSpPr>
          <p:spPr bwMode="auto">
            <a:xfrm>
              <a:off x="3281" y="195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8" name="Freeform 24"/>
            <p:cNvSpPr>
              <a:spLocks/>
            </p:cNvSpPr>
            <p:nvPr/>
          </p:nvSpPr>
          <p:spPr bwMode="auto">
            <a:xfrm>
              <a:off x="4723"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9" name="Freeform 25"/>
            <p:cNvSpPr>
              <a:spLocks/>
            </p:cNvSpPr>
            <p:nvPr/>
          </p:nvSpPr>
          <p:spPr bwMode="auto">
            <a:xfrm>
              <a:off x="4723"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0" name="Freeform 26"/>
            <p:cNvSpPr>
              <a:spLocks/>
            </p:cNvSpPr>
            <p:nvPr/>
          </p:nvSpPr>
          <p:spPr bwMode="auto">
            <a:xfrm>
              <a:off x="4381" y="1615"/>
              <a:ext cx="282" cy="132"/>
            </a:xfrm>
            <a:custGeom>
              <a:avLst/>
              <a:gdLst>
                <a:gd name="T0" fmla="*/ 282 w 282"/>
                <a:gd name="T1" fmla="*/ 32 h 132"/>
                <a:gd name="T2" fmla="*/ 282 w 282"/>
                <a:gd name="T3" fmla="*/ 32 h 132"/>
                <a:gd name="T4" fmla="*/ 280 w 282"/>
                <a:gd name="T5" fmla="*/ 24 h 132"/>
                <a:gd name="T6" fmla="*/ 278 w 282"/>
                <a:gd name="T7" fmla="*/ 18 h 132"/>
                <a:gd name="T8" fmla="*/ 272 w 282"/>
                <a:gd name="T9" fmla="*/ 8 h 132"/>
                <a:gd name="T10" fmla="*/ 262 w 282"/>
                <a:gd name="T11" fmla="*/ 2 h 132"/>
                <a:gd name="T12" fmla="*/ 256 w 282"/>
                <a:gd name="T13" fmla="*/ 0 h 132"/>
                <a:gd name="T14" fmla="*/ 250 w 282"/>
                <a:gd name="T15" fmla="*/ 0 h 132"/>
                <a:gd name="T16" fmla="*/ 32 w 282"/>
                <a:gd name="T17" fmla="*/ 0 h 132"/>
                <a:gd name="T18" fmla="*/ 32 w 282"/>
                <a:gd name="T19" fmla="*/ 0 h 132"/>
                <a:gd name="T20" fmla="*/ 26 w 282"/>
                <a:gd name="T21" fmla="*/ 0 h 132"/>
                <a:gd name="T22" fmla="*/ 20 w 282"/>
                <a:gd name="T23" fmla="*/ 2 h 132"/>
                <a:gd name="T24" fmla="*/ 10 w 282"/>
                <a:gd name="T25" fmla="*/ 8 h 132"/>
                <a:gd name="T26" fmla="*/ 4 w 282"/>
                <a:gd name="T27" fmla="*/ 18 h 132"/>
                <a:gd name="T28" fmla="*/ 2 w 282"/>
                <a:gd name="T29" fmla="*/ 24 h 132"/>
                <a:gd name="T30" fmla="*/ 0 w 282"/>
                <a:gd name="T31" fmla="*/ 32 h 132"/>
                <a:gd name="T32" fmla="*/ 0 w 282"/>
                <a:gd name="T33" fmla="*/ 132 h 132"/>
                <a:gd name="T34" fmla="*/ 282 w 282"/>
                <a:gd name="T35" fmla="*/ 132 h 132"/>
                <a:gd name="T36" fmla="*/ 282 w 282"/>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282" y="32"/>
                  </a:moveTo>
                  <a:lnTo>
                    <a:pt x="282" y="32"/>
                  </a:lnTo>
                  <a:lnTo>
                    <a:pt x="280" y="24"/>
                  </a:lnTo>
                  <a:lnTo>
                    <a:pt x="278" y="18"/>
                  </a:lnTo>
                  <a:lnTo>
                    <a:pt x="272" y="8"/>
                  </a:lnTo>
                  <a:lnTo>
                    <a:pt x="262" y="2"/>
                  </a:lnTo>
                  <a:lnTo>
                    <a:pt x="256" y="0"/>
                  </a:lnTo>
                  <a:lnTo>
                    <a:pt x="250" y="0"/>
                  </a:lnTo>
                  <a:lnTo>
                    <a:pt x="32" y="0"/>
                  </a:lnTo>
                  <a:lnTo>
                    <a:pt x="32" y="0"/>
                  </a:lnTo>
                  <a:lnTo>
                    <a:pt x="26" y="0"/>
                  </a:lnTo>
                  <a:lnTo>
                    <a:pt x="20" y="2"/>
                  </a:lnTo>
                  <a:lnTo>
                    <a:pt x="10" y="8"/>
                  </a:lnTo>
                  <a:lnTo>
                    <a:pt x="4" y="18"/>
                  </a:lnTo>
                  <a:lnTo>
                    <a:pt x="2" y="24"/>
                  </a:lnTo>
                  <a:lnTo>
                    <a:pt x="0" y="32"/>
                  </a:lnTo>
                  <a:lnTo>
                    <a:pt x="0" y="132"/>
                  </a:lnTo>
                  <a:lnTo>
                    <a:pt x="282" y="132"/>
                  </a:lnTo>
                  <a:lnTo>
                    <a:pt x="28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1" name="Freeform 27"/>
            <p:cNvSpPr>
              <a:spLocks/>
            </p:cNvSpPr>
            <p:nvPr/>
          </p:nvSpPr>
          <p:spPr bwMode="auto">
            <a:xfrm>
              <a:off x="4381" y="1787"/>
              <a:ext cx="282" cy="132"/>
            </a:xfrm>
            <a:custGeom>
              <a:avLst/>
              <a:gdLst>
                <a:gd name="T0" fmla="*/ 0 w 282"/>
                <a:gd name="T1" fmla="*/ 100 h 132"/>
                <a:gd name="T2" fmla="*/ 0 w 282"/>
                <a:gd name="T3" fmla="*/ 100 h 132"/>
                <a:gd name="T4" fmla="*/ 2 w 282"/>
                <a:gd name="T5" fmla="*/ 106 h 132"/>
                <a:gd name="T6" fmla="*/ 4 w 282"/>
                <a:gd name="T7" fmla="*/ 112 h 132"/>
                <a:gd name="T8" fmla="*/ 10 w 282"/>
                <a:gd name="T9" fmla="*/ 122 h 132"/>
                <a:gd name="T10" fmla="*/ 20 w 282"/>
                <a:gd name="T11" fmla="*/ 130 h 132"/>
                <a:gd name="T12" fmla="*/ 26 w 282"/>
                <a:gd name="T13" fmla="*/ 130 h 132"/>
                <a:gd name="T14" fmla="*/ 32 w 282"/>
                <a:gd name="T15" fmla="*/ 132 h 132"/>
                <a:gd name="T16" fmla="*/ 250 w 282"/>
                <a:gd name="T17" fmla="*/ 132 h 132"/>
                <a:gd name="T18" fmla="*/ 250 w 282"/>
                <a:gd name="T19" fmla="*/ 132 h 132"/>
                <a:gd name="T20" fmla="*/ 256 w 282"/>
                <a:gd name="T21" fmla="*/ 130 h 132"/>
                <a:gd name="T22" fmla="*/ 262 w 282"/>
                <a:gd name="T23" fmla="*/ 130 h 132"/>
                <a:gd name="T24" fmla="*/ 272 w 282"/>
                <a:gd name="T25" fmla="*/ 122 h 132"/>
                <a:gd name="T26" fmla="*/ 278 w 282"/>
                <a:gd name="T27" fmla="*/ 112 h 132"/>
                <a:gd name="T28" fmla="*/ 280 w 282"/>
                <a:gd name="T29" fmla="*/ 106 h 132"/>
                <a:gd name="T30" fmla="*/ 282 w 282"/>
                <a:gd name="T31" fmla="*/ 100 h 132"/>
                <a:gd name="T32" fmla="*/ 282 w 282"/>
                <a:gd name="T33" fmla="*/ 0 h 132"/>
                <a:gd name="T34" fmla="*/ 0 w 282"/>
                <a:gd name="T35" fmla="*/ 0 h 132"/>
                <a:gd name="T36" fmla="*/ 0 w 282"/>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0" y="100"/>
                  </a:moveTo>
                  <a:lnTo>
                    <a:pt x="0" y="100"/>
                  </a:lnTo>
                  <a:lnTo>
                    <a:pt x="2" y="106"/>
                  </a:lnTo>
                  <a:lnTo>
                    <a:pt x="4" y="112"/>
                  </a:lnTo>
                  <a:lnTo>
                    <a:pt x="10" y="122"/>
                  </a:lnTo>
                  <a:lnTo>
                    <a:pt x="20" y="130"/>
                  </a:lnTo>
                  <a:lnTo>
                    <a:pt x="26" y="130"/>
                  </a:lnTo>
                  <a:lnTo>
                    <a:pt x="32" y="132"/>
                  </a:lnTo>
                  <a:lnTo>
                    <a:pt x="250" y="132"/>
                  </a:lnTo>
                  <a:lnTo>
                    <a:pt x="250" y="132"/>
                  </a:lnTo>
                  <a:lnTo>
                    <a:pt x="256" y="130"/>
                  </a:lnTo>
                  <a:lnTo>
                    <a:pt x="262" y="130"/>
                  </a:lnTo>
                  <a:lnTo>
                    <a:pt x="272" y="122"/>
                  </a:lnTo>
                  <a:lnTo>
                    <a:pt x="278" y="112"/>
                  </a:lnTo>
                  <a:lnTo>
                    <a:pt x="280" y="106"/>
                  </a:lnTo>
                  <a:lnTo>
                    <a:pt x="282" y="100"/>
                  </a:lnTo>
                  <a:lnTo>
                    <a:pt x="282"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2" name="Freeform 28"/>
            <p:cNvSpPr>
              <a:spLocks/>
            </p:cNvSpPr>
            <p:nvPr/>
          </p:nvSpPr>
          <p:spPr bwMode="auto">
            <a:xfrm>
              <a:off x="4041" y="1615"/>
              <a:ext cx="280" cy="132"/>
            </a:xfrm>
            <a:custGeom>
              <a:avLst/>
              <a:gdLst>
                <a:gd name="T0" fmla="*/ 280 w 280"/>
                <a:gd name="T1" fmla="*/ 32 h 132"/>
                <a:gd name="T2" fmla="*/ 280 w 280"/>
                <a:gd name="T3" fmla="*/ 32 h 132"/>
                <a:gd name="T4" fmla="*/ 280 w 280"/>
                <a:gd name="T5" fmla="*/ 24 h 132"/>
                <a:gd name="T6" fmla="*/ 278 w 280"/>
                <a:gd name="T7" fmla="*/ 18 h 132"/>
                <a:gd name="T8" fmla="*/ 272 w 280"/>
                <a:gd name="T9" fmla="*/ 8 h 132"/>
                <a:gd name="T10" fmla="*/ 262 w 280"/>
                <a:gd name="T11" fmla="*/ 2 h 132"/>
                <a:gd name="T12" fmla="*/ 256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2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2" y="8"/>
                  </a:lnTo>
                  <a:lnTo>
                    <a:pt x="262" y="2"/>
                  </a:lnTo>
                  <a:lnTo>
                    <a:pt x="256" y="0"/>
                  </a:lnTo>
                  <a:lnTo>
                    <a:pt x="248" y="0"/>
                  </a:lnTo>
                  <a:lnTo>
                    <a:pt x="32" y="0"/>
                  </a:lnTo>
                  <a:lnTo>
                    <a:pt x="32" y="0"/>
                  </a:lnTo>
                  <a:lnTo>
                    <a:pt x="26" y="0"/>
                  </a:lnTo>
                  <a:lnTo>
                    <a:pt x="20" y="2"/>
                  </a:lnTo>
                  <a:lnTo>
                    <a:pt x="10" y="8"/>
                  </a:lnTo>
                  <a:lnTo>
                    <a:pt x="2" y="18"/>
                  </a:lnTo>
                  <a:lnTo>
                    <a:pt x="2"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3" name="Freeform 29"/>
            <p:cNvSpPr>
              <a:spLocks/>
            </p:cNvSpPr>
            <p:nvPr/>
          </p:nvSpPr>
          <p:spPr bwMode="auto">
            <a:xfrm>
              <a:off x="4041" y="1787"/>
              <a:ext cx="280" cy="132"/>
            </a:xfrm>
            <a:custGeom>
              <a:avLst/>
              <a:gdLst>
                <a:gd name="T0" fmla="*/ 0 w 280"/>
                <a:gd name="T1" fmla="*/ 100 h 132"/>
                <a:gd name="T2" fmla="*/ 0 w 280"/>
                <a:gd name="T3" fmla="*/ 100 h 132"/>
                <a:gd name="T4" fmla="*/ 2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6 w 280"/>
                <a:gd name="T21" fmla="*/ 130 h 132"/>
                <a:gd name="T22" fmla="*/ 262 w 280"/>
                <a:gd name="T23" fmla="*/ 130 h 132"/>
                <a:gd name="T24" fmla="*/ 272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2" y="106"/>
                  </a:lnTo>
                  <a:lnTo>
                    <a:pt x="2" y="112"/>
                  </a:lnTo>
                  <a:lnTo>
                    <a:pt x="10" y="122"/>
                  </a:lnTo>
                  <a:lnTo>
                    <a:pt x="20" y="130"/>
                  </a:lnTo>
                  <a:lnTo>
                    <a:pt x="26" y="130"/>
                  </a:lnTo>
                  <a:lnTo>
                    <a:pt x="32" y="132"/>
                  </a:lnTo>
                  <a:lnTo>
                    <a:pt x="248" y="132"/>
                  </a:lnTo>
                  <a:lnTo>
                    <a:pt x="248" y="132"/>
                  </a:lnTo>
                  <a:lnTo>
                    <a:pt x="256" y="130"/>
                  </a:lnTo>
                  <a:lnTo>
                    <a:pt x="262" y="130"/>
                  </a:lnTo>
                  <a:lnTo>
                    <a:pt x="272"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4" name="Freeform 30"/>
            <p:cNvSpPr>
              <a:spLocks/>
            </p:cNvSpPr>
            <p:nvPr/>
          </p:nvSpPr>
          <p:spPr bwMode="auto">
            <a:xfrm>
              <a:off x="370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5" name="Freeform 31"/>
            <p:cNvSpPr>
              <a:spLocks/>
            </p:cNvSpPr>
            <p:nvPr/>
          </p:nvSpPr>
          <p:spPr bwMode="auto">
            <a:xfrm>
              <a:off x="370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6" name="Freeform 32"/>
            <p:cNvSpPr>
              <a:spLocks/>
            </p:cNvSpPr>
            <p:nvPr/>
          </p:nvSpPr>
          <p:spPr bwMode="auto">
            <a:xfrm>
              <a:off x="336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7" name="Freeform 33"/>
            <p:cNvSpPr>
              <a:spLocks/>
            </p:cNvSpPr>
            <p:nvPr/>
          </p:nvSpPr>
          <p:spPr bwMode="auto">
            <a:xfrm>
              <a:off x="336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8" name="Freeform 34"/>
            <p:cNvSpPr>
              <a:spLocks/>
            </p:cNvSpPr>
            <p:nvPr/>
          </p:nvSpPr>
          <p:spPr bwMode="auto">
            <a:xfrm>
              <a:off x="3021"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9" name="Freeform 35"/>
            <p:cNvSpPr>
              <a:spLocks/>
            </p:cNvSpPr>
            <p:nvPr/>
          </p:nvSpPr>
          <p:spPr bwMode="auto">
            <a:xfrm>
              <a:off x="3021"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0" name="Freeform 36"/>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1" name="Freeform 37"/>
            <p:cNvSpPr>
              <a:spLocks/>
            </p:cNvSpPr>
            <p:nvPr/>
          </p:nvSpPr>
          <p:spPr bwMode="auto">
            <a:xfrm>
              <a:off x="2917" y="1857"/>
              <a:ext cx="328" cy="328"/>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2" name="Freeform 38"/>
            <p:cNvSpPr>
              <a:spLocks noEditPoints="1"/>
            </p:cNvSpPr>
            <p:nvPr/>
          </p:nvSpPr>
          <p:spPr bwMode="auto">
            <a:xfrm>
              <a:off x="2941" y="1881"/>
              <a:ext cx="280" cy="28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3" name="Freeform 39"/>
            <p:cNvSpPr>
              <a:spLocks/>
            </p:cNvSpPr>
            <p:nvPr/>
          </p:nvSpPr>
          <p:spPr bwMode="auto">
            <a:xfrm>
              <a:off x="2905" y="1925"/>
              <a:ext cx="24" cy="196"/>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4" name="Freeform 40"/>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5" name="Freeform 41"/>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6" name="Freeform 42"/>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7" name="Freeform 43"/>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8" name="Freeform 44"/>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9" name="Freeform 45"/>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0" name="Freeform 46"/>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52" name="Group 251"/>
          <p:cNvGrpSpPr/>
          <p:nvPr/>
        </p:nvGrpSpPr>
        <p:grpSpPr>
          <a:xfrm>
            <a:off x="1006653" y="3294082"/>
            <a:ext cx="1904431" cy="1904430"/>
            <a:chOff x="1313134" y="2410209"/>
            <a:chExt cx="2539241" cy="2539240"/>
          </a:xfrm>
        </p:grpSpPr>
        <p:grpSp>
          <p:nvGrpSpPr>
            <p:cNvPr id="242" name="Group 241"/>
            <p:cNvGrpSpPr/>
            <p:nvPr/>
          </p:nvGrpSpPr>
          <p:grpSpPr>
            <a:xfrm>
              <a:off x="1313134" y="2410209"/>
              <a:ext cx="2539241" cy="2539240"/>
              <a:chOff x="6720947" y="5652029"/>
              <a:chExt cx="520700" cy="520700"/>
            </a:xfrm>
          </p:grpSpPr>
          <p:sp>
            <p:nvSpPr>
              <p:cNvPr id="244" name="Freeform 37"/>
              <p:cNvSpPr>
                <a:spLocks/>
              </p:cNvSpPr>
              <p:nvPr/>
            </p:nvSpPr>
            <p:spPr bwMode="auto">
              <a:xfrm>
                <a:off x="6720947" y="5652029"/>
                <a:ext cx="520700" cy="520700"/>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dirty="0"/>
              </a:p>
            </p:txBody>
          </p:sp>
          <p:sp>
            <p:nvSpPr>
              <p:cNvPr id="245" name="Freeform 38"/>
              <p:cNvSpPr>
                <a:spLocks noEditPoints="1"/>
              </p:cNvSpPr>
              <p:nvPr/>
            </p:nvSpPr>
            <p:spPr bwMode="auto">
              <a:xfrm>
                <a:off x="6759047" y="5690129"/>
                <a:ext cx="444500" cy="44450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251" name="TextBox 250"/>
            <p:cNvSpPr txBox="1"/>
            <p:nvPr/>
          </p:nvSpPr>
          <p:spPr>
            <a:xfrm>
              <a:off x="1646830" y="3292005"/>
              <a:ext cx="1891722" cy="677108"/>
            </a:xfrm>
            <a:prstGeom prst="rect">
              <a:avLst/>
            </a:prstGeom>
            <a:noFill/>
          </p:spPr>
          <p:txBody>
            <a:bodyPr wrap="square" rtlCol="0">
              <a:spAutoFit/>
            </a:bodyPr>
            <a:lstStyle/>
            <a:p>
              <a:pPr algn="ctr"/>
              <a:r>
                <a:rPr lang="en-US" sz="1350" b="1" dirty="0">
                  <a:solidFill>
                    <a:schemeClr val="bg1">
                      <a:lumMod val="95000"/>
                    </a:schemeClr>
                  </a:solidFill>
                </a:rPr>
                <a:t>Conditions they are used to treat</a:t>
              </a:r>
              <a:endParaRPr lang="en-US" sz="1350" dirty="0">
                <a:solidFill>
                  <a:schemeClr val="bg1">
                    <a:lumMod val="95000"/>
                  </a:schemeClr>
                </a:solidFill>
              </a:endParaRPr>
            </a:p>
          </p:txBody>
        </p:sp>
      </p:grpSp>
      <p:grpSp>
        <p:nvGrpSpPr>
          <p:cNvPr id="253" name="Group 252"/>
          <p:cNvGrpSpPr/>
          <p:nvPr/>
        </p:nvGrpSpPr>
        <p:grpSpPr>
          <a:xfrm>
            <a:off x="3164648" y="2050999"/>
            <a:ext cx="1904431" cy="1904430"/>
            <a:chOff x="1313134" y="2410209"/>
            <a:chExt cx="2539241" cy="2539240"/>
          </a:xfrm>
        </p:grpSpPr>
        <p:grpSp>
          <p:nvGrpSpPr>
            <p:cNvPr id="254" name="Group 253"/>
            <p:cNvGrpSpPr/>
            <p:nvPr/>
          </p:nvGrpSpPr>
          <p:grpSpPr>
            <a:xfrm>
              <a:off x="1313134" y="2410209"/>
              <a:ext cx="2539241" cy="2539240"/>
              <a:chOff x="6720947" y="5652029"/>
              <a:chExt cx="520700" cy="520700"/>
            </a:xfrm>
          </p:grpSpPr>
          <p:sp>
            <p:nvSpPr>
              <p:cNvPr id="256" name="Freeform 37"/>
              <p:cNvSpPr>
                <a:spLocks/>
              </p:cNvSpPr>
              <p:nvPr/>
            </p:nvSpPr>
            <p:spPr bwMode="auto">
              <a:xfrm>
                <a:off x="6720947" y="5652029"/>
                <a:ext cx="520700" cy="520700"/>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dirty="0"/>
              </a:p>
            </p:txBody>
          </p:sp>
          <p:sp>
            <p:nvSpPr>
              <p:cNvPr id="257" name="Freeform 38"/>
              <p:cNvSpPr>
                <a:spLocks noEditPoints="1"/>
              </p:cNvSpPr>
              <p:nvPr/>
            </p:nvSpPr>
            <p:spPr bwMode="auto">
              <a:xfrm>
                <a:off x="6759047" y="5690129"/>
                <a:ext cx="444500" cy="44450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255" name="TextBox 254"/>
            <p:cNvSpPr txBox="1"/>
            <p:nvPr/>
          </p:nvSpPr>
          <p:spPr>
            <a:xfrm>
              <a:off x="1600505" y="3338073"/>
              <a:ext cx="1891722" cy="677108"/>
            </a:xfrm>
            <a:prstGeom prst="rect">
              <a:avLst/>
            </a:prstGeom>
            <a:noFill/>
          </p:spPr>
          <p:txBody>
            <a:bodyPr wrap="square" rtlCol="0">
              <a:spAutoFit/>
            </a:bodyPr>
            <a:lstStyle/>
            <a:p>
              <a:pPr algn="ctr"/>
              <a:r>
                <a:rPr lang="en-US" sz="1350" b="1" dirty="0">
                  <a:solidFill>
                    <a:schemeClr val="bg1"/>
                  </a:solidFill>
                </a:rPr>
                <a:t>Pentobarbital</a:t>
              </a:r>
            </a:p>
            <a:p>
              <a:pPr algn="ctr"/>
              <a:r>
                <a:rPr lang="en-US" sz="1350" b="1" dirty="0">
                  <a:solidFill>
                    <a:schemeClr val="bg1">
                      <a:lumMod val="95000"/>
                    </a:schemeClr>
                  </a:solidFill>
                </a:rPr>
                <a:t>Seizure Disorder  </a:t>
              </a:r>
              <a:endParaRPr lang="en-US" sz="1350" dirty="0">
                <a:solidFill>
                  <a:schemeClr val="bg1">
                    <a:lumMod val="95000"/>
                  </a:schemeClr>
                </a:solidFill>
              </a:endParaRPr>
            </a:p>
          </p:txBody>
        </p:sp>
      </p:grpSp>
      <p:grpSp>
        <p:nvGrpSpPr>
          <p:cNvPr id="258" name="Group 257"/>
          <p:cNvGrpSpPr/>
          <p:nvPr/>
        </p:nvGrpSpPr>
        <p:grpSpPr>
          <a:xfrm>
            <a:off x="6673092" y="3909745"/>
            <a:ext cx="1904431" cy="1904430"/>
            <a:chOff x="1313134" y="2410209"/>
            <a:chExt cx="2539241" cy="2539240"/>
          </a:xfrm>
        </p:grpSpPr>
        <p:grpSp>
          <p:nvGrpSpPr>
            <p:cNvPr id="259" name="Group 258"/>
            <p:cNvGrpSpPr/>
            <p:nvPr/>
          </p:nvGrpSpPr>
          <p:grpSpPr>
            <a:xfrm>
              <a:off x="1313134" y="2410209"/>
              <a:ext cx="2539241" cy="2539240"/>
              <a:chOff x="6720947" y="5652029"/>
              <a:chExt cx="520700" cy="520700"/>
            </a:xfrm>
          </p:grpSpPr>
          <p:sp>
            <p:nvSpPr>
              <p:cNvPr id="261" name="Freeform 37"/>
              <p:cNvSpPr>
                <a:spLocks/>
              </p:cNvSpPr>
              <p:nvPr/>
            </p:nvSpPr>
            <p:spPr bwMode="auto">
              <a:xfrm>
                <a:off x="6720947" y="5652029"/>
                <a:ext cx="520700" cy="520700"/>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dirty="0"/>
              </a:p>
            </p:txBody>
          </p:sp>
          <p:sp>
            <p:nvSpPr>
              <p:cNvPr id="262" name="Freeform 38"/>
              <p:cNvSpPr>
                <a:spLocks noEditPoints="1"/>
              </p:cNvSpPr>
              <p:nvPr/>
            </p:nvSpPr>
            <p:spPr bwMode="auto">
              <a:xfrm>
                <a:off x="6759047" y="5690129"/>
                <a:ext cx="444500" cy="44450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260" name="TextBox 259"/>
            <p:cNvSpPr txBox="1"/>
            <p:nvPr/>
          </p:nvSpPr>
          <p:spPr>
            <a:xfrm>
              <a:off x="1629877" y="3308032"/>
              <a:ext cx="1891722" cy="677108"/>
            </a:xfrm>
            <a:prstGeom prst="rect">
              <a:avLst/>
            </a:prstGeom>
            <a:noFill/>
          </p:spPr>
          <p:txBody>
            <a:bodyPr wrap="square" rtlCol="0">
              <a:spAutoFit/>
            </a:bodyPr>
            <a:lstStyle/>
            <a:p>
              <a:pPr algn="ctr"/>
              <a:r>
                <a:rPr lang="en-US" sz="1350" b="1" dirty="0">
                  <a:solidFill>
                    <a:schemeClr val="bg1"/>
                  </a:solidFill>
                </a:rPr>
                <a:t>Ambien</a:t>
              </a:r>
            </a:p>
            <a:p>
              <a:pPr algn="ctr"/>
              <a:r>
                <a:rPr lang="en-US" sz="1350" b="1" dirty="0">
                  <a:solidFill>
                    <a:schemeClr val="bg1">
                      <a:lumMod val="95000"/>
                    </a:schemeClr>
                  </a:solidFill>
                </a:rPr>
                <a:t>Sleep Disorders </a:t>
              </a:r>
              <a:endParaRPr lang="en-US" sz="1350" dirty="0">
                <a:solidFill>
                  <a:schemeClr val="bg1">
                    <a:lumMod val="95000"/>
                  </a:schemeClr>
                </a:solidFill>
              </a:endParaRPr>
            </a:p>
          </p:txBody>
        </p:sp>
      </p:grpSp>
      <p:sp>
        <p:nvSpPr>
          <p:cNvPr id="191" name="Rectangle 190"/>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2100" dirty="0"/>
              <a:t>Who should be using Rx depressants?  </a:t>
            </a:r>
          </a:p>
        </p:txBody>
      </p:sp>
      <p:grpSp>
        <p:nvGrpSpPr>
          <p:cNvPr id="232" name="Group 231"/>
          <p:cNvGrpSpPr>
            <a:grpSpLocks noChangeAspect="1"/>
          </p:cNvGrpSpPr>
          <p:nvPr/>
        </p:nvGrpSpPr>
        <p:grpSpPr bwMode="auto">
          <a:xfrm flipH="1">
            <a:off x="5117790" y="1615236"/>
            <a:ext cx="1742397" cy="925754"/>
            <a:chOff x="2291" y="1337"/>
            <a:chExt cx="3098" cy="1646"/>
          </a:xfrm>
        </p:grpSpPr>
        <p:sp>
          <p:nvSpPr>
            <p:cNvPr id="233" name="AutoShape 3"/>
            <p:cNvSpPr>
              <a:spLocks noChangeAspect="1" noChangeArrowheads="1" noTextEdit="1"/>
            </p:cNvSpPr>
            <p:nvPr/>
          </p:nvSpPr>
          <p:spPr bwMode="auto">
            <a:xfrm>
              <a:off x="2291" y="1337"/>
              <a:ext cx="3098" cy="1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4" name="Freeform 5"/>
            <p:cNvSpPr>
              <a:spLocks/>
            </p:cNvSpPr>
            <p:nvPr/>
          </p:nvSpPr>
          <p:spPr bwMode="auto">
            <a:xfrm>
              <a:off x="2333" y="1401"/>
              <a:ext cx="3056" cy="1582"/>
            </a:xfrm>
            <a:custGeom>
              <a:avLst/>
              <a:gdLst>
                <a:gd name="T0" fmla="*/ 620 w 3056"/>
                <a:gd name="T1" fmla="*/ 2 h 1582"/>
                <a:gd name="T2" fmla="*/ 522 w 3056"/>
                <a:gd name="T3" fmla="*/ 24 h 1582"/>
                <a:gd name="T4" fmla="*/ 434 w 3056"/>
                <a:gd name="T5" fmla="*/ 74 h 1582"/>
                <a:gd name="T6" fmla="*/ 366 w 3056"/>
                <a:gd name="T7" fmla="*/ 146 h 1582"/>
                <a:gd name="T8" fmla="*/ 328 w 3056"/>
                <a:gd name="T9" fmla="*/ 212 h 1582"/>
                <a:gd name="T10" fmla="*/ 304 w 3056"/>
                <a:gd name="T11" fmla="*/ 290 h 1582"/>
                <a:gd name="T12" fmla="*/ 300 w 3056"/>
                <a:gd name="T13" fmla="*/ 364 h 1582"/>
                <a:gd name="T14" fmla="*/ 300 w 3056"/>
                <a:gd name="T15" fmla="*/ 438 h 1582"/>
                <a:gd name="T16" fmla="*/ 232 w 3056"/>
                <a:gd name="T17" fmla="*/ 460 h 1582"/>
                <a:gd name="T18" fmla="*/ 152 w 3056"/>
                <a:gd name="T19" fmla="*/ 508 h 1582"/>
                <a:gd name="T20" fmla="*/ 88 w 3056"/>
                <a:gd name="T21" fmla="*/ 574 h 1582"/>
                <a:gd name="T22" fmla="*/ 44 w 3056"/>
                <a:gd name="T23" fmla="*/ 656 h 1582"/>
                <a:gd name="T24" fmla="*/ 34 w 3056"/>
                <a:gd name="T25" fmla="*/ 678 h 1582"/>
                <a:gd name="T26" fmla="*/ 20 w 3056"/>
                <a:gd name="T27" fmla="*/ 782 h 1582"/>
                <a:gd name="T28" fmla="*/ 4 w 3056"/>
                <a:gd name="T29" fmla="*/ 1002 h 1582"/>
                <a:gd name="T30" fmla="*/ 0 w 3056"/>
                <a:gd name="T31" fmla="*/ 1108 h 1582"/>
                <a:gd name="T32" fmla="*/ 32 w 3056"/>
                <a:gd name="T33" fmla="*/ 1210 h 1582"/>
                <a:gd name="T34" fmla="*/ 112 w 3056"/>
                <a:gd name="T35" fmla="*/ 1278 h 1582"/>
                <a:gd name="T36" fmla="*/ 148 w 3056"/>
                <a:gd name="T37" fmla="*/ 1372 h 1582"/>
                <a:gd name="T38" fmla="*/ 226 w 3056"/>
                <a:gd name="T39" fmla="*/ 1474 h 1582"/>
                <a:gd name="T40" fmla="*/ 334 w 3056"/>
                <a:gd name="T41" fmla="*/ 1548 h 1582"/>
                <a:gd name="T42" fmla="*/ 464 w 3056"/>
                <a:gd name="T43" fmla="*/ 1582 h 1582"/>
                <a:gd name="T44" fmla="*/ 556 w 3056"/>
                <a:gd name="T45" fmla="*/ 1578 h 1582"/>
                <a:gd name="T46" fmla="*/ 666 w 3056"/>
                <a:gd name="T47" fmla="*/ 1544 h 1582"/>
                <a:gd name="T48" fmla="*/ 762 w 3056"/>
                <a:gd name="T49" fmla="*/ 1482 h 1582"/>
                <a:gd name="T50" fmla="*/ 836 w 3056"/>
                <a:gd name="T51" fmla="*/ 1394 h 1582"/>
                <a:gd name="T52" fmla="*/ 1648 w 3056"/>
                <a:gd name="T53" fmla="*/ 1342 h 1582"/>
                <a:gd name="T54" fmla="*/ 1708 w 3056"/>
                <a:gd name="T55" fmla="*/ 1440 h 1582"/>
                <a:gd name="T56" fmla="*/ 1794 w 3056"/>
                <a:gd name="T57" fmla="*/ 1516 h 1582"/>
                <a:gd name="T58" fmla="*/ 1896 w 3056"/>
                <a:gd name="T59" fmla="*/ 1566 h 1582"/>
                <a:gd name="T60" fmla="*/ 2012 w 3056"/>
                <a:gd name="T61" fmla="*/ 1582 h 1582"/>
                <a:gd name="T62" fmla="*/ 2098 w 3056"/>
                <a:gd name="T63" fmla="*/ 1572 h 1582"/>
                <a:gd name="T64" fmla="*/ 2206 w 3056"/>
                <a:gd name="T65" fmla="*/ 1532 h 1582"/>
                <a:gd name="T66" fmla="*/ 2296 w 3056"/>
                <a:gd name="T67" fmla="*/ 1462 h 1582"/>
                <a:gd name="T68" fmla="*/ 2362 w 3056"/>
                <a:gd name="T69" fmla="*/ 1368 h 1582"/>
                <a:gd name="T70" fmla="*/ 2704 w 3056"/>
                <a:gd name="T71" fmla="*/ 1342 h 1582"/>
                <a:gd name="T72" fmla="*/ 2796 w 3056"/>
                <a:gd name="T73" fmla="*/ 1322 h 1582"/>
                <a:gd name="T74" fmla="*/ 2872 w 3056"/>
                <a:gd name="T75" fmla="*/ 1292 h 1582"/>
                <a:gd name="T76" fmla="*/ 2926 w 3056"/>
                <a:gd name="T77" fmla="*/ 1284 h 1582"/>
                <a:gd name="T78" fmla="*/ 2988 w 3056"/>
                <a:gd name="T79" fmla="*/ 1250 h 1582"/>
                <a:gd name="T80" fmla="*/ 3034 w 3056"/>
                <a:gd name="T81" fmla="*/ 1196 h 1582"/>
                <a:gd name="T82" fmla="*/ 3054 w 3056"/>
                <a:gd name="T83" fmla="*/ 1126 h 1582"/>
                <a:gd name="T84" fmla="*/ 3054 w 3056"/>
                <a:gd name="T85" fmla="*/ 1016 h 1582"/>
                <a:gd name="T86" fmla="*/ 3024 w 3056"/>
                <a:gd name="T87" fmla="*/ 346 h 1582"/>
                <a:gd name="T88" fmla="*/ 3010 w 3056"/>
                <a:gd name="T89" fmla="*/ 244 h 1582"/>
                <a:gd name="T90" fmla="*/ 2946 w 3056"/>
                <a:gd name="T91" fmla="*/ 126 h 1582"/>
                <a:gd name="T92" fmla="*/ 2844 w 3056"/>
                <a:gd name="T93" fmla="*/ 42 h 1582"/>
                <a:gd name="T94" fmla="*/ 2716 w 3056"/>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6" h="1582">
                  <a:moveTo>
                    <a:pt x="2680" y="0"/>
                  </a:moveTo>
                  <a:lnTo>
                    <a:pt x="646" y="0"/>
                  </a:lnTo>
                  <a:lnTo>
                    <a:pt x="646" y="0"/>
                  </a:lnTo>
                  <a:lnTo>
                    <a:pt x="620" y="2"/>
                  </a:lnTo>
                  <a:lnTo>
                    <a:pt x="594" y="4"/>
                  </a:lnTo>
                  <a:lnTo>
                    <a:pt x="570" y="10"/>
                  </a:lnTo>
                  <a:lnTo>
                    <a:pt x="544" y="16"/>
                  </a:lnTo>
                  <a:lnTo>
                    <a:pt x="522" y="24"/>
                  </a:lnTo>
                  <a:lnTo>
                    <a:pt x="498" y="34"/>
                  </a:lnTo>
                  <a:lnTo>
                    <a:pt x="476" y="46"/>
                  </a:lnTo>
                  <a:lnTo>
                    <a:pt x="454" y="58"/>
                  </a:lnTo>
                  <a:lnTo>
                    <a:pt x="434" y="74"/>
                  </a:lnTo>
                  <a:lnTo>
                    <a:pt x="416" y="90"/>
                  </a:lnTo>
                  <a:lnTo>
                    <a:pt x="398" y="106"/>
                  </a:lnTo>
                  <a:lnTo>
                    <a:pt x="380" y="126"/>
                  </a:lnTo>
                  <a:lnTo>
                    <a:pt x="366" y="146"/>
                  </a:lnTo>
                  <a:lnTo>
                    <a:pt x="352" y="166"/>
                  </a:lnTo>
                  <a:lnTo>
                    <a:pt x="340" y="190"/>
                  </a:lnTo>
                  <a:lnTo>
                    <a:pt x="328" y="212"/>
                  </a:lnTo>
                  <a:lnTo>
                    <a:pt x="328" y="212"/>
                  </a:lnTo>
                  <a:lnTo>
                    <a:pt x="320" y="232"/>
                  </a:lnTo>
                  <a:lnTo>
                    <a:pt x="312" y="252"/>
                  </a:lnTo>
                  <a:lnTo>
                    <a:pt x="308" y="270"/>
                  </a:lnTo>
                  <a:lnTo>
                    <a:pt x="304" y="290"/>
                  </a:lnTo>
                  <a:lnTo>
                    <a:pt x="302" y="328"/>
                  </a:lnTo>
                  <a:lnTo>
                    <a:pt x="300" y="362"/>
                  </a:lnTo>
                  <a:lnTo>
                    <a:pt x="300" y="364"/>
                  </a:lnTo>
                  <a:lnTo>
                    <a:pt x="300" y="364"/>
                  </a:lnTo>
                  <a:lnTo>
                    <a:pt x="300" y="396"/>
                  </a:lnTo>
                  <a:lnTo>
                    <a:pt x="300" y="396"/>
                  </a:lnTo>
                  <a:lnTo>
                    <a:pt x="300" y="406"/>
                  </a:lnTo>
                  <a:lnTo>
                    <a:pt x="300" y="438"/>
                  </a:lnTo>
                  <a:lnTo>
                    <a:pt x="300" y="438"/>
                  </a:lnTo>
                  <a:lnTo>
                    <a:pt x="276" y="444"/>
                  </a:lnTo>
                  <a:lnTo>
                    <a:pt x="254" y="452"/>
                  </a:lnTo>
                  <a:lnTo>
                    <a:pt x="232" y="460"/>
                  </a:lnTo>
                  <a:lnTo>
                    <a:pt x="210" y="470"/>
                  </a:lnTo>
                  <a:lnTo>
                    <a:pt x="190" y="482"/>
                  </a:lnTo>
                  <a:lnTo>
                    <a:pt x="172" y="494"/>
                  </a:lnTo>
                  <a:lnTo>
                    <a:pt x="152" y="508"/>
                  </a:lnTo>
                  <a:lnTo>
                    <a:pt x="134" y="524"/>
                  </a:lnTo>
                  <a:lnTo>
                    <a:pt x="118" y="540"/>
                  </a:lnTo>
                  <a:lnTo>
                    <a:pt x="102" y="556"/>
                  </a:lnTo>
                  <a:lnTo>
                    <a:pt x="88" y="574"/>
                  </a:lnTo>
                  <a:lnTo>
                    <a:pt x="76" y="594"/>
                  </a:lnTo>
                  <a:lnTo>
                    <a:pt x="64" y="614"/>
                  </a:lnTo>
                  <a:lnTo>
                    <a:pt x="52" y="634"/>
                  </a:lnTo>
                  <a:lnTo>
                    <a:pt x="44" y="656"/>
                  </a:lnTo>
                  <a:lnTo>
                    <a:pt x="36" y="678"/>
                  </a:lnTo>
                  <a:lnTo>
                    <a:pt x="36" y="678"/>
                  </a:lnTo>
                  <a:lnTo>
                    <a:pt x="34" y="678"/>
                  </a:lnTo>
                  <a:lnTo>
                    <a:pt x="34" y="678"/>
                  </a:lnTo>
                  <a:lnTo>
                    <a:pt x="28" y="704"/>
                  </a:lnTo>
                  <a:lnTo>
                    <a:pt x="24" y="730"/>
                  </a:lnTo>
                  <a:lnTo>
                    <a:pt x="20" y="756"/>
                  </a:lnTo>
                  <a:lnTo>
                    <a:pt x="20" y="782"/>
                  </a:lnTo>
                  <a:lnTo>
                    <a:pt x="20" y="962"/>
                  </a:lnTo>
                  <a:lnTo>
                    <a:pt x="20" y="962"/>
                  </a:lnTo>
                  <a:lnTo>
                    <a:pt x="10" y="982"/>
                  </a:lnTo>
                  <a:lnTo>
                    <a:pt x="4" y="1002"/>
                  </a:lnTo>
                  <a:lnTo>
                    <a:pt x="2" y="1022"/>
                  </a:lnTo>
                  <a:lnTo>
                    <a:pt x="0" y="1044"/>
                  </a:lnTo>
                  <a:lnTo>
                    <a:pt x="0" y="1108"/>
                  </a:lnTo>
                  <a:lnTo>
                    <a:pt x="0" y="1108"/>
                  </a:lnTo>
                  <a:lnTo>
                    <a:pt x="2" y="1136"/>
                  </a:lnTo>
                  <a:lnTo>
                    <a:pt x="8" y="1162"/>
                  </a:lnTo>
                  <a:lnTo>
                    <a:pt x="18" y="1186"/>
                  </a:lnTo>
                  <a:lnTo>
                    <a:pt x="32" y="1210"/>
                  </a:lnTo>
                  <a:lnTo>
                    <a:pt x="48" y="1230"/>
                  </a:lnTo>
                  <a:lnTo>
                    <a:pt x="66" y="1250"/>
                  </a:lnTo>
                  <a:lnTo>
                    <a:pt x="88" y="1264"/>
                  </a:lnTo>
                  <a:lnTo>
                    <a:pt x="112" y="1278"/>
                  </a:lnTo>
                  <a:lnTo>
                    <a:pt x="112" y="1278"/>
                  </a:lnTo>
                  <a:lnTo>
                    <a:pt x="122" y="1310"/>
                  </a:lnTo>
                  <a:lnTo>
                    <a:pt x="134" y="1342"/>
                  </a:lnTo>
                  <a:lnTo>
                    <a:pt x="148" y="1372"/>
                  </a:lnTo>
                  <a:lnTo>
                    <a:pt x="164" y="1400"/>
                  </a:lnTo>
                  <a:lnTo>
                    <a:pt x="182" y="1426"/>
                  </a:lnTo>
                  <a:lnTo>
                    <a:pt x="204" y="1452"/>
                  </a:lnTo>
                  <a:lnTo>
                    <a:pt x="226" y="1474"/>
                  </a:lnTo>
                  <a:lnTo>
                    <a:pt x="252" y="1496"/>
                  </a:lnTo>
                  <a:lnTo>
                    <a:pt x="278" y="1516"/>
                  </a:lnTo>
                  <a:lnTo>
                    <a:pt x="306" y="1532"/>
                  </a:lnTo>
                  <a:lnTo>
                    <a:pt x="334" y="1548"/>
                  </a:lnTo>
                  <a:lnTo>
                    <a:pt x="366" y="1560"/>
                  </a:lnTo>
                  <a:lnTo>
                    <a:pt x="398" y="1570"/>
                  </a:lnTo>
                  <a:lnTo>
                    <a:pt x="430" y="1576"/>
                  </a:lnTo>
                  <a:lnTo>
                    <a:pt x="464" y="1582"/>
                  </a:lnTo>
                  <a:lnTo>
                    <a:pt x="498" y="1582"/>
                  </a:lnTo>
                  <a:lnTo>
                    <a:pt x="498" y="1582"/>
                  </a:lnTo>
                  <a:lnTo>
                    <a:pt x="528" y="1582"/>
                  </a:lnTo>
                  <a:lnTo>
                    <a:pt x="556" y="1578"/>
                  </a:lnTo>
                  <a:lnTo>
                    <a:pt x="586" y="1572"/>
                  </a:lnTo>
                  <a:lnTo>
                    <a:pt x="614" y="1566"/>
                  </a:lnTo>
                  <a:lnTo>
                    <a:pt x="640" y="1556"/>
                  </a:lnTo>
                  <a:lnTo>
                    <a:pt x="666" y="1544"/>
                  </a:lnTo>
                  <a:lnTo>
                    <a:pt x="692" y="1532"/>
                  </a:lnTo>
                  <a:lnTo>
                    <a:pt x="716" y="1516"/>
                  </a:lnTo>
                  <a:lnTo>
                    <a:pt x="740" y="1500"/>
                  </a:lnTo>
                  <a:lnTo>
                    <a:pt x="762" y="1482"/>
                  </a:lnTo>
                  <a:lnTo>
                    <a:pt x="782" y="1462"/>
                  </a:lnTo>
                  <a:lnTo>
                    <a:pt x="802" y="1440"/>
                  </a:lnTo>
                  <a:lnTo>
                    <a:pt x="820" y="1418"/>
                  </a:lnTo>
                  <a:lnTo>
                    <a:pt x="836" y="1394"/>
                  </a:lnTo>
                  <a:lnTo>
                    <a:pt x="850" y="1368"/>
                  </a:lnTo>
                  <a:lnTo>
                    <a:pt x="862" y="1342"/>
                  </a:lnTo>
                  <a:lnTo>
                    <a:pt x="1648" y="1342"/>
                  </a:lnTo>
                  <a:lnTo>
                    <a:pt x="1648" y="1342"/>
                  </a:lnTo>
                  <a:lnTo>
                    <a:pt x="1660" y="1368"/>
                  </a:lnTo>
                  <a:lnTo>
                    <a:pt x="1674" y="1394"/>
                  </a:lnTo>
                  <a:lnTo>
                    <a:pt x="1690" y="1418"/>
                  </a:lnTo>
                  <a:lnTo>
                    <a:pt x="1708" y="1440"/>
                  </a:lnTo>
                  <a:lnTo>
                    <a:pt x="1728" y="1462"/>
                  </a:lnTo>
                  <a:lnTo>
                    <a:pt x="1748" y="1482"/>
                  </a:lnTo>
                  <a:lnTo>
                    <a:pt x="1770" y="1500"/>
                  </a:lnTo>
                  <a:lnTo>
                    <a:pt x="1794" y="1516"/>
                  </a:lnTo>
                  <a:lnTo>
                    <a:pt x="1818" y="1532"/>
                  </a:lnTo>
                  <a:lnTo>
                    <a:pt x="1842" y="1544"/>
                  </a:lnTo>
                  <a:lnTo>
                    <a:pt x="1870" y="1556"/>
                  </a:lnTo>
                  <a:lnTo>
                    <a:pt x="1896" y="1566"/>
                  </a:lnTo>
                  <a:lnTo>
                    <a:pt x="1924" y="1572"/>
                  </a:lnTo>
                  <a:lnTo>
                    <a:pt x="1952" y="1578"/>
                  </a:lnTo>
                  <a:lnTo>
                    <a:pt x="1982" y="1582"/>
                  </a:lnTo>
                  <a:lnTo>
                    <a:pt x="2012" y="1582"/>
                  </a:lnTo>
                  <a:lnTo>
                    <a:pt x="2012" y="1582"/>
                  </a:lnTo>
                  <a:lnTo>
                    <a:pt x="2042" y="1582"/>
                  </a:lnTo>
                  <a:lnTo>
                    <a:pt x="2070" y="1578"/>
                  </a:lnTo>
                  <a:lnTo>
                    <a:pt x="2098" y="1572"/>
                  </a:lnTo>
                  <a:lnTo>
                    <a:pt x="2126" y="1566"/>
                  </a:lnTo>
                  <a:lnTo>
                    <a:pt x="2154" y="1556"/>
                  </a:lnTo>
                  <a:lnTo>
                    <a:pt x="2180" y="1544"/>
                  </a:lnTo>
                  <a:lnTo>
                    <a:pt x="2206" y="1532"/>
                  </a:lnTo>
                  <a:lnTo>
                    <a:pt x="2230" y="1516"/>
                  </a:lnTo>
                  <a:lnTo>
                    <a:pt x="2254" y="1500"/>
                  </a:lnTo>
                  <a:lnTo>
                    <a:pt x="2276" y="1482"/>
                  </a:lnTo>
                  <a:lnTo>
                    <a:pt x="2296" y="1462"/>
                  </a:lnTo>
                  <a:lnTo>
                    <a:pt x="2314" y="1440"/>
                  </a:lnTo>
                  <a:lnTo>
                    <a:pt x="2332" y="1418"/>
                  </a:lnTo>
                  <a:lnTo>
                    <a:pt x="2348" y="1394"/>
                  </a:lnTo>
                  <a:lnTo>
                    <a:pt x="2362" y="1368"/>
                  </a:lnTo>
                  <a:lnTo>
                    <a:pt x="2376" y="1342"/>
                  </a:lnTo>
                  <a:lnTo>
                    <a:pt x="2680" y="1342"/>
                  </a:lnTo>
                  <a:lnTo>
                    <a:pt x="2680" y="1342"/>
                  </a:lnTo>
                  <a:lnTo>
                    <a:pt x="2704" y="1342"/>
                  </a:lnTo>
                  <a:lnTo>
                    <a:pt x="2728" y="1340"/>
                  </a:lnTo>
                  <a:lnTo>
                    <a:pt x="2750" y="1336"/>
                  </a:lnTo>
                  <a:lnTo>
                    <a:pt x="2774" y="1330"/>
                  </a:lnTo>
                  <a:lnTo>
                    <a:pt x="2796" y="1322"/>
                  </a:lnTo>
                  <a:lnTo>
                    <a:pt x="2818" y="1314"/>
                  </a:lnTo>
                  <a:lnTo>
                    <a:pt x="2838" y="1304"/>
                  </a:lnTo>
                  <a:lnTo>
                    <a:pt x="2860" y="1292"/>
                  </a:lnTo>
                  <a:lnTo>
                    <a:pt x="2872" y="1292"/>
                  </a:lnTo>
                  <a:lnTo>
                    <a:pt x="2872" y="1292"/>
                  </a:lnTo>
                  <a:lnTo>
                    <a:pt x="2890" y="1290"/>
                  </a:lnTo>
                  <a:lnTo>
                    <a:pt x="2908" y="1288"/>
                  </a:lnTo>
                  <a:lnTo>
                    <a:pt x="2926" y="1284"/>
                  </a:lnTo>
                  <a:lnTo>
                    <a:pt x="2942" y="1278"/>
                  </a:lnTo>
                  <a:lnTo>
                    <a:pt x="2958" y="1270"/>
                  </a:lnTo>
                  <a:lnTo>
                    <a:pt x="2974" y="1260"/>
                  </a:lnTo>
                  <a:lnTo>
                    <a:pt x="2988" y="1250"/>
                  </a:lnTo>
                  <a:lnTo>
                    <a:pt x="3002" y="1238"/>
                  </a:lnTo>
                  <a:lnTo>
                    <a:pt x="3014" y="1224"/>
                  </a:lnTo>
                  <a:lnTo>
                    <a:pt x="3024" y="1210"/>
                  </a:lnTo>
                  <a:lnTo>
                    <a:pt x="3034" y="1196"/>
                  </a:lnTo>
                  <a:lnTo>
                    <a:pt x="3040" y="1180"/>
                  </a:lnTo>
                  <a:lnTo>
                    <a:pt x="3046" y="1162"/>
                  </a:lnTo>
                  <a:lnTo>
                    <a:pt x="3052" y="1144"/>
                  </a:lnTo>
                  <a:lnTo>
                    <a:pt x="3054" y="1126"/>
                  </a:lnTo>
                  <a:lnTo>
                    <a:pt x="3056" y="1108"/>
                  </a:lnTo>
                  <a:lnTo>
                    <a:pt x="3056" y="1044"/>
                  </a:lnTo>
                  <a:lnTo>
                    <a:pt x="3056" y="1044"/>
                  </a:lnTo>
                  <a:lnTo>
                    <a:pt x="3054" y="1016"/>
                  </a:lnTo>
                  <a:lnTo>
                    <a:pt x="3048" y="990"/>
                  </a:lnTo>
                  <a:lnTo>
                    <a:pt x="3038" y="966"/>
                  </a:lnTo>
                  <a:lnTo>
                    <a:pt x="3024" y="942"/>
                  </a:lnTo>
                  <a:lnTo>
                    <a:pt x="3024" y="346"/>
                  </a:lnTo>
                  <a:lnTo>
                    <a:pt x="3024" y="346"/>
                  </a:lnTo>
                  <a:lnTo>
                    <a:pt x="3022" y="310"/>
                  </a:lnTo>
                  <a:lnTo>
                    <a:pt x="3018" y="276"/>
                  </a:lnTo>
                  <a:lnTo>
                    <a:pt x="3010" y="244"/>
                  </a:lnTo>
                  <a:lnTo>
                    <a:pt x="2998" y="212"/>
                  </a:lnTo>
                  <a:lnTo>
                    <a:pt x="2982" y="182"/>
                  </a:lnTo>
                  <a:lnTo>
                    <a:pt x="2966" y="152"/>
                  </a:lnTo>
                  <a:lnTo>
                    <a:pt x="2946" y="126"/>
                  </a:lnTo>
                  <a:lnTo>
                    <a:pt x="2924" y="102"/>
                  </a:lnTo>
                  <a:lnTo>
                    <a:pt x="2900" y="80"/>
                  </a:lnTo>
                  <a:lnTo>
                    <a:pt x="2872" y="60"/>
                  </a:lnTo>
                  <a:lnTo>
                    <a:pt x="2844" y="42"/>
                  </a:lnTo>
                  <a:lnTo>
                    <a:pt x="2814" y="28"/>
                  </a:lnTo>
                  <a:lnTo>
                    <a:pt x="2782" y="16"/>
                  </a:lnTo>
                  <a:lnTo>
                    <a:pt x="2750" y="8"/>
                  </a:lnTo>
                  <a:lnTo>
                    <a:pt x="2716" y="2"/>
                  </a:lnTo>
                  <a:lnTo>
                    <a:pt x="2680" y="0"/>
                  </a:lnTo>
                  <a:lnTo>
                    <a:pt x="2680" y="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5" name="Freeform 6"/>
            <p:cNvSpPr>
              <a:spLocks/>
            </p:cNvSpPr>
            <p:nvPr/>
          </p:nvSpPr>
          <p:spPr bwMode="auto">
            <a:xfrm>
              <a:off x="2291" y="1337"/>
              <a:ext cx="3054" cy="1582"/>
            </a:xfrm>
            <a:custGeom>
              <a:avLst/>
              <a:gdLst>
                <a:gd name="T0" fmla="*/ 620 w 3054"/>
                <a:gd name="T1" fmla="*/ 2 h 1582"/>
                <a:gd name="T2" fmla="*/ 520 w 3054"/>
                <a:gd name="T3" fmla="*/ 24 h 1582"/>
                <a:gd name="T4" fmla="*/ 434 w 3054"/>
                <a:gd name="T5" fmla="*/ 74 h 1582"/>
                <a:gd name="T6" fmla="*/ 364 w 3054"/>
                <a:gd name="T7" fmla="*/ 146 h 1582"/>
                <a:gd name="T8" fmla="*/ 328 w 3054"/>
                <a:gd name="T9" fmla="*/ 212 h 1582"/>
                <a:gd name="T10" fmla="*/ 304 w 3054"/>
                <a:gd name="T11" fmla="*/ 290 h 1582"/>
                <a:gd name="T12" fmla="*/ 300 w 3054"/>
                <a:gd name="T13" fmla="*/ 364 h 1582"/>
                <a:gd name="T14" fmla="*/ 298 w 3054"/>
                <a:gd name="T15" fmla="*/ 438 h 1582"/>
                <a:gd name="T16" fmla="*/ 232 w 3054"/>
                <a:gd name="T17" fmla="*/ 460 h 1582"/>
                <a:gd name="T18" fmla="*/ 152 w 3054"/>
                <a:gd name="T19" fmla="*/ 508 h 1582"/>
                <a:gd name="T20" fmla="*/ 88 w 3054"/>
                <a:gd name="T21" fmla="*/ 574 h 1582"/>
                <a:gd name="T22" fmla="*/ 42 w 3054"/>
                <a:gd name="T23" fmla="*/ 656 h 1582"/>
                <a:gd name="T24" fmla="*/ 34 w 3054"/>
                <a:gd name="T25" fmla="*/ 678 h 1582"/>
                <a:gd name="T26" fmla="*/ 18 w 3054"/>
                <a:gd name="T27" fmla="*/ 782 h 1582"/>
                <a:gd name="T28" fmla="*/ 4 w 3054"/>
                <a:gd name="T29" fmla="*/ 1002 h 1582"/>
                <a:gd name="T30" fmla="*/ 0 w 3054"/>
                <a:gd name="T31" fmla="*/ 1108 h 1582"/>
                <a:gd name="T32" fmla="*/ 30 w 3054"/>
                <a:gd name="T33" fmla="*/ 1210 h 1582"/>
                <a:gd name="T34" fmla="*/ 112 w 3054"/>
                <a:gd name="T35" fmla="*/ 1278 h 1582"/>
                <a:gd name="T36" fmla="*/ 146 w 3054"/>
                <a:gd name="T37" fmla="*/ 1370 h 1582"/>
                <a:gd name="T38" fmla="*/ 226 w 3054"/>
                <a:gd name="T39" fmla="*/ 1474 h 1582"/>
                <a:gd name="T40" fmla="*/ 334 w 3054"/>
                <a:gd name="T41" fmla="*/ 1548 h 1582"/>
                <a:gd name="T42" fmla="*/ 462 w 3054"/>
                <a:gd name="T43" fmla="*/ 1582 h 1582"/>
                <a:gd name="T44" fmla="*/ 556 w 3054"/>
                <a:gd name="T45" fmla="*/ 1578 h 1582"/>
                <a:gd name="T46" fmla="*/ 666 w 3054"/>
                <a:gd name="T47" fmla="*/ 1544 h 1582"/>
                <a:gd name="T48" fmla="*/ 760 w 3054"/>
                <a:gd name="T49" fmla="*/ 1482 h 1582"/>
                <a:gd name="T50" fmla="*/ 834 w 3054"/>
                <a:gd name="T51" fmla="*/ 1394 h 1582"/>
                <a:gd name="T52" fmla="*/ 1646 w 3054"/>
                <a:gd name="T53" fmla="*/ 1342 h 1582"/>
                <a:gd name="T54" fmla="*/ 1708 w 3054"/>
                <a:gd name="T55" fmla="*/ 1440 h 1582"/>
                <a:gd name="T56" fmla="*/ 1792 w 3054"/>
                <a:gd name="T57" fmla="*/ 1516 h 1582"/>
                <a:gd name="T58" fmla="*/ 1896 w 3054"/>
                <a:gd name="T59" fmla="*/ 1566 h 1582"/>
                <a:gd name="T60" fmla="*/ 2010 w 3054"/>
                <a:gd name="T61" fmla="*/ 1582 h 1582"/>
                <a:gd name="T62" fmla="*/ 2098 w 3054"/>
                <a:gd name="T63" fmla="*/ 1572 h 1582"/>
                <a:gd name="T64" fmla="*/ 2204 w 3054"/>
                <a:gd name="T65" fmla="*/ 1532 h 1582"/>
                <a:gd name="T66" fmla="*/ 2294 w 3054"/>
                <a:gd name="T67" fmla="*/ 1462 h 1582"/>
                <a:gd name="T68" fmla="*/ 2362 w 3054"/>
                <a:gd name="T69" fmla="*/ 1368 h 1582"/>
                <a:gd name="T70" fmla="*/ 2704 w 3054"/>
                <a:gd name="T71" fmla="*/ 1342 h 1582"/>
                <a:gd name="T72" fmla="*/ 2796 w 3054"/>
                <a:gd name="T73" fmla="*/ 1322 h 1582"/>
                <a:gd name="T74" fmla="*/ 2870 w 3054"/>
                <a:gd name="T75" fmla="*/ 1292 h 1582"/>
                <a:gd name="T76" fmla="*/ 2926 w 3054"/>
                <a:gd name="T77" fmla="*/ 1284 h 1582"/>
                <a:gd name="T78" fmla="*/ 2988 w 3054"/>
                <a:gd name="T79" fmla="*/ 1250 h 1582"/>
                <a:gd name="T80" fmla="*/ 3032 w 3054"/>
                <a:gd name="T81" fmla="*/ 1196 h 1582"/>
                <a:gd name="T82" fmla="*/ 3054 w 3054"/>
                <a:gd name="T83" fmla="*/ 1126 h 1582"/>
                <a:gd name="T84" fmla="*/ 3052 w 3054"/>
                <a:gd name="T85" fmla="*/ 1016 h 1582"/>
                <a:gd name="T86" fmla="*/ 3024 w 3054"/>
                <a:gd name="T87" fmla="*/ 346 h 1582"/>
                <a:gd name="T88" fmla="*/ 3008 w 3054"/>
                <a:gd name="T89" fmla="*/ 242 h 1582"/>
                <a:gd name="T90" fmla="*/ 2946 w 3054"/>
                <a:gd name="T91" fmla="*/ 126 h 1582"/>
                <a:gd name="T92" fmla="*/ 2844 w 3054"/>
                <a:gd name="T93" fmla="*/ 42 h 1582"/>
                <a:gd name="T94" fmla="*/ 2714 w 3054"/>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4" h="1582">
                  <a:moveTo>
                    <a:pt x="2680" y="0"/>
                  </a:moveTo>
                  <a:lnTo>
                    <a:pt x="646" y="0"/>
                  </a:lnTo>
                  <a:lnTo>
                    <a:pt x="646" y="0"/>
                  </a:lnTo>
                  <a:lnTo>
                    <a:pt x="620" y="2"/>
                  </a:lnTo>
                  <a:lnTo>
                    <a:pt x="594" y="4"/>
                  </a:lnTo>
                  <a:lnTo>
                    <a:pt x="568" y="10"/>
                  </a:lnTo>
                  <a:lnTo>
                    <a:pt x="544" y="16"/>
                  </a:lnTo>
                  <a:lnTo>
                    <a:pt x="520" y="24"/>
                  </a:lnTo>
                  <a:lnTo>
                    <a:pt x="498" y="34"/>
                  </a:lnTo>
                  <a:lnTo>
                    <a:pt x="476" y="46"/>
                  </a:lnTo>
                  <a:lnTo>
                    <a:pt x="454" y="58"/>
                  </a:lnTo>
                  <a:lnTo>
                    <a:pt x="434" y="74"/>
                  </a:lnTo>
                  <a:lnTo>
                    <a:pt x="414" y="90"/>
                  </a:lnTo>
                  <a:lnTo>
                    <a:pt x="396" y="106"/>
                  </a:lnTo>
                  <a:lnTo>
                    <a:pt x="380" y="126"/>
                  </a:lnTo>
                  <a:lnTo>
                    <a:pt x="364" y="146"/>
                  </a:lnTo>
                  <a:lnTo>
                    <a:pt x="350" y="166"/>
                  </a:lnTo>
                  <a:lnTo>
                    <a:pt x="338" y="190"/>
                  </a:lnTo>
                  <a:lnTo>
                    <a:pt x="328" y="212"/>
                  </a:lnTo>
                  <a:lnTo>
                    <a:pt x="328" y="212"/>
                  </a:lnTo>
                  <a:lnTo>
                    <a:pt x="318" y="232"/>
                  </a:lnTo>
                  <a:lnTo>
                    <a:pt x="312" y="250"/>
                  </a:lnTo>
                  <a:lnTo>
                    <a:pt x="308" y="270"/>
                  </a:lnTo>
                  <a:lnTo>
                    <a:pt x="304" y="290"/>
                  </a:lnTo>
                  <a:lnTo>
                    <a:pt x="300" y="328"/>
                  </a:lnTo>
                  <a:lnTo>
                    <a:pt x="300" y="362"/>
                  </a:lnTo>
                  <a:lnTo>
                    <a:pt x="300" y="364"/>
                  </a:lnTo>
                  <a:lnTo>
                    <a:pt x="300" y="364"/>
                  </a:lnTo>
                  <a:lnTo>
                    <a:pt x="298" y="396"/>
                  </a:lnTo>
                  <a:lnTo>
                    <a:pt x="298" y="396"/>
                  </a:lnTo>
                  <a:lnTo>
                    <a:pt x="298" y="406"/>
                  </a:lnTo>
                  <a:lnTo>
                    <a:pt x="298" y="438"/>
                  </a:lnTo>
                  <a:lnTo>
                    <a:pt x="298" y="438"/>
                  </a:lnTo>
                  <a:lnTo>
                    <a:pt x="276" y="444"/>
                  </a:lnTo>
                  <a:lnTo>
                    <a:pt x="254" y="452"/>
                  </a:lnTo>
                  <a:lnTo>
                    <a:pt x="232" y="460"/>
                  </a:lnTo>
                  <a:lnTo>
                    <a:pt x="210" y="470"/>
                  </a:lnTo>
                  <a:lnTo>
                    <a:pt x="190" y="482"/>
                  </a:lnTo>
                  <a:lnTo>
                    <a:pt x="170" y="494"/>
                  </a:lnTo>
                  <a:lnTo>
                    <a:pt x="152" y="508"/>
                  </a:lnTo>
                  <a:lnTo>
                    <a:pt x="134" y="524"/>
                  </a:lnTo>
                  <a:lnTo>
                    <a:pt x="118" y="540"/>
                  </a:lnTo>
                  <a:lnTo>
                    <a:pt x="102" y="556"/>
                  </a:lnTo>
                  <a:lnTo>
                    <a:pt x="88" y="574"/>
                  </a:lnTo>
                  <a:lnTo>
                    <a:pt x="74" y="594"/>
                  </a:lnTo>
                  <a:lnTo>
                    <a:pt x="62" y="614"/>
                  </a:lnTo>
                  <a:lnTo>
                    <a:pt x="52" y="634"/>
                  </a:lnTo>
                  <a:lnTo>
                    <a:pt x="42" y="656"/>
                  </a:lnTo>
                  <a:lnTo>
                    <a:pt x="34" y="678"/>
                  </a:lnTo>
                  <a:lnTo>
                    <a:pt x="34" y="678"/>
                  </a:lnTo>
                  <a:lnTo>
                    <a:pt x="34" y="678"/>
                  </a:lnTo>
                  <a:lnTo>
                    <a:pt x="34" y="678"/>
                  </a:lnTo>
                  <a:lnTo>
                    <a:pt x="28" y="704"/>
                  </a:lnTo>
                  <a:lnTo>
                    <a:pt x="22" y="730"/>
                  </a:lnTo>
                  <a:lnTo>
                    <a:pt x="20" y="756"/>
                  </a:lnTo>
                  <a:lnTo>
                    <a:pt x="18" y="782"/>
                  </a:lnTo>
                  <a:lnTo>
                    <a:pt x="18" y="962"/>
                  </a:lnTo>
                  <a:lnTo>
                    <a:pt x="18" y="962"/>
                  </a:lnTo>
                  <a:lnTo>
                    <a:pt x="10" y="980"/>
                  </a:lnTo>
                  <a:lnTo>
                    <a:pt x="4" y="1002"/>
                  </a:lnTo>
                  <a:lnTo>
                    <a:pt x="0" y="1022"/>
                  </a:lnTo>
                  <a:lnTo>
                    <a:pt x="0" y="1044"/>
                  </a:lnTo>
                  <a:lnTo>
                    <a:pt x="0" y="1108"/>
                  </a:lnTo>
                  <a:lnTo>
                    <a:pt x="0" y="1108"/>
                  </a:lnTo>
                  <a:lnTo>
                    <a:pt x="2" y="1136"/>
                  </a:lnTo>
                  <a:lnTo>
                    <a:pt x="8" y="1162"/>
                  </a:lnTo>
                  <a:lnTo>
                    <a:pt x="18" y="1186"/>
                  </a:lnTo>
                  <a:lnTo>
                    <a:pt x="30" y="1210"/>
                  </a:lnTo>
                  <a:lnTo>
                    <a:pt x="46" y="1230"/>
                  </a:lnTo>
                  <a:lnTo>
                    <a:pt x="66" y="1250"/>
                  </a:lnTo>
                  <a:lnTo>
                    <a:pt x="88" y="1264"/>
                  </a:lnTo>
                  <a:lnTo>
                    <a:pt x="112" y="1278"/>
                  </a:lnTo>
                  <a:lnTo>
                    <a:pt x="112" y="1278"/>
                  </a:lnTo>
                  <a:lnTo>
                    <a:pt x="120" y="1310"/>
                  </a:lnTo>
                  <a:lnTo>
                    <a:pt x="132" y="1342"/>
                  </a:lnTo>
                  <a:lnTo>
                    <a:pt x="146" y="1370"/>
                  </a:lnTo>
                  <a:lnTo>
                    <a:pt x="164" y="1400"/>
                  </a:lnTo>
                  <a:lnTo>
                    <a:pt x="182" y="1426"/>
                  </a:lnTo>
                  <a:lnTo>
                    <a:pt x="204" y="1452"/>
                  </a:lnTo>
                  <a:lnTo>
                    <a:pt x="226" y="1474"/>
                  </a:lnTo>
                  <a:lnTo>
                    <a:pt x="250" y="1496"/>
                  </a:lnTo>
                  <a:lnTo>
                    <a:pt x="276" y="1516"/>
                  </a:lnTo>
                  <a:lnTo>
                    <a:pt x="304" y="1532"/>
                  </a:lnTo>
                  <a:lnTo>
                    <a:pt x="334" y="1548"/>
                  </a:lnTo>
                  <a:lnTo>
                    <a:pt x="364" y="1560"/>
                  </a:lnTo>
                  <a:lnTo>
                    <a:pt x="396" y="1570"/>
                  </a:lnTo>
                  <a:lnTo>
                    <a:pt x="430" y="1576"/>
                  </a:lnTo>
                  <a:lnTo>
                    <a:pt x="462" y="1582"/>
                  </a:lnTo>
                  <a:lnTo>
                    <a:pt x="498" y="1582"/>
                  </a:lnTo>
                  <a:lnTo>
                    <a:pt x="498" y="1582"/>
                  </a:lnTo>
                  <a:lnTo>
                    <a:pt x="526" y="1582"/>
                  </a:lnTo>
                  <a:lnTo>
                    <a:pt x="556" y="1578"/>
                  </a:lnTo>
                  <a:lnTo>
                    <a:pt x="584" y="1572"/>
                  </a:lnTo>
                  <a:lnTo>
                    <a:pt x="612" y="1566"/>
                  </a:lnTo>
                  <a:lnTo>
                    <a:pt x="640" y="1556"/>
                  </a:lnTo>
                  <a:lnTo>
                    <a:pt x="666" y="1544"/>
                  </a:lnTo>
                  <a:lnTo>
                    <a:pt x="692" y="1532"/>
                  </a:lnTo>
                  <a:lnTo>
                    <a:pt x="716" y="1516"/>
                  </a:lnTo>
                  <a:lnTo>
                    <a:pt x="738" y="1500"/>
                  </a:lnTo>
                  <a:lnTo>
                    <a:pt x="760" y="1482"/>
                  </a:lnTo>
                  <a:lnTo>
                    <a:pt x="782" y="1462"/>
                  </a:lnTo>
                  <a:lnTo>
                    <a:pt x="800" y="1440"/>
                  </a:lnTo>
                  <a:lnTo>
                    <a:pt x="818" y="1418"/>
                  </a:lnTo>
                  <a:lnTo>
                    <a:pt x="834" y="1394"/>
                  </a:lnTo>
                  <a:lnTo>
                    <a:pt x="848" y="1368"/>
                  </a:lnTo>
                  <a:lnTo>
                    <a:pt x="862" y="1342"/>
                  </a:lnTo>
                  <a:lnTo>
                    <a:pt x="1646" y="1342"/>
                  </a:lnTo>
                  <a:lnTo>
                    <a:pt x="1646" y="1342"/>
                  </a:lnTo>
                  <a:lnTo>
                    <a:pt x="1660" y="1368"/>
                  </a:lnTo>
                  <a:lnTo>
                    <a:pt x="1674" y="1394"/>
                  </a:lnTo>
                  <a:lnTo>
                    <a:pt x="1690" y="1418"/>
                  </a:lnTo>
                  <a:lnTo>
                    <a:pt x="1708" y="1440"/>
                  </a:lnTo>
                  <a:lnTo>
                    <a:pt x="1726" y="1462"/>
                  </a:lnTo>
                  <a:lnTo>
                    <a:pt x="1748" y="1482"/>
                  </a:lnTo>
                  <a:lnTo>
                    <a:pt x="1770" y="1500"/>
                  </a:lnTo>
                  <a:lnTo>
                    <a:pt x="1792" y="1516"/>
                  </a:lnTo>
                  <a:lnTo>
                    <a:pt x="1816" y="1532"/>
                  </a:lnTo>
                  <a:lnTo>
                    <a:pt x="1842" y="1544"/>
                  </a:lnTo>
                  <a:lnTo>
                    <a:pt x="1868" y="1556"/>
                  </a:lnTo>
                  <a:lnTo>
                    <a:pt x="1896" y="1566"/>
                  </a:lnTo>
                  <a:lnTo>
                    <a:pt x="1924" y="1572"/>
                  </a:lnTo>
                  <a:lnTo>
                    <a:pt x="1952" y="1578"/>
                  </a:lnTo>
                  <a:lnTo>
                    <a:pt x="1982" y="1582"/>
                  </a:lnTo>
                  <a:lnTo>
                    <a:pt x="2010" y="1582"/>
                  </a:lnTo>
                  <a:lnTo>
                    <a:pt x="2010" y="1582"/>
                  </a:lnTo>
                  <a:lnTo>
                    <a:pt x="2040" y="1582"/>
                  </a:lnTo>
                  <a:lnTo>
                    <a:pt x="2070" y="1578"/>
                  </a:lnTo>
                  <a:lnTo>
                    <a:pt x="2098" y="1572"/>
                  </a:lnTo>
                  <a:lnTo>
                    <a:pt x="2126" y="1566"/>
                  </a:lnTo>
                  <a:lnTo>
                    <a:pt x="2154" y="1556"/>
                  </a:lnTo>
                  <a:lnTo>
                    <a:pt x="2180" y="1544"/>
                  </a:lnTo>
                  <a:lnTo>
                    <a:pt x="2204" y="1532"/>
                  </a:lnTo>
                  <a:lnTo>
                    <a:pt x="2230" y="1516"/>
                  </a:lnTo>
                  <a:lnTo>
                    <a:pt x="2252" y="1500"/>
                  </a:lnTo>
                  <a:lnTo>
                    <a:pt x="2274" y="1482"/>
                  </a:lnTo>
                  <a:lnTo>
                    <a:pt x="2294" y="1462"/>
                  </a:lnTo>
                  <a:lnTo>
                    <a:pt x="2314" y="1440"/>
                  </a:lnTo>
                  <a:lnTo>
                    <a:pt x="2332" y="1418"/>
                  </a:lnTo>
                  <a:lnTo>
                    <a:pt x="2348" y="1394"/>
                  </a:lnTo>
                  <a:lnTo>
                    <a:pt x="2362" y="1368"/>
                  </a:lnTo>
                  <a:lnTo>
                    <a:pt x="2374" y="1342"/>
                  </a:lnTo>
                  <a:lnTo>
                    <a:pt x="2680" y="1342"/>
                  </a:lnTo>
                  <a:lnTo>
                    <a:pt x="2680" y="1342"/>
                  </a:lnTo>
                  <a:lnTo>
                    <a:pt x="2704" y="1342"/>
                  </a:lnTo>
                  <a:lnTo>
                    <a:pt x="2726" y="1340"/>
                  </a:lnTo>
                  <a:lnTo>
                    <a:pt x="2750" y="1336"/>
                  </a:lnTo>
                  <a:lnTo>
                    <a:pt x="2772" y="1330"/>
                  </a:lnTo>
                  <a:lnTo>
                    <a:pt x="2796" y="1322"/>
                  </a:lnTo>
                  <a:lnTo>
                    <a:pt x="2816" y="1314"/>
                  </a:lnTo>
                  <a:lnTo>
                    <a:pt x="2838" y="1304"/>
                  </a:lnTo>
                  <a:lnTo>
                    <a:pt x="2858" y="1292"/>
                  </a:lnTo>
                  <a:lnTo>
                    <a:pt x="2870" y="1292"/>
                  </a:lnTo>
                  <a:lnTo>
                    <a:pt x="2870" y="1292"/>
                  </a:lnTo>
                  <a:lnTo>
                    <a:pt x="2890" y="1290"/>
                  </a:lnTo>
                  <a:lnTo>
                    <a:pt x="2908" y="1288"/>
                  </a:lnTo>
                  <a:lnTo>
                    <a:pt x="2926" y="1284"/>
                  </a:lnTo>
                  <a:lnTo>
                    <a:pt x="2942" y="1278"/>
                  </a:lnTo>
                  <a:lnTo>
                    <a:pt x="2958" y="1270"/>
                  </a:lnTo>
                  <a:lnTo>
                    <a:pt x="2974" y="1260"/>
                  </a:lnTo>
                  <a:lnTo>
                    <a:pt x="2988" y="1250"/>
                  </a:lnTo>
                  <a:lnTo>
                    <a:pt x="3000" y="1238"/>
                  </a:lnTo>
                  <a:lnTo>
                    <a:pt x="3012" y="1224"/>
                  </a:lnTo>
                  <a:lnTo>
                    <a:pt x="3024" y="1210"/>
                  </a:lnTo>
                  <a:lnTo>
                    <a:pt x="3032" y="1196"/>
                  </a:lnTo>
                  <a:lnTo>
                    <a:pt x="3040" y="1180"/>
                  </a:lnTo>
                  <a:lnTo>
                    <a:pt x="3046" y="1162"/>
                  </a:lnTo>
                  <a:lnTo>
                    <a:pt x="3050" y="1144"/>
                  </a:lnTo>
                  <a:lnTo>
                    <a:pt x="3054" y="1126"/>
                  </a:lnTo>
                  <a:lnTo>
                    <a:pt x="3054" y="1108"/>
                  </a:lnTo>
                  <a:lnTo>
                    <a:pt x="3054" y="1044"/>
                  </a:lnTo>
                  <a:lnTo>
                    <a:pt x="3054" y="1044"/>
                  </a:lnTo>
                  <a:lnTo>
                    <a:pt x="3052" y="1016"/>
                  </a:lnTo>
                  <a:lnTo>
                    <a:pt x="3046" y="990"/>
                  </a:lnTo>
                  <a:lnTo>
                    <a:pt x="3038" y="966"/>
                  </a:lnTo>
                  <a:lnTo>
                    <a:pt x="3024" y="942"/>
                  </a:lnTo>
                  <a:lnTo>
                    <a:pt x="3024" y="346"/>
                  </a:lnTo>
                  <a:lnTo>
                    <a:pt x="3024" y="346"/>
                  </a:lnTo>
                  <a:lnTo>
                    <a:pt x="3022" y="310"/>
                  </a:lnTo>
                  <a:lnTo>
                    <a:pt x="3016" y="276"/>
                  </a:lnTo>
                  <a:lnTo>
                    <a:pt x="3008" y="242"/>
                  </a:lnTo>
                  <a:lnTo>
                    <a:pt x="2996" y="212"/>
                  </a:lnTo>
                  <a:lnTo>
                    <a:pt x="2982" y="182"/>
                  </a:lnTo>
                  <a:lnTo>
                    <a:pt x="2964" y="152"/>
                  </a:lnTo>
                  <a:lnTo>
                    <a:pt x="2946" y="126"/>
                  </a:lnTo>
                  <a:lnTo>
                    <a:pt x="2922" y="102"/>
                  </a:lnTo>
                  <a:lnTo>
                    <a:pt x="2898" y="80"/>
                  </a:lnTo>
                  <a:lnTo>
                    <a:pt x="2872" y="60"/>
                  </a:lnTo>
                  <a:lnTo>
                    <a:pt x="2844" y="42"/>
                  </a:lnTo>
                  <a:lnTo>
                    <a:pt x="2814" y="28"/>
                  </a:lnTo>
                  <a:lnTo>
                    <a:pt x="2782" y="16"/>
                  </a:lnTo>
                  <a:lnTo>
                    <a:pt x="2748" y="8"/>
                  </a:lnTo>
                  <a:lnTo>
                    <a:pt x="2714" y="2"/>
                  </a:lnTo>
                  <a:lnTo>
                    <a:pt x="2680" y="0"/>
                  </a:lnTo>
                  <a:lnTo>
                    <a:pt x="26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6" name="Freeform 7"/>
            <p:cNvSpPr>
              <a:spLocks/>
            </p:cNvSpPr>
            <p:nvPr/>
          </p:nvSpPr>
          <p:spPr bwMode="auto">
            <a:xfrm>
              <a:off x="2355" y="1401"/>
              <a:ext cx="2926" cy="1454"/>
            </a:xfrm>
            <a:custGeom>
              <a:avLst/>
              <a:gdLst>
                <a:gd name="T0" fmla="*/ 2890 w 2926"/>
                <a:gd name="T1" fmla="*/ 224 h 1454"/>
                <a:gd name="T2" fmla="*/ 2848 w 2926"/>
                <a:gd name="T3" fmla="*/ 124 h 1454"/>
                <a:gd name="T4" fmla="*/ 2772 w 2926"/>
                <a:gd name="T5" fmla="*/ 48 h 1454"/>
                <a:gd name="T6" fmla="*/ 2672 w 2926"/>
                <a:gd name="T7" fmla="*/ 6 h 1454"/>
                <a:gd name="T8" fmla="*/ 582 w 2926"/>
                <a:gd name="T9" fmla="*/ 0 h 1454"/>
                <a:gd name="T10" fmla="*/ 496 w 2926"/>
                <a:gd name="T11" fmla="*/ 14 h 1454"/>
                <a:gd name="T12" fmla="*/ 422 w 2926"/>
                <a:gd name="T13" fmla="*/ 50 h 1454"/>
                <a:gd name="T14" fmla="*/ 364 w 2926"/>
                <a:gd name="T15" fmla="*/ 106 h 1454"/>
                <a:gd name="T16" fmla="*/ 322 w 2926"/>
                <a:gd name="T17" fmla="*/ 176 h 1454"/>
                <a:gd name="T18" fmla="*/ 306 w 2926"/>
                <a:gd name="T19" fmla="*/ 220 h 1454"/>
                <a:gd name="T20" fmla="*/ 300 w 2926"/>
                <a:gd name="T21" fmla="*/ 300 h 1454"/>
                <a:gd name="T22" fmla="*/ 298 w 2926"/>
                <a:gd name="T23" fmla="*/ 428 h 1454"/>
                <a:gd name="T24" fmla="*/ 268 w 2926"/>
                <a:gd name="T25" fmla="*/ 432 h 1454"/>
                <a:gd name="T26" fmla="*/ 184 w 2926"/>
                <a:gd name="T27" fmla="*/ 460 h 1454"/>
                <a:gd name="T28" fmla="*/ 112 w 2926"/>
                <a:gd name="T29" fmla="*/ 508 h 1454"/>
                <a:gd name="T30" fmla="*/ 58 w 2926"/>
                <a:gd name="T31" fmla="*/ 574 h 1454"/>
                <a:gd name="T32" fmla="*/ 32 w 2926"/>
                <a:gd name="T33" fmla="*/ 632 h 1454"/>
                <a:gd name="T34" fmla="*/ 22 w 2926"/>
                <a:gd name="T35" fmla="*/ 674 h 1454"/>
                <a:gd name="T36" fmla="*/ 18 w 2926"/>
                <a:gd name="T37" fmla="*/ 914 h 1454"/>
                <a:gd name="T38" fmla="*/ 0 w 2926"/>
                <a:gd name="T39" fmla="*/ 962 h 1454"/>
                <a:gd name="T40" fmla="*/ 2 w 2926"/>
                <a:gd name="T41" fmla="*/ 1066 h 1454"/>
                <a:gd name="T42" fmla="*/ 44 w 2926"/>
                <a:gd name="T43" fmla="*/ 1138 h 1454"/>
                <a:gd name="T44" fmla="*/ 104 w 2926"/>
                <a:gd name="T45" fmla="*/ 1162 h 1454"/>
                <a:gd name="T46" fmla="*/ 140 w 2926"/>
                <a:gd name="T47" fmla="*/ 1278 h 1454"/>
                <a:gd name="T48" fmla="*/ 212 w 2926"/>
                <a:gd name="T49" fmla="*/ 1370 h 1454"/>
                <a:gd name="T50" fmla="*/ 314 w 2926"/>
                <a:gd name="T51" fmla="*/ 1432 h 1454"/>
                <a:gd name="T52" fmla="*/ 434 w 2926"/>
                <a:gd name="T53" fmla="*/ 1454 h 1454"/>
                <a:gd name="T54" fmla="*/ 516 w 2926"/>
                <a:gd name="T55" fmla="*/ 1444 h 1454"/>
                <a:gd name="T56" fmla="*/ 614 w 2926"/>
                <a:gd name="T57" fmla="*/ 1402 h 1454"/>
                <a:gd name="T58" fmla="*/ 692 w 2926"/>
                <a:gd name="T59" fmla="*/ 1332 h 1454"/>
                <a:gd name="T60" fmla="*/ 744 w 2926"/>
                <a:gd name="T61" fmla="*/ 1240 h 1454"/>
                <a:gd name="T62" fmla="*/ 1636 w 2926"/>
                <a:gd name="T63" fmla="*/ 1240 h 1454"/>
                <a:gd name="T64" fmla="*/ 1688 w 2926"/>
                <a:gd name="T65" fmla="*/ 1332 h 1454"/>
                <a:gd name="T66" fmla="*/ 1768 w 2926"/>
                <a:gd name="T67" fmla="*/ 1402 h 1454"/>
                <a:gd name="T68" fmla="*/ 1864 w 2926"/>
                <a:gd name="T69" fmla="*/ 1444 h 1454"/>
                <a:gd name="T70" fmla="*/ 1946 w 2926"/>
                <a:gd name="T71" fmla="*/ 1454 h 1454"/>
                <a:gd name="T72" fmla="*/ 2054 w 2926"/>
                <a:gd name="T73" fmla="*/ 1436 h 1454"/>
                <a:gd name="T74" fmla="*/ 2148 w 2926"/>
                <a:gd name="T75" fmla="*/ 1386 h 1454"/>
                <a:gd name="T76" fmla="*/ 2220 w 2926"/>
                <a:gd name="T77" fmla="*/ 1310 h 1454"/>
                <a:gd name="T78" fmla="*/ 2266 w 2926"/>
                <a:gd name="T79" fmla="*/ 1214 h 1454"/>
                <a:gd name="T80" fmla="*/ 2660 w 2926"/>
                <a:gd name="T81" fmla="*/ 1210 h 1454"/>
                <a:gd name="T82" fmla="*/ 2740 w 2926"/>
                <a:gd name="T83" fmla="*/ 1184 h 1454"/>
                <a:gd name="T84" fmla="*/ 2782 w 2926"/>
                <a:gd name="T85" fmla="*/ 1164 h 1454"/>
                <a:gd name="T86" fmla="*/ 2830 w 2926"/>
                <a:gd name="T87" fmla="*/ 1162 h 1454"/>
                <a:gd name="T88" fmla="*/ 2906 w 2926"/>
                <a:gd name="T89" fmla="*/ 1110 h 1454"/>
                <a:gd name="T90" fmla="*/ 2926 w 2926"/>
                <a:gd name="T91" fmla="*/ 1044 h 1454"/>
                <a:gd name="T92" fmla="*/ 2918 w 2926"/>
                <a:gd name="T93" fmla="*/ 936 h 1454"/>
                <a:gd name="T94" fmla="*/ 2896 w 2926"/>
                <a:gd name="T95" fmla="*/ 282 h 1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26" h="1454">
                  <a:moveTo>
                    <a:pt x="2896" y="282"/>
                  </a:moveTo>
                  <a:lnTo>
                    <a:pt x="2896" y="282"/>
                  </a:lnTo>
                  <a:lnTo>
                    <a:pt x="2894" y="252"/>
                  </a:lnTo>
                  <a:lnTo>
                    <a:pt x="2890" y="224"/>
                  </a:lnTo>
                  <a:lnTo>
                    <a:pt x="2884" y="198"/>
                  </a:lnTo>
                  <a:lnTo>
                    <a:pt x="2874" y="172"/>
                  </a:lnTo>
                  <a:lnTo>
                    <a:pt x="2862" y="148"/>
                  </a:lnTo>
                  <a:lnTo>
                    <a:pt x="2848" y="124"/>
                  </a:lnTo>
                  <a:lnTo>
                    <a:pt x="2832" y="104"/>
                  </a:lnTo>
                  <a:lnTo>
                    <a:pt x="2814" y="84"/>
                  </a:lnTo>
                  <a:lnTo>
                    <a:pt x="2794" y="66"/>
                  </a:lnTo>
                  <a:lnTo>
                    <a:pt x="2772" y="48"/>
                  </a:lnTo>
                  <a:lnTo>
                    <a:pt x="2750" y="34"/>
                  </a:lnTo>
                  <a:lnTo>
                    <a:pt x="2724" y="24"/>
                  </a:lnTo>
                  <a:lnTo>
                    <a:pt x="2698" y="14"/>
                  </a:lnTo>
                  <a:lnTo>
                    <a:pt x="2672" y="6"/>
                  </a:lnTo>
                  <a:lnTo>
                    <a:pt x="2644" y="2"/>
                  </a:lnTo>
                  <a:lnTo>
                    <a:pt x="2616" y="0"/>
                  </a:lnTo>
                  <a:lnTo>
                    <a:pt x="582" y="0"/>
                  </a:lnTo>
                  <a:lnTo>
                    <a:pt x="582" y="0"/>
                  </a:lnTo>
                  <a:lnTo>
                    <a:pt x="560" y="2"/>
                  </a:lnTo>
                  <a:lnTo>
                    <a:pt x="538" y="4"/>
                  </a:lnTo>
                  <a:lnTo>
                    <a:pt x="518" y="8"/>
                  </a:lnTo>
                  <a:lnTo>
                    <a:pt x="496" y="14"/>
                  </a:lnTo>
                  <a:lnTo>
                    <a:pt x="478" y="20"/>
                  </a:lnTo>
                  <a:lnTo>
                    <a:pt x="458" y="30"/>
                  </a:lnTo>
                  <a:lnTo>
                    <a:pt x="440" y="40"/>
                  </a:lnTo>
                  <a:lnTo>
                    <a:pt x="422" y="50"/>
                  </a:lnTo>
                  <a:lnTo>
                    <a:pt x="406" y="62"/>
                  </a:lnTo>
                  <a:lnTo>
                    <a:pt x="390" y="76"/>
                  </a:lnTo>
                  <a:lnTo>
                    <a:pt x="376" y="90"/>
                  </a:lnTo>
                  <a:lnTo>
                    <a:pt x="364" y="106"/>
                  </a:lnTo>
                  <a:lnTo>
                    <a:pt x="350" y="122"/>
                  </a:lnTo>
                  <a:lnTo>
                    <a:pt x="340" y="140"/>
                  </a:lnTo>
                  <a:lnTo>
                    <a:pt x="330" y="158"/>
                  </a:lnTo>
                  <a:lnTo>
                    <a:pt x="322" y="176"/>
                  </a:lnTo>
                  <a:lnTo>
                    <a:pt x="322" y="176"/>
                  </a:lnTo>
                  <a:lnTo>
                    <a:pt x="314" y="190"/>
                  </a:lnTo>
                  <a:lnTo>
                    <a:pt x="310" y="204"/>
                  </a:lnTo>
                  <a:lnTo>
                    <a:pt x="306" y="220"/>
                  </a:lnTo>
                  <a:lnTo>
                    <a:pt x="304" y="236"/>
                  </a:lnTo>
                  <a:lnTo>
                    <a:pt x="300" y="268"/>
                  </a:lnTo>
                  <a:lnTo>
                    <a:pt x="300" y="300"/>
                  </a:lnTo>
                  <a:lnTo>
                    <a:pt x="300" y="300"/>
                  </a:lnTo>
                  <a:lnTo>
                    <a:pt x="298" y="336"/>
                  </a:lnTo>
                  <a:lnTo>
                    <a:pt x="298" y="336"/>
                  </a:lnTo>
                  <a:lnTo>
                    <a:pt x="298" y="342"/>
                  </a:lnTo>
                  <a:lnTo>
                    <a:pt x="298" y="428"/>
                  </a:lnTo>
                  <a:lnTo>
                    <a:pt x="298" y="428"/>
                  </a:lnTo>
                  <a:lnTo>
                    <a:pt x="290" y="428"/>
                  </a:lnTo>
                  <a:lnTo>
                    <a:pt x="290" y="428"/>
                  </a:lnTo>
                  <a:lnTo>
                    <a:pt x="268" y="432"/>
                  </a:lnTo>
                  <a:lnTo>
                    <a:pt x="246" y="436"/>
                  </a:lnTo>
                  <a:lnTo>
                    <a:pt x="224" y="442"/>
                  </a:lnTo>
                  <a:lnTo>
                    <a:pt x="204" y="450"/>
                  </a:lnTo>
                  <a:lnTo>
                    <a:pt x="184" y="460"/>
                  </a:lnTo>
                  <a:lnTo>
                    <a:pt x="164" y="470"/>
                  </a:lnTo>
                  <a:lnTo>
                    <a:pt x="146" y="482"/>
                  </a:lnTo>
                  <a:lnTo>
                    <a:pt x="128" y="494"/>
                  </a:lnTo>
                  <a:lnTo>
                    <a:pt x="112" y="508"/>
                  </a:lnTo>
                  <a:lnTo>
                    <a:pt x="96" y="522"/>
                  </a:lnTo>
                  <a:lnTo>
                    <a:pt x="82" y="538"/>
                  </a:lnTo>
                  <a:lnTo>
                    <a:pt x="70" y="556"/>
                  </a:lnTo>
                  <a:lnTo>
                    <a:pt x="58" y="574"/>
                  </a:lnTo>
                  <a:lnTo>
                    <a:pt x="48" y="592"/>
                  </a:lnTo>
                  <a:lnTo>
                    <a:pt x="40" y="612"/>
                  </a:lnTo>
                  <a:lnTo>
                    <a:pt x="32" y="632"/>
                  </a:lnTo>
                  <a:lnTo>
                    <a:pt x="32" y="632"/>
                  </a:lnTo>
                  <a:lnTo>
                    <a:pt x="32" y="632"/>
                  </a:lnTo>
                  <a:lnTo>
                    <a:pt x="32" y="632"/>
                  </a:lnTo>
                  <a:lnTo>
                    <a:pt x="26" y="654"/>
                  </a:lnTo>
                  <a:lnTo>
                    <a:pt x="22" y="674"/>
                  </a:lnTo>
                  <a:lnTo>
                    <a:pt x="20" y="696"/>
                  </a:lnTo>
                  <a:lnTo>
                    <a:pt x="18" y="718"/>
                  </a:lnTo>
                  <a:lnTo>
                    <a:pt x="18" y="798"/>
                  </a:lnTo>
                  <a:lnTo>
                    <a:pt x="18" y="914"/>
                  </a:lnTo>
                  <a:lnTo>
                    <a:pt x="18" y="914"/>
                  </a:lnTo>
                  <a:lnTo>
                    <a:pt x="10" y="928"/>
                  </a:lnTo>
                  <a:lnTo>
                    <a:pt x="4" y="944"/>
                  </a:lnTo>
                  <a:lnTo>
                    <a:pt x="0" y="962"/>
                  </a:lnTo>
                  <a:lnTo>
                    <a:pt x="0" y="980"/>
                  </a:lnTo>
                  <a:lnTo>
                    <a:pt x="0" y="1044"/>
                  </a:lnTo>
                  <a:lnTo>
                    <a:pt x="0" y="1044"/>
                  </a:lnTo>
                  <a:lnTo>
                    <a:pt x="2" y="1066"/>
                  </a:lnTo>
                  <a:lnTo>
                    <a:pt x="8" y="1086"/>
                  </a:lnTo>
                  <a:lnTo>
                    <a:pt x="16" y="1106"/>
                  </a:lnTo>
                  <a:lnTo>
                    <a:pt x="30" y="1122"/>
                  </a:lnTo>
                  <a:lnTo>
                    <a:pt x="44" y="1138"/>
                  </a:lnTo>
                  <a:lnTo>
                    <a:pt x="62" y="1150"/>
                  </a:lnTo>
                  <a:lnTo>
                    <a:pt x="82" y="1158"/>
                  </a:lnTo>
                  <a:lnTo>
                    <a:pt x="104" y="1162"/>
                  </a:lnTo>
                  <a:lnTo>
                    <a:pt x="104" y="1162"/>
                  </a:lnTo>
                  <a:lnTo>
                    <a:pt x="108" y="1192"/>
                  </a:lnTo>
                  <a:lnTo>
                    <a:pt x="116" y="1222"/>
                  </a:lnTo>
                  <a:lnTo>
                    <a:pt x="126" y="1250"/>
                  </a:lnTo>
                  <a:lnTo>
                    <a:pt x="140" y="1278"/>
                  </a:lnTo>
                  <a:lnTo>
                    <a:pt x="154" y="1304"/>
                  </a:lnTo>
                  <a:lnTo>
                    <a:pt x="172" y="1328"/>
                  </a:lnTo>
                  <a:lnTo>
                    <a:pt x="192" y="1350"/>
                  </a:lnTo>
                  <a:lnTo>
                    <a:pt x="212" y="1370"/>
                  </a:lnTo>
                  <a:lnTo>
                    <a:pt x="236" y="1388"/>
                  </a:lnTo>
                  <a:lnTo>
                    <a:pt x="260" y="1406"/>
                  </a:lnTo>
                  <a:lnTo>
                    <a:pt x="286" y="1420"/>
                  </a:lnTo>
                  <a:lnTo>
                    <a:pt x="314" y="1432"/>
                  </a:lnTo>
                  <a:lnTo>
                    <a:pt x="342" y="1442"/>
                  </a:lnTo>
                  <a:lnTo>
                    <a:pt x="372" y="1448"/>
                  </a:lnTo>
                  <a:lnTo>
                    <a:pt x="402" y="1454"/>
                  </a:lnTo>
                  <a:lnTo>
                    <a:pt x="434" y="1454"/>
                  </a:lnTo>
                  <a:lnTo>
                    <a:pt x="434" y="1454"/>
                  </a:lnTo>
                  <a:lnTo>
                    <a:pt x="462" y="1454"/>
                  </a:lnTo>
                  <a:lnTo>
                    <a:pt x="488" y="1450"/>
                  </a:lnTo>
                  <a:lnTo>
                    <a:pt x="516" y="1444"/>
                  </a:lnTo>
                  <a:lnTo>
                    <a:pt x="542" y="1436"/>
                  </a:lnTo>
                  <a:lnTo>
                    <a:pt x="566" y="1426"/>
                  </a:lnTo>
                  <a:lnTo>
                    <a:pt x="590" y="1416"/>
                  </a:lnTo>
                  <a:lnTo>
                    <a:pt x="614" y="1402"/>
                  </a:lnTo>
                  <a:lnTo>
                    <a:pt x="634" y="1386"/>
                  </a:lnTo>
                  <a:lnTo>
                    <a:pt x="654" y="1370"/>
                  </a:lnTo>
                  <a:lnTo>
                    <a:pt x="674" y="1352"/>
                  </a:lnTo>
                  <a:lnTo>
                    <a:pt x="692" y="1332"/>
                  </a:lnTo>
                  <a:lnTo>
                    <a:pt x="706" y="1310"/>
                  </a:lnTo>
                  <a:lnTo>
                    <a:pt x="722" y="1288"/>
                  </a:lnTo>
                  <a:lnTo>
                    <a:pt x="734" y="1264"/>
                  </a:lnTo>
                  <a:lnTo>
                    <a:pt x="744" y="1240"/>
                  </a:lnTo>
                  <a:lnTo>
                    <a:pt x="752" y="1214"/>
                  </a:lnTo>
                  <a:lnTo>
                    <a:pt x="1628" y="1214"/>
                  </a:lnTo>
                  <a:lnTo>
                    <a:pt x="1628" y="1214"/>
                  </a:lnTo>
                  <a:lnTo>
                    <a:pt x="1636" y="1240"/>
                  </a:lnTo>
                  <a:lnTo>
                    <a:pt x="1646" y="1264"/>
                  </a:lnTo>
                  <a:lnTo>
                    <a:pt x="1658" y="1288"/>
                  </a:lnTo>
                  <a:lnTo>
                    <a:pt x="1674" y="1310"/>
                  </a:lnTo>
                  <a:lnTo>
                    <a:pt x="1688" y="1332"/>
                  </a:lnTo>
                  <a:lnTo>
                    <a:pt x="1706" y="1352"/>
                  </a:lnTo>
                  <a:lnTo>
                    <a:pt x="1726" y="1370"/>
                  </a:lnTo>
                  <a:lnTo>
                    <a:pt x="1746" y="1386"/>
                  </a:lnTo>
                  <a:lnTo>
                    <a:pt x="1768" y="1402"/>
                  </a:lnTo>
                  <a:lnTo>
                    <a:pt x="1790" y="1416"/>
                  </a:lnTo>
                  <a:lnTo>
                    <a:pt x="1814" y="1426"/>
                  </a:lnTo>
                  <a:lnTo>
                    <a:pt x="1838" y="1436"/>
                  </a:lnTo>
                  <a:lnTo>
                    <a:pt x="1864" y="1444"/>
                  </a:lnTo>
                  <a:lnTo>
                    <a:pt x="1892" y="1450"/>
                  </a:lnTo>
                  <a:lnTo>
                    <a:pt x="1918" y="1454"/>
                  </a:lnTo>
                  <a:lnTo>
                    <a:pt x="1946" y="1454"/>
                  </a:lnTo>
                  <a:lnTo>
                    <a:pt x="1946" y="1454"/>
                  </a:lnTo>
                  <a:lnTo>
                    <a:pt x="1974" y="1454"/>
                  </a:lnTo>
                  <a:lnTo>
                    <a:pt x="2002" y="1450"/>
                  </a:lnTo>
                  <a:lnTo>
                    <a:pt x="2028" y="1444"/>
                  </a:lnTo>
                  <a:lnTo>
                    <a:pt x="2054" y="1436"/>
                  </a:lnTo>
                  <a:lnTo>
                    <a:pt x="2080" y="1426"/>
                  </a:lnTo>
                  <a:lnTo>
                    <a:pt x="2104" y="1416"/>
                  </a:lnTo>
                  <a:lnTo>
                    <a:pt x="2126" y="1402"/>
                  </a:lnTo>
                  <a:lnTo>
                    <a:pt x="2148" y="1386"/>
                  </a:lnTo>
                  <a:lnTo>
                    <a:pt x="2168" y="1370"/>
                  </a:lnTo>
                  <a:lnTo>
                    <a:pt x="2188" y="1352"/>
                  </a:lnTo>
                  <a:lnTo>
                    <a:pt x="2204" y="1332"/>
                  </a:lnTo>
                  <a:lnTo>
                    <a:pt x="2220" y="1310"/>
                  </a:lnTo>
                  <a:lnTo>
                    <a:pt x="2234" y="1288"/>
                  </a:lnTo>
                  <a:lnTo>
                    <a:pt x="2246" y="1264"/>
                  </a:lnTo>
                  <a:lnTo>
                    <a:pt x="2258" y="1240"/>
                  </a:lnTo>
                  <a:lnTo>
                    <a:pt x="2266" y="1214"/>
                  </a:lnTo>
                  <a:lnTo>
                    <a:pt x="2616" y="1214"/>
                  </a:lnTo>
                  <a:lnTo>
                    <a:pt x="2616" y="1214"/>
                  </a:lnTo>
                  <a:lnTo>
                    <a:pt x="2638" y="1214"/>
                  </a:lnTo>
                  <a:lnTo>
                    <a:pt x="2660" y="1210"/>
                  </a:lnTo>
                  <a:lnTo>
                    <a:pt x="2680" y="1206"/>
                  </a:lnTo>
                  <a:lnTo>
                    <a:pt x="2702" y="1200"/>
                  </a:lnTo>
                  <a:lnTo>
                    <a:pt x="2722" y="1194"/>
                  </a:lnTo>
                  <a:lnTo>
                    <a:pt x="2740" y="1184"/>
                  </a:lnTo>
                  <a:lnTo>
                    <a:pt x="2758" y="1174"/>
                  </a:lnTo>
                  <a:lnTo>
                    <a:pt x="2776" y="1164"/>
                  </a:lnTo>
                  <a:lnTo>
                    <a:pt x="2776" y="1164"/>
                  </a:lnTo>
                  <a:lnTo>
                    <a:pt x="2782" y="1164"/>
                  </a:lnTo>
                  <a:lnTo>
                    <a:pt x="2806" y="1164"/>
                  </a:lnTo>
                  <a:lnTo>
                    <a:pt x="2806" y="1164"/>
                  </a:lnTo>
                  <a:lnTo>
                    <a:pt x="2818" y="1164"/>
                  </a:lnTo>
                  <a:lnTo>
                    <a:pt x="2830" y="1162"/>
                  </a:lnTo>
                  <a:lnTo>
                    <a:pt x="2854" y="1154"/>
                  </a:lnTo>
                  <a:lnTo>
                    <a:pt x="2874" y="1144"/>
                  </a:lnTo>
                  <a:lnTo>
                    <a:pt x="2892" y="1128"/>
                  </a:lnTo>
                  <a:lnTo>
                    <a:pt x="2906" y="1110"/>
                  </a:lnTo>
                  <a:lnTo>
                    <a:pt x="2918" y="1090"/>
                  </a:lnTo>
                  <a:lnTo>
                    <a:pt x="2924" y="1068"/>
                  </a:lnTo>
                  <a:lnTo>
                    <a:pt x="2926" y="1056"/>
                  </a:lnTo>
                  <a:lnTo>
                    <a:pt x="2926" y="1044"/>
                  </a:lnTo>
                  <a:lnTo>
                    <a:pt x="2926" y="980"/>
                  </a:lnTo>
                  <a:lnTo>
                    <a:pt x="2926" y="980"/>
                  </a:lnTo>
                  <a:lnTo>
                    <a:pt x="2924" y="956"/>
                  </a:lnTo>
                  <a:lnTo>
                    <a:pt x="2918" y="936"/>
                  </a:lnTo>
                  <a:lnTo>
                    <a:pt x="2908" y="916"/>
                  </a:lnTo>
                  <a:lnTo>
                    <a:pt x="2896" y="900"/>
                  </a:lnTo>
                  <a:lnTo>
                    <a:pt x="2896" y="678"/>
                  </a:lnTo>
                  <a:lnTo>
                    <a:pt x="2896" y="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7" name="Freeform 8"/>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8" name="Freeform 9"/>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9" name="Freeform 10"/>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0" name="Freeform 11"/>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1" name="Freeform 12"/>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3" name="Freeform 13"/>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6" name="Freeform 14"/>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7" name="Freeform 15"/>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8" name="Freeform 16"/>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9" name="Freeform 17"/>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0" name="Freeform 18"/>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4" name="Rectangle 19"/>
            <p:cNvSpPr>
              <a:spLocks noChangeArrowheads="1"/>
            </p:cNvSpPr>
            <p:nvPr/>
          </p:nvSpPr>
          <p:spPr bwMode="auto">
            <a:xfrm>
              <a:off x="3281" y="216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5" name="Rectangle 20"/>
            <p:cNvSpPr>
              <a:spLocks noChangeArrowheads="1"/>
            </p:cNvSpPr>
            <p:nvPr/>
          </p:nvSpPr>
          <p:spPr bwMode="auto">
            <a:xfrm>
              <a:off x="4655" y="2327"/>
              <a:ext cx="304"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6" name="Rectangle 21"/>
            <p:cNvSpPr>
              <a:spLocks noChangeArrowheads="1"/>
            </p:cNvSpPr>
            <p:nvPr/>
          </p:nvSpPr>
          <p:spPr bwMode="auto">
            <a:xfrm>
              <a:off x="3317" y="2327"/>
              <a:ext cx="64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7" name="Freeform 22"/>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8" name="Rectangle 23"/>
            <p:cNvSpPr>
              <a:spLocks noChangeArrowheads="1"/>
            </p:cNvSpPr>
            <p:nvPr/>
          </p:nvSpPr>
          <p:spPr bwMode="auto">
            <a:xfrm>
              <a:off x="3281" y="195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9" name="Freeform 24"/>
            <p:cNvSpPr>
              <a:spLocks/>
            </p:cNvSpPr>
            <p:nvPr/>
          </p:nvSpPr>
          <p:spPr bwMode="auto">
            <a:xfrm>
              <a:off x="4723"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0" name="Freeform 25"/>
            <p:cNvSpPr>
              <a:spLocks/>
            </p:cNvSpPr>
            <p:nvPr/>
          </p:nvSpPr>
          <p:spPr bwMode="auto">
            <a:xfrm>
              <a:off x="4723"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1" name="Freeform 26"/>
            <p:cNvSpPr>
              <a:spLocks/>
            </p:cNvSpPr>
            <p:nvPr/>
          </p:nvSpPr>
          <p:spPr bwMode="auto">
            <a:xfrm>
              <a:off x="4381" y="1615"/>
              <a:ext cx="282" cy="132"/>
            </a:xfrm>
            <a:custGeom>
              <a:avLst/>
              <a:gdLst>
                <a:gd name="T0" fmla="*/ 282 w 282"/>
                <a:gd name="T1" fmla="*/ 32 h 132"/>
                <a:gd name="T2" fmla="*/ 282 w 282"/>
                <a:gd name="T3" fmla="*/ 32 h 132"/>
                <a:gd name="T4" fmla="*/ 280 w 282"/>
                <a:gd name="T5" fmla="*/ 24 h 132"/>
                <a:gd name="T6" fmla="*/ 278 w 282"/>
                <a:gd name="T7" fmla="*/ 18 h 132"/>
                <a:gd name="T8" fmla="*/ 272 w 282"/>
                <a:gd name="T9" fmla="*/ 8 h 132"/>
                <a:gd name="T10" fmla="*/ 262 w 282"/>
                <a:gd name="T11" fmla="*/ 2 h 132"/>
                <a:gd name="T12" fmla="*/ 256 w 282"/>
                <a:gd name="T13" fmla="*/ 0 h 132"/>
                <a:gd name="T14" fmla="*/ 250 w 282"/>
                <a:gd name="T15" fmla="*/ 0 h 132"/>
                <a:gd name="T16" fmla="*/ 32 w 282"/>
                <a:gd name="T17" fmla="*/ 0 h 132"/>
                <a:gd name="T18" fmla="*/ 32 w 282"/>
                <a:gd name="T19" fmla="*/ 0 h 132"/>
                <a:gd name="T20" fmla="*/ 26 w 282"/>
                <a:gd name="T21" fmla="*/ 0 h 132"/>
                <a:gd name="T22" fmla="*/ 20 w 282"/>
                <a:gd name="T23" fmla="*/ 2 h 132"/>
                <a:gd name="T24" fmla="*/ 10 w 282"/>
                <a:gd name="T25" fmla="*/ 8 h 132"/>
                <a:gd name="T26" fmla="*/ 4 w 282"/>
                <a:gd name="T27" fmla="*/ 18 h 132"/>
                <a:gd name="T28" fmla="*/ 2 w 282"/>
                <a:gd name="T29" fmla="*/ 24 h 132"/>
                <a:gd name="T30" fmla="*/ 0 w 282"/>
                <a:gd name="T31" fmla="*/ 32 h 132"/>
                <a:gd name="T32" fmla="*/ 0 w 282"/>
                <a:gd name="T33" fmla="*/ 132 h 132"/>
                <a:gd name="T34" fmla="*/ 282 w 282"/>
                <a:gd name="T35" fmla="*/ 132 h 132"/>
                <a:gd name="T36" fmla="*/ 282 w 282"/>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282" y="32"/>
                  </a:moveTo>
                  <a:lnTo>
                    <a:pt x="282" y="32"/>
                  </a:lnTo>
                  <a:lnTo>
                    <a:pt x="280" y="24"/>
                  </a:lnTo>
                  <a:lnTo>
                    <a:pt x="278" y="18"/>
                  </a:lnTo>
                  <a:lnTo>
                    <a:pt x="272" y="8"/>
                  </a:lnTo>
                  <a:lnTo>
                    <a:pt x="262" y="2"/>
                  </a:lnTo>
                  <a:lnTo>
                    <a:pt x="256" y="0"/>
                  </a:lnTo>
                  <a:lnTo>
                    <a:pt x="250" y="0"/>
                  </a:lnTo>
                  <a:lnTo>
                    <a:pt x="32" y="0"/>
                  </a:lnTo>
                  <a:lnTo>
                    <a:pt x="32" y="0"/>
                  </a:lnTo>
                  <a:lnTo>
                    <a:pt x="26" y="0"/>
                  </a:lnTo>
                  <a:lnTo>
                    <a:pt x="20" y="2"/>
                  </a:lnTo>
                  <a:lnTo>
                    <a:pt x="10" y="8"/>
                  </a:lnTo>
                  <a:lnTo>
                    <a:pt x="4" y="18"/>
                  </a:lnTo>
                  <a:lnTo>
                    <a:pt x="2" y="24"/>
                  </a:lnTo>
                  <a:lnTo>
                    <a:pt x="0" y="32"/>
                  </a:lnTo>
                  <a:lnTo>
                    <a:pt x="0" y="132"/>
                  </a:lnTo>
                  <a:lnTo>
                    <a:pt x="282" y="132"/>
                  </a:lnTo>
                  <a:lnTo>
                    <a:pt x="28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2" name="Freeform 27"/>
            <p:cNvSpPr>
              <a:spLocks/>
            </p:cNvSpPr>
            <p:nvPr/>
          </p:nvSpPr>
          <p:spPr bwMode="auto">
            <a:xfrm>
              <a:off x="4381" y="1787"/>
              <a:ext cx="282" cy="132"/>
            </a:xfrm>
            <a:custGeom>
              <a:avLst/>
              <a:gdLst>
                <a:gd name="T0" fmla="*/ 0 w 282"/>
                <a:gd name="T1" fmla="*/ 100 h 132"/>
                <a:gd name="T2" fmla="*/ 0 w 282"/>
                <a:gd name="T3" fmla="*/ 100 h 132"/>
                <a:gd name="T4" fmla="*/ 2 w 282"/>
                <a:gd name="T5" fmla="*/ 106 h 132"/>
                <a:gd name="T6" fmla="*/ 4 w 282"/>
                <a:gd name="T7" fmla="*/ 112 h 132"/>
                <a:gd name="T8" fmla="*/ 10 w 282"/>
                <a:gd name="T9" fmla="*/ 122 h 132"/>
                <a:gd name="T10" fmla="*/ 20 w 282"/>
                <a:gd name="T11" fmla="*/ 130 h 132"/>
                <a:gd name="T12" fmla="*/ 26 w 282"/>
                <a:gd name="T13" fmla="*/ 130 h 132"/>
                <a:gd name="T14" fmla="*/ 32 w 282"/>
                <a:gd name="T15" fmla="*/ 132 h 132"/>
                <a:gd name="T16" fmla="*/ 250 w 282"/>
                <a:gd name="T17" fmla="*/ 132 h 132"/>
                <a:gd name="T18" fmla="*/ 250 w 282"/>
                <a:gd name="T19" fmla="*/ 132 h 132"/>
                <a:gd name="T20" fmla="*/ 256 w 282"/>
                <a:gd name="T21" fmla="*/ 130 h 132"/>
                <a:gd name="T22" fmla="*/ 262 w 282"/>
                <a:gd name="T23" fmla="*/ 130 h 132"/>
                <a:gd name="T24" fmla="*/ 272 w 282"/>
                <a:gd name="T25" fmla="*/ 122 h 132"/>
                <a:gd name="T26" fmla="*/ 278 w 282"/>
                <a:gd name="T27" fmla="*/ 112 h 132"/>
                <a:gd name="T28" fmla="*/ 280 w 282"/>
                <a:gd name="T29" fmla="*/ 106 h 132"/>
                <a:gd name="T30" fmla="*/ 282 w 282"/>
                <a:gd name="T31" fmla="*/ 100 h 132"/>
                <a:gd name="T32" fmla="*/ 282 w 282"/>
                <a:gd name="T33" fmla="*/ 0 h 132"/>
                <a:gd name="T34" fmla="*/ 0 w 282"/>
                <a:gd name="T35" fmla="*/ 0 h 132"/>
                <a:gd name="T36" fmla="*/ 0 w 282"/>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0" y="100"/>
                  </a:moveTo>
                  <a:lnTo>
                    <a:pt x="0" y="100"/>
                  </a:lnTo>
                  <a:lnTo>
                    <a:pt x="2" y="106"/>
                  </a:lnTo>
                  <a:lnTo>
                    <a:pt x="4" y="112"/>
                  </a:lnTo>
                  <a:lnTo>
                    <a:pt x="10" y="122"/>
                  </a:lnTo>
                  <a:lnTo>
                    <a:pt x="20" y="130"/>
                  </a:lnTo>
                  <a:lnTo>
                    <a:pt x="26" y="130"/>
                  </a:lnTo>
                  <a:lnTo>
                    <a:pt x="32" y="132"/>
                  </a:lnTo>
                  <a:lnTo>
                    <a:pt x="250" y="132"/>
                  </a:lnTo>
                  <a:lnTo>
                    <a:pt x="250" y="132"/>
                  </a:lnTo>
                  <a:lnTo>
                    <a:pt x="256" y="130"/>
                  </a:lnTo>
                  <a:lnTo>
                    <a:pt x="262" y="130"/>
                  </a:lnTo>
                  <a:lnTo>
                    <a:pt x="272" y="122"/>
                  </a:lnTo>
                  <a:lnTo>
                    <a:pt x="278" y="112"/>
                  </a:lnTo>
                  <a:lnTo>
                    <a:pt x="280" y="106"/>
                  </a:lnTo>
                  <a:lnTo>
                    <a:pt x="282" y="100"/>
                  </a:lnTo>
                  <a:lnTo>
                    <a:pt x="282"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3" name="Freeform 28"/>
            <p:cNvSpPr>
              <a:spLocks/>
            </p:cNvSpPr>
            <p:nvPr/>
          </p:nvSpPr>
          <p:spPr bwMode="auto">
            <a:xfrm>
              <a:off x="4041" y="1615"/>
              <a:ext cx="280" cy="132"/>
            </a:xfrm>
            <a:custGeom>
              <a:avLst/>
              <a:gdLst>
                <a:gd name="T0" fmla="*/ 280 w 280"/>
                <a:gd name="T1" fmla="*/ 32 h 132"/>
                <a:gd name="T2" fmla="*/ 280 w 280"/>
                <a:gd name="T3" fmla="*/ 32 h 132"/>
                <a:gd name="T4" fmla="*/ 280 w 280"/>
                <a:gd name="T5" fmla="*/ 24 h 132"/>
                <a:gd name="T6" fmla="*/ 278 w 280"/>
                <a:gd name="T7" fmla="*/ 18 h 132"/>
                <a:gd name="T8" fmla="*/ 272 w 280"/>
                <a:gd name="T9" fmla="*/ 8 h 132"/>
                <a:gd name="T10" fmla="*/ 262 w 280"/>
                <a:gd name="T11" fmla="*/ 2 h 132"/>
                <a:gd name="T12" fmla="*/ 256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2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2" y="8"/>
                  </a:lnTo>
                  <a:lnTo>
                    <a:pt x="262" y="2"/>
                  </a:lnTo>
                  <a:lnTo>
                    <a:pt x="256" y="0"/>
                  </a:lnTo>
                  <a:lnTo>
                    <a:pt x="248" y="0"/>
                  </a:lnTo>
                  <a:lnTo>
                    <a:pt x="32" y="0"/>
                  </a:lnTo>
                  <a:lnTo>
                    <a:pt x="32" y="0"/>
                  </a:lnTo>
                  <a:lnTo>
                    <a:pt x="26" y="0"/>
                  </a:lnTo>
                  <a:lnTo>
                    <a:pt x="20" y="2"/>
                  </a:lnTo>
                  <a:lnTo>
                    <a:pt x="10" y="8"/>
                  </a:lnTo>
                  <a:lnTo>
                    <a:pt x="2" y="18"/>
                  </a:lnTo>
                  <a:lnTo>
                    <a:pt x="2"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4" name="Freeform 29"/>
            <p:cNvSpPr>
              <a:spLocks/>
            </p:cNvSpPr>
            <p:nvPr/>
          </p:nvSpPr>
          <p:spPr bwMode="auto">
            <a:xfrm>
              <a:off x="4041" y="1787"/>
              <a:ext cx="280" cy="132"/>
            </a:xfrm>
            <a:custGeom>
              <a:avLst/>
              <a:gdLst>
                <a:gd name="T0" fmla="*/ 0 w 280"/>
                <a:gd name="T1" fmla="*/ 100 h 132"/>
                <a:gd name="T2" fmla="*/ 0 w 280"/>
                <a:gd name="T3" fmla="*/ 100 h 132"/>
                <a:gd name="T4" fmla="*/ 2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6 w 280"/>
                <a:gd name="T21" fmla="*/ 130 h 132"/>
                <a:gd name="T22" fmla="*/ 262 w 280"/>
                <a:gd name="T23" fmla="*/ 130 h 132"/>
                <a:gd name="T24" fmla="*/ 272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2" y="106"/>
                  </a:lnTo>
                  <a:lnTo>
                    <a:pt x="2" y="112"/>
                  </a:lnTo>
                  <a:lnTo>
                    <a:pt x="10" y="122"/>
                  </a:lnTo>
                  <a:lnTo>
                    <a:pt x="20" y="130"/>
                  </a:lnTo>
                  <a:lnTo>
                    <a:pt x="26" y="130"/>
                  </a:lnTo>
                  <a:lnTo>
                    <a:pt x="32" y="132"/>
                  </a:lnTo>
                  <a:lnTo>
                    <a:pt x="248" y="132"/>
                  </a:lnTo>
                  <a:lnTo>
                    <a:pt x="248" y="132"/>
                  </a:lnTo>
                  <a:lnTo>
                    <a:pt x="256" y="130"/>
                  </a:lnTo>
                  <a:lnTo>
                    <a:pt x="262" y="130"/>
                  </a:lnTo>
                  <a:lnTo>
                    <a:pt x="272"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5" name="Freeform 30"/>
            <p:cNvSpPr>
              <a:spLocks/>
            </p:cNvSpPr>
            <p:nvPr/>
          </p:nvSpPr>
          <p:spPr bwMode="auto">
            <a:xfrm>
              <a:off x="370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6" name="Freeform 31"/>
            <p:cNvSpPr>
              <a:spLocks/>
            </p:cNvSpPr>
            <p:nvPr/>
          </p:nvSpPr>
          <p:spPr bwMode="auto">
            <a:xfrm>
              <a:off x="370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7" name="Freeform 32"/>
            <p:cNvSpPr>
              <a:spLocks/>
            </p:cNvSpPr>
            <p:nvPr/>
          </p:nvSpPr>
          <p:spPr bwMode="auto">
            <a:xfrm>
              <a:off x="336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8" name="Freeform 33"/>
            <p:cNvSpPr>
              <a:spLocks/>
            </p:cNvSpPr>
            <p:nvPr/>
          </p:nvSpPr>
          <p:spPr bwMode="auto">
            <a:xfrm>
              <a:off x="336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9" name="Freeform 34"/>
            <p:cNvSpPr>
              <a:spLocks/>
            </p:cNvSpPr>
            <p:nvPr/>
          </p:nvSpPr>
          <p:spPr bwMode="auto">
            <a:xfrm>
              <a:off x="3021"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0" name="Freeform 35"/>
            <p:cNvSpPr>
              <a:spLocks/>
            </p:cNvSpPr>
            <p:nvPr/>
          </p:nvSpPr>
          <p:spPr bwMode="auto">
            <a:xfrm>
              <a:off x="3021"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1" name="Freeform 36"/>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2" name="Freeform 37"/>
            <p:cNvSpPr>
              <a:spLocks/>
            </p:cNvSpPr>
            <p:nvPr/>
          </p:nvSpPr>
          <p:spPr bwMode="auto">
            <a:xfrm>
              <a:off x="2917" y="1857"/>
              <a:ext cx="328" cy="328"/>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3" name="Freeform 38"/>
            <p:cNvSpPr>
              <a:spLocks noEditPoints="1"/>
            </p:cNvSpPr>
            <p:nvPr/>
          </p:nvSpPr>
          <p:spPr bwMode="auto">
            <a:xfrm>
              <a:off x="2941" y="1881"/>
              <a:ext cx="280" cy="28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4" name="Freeform 39"/>
            <p:cNvSpPr>
              <a:spLocks/>
            </p:cNvSpPr>
            <p:nvPr/>
          </p:nvSpPr>
          <p:spPr bwMode="auto">
            <a:xfrm>
              <a:off x="2905" y="1925"/>
              <a:ext cx="24" cy="196"/>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5" name="Freeform 40"/>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6" name="Freeform 41"/>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 name="Freeform 42"/>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8" name="Freeform 43"/>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9" name="Freeform 44"/>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0" name="Freeform 45"/>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1" name="Freeform 46"/>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92" name="Group 291"/>
          <p:cNvGrpSpPr/>
          <p:nvPr/>
        </p:nvGrpSpPr>
        <p:grpSpPr>
          <a:xfrm>
            <a:off x="7040419" y="311276"/>
            <a:ext cx="1904431" cy="1904430"/>
            <a:chOff x="1313134" y="2410209"/>
            <a:chExt cx="2539241" cy="2539240"/>
          </a:xfrm>
        </p:grpSpPr>
        <p:grpSp>
          <p:nvGrpSpPr>
            <p:cNvPr id="293" name="Group 292"/>
            <p:cNvGrpSpPr/>
            <p:nvPr/>
          </p:nvGrpSpPr>
          <p:grpSpPr>
            <a:xfrm>
              <a:off x="1313134" y="2410209"/>
              <a:ext cx="2539241" cy="2539240"/>
              <a:chOff x="6720947" y="5652029"/>
              <a:chExt cx="520700" cy="520700"/>
            </a:xfrm>
          </p:grpSpPr>
          <p:sp>
            <p:nvSpPr>
              <p:cNvPr id="295" name="Freeform 37"/>
              <p:cNvSpPr>
                <a:spLocks/>
              </p:cNvSpPr>
              <p:nvPr/>
            </p:nvSpPr>
            <p:spPr bwMode="auto">
              <a:xfrm>
                <a:off x="6720947" y="5652029"/>
                <a:ext cx="520700" cy="520700"/>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dirty="0"/>
              </a:p>
            </p:txBody>
          </p:sp>
          <p:sp>
            <p:nvSpPr>
              <p:cNvPr id="296" name="Freeform 38"/>
              <p:cNvSpPr>
                <a:spLocks noEditPoints="1"/>
              </p:cNvSpPr>
              <p:nvPr/>
            </p:nvSpPr>
            <p:spPr bwMode="auto">
              <a:xfrm>
                <a:off x="6759047" y="5690129"/>
                <a:ext cx="444500" cy="44450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294" name="TextBox 293"/>
            <p:cNvSpPr txBox="1"/>
            <p:nvPr/>
          </p:nvSpPr>
          <p:spPr>
            <a:xfrm>
              <a:off x="1633678" y="3036494"/>
              <a:ext cx="1891722" cy="1231107"/>
            </a:xfrm>
            <a:prstGeom prst="rect">
              <a:avLst/>
            </a:prstGeom>
            <a:noFill/>
          </p:spPr>
          <p:txBody>
            <a:bodyPr wrap="square" rtlCol="0">
              <a:spAutoFit/>
            </a:bodyPr>
            <a:lstStyle/>
            <a:p>
              <a:pPr algn="ctr"/>
              <a:r>
                <a:rPr lang="en-US" sz="1350" b="1" dirty="0">
                  <a:solidFill>
                    <a:schemeClr val="bg1"/>
                  </a:solidFill>
                </a:rPr>
                <a:t>Xanax, Valium</a:t>
              </a:r>
            </a:p>
            <a:p>
              <a:pPr algn="ctr"/>
              <a:r>
                <a:rPr lang="en-US" sz="1350" b="1" dirty="0">
                  <a:solidFill>
                    <a:schemeClr val="bg1">
                      <a:lumMod val="95000"/>
                    </a:schemeClr>
                  </a:solidFill>
                </a:rPr>
                <a:t>Acute Stress  Reactions </a:t>
              </a:r>
            </a:p>
            <a:p>
              <a:pPr algn="ctr"/>
              <a:r>
                <a:rPr lang="en-US" sz="1350" b="1" dirty="0">
                  <a:solidFill>
                    <a:schemeClr val="bg1">
                      <a:lumMod val="95000"/>
                    </a:schemeClr>
                  </a:solidFill>
                </a:rPr>
                <a:t>Panic Attacks </a:t>
              </a:r>
              <a:endParaRPr lang="en-US" sz="1350" dirty="0">
                <a:solidFill>
                  <a:schemeClr val="bg1">
                    <a:lumMod val="95000"/>
                  </a:schemeClr>
                </a:solidFill>
              </a:endParaRPr>
            </a:p>
          </p:txBody>
        </p:sp>
      </p:grpSp>
    </p:spTree>
    <p:extLst>
      <p:ext uri="{BB962C8B-B14F-4D97-AF65-F5344CB8AC3E}">
        <p14:creationId xmlns:p14="http://schemas.microsoft.com/office/powerpoint/2010/main" val="11506606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47"/>
                                        </p:tgtEl>
                                        <p:attrNameLst>
                                          <p:attrName>style.visibility</p:attrName>
                                        </p:attrNameLst>
                                      </p:cBhvr>
                                      <p:to>
                                        <p:strVal val="visible"/>
                                      </p:to>
                                    </p:set>
                                    <p:anim calcmode="lin" valueType="num">
                                      <p:cBhvr additive="base">
                                        <p:cTn id="7" dur="500" fill="hold"/>
                                        <p:tgtEl>
                                          <p:spTgt spid="147"/>
                                        </p:tgtEl>
                                        <p:attrNameLst>
                                          <p:attrName>ppt_x</p:attrName>
                                        </p:attrNameLst>
                                      </p:cBhvr>
                                      <p:tavLst>
                                        <p:tav tm="0">
                                          <p:val>
                                            <p:strVal val="0-#ppt_w/2"/>
                                          </p:val>
                                        </p:tav>
                                        <p:tav tm="100000">
                                          <p:val>
                                            <p:strVal val="#ppt_x"/>
                                          </p:val>
                                        </p:tav>
                                      </p:tavLst>
                                    </p:anim>
                                    <p:anim calcmode="lin" valueType="num">
                                      <p:cBhvr additive="base">
                                        <p:cTn id="8" dur="500" fill="hold"/>
                                        <p:tgtEl>
                                          <p:spTgt spid="14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nodeType="afterEffect">
                                  <p:stCondLst>
                                    <p:cond delay="0"/>
                                  </p:stCondLst>
                                  <p:childTnLst>
                                    <p:set>
                                      <p:cBhvr>
                                        <p:cTn id="11" dur="1" fill="hold">
                                          <p:stCondLst>
                                            <p:cond delay="0"/>
                                          </p:stCondLst>
                                        </p:cTn>
                                        <p:tgtEl>
                                          <p:spTgt spid="252"/>
                                        </p:tgtEl>
                                        <p:attrNameLst>
                                          <p:attrName>style.visibility</p:attrName>
                                        </p:attrNameLst>
                                      </p:cBhvr>
                                      <p:to>
                                        <p:strVal val="visible"/>
                                      </p:to>
                                    </p:set>
                                    <p:animEffect transition="in" filter="fade">
                                      <p:cBhvr>
                                        <p:cTn id="12" dur="500"/>
                                        <p:tgtEl>
                                          <p:spTgt spid="252"/>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59"/>
                                        </p:tgtEl>
                                        <p:attrNameLst>
                                          <p:attrName>style.visibility</p:attrName>
                                        </p:attrNameLst>
                                      </p:cBhvr>
                                      <p:to>
                                        <p:strVal val="visible"/>
                                      </p:to>
                                    </p:set>
                                    <p:anim calcmode="lin" valueType="num">
                                      <p:cBhvr additive="base">
                                        <p:cTn id="17" dur="500" fill="hold"/>
                                        <p:tgtEl>
                                          <p:spTgt spid="59"/>
                                        </p:tgtEl>
                                        <p:attrNameLst>
                                          <p:attrName>ppt_x</p:attrName>
                                        </p:attrNameLst>
                                      </p:cBhvr>
                                      <p:tavLst>
                                        <p:tav tm="0">
                                          <p:val>
                                            <p:strVal val="0-#ppt_w/2"/>
                                          </p:val>
                                        </p:tav>
                                        <p:tav tm="100000">
                                          <p:val>
                                            <p:strVal val="#ppt_x"/>
                                          </p:val>
                                        </p:tav>
                                      </p:tavLst>
                                    </p:anim>
                                    <p:anim calcmode="lin" valueType="num">
                                      <p:cBhvr additive="base">
                                        <p:cTn id="18" dur="500" fill="hold"/>
                                        <p:tgtEl>
                                          <p:spTgt spid="59"/>
                                        </p:tgtEl>
                                        <p:attrNameLst>
                                          <p:attrName>ppt_y</p:attrName>
                                        </p:attrNameLst>
                                      </p:cBhvr>
                                      <p:tavLst>
                                        <p:tav tm="0">
                                          <p:val>
                                            <p:strVal val="#ppt_y"/>
                                          </p:val>
                                        </p:tav>
                                        <p:tav tm="100000">
                                          <p:val>
                                            <p:strVal val="#ppt_y"/>
                                          </p:val>
                                        </p:tav>
                                      </p:tavLst>
                                    </p:anim>
                                  </p:childTnLst>
                                </p:cTn>
                              </p:par>
                            </p:childTnLst>
                          </p:cTn>
                        </p:par>
                        <p:par>
                          <p:cTn id="19" fill="hold">
                            <p:stCondLst>
                              <p:cond delay="500"/>
                            </p:stCondLst>
                            <p:childTnLst>
                              <p:par>
                                <p:cTn id="20" presetID="10" presetClass="entr" presetSubtype="0" fill="hold" nodeType="afterEffect">
                                  <p:stCondLst>
                                    <p:cond delay="0"/>
                                  </p:stCondLst>
                                  <p:childTnLst>
                                    <p:set>
                                      <p:cBhvr>
                                        <p:cTn id="21" dur="1" fill="hold">
                                          <p:stCondLst>
                                            <p:cond delay="0"/>
                                          </p:stCondLst>
                                        </p:cTn>
                                        <p:tgtEl>
                                          <p:spTgt spid="253"/>
                                        </p:tgtEl>
                                        <p:attrNameLst>
                                          <p:attrName>style.visibility</p:attrName>
                                        </p:attrNameLst>
                                      </p:cBhvr>
                                      <p:to>
                                        <p:strVal val="visible"/>
                                      </p:to>
                                    </p:set>
                                    <p:animEffect transition="in" filter="fade">
                                      <p:cBhvr>
                                        <p:cTn id="22" dur="500"/>
                                        <p:tgtEl>
                                          <p:spTgt spid="253"/>
                                        </p:tgtEl>
                                      </p:cBhvr>
                                    </p:animEffect>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15"/>
                                        </p:tgtEl>
                                        <p:attrNameLst>
                                          <p:attrName>style.visibility</p:attrName>
                                        </p:attrNameLst>
                                      </p:cBhvr>
                                      <p:to>
                                        <p:strVal val="visible"/>
                                      </p:to>
                                    </p:set>
                                    <p:anim calcmode="lin" valueType="num">
                                      <p:cBhvr additive="base">
                                        <p:cTn id="27" dur="500" fill="hold"/>
                                        <p:tgtEl>
                                          <p:spTgt spid="15"/>
                                        </p:tgtEl>
                                        <p:attrNameLst>
                                          <p:attrName>ppt_x</p:attrName>
                                        </p:attrNameLst>
                                      </p:cBhvr>
                                      <p:tavLst>
                                        <p:tav tm="0">
                                          <p:val>
                                            <p:strVal val="0-#ppt_w/2"/>
                                          </p:val>
                                        </p:tav>
                                        <p:tav tm="100000">
                                          <p:val>
                                            <p:strVal val="#ppt_x"/>
                                          </p:val>
                                        </p:tav>
                                      </p:tavLst>
                                    </p:anim>
                                    <p:anim calcmode="lin" valueType="num">
                                      <p:cBhvr additive="base">
                                        <p:cTn id="28" dur="500" fill="hold"/>
                                        <p:tgtEl>
                                          <p:spTgt spid="15"/>
                                        </p:tgtEl>
                                        <p:attrNameLst>
                                          <p:attrName>ppt_y</p:attrName>
                                        </p:attrNameLst>
                                      </p:cBhvr>
                                      <p:tavLst>
                                        <p:tav tm="0">
                                          <p:val>
                                            <p:strVal val="#ppt_y"/>
                                          </p:val>
                                        </p:tav>
                                        <p:tav tm="100000">
                                          <p:val>
                                            <p:strVal val="#ppt_y"/>
                                          </p:val>
                                        </p:tav>
                                      </p:tavLst>
                                    </p:anim>
                                  </p:childTnLst>
                                </p:cTn>
                              </p:par>
                            </p:childTnLst>
                          </p:cTn>
                        </p:par>
                        <p:par>
                          <p:cTn id="29" fill="hold">
                            <p:stCondLst>
                              <p:cond delay="500"/>
                            </p:stCondLst>
                            <p:childTnLst>
                              <p:par>
                                <p:cTn id="30" presetID="10" presetClass="entr" presetSubtype="0" fill="hold" nodeType="afterEffect">
                                  <p:stCondLst>
                                    <p:cond delay="0"/>
                                  </p:stCondLst>
                                  <p:childTnLst>
                                    <p:set>
                                      <p:cBhvr>
                                        <p:cTn id="31" dur="1" fill="hold">
                                          <p:stCondLst>
                                            <p:cond delay="0"/>
                                          </p:stCondLst>
                                        </p:cTn>
                                        <p:tgtEl>
                                          <p:spTgt spid="258"/>
                                        </p:tgtEl>
                                        <p:attrNameLst>
                                          <p:attrName>style.visibility</p:attrName>
                                        </p:attrNameLst>
                                      </p:cBhvr>
                                      <p:to>
                                        <p:strVal val="visible"/>
                                      </p:to>
                                    </p:set>
                                    <p:animEffect transition="in" filter="fade">
                                      <p:cBhvr>
                                        <p:cTn id="32" dur="500"/>
                                        <p:tgtEl>
                                          <p:spTgt spid="258"/>
                                        </p:tgtEl>
                                      </p:cBhvr>
                                    </p:animEffect>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232"/>
                                        </p:tgtEl>
                                        <p:attrNameLst>
                                          <p:attrName>style.visibility</p:attrName>
                                        </p:attrNameLst>
                                      </p:cBhvr>
                                      <p:to>
                                        <p:strVal val="visible"/>
                                      </p:to>
                                    </p:set>
                                    <p:anim calcmode="lin" valueType="num">
                                      <p:cBhvr additive="base">
                                        <p:cTn id="37" dur="500" fill="hold"/>
                                        <p:tgtEl>
                                          <p:spTgt spid="232"/>
                                        </p:tgtEl>
                                        <p:attrNameLst>
                                          <p:attrName>ppt_x</p:attrName>
                                        </p:attrNameLst>
                                      </p:cBhvr>
                                      <p:tavLst>
                                        <p:tav tm="0">
                                          <p:val>
                                            <p:strVal val="0-#ppt_w/2"/>
                                          </p:val>
                                        </p:tav>
                                        <p:tav tm="100000">
                                          <p:val>
                                            <p:strVal val="#ppt_x"/>
                                          </p:val>
                                        </p:tav>
                                      </p:tavLst>
                                    </p:anim>
                                    <p:anim calcmode="lin" valueType="num">
                                      <p:cBhvr additive="base">
                                        <p:cTn id="38" dur="500" fill="hold"/>
                                        <p:tgtEl>
                                          <p:spTgt spid="232"/>
                                        </p:tgtEl>
                                        <p:attrNameLst>
                                          <p:attrName>ppt_y</p:attrName>
                                        </p:attrNameLst>
                                      </p:cBhvr>
                                      <p:tavLst>
                                        <p:tav tm="0">
                                          <p:val>
                                            <p:strVal val="#ppt_y"/>
                                          </p:val>
                                        </p:tav>
                                        <p:tav tm="100000">
                                          <p:val>
                                            <p:strVal val="#ppt_y"/>
                                          </p:val>
                                        </p:tav>
                                      </p:tavLst>
                                    </p:anim>
                                  </p:childTnLst>
                                </p:cTn>
                              </p:par>
                            </p:childTnLst>
                          </p:cTn>
                        </p:par>
                        <p:par>
                          <p:cTn id="39" fill="hold">
                            <p:stCondLst>
                              <p:cond delay="500"/>
                            </p:stCondLst>
                            <p:childTnLst>
                              <p:par>
                                <p:cTn id="40" presetID="10" presetClass="entr" presetSubtype="0" fill="hold" nodeType="afterEffect">
                                  <p:stCondLst>
                                    <p:cond delay="0"/>
                                  </p:stCondLst>
                                  <p:childTnLst>
                                    <p:set>
                                      <p:cBhvr>
                                        <p:cTn id="41" dur="1" fill="hold">
                                          <p:stCondLst>
                                            <p:cond delay="0"/>
                                          </p:stCondLst>
                                        </p:cTn>
                                        <p:tgtEl>
                                          <p:spTgt spid="292"/>
                                        </p:tgtEl>
                                        <p:attrNameLst>
                                          <p:attrName>style.visibility</p:attrName>
                                        </p:attrNameLst>
                                      </p:cBhvr>
                                      <p:to>
                                        <p:strVal val="visible"/>
                                      </p:to>
                                    </p:set>
                                    <p:animEffect transition="in" filter="fade">
                                      <p:cBhvr>
                                        <p:cTn id="42" dur="500"/>
                                        <p:tgtEl>
                                          <p:spTgt spid="2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Rectangle 50"/>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2100" dirty="0"/>
              <a:t>What is prescription depressant misuse? </a:t>
            </a:r>
          </a:p>
        </p:txBody>
      </p:sp>
      <p:grpSp>
        <p:nvGrpSpPr>
          <p:cNvPr id="88" name="Group 87"/>
          <p:cNvGrpSpPr/>
          <p:nvPr/>
        </p:nvGrpSpPr>
        <p:grpSpPr>
          <a:xfrm>
            <a:off x="-213155" y="4864613"/>
            <a:ext cx="9144000" cy="1997278"/>
            <a:chOff x="-284206" y="4194963"/>
            <a:chExt cx="12192000" cy="2663037"/>
          </a:xfrm>
        </p:grpSpPr>
        <p:sp>
          <p:nvSpPr>
            <p:cNvPr id="37" name="Freeform 8"/>
            <p:cNvSpPr>
              <a:spLocks/>
            </p:cNvSpPr>
            <p:nvPr/>
          </p:nvSpPr>
          <p:spPr bwMode="auto">
            <a:xfrm>
              <a:off x="-284206" y="4194963"/>
              <a:ext cx="12192000" cy="2663037"/>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Freeform 24"/>
            <p:cNvSpPr>
              <a:spLocks/>
            </p:cNvSpPr>
            <p:nvPr/>
          </p:nvSpPr>
          <p:spPr bwMode="auto">
            <a:xfrm>
              <a:off x="9915045" y="4756556"/>
              <a:ext cx="1268113" cy="597825"/>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Freeform 25"/>
            <p:cNvSpPr>
              <a:spLocks/>
            </p:cNvSpPr>
            <p:nvPr/>
          </p:nvSpPr>
          <p:spPr bwMode="auto">
            <a:xfrm>
              <a:off x="9915045" y="5535539"/>
              <a:ext cx="1268113" cy="597825"/>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Freeform 26"/>
            <p:cNvSpPr>
              <a:spLocks/>
            </p:cNvSpPr>
            <p:nvPr/>
          </p:nvSpPr>
          <p:spPr bwMode="auto">
            <a:xfrm>
              <a:off x="8366136" y="4756556"/>
              <a:ext cx="1277171" cy="597825"/>
            </a:xfrm>
            <a:custGeom>
              <a:avLst/>
              <a:gdLst>
                <a:gd name="T0" fmla="*/ 282 w 282"/>
                <a:gd name="T1" fmla="*/ 32 h 132"/>
                <a:gd name="T2" fmla="*/ 282 w 282"/>
                <a:gd name="T3" fmla="*/ 32 h 132"/>
                <a:gd name="T4" fmla="*/ 280 w 282"/>
                <a:gd name="T5" fmla="*/ 24 h 132"/>
                <a:gd name="T6" fmla="*/ 278 w 282"/>
                <a:gd name="T7" fmla="*/ 18 h 132"/>
                <a:gd name="T8" fmla="*/ 272 w 282"/>
                <a:gd name="T9" fmla="*/ 8 h 132"/>
                <a:gd name="T10" fmla="*/ 262 w 282"/>
                <a:gd name="T11" fmla="*/ 2 h 132"/>
                <a:gd name="T12" fmla="*/ 256 w 282"/>
                <a:gd name="T13" fmla="*/ 0 h 132"/>
                <a:gd name="T14" fmla="*/ 250 w 282"/>
                <a:gd name="T15" fmla="*/ 0 h 132"/>
                <a:gd name="T16" fmla="*/ 32 w 282"/>
                <a:gd name="T17" fmla="*/ 0 h 132"/>
                <a:gd name="T18" fmla="*/ 32 w 282"/>
                <a:gd name="T19" fmla="*/ 0 h 132"/>
                <a:gd name="T20" fmla="*/ 26 w 282"/>
                <a:gd name="T21" fmla="*/ 0 h 132"/>
                <a:gd name="T22" fmla="*/ 20 w 282"/>
                <a:gd name="T23" fmla="*/ 2 h 132"/>
                <a:gd name="T24" fmla="*/ 10 w 282"/>
                <a:gd name="T25" fmla="*/ 8 h 132"/>
                <a:gd name="T26" fmla="*/ 4 w 282"/>
                <a:gd name="T27" fmla="*/ 18 h 132"/>
                <a:gd name="T28" fmla="*/ 2 w 282"/>
                <a:gd name="T29" fmla="*/ 24 h 132"/>
                <a:gd name="T30" fmla="*/ 0 w 282"/>
                <a:gd name="T31" fmla="*/ 32 h 132"/>
                <a:gd name="T32" fmla="*/ 0 w 282"/>
                <a:gd name="T33" fmla="*/ 132 h 132"/>
                <a:gd name="T34" fmla="*/ 282 w 282"/>
                <a:gd name="T35" fmla="*/ 132 h 132"/>
                <a:gd name="T36" fmla="*/ 282 w 282"/>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282" y="32"/>
                  </a:moveTo>
                  <a:lnTo>
                    <a:pt x="282" y="32"/>
                  </a:lnTo>
                  <a:lnTo>
                    <a:pt x="280" y="24"/>
                  </a:lnTo>
                  <a:lnTo>
                    <a:pt x="278" y="18"/>
                  </a:lnTo>
                  <a:lnTo>
                    <a:pt x="272" y="8"/>
                  </a:lnTo>
                  <a:lnTo>
                    <a:pt x="262" y="2"/>
                  </a:lnTo>
                  <a:lnTo>
                    <a:pt x="256" y="0"/>
                  </a:lnTo>
                  <a:lnTo>
                    <a:pt x="250" y="0"/>
                  </a:lnTo>
                  <a:lnTo>
                    <a:pt x="32" y="0"/>
                  </a:lnTo>
                  <a:lnTo>
                    <a:pt x="32" y="0"/>
                  </a:lnTo>
                  <a:lnTo>
                    <a:pt x="26" y="0"/>
                  </a:lnTo>
                  <a:lnTo>
                    <a:pt x="20" y="2"/>
                  </a:lnTo>
                  <a:lnTo>
                    <a:pt x="10" y="8"/>
                  </a:lnTo>
                  <a:lnTo>
                    <a:pt x="4" y="18"/>
                  </a:lnTo>
                  <a:lnTo>
                    <a:pt x="2" y="24"/>
                  </a:lnTo>
                  <a:lnTo>
                    <a:pt x="0" y="32"/>
                  </a:lnTo>
                  <a:lnTo>
                    <a:pt x="0" y="132"/>
                  </a:lnTo>
                  <a:lnTo>
                    <a:pt x="282" y="132"/>
                  </a:lnTo>
                  <a:lnTo>
                    <a:pt x="28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Freeform 27"/>
            <p:cNvSpPr>
              <a:spLocks/>
            </p:cNvSpPr>
            <p:nvPr/>
          </p:nvSpPr>
          <p:spPr bwMode="auto">
            <a:xfrm>
              <a:off x="8366136" y="5535539"/>
              <a:ext cx="1277171" cy="597825"/>
            </a:xfrm>
            <a:custGeom>
              <a:avLst/>
              <a:gdLst>
                <a:gd name="T0" fmla="*/ 0 w 282"/>
                <a:gd name="T1" fmla="*/ 100 h 132"/>
                <a:gd name="T2" fmla="*/ 0 w 282"/>
                <a:gd name="T3" fmla="*/ 100 h 132"/>
                <a:gd name="T4" fmla="*/ 2 w 282"/>
                <a:gd name="T5" fmla="*/ 106 h 132"/>
                <a:gd name="T6" fmla="*/ 4 w 282"/>
                <a:gd name="T7" fmla="*/ 112 h 132"/>
                <a:gd name="T8" fmla="*/ 10 w 282"/>
                <a:gd name="T9" fmla="*/ 122 h 132"/>
                <a:gd name="T10" fmla="*/ 20 w 282"/>
                <a:gd name="T11" fmla="*/ 130 h 132"/>
                <a:gd name="T12" fmla="*/ 26 w 282"/>
                <a:gd name="T13" fmla="*/ 130 h 132"/>
                <a:gd name="T14" fmla="*/ 32 w 282"/>
                <a:gd name="T15" fmla="*/ 132 h 132"/>
                <a:gd name="T16" fmla="*/ 250 w 282"/>
                <a:gd name="T17" fmla="*/ 132 h 132"/>
                <a:gd name="T18" fmla="*/ 250 w 282"/>
                <a:gd name="T19" fmla="*/ 132 h 132"/>
                <a:gd name="T20" fmla="*/ 256 w 282"/>
                <a:gd name="T21" fmla="*/ 130 h 132"/>
                <a:gd name="T22" fmla="*/ 262 w 282"/>
                <a:gd name="T23" fmla="*/ 130 h 132"/>
                <a:gd name="T24" fmla="*/ 272 w 282"/>
                <a:gd name="T25" fmla="*/ 122 h 132"/>
                <a:gd name="T26" fmla="*/ 278 w 282"/>
                <a:gd name="T27" fmla="*/ 112 h 132"/>
                <a:gd name="T28" fmla="*/ 280 w 282"/>
                <a:gd name="T29" fmla="*/ 106 h 132"/>
                <a:gd name="T30" fmla="*/ 282 w 282"/>
                <a:gd name="T31" fmla="*/ 100 h 132"/>
                <a:gd name="T32" fmla="*/ 282 w 282"/>
                <a:gd name="T33" fmla="*/ 0 h 132"/>
                <a:gd name="T34" fmla="*/ 0 w 282"/>
                <a:gd name="T35" fmla="*/ 0 h 132"/>
                <a:gd name="T36" fmla="*/ 0 w 282"/>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0" y="100"/>
                  </a:moveTo>
                  <a:lnTo>
                    <a:pt x="0" y="100"/>
                  </a:lnTo>
                  <a:lnTo>
                    <a:pt x="2" y="106"/>
                  </a:lnTo>
                  <a:lnTo>
                    <a:pt x="4" y="112"/>
                  </a:lnTo>
                  <a:lnTo>
                    <a:pt x="10" y="122"/>
                  </a:lnTo>
                  <a:lnTo>
                    <a:pt x="20" y="130"/>
                  </a:lnTo>
                  <a:lnTo>
                    <a:pt x="26" y="130"/>
                  </a:lnTo>
                  <a:lnTo>
                    <a:pt x="32" y="132"/>
                  </a:lnTo>
                  <a:lnTo>
                    <a:pt x="250" y="132"/>
                  </a:lnTo>
                  <a:lnTo>
                    <a:pt x="250" y="132"/>
                  </a:lnTo>
                  <a:lnTo>
                    <a:pt x="256" y="130"/>
                  </a:lnTo>
                  <a:lnTo>
                    <a:pt x="262" y="130"/>
                  </a:lnTo>
                  <a:lnTo>
                    <a:pt x="272" y="122"/>
                  </a:lnTo>
                  <a:lnTo>
                    <a:pt x="278" y="112"/>
                  </a:lnTo>
                  <a:lnTo>
                    <a:pt x="280" y="106"/>
                  </a:lnTo>
                  <a:lnTo>
                    <a:pt x="282" y="100"/>
                  </a:lnTo>
                  <a:lnTo>
                    <a:pt x="282"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 name="Freeform 28"/>
            <p:cNvSpPr>
              <a:spLocks/>
            </p:cNvSpPr>
            <p:nvPr/>
          </p:nvSpPr>
          <p:spPr bwMode="auto">
            <a:xfrm>
              <a:off x="6826284" y="4756556"/>
              <a:ext cx="1268113" cy="597825"/>
            </a:xfrm>
            <a:custGeom>
              <a:avLst/>
              <a:gdLst>
                <a:gd name="T0" fmla="*/ 280 w 280"/>
                <a:gd name="T1" fmla="*/ 32 h 132"/>
                <a:gd name="T2" fmla="*/ 280 w 280"/>
                <a:gd name="T3" fmla="*/ 32 h 132"/>
                <a:gd name="T4" fmla="*/ 280 w 280"/>
                <a:gd name="T5" fmla="*/ 24 h 132"/>
                <a:gd name="T6" fmla="*/ 278 w 280"/>
                <a:gd name="T7" fmla="*/ 18 h 132"/>
                <a:gd name="T8" fmla="*/ 272 w 280"/>
                <a:gd name="T9" fmla="*/ 8 h 132"/>
                <a:gd name="T10" fmla="*/ 262 w 280"/>
                <a:gd name="T11" fmla="*/ 2 h 132"/>
                <a:gd name="T12" fmla="*/ 256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2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2" y="8"/>
                  </a:lnTo>
                  <a:lnTo>
                    <a:pt x="262" y="2"/>
                  </a:lnTo>
                  <a:lnTo>
                    <a:pt x="256" y="0"/>
                  </a:lnTo>
                  <a:lnTo>
                    <a:pt x="248" y="0"/>
                  </a:lnTo>
                  <a:lnTo>
                    <a:pt x="32" y="0"/>
                  </a:lnTo>
                  <a:lnTo>
                    <a:pt x="32" y="0"/>
                  </a:lnTo>
                  <a:lnTo>
                    <a:pt x="26" y="0"/>
                  </a:lnTo>
                  <a:lnTo>
                    <a:pt x="20" y="2"/>
                  </a:lnTo>
                  <a:lnTo>
                    <a:pt x="10" y="8"/>
                  </a:lnTo>
                  <a:lnTo>
                    <a:pt x="2" y="18"/>
                  </a:lnTo>
                  <a:lnTo>
                    <a:pt x="2"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 name="Freeform 29"/>
            <p:cNvSpPr>
              <a:spLocks/>
            </p:cNvSpPr>
            <p:nvPr/>
          </p:nvSpPr>
          <p:spPr bwMode="auto">
            <a:xfrm>
              <a:off x="6826284" y="5535539"/>
              <a:ext cx="1268113" cy="597825"/>
            </a:xfrm>
            <a:custGeom>
              <a:avLst/>
              <a:gdLst>
                <a:gd name="T0" fmla="*/ 0 w 280"/>
                <a:gd name="T1" fmla="*/ 100 h 132"/>
                <a:gd name="T2" fmla="*/ 0 w 280"/>
                <a:gd name="T3" fmla="*/ 100 h 132"/>
                <a:gd name="T4" fmla="*/ 2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6 w 280"/>
                <a:gd name="T21" fmla="*/ 130 h 132"/>
                <a:gd name="T22" fmla="*/ 262 w 280"/>
                <a:gd name="T23" fmla="*/ 130 h 132"/>
                <a:gd name="T24" fmla="*/ 272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2" y="106"/>
                  </a:lnTo>
                  <a:lnTo>
                    <a:pt x="2" y="112"/>
                  </a:lnTo>
                  <a:lnTo>
                    <a:pt x="10" y="122"/>
                  </a:lnTo>
                  <a:lnTo>
                    <a:pt x="20" y="130"/>
                  </a:lnTo>
                  <a:lnTo>
                    <a:pt x="26" y="130"/>
                  </a:lnTo>
                  <a:lnTo>
                    <a:pt x="32" y="132"/>
                  </a:lnTo>
                  <a:lnTo>
                    <a:pt x="248" y="132"/>
                  </a:lnTo>
                  <a:lnTo>
                    <a:pt x="248" y="132"/>
                  </a:lnTo>
                  <a:lnTo>
                    <a:pt x="256" y="130"/>
                  </a:lnTo>
                  <a:lnTo>
                    <a:pt x="262" y="130"/>
                  </a:lnTo>
                  <a:lnTo>
                    <a:pt x="272"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 name="Freeform 30"/>
            <p:cNvSpPr>
              <a:spLocks/>
            </p:cNvSpPr>
            <p:nvPr/>
          </p:nvSpPr>
          <p:spPr bwMode="auto">
            <a:xfrm>
              <a:off x="5286433" y="4756556"/>
              <a:ext cx="1268113" cy="597825"/>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31"/>
            <p:cNvSpPr>
              <a:spLocks/>
            </p:cNvSpPr>
            <p:nvPr/>
          </p:nvSpPr>
          <p:spPr bwMode="auto">
            <a:xfrm>
              <a:off x="5286433" y="5535539"/>
              <a:ext cx="1268113" cy="597825"/>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32"/>
            <p:cNvSpPr>
              <a:spLocks/>
            </p:cNvSpPr>
            <p:nvPr/>
          </p:nvSpPr>
          <p:spPr bwMode="auto">
            <a:xfrm>
              <a:off x="3746582" y="4756556"/>
              <a:ext cx="1268113" cy="597825"/>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 name="Freeform 33"/>
            <p:cNvSpPr>
              <a:spLocks/>
            </p:cNvSpPr>
            <p:nvPr/>
          </p:nvSpPr>
          <p:spPr bwMode="auto">
            <a:xfrm>
              <a:off x="3746582" y="5535539"/>
              <a:ext cx="1268113" cy="597825"/>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 name="Freeform 34"/>
            <p:cNvSpPr>
              <a:spLocks/>
            </p:cNvSpPr>
            <p:nvPr/>
          </p:nvSpPr>
          <p:spPr bwMode="auto">
            <a:xfrm>
              <a:off x="2206730" y="4756556"/>
              <a:ext cx="1268113" cy="597825"/>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 name="Freeform 35"/>
            <p:cNvSpPr>
              <a:spLocks/>
            </p:cNvSpPr>
            <p:nvPr/>
          </p:nvSpPr>
          <p:spPr bwMode="auto">
            <a:xfrm>
              <a:off x="2206730" y="5535539"/>
              <a:ext cx="1268113" cy="597825"/>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 name="Freeform 36"/>
            <p:cNvSpPr>
              <a:spLocks/>
            </p:cNvSpPr>
            <p:nvPr/>
          </p:nvSpPr>
          <p:spPr bwMode="auto">
            <a:xfrm>
              <a:off x="938617" y="4756556"/>
              <a:ext cx="1005432" cy="1376808"/>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7" name="Rectangle 23"/>
            <p:cNvSpPr>
              <a:spLocks noChangeArrowheads="1"/>
            </p:cNvSpPr>
            <p:nvPr/>
          </p:nvSpPr>
          <p:spPr bwMode="auto">
            <a:xfrm>
              <a:off x="2091612" y="6457582"/>
              <a:ext cx="9091546" cy="10385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60" name="Group 59"/>
          <p:cNvGrpSpPr/>
          <p:nvPr/>
        </p:nvGrpSpPr>
        <p:grpSpPr>
          <a:xfrm>
            <a:off x="1700330" y="5410730"/>
            <a:ext cx="867314" cy="907684"/>
            <a:chOff x="2399767" y="469557"/>
            <a:chExt cx="1156419" cy="1210245"/>
          </a:xfrm>
        </p:grpSpPr>
        <p:sp>
          <p:nvSpPr>
            <p:cNvPr id="54" name="Oval 53"/>
            <p:cNvSpPr/>
            <p:nvPr/>
          </p:nvSpPr>
          <p:spPr>
            <a:xfrm>
              <a:off x="2644345" y="469557"/>
              <a:ext cx="667265" cy="691978"/>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9" name="Freeform 58"/>
            <p:cNvSpPr/>
            <p:nvPr/>
          </p:nvSpPr>
          <p:spPr>
            <a:xfrm>
              <a:off x="2399767" y="1198045"/>
              <a:ext cx="1156419" cy="481757"/>
            </a:xfrm>
            <a:custGeom>
              <a:avLst/>
              <a:gdLst>
                <a:gd name="connsiteX0" fmla="*/ 578209 w 1156419"/>
                <a:gd name="connsiteY0" fmla="*/ 0 h 481757"/>
                <a:gd name="connsiteX1" fmla="*/ 1151252 w 1156419"/>
                <a:gd name="connsiteY1" fmla="*/ 434123 h 481757"/>
                <a:gd name="connsiteX2" fmla="*/ 1156419 w 1156419"/>
                <a:gd name="connsiteY2" fmla="*/ 481757 h 481757"/>
                <a:gd name="connsiteX3" fmla="*/ 0 w 1156419"/>
                <a:gd name="connsiteY3" fmla="*/ 481757 h 481757"/>
                <a:gd name="connsiteX4" fmla="*/ 5166 w 1156419"/>
                <a:gd name="connsiteY4" fmla="*/ 434123 h 481757"/>
                <a:gd name="connsiteX5" fmla="*/ 578209 w 1156419"/>
                <a:gd name="connsiteY5" fmla="*/ 0 h 48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6419" h="481757">
                  <a:moveTo>
                    <a:pt x="578209" y="0"/>
                  </a:moveTo>
                  <a:cubicBezTo>
                    <a:pt x="860874" y="0"/>
                    <a:pt x="1096710" y="186369"/>
                    <a:pt x="1151252" y="434123"/>
                  </a:cubicBezTo>
                  <a:lnTo>
                    <a:pt x="1156419" y="481757"/>
                  </a:lnTo>
                  <a:lnTo>
                    <a:pt x="0" y="481757"/>
                  </a:lnTo>
                  <a:lnTo>
                    <a:pt x="5166" y="434123"/>
                  </a:lnTo>
                  <a:cubicBezTo>
                    <a:pt x="59708" y="186369"/>
                    <a:pt x="295544" y="0"/>
                    <a:pt x="578209"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62" name="Group 61"/>
          <p:cNvGrpSpPr/>
          <p:nvPr/>
        </p:nvGrpSpPr>
        <p:grpSpPr>
          <a:xfrm>
            <a:off x="2857700" y="5410730"/>
            <a:ext cx="867314" cy="907684"/>
            <a:chOff x="2399767" y="469557"/>
            <a:chExt cx="1156419" cy="1210245"/>
          </a:xfrm>
        </p:grpSpPr>
        <p:sp>
          <p:nvSpPr>
            <p:cNvPr id="63" name="Oval 62"/>
            <p:cNvSpPr/>
            <p:nvPr/>
          </p:nvSpPr>
          <p:spPr>
            <a:xfrm>
              <a:off x="2644345" y="469557"/>
              <a:ext cx="667265" cy="691978"/>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4" name="Freeform 63"/>
            <p:cNvSpPr/>
            <p:nvPr/>
          </p:nvSpPr>
          <p:spPr>
            <a:xfrm>
              <a:off x="2399767" y="1198045"/>
              <a:ext cx="1156419" cy="481757"/>
            </a:xfrm>
            <a:custGeom>
              <a:avLst/>
              <a:gdLst>
                <a:gd name="connsiteX0" fmla="*/ 578209 w 1156419"/>
                <a:gd name="connsiteY0" fmla="*/ 0 h 481757"/>
                <a:gd name="connsiteX1" fmla="*/ 1151252 w 1156419"/>
                <a:gd name="connsiteY1" fmla="*/ 434123 h 481757"/>
                <a:gd name="connsiteX2" fmla="*/ 1156419 w 1156419"/>
                <a:gd name="connsiteY2" fmla="*/ 481757 h 481757"/>
                <a:gd name="connsiteX3" fmla="*/ 0 w 1156419"/>
                <a:gd name="connsiteY3" fmla="*/ 481757 h 481757"/>
                <a:gd name="connsiteX4" fmla="*/ 5166 w 1156419"/>
                <a:gd name="connsiteY4" fmla="*/ 434123 h 481757"/>
                <a:gd name="connsiteX5" fmla="*/ 578209 w 1156419"/>
                <a:gd name="connsiteY5" fmla="*/ 0 h 48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6419" h="481757">
                  <a:moveTo>
                    <a:pt x="578209" y="0"/>
                  </a:moveTo>
                  <a:cubicBezTo>
                    <a:pt x="860874" y="0"/>
                    <a:pt x="1096710" y="186369"/>
                    <a:pt x="1151252" y="434123"/>
                  </a:cubicBezTo>
                  <a:lnTo>
                    <a:pt x="1156419" y="481757"/>
                  </a:lnTo>
                  <a:lnTo>
                    <a:pt x="0" y="481757"/>
                  </a:lnTo>
                  <a:lnTo>
                    <a:pt x="5166" y="434123"/>
                  </a:lnTo>
                  <a:cubicBezTo>
                    <a:pt x="59708" y="186369"/>
                    <a:pt x="295544" y="0"/>
                    <a:pt x="578209"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65" name="Group 64"/>
          <p:cNvGrpSpPr/>
          <p:nvPr/>
        </p:nvGrpSpPr>
        <p:grpSpPr>
          <a:xfrm>
            <a:off x="4015070" y="5410730"/>
            <a:ext cx="867314" cy="907684"/>
            <a:chOff x="2399767" y="469557"/>
            <a:chExt cx="1156419" cy="1210245"/>
          </a:xfrm>
        </p:grpSpPr>
        <p:sp>
          <p:nvSpPr>
            <p:cNvPr id="66" name="Oval 65"/>
            <p:cNvSpPr/>
            <p:nvPr/>
          </p:nvSpPr>
          <p:spPr>
            <a:xfrm>
              <a:off x="2644345" y="469557"/>
              <a:ext cx="667265" cy="691978"/>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7" name="Freeform 66"/>
            <p:cNvSpPr/>
            <p:nvPr/>
          </p:nvSpPr>
          <p:spPr>
            <a:xfrm>
              <a:off x="2399767" y="1198045"/>
              <a:ext cx="1156419" cy="481757"/>
            </a:xfrm>
            <a:custGeom>
              <a:avLst/>
              <a:gdLst>
                <a:gd name="connsiteX0" fmla="*/ 578209 w 1156419"/>
                <a:gd name="connsiteY0" fmla="*/ 0 h 481757"/>
                <a:gd name="connsiteX1" fmla="*/ 1151252 w 1156419"/>
                <a:gd name="connsiteY1" fmla="*/ 434123 h 481757"/>
                <a:gd name="connsiteX2" fmla="*/ 1156419 w 1156419"/>
                <a:gd name="connsiteY2" fmla="*/ 481757 h 481757"/>
                <a:gd name="connsiteX3" fmla="*/ 0 w 1156419"/>
                <a:gd name="connsiteY3" fmla="*/ 481757 h 481757"/>
                <a:gd name="connsiteX4" fmla="*/ 5166 w 1156419"/>
                <a:gd name="connsiteY4" fmla="*/ 434123 h 481757"/>
                <a:gd name="connsiteX5" fmla="*/ 578209 w 1156419"/>
                <a:gd name="connsiteY5" fmla="*/ 0 h 48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6419" h="481757">
                  <a:moveTo>
                    <a:pt x="578209" y="0"/>
                  </a:moveTo>
                  <a:cubicBezTo>
                    <a:pt x="860874" y="0"/>
                    <a:pt x="1096710" y="186369"/>
                    <a:pt x="1151252" y="434123"/>
                  </a:cubicBezTo>
                  <a:lnTo>
                    <a:pt x="1156419" y="481757"/>
                  </a:lnTo>
                  <a:lnTo>
                    <a:pt x="0" y="481757"/>
                  </a:lnTo>
                  <a:lnTo>
                    <a:pt x="5166" y="434123"/>
                  </a:lnTo>
                  <a:cubicBezTo>
                    <a:pt x="59708" y="186369"/>
                    <a:pt x="295544" y="0"/>
                    <a:pt x="578209"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68" name="Group 67"/>
          <p:cNvGrpSpPr/>
          <p:nvPr/>
        </p:nvGrpSpPr>
        <p:grpSpPr>
          <a:xfrm>
            <a:off x="5172440" y="5410730"/>
            <a:ext cx="867314" cy="907684"/>
            <a:chOff x="2399767" y="469557"/>
            <a:chExt cx="1156419" cy="1210245"/>
          </a:xfrm>
        </p:grpSpPr>
        <p:sp>
          <p:nvSpPr>
            <p:cNvPr id="69" name="Oval 68"/>
            <p:cNvSpPr/>
            <p:nvPr/>
          </p:nvSpPr>
          <p:spPr>
            <a:xfrm>
              <a:off x="2644345" y="469557"/>
              <a:ext cx="667265" cy="691978"/>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70" name="Freeform 69"/>
            <p:cNvSpPr/>
            <p:nvPr/>
          </p:nvSpPr>
          <p:spPr>
            <a:xfrm>
              <a:off x="2399767" y="1198045"/>
              <a:ext cx="1156419" cy="481757"/>
            </a:xfrm>
            <a:custGeom>
              <a:avLst/>
              <a:gdLst>
                <a:gd name="connsiteX0" fmla="*/ 578209 w 1156419"/>
                <a:gd name="connsiteY0" fmla="*/ 0 h 481757"/>
                <a:gd name="connsiteX1" fmla="*/ 1151252 w 1156419"/>
                <a:gd name="connsiteY1" fmla="*/ 434123 h 481757"/>
                <a:gd name="connsiteX2" fmla="*/ 1156419 w 1156419"/>
                <a:gd name="connsiteY2" fmla="*/ 481757 h 481757"/>
                <a:gd name="connsiteX3" fmla="*/ 0 w 1156419"/>
                <a:gd name="connsiteY3" fmla="*/ 481757 h 481757"/>
                <a:gd name="connsiteX4" fmla="*/ 5166 w 1156419"/>
                <a:gd name="connsiteY4" fmla="*/ 434123 h 481757"/>
                <a:gd name="connsiteX5" fmla="*/ 578209 w 1156419"/>
                <a:gd name="connsiteY5" fmla="*/ 0 h 48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6419" h="481757">
                  <a:moveTo>
                    <a:pt x="578209" y="0"/>
                  </a:moveTo>
                  <a:cubicBezTo>
                    <a:pt x="860874" y="0"/>
                    <a:pt x="1096710" y="186369"/>
                    <a:pt x="1151252" y="434123"/>
                  </a:cubicBezTo>
                  <a:lnTo>
                    <a:pt x="1156419" y="481757"/>
                  </a:lnTo>
                  <a:lnTo>
                    <a:pt x="0" y="481757"/>
                  </a:lnTo>
                  <a:lnTo>
                    <a:pt x="5166" y="434123"/>
                  </a:lnTo>
                  <a:cubicBezTo>
                    <a:pt x="59708" y="186369"/>
                    <a:pt x="295544" y="0"/>
                    <a:pt x="578209"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71" name="Group 70"/>
          <p:cNvGrpSpPr/>
          <p:nvPr/>
        </p:nvGrpSpPr>
        <p:grpSpPr>
          <a:xfrm>
            <a:off x="6329810" y="5410730"/>
            <a:ext cx="867314" cy="907684"/>
            <a:chOff x="2399767" y="469557"/>
            <a:chExt cx="1156419" cy="1210245"/>
          </a:xfrm>
        </p:grpSpPr>
        <p:sp>
          <p:nvSpPr>
            <p:cNvPr id="72" name="Oval 71"/>
            <p:cNvSpPr/>
            <p:nvPr/>
          </p:nvSpPr>
          <p:spPr>
            <a:xfrm>
              <a:off x="2644345" y="469557"/>
              <a:ext cx="667265" cy="691978"/>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73" name="Freeform 72"/>
            <p:cNvSpPr/>
            <p:nvPr/>
          </p:nvSpPr>
          <p:spPr>
            <a:xfrm>
              <a:off x="2399767" y="1198045"/>
              <a:ext cx="1156419" cy="481757"/>
            </a:xfrm>
            <a:custGeom>
              <a:avLst/>
              <a:gdLst>
                <a:gd name="connsiteX0" fmla="*/ 578209 w 1156419"/>
                <a:gd name="connsiteY0" fmla="*/ 0 h 481757"/>
                <a:gd name="connsiteX1" fmla="*/ 1151252 w 1156419"/>
                <a:gd name="connsiteY1" fmla="*/ 434123 h 481757"/>
                <a:gd name="connsiteX2" fmla="*/ 1156419 w 1156419"/>
                <a:gd name="connsiteY2" fmla="*/ 481757 h 481757"/>
                <a:gd name="connsiteX3" fmla="*/ 0 w 1156419"/>
                <a:gd name="connsiteY3" fmla="*/ 481757 h 481757"/>
                <a:gd name="connsiteX4" fmla="*/ 5166 w 1156419"/>
                <a:gd name="connsiteY4" fmla="*/ 434123 h 481757"/>
                <a:gd name="connsiteX5" fmla="*/ 578209 w 1156419"/>
                <a:gd name="connsiteY5" fmla="*/ 0 h 48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6419" h="481757">
                  <a:moveTo>
                    <a:pt x="578209" y="0"/>
                  </a:moveTo>
                  <a:cubicBezTo>
                    <a:pt x="860874" y="0"/>
                    <a:pt x="1096710" y="186369"/>
                    <a:pt x="1151252" y="434123"/>
                  </a:cubicBezTo>
                  <a:lnTo>
                    <a:pt x="1156419" y="481757"/>
                  </a:lnTo>
                  <a:lnTo>
                    <a:pt x="0" y="481757"/>
                  </a:lnTo>
                  <a:lnTo>
                    <a:pt x="5166" y="434123"/>
                  </a:lnTo>
                  <a:cubicBezTo>
                    <a:pt x="59708" y="186369"/>
                    <a:pt x="295544" y="0"/>
                    <a:pt x="578209"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74" name="Group 73"/>
          <p:cNvGrpSpPr/>
          <p:nvPr/>
        </p:nvGrpSpPr>
        <p:grpSpPr>
          <a:xfrm>
            <a:off x="7487181" y="5410730"/>
            <a:ext cx="867314" cy="907684"/>
            <a:chOff x="2399767" y="469557"/>
            <a:chExt cx="1156419" cy="1210245"/>
          </a:xfrm>
        </p:grpSpPr>
        <p:sp>
          <p:nvSpPr>
            <p:cNvPr id="75" name="Oval 74"/>
            <p:cNvSpPr/>
            <p:nvPr/>
          </p:nvSpPr>
          <p:spPr>
            <a:xfrm>
              <a:off x="2644345" y="469557"/>
              <a:ext cx="667265" cy="691978"/>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76" name="Freeform 75"/>
            <p:cNvSpPr/>
            <p:nvPr/>
          </p:nvSpPr>
          <p:spPr>
            <a:xfrm>
              <a:off x="2399767" y="1198045"/>
              <a:ext cx="1156419" cy="481757"/>
            </a:xfrm>
            <a:custGeom>
              <a:avLst/>
              <a:gdLst>
                <a:gd name="connsiteX0" fmla="*/ 578209 w 1156419"/>
                <a:gd name="connsiteY0" fmla="*/ 0 h 481757"/>
                <a:gd name="connsiteX1" fmla="*/ 1151252 w 1156419"/>
                <a:gd name="connsiteY1" fmla="*/ 434123 h 481757"/>
                <a:gd name="connsiteX2" fmla="*/ 1156419 w 1156419"/>
                <a:gd name="connsiteY2" fmla="*/ 481757 h 481757"/>
                <a:gd name="connsiteX3" fmla="*/ 0 w 1156419"/>
                <a:gd name="connsiteY3" fmla="*/ 481757 h 481757"/>
                <a:gd name="connsiteX4" fmla="*/ 5166 w 1156419"/>
                <a:gd name="connsiteY4" fmla="*/ 434123 h 481757"/>
                <a:gd name="connsiteX5" fmla="*/ 578209 w 1156419"/>
                <a:gd name="connsiteY5" fmla="*/ 0 h 48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6419" h="481757">
                  <a:moveTo>
                    <a:pt x="578209" y="0"/>
                  </a:moveTo>
                  <a:cubicBezTo>
                    <a:pt x="860874" y="0"/>
                    <a:pt x="1096710" y="186369"/>
                    <a:pt x="1151252" y="434123"/>
                  </a:cubicBezTo>
                  <a:lnTo>
                    <a:pt x="1156419" y="481757"/>
                  </a:lnTo>
                  <a:lnTo>
                    <a:pt x="0" y="481757"/>
                  </a:lnTo>
                  <a:lnTo>
                    <a:pt x="5166" y="434123"/>
                  </a:lnTo>
                  <a:cubicBezTo>
                    <a:pt x="59708" y="186369"/>
                    <a:pt x="295544" y="0"/>
                    <a:pt x="578209"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sp>
        <p:nvSpPr>
          <p:cNvPr id="79" name="Oval Callout 78"/>
          <p:cNvSpPr/>
          <p:nvPr/>
        </p:nvSpPr>
        <p:spPr>
          <a:xfrm>
            <a:off x="4505519" y="2667873"/>
            <a:ext cx="1965518" cy="2018216"/>
          </a:xfrm>
          <a:prstGeom prst="wedgeEllipseCallout">
            <a:avLst>
              <a:gd name="adj1" fmla="val 1706"/>
              <a:gd name="adj2" fmla="val 62186"/>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b="1" dirty="0">
                <a:solidFill>
                  <a:schemeClr val="tx1">
                    <a:lumMod val="85000"/>
                    <a:lumOff val="15000"/>
                  </a:schemeClr>
                </a:solidFill>
              </a:rPr>
              <a:t>Taking a depressant for fun</a:t>
            </a:r>
          </a:p>
        </p:txBody>
      </p:sp>
      <p:sp>
        <p:nvSpPr>
          <p:cNvPr id="80" name="Oval Callout 79"/>
          <p:cNvSpPr/>
          <p:nvPr/>
        </p:nvSpPr>
        <p:spPr>
          <a:xfrm>
            <a:off x="1883763" y="2585931"/>
            <a:ext cx="1965518" cy="2018216"/>
          </a:xfrm>
          <a:prstGeom prst="wedgeEllipseCallout">
            <a:avLst>
              <a:gd name="adj1" fmla="val 16703"/>
              <a:gd name="adj2" fmla="val 60622"/>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b="1" dirty="0">
                <a:solidFill>
                  <a:schemeClr val="tx1">
                    <a:lumMod val="85000"/>
                    <a:lumOff val="15000"/>
                  </a:schemeClr>
                </a:solidFill>
              </a:rPr>
              <a:t>Taking someone else’s prescription depressant medication</a:t>
            </a:r>
          </a:p>
        </p:txBody>
      </p:sp>
      <p:sp>
        <p:nvSpPr>
          <p:cNvPr id="81" name="Oval Callout 80"/>
          <p:cNvSpPr/>
          <p:nvPr/>
        </p:nvSpPr>
        <p:spPr>
          <a:xfrm>
            <a:off x="131279" y="1315599"/>
            <a:ext cx="1965518" cy="2018216"/>
          </a:xfrm>
          <a:prstGeom prst="wedgeEllipseCallout">
            <a:avLst>
              <a:gd name="adj1" fmla="val 48528"/>
              <a:gd name="adj2" fmla="val 12459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b="1" dirty="0">
                <a:solidFill>
                  <a:schemeClr val="tx1">
                    <a:lumMod val="85000"/>
                    <a:lumOff val="15000"/>
                  </a:schemeClr>
                </a:solidFill>
              </a:rPr>
              <a:t>Depressants usually come in pill or capsule form. People misuse depressants by taking them in a way that is not intended</a:t>
            </a:r>
          </a:p>
        </p:txBody>
      </p:sp>
      <p:sp>
        <p:nvSpPr>
          <p:cNvPr id="84" name="Oval Callout 83"/>
          <p:cNvSpPr/>
          <p:nvPr/>
        </p:nvSpPr>
        <p:spPr>
          <a:xfrm>
            <a:off x="2866522" y="898132"/>
            <a:ext cx="2508269" cy="2018216"/>
          </a:xfrm>
          <a:prstGeom prst="wedgeEllipseCallout">
            <a:avLst>
              <a:gd name="adj1" fmla="val 16099"/>
              <a:gd name="adj2" fmla="val 142185"/>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b="1" dirty="0">
                <a:solidFill>
                  <a:schemeClr val="tx1">
                    <a:lumMod val="85000"/>
                    <a:lumOff val="15000"/>
                  </a:schemeClr>
                </a:solidFill>
              </a:rPr>
              <a:t>Taking a depressant medication in a way other than prescribed by their doctor</a:t>
            </a:r>
          </a:p>
        </p:txBody>
      </p:sp>
      <p:sp>
        <p:nvSpPr>
          <p:cNvPr id="85" name="Oval Callout 84"/>
          <p:cNvSpPr/>
          <p:nvPr/>
        </p:nvSpPr>
        <p:spPr>
          <a:xfrm>
            <a:off x="5594584" y="209550"/>
            <a:ext cx="3542235" cy="3064557"/>
          </a:xfrm>
          <a:prstGeom prst="wedgeEllipseCallout">
            <a:avLst>
              <a:gd name="adj1" fmla="val -2099"/>
              <a:gd name="adj2" fmla="val 144751"/>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lvl="1" algn="ctr"/>
            <a:endParaRPr lang="en-US" sz="1350" b="1" dirty="0">
              <a:solidFill>
                <a:srgbClr val="FF0000"/>
              </a:solidFill>
            </a:endParaRPr>
          </a:p>
          <a:p>
            <a:pPr marL="0" lvl="1" algn="ctr"/>
            <a:r>
              <a:rPr lang="en-US" sz="1400" b="1" dirty="0">
                <a:solidFill>
                  <a:srgbClr val="FF0000"/>
                </a:solidFill>
              </a:rPr>
              <a:t>You should never: </a:t>
            </a:r>
            <a:endParaRPr lang="en-US" sz="1350" b="1" dirty="0">
              <a:solidFill>
                <a:srgbClr val="FF0000"/>
              </a:solidFill>
            </a:endParaRPr>
          </a:p>
          <a:p>
            <a:pPr marL="0" lvl="1" algn="ctr"/>
            <a:r>
              <a:rPr lang="en-US" sz="1350" b="1" dirty="0">
                <a:solidFill>
                  <a:schemeClr val="tx1"/>
                </a:solidFill>
              </a:rPr>
              <a:t>Take a depressant with other drugs or to counteract the effects of other drugs, such as stimulants</a:t>
            </a:r>
          </a:p>
          <a:p>
            <a:pPr marL="0" lvl="1" algn="ctr"/>
            <a:r>
              <a:rPr lang="en-US" sz="1350" b="1" dirty="0">
                <a:solidFill>
                  <a:schemeClr val="tx1"/>
                </a:solidFill>
              </a:rPr>
              <a:t>Depressants should NOT be combined with any medicine or substance that causes sleepiness including:</a:t>
            </a:r>
          </a:p>
          <a:p>
            <a:pPr marL="285750" lvl="1" indent="-285750" algn="ctr">
              <a:buFont typeface="Arial" panose="020B0604020202020204" pitchFamily="34" charset="0"/>
              <a:buChar char="•"/>
            </a:pPr>
            <a:r>
              <a:rPr lang="en-US" sz="1350" b="1" dirty="0">
                <a:solidFill>
                  <a:schemeClr val="tx1"/>
                </a:solidFill>
              </a:rPr>
              <a:t>Prescription pain medicines</a:t>
            </a:r>
          </a:p>
          <a:p>
            <a:pPr marL="285750" lvl="1" indent="-285750" algn="ctr">
              <a:buFont typeface="Arial" panose="020B0604020202020204" pitchFamily="34" charset="0"/>
              <a:buChar char="•"/>
            </a:pPr>
            <a:r>
              <a:rPr lang="en-US" sz="1350" b="1" dirty="0">
                <a:solidFill>
                  <a:schemeClr val="tx1"/>
                </a:solidFill>
              </a:rPr>
              <a:t>OTC cold and allergy medicines</a:t>
            </a:r>
          </a:p>
          <a:p>
            <a:pPr marL="285750" lvl="1" indent="-285750" algn="ctr">
              <a:buFont typeface="Arial" panose="020B0604020202020204" pitchFamily="34" charset="0"/>
              <a:buChar char="•"/>
            </a:pPr>
            <a:r>
              <a:rPr lang="en-US" sz="1350" b="1" dirty="0">
                <a:solidFill>
                  <a:schemeClr val="tx1"/>
                </a:solidFill>
              </a:rPr>
              <a:t>Alcohol</a:t>
            </a:r>
          </a:p>
          <a:p>
            <a:pPr marL="0" lvl="1" algn="ctr"/>
            <a:endParaRPr lang="en-US" sz="1350" b="1" dirty="0">
              <a:solidFill>
                <a:srgbClr val="FF0000"/>
              </a:solidFill>
            </a:endParaRPr>
          </a:p>
          <a:p>
            <a:pPr marL="0" lvl="1" algn="ctr"/>
            <a:endParaRPr lang="en-US" sz="1350" b="1" dirty="0">
              <a:solidFill>
                <a:schemeClr val="tx1">
                  <a:lumMod val="85000"/>
                  <a:lumOff val="15000"/>
                </a:schemeClr>
              </a:solidFill>
            </a:endParaRPr>
          </a:p>
        </p:txBody>
      </p:sp>
    </p:spTree>
    <p:extLst>
      <p:ext uri="{BB962C8B-B14F-4D97-AF65-F5344CB8AC3E}">
        <p14:creationId xmlns:p14="http://schemas.microsoft.com/office/powerpoint/2010/main" val="10629671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fade">
                                      <p:cBhvr>
                                        <p:cTn id="7" dur="1000"/>
                                        <p:tgtEl>
                                          <p:spTgt spid="60"/>
                                        </p:tgtEl>
                                      </p:cBhvr>
                                    </p:animEffect>
                                    <p:anim calcmode="lin" valueType="num">
                                      <p:cBhvr>
                                        <p:cTn id="8" dur="1000" fill="hold"/>
                                        <p:tgtEl>
                                          <p:spTgt spid="60"/>
                                        </p:tgtEl>
                                        <p:attrNameLst>
                                          <p:attrName>ppt_x</p:attrName>
                                        </p:attrNameLst>
                                      </p:cBhvr>
                                      <p:tavLst>
                                        <p:tav tm="0">
                                          <p:val>
                                            <p:strVal val="#ppt_x"/>
                                          </p:val>
                                        </p:tav>
                                        <p:tav tm="100000">
                                          <p:val>
                                            <p:strVal val="#ppt_x"/>
                                          </p:val>
                                        </p:tav>
                                      </p:tavLst>
                                    </p:anim>
                                    <p:anim calcmode="lin" valueType="num">
                                      <p:cBhvr>
                                        <p:cTn id="9" dur="1000" fill="hold"/>
                                        <p:tgtEl>
                                          <p:spTgt spid="6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81"/>
                                        </p:tgtEl>
                                        <p:attrNameLst>
                                          <p:attrName>style.visibility</p:attrName>
                                        </p:attrNameLst>
                                      </p:cBhvr>
                                      <p:to>
                                        <p:strVal val="visible"/>
                                      </p:to>
                                    </p:set>
                                    <p:animEffect transition="in" filter="fade">
                                      <p:cBhvr>
                                        <p:cTn id="13" dur="500"/>
                                        <p:tgtEl>
                                          <p:spTgt spid="81"/>
                                        </p:tgtEl>
                                      </p:cBhvr>
                                    </p:animEffect>
                                  </p:childTnLst>
                                </p:cTn>
                              </p:par>
                            </p:childTnLst>
                          </p:cTn>
                        </p:par>
                      </p:childTnLst>
                    </p:cTn>
                  </p:par>
                  <p:par>
                    <p:cTn id="14" fill="hold">
                      <p:stCondLst>
                        <p:cond delay="indefinite"/>
                      </p:stCondLst>
                      <p:childTnLst>
                        <p:par>
                          <p:cTn id="15" fill="hold">
                            <p:stCondLst>
                              <p:cond delay="0"/>
                            </p:stCondLst>
                            <p:childTnLst>
                              <p:par>
                                <p:cTn id="16" presetID="42" presetClass="entr" presetSubtype="0" fill="hold" nodeType="clickEffect">
                                  <p:stCondLst>
                                    <p:cond delay="0"/>
                                  </p:stCondLst>
                                  <p:childTnLst>
                                    <p:set>
                                      <p:cBhvr>
                                        <p:cTn id="17" dur="1" fill="hold">
                                          <p:stCondLst>
                                            <p:cond delay="0"/>
                                          </p:stCondLst>
                                        </p:cTn>
                                        <p:tgtEl>
                                          <p:spTgt spid="62"/>
                                        </p:tgtEl>
                                        <p:attrNameLst>
                                          <p:attrName>style.visibility</p:attrName>
                                        </p:attrNameLst>
                                      </p:cBhvr>
                                      <p:to>
                                        <p:strVal val="visible"/>
                                      </p:to>
                                    </p:set>
                                    <p:animEffect transition="in" filter="fade">
                                      <p:cBhvr>
                                        <p:cTn id="18" dur="1000"/>
                                        <p:tgtEl>
                                          <p:spTgt spid="62"/>
                                        </p:tgtEl>
                                      </p:cBhvr>
                                    </p:animEffect>
                                    <p:anim calcmode="lin" valueType="num">
                                      <p:cBhvr>
                                        <p:cTn id="19" dur="1000" fill="hold"/>
                                        <p:tgtEl>
                                          <p:spTgt spid="62"/>
                                        </p:tgtEl>
                                        <p:attrNameLst>
                                          <p:attrName>ppt_x</p:attrName>
                                        </p:attrNameLst>
                                      </p:cBhvr>
                                      <p:tavLst>
                                        <p:tav tm="0">
                                          <p:val>
                                            <p:strVal val="#ppt_x"/>
                                          </p:val>
                                        </p:tav>
                                        <p:tav tm="100000">
                                          <p:val>
                                            <p:strVal val="#ppt_x"/>
                                          </p:val>
                                        </p:tav>
                                      </p:tavLst>
                                    </p:anim>
                                    <p:anim calcmode="lin" valueType="num">
                                      <p:cBhvr>
                                        <p:cTn id="20" dur="1000" fill="hold"/>
                                        <p:tgtEl>
                                          <p:spTgt spid="62"/>
                                        </p:tgtEl>
                                        <p:attrNameLst>
                                          <p:attrName>ppt_y</p:attrName>
                                        </p:attrNameLst>
                                      </p:cBhvr>
                                      <p:tavLst>
                                        <p:tav tm="0">
                                          <p:val>
                                            <p:strVal val="#ppt_y+.1"/>
                                          </p:val>
                                        </p:tav>
                                        <p:tav tm="100000">
                                          <p:val>
                                            <p:strVal val="#ppt_y"/>
                                          </p:val>
                                        </p:tav>
                                      </p:tavLst>
                                    </p:anim>
                                  </p:childTnLst>
                                </p:cTn>
                              </p:par>
                            </p:childTnLst>
                          </p:cTn>
                        </p:par>
                        <p:par>
                          <p:cTn id="21" fill="hold">
                            <p:stCondLst>
                              <p:cond delay="1000"/>
                            </p:stCondLst>
                            <p:childTnLst>
                              <p:par>
                                <p:cTn id="22" presetID="10" presetClass="entr" presetSubtype="0" fill="hold" grpId="0" nodeType="afterEffect">
                                  <p:stCondLst>
                                    <p:cond delay="0"/>
                                  </p:stCondLst>
                                  <p:childTnLst>
                                    <p:set>
                                      <p:cBhvr>
                                        <p:cTn id="23" dur="1" fill="hold">
                                          <p:stCondLst>
                                            <p:cond delay="0"/>
                                          </p:stCondLst>
                                        </p:cTn>
                                        <p:tgtEl>
                                          <p:spTgt spid="80"/>
                                        </p:tgtEl>
                                        <p:attrNameLst>
                                          <p:attrName>style.visibility</p:attrName>
                                        </p:attrNameLst>
                                      </p:cBhvr>
                                      <p:to>
                                        <p:strVal val="visible"/>
                                      </p:to>
                                    </p:set>
                                    <p:animEffect transition="in" filter="fade">
                                      <p:cBhvr>
                                        <p:cTn id="24" dur="500"/>
                                        <p:tgtEl>
                                          <p:spTgt spid="80"/>
                                        </p:tgtEl>
                                      </p:cBhvr>
                                    </p:animEffect>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nodeType="clickEffect">
                                  <p:stCondLst>
                                    <p:cond delay="0"/>
                                  </p:stCondLst>
                                  <p:childTnLst>
                                    <p:set>
                                      <p:cBhvr>
                                        <p:cTn id="28" dur="1" fill="hold">
                                          <p:stCondLst>
                                            <p:cond delay="0"/>
                                          </p:stCondLst>
                                        </p:cTn>
                                        <p:tgtEl>
                                          <p:spTgt spid="65"/>
                                        </p:tgtEl>
                                        <p:attrNameLst>
                                          <p:attrName>style.visibility</p:attrName>
                                        </p:attrNameLst>
                                      </p:cBhvr>
                                      <p:to>
                                        <p:strVal val="visible"/>
                                      </p:to>
                                    </p:set>
                                    <p:animEffect transition="in" filter="fade">
                                      <p:cBhvr>
                                        <p:cTn id="29" dur="1000"/>
                                        <p:tgtEl>
                                          <p:spTgt spid="65"/>
                                        </p:tgtEl>
                                      </p:cBhvr>
                                    </p:animEffect>
                                    <p:anim calcmode="lin" valueType="num">
                                      <p:cBhvr>
                                        <p:cTn id="30" dur="1000" fill="hold"/>
                                        <p:tgtEl>
                                          <p:spTgt spid="65"/>
                                        </p:tgtEl>
                                        <p:attrNameLst>
                                          <p:attrName>ppt_x</p:attrName>
                                        </p:attrNameLst>
                                      </p:cBhvr>
                                      <p:tavLst>
                                        <p:tav tm="0">
                                          <p:val>
                                            <p:strVal val="#ppt_x"/>
                                          </p:val>
                                        </p:tav>
                                        <p:tav tm="100000">
                                          <p:val>
                                            <p:strVal val="#ppt_x"/>
                                          </p:val>
                                        </p:tav>
                                      </p:tavLst>
                                    </p:anim>
                                    <p:anim calcmode="lin" valueType="num">
                                      <p:cBhvr>
                                        <p:cTn id="31" dur="1000" fill="hold"/>
                                        <p:tgtEl>
                                          <p:spTgt spid="65"/>
                                        </p:tgtEl>
                                        <p:attrNameLst>
                                          <p:attrName>ppt_y</p:attrName>
                                        </p:attrNameLst>
                                      </p:cBhvr>
                                      <p:tavLst>
                                        <p:tav tm="0">
                                          <p:val>
                                            <p:strVal val="#ppt_y+.1"/>
                                          </p:val>
                                        </p:tav>
                                        <p:tav tm="100000">
                                          <p:val>
                                            <p:strVal val="#ppt_y"/>
                                          </p:val>
                                        </p:tav>
                                      </p:tavLst>
                                    </p:anim>
                                  </p:childTnLst>
                                </p:cTn>
                              </p:par>
                            </p:childTnLst>
                          </p:cTn>
                        </p:par>
                        <p:par>
                          <p:cTn id="32" fill="hold">
                            <p:stCondLst>
                              <p:cond delay="1000"/>
                            </p:stCondLst>
                            <p:childTnLst>
                              <p:par>
                                <p:cTn id="33" presetID="10" presetClass="entr" presetSubtype="0" fill="hold" grpId="0" nodeType="afterEffect">
                                  <p:stCondLst>
                                    <p:cond delay="0"/>
                                  </p:stCondLst>
                                  <p:childTnLst>
                                    <p:set>
                                      <p:cBhvr>
                                        <p:cTn id="34" dur="1" fill="hold">
                                          <p:stCondLst>
                                            <p:cond delay="0"/>
                                          </p:stCondLst>
                                        </p:cTn>
                                        <p:tgtEl>
                                          <p:spTgt spid="84"/>
                                        </p:tgtEl>
                                        <p:attrNameLst>
                                          <p:attrName>style.visibility</p:attrName>
                                        </p:attrNameLst>
                                      </p:cBhvr>
                                      <p:to>
                                        <p:strVal val="visible"/>
                                      </p:to>
                                    </p:set>
                                    <p:animEffect transition="in" filter="fade">
                                      <p:cBhvr>
                                        <p:cTn id="35" dur="500"/>
                                        <p:tgtEl>
                                          <p:spTgt spid="84"/>
                                        </p:tgtEl>
                                      </p:cBhvr>
                                    </p:animEffect>
                                  </p:childTnLst>
                                </p:cTn>
                              </p:par>
                            </p:childTnLst>
                          </p:cTn>
                        </p:par>
                      </p:childTnLst>
                    </p:cTn>
                  </p:par>
                  <p:par>
                    <p:cTn id="36" fill="hold">
                      <p:stCondLst>
                        <p:cond delay="indefinite"/>
                      </p:stCondLst>
                      <p:childTnLst>
                        <p:par>
                          <p:cTn id="37" fill="hold">
                            <p:stCondLst>
                              <p:cond delay="0"/>
                            </p:stCondLst>
                            <p:childTnLst>
                              <p:par>
                                <p:cTn id="38" presetID="42" presetClass="entr" presetSubtype="0" fill="hold" nodeType="clickEffect">
                                  <p:stCondLst>
                                    <p:cond delay="0"/>
                                  </p:stCondLst>
                                  <p:childTnLst>
                                    <p:set>
                                      <p:cBhvr>
                                        <p:cTn id="39" dur="1" fill="hold">
                                          <p:stCondLst>
                                            <p:cond delay="0"/>
                                          </p:stCondLst>
                                        </p:cTn>
                                        <p:tgtEl>
                                          <p:spTgt spid="68"/>
                                        </p:tgtEl>
                                        <p:attrNameLst>
                                          <p:attrName>style.visibility</p:attrName>
                                        </p:attrNameLst>
                                      </p:cBhvr>
                                      <p:to>
                                        <p:strVal val="visible"/>
                                      </p:to>
                                    </p:set>
                                    <p:animEffect transition="in" filter="fade">
                                      <p:cBhvr>
                                        <p:cTn id="40" dur="1000"/>
                                        <p:tgtEl>
                                          <p:spTgt spid="68"/>
                                        </p:tgtEl>
                                      </p:cBhvr>
                                    </p:animEffect>
                                    <p:anim calcmode="lin" valueType="num">
                                      <p:cBhvr>
                                        <p:cTn id="41" dur="1000" fill="hold"/>
                                        <p:tgtEl>
                                          <p:spTgt spid="68"/>
                                        </p:tgtEl>
                                        <p:attrNameLst>
                                          <p:attrName>ppt_x</p:attrName>
                                        </p:attrNameLst>
                                      </p:cBhvr>
                                      <p:tavLst>
                                        <p:tav tm="0">
                                          <p:val>
                                            <p:strVal val="#ppt_x"/>
                                          </p:val>
                                        </p:tav>
                                        <p:tav tm="100000">
                                          <p:val>
                                            <p:strVal val="#ppt_x"/>
                                          </p:val>
                                        </p:tav>
                                      </p:tavLst>
                                    </p:anim>
                                    <p:anim calcmode="lin" valueType="num">
                                      <p:cBhvr>
                                        <p:cTn id="42" dur="1000" fill="hold"/>
                                        <p:tgtEl>
                                          <p:spTgt spid="68"/>
                                        </p:tgtEl>
                                        <p:attrNameLst>
                                          <p:attrName>ppt_y</p:attrName>
                                        </p:attrNameLst>
                                      </p:cBhvr>
                                      <p:tavLst>
                                        <p:tav tm="0">
                                          <p:val>
                                            <p:strVal val="#ppt_y+.1"/>
                                          </p:val>
                                        </p:tav>
                                        <p:tav tm="100000">
                                          <p:val>
                                            <p:strVal val="#ppt_y"/>
                                          </p:val>
                                        </p:tav>
                                      </p:tavLst>
                                    </p:anim>
                                  </p:childTnLst>
                                </p:cTn>
                              </p:par>
                            </p:childTnLst>
                          </p:cTn>
                        </p:par>
                        <p:par>
                          <p:cTn id="43" fill="hold">
                            <p:stCondLst>
                              <p:cond delay="1000"/>
                            </p:stCondLst>
                            <p:childTnLst>
                              <p:par>
                                <p:cTn id="44" presetID="10" presetClass="entr" presetSubtype="0" fill="hold" grpId="0" nodeType="afterEffect">
                                  <p:stCondLst>
                                    <p:cond delay="0"/>
                                  </p:stCondLst>
                                  <p:childTnLst>
                                    <p:set>
                                      <p:cBhvr>
                                        <p:cTn id="45" dur="1" fill="hold">
                                          <p:stCondLst>
                                            <p:cond delay="0"/>
                                          </p:stCondLst>
                                        </p:cTn>
                                        <p:tgtEl>
                                          <p:spTgt spid="79"/>
                                        </p:tgtEl>
                                        <p:attrNameLst>
                                          <p:attrName>style.visibility</p:attrName>
                                        </p:attrNameLst>
                                      </p:cBhvr>
                                      <p:to>
                                        <p:strVal val="visible"/>
                                      </p:to>
                                    </p:set>
                                    <p:animEffect transition="in" filter="fade">
                                      <p:cBhvr>
                                        <p:cTn id="46" dur="500"/>
                                        <p:tgtEl>
                                          <p:spTgt spid="79"/>
                                        </p:tgtEl>
                                      </p:cBhvr>
                                    </p:animEffect>
                                  </p:childTnLst>
                                </p:cTn>
                              </p:par>
                            </p:childTnLst>
                          </p:cTn>
                        </p:par>
                      </p:childTnLst>
                    </p:cTn>
                  </p:par>
                  <p:par>
                    <p:cTn id="47" fill="hold">
                      <p:stCondLst>
                        <p:cond delay="indefinite"/>
                      </p:stCondLst>
                      <p:childTnLst>
                        <p:par>
                          <p:cTn id="48" fill="hold">
                            <p:stCondLst>
                              <p:cond delay="0"/>
                            </p:stCondLst>
                            <p:childTnLst>
                              <p:par>
                                <p:cTn id="49" presetID="42" presetClass="entr" presetSubtype="0" fill="hold" nodeType="clickEffect">
                                  <p:stCondLst>
                                    <p:cond delay="0"/>
                                  </p:stCondLst>
                                  <p:childTnLst>
                                    <p:set>
                                      <p:cBhvr>
                                        <p:cTn id="50" dur="1" fill="hold">
                                          <p:stCondLst>
                                            <p:cond delay="0"/>
                                          </p:stCondLst>
                                        </p:cTn>
                                        <p:tgtEl>
                                          <p:spTgt spid="71"/>
                                        </p:tgtEl>
                                        <p:attrNameLst>
                                          <p:attrName>style.visibility</p:attrName>
                                        </p:attrNameLst>
                                      </p:cBhvr>
                                      <p:to>
                                        <p:strVal val="visible"/>
                                      </p:to>
                                    </p:set>
                                    <p:animEffect transition="in" filter="fade">
                                      <p:cBhvr>
                                        <p:cTn id="51" dur="1000"/>
                                        <p:tgtEl>
                                          <p:spTgt spid="71"/>
                                        </p:tgtEl>
                                      </p:cBhvr>
                                    </p:animEffect>
                                    <p:anim calcmode="lin" valueType="num">
                                      <p:cBhvr>
                                        <p:cTn id="52" dur="1000" fill="hold"/>
                                        <p:tgtEl>
                                          <p:spTgt spid="71"/>
                                        </p:tgtEl>
                                        <p:attrNameLst>
                                          <p:attrName>ppt_x</p:attrName>
                                        </p:attrNameLst>
                                      </p:cBhvr>
                                      <p:tavLst>
                                        <p:tav tm="0">
                                          <p:val>
                                            <p:strVal val="#ppt_x"/>
                                          </p:val>
                                        </p:tav>
                                        <p:tav tm="100000">
                                          <p:val>
                                            <p:strVal val="#ppt_x"/>
                                          </p:val>
                                        </p:tav>
                                      </p:tavLst>
                                    </p:anim>
                                    <p:anim calcmode="lin" valueType="num">
                                      <p:cBhvr>
                                        <p:cTn id="53" dur="1000" fill="hold"/>
                                        <p:tgtEl>
                                          <p:spTgt spid="71"/>
                                        </p:tgtEl>
                                        <p:attrNameLst>
                                          <p:attrName>ppt_y</p:attrName>
                                        </p:attrNameLst>
                                      </p:cBhvr>
                                      <p:tavLst>
                                        <p:tav tm="0">
                                          <p:val>
                                            <p:strVal val="#ppt_y+.1"/>
                                          </p:val>
                                        </p:tav>
                                        <p:tav tm="100000">
                                          <p:val>
                                            <p:strVal val="#ppt_y"/>
                                          </p:val>
                                        </p:tav>
                                      </p:tavLst>
                                    </p:anim>
                                  </p:childTnLst>
                                </p:cTn>
                              </p:par>
                            </p:childTnLst>
                          </p:cTn>
                        </p:par>
                        <p:par>
                          <p:cTn id="54" fill="hold">
                            <p:stCondLst>
                              <p:cond delay="1000"/>
                            </p:stCondLst>
                            <p:childTnLst>
                              <p:par>
                                <p:cTn id="55" presetID="10" presetClass="entr" presetSubtype="0" fill="hold" grpId="0" nodeType="afterEffect">
                                  <p:stCondLst>
                                    <p:cond delay="0"/>
                                  </p:stCondLst>
                                  <p:childTnLst>
                                    <p:set>
                                      <p:cBhvr>
                                        <p:cTn id="56" dur="1" fill="hold">
                                          <p:stCondLst>
                                            <p:cond delay="0"/>
                                          </p:stCondLst>
                                        </p:cTn>
                                        <p:tgtEl>
                                          <p:spTgt spid="85"/>
                                        </p:tgtEl>
                                        <p:attrNameLst>
                                          <p:attrName>style.visibility</p:attrName>
                                        </p:attrNameLst>
                                      </p:cBhvr>
                                      <p:to>
                                        <p:strVal val="visible"/>
                                      </p:to>
                                    </p:set>
                                    <p:animEffect transition="in" filter="fade">
                                      <p:cBhvr>
                                        <p:cTn id="57" dur="500"/>
                                        <p:tgtEl>
                                          <p:spTgt spid="85"/>
                                        </p:tgtEl>
                                      </p:cBhvr>
                                    </p:animEffect>
                                  </p:childTnLst>
                                </p:cTn>
                              </p:par>
                            </p:childTnLst>
                          </p:cTn>
                        </p:par>
                      </p:childTnLst>
                    </p:cTn>
                  </p:par>
                  <p:par>
                    <p:cTn id="58" fill="hold">
                      <p:stCondLst>
                        <p:cond delay="indefinite"/>
                      </p:stCondLst>
                      <p:childTnLst>
                        <p:par>
                          <p:cTn id="59" fill="hold">
                            <p:stCondLst>
                              <p:cond delay="0"/>
                            </p:stCondLst>
                            <p:childTnLst>
                              <p:par>
                                <p:cTn id="60" presetID="42" presetClass="entr" presetSubtype="0" fill="hold" nodeType="clickEffect">
                                  <p:stCondLst>
                                    <p:cond delay="0"/>
                                  </p:stCondLst>
                                  <p:childTnLst>
                                    <p:set>
                                      <p:cBhvr>
                                        <p:cTn id="61" dur="1" fill="hold">
                                          <p:stCondLst>
                                            <p:cond delay="0"/>
                                          </p:stCondLst>
                                        </p:cTn>
                                        <p:tgtEl>
                                          <p:spTgt spid="74"/>
                                        </p:tgtEl>
                                        <p:attrNameLst>
                                          <p:attrName>style.visibility</p:attrName>
                                        </p:attrNameLst>
                                      </p:cBhvr>
                                      <p:to>
                                        <p:strVal val="visible"/>
                                      </p:to>
                                    </p:set>
                                    <p:animEffect transition="in" filter="fade">
                                      <p:cBhvr>
                                        <p:cTn id="62" dur="1000"/>
                                        <p:tgtEl>
                                          <p:spTgt spid="74"/>
                                        </p:tgtEl>
                                      </p:cBhvr>
                                    </p:animEffect>
                                    <p:anim calcmode="lin" valueType="num">
                                      <p:cBhvr>
                                        <p:cTn id="63" dur="1000" fill="hold"/>
                                        <p:tgtEl>
                                          <p:spTgt spid="74"/>
                                        </p:tgtEl>
                                        <p:attrNameLst>
                                          <p:attrName>ppt_x</p:attrName>
                                        </p:attrNameLst>
                                      </p:cBhvr>
                                      <p:tavLst>
                                        <p:tav tm="0">
                                          <p:val>
                                            <p:strVal val="#ppt_x"/>
                                          </p:val>
                                        </p:tav>
                                        <p:tav tm="100000">
                                          <p:val>
                                            <p:strVal val="#ppt_x"/>
                                          </p:val>
                                        </p:tav>
                                      </p:tavLst>
                                    </p:anim>
                                    <p:anim calcmode="lin" valueType="num">
                                      <p:cBhvr>
                                        <p:cTn id="64" dur="1000" fill="hold"/>
                                        <p:tgtEl>
                                          <p:spTgt spid="7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animBg="1"/>
      <p:bldP spid="80" grpId="0" animBg="1"/>
      <p:bldP spid="81" grpId="0" animBg="1"/>
      <p:bldP spid="84" grpId="0" animBg="1"/>
      <p:bldP spid="85"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4" name="Group 283"/>
          <p:cNvGrpSpPr>
            <a:grpSpLocks noChangeAspect="1"/>
          </p:cNvGrpSpPr>
          <p:nvPr/>
        </p:nvGrpSpPr>
        <p:grpSpPr bwMode="auto">
          <a:xfrm>
            <a:off x="0" y="4887528"/>
            <a:ext cx="9168828" cy="1029204"/>
            <a:chOff x="1392" y="1936"/>
            <a:chExt cx="4896" cy="448"/>
          </a:xfrm>
        </p:grpSpPr>
        <p:sp>
          <p:nvSpPr>
            <p:cNvPr id="285" name="Rectangle 284"/>
            <p:cNvSpPr>
              <a:spLocks noChangeArrowheads="1"/>
            </p:cNvSpPr>
            <p:nvPr/>
          </p:nvSpPr>
          <p:spPr bwMode="auto">
            <a:xfrm>
              <a:off x="1392" y="1936"/>
              <a:ext cx="4896" cy="448"/>
            </a:xfrm>
            <a:prstGeom prst="rect">
              <a:avLst/>
            </a:prstGeom>
            <a:solidFill>
              <a:srgbClr val="58595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6" name="Rectangle 285"/>
            <p:cNvSpPr>
              <a:spLocks noChangeArrowheads="1"/>
            </p:cNvSpPr>
            <p:nvPr/>
          </p:nvSpPr>
          <p:spPr bwMode="auto">
            <a:xfrm>
              <a:off x="163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 name="Rectangle 286"/>
            <p:cNvSpPr>
              <a:spLocks noChangeArrowheads="1"/>
            </p:cNvSpPr>
            <p:nvPr/>
          </p:nvSpPr>
          <p:spPr bwMode="auto">
            <a:xfrm>
              <a:off x="2424"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8" name="Rectangle 287"/>
            <p:cNvSpPr>
              <a:spLocks noChangeArrowheads="1"/>
            </p:cNvSpPr>
            <p:nvPr/>
          </p:nvSpPr>
          <p:spPr bwMode="auto">
            <a:xfrm>
              <a:off x="3212"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9" name="Rectangle 288"/>
            <p:cNvSpPr>
              <a:spLocks noChangeArrowheads="1"/>
            </p:cNvSpPr>
            <p:nvPr/>
          </p:nvSpPr>
          <p:spPr bwMode="auto">
            <a:xfrm>
              <a:off x="4000"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0" name="Rectangle 289"/>
            <p:cNvSpPr>
              <a:spLocks noChangeArrowheads="1"/>
            </p:cNvSpPr>
            <p:nvPr/>
          </p:nvSpPr>
          <p:spPr bwMode="auto">
            <a:xfrm>
              <a:off x="4788"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1" name="Rectangle 290"/>
            <p:cNvSpPr>
              <a:spLocks noChangeArrowheads="1"/>
            </p:cNvSpPr>
            <p:nvPr/>
          </p:nvSpPr>
          <p:spPr bwMode="auto">
            <a:xfrm>
              <a:off x="557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2" name="Rectangle 291"/>
            <p:cNvSpPr>
              <a:spLocks noChangeArrowheads="1"/>
            </p:cNvSpPr>
            <p:nvPr/>
          </p:nvSpPr>
          <p:spPr bwMode="auto">
            <a:xfrm>
              <a:off x="1392" y="1962"/>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3" name="Rectangle 292"/>
            <p:cNvSpPr>
              <a:spLocks noChangeArrowheads="1"/>
            </p:cNvSpPr>
            <p:nvPr/>
          </p:nvSpPr>
          <p:spPr bwMode="auto">
            <a:xfrm>
              <a:off x="1392" y="2334"/>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160" name="Oval 159"/>
          <p:cNvSpPr/>
          <p:nvPr/>
        </p:nvSpPr>
        <p:spPr>
          <a:xfrm>
            <a:off x="4524790" y="6036800"/>
            <a:ext cx="4114800" cy="623939"/>
          </a:xfrm>
          <a:prstGeom prst="ellipse">
            <a:avLst/>
          </a:prstGeom>
          <a:solidFill>
            <a:schemeClr val="tx1">
              <a:lumMod val="50000"/>
              <a:lumOff val="50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64" name="Group 4"/>
          <p:cNvGrpSpPr>
            <a:grpSpLocks noChangeAspect="1"/>
          </p:cNvGrpSpPr>
          <p:nvPr/>
        </p:nvGrpSpPr>
        <p:grpSpPr bwMode="auto">
          <a:xfrm>
            <a:off x="6187718" y="2483882"/>
            <a:ext cx="1103615" cy="3899447"/>
            <a:chOff x="1364" y="1710"/>
            <a:chExt cx="720" cy="2544"/>
          </a:xfrm>
        </p:grpSpPr>
        <p:sp>
          <p:nvSpPr>
            <p:cNvPr id="65" name="Freeform 5"/>
            <p:cNvSpPr>
              <a:spLocks/>
            </p:cNvSpPr>
            <p:nvPr/>
          </p:nvSpPr>
          <p:spPr bwMode="auto">
            <a:xfrm>
              <a:off x="1760" y="4082"/>
              <a:ext cx="226" cy="170"/>
            </a:xfrm>
            <a:custGeom>
              <a:avLst/>
              <a:gdLst>
                <a:gd name="T0" fmla="*/ 12 w 226"/>
                <a:gd name="T1" fmla="*/ 30 h 170"/>
                <a:gd name="T2" fmla="*/ 12 w 226"/>
                <a:gd name="T3" fmla="*/ 30 h 170"/>
                <a:gd name="T4" fmla="*/ 6 w 226"/>
                <a:gd name="T5" fmla="*/ 36 h 170"/>
                <a:gd name="T6" fmla="*/ 4 w 226"/>
                <a:gd name="T7" fmla="*/ 42 h 170"/>
                <a:gd name="T8" fmla="*/ 0 w 226"/>
                <a:gd name="T9" fmla="*/ 54 h 170"/>
                <a:gd name="T10" fmla="*/ 0 w 226"/>
                <a:gd name="T11" fmla="*/ 54 h 170"/>
                <a:gd name="T12" fmla="*/ 0 w 226"/>
                <a:gd name="T13" fmla="*/ 62 h 170"/>
                <a:gd name="T14" fmla="*/ 2 w 226"/>
                <a:gd name="T15" fmla="*/ 70 h 170"/>
                <a:gd name="T16" fmla="*/ 8 w 226"/>
                <a:gd name="T17" fmla="*/ 76 h 170"/>
                <a:gd name="T18" fmla="*/ 14 w 226"/>
                <a:gd name="T19" fmla="*/ 80 h 170"/>
                <a:gd name="T20" fmla="*/ 14 w 226"/>
                <a:gd name="T21" fmla="*/ 80 h 170"/>
                <a:gd name="T22" fmla="*/ 42 w 226"/>
                <a:gd name="T23" fmla="*/ 90 h 170"/>
                <a:gd name="T24" fmla="*/ 58 w 226"/>
                <a:gd name="T25" fmla="*/ 98 h 170"/>
                <a:gd name="T26" fmla="*/ 64 w 226"/>
                <a:gd name="T27" fmla="*/ 102 h 170"/>
                <a:gd name="T28" fmla="*/ 70 w 226"/>
                <a:gd name="T29" fmla="*/ 106 h 170"/>
                <a:gd name="T30" fmla="*/ 70 w 226"/>
                <a:gd name="T31" fmla="*/ 106 h 170"/>
                <a:gd name="T32" fmla="*/ 82 w 226"/>
                <a:gd name="T33" fmla="*/ 120 h 170"/>
                <a:gd name="T34" fmla="*/ 98 w 226"/>
                <a:gd name="T35" fmla="*/ 136 h 170"/>
                <a:gd name="T36" fmla="*/ 114 w 226"/>
                <a:gd name="T37" fmla="*/ 150 h 170"/>
                <a:gd name="T38" fmla="*/ 122 w 226"/>
                <a:gd name="T39" fmla="*/ 154 h 170"/>
                <a:gd name="T40" fmla="*/ 130 w 226"/>
                <a:gd name="T41" fmla="*/ 158 h 170"/>
                <a:gd name="T42" fmla="*/ 130 w 226"/>
                <a:gd name="T43" fmla="*/ 158 h 170"/>
                <a:gd name="T44" fmla="*/ 148 w 226"/>
                <a:gd name="T45" fmla="*/ 164 h 170"/>
                <a:gd name="T46" fmla="*/ 166 w 226"/>
                <a:gd name="T47" fmla="*/ 168 h 170"/>
                <a:gd name="T48" fmla="*/ 184 w 226"/>
                <a:gd name="T49" fmla="*/ 170 h 170"/>
                <a:gd name="T50" fmla="*/ 196 w 226"/>
                <a:gd name="T51" fmla="*/ 168 h 170"/>
                <a:gd name="T52" fmla="*/ 196 w 226"/>
                <a:gd name="T53" fmla="*/ 168 h 170"/>
                <a:gd name="T54" fmla="*/ 214 w 226"/>
                <a:gd name="T55" fmla="*/ 162 h 170"/>
                <a:gd name="T56" fmla="*/ 222 w 226"/>
                <a:gd name="T57" fmla="*/ 156 h 170"/>
                <a:gd name="T58" fmla="*/ 226 w 226"/>
                <a:gd name="T59" fmla="*/ 150 h 170"/>
                <a:gd name="T60" fmla="*/ 226 w 226"/>
                <a:gd name="T61" fmla="*/ 150 h 170"/>
                <a:gd name="T62" fmla="*/ 226 w 226"/>
                <a:gd name="T63" fmla="*/ 146 h 170"/>
                <a:gd name="T64" fmla="*/ 224 w 226"/>
                <a:gd name="T65" fmla="*/ 138 h 170"/>
                <a:gd name="T66" fmla="*/ 214 w 226"/>
                <a:gd name="T67" fmla="*/ 122 h 170"/>
                <a:gd name="T68" fmla="*/ 192 w 226"/>
                <a:gd name="T69" fmla="*/ 92 h 170"/>
                <a:gd name="T70" fmla="*/ 192 w 226"/>
                <a:gd name="T71" fmla="*/ 92 h 170"/>
                <a:gd name="T72" fmla="*/ 160 w 226"/>
                <a:gd name="T73" fmla="*/ 50 h 170"/>
                <a:gd name="T74" fmla="*/ 124 w 226"/>
                <a:gd name="T75" fmla="*/ 4 h 170"/>
                <a:gd name="T76" fmla="*/ 124 w 226"/>
                <a:gd name="T77" fmla="*/ 4 h 170"/>
                <a:gd name="T78" fmla="*/ 120 w 226"/>
                <a:gd name="T79" fmla="*/ 0 h 170"/>
                <a:gd name="T80" fmla="*/ 116 w 226"/>
                <a:gd name="T81" fmla="*/ 0 h 170"/>
                <a:gd name="T82" fmla="*/ 102 w 226"/>
                <a:gd name="T83" fmla="*/ 0 h 170"/>
                <a:gd name="T84" fmla="*/ 82 w 226"/>
                <a:gd name="T85" fmla="*/ 4 h 170"/>
                <a:gd name="T86" fmla="*/ 62 w 226"/>
                <a:gd name="T87" fmla="*/ 10 h 170"/>
                <a:gd name="T88" fmla="*/ 28 w 226"/>
                <a:gd name="T89" fmla="*/ 24 h 170"/>
                <a:gd name="T90" fmla="*/ 12 w 226"/>
                <a:gd name="T91" fmla="*/ 30 h 170"/>
                <a:gd name="T92" fmla="*/ 12 w 226"/>
                <a:gd name="T93" fmla="*/ 3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6" h="170">
                  <a:moveTo>
                    <a:pt x="12" y="30"/>
                  </a:moveTo>
                  <a:lnTo>
                    <a:pt x="12" y="30"/>
                  </a:lnTo>
                  <a:lnTo>
                    <a:pt x="6" y="36"/>
                  </a:lnTo>
                  <a:lnTo>
                    <a:pt x="4" y="42"/>
                  </a:lnTo>
                  <a:lnTo>
                    <a:pt x="0" y="54"/>
                  </a:lnTo>
                  <a:lnTo>
                    <a:pt x="0" y="54"/>
                  </a:lnTo>
                  <a:lnTo>
                    <a:pt x="0" y="62"/>
                  </a:lnTo>
                  <a:lnTo>
                    <a:pt x="2" y="70"/>
                  </a:lnTo>
                  <a:lnTo>
                    <a:pt x="8" y="76"/>
                  </a:lnTo>
                  <a:lnTo>
                    <a:pt x="14" y="80"/>
                  </a:lnTo>
                  <a:lnTo>
                    <a:pt x="14" y="80"/>
                  </a:lnTo>
                  <a:lnTo>
                    <a:pt x="42" y="90"/>
                  </a:lnTo>
                  <a:lnTo>
                    <a:pt x="58" y="98"/>
                  </a:lnTo>
                  <a:lnTo>
                    <a:pt x="64" y="102"/>
                  </a:lnTo>
                  <a:lnTo>
                    <a:pt x="70" y="106"/>
                  </a:lnTo>
                  <a:lnTo>
                    <a:pt x="70" y="106"/>
                  </a:lnTo>
                  <a:lnTo>
                    <a:pt x="82" y="120"/>
                  </a:lnTo>
                  <a:lnTo>
                    <a:pt x="98" y="136"/>
                  </a:lnTo>
                  <a:lnTo>
                    <a:pt x="114" y="150"/>
                  </a:lnTo>
                  <a:lnTo>
                    <a:pt x="122" y="154"/>
                  </a:lnTo>
                  <a:lnTo>
                    <a:pt x="130" y="158"/>
                  </a:lnTo>
                  <a:lnTo>
                    <a:pt x="130" y="158"/>
                  </a:lnTo>
                  <a:lnTo>
                    <a:pt x="148" y="164"/>
                  </a:lnTo>
                  <a:lnTo>
                    <a:pt x="166" y="168"/>
                  </a:lnTo>
                  <a:lnTo>
                    <a:pt x="184" y="170"/>
                  </a:lnTo>
                  <a:lnTo>
                    <a:pt x="196" y="168"/>
                  </a:lnTo>
                  <a:lnTo>
                    <a:pt x="196" y="168"/>
                  </a:lnTo>
                  <a:lnTo>
                    <a:pt x="214" y="162"/>
                  </a:lnTo>
                  <a:lnTo>
                    <a:pt x="222" y="156"/>
                  </a:lnTo>
                  <a:lnTo>
                    <a:pt x="226" y="150"/>
                  </a:lnTo>
                  <a:lnTo>
                    <a:pt x="226" y="150"/>
                  </a:lnTo>
                  <a:lnTo>
                    <a:pt x="226" y="146"/>
                  </a:lnTo>
                  <a:lnTo>
                    <a:pt x="224" y="138"/>
                  </a:lnTo>
                  <a:lnTo>
                    <a:pt x="214" y="122"/>
                  </a:lnTo>
                  <a:lnTo>
                    <a:pt x="192" y="92"/>
                  </a:lnTo>
                  <a:lnTo>
                    <a:pt x="192" y="92"/>
                  </a:lnTo>
                  <a:lnTo>
                    <a:pt x="160" y="50"/>
                  </a:lnTo>
                  <a:lnTo>
                    <a:pt x="124" y="4"/>
                  </a:lnTo>
                  <a:lnTo>
                    <a:pt x="124" y="4"/>
                  </a:lnTo>
                  <a:lnTo>
                    <a:pt x="120" y="0"/>
                  </a:lnTo>
                  <a:lnTo>
                    <a:pt x="116" y="0"/>
                  </a:lnTo>
                  <a:lnTo>
                    <a:pt x="102" y="0"/>
                  </a:lnTo>
                  <a:lnTo>
                    <a:pt x="82" y="4"/>
                  </a:lnTo>
                  <a:lnTo>
                    <a:pt x="62" y="10"/>
                  </a:lnTo>
                  <a:lnTo>
                    <a:pt x="28" y="24"/>
                  </a:lnTo>
                  <a:lnTo>
                    <a:pt x="12" y="30"/>
                  </a:lnTo>
                  <a:lnTo>
                    <a:pt x="12" y="3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6" name="Freeform 6"/>
            <p:cNvSpPr>
              <a:spLocks/>
            </p:cNvSpPr>
            <p:nvPr/>
          </p:nvSpPr>
          <p:spPr bwMode="auto">
            <a:xfrm>
              <a:off x="1760" y="4136"/>
              <a:ext cx="226" cy="116"/>
            </a:xfrm>
            <a:custGeom>
              <a:avLst/>
              <a:gdLst>
                <a:gd name="T0" fmla="*/ 0 w 226"/>
                <a:gd name="T1" fmla="*/ 0 h 116"/>
                <a:gd name="T2" fmla="*/ 0 w 226"/>
                <a:gd name="T3" fmla="*/ 0 h 116"/>
                <a:gd name="T4" fmla="*/ 0 w 226"/>
                <a:gd name="T5" fmla="*/ 8 h 116"/>
                <a:gd name="T6" fmla="*/ 2 w 226"/>
                <a:gd name="T7" fmla="*/ 16 h 116"/>
                <a:gd name="T8" fmla="*/ 8 w 226"/>
                <a:gd name="T9" fmla="*/ 22 h 116"/>
                <a:gd name="T10" fmla="*/ 14 w 226"/>
                <a:gd name="T11" fmla="*/ 26 h 116"/>
                <a:gd name="T12" fmla="*/ 14 w 226"/>
                <a:gd name="T13" fmla="*/ 26 h 116"/>
                <a:gd name="T14" fmla="*/ 42 w 226"/>
                <a:gd name="T15" fmla="*/ 36 h 116"/>
                <a:gd name="T16" fmla="*/ 58 w 226"/>
                <a:gd name="T17" fmla="*/ 44 h 116"/>
                <a:gd name="T18" fmla="*/ 64 w 226"/>
                <a:gd name="T19" fmla="*/ 48 h 116"/>
                <a:gd name="T20" fmla="*/ 70 w 226"/>
                <a:gd name="T21" fmla="*/ 52 h 116"/>
                <a:gd name="T22" fmla="*/ 70 w 226"/>
                <a:gd name="T23" fmla="*/ 52 h 116"/>
                <a:gd name="T24" fmla="*/ 82 w 226"/>
                <a:gd name="T25" fmla="*/ 66 h 116"/>
                <a:gd name="T26" fmla="*/ 98 w 226"/>
                <a:gd name="T27" fmla="*/ 82 h 116"/>
                <a:gd name="T28" fmla="*/ 114 w 226"/>
                <a:gd name="T29" fmla="*/ 96 h 116"/>
                <a:gd name="T30" fmla="*/ 122 w 226"/>
                <a:gd name="T31" fmla="*/ 100 h 116"/>
                <a:gd name="T32" fmla="*/ 130 w 226"/>
                <a:gd name="T33" fmla="*/ 104 h 116"/>
                <a:gd name="T34" fmla="*/ 130 w 226"/>
                <a:gd name="T35" fmla="*/ 104 h 116"/>
                <a:gd name="T36" fmla="*/ 146 w 226"/>
                <a:gd name="T37" fmla="*/ 110 h 116"/>
                <a:gd name="T38" fmla="*/ 160 w 226"/>
                <a:gd name="T39" fmla="*/ 114 h 116"/>
                <a:gd name="T40" fmla="*/ 176 w 226"/>
                <a:gd name="T41" fmla="*/ 116 h 116"/>
                <a:gd name="T42" fmla="*/ 196 w 226"/>
                <a:gd name="T43" fmla="*/ 114 h 116"/>
                <a:gd name="T44" fmla="*/ 196 w 226"/>
                <a:gd name="T45" fmla="*/ 114 h 116"/>
                <a:gd name="T46" fmla="*/ 206 w 226"/>
                <a:gd name="T47" fmla="*/ 112 h 116"/>
                <a:gd name="T48" fmla="*/ 214 w 226"/>
                <a:gd name="T49" fmla="*/ 108 h 116"/>
                <a:gd name="T50" fmla="*/ 222 w 226"/>
                <a:gd name="T51" fmla="*/ 104 h 116"/>
                <a:gd name="T52" fmla="*/ 226 w 226"/>
                <a:gd name="T53" fmla="*/ 96 h 116"/>
                <a:gd name="T54" fmla="*/ 226 w 226"/>
                <a:gd name="T55" fmla="*/ 96 h 116"/>
                <a:gd name="T56" fmla="*/ 216 w 226"/>
                <a:gd name="T57" fmla="*/ 100 h 116"/>
                <a:gd name="T58" fmla="*/ 204 w 226"/>
                <a:gd name="T59" fmla="*/ 102 h 116"/>
                <a:gd name="T60" fmla="*/ 192 w 226"/>
                <a:gd name="T61" fmla="*/ 102 h 116"/>
                <a:gd name="T62" fmla="*/ 192 w 226"/>
                <a:gd name="T63" fmla="*/ 102 h 116"/>
                <a:gd name="T64" fmla="*/ 180 w 226"/>
                <a:gd name="T65" fmla="*/ 104 h 116"/>
                <a:gd name="T66" fmla="*/ 164 w 226"/>
                <a:gd name="T67" fmla="*/ 102 h 116"/>
                <a:gd name="T68" fmla="*/ 154 w 226"/>
                <a:gd name="T69" fmla="*/ 100 h 116"/>
                <a:gd name="T70" fmla="*/ 146 w 226"/>
                <a:gd name="T71" fmla="*/ 98 h 116"/>
                <a:gd name="T72" fmla="*/ 136 w 226"/>
                <a:gd name="T73" fmla="*/ 92 h 116"/>
                <a:gd name="T74" fmla="*/ 126 w 226"/>
                <a:gd name="T75" fmla="*/ 86 h 116"/>
                <a:gd name="T76" fmla="*/ 126 w 226"/>
                <a:gd name="T77" fmla="*/ 86 h 116"/>
                <a:gd name="T78" fmla="*/ 116 w 226"/>
                <a:gd name="T79" fmla="*/ 78 h 116"/>
                <a:gd name="T80" fmla="*/ 108 w 226"/>
                <a:gd name="T81" fmla="*/ 70 h 116"/>
                <a:gd name="T82" fmla="*/ 92 w 226"/>
                <a:gd name="T83" fmla="*/ 52 h 116"/>
                <a:gd name="T84" fmla="*/ 84 w 226"/>
                <a:gd name="T85" fmla="*/ 44 h 116"/>
                <a:gd name="T86" fmla="*/ 74 w 226"/>
                <a:gd name="T87" fmla="*/ 36 h 116"/>
                <a:gd name="T88" fmla="*/ 62 w 226"/>
                <a:gd name="T89" fmla="*/ 30 h 116"/>
                <a:gd name="T90" fmla="*/ 46 w 226"/>
                <a:gd name="T91" fmla="*/ 26 h 116"/>
                <a:gd name="T92" fmla="*/ 46 w 226"/>
                <a:gd name="T93" fmla="*/ 26 h 116"/>
                <a:gd name="T94" fmla="*/ 32 w 226"/>
                <a:gd name="T95" fmla="*/ 22 h 116"/>
                <a:gd name="T96" fmla="*/ 20 w 226"/>
                <a:gd name="T97" fmla="*/ 18 h 116"/>
                <a:gd name="T98" fmla="*/ 6 w 226"/>
                <a:gd name="T99" fmla="*/ 8 h 116"/>
                <a:gd name="T100" fmla="*/ 2 w 226"/>
                <a:gd name="T101" fmla="*/ 2 h 116"/>
                <a:gd name="T102" fmla="*/ 0 w 226"/>
                <a:gd name="T103" fmla="*/ 0 h 116"/>
                <a:gd name="T104" fmla="*/ 0 w 226"/>
                <a:gd name="T10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6" h="116">
                  <a:moveTo>
                    <a:pt x="0" y="0"/>
                  </a:moveTo>
                  <a:lnTo>
                    <a:pt x="0" y="0"/>
                  </a:lnTo>
                  <a:lnTo>
                    <a:pt x="0" y="8"/>
                  </a:lnTo>
                  <a:lnTo>
                    <a:pt x="2" y="16"/>
                  </a:lnTo>
                  <a:lnTo>
                    <a:pt x="8" y="22"/>
                  </a:lnTo>
                  <a:lnTo>
                    <a:pt x="14" y="26"/>
                  </a:lnTo>
                  <a:lnTo>
                    <a:pt x="14" y="26"/>
                  </a:lnTo>
                  <a:lnTo>
                    <a:pt x="42" y="36"/>
                  </a:lnTo>
                  <a:lnTo>
                    <a:pt x="58" y="44"/>
                  </a:lnTo>
                  <a:lnTo>
                    <a:pt x="64" y="48"/>
                  </a:lnTo>
                  <a:lnTo>
                    <a:pt x="70" y="52"/>
                  </a:lnTo>
                  <a:lnTo>
                    <a:pt x="70" y="52"/>
                  </a:lnTo>
                  <a:lnTo>
                    <a:pt x="82" y="66"/>
                  </a:lnTo>
                  <a:lnTo>
                    <a:pt x="98" y="82"/>
                  </a:lnTo>
                  <a:lnTo>
                    <a:pt x="114" y="96"/>
                  </a:lnTo>
                  <a:lnTo>
                    <a:pt x="122" y="100"/>
                  </a:lnTo>
                  <a:lnTo>
                    <a:pt x="130" y="104"/>
                  </a:lnTo>
                  <a:lnTo>
                    <a:pt x="130" y="104"/>
                  </a:lnTo>
                  <a:lnTo>
                    <a:pt x="146" y="110"/>
                  </a:lnTo>
                  <a:lnTo>
                    <a:pt x="160" y="114"/>
                  </a:lnTo>
                  <a:lnTo>
                    <a:pt x="176" y="116"/>
                  </a:lnTo>
                  <a:lnTo>
                    <a:pt x="196" y="114"/>
                  </a:lnTo>
                  <a:lnTo>
                    <a:pt x="196" y="114"/>
                  </a:lnTo>
                  <a:lnTo>
                    <a:pt x="206" y="112"/>
                  </a:lnTo>
                  <a:lnTo>
                    <a:pt x="214" y="108"/>
                  </a:lnTo>
                  <a:lnTo>
                    <a:pt x="222" y="104"/>
                  </a:lnTo>
                  <a:lnTo>
                    <a:pt x="226" y="96"/>
                  </a:lnTo>
                  <a:lnTo>
                    <a:pt x="226" y="96"/>
                  </a:lnTo>
                  <a:lnTo>
                    <a:pt x="216" y="100"/>
                  </a:lnTo>
                  <a:lnTo>
                    <a:pt x="204" y="102"/>
                  </a:lnTo>
                  <a:lnTo>
                    <a:pt x="192" y="102"/>
                  </a:lnTo>
                  <a:lnTo>
                    <a:pt x="192" y="102"/>
                  </a:lnTo>
                  <a:lnTo>
                    <a:pt x="180" y="104"/>
                  </a:lnTo>
                  <a:lnTo>
                    <a:pt x="164" y="102"/>
                  </a:lnTo>
                  <a:lnTo>
                    <a:pt x="154" y="100"/>
                  </a:lnTo>
                  <a:lnTo>
                    <a:pt x="146" y="98"/>
                  </a:lnTo>
                  <a:lnTo>
                    <a:pt x="136" y="92"/>
                  </a:lnTo>
                  <a:lnTo>
                    <a:pt x="126" y="86"/>
                  </a:lnTo>
                  <a:lnTo>
                    <a:pt x="126" y="86"/>
                  </a:lnTo>
                  <a:lnTo>
                    <a:pt x="116" y="78"/>
                  </a:lnTo>
                  <a:lnTo>
                    <a:pt x="108" y="70"/>
                  </a:lnTo>
                  <a:lnTo>
                    <a:pt x="92" y="52"/>
                  </a:lnTo>
                  <a:lnTo>
                    <a:pt x="84" y="44"/>
                  </a:lnTo>
                  <a:lnTo>
                    <a:pt x="74" y="36"/>
                  </a:lnTo>
                  <a:lnTo>
                    <a:pt x="62" y="30"/>
                  </a:lnTo>
                  <a:lnTo>
                    <a:pt x="46" y="26"/>
                  </a:lnTo>
                  <a:lnTo>
                    <a:pt x="46" y="26"/>
                  </a:lnTo>
                  <a:lnTo>
                    <a:pt x="32" y="22"/>
                  </a:lnTo>
                  <a:lnTo>
                    <a:pt x="20" y="18"/>
                  </a:lnTo>
                  <a:lnTo>
                    <a:pt x="6" y="8"/>
                  </a:lnTo>
                  <a:lnTo>
                    <a:pt x="2" y="2"/>
                  </a:lnTo>
                  <a:lnTo>
                    <a:pt x="0" y="0"/>
                  </a:lnTo>
                  <a:lnTo>
                    <a:pt x="0" y="0"/>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7" name="Freeform 7"/>
            <p:cNvSpPr>
              <a:spLocks/>
            </p:cNvSpPr>
            <p:nvPr/>
          </p:nvSpPr>
          <p:spPr bwMode="auto">
            <a:xfrm>
              <a:off x="1470" y="4036"/>
              <a:ext cx="180" cy="218"/>
            </a:xfrm>
            <a:custGeom>
              <a:avLst/>
              <a:gdLst>
                <a:gd name="T0" fmla="*/ 178 w 180"/>
                <a:gd name="T1" fmla="*/ 64 h 218"/>
                <a:gd name="T2" fmla="*/ 178 w 180"/>
                <a:gd name="T3" fmla="*/ 64 h 218"/>
                <a:gd name="T4" fmla="*/ 180 w 180"/>
                <a:gd name="T5" fmla="*/ 78 h 218"/>
                <a:gd name="T6" fmla="*/ 180 w 180"/>
                <a:gd name="T7" fmla="*/ 90 h 218"/>
                <a:gd name="T8" fmla="*/ 180 w 180"/>
                <a:gd name="T9" fmla="*/ 90 h 218"/>
                <a:gd name="T10" fmla="*/ 178 w 180"/>
                <a:gd name="T11" fmla="*/ 100 h 218"/>
                <a:gd name="T12" fmla="*/ 174 w 180"/>
                <a:gd name="T13" fmla="*/ 108 h 218"/>
                <a:gd name="T14" fmla="*/ 174 w 180"/>
                <a:gd name="T15" fmla="*/ 108 h 218"/>
                <a:gd name="T16" fmla="*/ 166 w 180"/>
                <a:gd name="T17" fmla="*/ 116 h 218"/>
                <a:gd name="T18" fmla="*/ 154 w 180"/>
                <a:gd name="T19" fmla="*/ 124 h 218"/>
                <a:gd name="T20" fmla="*/ 144 w 180"/>
                <a:gd name="T21" fmla="*/ 134 h 218"/>
                <a:gd name="T22" fmla="*/ 140 w 180"/>
                <a:gd name="T23" fmla="*/ 140 h 218"/>
                <a:gd name="T24" fmla="*/ 138 w 180"/>
                <a:gd name="T25" fmla="*/ 146 h 218"/>
                <a:gd name="T26" fmla="*/ 138 w 180"/>
                <a:gd name="T27" fmla="*/ 146 h 218"/>
                <a:gd name="T28" fmla="*/ 134 w 180"/>
                <a:gd name="T29" fmla="*/ 160 h 218"/>
                <a:gd name="T30" fmla="*/ 130 w 180"/>
                <a:gd name="T31" fmla="*/ 172 h 218"/>
                <a:gd name="T32" fmla="*/ 126 w 180"/>
                <a:gd name="T33" fmla="*/ 180 h 218"/>
                <a:gd name="T34" fmla="*/ 122 w 180"/>
                <a:gd name="T35" fmla="*/ 186 h 218"/>
                <a:gd name="T36" fmla="*/ 114 w 180"/>
                <a:gd name="T37" fmla="*/ 192 h 218"/>
                <a:gd name="T38" fmla="*/ 104 w 180"/>
                <a:gd name="T39" fmla="*/ 198 h 218"/>
                <a:gd name="T40" fmla="*/ 104 w 180"/>
                <a:gd name="T41" fmla="*/ 198 h 218"/>
                <a:gd name="T42" fmla="*/ 80 w 180"/>
                <a:gd name="T43" fmla="*/ 208 h 218"/>
                <a:gd name="T44" fmla="*/ 62 w 180"/>
                <a:gd name="T45" fmla="*/ 214 h 218"/>
                <a:gd name="T46" fmla="*/ 46 w 180"/>
                <a:gd name="T47" fmla="*/ 218 h 218"/>
                <a:gd name="T48" fmla="*/ 36 w 180"/>
                <a:gd name="T49" fmla="*/ 218 h 218"/>
                <a:gd name="T50" fmla="*/ 36 w 180"/>
                <a:gd name="T51" fmla="*/ 218 h 218"/>
                <a:gd name="T52" fmla="*/ 24 w 180"/>
                <a:gd name="T53" fmla="*/ 218 h 218"/>
                <a:gd name="T54" fmla="*/ 18 w 180"/>
                <a:gd name="T55" fmla="*/ 218 h 218"/>
                <a:gd name="T56" fmla="*/ 12 w 180"/>
                <a:gd name="T57" fmla="*/ 218 h 218"/>
                <a:gd name="T58" fmla="*/ 6 w 180"/>
                <a:gd name="T59" fmla="*/ 214 h 218"/>
                <a:gd name="T60" fmla="*/ 2 w 180"/>
                <a:gd name="T61" fmla="*/ 210 h 218"/>
                <a:gd name="T62" fmla="*/ 0 w 180"/>
                <a:gd name="T63" fmla="*/ 202 h 218"/>
                <a:gd name="T64" fmla="*/ 2 w 180"/>
                <a:gd name="T65" fmla="*/ 192 h 218"/>
                <a:gd name="T66" fmla="*/ 2 w 180"/>
                <a:gd name="T67" fmla="*/ 192 h 218"/>
                <a:gd name="T68" fmla="*/ 8 w 180"/>
                <a:gd name="T69" fmla="*/ 168 h 218"/>
                <a:gd name="T70" fmla="*/ 14 w 180"/>
                <a:gd name="T71" fmla="*/ 148 h 218"/>
                <a:gd name="T72" fmla="*/ 26 w 180"/>
                <a:gd name="T73" fmla="*/ 128 h 218"/>
                <a:gd name="T74" fmla="*/ 40 w 180"/>
                <a:gd name="T75" fmla="*/ 108 h 218"/>
                <a:gd name="T76" fmla="*/ 40 w 180"/>
                <a:gd name="T77" fmla="*/ 108 h 218"/>
                <a:gd name="T78" fmla="*/ 48 w 180"/>
                <a:gd name="T79" fmla="*/ 96 h 218"/>
                <a:gd name="T80" fmla="*/ 56 w 180"/>
                <a:gd name="T81" fmla="*/ 80 h 218"/>
                <a:gd name="T82" fmla="*/ 76 w 180"/>
                <a:gd name="T83" fmla="*/ 44 h 218"/>
                <a:gd name="T84" fmla="*/ 94 w 180"/>
                <a:gd name="T85" fmla="*/ 0 h 218"/>
                <a:gd name="T86" fmla="*/ 178 w 180"/>
                <a:gd name="T87" fmla="*/ 6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0" h="218">
                  <a:moveTo>
                    <a:pt x="178" y="64"/>
                  </a:moveTo>
                  <a:lnTo>
                    <a:pt x="178" y="64"/>
                  </a:lnTo>
                  <a:lnTo>
                    <a:pt x="180" y="78"/>
                  </a:lnTo>
                  <a:lnTo>
                    <a:pt x="180" y="90"/>
                  </a:lnTo>
                  <a:lnTo>
                    <a:pt x="180" y="90"/>
                  </a:lnTo>
                  <a:lnTo>
                    <a:pt x="178" y="100"/>
                  </a:lnTo>
                  <a:lnTo>
                    <a:pt x="174" y="108"/>
                  </a:lnTo>
                  <a:lnTo>
                    <a:pt x="174" y="108"/>
                  </a:lnTo>
                  <a:lnTo>
                    <a:pt x="166" y="116"/>
                  </a:lnTo>
                  <a:lnTo>
                    <a:pt x="154" y="124"/>
                  </a:lnTo>
                  <a:lnTo>
                    <a:pt x="144" y="134"/>
                  </a:lnTo>
                  <a:lnTo>
                    <a:pt x="140" y="140"/>
                  </a:lnTo>
                  <a:lnTo>
                    <a:pt x="138" y="146"/>
                  </a:lnTo>
                  <a:lnTo>
                    <a:pt x="138" y="146"/>
                  </a:lnTo>
                  <a:lnTo>
                    <a:pt x="134" y="160"/>
                  </a:lnTo>
                  <a:lnTo>
                    <a:pt x="130" y="172"/>
                  </a:lnTo>
                  <a:lnTo>
                    <a:pt x="126" y="180"/>
                  </a:lnTo>
                  <a:lnTo>
                    <a:pt x="122" y="186"/>
                  </a:lnTo>
                  <a:lnTo>
                    <a:pt x="114" y="192"/>
                  </a:lnTo>
                  <a:lnTo>
                    <a:pt x="104" y="198"/>
                  </a:lnTo>
                  <a:lnTo>
                    <a:pt x="104" y="198"/>
                  </a:lnTo>
                  <a:lnTo>
                    <a:pt x="80" y="208"/>
                  </a:lnTo>
                  <a:lnTo>
                    <a:pt x="62" y="214"/>
                  </a:lnTo>
                  <a:lnTo>
                    <a:pt x="46" y="218"/>
                  </a:lnTo>
                  <a:lnTo>
                    <a:pt x="36" y="218"/>
                  </a:lnTo>
                  <a:lnTo>
                    <a:pt x="36" y="218"/>
                  </a:lnTo>
                  <a:lnTo>
                    <a:pt x="24" y="218"/>
                  </a:lnTo>
                  <a:lnTo>
                    <a:pt x="18" y="218"/>
                  </a:lnTo>
                  <a:lnTo>
                    <a:pt x="12" y="218"/>
                  </a:lnTo>
                  <a:lnTo>
                    <a:pt x="6" y="214"/>
                  </a:lnTo>
                  <a:lnTo>
                    <a:pt x="2" y="210"/>
                  </a:lnTo>
                  <a:lnTo>
                    <a:pt x="0" y="202"/>
                  </a:lnTo>
                  <a:lnTo>
                    <a:pt x="2" y="192"/>
                  </a:lnTo>
                  <a:lnTo>
                    <a:pt x="2" y="192"/>
                  </a:lnTo>
                  <a:lnTo>
                    <a:pt x="8" y="168"/>
                  </a:lnTo>
                  <a:lnTo>
                    <a:pt x="14" y="148"/>
                  </a:lnTo>
                  <a:lnTo>
                    <a:pt x="26" y="128"/>
                  </a:lnTo>
                  <a:lnTo>
                    <a:pt x="40" y="108"/>
                  </a:lnTo>
                  <a:lnTo>
                    <a:pt x="40" y="108"/>
                  </a:lnTo>
                  <a:lnTo>
                    <a:pt x="48" y="96"/>
                  </a:lnTo>
                  <a:lnTo>
                    <a:pt x="56" y="80"/>
                  </a:lnTo>
                  <a:lnTo>
                    <a:pt x="76" y="44"/>
                  </a:lnTo>
                  <a:lnTo>
                    <a:pt x="94" y="0"/>
                  </a:lnTo>
                  <a:lnTo>
                    <a:pt x="178" y="64"/>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8" name="Freeform 8"/>
            <p:cNvSpPr>
              <a:spLocks/>
            </p:cNvSpPr>
            <p:nvPr/>
          </p:nvSpPr>
          <p:spPr bwMode="auto">
            <a:xfrm>
              <a:off x="1470" y="4126"/>
              <a:ext cx="180" cy="128"/>
            </a:xfrm>
            <a:custGeom>
              <a:avLst/>
              <a:gdLst>
                <a:gd name="T0" fmla="*/ 2 w 180"/>
                <a:gd name="T1" fmla="*/ 102 h 128"/>
                <a:gd name="T2" fmla="*/ 2 w 180"/>
                <a:gd name="T3" fmla="*/ 102 h 128"/>
                <a:gd name="T4" fmla="*/ 0 w 180"/>
                <a:gd name="T5" fmla="*/ 112 h 128"/>
                <a:gd name="T6" fmla="*/ 2 w 180"/>
                <a:gd name="T7" fmla="*/ 120 h 128"/>
                <a:gd name="T8" fmla="*/ 6 w 180"/>
                <a:gd name="T9" fmla="*/ 124 h 128"/>
                <a:gd name="T10" fmla="*/ 12 w 180"/>
                <a:gd name="T11" fmla="*/ 128 h 128"/>
                <a:gd name="T12" fmla="*/ 18 w 180"/>
                <a:gd name="T13" fmla="*/ 128 h 128"/>
                <a:gd name="T14" fmla="*/ 24 w 180"/>
                <a:gd name="T15" fmla="*/ 128 h 128"/>
                <a:gd name="T16" fmla="*/ 36 w 180"/>
                <a:gd name="T17" fmla="*/ 128 h 128"/>
                <a:gd name="T18" fmla="*/ 36 w 180"/>
                <a:gd name="T19" fmla="*/ 128 h 128"/>
                <a:gd name="T20" fmla="*/ 46 w 180"/>
                <a:gd name="T21" fmla="*/ 128 h 128"/>
                <a:gd name="T22" fmla="*/ 62 w 180"/>
                <a:gd name="T23" fmla="*/ 124 h 128"/>
                <a:gd name="T24" fmla="*/ 80 w 180"/>
                <a:gd name="T25" fmla="*/ 118 h 128"/>
                <a:gd name="T26" fmla="*/ 104 w 180"/>
                <a:gd name="T27" fmla="*/ 108 h 128"/>
                <a:gd name="T28" fmla="*/ 104 w 180"/>
                <a:gd name="T29" fmla="*/ 108 h 128"/>
                <a:gd name="T30" fmla="*/ 114 w 180"/>
                <a:gd name="T31" fmla="*/ 102 h 128"/>
                <a:gd name="T32" fmla="*/ 122 w 180"/>
                <a:gd name="T33" fmla="*/ 96 h 128"/>
                <a:gd name="T34" fmla="*/ 126 w 180"/>
                <a:gd name="T35" fmla="*/ 90 h 128"/>
                <a:gd name="T36" fmla="*/ 130 w 180"/>
                <a:gd name="T37" fmla="*/ 82 h 128"/>
                <a:gd name="T38" fmla="*/ 134 w 180"/>
                <a:gd name="T39" fmla="*/ 70 h 128"/>
                <a:gd name="T40" fmla="*/ 138 w 180"/>
                <a:gd name="T41" fmla="*/ 56 h 128"/>
                <a:gd name="T42" fmla="*/ 138 w 180"/>
                <a:gd name="T43" fmla="*/ 56 h 128"/>
                <a:gd name="T44" fmla="*/ 140 w 180"/>
                <a:gd name="T45" fmla="*/ 50 h 128"/>
                <a:gd name="T46" fmla="*/ 144 w 180"/>
                <a:gd name="T47" fmla="*/ 44 h 128"/>
                <a:gd name="T48" fmla="*/ 154 w 180"/>
                <a:gd name="T49" fmla="*/ 34 h 128"/>
                <a:gd name="T50" fmla="*/ 166 w 180"/>
                <a:gd name="T51" fmla="*/ 26 h 128"/>
                <a:gd name="T52" fmla="*/ 174 w 180"/>
                <a:gd name="T53" fmla="*/ 18 h 128"/>
                <a:gd name="T54" fmla="*/ 174 w 180"/>
                <a:gd name="T55" fmla="*/ 18 h 128"/>
                <a:gd name="T56" fmla="*/ 178 w 180"/>
                <a:gd name="T57" fmla="*/ 10 h 128"/>
                <a:gd name="T58" fmla="*/ 180 w 180"/>
                <a:gd name="T59" fmla="*/ 0 h 128"/>
                <a:gd name="T60" fmla="*/ 180 w 180"/>
                <a:gd name="T61" fmla="*/ 0 h 128"/>
                <a:gd name="T62" fmla="*/ 176 w 180"/>
                <a:gd name="T63" fmla="*/ 4 h 128"/>
                <a:gd name="T64" fmla="*/ 160 w 180"/>
                <a:gd name="T65" fmla="*/ 16 h 128"/>
                <a:gd name="T66" fmla="*/ 160 w 180"/>
                <a:gd name="T67" fmla="*/ 16 h 128"/>
                <a:gd name="T68" fmla="*/ 150 w 180"/>
                <a:gd name="T69" fmla="*/ 22 h 128"/>
                <a:gd name="T70" fmla="*/ 138 w 180"/>
                <a:gd name="T71" fmla="*/ 30 h 128"/>
                <a:gd name="T72" fmla="*/ 134 w 180"/>
                <a:gd name="T73" fmla="*/ 34 h 128"/>
                <a:gd name="T74" fmla="*/ 130 w 180"/>
                <a:gd name="T75" fmla="*/ 42 h 128"/>
                <a:gd name="T76" fmla="*/ 126 w 180"/>
                <a:gd name="T77" fmla="*/ 50 h 128"/>
                <a:gd name="T78" fmla="*/ 124 w 180"/>
                <a:gd name="T79" fmla="*/ 60 h 128"/>
                <a:gd name="T80" fmla="*/ 124 w 180"/>
                <a:gd name="T81" fmla="*/ 60 h 128"/>
                <a:gd name="T82" fmla="*/ 122 w 180"/>
                <a:gd name="T83" fmla="*/ 70 h 128"/>
                <a:gd name="T84" fmla="*/ 118 w 180"/>
                <a:gd name="T85" fmla="*/ 80 h 128"/>
                <a:gd name="T86" fmla="*/ 112 w 180"/>
                <a:gd name="T87" fmla="*/ 88 h 128"/>
                <a:gd name="T88" fmla="*/ 104 w 180"/>
                <a:gd name="T89" fmla="*/ 96 h 128"/>
                <a:gd name="T90" fmla="*/ 94 w 180"/>
                <a:gd name="T91" fmla="*/ 102 h 128"/>
                <a:gd name="T92" fmla="*/ 84 w 180"/>
                <a:gd name="T93" fmla="*/ 108 h 128"/>
                <a:gd name="T94" fmla="*/ 72 w 180"/>
                <a:gd name="T95" fmla="*/ 112 h 128"/>
                <a:gd name="T96" fmla="*/ 58 w 180"/>
                <a:gd name="T97" fmla="*/ 114 h 128"/>
                <a:gd name="T98" fmla="*/ 58 w 180"/>
                <a:gd name="T99" fmla="*/ 114 h 128"/>
                <a:gd name="T100" fmla="*/ 32 w 180"/>
                <a:gd name="T101" fmla="*/ 116 h 128"/>
                <a:gd name="T102" fmla="*/ 16 w 180"/>
                <a:gd name="T103" fmla="*/ 116 h 128"/>
                <a:gd name="T104" fmla="*/ 10 w 180"/>
                <a:gd name="T105" fmla="*/ 116 h 128"/>
                <a:gd name="T106" fmla="*/ 6 w 180"/>
                <a:gd name="T107" fmla="*/ 112 h 128"/>
                <a:gd name="T108" fmla="*/ 4 w 180"/>
                <a:gd name="T109" fmla="*/ 108 h 128"/>
                <a:gd name="T110" fmla="*/ 2 w 180"/>
                <a:gd name="T111" fmla="*/ 102 h 128"/>
                <a:gd name="T112" fmla="*/ 2 w 180"/>
                <a:gd name="T113"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128">
                  <a:moveTo>
                    <a:pt x="2" y="102"/>
                  </a:moveTo>
                  <a:lnTo>
                    <a:pt x="2" y="102"/>
                  </a:lnTo>
                  <a:lnTo>
                    <a:pt x="0" y="112"/>
                  </a:lnTo>
                  <a:lnTo>
                    <a:pt x="2" y="120"/>
                  </a:lnTo>
                  <a:lnTo>
                    <a:pt x="6" y="124"/>
                  </a:lnTo>
                  <a:lnTo>
                    <a:pt x="12" y="128"/>
                  </a:lnTo>
                  <a:lnTo>
                    <a:pt x="18" y="128"/>
                  </a:lnTo>
                  <a:lnTo>
                    <a:pt x="24" y="128"/>
                  </a:lnTo>
                  <a:lnTo>
                    <a:pt x="36" y="128"/>
                  </a:lnTo>
                  <a:lnTo>
                    <a:pt x="36" y="128"/>
                  </a:lnTo>
                  <a:lnTo>
                    <a:pt x="46" y="128"/>
                  </a:lnTo>
                  <a:lnTo>
                    <a:pt x="62" y="124"/>
                  </a:lnTo>
                  <a:lnTo>
                    <a:pt x="80" y="118"/>
                  </a:lnTo>
                  <a:lnTo>
                    <a:pt x="104" y="108"/>
                  </a:lnTo>
                  <a:lnTo>
                    <a:pt x="104" y="108"/>
                  </a:lnTo>
                  <a:lnTo>
                    <a:pt x="114" y="102"/>
                  </a:lnTo>
                  <a:lnTo>
                    <a:pt x="122" y="96"/>
                  </a:lnTo>
                  <a:lnTo>
                    <a:pt x="126" y="90"/>
                  </a:lnTo>
                  <a:lnTo>
                    <a:pt x="130" y="82"/>
                  </a:lnTo>
                  <a:lnTo>
                    <a:pt x="134" y="70"/>
                  </a:lnTo>
                  <a:lnTo>
                    <a:pt x="138" y="56"/>
                  </a:lnTo>
                  <a:lnTo>
                    <a:pt x="138" y="56"/>
                  </a:lnTo>
                  <a:lnTo>
                    <a:pt x="140" y="50"/>
                  </a:lnTo>
                  <a:lnTo>
                    <a:pt x="144" y="44"/>
                  </a:lnTo>
                  <a:lnTo>
                    <a:pt x="154" y="34"/>
                  </a:lnTo>
                  <a:lnTo>
                    <a:pt x="166" y="26"/>
                  </a:lnTo>
                  <a:lnTo>
                    <a:pt x="174" y="18"/>
                  </a:lnTo>
                  <a:lnTo>
                    <a:pt x="174" y="18"/>
                  </a:lnTo>
                  <a:lnTo>
                    <a:pt x="178" y="10"/>
                  </a:lnTo>
                  <a:lnTo>
                    <a:pt x="180" y="0"/>
                  </a:lnTo>
                  <a:lnTo>
                    <a:pt x="180" y="0"/>
                  </a:lnTo>
                  <a:lnTo>
                    <a:pt x="176" y="4"/>
                  </a:lnTo>
                  <a:lnTo>
                    <a:pt x="160" y="16"/>
                  </a:lnTo>
                  <a:lnTo>
                    <a:pt x="160" y="16"/>
                  </a:lnTo>
                  <a:lnTo>
                    <a:pt x="150" y="22"/>
                  </a:lnTo>
                  <a:lnTo>
                    <a:pt x="138" y="30"/>
                  </a:lnTo>
                  <a:lnTo>
                    <a:pt x="134" y="34"/>
                  </a:lnTo>
                  <a:lnTo>
                    <a:pt x="130" y="42"/>
                  </a:lnTo>
                  <a:lnTo>
                    <a:pt x="126" y="50"/>
                  </a:lnTo>
                  <a:lnTo>
                    <a:pt x="124" y="60"/>
                  </a:lnTo>
                  <a:lnTo>
                    <a:pt x="124" y="60"/>
                  </a:lnTo>
                  <a:lnTo>
                    <a:pt x="122" y="70"/>
                  </a:lnTo>
                  <a:lnTo>
                    <a:pt x="118" y="80"/>
                  </a:lnTo>
                  <a:lnTo>
                    <a:pt x="112" y="88"/>
                  </a:lnTo>
                  <a:lnTo>
                    <a:pt x="104" y="96"/>
                  </a:lnTo>
                  <a:lnTo>
                    <a:pt x="94" y="102"/>
                  </a:lnTo>
                  <a:lnTo>
                    <a:pt x="84" y="108"/>
                  </a:lnTo>
                  <a:lnTo>
                    <a:pt x="72" y="112"/>
                  </a:lnTo>
                  <a:lnTo>
                    <a:pt x="58" y="114"/>
                  </a:lnTo>
                  <a:lnTo>
                    <a:pt x="58" y="114"/>
                  </a:lnTo>
                  <a:lnTo>
                    <a:pt x="32" y="116"/>
                  </a:lnTo>
                  <a:lnTo>
                    <a:pt x="16" y="116"/>
                  </a:lnTo>
                  <a:lnTo>
                    <a:pt x="10" y="116"/>
                  </a:lnTo>
                  <a:lnTo>
                    <a:pt x="6" y="112"/>
                  </a:lnTo>
                  <a:lnTo>
                    <a:pt x="4" y="108"/>
                  </a:lnTo>
                  <a:lnTo>
                    <a:pt x="2" y="102"/>
                  </a:lnTo>
                  <a:lnTo>
                    <a:pt x="2" y="102"/>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9" name="Freeform 9"/>
            <p:cNvSpPr>
              <a:spLocks/>
            </p:cNvSpPr>
            <p:nvPr/>
          </p:nvSpPr>
          <p:spPr bwMode="auto">
            <a:xfrm>
              <a:off x="1628" y="1898"/>
              <a:ext cx="260" cy="356"/>
            </a:xfrm>
            <a:custGeom>
              <a:avLst/>
              <a:gdLst>
                <a:gd name="T0" fmla="*/ 260 w 260"/>
                <a:gd name="T1" fmla="*/ 226 h 356"/>
                <a:gd name="T2" fmla="*/ 260 w 260"/>
                <a:gd name="T3" fmla="*/ 226 h 356"/>
                <a:gd name="T4" fmla="*/ 254 w 260"/>
                <a:gd name="T5" fmla="*/ 212 h 356"/>
                <a:gd name="T6" fmla="*/ 246 w 260"/>
                <a:gd name="T7" fmla="*/ 200 h 356"/>
                <a:gd name="T8" fmla="*/ 232 w 260"/>
                <a:gd name="T9" fmla="*/ 180 h 356"/>
                <a:gd name="T10" fmla="*/ 218 w 260"/>
                <a:gd name="T11" fmla="*/ 166 h 356"/>
                <a:gd name="T12" fmla="*/ 214 w 260"/>
                <a:gd name="T13" fmla="*/ 162 h 356"/>
                <a:gd name="T14" fmla="*/ 212 w 260"/>
                <a:gd name="T15" fmla="*/ 162 h 356"/>
                <a:gd name="T16" fmla="*/ 212 w 260"/>
                <a:gd name="T17" fmla="*/ 162 h 356"/>
                <a:gd name="T18" fmla="*/ 218 w 260"/>
                <a:gd name="T19" fmla="*/ 142 h 356"/>
                <a:gd name="T20" fmla="*/ 224 w 260"/>
                <a:gd name="T21" fmla="*/ 122 h 356"/>
                <a:gd name="T22" fmla="*/ 230 w 260"/>
                <a:gd name="T23" fmla="*/ 86 h 356"/>
                <a:gd name="T24" fmla="*/ 234 w 260"/>
                <a:gd name="T25" fmla="*/ 60 h 356"/>
                <a:gd name="T26" fmla="*/ 234 w 260"/>
                <a:gd name="T27" fmla="*/ 52 h 356"/>
                <a:gd name="T28" fmla="*/ 200 w 260"/>
                <a:gd name="T29" fmla="*/ 30 h 356"/>
                <a:gd name="T30" fmla="*/ 200 w 260"/>
                <a:gd name="T31" fmla="*/ 30 h 356"/>
                <a:gd name="T32" fmla="*/ 180 w 260"/>
                <a:gd name="T33" fmla="*/ 22 h 356"/>
                <a:gd name="T34" fmla="*/ 136 w 260"/>
                <a:gd name="T35" fmla="*/ 6 h 356"/>
                <a:gd name="T36" fmla="*/ 112 w 260"/>
                <a:gd name="T37" fmla="*/ 2 h 356"/>
                <a:gd name="T38" fmla="*/ 90 w 260"/>
                <a:gd name="T39" fmla="*/ 0 h 356"/>
                <a:gd name="T40" fmla="*/ 82 w 260"/>
                <a:gd name="T41" fmla="*/ 0 h 356"/>
                <a:gd name="T42" fmla="*/ 74 w 260"/>
                <a:gd name="T43" fmla="*/ 2 h 356"/>
                <a:gd name="T44" fmla="*/ 70 w 260"/>
                <a:gd name="T45" fmla="*/ 6 h 356"/>
                <a:gd name="T46" fmla="*/ 68 w 260"/>
                <a:gd name="T47" fmla="*/ 12 h 356"/>
                <a:gd name="T48" fmla="*/ 68 w 260"/>
                <a:gd name="T49" fmla="*/ 12 h 356"/>
                <a:gd name="T50" fmla="*/ 66 w 260"/>
                <a:gd name="T51" fmla="*/ 40 h 356"/>
                <a:gd name="T52" fmla="*/ 58 w 260"/>
                <a:gd name="T53" fmla="*/ 76 h 356"/>
                <a:gd name="T54" fmla="*/ 42 w 260"/>
                <a:gd name="T55" fmla="*/ 158 h 356"/>
                <a:gd name="T56" fmla="*/ 42 w 260"/>
                <a:gd name="T57" fmla="*/ 158 h 356"/>
                <a:gd name="T58" fmla="*/ 26 w 260"/>
                <a:gd name="T59" fmla="*/ 172 h 356"/>
                <a:gd name="T60" fmla="*/ 14 w 260"/>
                <a:gd name="T61" fmla="*/ 186 h 356"/>
                <a:gd name="T62" fmla="*/ 0 w 260"/>
                <a:gd name="T63" fmla="*/ 204 h 356"/>
                <a:gd name="T64" fmla="*/ 22 w 260"/>
                <a:gd name="T65" fmla="*/ 356 h 356"/>
                <a:gd name="T66" fmla="*/ 22 w 260"/>
                <a:gd name="T67" fmla="*/ 356 h 356"/>
                <a:gd name="T68" fmla="*/ 62 w 260"/>
                <a:gd name="T69" fmla="*/ 342 h 356"/>
                <a:gd name="T70" fmla="*/ 102 w 260"/>
                <a:gd name="T71" fmla="*/ 326 h 356"/>
                <a:gd name="T72" fmla="*/ 146 w 260"/>
                <a:gd name="T73" fmla="*/ 306 h 356"/>
                <a:gd name="T74" fmla="*/ 192 w 260"/>
                <a:gd name="T75" fmla="*/ 286 h 356"/>
                <a:gd name="T76" fmla="*/ 228 w 260"/>
                <a:gd name="T77" fmla="*/ 264 h 356"/>
                <a:gd name="T78" fmla="*/ 244 w 260"/>
                <a:gd name="T79" fmla="*/ 254 h 356"/>
                <a:gd name="T80" fmla="*/ 254 w 260"/>
                <a:gd name="T81" fmla="*/ 244 h 356"/>
                <a:gd name="T82" fmla="*/ 260 w 260"/>
                <a:gd name="T83" fmla="*/ 234 h 356"/>
                <a:gd name="T84" fmla="*/ 260 w 260"/>
                <a:gd name="T85" fmla="*/ 230 h 356"/>
                <a:gd name="T86" fmla="*/ 260 w 260"/>
                <a:gd name="T87" fmla="*/ 226 h 356"/>
                <a:gd name="T88" fmla="*/ 260 w 260"/>
                <a:gd name="T89" fmla="*/ 22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356">
                  <a:moveTo>
                    <a:pt x="260" y="226"/>
                  </a:moveTo>
                  <a:lnTo>
                    <a:pt x="260" y="226"/>
                  </a:lnTo>
                  <a:lnTo>
                    <a:pt x="254" y="212"/>
                  </a:lnTo>
                  <a:lnTo>
                    <a:pt x="246" y="200"/>
                  </a:lnTo>
                  <a:lnTo>
                    <a:pt x="232" y="180"/>
                  </a:lnTo>
                  <a:lnTo>
                    <a:pt x="218" y="166"/>
                  </a:lnTo>
                  <a:lnTo>
                    <a:pt x="214" y="162"/>
                  </a:lnTo>
                  <a:lnTo>
                    <a:pt x="212" y="162"/>
                  </a:lnTo>
                  <a:lnTo>
                    <a:pt x="212" y="162"/>
                  </a:lnTo>
                  <a:lnTo>
                    <a:pt x="218" y="142"/>
                  </a:lnTo>
                  <a:lnTo>
                    <a:pt x="224" y="122"/>
                  </a:lnTo>
                  <a:lnTo>
                    <a:pt x="230" y="86"/>
                  </a:lnTo>
                  <a:lnTo>
                    <a:pt x="234" y="60"/>
                  </a:lnTo>
                  <a:lnTo>
                    <a:pt x="234" y="52"/>
                  </a:lnTo>
                  <a:lnTo>
                    <a:pt x="200" y="30"/>
                  </a:lnTo>
                  <a:lnTo>
                    <a:pt x="200" y="30"/>
                  </a:lnTo>
                  <a:lnTo>
                    <a:pt x="180" y="22"/>
                  </a:lnTo>
                  <a:lnTo>
                    <a:pt x="136" y="6"/>
                  </a:lnTo>
                  <a:lnTo>
                    <a:pt x="112" y="2"/>
                  </a:lnTo>
                  <a:lnTo>
                    <a:pt x="90" y="0"/>
                  </a:lnTo>
                  <a:lnTo>
                    <a:pt x="82" y="0"/>
                  </a:lnTo>
                  <a:lnTo>
                    <a:pt x="74" y="2"/>
                  </a:lnTo>
                  <a:lnTo>
                    <a:pt x="70" y="6"/>
                  </a:lnTo>
                  <a:lnTo>
                    <a:pt x="68" y="12"/>
                  </a:lnTo>
                  <a:lnTo>
                    <a:pt x="68" y="12"/>
                  </a:lnTo>
                  <a:lnTo>
                    <a:pt x="66" y="40"/>
                  </a:lnTo>
                  <a:lnTo>
                    <a:pt x="58" y="76"/>
                  </a:lnTo>
                  <a:lnTo>
                    <a:pt x="42" y="158"/>
                  </a:lnTo>
                  <a:lnTo>
                    <a:pt x="42" y="158"/>
                  </a:lnTo>
                  <a:lnTo>
                    <a:pt x="26" y="172"/>
                  </a:lnTo>
                  <a:lnTo>
                    <a:pt x="14" y="186"/>
                  </a:lnTo>
                  <a:lnTo>
                    <a:pt x="0" y="204"/>
                  </a:lnTo>
                  <a:lnTo>
                    <a:pt x="22" y="356"/>
                  </a:lnTo>
                  <a:lnTo>
                    <a:pt x="22" y="356"/>
                  </a:lnTo>
                  <a:lnTo>
                    <a:pt x="62" y="342"/>
                  </a:lnTo>
                  <a:lnTo>
                    <a:pt x="102" y="326"/>
                  </a:lnTo>
                  <a:lnTo>
                    <a:pt x="146" y="306"/>
                  </a:lnTo>
                  <a:lnTo>
                    <a:pt x="192" y="286"/>
                  </a:lnTo>
                  <a:lnTo>
                    <a:pt x="228" y="264"/>
                  </a:lnTo>
                  <a:lnTo>
                    <a:pt x="244" y="254"/>
                  </a:lnTo>
                  <a:lnTo>
                    <a:pt x="254" y="244"/>
                  </a:lnTo>
                  <a:lnTo>
                    <a:pt x="260" y="234"/>
                  </a:lnTo>
                  <a:lnTo>
                    <a:pt x="260" y="230"/>
                  </a:lnTo>
                  <a:lnTo>
                    <a:pt x="260" y="226"/>
                  </a:lnTo>
                  <a:lnTo>
                    <a:pt x="260" y="226"/>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0" name="Freeform 10"/>
            <p:cNvSpPr>
              <a:spLocks/>
            </p:cNvSpPr>
            <p:nvPr/>
          </p:nvSpPr>
          <p:spPr bwMode="auto">
            <a:xfrm>
              <a:off x="1674" y="1760"/>
              <a:ext cx="226" cy="296"/>
            </a:xfrm>
            <a:custGeom>
              <a:avLst/>
              <a:gdLst>
                <a:gd name="T0" fmla="*/ 16 w 226"/>
                <a:gd name="T1" fmla="*/ 222 h 296"/>
                <a:gd name="T2" fmla="*/ 16 w 226"/>
                <a:gd name="T3" fmla="*/ 222 h 296"/>
                <a:gd name="T4" fmla="*/ 4 w 226"/>
                <a:gd name="T5" fmla="*/ 184 h 296"/>
                <a:gd name="T6" fmla="*/ 2 w 226"/>
                <a:gd name="T7" fmla="*/ 170 h 296"/>
                <a:gd name="T8" fmla="*/ 0 w 226"/>
                <a:gd name="T9" fmla="*/ 156 h 296"/>
                <a:gd name="T10" fmla="*/ 2 w 226"/>
                <a:gd name="T11" fmla="*/ 142 h 296"/>
                <a:gd name="T12" fmla="*/ 6 w 226"/>
                <a:gd name="T13" fmla="*/ 126 h 296"/>
                <a:gd name="T14" fmla="*/ 12 w 226"/>
                <a:gd name="T15" fmla="*/ 110 h 296"/>
                <a:gd name="T16" fmla="*/ 20 w 226"/>
                <a:gd name="T17" fmla="*/ 92 h 296"/>
                <a:gd name="T18" fmla="*/ 20 w 226"/>
                <a:gd name="T19" fmla="*/ 92 h 296"/>
                <a:gd name="T20" fmla="*/ 24 w 226"/>
                <a:gd name="T21" fmla="*/ 82 h 296"/>
                <a:gd name="T22" fmla="*/ 32 w 226"/>
                <a:gd name="T23" fmla="*/ 72 h 296"/>
                <a:gd name="T24" fmla="*/ 48 w 226"/>
                <a:gd name="T25" fmla="*/ 54 h 296"/>
                <a:gd name="T26" fmla="*/ 70 w 226"/>
                <a:gd name="T27" fmla="*/ 36 h 296"/>
                <a:gd name="T28" fmla="*/ 92 w 226"/>
                <a:gd name="T29" fmla="*/ 22 h 296"/>
                <a:gd name="T30" fmla="*/ 118 w 226"/>
                <a:gd name="T31" fmla="*/ 10 h 296"/>
                <a:gd name="T32" fmla="*/ 140 w 226"/>
                <a:gd name="T33" fmla="*/ 2 h 296"/>
                <a:gd name="T34" fmla="*/ 152 w 226"/>
                <a:gd name="T35" fmla="*/ 0 h 296"/>
                <a:gd name="T36" fmla="*/ 164 w 226"/>
                <a:gd name="T37" fmla="*/ 0 h 296"/>
                <a:gd name="T38" fmla="*/ 174 w 226"/>
                <a:gd name="T39" fmla="*/ 0 h 296"/>
                <a:gd name="T40" fmla="*/ 182 w 226"/>
                <a:gd name="T41" fmla="*/ 2 h 296"/>
                <a:gd name="T42" fmla="*/ 182 w 226"/>
                <a:gd name="T43" fmla="*/ 2 h 296"/>
                <a:gd name="T44" fmla="*/ 190 w 226"/>
                <a:gd name="T45" fmla="*/ 6 h 296"/>
                <a:gd name="T46" fmla="*/ 198 w 226"/>
                <a:gd name="T47" fmla="*/ 12 h 296"/>
                <a:gd name="T48" fmla="*/ 204 w 226"/>
                <a:gd name="T49" fmla="*/ 16 h 296"/>
                <a:gd name="T50" fmla="*/ 210 w 226"/>
                <a:gd name="T51" fmla="*/ 24 h 296"/>
                <a:gd name="T52" fmla="*/ 218 w 226"/>
                <a:gd name="T53" fmla="*/ 38 h 296"/>
                <a:gd name="T54" fmla="*/ 224 w 226"/>
                <a:gd name="T55" fmla="*/ 56 h 296"/>
                <a:gd name="T56" fmla="*/ 226 w 226"/>
                <a:gd name="T57" fmla="*/ 78 h 296"/>
                <a:gd name="T58" fmla="*/ 226 w 226"/>
                <a:gd name="T59" fmla="*/ 98 h 296"/>
                <a:gd name="T60" fmla="*/ 226 w 226"/>
                <a:gd name="T61" fmla="*/ 120 h 296"/>
                <a:gd name="T62" fmla="*/ 222 w 226"/>
                <a:gd name="T63" fmla="*/ 142 h 296"/>
                <a:gd name="T64" fmla="*/ 222 w 226"/>
                <a:gd name="T65" fmla="*/ 142 h 296"/>
                <a:gd name="T66" fmla="*/ 220 w 226"/>
                <a:gd name="T67" fmla="*/ 164 h 296"/>
                <a:gd name="T68" fmla="*/ 216 w 226"/>
                <a:gd name="T69" fmla="*/ 182 h 296"/>
                <a:gd name="T70" fmla="*/ 210 w 226"/>
                <a:gd name="T71" fmla="*/ 198 h 296"/>
                <a:gd name="T72" fmla="*/ 204 w 226"/>
                <a:gd name="T73" fmla="*/ 214 h 296"/>
                <a:gd name="T74" fmla="*/ 196 w 226"/>
                <a:gd name="T75" fmla="*/ 228 h 296"/>
                <a:gd name="T76" fmla="*/ 186 w 226"/>
                <a:gd name="T77" fmla="*/ 242 h 296"/>
                <a:gd name="T78" fmla="*/ 174 w 226"/>
                <a:gd name="T79" fmla="*/ 254 h 296"/>
                <a:gd name="T80" fmla="*/ 162 w 226"/>
                <a:gd name="T81" fmla="*/ 268 h 296"/>
                <a:gd name="T82" fmla="*/ 162 w 226"/>
                <a:gd name="T83" fmla="*/ 268 h 296"/>
                <a:gd name="T84" fmla="*/ 150 w 226"/>
                <a:gd name="T85" fmla="*/ 278 h 296"/>
                <a:gd name="T86" fmla="*/ 140 w 226"/>
                <a:gd name="T87" fmla="*/ 284 h 296"/>
                <a:gd name="T88" fmla="*/ 128 w 226"/>
                <a:gd name="T89" fmla="*/ 290 h 296"/>
                <a:gd name="T90" fmla="*/ 116 w 226"/>
                <a:gd name="T91" fmla="*/ 294 h 296"/>
                <a:gd name="T92" fmla="*/ 106 w 226"/>
                <a:gd name="T93" fmla="*/ 296 h 296"/>
                <a:gd name="T94" fmla="*/ 96 w 226"/>
                <a:gd name="T95" fmla="*/ 296 h 296"/>
                <a:gd name="T96" fmla="*/ 84 w 226"/>
                <a:gd name="T97" fmla="*/ 294 h 296"/>
                <a:gd name="T98" fmla="*/ 74 w 226"/>
                <a:gd name="T99" fmla="*/ 292 h 296"/>
                <a:gd name="T100" fmla="*/ 66 w 226"/>
                <a:gd name="T101" fmla="*/ 288 h 296"/>
                <a:gd name="T102" fmla="*/ 56 w 226"/>
                <a:gd name="T103" fmla="*/ 282 h 296"/>
                <a:gd name="T104" fmla="*/ 48 w 226"/>
                <a:gd name="T105" fmla="*/ 276 h 296"/>
                <a:gd name="T106" fmla="*/ 40 w 226"/>
                <a:gd name="T107" fmla="*/ 266 h 296"/>
                <a:gd name="T108" fmla="*/ 32 w 226"/>
                <a:gd name="T109" fmla="*/ 258 h 296"/>
                <a:gd name="T110" fmla="*/ 26 w 226"/>
                <a:gd name="T111" fmla="*/ 246 h 296"/>
                <a:gd name="T112" fmla="*/ 20 w 226"/>
                <a:gd name="T113" fmla="*/ 234 h 296"/>
                <a:gd name="T114" fmla="*/ 16 w 226"/>
                <a:gd name="T115" fmla="*/ 222 h 296"/>
                <a:gd name="T116" fmla="*/ 16 w 226"/>
                <a:gd name="T117" fmla="*/ 222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 h="296">
                  <a:moveTo>
                    <a:pt x="16" y="222"/>
                  </a:moveTo>
                  <a:lnTo>
                    <a:pt x="16" y="222"/>
                  </a:lnTo>
                  <a:lnTo>
                    <a:pt x="4" y="184"/>
                  </a:lnTo>
                  <a:lnTo>
                    <a:pt x="2" y="170"/>
                  </a:lnTo>
                  <a:lnTo>
                    <a:pt x="0" y="156"/>
                  </a:lnTo>
                  <a:lnTo>
                    <a:pt x="2" y="142"/>
                  </a:lnTo>
                  <a:lnTo>
                    <a:pt x="6" y="126"/>
                  </a:lnTo>
                  <a:lnTo>
                    <a:pt x="12" y="110"/>
                  </a:lnTo>
                  <a:lnTo>
                    <a:pt x="20" y="92"/>
                  </a:lnTo>
                  <a:lnTo>
                    <a:pt x="20" y="92"/>
                  </a:lnTo>
                  <a:lnTo>
                    <a:pt x="24" y="82"/>
                  </a:lnTo>
                  <a:lnTo>
                    <a:pt x="32" y="72"/>
                  </a:lnTo>
                  <a:lnTo>
                    <a:pt x="48" y="54"/>
                  </a:lnTo>
                  <a:lnTo>
                    <a:pt x="70" y="36"/>
                  </a:lnTo>
                  <a:lnTo>
                    <a:pt x="92" y="22"/>
                  </a:lnTo>
                  <a:lnTo>
                    <a:pt x="118" y="10"/>
                  </a:lnTo>
                  <a:lnTo>
                    <a:pt x="140" y="2"/>
                  </a:lnTo>
                  <a:lnTo>
                    <a:pt x="152" y="0"/>
                  </a:lnTo>
                  <a:lnTo>
                    <a:pt x="164" y="0"/>
                  </a:lnTo>
                  <a:lnTo>
                    <a:pt x="174" y="0"/>
                  </a:lnTo>
                  <a:lnTo>
                    <a:pt x="182" y="2"/>
                  </a:lnTo>
                  <a:lnTo>
                    <a:pt x="182" y="2"/>
                  </a:lnTo>
                  <a:lnTo>
                    <a:pt x="190" y="6"/>
                  </a:lnTo>
                  <a:lnTo>
                    <a:pt x="198" y="12"/>
                  </a:lnTo>
                  <a:lnTo>
                    <a:pt x="204" y="16"/>
                  </a:lnTo>
                  <a:lnTo>
                    <a:pt x="210" y="24"/>
                  </a:lnTo>
                  <a:lnTo>
                    <a:pt x="218" y="38"/>
                  </a:lnTo>
                  <a:lnTo>
                    <a:pt x="224" y="56"/>
                  </a:lnTo>
                  <a:lnTo>
                    <a:pt x="226" y="78"/>
                  </a:lnTo>
                  <a:lnTo>
                    <a:pt x="226" y="98"/>
                  </a:lnTo>
                  <a:lnTo>
                    <a:pt x="226" y="120"/>
                  </a:lnTo>
                  <a:lnTo>
                    <a:pt x="222" y="142"/>
                  </a:lnTo>
                  <a:lnTo>
                    <a:pt x="222" y="142"/>
                  </a:lnTo>
                  <a:lnTo>
                    <a:pt x="220" y="164"/>
                  </a:lnTo>
                  <a:lnTo>
                    <a:pt x="216" y="182"/>
                  </a:lnTo>
                  <a:lnTo>
                    <a:pt x="210" y="198"/>
                  </a:lnTo>
                  <a:lnTo>
                    <a:pt x="204" y="214"/>
                  </a:lnTo>
                  <a:lnTo>
                    <a:pt x="196" y="228"/>
                  </a:lnTo>
                  <a:lnTo>
                    <a:pt x="186" y="242"/>
                  </a:lnTo>
                  <a:lnTo>
                    <a:pt x="174" y="254"/>
                  </a:lnTo>
                  <a:lnTo>
                    <a:pt x="162" y="268"/>
                  </a:lnTo>
                  <a:lnTo>
                    <a:pt x="162" y="268"/>
                  </a:lnTo>
                  <a:lnTo>
                    <a:pt x="150" y="278"/>
                  </a:lnTo>
                  <a:lnTo>
                    <a:pt x="140" y="284"/>
                  </a:lnTo>
                  <a:lnTo>
                    <a:pt x="128" y="290"/>
                  </a:lnTo>
                  <a:lnTo>
                    <a:pt x="116" y="294"/>
                  </a:lnTo>
                  <a:lnTo>
                    <a:pt x="106" y="296"/>
                  </a:lnTo>
                  <a:lnTo>
                    <a:pt x="96" y="296"/>
                  </a:lnTo>
                  <a:lnTo>
                    <a:pt x="84" y="294"/>
                  </a:lnTo>
                  <a:lnTo>
                    <a:pt x="74" y="292"/>
                  </a:lnTo>
                  <a:lnTo>
                    <a:pt x="66" y="288"/>
                  </a:lnTo>
                  <a:lnTo>
                    <a:pt x="56" y="282"/>
                  </a:lnTo>
                  <a:lnTo>
                    <a:pt x="48" y="276"/>
                  </a:lnTo>
                  <a:lnTo>
                    <a:pt x="40" y="266"/>
                  </a:lnTo>
                  <a:lnTo>
                    <a:pt x="32" y="258"/>
                  </a:lnTo>
                  <a:lnTo>
                    <a:pt x="26" y="246"/>
                  </a:lnTo>
                  <a:lnTo>
                    <a:pt x="20" y="234"/>
                  </a:lnTo>
                  <a:lnTo>
                    <a:pt x="16" y="222"/>
                  </a:lnTo>
                  <a:lnTo>
                    <a:pt x="16" y="22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1" name="Freeform 11"/>
            <p:cNvSpPr>
              <a:spLocks/>
            </p:cNvSpPr>
            <p:nvPr/>
          </p:nvSpPr>
          <p:spPr bwMode="auto">
            <a:xfrm>
              <a:off x="1794" y="4102"/>
              <a:ext cx="144" cy="70"/>
            </a:xfrm>
            <a:custGeom>
              <a:avLst/>
              <a:gdLst>
                <a:gd name="T0" fmla="*/ 0 w 144"/>
                <a:gd name="T1" fmla="*/ 24 h 70"/>
                <a:gd name="T2" fmla="*/ 0 w 144"/>
                <a:gd name="T3" fmla="*/ 24 h 70"/>
                <a:gd name="T4" fmla="*/ 14 w 144"/>
                <a:gd name="T5" fmla="*/ 36 h 70"/>
                <a:gd name="T6" fmla="*/ 28 w 144"/>
                <a:gd name="T7" fmla="*/ 46 h 70"/>
                <a:gd name="T8" fmla="*/ 50 w 144"/>
                <a:gd name="T9" fmla="*/ 58 h 70"/>
                <a:gd name="T10" fmla="*/ 50 w 144"/>
                <a:gd name="T11" fmla="*/ 58 h 70"/>
                <a:gd name="T12" fmla="*/ 66 w 144"/>
                <a:gd name="T13" fmla="*/ 66 h 70"/>
                <a:gd name="T14" fmla="*/ 66 w 144"/>
                <a:gd name="T15" fmla="*/ 66 h 70"/>
                <a:gd name="T16" fmla="*/ 76 w 144"/>
                <a:gd name="T17" fmla="*/ 68 h 70"/>
                <a:gd name="T18" fmla="*/ 88 w 144"/>
                <a:gd name="T19" fmla="*/ 70 h 70"/>
                <a:gd name="T20" fmla="*/ 100 w 144"/>
                <a:gd name="T21" fmla="*/ 70 h 70"/>
                <a:gd name="T22" fmla="*/ 100 w 144"/>
                <a:gd name="T23" fmla="*/ 70 h 70"/>
                <a:gd name="T24" fmla="*/ 116 w 144"/>
                <a:gd name="T25" fmla="*/ 70 h 70"/>
                <a:gd name="T26" fmla="*/ 130 w 144"/>
                <a:gd name="T27" fmla="*/ 68 h 70"/>
                <a:gd name="T28" fmla="*/ 144 w 144"/>
                <a:gd name="T29" fmla="*/ 66 h 70"/>
                <a:gd name="T30" fmla="*/ 144 w 144"/>
                <a:gd name="T31" fmla="*/ 66 h 70"/>
                <a:gd name="T32" fmla="*/ 144 w 144"/>
                <a:gd name="T33" fmla="*/ 62 h 70"/>
                <a:gd name="T34" fmla="*/ 140 w 144"/>
                <a:gd name="T35" fmla="*/ 52 h 70"/>
                <a:gd name="T36" fmla="*/ 128 w 144"/>
                <a:gd name="T37" fmla="*/ 36 h 70"/>
                <a:gd name="T38" fmla="*/ 118 w 144"/>
                <a:gd name="T39" fmla="*/ 26 h 70"/>
                <a:gd name="T40" fmla="*/ 106 w 144"/>
                <a:gd name="T41" fmla="*/ 14 h 70"/>
                <a:gd name="T42" fmla="*/ 106 w 144"/>
                <a:gd name="T43" fmla="*/ 14 h 70"/>
                <a:gd name="T44" fmla="*/ 98 w 144"/>
                <a:gd name="T45" fmla="*/ 8 h 70"/>
                <a:gd name="T46" fmla="*/ 90 w 144"/>
                <a:gd name="T47" fmla="*/ 4 h 70"/>
                <a:gd name="T48" fmla="*/ 82 w 144"/>
                <a:gd name="T49" fmla="*/ 2 h 70"/>
                <a:gd name="T50" fmla="*/ 72 w 144"/>
                <a:gd name="T51" fmla="*/ 0 h 70"/>
                <a:gd name="T52" fmla="*/ 54 w 144"/>
                <a:gd name="T53" fmla="*/ 2 h 70"/>
                <a:gd name="T54" fmla="*/ 38 w 144"/>
                <a:gd name="T55" fmla="*/ 6 h 70"/>
                <a:gd name="T56" fmla="*/ 22 w 144"/>
                <a:gd name="T57" fmla="*/ 12 h 70"/>
                <a:gd name="T58" fmla="*/ 10 w 144"/>
                <a:gd name="T59" fmla="*/ 18 h 70"/>
                <a:gd name="T60" fmla="*/ 0 w 144"/>
                <a:gd name="T61" fmla="*/ 24 h 70"/>
                <a:gd name="T62" fmla="*/ 0 w 144"/>
                <a:gd name="T63" fmla="*/ 2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4" h="70">
                  <a:moveTo>
                    <a:pt x="0" y="24"/>
                  </a:moveTo>
                  <a:lnTo>
                    <a:pt x="0" y="24"/>
                  </a:lnTo>
                  <a:lnTo>
                    <a:pt x="14" y="36"/>
                  </a:lnTo>
                  <a:lnTo>
                    <a:pt x="28" y="46"/>
                  </a:lnTo>
                  <a:lnTo>
                    <a:pt x="50" y="58"/>
                  </a:lnTo>
                  <a:lnTo>
                    <a:pt x="50" y="58"/>
                  </a:lnTo>
                  <a:lnTo>
                    <a:pt x="66" y="66"/>
                  </a:lnTo>
                  <a:lnTo>
                    <a:pt x="66" y="66"/>
                  </a:lnTo>
                  <a:lnTo>
                    <a:pt x="76" y="68"/>
                  </a:lnTo>
                  <a:lnTo>
                    <a:pt x="88" y="70"/>
                  </a:lnTo>
                  <a:lnTo>
                    <a:pt x="100" y="70"/>
                  </a:lnTo>
                  <a:lnTo>
                    <a:pt x="100" y="70"/>
                  </a:lnTo>
                  <a:lnTo>
                    <a:pt x="116" y="70"/>
                  </a:lnTo>
                  <a:lnTo>
                    <a:pt x="130" y="68"/>
                  </a:lnTo>
                  <a:lnTo>
                    <a:pt x="144" y="66"/>
                  </a:lnTo>
                  <a:lnTo>
                    <a:pt x="144" y="66"/>
                  </a:lnTo>
                  <a:lnTo>
                    <a:pt x="144" y="62"/>
                  </a:lnTo>
                  <a:lnTo>
                    <a:pt x="140" y="52"/>
                  </a:lnTo>
                  <a:lnTo>
                    <a:pt x="128" y="36"/>
                  </a:lnTo>
                  <a:lnTo>
                    <a:pt x="118" y="26"/>
                  </a:lnTo>
                  <a:lnTo>
                    <a:pt x="106" y="14"/>
                  </a:lnTo>
                  <a:lnTo>
                    <a:pt x="106" y="14"/>
                  </a:lnTo>
                  <a:lnTo>
                    <a:pt x="98" y="8"/>
                  </a:lnTo>
                  <a:lnTo>
                    <a:pt x="90" y="4"/>
                  </a:lnTo>
                  <a:lnTo>
                    <a:pt x="82" y="2"/>
                  </a:lnTo>
                  <a:lnTo>
                    <a:pt x="72" y="0"/>
                  </a:lnTo>
                  <a:lnTo>
                    <a:pt x="54" y="2"/>
                  </a:lnTo>
                  <a:lnTo>
                    <a:pt x="38" y="6"/>
                  </a:lnTo>
                  <a:lnTo>
                    <a:pt x="22" y="12"/>
                  </a:lnTo>
                  <a:lnTo>
                    <a:pt x="10" y="18"/>
                  </a:lnTo>
                  <a:lnTo>
                    <a:pt x="0" y="24"/>
                  </a:lnTo>
                  <a:lnTo>
                    <a:pt x="0" y="2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2" name="Freeform 12"/>
            <p:cNvSpPr>
              <a:spLocks/>
            </p:cNvSpPr>
            <p:nvPr/>
          </p:nvSpPr>
          <p:spPr bwMode="auto">
            <a:xfrm>
              <a:off x="1496" y="4086"/>
              <a:ext cx="136" cy="84"/>
            </a:xfrm>
            <a:custGeom>
              <a:avLst/>
              <a:gdLst>
                <a:gd name="T0" fmla="*/ 136 w 136"/>
                <a:gd name="T1" fmla="*/ 18 h 84"/>
                <a:gd name="T2" fmla="*/ 136 w 136"/>
                <a:gd name="T3" fmla="*/ 18 h 84"/>
                <a:gd name="T4" fmla="*/ 92 w 136"/>
                <a:gd name="T5" fmla="*/ 72 h 84"/>
                <a:gd name="T6" fmla="*/ 92 w 136"/>
                <a:gd name="T7" fmla="*/ 72 h 84"/>
                <a:gd name="T8" fmla="*/ 86 w 136"/>
                <a:gd name="T9" fmla="*/ 76 h 84"/>
                <a:gd name="T10" fmla="*/ 78 w 136"/>
                <a:gd name="T11" fmla="*/ 76 h 84"/>
                <a:gd name="T12" fmla="*/ 64 w 136"/>
                <a:gd name="T13" fmla="*/ 76 h 84"/>
                <a:gd name="T14" fmla="*/ 48 w 136"/>
                <a:gd name="T15" fmla="*/ 78 h 84"/>
                <a:gd name="T16" fmla="*/ 48 w 136"/>
                <a:gd name="T17" fmla="*/ 78 h 84"/>
                <a:gd name="T18" fmla="*/ 16 w 136"/>
                <a:gd name="T19" fmla="*/ 84 h 84"/>
                <a:gd name="T20" fmla="*/ 0 w 136"/>
                <a:gd name="T21" fmla="*/ 84 h 84"/>
                <a:gd name="T22" fmla="*/ 0 w 136"/>
                <a:gd name="T23" fmla="*/ 84 h 84"/>
                <a:gd name="T24" fmla="*/ 0 w 136"/>
                <a:gd name="T25" fmla="*/ 82 h 84"/>
                <a:gd name="T26" fmla="*/ 2 w 136"/>
                <a:gd name="T27" fmla="*/ 74 h 84"/>
                <a:gd name="T28" fmla="*/ 14 w 136"/>
                <a:gd name="T29" fmla="*/ 52 h 84"/>
                <a:gd name="T30" fmla="*/ 28 w 136"/>
                <a:gd name="T31" fmla="*/ 28 h 84"/>
                <a:gd name="T32" fmla="*/ 42 w 136"/>
                <a:gd name="T33" fmla="*/ 6 h 84"/>
                <a:gd name="T34" fmla="*/ 42 w 136"/>
                <a:gd name="T35" fmla="*/ 6 h 84"/>
                <a:gd name="T36" fmla="*/ 46 w 136"/>
                <a:gd name="T37" fmla="*/ 2 h 84"/>
                <a:gd name="T38" fmla="*/ 52 w 136"/>
                <a:gd name="T39" fmla="*/ 0 h 84"/>
                <a:gd name="T40" fmla="*/ 64 w 136"/>
                <a:gd name="T41" fmla="*/ 0 h 84"/>
                <a:gd name="T42" fmla="*/ 80 w 136"/>
                <a:gd name="T43" fmla="*/ 0 h 84"/>
                <a:gd name="T44" fmla="*/ 96 w 136"/>
                <a:gd name="T45" fmla="*/ 4 h 84"/>
                <a:gd name="T46" fmla="*/ 124 w 136"/>
                <a:gd name="T47" fmla="*/ 12 h 84"/>
                <a:gd name="T48" fmla="*/ 136 w 136"/>
                <a:gd name="T49" fmla="*/ 18 h 84"/>
                <a:gd name="T50" fmla="*/ 136 w 136"/>
                <a:gd name="T51" fmla="*/ 1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6" h="84">
                  <a:moveTo>
                    <a:pt x="136" y="18"/>
                  </a:moveTo>
                  <a:lnTo>
                    <a:pt x="136" y="18"/>
                  </a:lnTo>
                  <a:lnTo>
                    <a:pt x="92" y="72"/>
                  </a:lnTo>
                  <a:lnTo>
                    <a:pt x="92" y="72"/>
                  </a:lnTo>
                  <a:lnTo>
                    <a:pt x="86" y="76"/>
                  </a:lnTo>
                  <a:lnTo>
                    <a:pt x="78" y="76"/>
                  </a:lnTo>
                  <a:lnTo>
                    <a:pt x="64" y="76"/>
                  </a:lnTo>
                  <a:lnTo>
                    <a:pt x="48" y="78"/>
                  </a:lnTo>
                  <a:lnTo>
                    <a:pt x="48" y="78"/>
                  </a:lnTo>
                  <a:lnTo>
                    <a:pt x="16" y="84"/>
                  </a:lnTo>
                  <a:lnTo>
                    <a:pt x="0" y="84"/>
                  </a:lnTo>
                  <a:lnTo>
                    <a:pt x="0" y="84"/>
                  </a:lnTo>
                  <a:lnTo>
                    <a:pt x="0" y="82"/>
                  </a:lnTo>
                  <a:lnTo>
                    <a:pt x="2" y="74"/>
                  </a:lnTo>
                  <a:lnTo>
                    <a:pt x="14" y="52"/>
                  </a:lnTo>
                  <a:lnTo>
                    <a:pt x="28" y="28"/>
                  </a:lnTo>
                  <a:lnTo>
                    <a:pt x="42" y="6"/>
                  </a:lnTo>
                  <a:lnTo>
                    <a:pt x="42" y="6"/>
                  </a:lnTo>
                  <a:lnTo>
                    <a:pt x="46" y="2"/>
                  </a:lnTo>
                  <a:lnTo>
                    <a:pt x="52" y="0"/>
                  </a:lnTo>
                  <a:lnTo>
                    <a:pt x="64" y="0"/>
                  </a:lnTo>
                  <a:lnTo>
                    <a:pt x="80" y="0"/>
                  </a:lnTo>
                  <a:lnTo>
                    <a:pt x="96" y="4"/>
                  </a:lnTo>
                  <a:lnTo>
                    <a:pt x="124" y="12"/>
                  </a:lnTo>
                  <a:lnTo>
                    <a:pt x="136" y="18"/>
                  </a:lnTo>
                  <a:lnTo>
                    <a:pt x="136"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3" name="Freeform 13"/>
            <p:cNvSpPr>
              <a:spLocks/>
            </p:cNvSpPr>
            <p:nvPr/>
          </p:nvSpPr>
          <p:spPr bwMode="auto">
            <a:xfrm>
              <a:off x="1472" y="2838"/>
              <a:ext cx="498" cy="1308"/>
            </a:xfrm>
            <a:custGeom>
              <a:avLst/>
              <a:gdLst>
                <a:gd name="T0" fmla="*/ 454 w 498"/>
                <a:gd name="T1" fmla="*/ 82 h 1308"/>
                <a:gd name="T2" fmla="*/ 276 w 498"/>
                <a:gd name="T3" fmla="*/ 100 h 1308"/>
                <a:gd name="T4" fmla="*/ 150 w 498"/>
                <a:gd name="T5" fmla="*/ 76 h 1308"/>
                <a:gd name="T6" fmla="*/ 20 w 498"/>
                <a:gd name="T7" fmla="*/ 20 h 1308"/>
                <a:gd name="T8" fmla="*/ 16 w 498"/>
                <a:gd name="T9" fmla="*/ 2 h 1308"/>
                <a:gd name="T10" fmla="*/ 4 w 498"/>
                <a:gd name="T11" fmla="*/ 60 h 1308"/>
                <a:gd name="T12" fmla="*/ 6 w 498"/>
                <a:gd name="T13" fmla="*/ 242 h 1308"/>
                <a:gd name="T14" fmla="*/ 28 w 498"/>
                <a:gd name="T15" fmla="*/ 346 h 1308"/>
                <a:gd name="T16" fmla="*/ 66 w 498"/>
                <a:gd name="T17" fmla="*/ 548 h 1308"/>
                <a:gd name="T18" fmla="*/ 64 w 498"/>
                <a:gd name="T19" fmla="*/ 632 h 1308"/>
                <a:gd name="T20" fmla="*/ 62 w 498"/>
                <a:gd name="T21" fmla="*/ 704 h 1308"/>
                <a:gd name="T22" fmla="*/ 50 w 498"/>
                <a:gd name="T23" fmla="*/ 724 h 1308"/>
                <a:gd name="T24" fmla="*/ 44 w 498"/>
                <a:gd name="T25" fmla="*/ 752 h 1308"/>
                <a:gd name="T26" fmla="*/ 46 w 498"/>
                <a:gd name="T27" fmla="*/ 800 h 1308"/>
                <a:gd name="T28" fmla="*/ 52 w 498"/>
                <a:gd name="T29" fmla="*/ 998 h 1308"/>
                <a:gd name="T30" fmla="*/ 52 w 498"/>
                <a:gd name="T31" fmla="*/ 1116 h 1308"/>
                <a:gd name="T32" fmla="*/ 46 w 498"/>
                <a:gd name="T33" fmla="*/ 1218 h 1308"/>
                <a:gd name="T34" fmla="*/ 40 w 498"/>
                <a:gd name="T35" fmla="*/ 1256 h 1308"/>
                <a:gd name="T36" fmla="*/ 62 w 498"/>
                <a:gd name="T37" fmla="*/ 1262 h 1308"/>
                <a:gd name="T38" fmla="*/ 120 w 498"/>
                <a:gd name="T39" fmla="*/ 1254 h 1308"/>
                <a:gd name="T40" fmla="*/ 148 w 498"/>
                <a:gd name="T41" fmla="*/ 1272 h 1308"/>
                <a:gd name="T42" fmla="*/ 200 w 498"/>
                <a:gd name="T43" fmla="*/ 1280 h 1308"/>
                <a:gd name="T44" fmla="*/ 206 w 498"/>
                <a:gd name="T45" fmla="*/ 1196 h 1308"/>
                <a:gd name="T46" fmla="*/ 204 w 498"/>
                <a:gd name="T47" fmla="*/ 1104 h 1308"/>
                <a:gd name="T48" fmla="*/ 206 w 498"/>
                <a:gd name="T49" fmla="*/ 998 h 1308"/>
                <a:gd name="T50" fmla="*/ 220 w 498"/>
                <a:gd name="T51" fmla="*/ 820 h 1308"/>
                <a:gd name="T52" fmla="*/ 212 w 498"/>
                <a:gd name="T53" fmla="*/ 772 h 1308"/>
                <a:gd name="T54" fmla="*/ 224 w 498"/>
                <a:gd name="T55" fmla="*/ 700 h 1308"/>
                <a:gd name="T56" fmla="*/ 236 w 498"/>
                <a:gd name="T57" fmla="*/ 636 h 1308"/>
                <a:gd name="T58" fmla="*/ 238 w 498"/>
                <a:gd name="T59" fmla="*/ 464 h 1308"/>
                <a:gd name="T60" fmla="*/ 248 w 498"/>
                <a:gd name="T61" fmla="*/ 260 h 1308"/>
                <a:gd name="T62" fmla="*/ 254 w 498"/>
                <a:gd name="T63" fmla="*/ 600 h 1308"/>
                <a:gd name="T64" fmla="*/ 260 w 498"/>
                <a:gd name="T65" fmla="*/ 682 h 1308"/>
                <a:gd name="T66" fmla="*/ 262 w 498"/>
                <a:gd name="T67" fmla="*/ 708 h 1308"/>
                <a:gd name="T68" fmla="*/ 252 w 498"/>
                <a:gd name="T69" fmla="*/ 748 h 1308"/>
                <a:gd name="T70" fmla="*/ 264 w 498"/>
                <a:gd name="T71" fmla="*/ 774 h 1308"/>
                <a:gd name="T72" fmla="*/ 268 w 498"/>
                <a:gd name="T73" fmla="*/ 820 h 1308"/>
                <a:gd name="T74" fmla="*/ 268 w 498"/>
                <a:gd name="T75" fmla="*/ 888 h 1308"/>
                <a:gd name="T76" fmla="*/ 286 w 498"/>
                <a:gd name="T77" fmla="*/ 1066 h 1308"/>
                <a:gd name="T78" fmla="*/ 292 w 498"/>
                <a:gd name="T79" fmla="*/ 1176 h 1308"/>
                <a:gd name="T80" fmla="*/ 294 w 498"/>
                <a:gd name="T81" fmla="*/ 1266 h 1308"/>
                <a:gd name="T82" fmla="*/ 302 w 498"/>
                <a:gd name="T83" fmla="*/ 1302 h 1308"/>
                <a:gd name="T84" fmla="*/ 352 w 498"/>
                <a:gd name="T85" fmla="*/ 1286 h 1308"/>
                <a:gd name="T86" fmla="*/ 398 w 498"/>
                <a:gd name="T87" fmla="*/ 1278 h 1308"/>
                <a:gd name="T88" fmla="*/ 442 w 498"/>
                <a:gd name="T89" fmla="*/ 1290 h 1308"/>
                <a:gd name="T90" fmla="*/ 450 w 498"/>
                <a:gd name="T91" fmla="*/ 1178 h 1308"/>
                <a:gd name="T92" fmla="*/ 454 w 498"/>
                <a:gd name="T93" fmla="*/ 1080 h 1308"/>
                <a:gd name="T94" fmla="*/ 440 w 498"/>
                <a:gd name="T95" fmla="*/ 970 h 1308"/>
                <a:gd name="T96" fmla="*/ 444 w 498"/>
                <a:gd name="T97" fmla="*/ 784 h 1308"/>
                <a:gd name="T98" fmla="*/ 434 w 498"/>
                <a:gd name="T99" fmla="*/ 736 h 1308"/>
                <a:gd name="T100" fmla="*/ 424 w 498"/>
                <a:gd name="T101" fmla="*/ 694 h 1308"/>
                <a:gd name="T102" fmla="*/ 424 w 498"/>
                <a:gd name="T103" fmla="*/ 642 h 1308"/>
                <a:gd name="T104" fmla="*/ 432 w 498"/>
                <a:gd name="T105" fmla="*/ 554 h 1308"/>
                <a:gd name="T106" fmla="*/ 454 w 498"/>
                <a:gd name="T107" fmla="*/ 428 h 1308"/>
                <a:gd name="T108" fmla="*/ 494 w 498"/>
                <a:gd name="T109" fmla="*/ 242 h 1308"/>
                <a:gd name="T110" fmla="*/ 496 w 498"/>
                <a:gd name="T111" fmla="*/ 106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8" h="1308">
                  <a:moveTo>
                    <a:pt x="490" y="70"/>
                  </a:moveTo>
                  <a:lnTo>
                    <a:pt x="490" y="70"/>
                  </a:lnTo>
                  <a:lnTo>
                    <a:pt x="472" y="76"/>
                  </a:lnTo>
                  <a:lnTo>
                    <a:pt x="454" y="82"/>
                  </a:lnTo>
                  <a:lnTo>
                    <a:pt x="414" y="92"/>
                  </a:lnTo>
                  <a:lnTo>
                    <a:pt x="370" y="98"/>
                  </a:lnTo>
                  <a:lnTo>
                    <a:pt x="324" y="102"/>
                  </a:lnTo>
                  <a:lnTo>
                    <a:pt x="276" y="100"/>
                  </a:lnTo>
                  <a:lnTo>
                    <a:pt x="230" y="96"/>
                  </a:lnTo>
                  <a:lnTo>
                    <a:pt x="188" y="88"/>
                  </a:lnTo>
                  <a:lnTo>
                    <a:pt x="168" y="82"/>
                  </a:lnTo>
                  <a:lnTo>
                    <a:pt x="150" y="76"/>
                  </a:lnTo>
                  <a:lnTo>
                    <a:pt x="150" y="76"/>
                  </a:lnTo>
                  <a:lnTo>
                    <a:pt x="86" y="52"/>
                  </a:lnTo>
                  <a:lnTo>
                    <a:pt x="44" y="32"/>
                  </a:lnTo>
                  <a:lnTo>
                    <a:pt x="20" y="20"/>
                  </a:lnTo>
                  <a:lnTo>
                    <a:pt x="14" y="14"/>
                  </a:lnTo>
                  <a:lnTo>
                    <a:pt x="14" y="14"/>
                  </a:lnTo>
                  <a:lnTo>
                    <a:pt x="16" y="2"/>
                  </a:lnTo>
                  <a:lnTo>
                    <a:pt x="16" y="2"/>
                  </a:lnTo>
                  <a:lnTo>
                    <a:pt x="12" y="0"/>
                  </a:lnTo>
                  <a:lnTo>
                    <a:pt x="12" y="0"/>
                  </a:lnTo>
                  <a:lnTo>
                    <a:pt x="8" y="28"/>
                  </a:lnTo>
                  <a:lnTo>
                    <a:pt x="4" y="60"/>
                  </a:lnTo>
                  <a:lnTo>
                    <a:pt x="0" y="100"/>
                  </a:lnTo>
                  <a:lnTo>
                    <a:pt x="0" y="152"/>
                  </a:lnTo>
                  <a:lnTo>
                    <a:pt x="4" y="210"/>
                  </a:lnTo>
                  <a:lnTo>
                    <a:pt x="6" y="242"/>
                  </a:lnTo>
                  <a:lnTo>
                    <a:pt x="12" y="276"/>
                  </a:lnTo>
                  <a:lnTo>
                    <a:pt x="20" y="310"/>
                  </a:lnTo>
                  <a:lnTo>
                    <a:pt x="28" y="346"/>
                  </a:lnTo>
                  <a:lnTo>
                    <a:pt x="28" y="346"/>
                  </a:lnTo>
                  <a:lnTo>
                    <a:pt x="46" y="412"/>
                  </a:lnTo>
                  <a:lnTo>
                    <a:pt x="56" y="466"/>
                  </a:lnTo>
                  <a:lnTo>
                    <a:pt x="62" y="512"/>
                  </a:lnTo>
                  <a:lnTo>
                    <a:pt x="66" y="548"/>
                  </a:lnTo>
                  <a:lnTo>
                    <a:pt x="66" y="576"/>
                  </a:lnTo>
                  <a:lnTo>
                    <a:pt x="66" y="600"/>
                  </a:lnTo>
                  <a:lnTo>
                    <a:pt x="64" y="632"/>
                  </a:lnTo>
                  <a:lnTo>
                    <a:pt x="64" y="632"/>
                  </a:lnTo>
                  <a:lnTo>
                    <a:pt x="64" y="668"/>
                  </a:lnTo>
                  <a:lnTo>
                    <a:pt x="62" y="690"/>
                  </a:lnTo>
                  <a:lnTo>
                    <a:pt x="62" y="690"/>
                  </a:lnTo>
                  <a:lnTo>
                    <a:pt x="62" y="704"/>
                  </a:lnTo>
                  <a:lnTo>
                    <a:pt x="60" y="710"/>
                  </a:lnTo>
                  <a:lnTo>
                    <a:pt x="56" y="716"/>
                  </a:lnTo>
                  <a:lnTo>
                    <a:pt x="56" y="716"/>
                  </a:lnTo>
                  <a:lnTo>
                    <a:pt x="50" y="724"/>
                  </a:lnTo>
                  <a:lnTo>
                    <a:pt x="44" y="734"/>
                  </a:lnTo>
                  <a:lnTo>
                    <a:pt x="42" y="744"/>
                  </a:lnTo>
                  <a:lnTo>
                    <a:pt x="42" y="748"/>
                  </a:lnTo>
                  <a:lnTo>
                    <a:pt x="44" y="752"/>
                  </a:lnTo>
                  <a:lnTo>
                    <a:pt x="44" y="752"/>
                  </a:lnTo>
                  <a:lnTo>
                    <a:pt x="48" y="760"/>
                  </a:lnTo>
                  <a:lnTo>
                    <a:pt x="48" y="768"/>
                  </a:lnTo>
                  <a:lnTo>
                    <a:pt x="46" y="800"/>
                  </a:lnTo>
                  <a:lnTo>
                    <a:pt x="46" y="800"/>
                  </a:lnTo>
                  <a:lnTo>
                    <a:pt x="46" y="834"/>
                  </a:lnTo>
                  <a:lnTo>
                    <a:pt x="48" y="886"/>
                  </a:lnTo>
                  <a:lnTo>
                    <a:pt x="52" y="998"/>
                  </a:lnTo>
                  <a:lnTo>
                    <a:pt x="52" y="998"/>
                  </a:lnTo>
                  <a:lnTo>
                    <a:pt x="52" y="1068"/>
                  </a:lnTo>
                  <a:lnTo>
                    <a:pt x="52" y="1116"/>
                  </a:lnTo>
                  <a:lnTo>
                    <a:pt x="52" y="1116"/>
                  </a:lnTo>
                  <a:lnTo>
                    <a:pt x="50" y="1138"/>
                  </a:lnTo>
                  <a:lnTo>
                    <a:pt x="48" y="1182"/>
                  </a:lnTo>
                  <a:lnTo>
                    <a:pt x="48" y="1182"/>
                  </a:lnTo>
                  <a:lnTo>
                    <a:pt x="46" y="1218"/>
                  </a:lnTo>
                  <a:lnTo>
                    <a:pt x="42" y="1238"/>
                  </a:lnTo>
                  <a:lnTo>
                    <a:pt x="40" y="1248"/>
                  </a:lnTo>
                  <a:lnTo>
                    <a:pt x="40" y="1256"/>
                  </a:lnTo>
                  <a:lnTo>
                    <a:pt x="40" y="1256"/>
                  </a:lnTo>
                  <a:lnTo>
                    <a:pt x="40" y="1262"/>
                  </a:lnTo>
                  <a:lnTo>
                    <a:pt x="44" y="1264"/>
                  </a:lnTo>
                  <a:lnTo>
                    <a:pt x="52" y="1264"/>
                  </a:lnTo>
                  <a:lnTo>
                    <a:pt x="62" y="1262"/>
                  </a:lnTo>
                  <a:lnTo>
                    <a:pt x="62" y="1262"/>
                  </a:lnTo>
                  <a:lnTo>
                    <a:pt x="90" y="1256"/>
                  </a:lnTo>
                  <a:lnTo>
                    <a:pt x="106" y="1254"/>
                  </a:lnTo>
                  <a:lnTo>
                    <a:pt x="120" y="1254"/>
                  </a:lnTo>
                  <a:lnTo>
                    <a:pt x="120" y="1254"/>
                  </a:lnTo>
                  <a:lnTo>
                    <a:pt x="132" y="1260"/>
                  </a:lnTo>
                  <a:lnTo>
                    <a:pt x="140" y="1266"/>
                  </a:lnTo>
                  <a:lnTo>
                    <a:pt x="148" y="1272"/>
                  </a:lnTo>
                  <a:lnTo>
                    <a:pt x="160" y="1276"/>
                  </a:lnTo>
                  <a:lnTo>
                    <a:pt x="160" y="1276"/>
                  </a:lnTo>
                  <a:lnTo>
                    <a:pt x="188" y="1280"/>
                  </a:lnTo>
                  <a:lnTo>
                    <a:pt x="200" y="1280"/>
                  </a:lnTo>
                  <a:lnTo>
                    <a:pt x="200" y="1280"/>
                  </a:lnTo>
                  <a:lnTo>
                    <a:pt x="200" y="1254"/>
                  </a:lnTo>
                  <a:lnTo>
                    <a:pt x="202" y="1226"/>
                  </a:lnTo>
                  <a:lnTo>
                    <a:pt x="206" y="1196"/>
                  </a:lnTo>
                  <a:lnTo>
                    <a:pt x="206" y="1196"/>
                  </a:lnTo>
                  <a:lnTo>
                    <a:pt x="208" y="1178"/>
                  </a:lnTo>
                  <a:lnTo>
                    <a:pt x="208" y="1156"/>
                  </a:lnTo>
                  <a:lnTo>
                    <a:pt x="204" y="1104"/>
                  </a:lnTo>
                  <a:lnTo>
                    <a:pt x="202" y="1048"/>
                  </a:lnTo>
                  <a:lnTo>
                    <a:pt x="204" y="1022"/>
                  </a:lnTo>
                  <a:lnTo>
                    <a:pt x="206" y="998"/>
                  </a:lnTo>
                  <a:lnTo>
                    <a:pt x="206" y="998"/>
                  </a:lnTo>
                  <a:lnTo>
                    <a:pt x="212" y="950"/>
                  </a:lnTo>
                  <a:lnTo>
                    <a:pt x="216" y="898"/>
                  </a:lnTo>
                  <a:lnTo>
                    <a:pt x="220" y="852"/>
                  </a:lnTo>
                  <a:lnTo>
                    <a:pt x="220" y="820"/>
                  </a:lnTo>
                  <a:lnTo>
                    <a:pt x="220" y="820"/>
                  </a:lnTo>
                  <a:lnTo>
                    <a:pt x="220" y="798"/>
                  </a:lnTo>
                  <a:lnTo>
                    <a:pt x="216" y="784"/>
                  </a:lnTo>
                  <a:lnTo>
                    <a:pt x="212" y="772"/>
                  </a:lnTo>
                  <a:lnTo>
                    <a:pt x="212" y="772"/>
                  </a:lnTo>
                  <a:lnTo>
                    <a:pt x="214" y="750"/>
                  </a:lnTo>
                  <a:lnTo>
                    <a:pt x="218" y="726"/>
                  </a:lnTo>
                  <a:lnTo>
                    <a:pt x="224" y="700"/>
                  </a:lnTo>
                  <a:lnTo>
                    <a:pt x="224" y="700"/>
                  </a:lnTo>
                  <a:lnTo>
                    <a:pt x="232" y="674"/>
                  </a:lnTo>
                  <a:lnTo>
                    <a:pt x="236" y="654"/>
                  </a:lnTo>
                  <a:lnTo>
                    <a:pt x="236" y="636"/>
                  </a:lnTo>
                  <a:lnTo>
                    <a:pt x="236" y="636"/>
                  </a:lnTo>
                  <a:lnTo>
                    <a:pt x="236" y="570"/>
                  </a:lnTo>
                  <a:lnTo>
                    <a:pt x="236" y="512"/>
                  </a:lnTo>
                  <a:lnTo>
                    <a:pt x="238" y="464"/>
                  </a:lnTo>
                  <a:lnTo>
                    <a:pt x="238" y="464"/>
                  </a:lnTo>
                  <a:lnTo>
                    <a:pt x="246" y="338"/>
                  </a:lnTo>
                  <a:lnTo>
                    <a:pt x="248" y="260"/>
                  </a:lnTo>
                  <a:lnTo>
                    <a:pt x="248" y="260"/>
                  </a:lnTo>
                  <a:lnTo>
                    <a:pt x="252" y="360"/>
                  </a:lnTo>
                  <a:lnTo>
                    <a:pt x="256" y="518"/>
                  </a:lnTo>
                  <a:lnTo>
                    <a:pt x="256" y="518"/>
                  </a:lnTo>
                  <a:lnTo>
                    <a:pt x="254" y="600"/>
                  </a:lnTo>
                  <a:lnTo>
                    <a:pt x="254" y="650"/>
                  </a:lnTo>
                  <a:lnTo>
                    <a:pt x="254" y="650"/>
                  </a:lnTo>
                  <a:lnTo>
                    <a:pt x="256" y="668"/>
                  </a:lnTo>
                  <a:lnTo>
                    <a:pt x="260" y="682"/>
                  </a:lnTo>
                  <a:lnTo>
                    <a:pt x="264" y="694"/>
                  </a:lnTo>
                  <a:lnTo>
                    <a:pt x="264" y="700"/>
                  </a:lnTo>
                  <a:lnTo>
                    <a:pt x="262" y="708"/>
                  </a:lnTo>
                  <a:lnTo>
                    <a:pt x="262" y="708"/>
                  </a:lnTo>
                  <a:lnTo>
                    <a:pt x="258" y="720"/>
                  </a:lnTo>
                  <a:lnTo>
                    <a:pt x="256" y="730"/>
                  </a:lnTo>
                  <a:lnTo>
                    <a:pt x="254" y="736"/>
                  </a:lnTo>
                  <a:lnTo>
                    <a:pt x="252" y="748"/>
                  </a:lnTo>
                  <a:lnTo>
                    <a:pt x="252" y="748"/>
                  </a:lnTo>
                  <a:lnTo>
                    <a:pt x="254" y="756"/>
                  </a:lnTo>
                  <a:lnTo>
                    <a:pt x="256" y="762"/>
                  </a:lnTo>
                  <a:lnTo>
                    <a:pt x="264" y="774"/>
                  </a:lnTo>
                  <a:lnTo>
                    <a:pt x="268" y="782"/>
                  </a:lnTo>
                  <a:lnTo>
                    <a:pt x="270" y="792"/>
                  </a:lnTo>
                  <a:lnTo>
                    <a:pt x="270" y="804"/>
                  </a:lnTo>
                  <a:lnTo>
                    <a:pt x="268" y="820"/>
                  </a:lnTo>
                  <a:lnTo>
                    <a:pt x="268" y="820"/>
                  </a:lnTo>
                  <a:lnTo>
                    <a:pt x="266" y="836"/>
                  </a:lnTo>
                  <a:lnTo>
                    <a:pt x="266" y="854"/>
                  </a:lnTo>
                  <a:lnTo>
                    <a:pt x="268" y="888"/>
                  </a:lnTo>
                  <a:lnTo>
                    <a:pt x="272" y="926"/>
                  </a:lnTo>
                  <a:lnTo>
                    <a:pt x="278" y="972"/>
                  </a:lnTo>
                  <a:lnTo>
                    <a:pt x="278" y="972"/>
                  </a:lnTo>
                  <a:lnTo>
                    <a:pt x="286" y="1066"/>
                  </a:lnTo>
                  <a:lnTo>
                    <a:pt x="288" y="1124"/>
                  </a:lnTo>
                  <a:lnTo>
                    <a:pt x="288" y="1124"/>
                  </a:lnTo>
                  <a:lnTo>
                    <a:pt x="290" y="1156"/>
                  </a:lnTo>
                  <a:lnTo>
                    <a:pt x="292" y="1176"/>
                  </a:lnTo>
                  <a:lnTo>
                    <a:pt x="294" y="1196"/>
                  </a:lnTo>
                  <a:lnTo>
                    <a:pt x="294" y="1196"/>
                  </a:lnTo>
                  <a:lnTo>
                    <a:pt x="292" y="1242"/>
                  </a:lnTo>
                  <a:lnTo>
                    <a:pt x="294" y="1266"/>
                  </a:lnTo>
                  <a:lnTo>
                    <a:pt x="296" y="1284"/>
                  </a:lnTo>
                  <a:lnTo>
                    <a:pt x="296" y="1284"/>
                  </a:lnTo>
                  <a:lnTo>
                    <a:pt x="300" y="1296"/>
                  </a:lnTo>
                  <a:lnTo>
                    <a:pt x="302" y="1302"/>
                  </a:lnTo>
                  <a:lnTo>
                    <a:pt x="306" y="1308"/>
                  </a:lnTo>
                  <a:lnTo>
                    <a:pt x="306" y="1308"/>
                  </a:lnTo>
                  <a:lnTo>
                    <a:pt x="330" y="1296"/>
                  </a:lnTo>
                  <a:lnTo>
                    <a:pt x="352" y="1286"/>
                  </a:lnTo>
                  <a:lnTo>
                    <a:pt x="376" y="1280"/>
                  </a:lnTo>
                  <a:lnTo>
                    <a:pt x="376" y="1280"/>
                  </a:lnTo>
                  <a:lnTo>
                    <a:pt x="386" y="1278"/>
                  </a:lnTo>
                  <a:lnTo>
                    <a:pt x="398" y="1278"/>
                  </a:lnTo>
                  <a:lnTo>
                    <a:pt x="420" y="1282"/>
                  </a:lnTo>
                  <a:lnTo>
                    <a:pt x="436" y="1288"/>
                  </a:lnTo>
                  <a:lnTo>
                    <a:pt x="442" y="1290"/>
                  </a:lnTo>
                  <a:lnTo>
                    <a:pt x="442" y="1290"/>
                  </a:lnTo>
                  <a:lnTo>
                    <a:pt x="442" y="1286"/>
                  </a:lnTo>
                  <a:lnTo>
                    <a:pt x="440" y="1268"/>
                  </a:lnTo>
                  <a:lnTo>
                    <a:pt x="442" y="1234"/>
                  </a:lnTo>
                  <a:lnTo>
                    <a:pt x="450" y="1178"/>
                  </a:lnTo>
                  <a:lnTo>
                    <a:pt x="450" y="1178"/>
                  </a:lnTo>
                  <a:lnTo>
                    <a:pt x="454" y="1144"/>
                  </a:lnTo>
                  <a:lnTo>
                    <a:pt x="456" y="1112"/>
                  </a:lnTo>
                  <a:lnTo>
                    <a:pt x="454" y="1080"/>
                  </a:lnTo>
                  <a:lnTo>
                    <a:pt x="452" y="1050"/>
                  </a:lnTo>
                  <a:lnTo>
                    <a:pt x="444" y="1002"/>
                  </a:lnTo>
                  <a:lnTo>
                    <a:pt x="440" y="970"/>
                  </a:lnTo>
                  <a:lnTo>
                    <a:pt x="440" y="970"/>
                  </a:lnTo>
                  <a:lnTo>
                    <a:pt x="440" y="934"/>
                  </a:lnTo>
                  <a:lnTo>
                    <a:pt x="440" y="878"/>
                  </a:lnTo>
                  <a:lnTo>
                    <a:pt x="444" y="784"/>
                  </a:lnTo>
                  <a:lnTo>
                    <a:pt x="444" y="784"/>
                  </a:lnTo>
                  <a:lnTo>
                    <a:pt x="444" y="772"/>
                  </a:lnTo>
                  <a:lnTo>
                    <a:pt x="444" y="762"/>
                  </a:lnTo>
                  <a:lnTo>
                    <a:pt x="438" y="746"/>
                  </a:lnTo>
                  <a:lnTo>
                    <a:pt x="434" y="736"/>
                  </a:lnTo>
                  <a:lnTo>
                    <a:pt x="432" y="734"/>
                  </a:lnTo>
                  <a:lnTo>
                    <a:pt x="432" y="734"/>
                  </a:lnTo>
                  <a:lnTo>
                    <a:pt x="430" y="720"/>
                  </a:lnTo>
                  <a:lnTo>
                    <a:pt x="424" y="694"/>
                  </a:lnTo>
                  <a:lnTo>
                    <a:pt x="424" y="694"/>
                  </a:lnTo>
                  <a:lnTo>
                    <a:pt x="422" y="684"/>
                  </a:lnTo>
                  <a:lnTo>
                    <a:pt x="422" y="672"/>
                  </a:lnTo>
                  <a:lnTo>
                    <a:pt x="424" y="642"/>
                  </a:lnTo>
                  <a:lnTo>
                    <a:pt x="430" y="604"/>
                  </a:lnTo>
                  <a:lnTo>
                    <a:pt x="430" y="604"/>
                  </a:lnTo>
                  <a:lnTo>
                    <a:pt x="430" y="588"/>
                  </a:lnTo>
                  <a:lnTo>
                    <a:pt x="432" y="554"/>
                  </a:lnTo>
                  <a:lnTo>
                    <a:pt x="440" y="500"/>
                  </a:lnTo>
                  <a:lnTo>
                    <a:pt x="446" y="466"/>
                  </a:lnTo>
                  <a:lnTo>
                    <a:pt x="454" y="428"/>
                  </a:lnTo>
                  <a:lnTo>
                    <a:pt x="454" y="428"/>
                  </a:lnTo>
                  <a:lnTo>
                    <a:pt x="470" y="366"/>
                  </a:lnTo>
                  <a:lnTo>
                    <a:pt x="482" y="328"/>
                  </a:lnTo>
                  <a:lnTo>
                    <a:pt x="490" y="294"/>
                  </a:lnTo>
                  <a:lnTo>
                    <a:pt x="494" y="242"/>
                  </a:lnTo>
                  <a:lnTo>
                    <a:pt x="494" y="242"/>
                  </a:lnTo>
                  <a:lnTo>
                    <a:pt x="498" y="184"/>
                  </a:lnTo>
                  <a:lnTo>
                    <a:pt x="498" y="142"/>
                  </a:lnTo>
                  <a:lnTo>
                    <a:pt x="496" y="106"/>
                  </a:lnTo>
                  <a:lnTo>
                    <a:pt x="490" y="7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4" name="Freeform 14"/>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5" name="Freeform 15"/>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6" name="Freeform 16"/>
            <p:cNvSpPr>
              <a:spLocks/>
            </p:cNvSpPr>
            <p:nvPr/>
          </p:nvSpPr>
          <p:spPr bwMode="auto">
            <a:xfrm>
              <a:off x="1486" y="2562"/>
              <a:ext cx="484" cy="368"/>
            </a:xfrm>
            <a:custGeom>
              <a:avLst/>
              <a:gdLst>
                <a:gd name="T0" fmla="*/ 436 w 484"/>
                <a:gd name="T1" fmla="*/ 12 h 368"/>
                <a:gd name="T2" fmla="*/ 436 w 484"/>
                <a:gd name="T3" fmla="*/ 12 h 368"/>
                <a:gd name="T4" fmla="*/ 442 w 484"/>
                <a:gd name="T5" fmla="*/ 30 h 368"/>
                <a:gd name="T6" fmla="*/ 444 w 484"/>
                <a:gd name="T7" fmla="*/ 42 h 368"/>
                <a:gd name="T8" fmla="*/ 448 w 484"/>
                <a:gd name="T9" fmla="*/ 60 h 368"/>
                <a:gd name="T10" fmla="*/ 456 w 484"/>
                <a:gd name="T11" fmla="*/ 90 h 368"/>
                <a:gd name="T12" fmla="*/ 456 w 484"/>
                <a:gd name="T13" fmla="*/ 90 h 368"/>
                <a:gd name="T14" fmla="*/ 464 w 484"/>
                <a:gd name="T15" fmla="*/ 112 h 368"/>
                <a:gd name="T16" fmla="*/ 470 w 484"/>
                <a:gd name="T17" fmla="*/ 140 h 368"/>
                <a:gd name="T18" fmla="*/ 474 w 484"/>
                <a:gd name="T19" fmla="*/ 172 h 368"/>
                <a:gd name="T20" fmla="*/ 480 w 484"/>
                <a:gd name="T21" fmla="*/ 204 h 368"/>
                <a:gd name="T22" fmla="*/ 482 w 484"/>
                <a:gd name="T23" fmla="*/ 240 h 368"/>
                <a:gd name="T24" fmla="*/ 484 w 484"/>
                <a:gd name="T25" fmla="*/ 272 h 368"/>
                <a:gd name="T26" fmla="*/ 484 w 484"/>
                <a:gd name="T27" fmla="*/ 304 h 368"/>
                <a:gd name="T28" fmla="*/ 482 w 484"/>
                <a:gd name="T29" fmla="*/ 334 h 368"/>
                <a:gd name="T30" fmla="*/ 482 w 484"/>
                <a:gd name="T31" fmla="*/ 334 h 368"/>
                <a:gd name="T32" fmla="*/ 466 w 484"/>
                <a:gd name="T33" fmla="*/ 342 h 368"/>
                <a:gd name="T34" fmla="*/ 448 w 484"/>
                <a:gd name="T35" fmla="*/ 348 h 368"/>
                <a:gd name="T36" fmla="*/ 428 w 484"/>
                <a:gd name="T37" fmla="*/ 354 h 368"/>
                <a:gd name="T38" fmla="*/ 406 w 484"/>
                <a:gd name="T39" fmla="*/ 358 h 368"/>
                <a:gd name="T40" fmla="*/ 362 w 484"/>
                <a:gd name="T41" fmla="*/ 366 h 368"/>
                <a:gd name="T42" fmla="*/ 314 w 484"/>
                <a:gd name="T43" fmla="*/ 368 h 368"/>
                <a:gd name="T44" fmla="*/ 266 w 484"/>
                <a:gd name="T45" fmla="*/ 368 h 368"/>
                <a:gd name="T46" fmla="*/ 220 w 484"/>
                <a:gd name="T47" fmla="*/ 364 h 368"/>
                <a:gd name="T48" fmla="*/ 176 w 484"/>
                <a:gd name="T49" fmla="*/ 356 h 368"/>
                <a:gd name="T50" fmla="*/ 154 w 484"/>
                <a:gd name="T51" fmla="*/ 350 h 368"/>
                <a:gd name="T52" fmla="*/ 136 w 484"/>
                <a:gd name="T53" fmla="*/ 344 h 368"/>
                <a:gd name="T54" fmla="*/ 136 w 484"/>
                <a:gd name="T55" fmla="*/ 344 h 368"/>
                <a:gd name="T56" fmla="*/ 72 w 484"/>
                <a:gd name="T57" fmla="*/ 318 h 368"/>
                <a:gd name="T58" fmla="*/ 30 w 484"/>
                <a:gd name="T59" fmla="*/ 300 h 368"/>
                <a:gd name="T60" fmla="*/ 6 w 484"/>
                <a:gd name="T61" fmla="*/ 286 h 368"/>
                <a:gd name="T62" fmla="*/ 0 w 484"/>
                <a:gd name="T63" fmla="*/ 282 h 368"/>
                <a:gd name="T64" fmla="*/ 0 w 484"/>
                <a:gd name="T65" fmla="*/ 282 h 368"/>
                <a:gd name="T66" fmla="*/ 18 w 484"/>
                <a:gd name="T67" fmla="*/ 170 h 368"/>
                <a:gd name="T68" fmla="*/ 18 w 484"/>
                <a:gd name="T69" fmla="*/ 170 h 368"/>
                <a:gd name="T70" fmla="*/ 24 w 484"/>
                <a:gd name="T71" fmla="*/ 140 h 368"/>
                <a:gd name="T72" fmla="*/ 30 w 484"/>
                <a:gd name="T73" fmla="*/ 120 h 368"/>
                <a:gd name="T74" fmla="*/ 36 w 484"/>
                <a:gd name="T75" fmla="*/ 100 h 368"/>
                <a:gd name="T76" fmla="*/ 44 w 484"/>
                <a:gd name="T77" fmla="*/ 76 h 368"/>
                <a:gd name="T78" fmla="*/ 44 w 484"/>
                <a:gd name="T79" fmla="*/ 76 h 368"/>
                <a:gd name="T80" fmla="*/ 50 w 484"/>
                <a:gd name="T81" fmla="*/ 54 h 368"/>
                <a:gd name="T82" fmla="*/ 54 w 484"/>
                <a:gd name="T83" fmla="*/ 44 h 368"/>
                <a:gd name="T84" fmla="*/ 56 w 484"/>
                <a:gd name="T85" fmla="*/ 38 h 368"/>
                <a:gd name="T86" fmla="*/ 54 w 484"/>
                <a:gd name="T87" fmla="*/ 28 h 368"/>
                <a:gd name="T88" fmla="*/ 50 w 484"/>
                <a:gd name="T89" fmla="*/ 0 h 368"/>
                <a:gd name="T90" fmla="*/ 436 w 484"/>
                <a:gd name="T91" fmla="*/ 1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4" h="368">
                  <a:moveTo>
                    <a:pt x="436" y="12"/>
                  </a:moveTo>
                  <a:lnTo>
                    <a:pt x="436" y="12"/>
                  </a:lnTo>
                  <a:lnTo>
                    <a:pt x="442" y="30"/>
                  </a:lnTo>
                  <a:lnTo>
                    <a:pt x="444" y="42"/>
                  </a:lnTo>
                  <a:lnTo>
                    <a:pt x="448" y="60"/>
                  </a:lnTo>
                  <a:lnTo>
                    <a:pt x="456" y="90"/>
                  </a:lnTo>
                  <a:lnTo>
                    <a:pt x="456" y="90"/>
                  </a:lnTo>
                  <a:lnTo>
                    <a:pt x="464" y="112"/>
                  </a:lnTo>
                  <a:lnTo>
                    <a:pt x="470" y="140"/>
                  </a:lnTo>
                  <a:lnTo>
                    <a:pt x="474" y="172"/>
                  </a:lnTo>
                  <a:lnTo>
                    <a:pt x="480" y="204"/>
                  </a:lnTo>
                  <a:lnTo>
                    <a:pt x="482" y="240"/>
                  </a:lnTo>
                  <a:lnTo>
                    <a:pt x="484" y="272"/>
                  </a:lnTo>
                  <a:lnTo>
                    <a:pt x="484" y="304"/>
                  </a:lnTo>
                  <a:lnTo>
                    <a:pt x="482" y="334"/>
                  </a:lnTo>
                  <a:lnTo>
                    <a:pt x="482" y="334"/>
                  </a:lnTo>
                  <a:lnTo>
                    <a:pt x="466" y="342"/>
                  </a:lnTo>
                  <a:lnTo>
                    <a:pt x="448" y="348"/>
                  </a:lnTo>
                  <a:lnTo>
                    <a:pt x="428" y="354"/>
                  </a:lnTo>
                  <a:lnTo>
                    <a:pt x="406" y="358"/>
                  </a:lnTo>
                  <a:lnTo>
                    <a:pt x="362" y="366"/>
                  </a:lnTo>
                  <a:lnTo>
                    <a:pt x="314" y="368"/>
                  </a:lnTo>
                  <a:lnTo>
                    <a:pt x="266" y="368"/>
                  </a:lnTo>
                  <a:lnTo>
                    <a:pt x="220" y="364"/>
                  </a:lnTo>
                  <a:lnTo>
                    <a:pt x="176" y="356"/>
                  </a:lnTo>
                  <a:lnTo>
                    <a:pt x="154" y="350"/>
                  </a:lnTo>
                  <a:lnTo>
                    <a:pt x="136" y="344"/>
                  </a:lnTo>
                  <a:lnTo>
                    <a:pt x="136" y="344"/>
                  </a:lnTo>
                  <a:lnTo>
                    <a:pt x="72" y="318"/>
                  </a:lnTo>
                  <a:lnTo>
                    <a:pt x="30" y="300"/>
                  </a:lnTo>
                  <a:lnTo>
                    <a:pt x="6" y="286"/>
                  </a:lnTo>
                  <a:lnTo>
                    <a:pt x="0" y="282"/>
                  </a:lnTo>
                  <a:lnTo>
                    <a:pt x="0" y="282"/>
                  </a:lnTo>
                  <a:lnTo>
                    <a:pt x="18" y="170"/>
                  </a:lnTo>
                  <a:lnTo>
                    <a:pt x="18" y="170"/>
                  </a:lnTo>
                  <a:lnTo>
                    <a:pt x="24" y="140"/>
                  </a:lnTo>
                  <a:lnTo>
                    <a:pt x="30" y="120"/>
                  </a:lnTo>
                  <a:lnTo>
                    <a:pt x="36" y="100"/>
                  </a:lnTo>
                  <a:lnTo>
                    <a:pt x="44" y="76"/>
                  </a:lnTo>
                  <a:lnTo>
                    <a:pt x="44" y="76"/>
                  </a:lnTo>
                  <a:lnTo>
                    <a:pt x="50" y="54"/>
                  </a:lnTo>
                  <a:lnTo>
                    <a:pt x="54" y="44"/>
                  </a:lnTo>
                  <a:lnTo>
                    <a:pt x="56" y="38"/>
                  </a:lnTo>
                  <a:lnTo>
                    <a:pt x="54" y="28"/>
                  </a:lnTo>
                  <a:lnTo>
                    <a:pt x="50" y="0"/>
                  </a:lnTo>
                  <a:lnTo>
                    <a:pt x="436" y="12"/>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7" name="Freeform 17"/>
            <p:cNvSpPr>
              <a:spLocks/>
            </p:cNvSpPr>
            <p:nvPr/>
          </p:nvSpPr>
          <p:spPr bwMode="auto">
            <a:xfrm>
              <a:off x="1364" y="2214"/>
              <a:ext cx="224" cy="730"/>
            </a:xfrm>
            <a:custGeom>
              <a:avLst/>
              <a:gdLst>
                <a:gd name="T0" fmla="*/ 118 w 224"/>
                <a:gd name="T1" fmla="*/ 140 h 730"/>
                <a:gd name="T2" fmla="*/ 118 w 224"/>
                <a:gd name="T3" fmla="*/ 196 h 730"/>
                <a:gd name="T4" fmla="*/ 112 w 224"/>
                <a:gd name="T5" fmla="*/ 234 h 730"/>
                <a:gd name="T6" fmla="*/ 102 w 224"/>
                <a:gd name="T7" fmla="*/ 284 h 730"/>
                <a:gd name="T8" fmla="*/ 100 w 224"/>
                <a:gd name="T9" fmla="*/ 308 h 730"/>
                <a:gd name="T10" fmla="*/ 106 w 224"/>
                <a:gd name="T11" fmla="*/ 378 h 730"/>
                <a:gd name="T12" fmla="*/ 110 w 224"/>
                <a:gd name="T13" fmla="*/ 428 h 730"/>
                <a:gd name="T14" fmla="*/ 116 w 224"/>
                <a:gd name="T15" fmla="*/ 538 h 730"/>
                <a:gd name="T16" fmla="*/ 122 w 224"/>
                <a:gd name="T17" fmla="*/ 558 h 730"/>
                <a:gd name="T18" fmla="*/ 126 w 224"/>
                <a:gd name="T19" fmla="*/ 562 h 730"/>
                <a:gd name="T20" fmla="*/ 164 w 224"/>
                <a:gd name="T21" fmla="*/ 582 h 730"/>
                <a:gd name="T22" fmla="*/ 178 w 224"/>
                <a:gd name="T23" fmla="*/ 592 h 730"/>
                <a:gd name="T24" fmla="*/ 206 w 224"/>
                <a:gd name="T25" fmla="*/ 620 h 730"/>
                <a:gd name="T26" fmla="*/ 214 w 224"/>
                <a:gd name="T27" fmla="*/ 626 h 730"/>
                <a:gd name="T28" fmla="*/ 224 w 224"/>
                <a:gd name="T29" fmla="*/ 646 h 730"/>
                <a:gd name="T30" fmla="*/ 224 w 224"/>
                <a:gd name="T31" fmla="*/ 654 h 730"/>
                <a:gd name="T32" fmla="*/ 220 w 224"/>
                <a:gd name="T33" fmla="*/ 656 h 730"/>
                <a:gd name="T34" fmla="*/ 204 w 224"/>
                <a:gd name="T35" fmla="*/ 654 h 730"/>
                <a:gd name="T36" fmla="*/ 188 w 224"/>
                <a:gd name="T37" fmla="*/ 642 h 730"/>
                <a:gd name="T38" fmla="*/ 178 w 224"/>
                <a:gd name="T39" fmla="*/ 638 h 730"/>
                <a:gd name="T40" fmla="*/ 174 w 224"/>
                <a:gd name="T41" fmla="*/ 636 h 730"/>
                <a:gd name="T42" fmla="*/ 172 w 224"/>
                <a:gd name="T43" fmla="*/ 644 h 730"/>
                <a:gd name="T44" fmla="*/ 176 w 224"/>
                <a:gd name="T45" fmla="*/ 656 h 730"/>
                <a:gd name="T46" fmla="*/ 180 w 224"/>
                <a:gd name="T47" fmla="*/ 660 h 730"/>
                <a:gd name="T48" fmla="*/ 194 w 224"/>
                <a:gd name="T49" fmla="*/ 674 h 730"/>
                <a:gd name="T50" fmla="*/ 180 w 224"/>
                <a:gd name="T51" fmla="*/ 700 h 730"/>
                <a:gd name="T52" fmla="*/ 168 w 224"/>
                <a:gd name="T53" fmla="*/ 710 h 730"/>
                <a:gd name="T54" fmla="*/ 142 w 224"/>
                <a:gd name="T55" fmla="*/ 726 h 730"/>
                <a:gd name="T56" fmla="*/ 132 w 224"/>
                <a:gd name="T57" fmla="*/ 730 h 730"/>
                <a:gd name="T58" fmla="*/ 112 w 224"/>
                <a:gd name="T59" fmla="*/ 694 h 730"/>
                <a:gd name="T60" fmla="*/ 104 w 224"/>
                <a:gd name="T61" fmla="*/ 672 h 730"/>
                <a:gd name="T62" fmla="*/ 90 w 224"/>
                <a:gd name="T63" fmla="*/ 634 h 730"/>
                <a:gd name="T64" fmla="*/ 82 w 224"/>
                <a:gd name="T65" fmla="*/ 616 h 730"/>
                <a:gd name="T66" fmla="*/ 66 w 224"/>
                <a:gd name="T67" fmla="*/ 590 h 730"/>
                <a:gd name="T68" fmla="*/ 62 w 224"/>
                <a:gd name="T69" fmla="*/ 574 h 730"/>
                <a:gd name="T70" fmla="*/ 52 w 224"/>
                <a:gd name="T71" fmla="*/ 524 h 730"/>
                <a:gd name="T72" fmla="*/ 30 w 224"/>
                <a:gd name="T73" fmla="*/ 452 h 730"/>
                <a:gd name="T74" fmla="*/ 18 w 224"/>
                <a:gd name="T75" fmla="*/ 418 h 730"/>
                <a:gd name="T76" fmla="*/ 2 w 224"/>
                <a:gd name="T77" fmla="*/ 370 h 730"/>
                <a:gd name="T78" fmla="*/ 0 w 224"/>
                <a:gd name="T79" fmla="*/ 332 h 730"/>
                <a:gd name="T80" fmla="*/ 0 w 224"/>
                <a:gd name="T81" fmla="*/ 310 h 730"/>
                <a:gd name="T82" fmla="*/ 16 w 224"/>
                <a:gd name="T83" fmla="*/ 148 h 730"/>
                <a:gd name="T84" fmla="*/ 30 w 224"/>
                <a:gd name="T85" fmla="*/ 60 h 730"/>
                <a:gd name="T86" fmla="*/ 44 w 224"/>
                <a:gd name="T87" fmla="*/ 14 h 730"/>
                <a:gd name="T88" fmla="*/ 48 w 224"/>
                <a:gd name="T89" fmla="*/ 4 h 730"/>
                <a:gd name="T90" fmla="*/ 60 w 224"/>
                <a:gd name="T91" fmla="*/ 0 h 730"/>
                <a:gd name="T92" fmla="*/ 70 w 224"/>
                <a:gd name="T93" fmla="*/ 10 h 730"/>
                <a:gd name="T94" fmla="*/ 94 w 224"/>
                <a:gd name="T95" fmla="*/ 58 h 730"/>
                <a:gd name="T96" fmla="*/ 110 w 224"/>
                <a:gd name="T97" fmla="*/ 114 h 730"/>
                <a:gd name="T98" fmla="*/ 118 w 224"/>
                <a:gd name="T99" fmla="*/ 14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4" h="730">
                  <a:moveTo>
                    <a:pt x="118" y="140"/>
                  </a:moveTo>
                  <a:lnTo>
                    <a:pt x="118" y="140"/>
                  </a:lnTo>
                  <a:lnTo>
                    <a:pt x="118" y="174"/>
                  </a:lnTo>
                  <a:lnTo>
                    <a:pt x="118" y="196"/>
                  </a:lnTo>
                  <a:lnTo>
                    <a:pt x="116" y="212"/>
                  </a:lnTo>
                  <a:lnTo>
                    <a:pt x="112" y="234"/>
                  </a:lnTo>
                  <a:lnTo>
                    <a:pt x="112" y="234"/>
                  </a:lnTo>
                  <a:lnTo>
                    <a:pt x="102" y="284"/>
                  </a:lnTo>
                  <a:lnTo>
                    <a:pt x="100" y="308"/>
                  </a:lnTo>
                  <a:lnTo>
                    <a:pt x="100" y="308"/>
                  </a:lnTo>
                  <a:lnTo>
                    <a:pt x="104" y="340"/>
                  </a:lnTo>
                  <a:lnTo>
                    <a:pt x="106" y="378"/>
                  </a:lnTo>
                  <a:lnTo>
                    <a:pt x="110" y="428"/>
                  </a:lnTo>
                  <a:lnTo>
                    <a:pt x="110" y="428"/>
                  </a:lnTo>
                  <a:lnTo>
                    <a:pt x="114" y="522"/>
                  </a:lnTo>
                  <a:lnTo>
                    <a:pt x="116" y="538"/>
                  </a:lnTo>
                  <a:lnTo>
                    <a:pt x="118" y="550"/>
                  </a:lnTo>
                  <a:lnTo>
                    <a:pt x="122" y="558"/>
                  </a:lnTo>
                  <a:lnTo>
                    <a:pt x="126" y="562"/>
                  </a:lnTo>
                  <a:lnTo>
                    <a:pt x="126" y="562"/>
                  </a:lnTo>
                  <a:lnTo>
                    <a:pt x="144" y="570"/>
                  </a:lnTo>
                  <a:lnTo>
                    <a:pt x="164" y="582"/>
                  </a:lnTo>
                  <a:lnTo>
                    <a:pt x="164" y="582"/>
                  </a:lnTo>
                  <a:lnTo>
                    <a:pt x="178" y="592"/>
                  </a:lnTo>
                  <a:lnTo>
                    <a:pt x="190" y="602"/>
                  </a:lnTo>
                  <a:lnTo>
                    <a:pt x="206" y="620"/>
                  </a:lnTo>
                  <a:lnTo>
                    <a:pt x="206" y="620"/>
                  </a:lnTo>
                  <a:lnTo>
                    <a:pt x="214" y="626"/>
                  </a:lnTo>
                  <a:lnTo>
                    <a:pt x="220" y="636"/>
                  </a:lnTo>
                  <a:lnTo>
                    <a:pt x="224" y="646"/>
                  </a:lnTo>
                  <a:lnTo>
                    <a:pt x="224" y="650"/>
                  </a:lnTo>
                  <a:lnTo>
                    <a:pt x="224" y="654"/>
                  </a:lnTo>
                  <a:lnTo>
                    <a:pt x="224" y="654"/>
                  </a:lnTo>
                  <a:lnTo>
                    <a:pt x="220" y="656"/>
                  </a:lnTo>
                  <a:lnTo>
                    <a:pt x="214" y="658"/>
                  </a:lnTo>
                  <a:lnTo>
                    <a:pt x="204" y="654"/>
                  </a:lnTo>
                  <a:lnTo>
                    <a:pt x="194" y="648"/>
                  </a:lnTo>
                  <a:lnTo>
                    <a:pt x="188" y="642"/>
                  </a:lnTo>
                  <a:lnTo>
                    <a:pt x="188" y="642"/>
                  </a:lnTo>
                  <a:lnTo>
                    <a:pt x="178" y="638"/>
                  </a:lnTo>
                  <a:lnTo>
                    <a:pt x="174" y="636"/>
                  </a:lnTo>
                  <a:lnTo>
                    <a:pt x="174" y="636"/>
                  </a:lnTo>
                  <a:lnTo>
                    <a:pt x="174" y="638"/>
                  </a:lnTo>
                  <a:lnTo>
                    <a:pt x="172" y="644"/>
                  </a:lnTo>
                  <a:lnTo>
                    <a:pt x="174" y="652"/>
                  </a:lnTo>
                  <a:lnTo>
                    <a:pt x="176" y="656"/>
                  </a:lnTo>
                  <a:lnTo>
                    <a:pt x="180" y="660"/>
                  </a:lnTo>
                  <a:lnTo>
                    <a:pt x="180" y="660"/>
                  </a:lnTo>
                  <a:lnTo>
                    <a:pt x="194" y="674"/>
                  </a:lnTo>
                  <a:lnTo>
                    <a:pt x="194" y="674"/>
                  </a:lnTo>
                  <a:lnTo>
                    <a:pt x="188" y="688"/>
                  </a:lnTo>
                  <a:lnTo>
                    <a:pt x="180" y="700"/>
                  </a:lnTo>
                  <a:lnTo>
                    <a:pt x="168" y="710"/>
                  </a:lnTo>
                  <a:lnTo>
                    <a:pt x="168" y="710"/>
                  </a:lnTo>
                  <a:lnTo>
                    <a:pt x="154" y="720"/>
                  </a:lnTo>
                  <a:lnTo>
                    <a:pt x="142" y="726"/>
                  </a:lnTo>
                  <a:lnTo>
                    <a:pt x="132" y="730"/>
                  </a:lnTo>
                  <a:lnTo>
                    <a:pt x="132" y="730"/>
                  </a:lnTo>
                  <a:lnTo>
                    <a:pt x="122" y="712"/>
                  </a:lnTo>
                  <a:lnTo>
                    <a:pt x="112" y="694"/>
                  </a:lnTo>
                  <a:lnTo>
                    <a:pt x="104" y="672"/>
                  </a:lnTo>
                  <a:lnTo>
                    <a:pt x="104" y="672"/>
                  </a:lnTo>
                  <a:lnTo>
                    <a:pt x="96" y="650"/>
                  </a:lnTo>
                  <a:lnTo>
                    <a:pt x="90" y="634"/>
                  </a:lnTo>
                  <a:lnTo>
                    <a:pt x="82" y="616"/>
                  </a:lnTo>
                  <a:lnTo>
                    <a:pt x="82" y="616"/>
                  </a:lnTo>
                  <a:lnTo>
                    <a:pt x="72" y="602"/>
                  </a:lnTo>
                  <a:lnTo>
                    <a:pt x="66" y="590"/>
                  </a:lnTo>
                  <a:lnTo>
                    <a:pt x="62" y="574"/>
                  </a:lnTo>
                  <a:lnTo>
                    <a:pt x="62" y="574"/>
                  </a:lnTo>
                  <a:lnTo>
                    <a:pt x="58" y="554"/>
                  </a:lnTo>
                  <a:lnTo>
                    <a:pt x="52" y="524"/>
                  </a:lnTo>
                  <a:lnTo>
                    <a:pt x="42" y="490"/>
                  </a:lnTo>
                  <a:lnTo>
                    <a:pt x="30" y="452"/>
                  </a:lnTo>
                  <a:lnTo>
                    <a:pt x="30" y="452"/>
                  </a:lnTo>
                  <a:lnTo>
                    <a:pt x="18" y="418"/>
                  </a:lnTo>
                  <a:lnTo>
                    <a:pt x="6" y="386"/>
                  </a:lnTo>
                  <a:lnTo>
                    <a:pt x="2" y="370"/>
                  </a:lnTo>
                  <a:lnTo>
                    <a:pt x="0" y="352"/>
                  </a:lnTo>
                  <a:lnTo>
                    <a:pt x="0" y="332"/>
                  </a:lnTo>
                  <a:lnTo>
                    <a:pt x="0" y="310"/>
                  </a:lnTo>
                  <a:lnTo>
                    <a:pt x="0" y="310"/>
                  </a:lnTo>
                  <a:lnTo>
                    <a:pt x="6" y="242"/>
                  </a:lnTo>
                  <a:lnTo>
                    <a:pt x="16" y="148"/>
                  </a:lnTo>
                  <a:lnTo>
                    <a:pt x="22" y="100"/>
                  </a:lnTo>
                  <a:lnTo>
                    <a:pt x="30" y="60"/>
                  </a:lnTo>
                  <a:lnTo>
                    <a:pt x="38" y="26"/>
                  </a:lnTo>
                  <a:lnTo>
                    <a:pt x="44" y="14"/>
                  </a:lnTo>
                  <a:lnTo>
                    <a:pt x="48" y="4"/>
                  </a:lnTo>
                  <a:lnTo>
                    <a:pt x="48" y="4"/>
                  </a:lnTo>
                  <a:lnTo>
                    <a:pt x="54" y="0"/>
                  </a:lnTo>
                  <a:lnTo>
                    <a:pt x="60" y="0"/>
                  </a:lnTo>
                  <a:lnTo>
                    <a:pt x="66" y="2"/>
                  </a:lnTo>
                  <a:lnTo>
                    <a:pt x="70" y="10"/>
                  </a:lnTo>
                  <a:lnTo>
                    <a:pt x="82" y="30"/>
                  </a:lnTo>
                  <a:lnTo>
                    <a:pt x="94" y="58"/>
                  </a:lnTo>
                  <a:lnTo>
                    <a:pt x="102" y="86"/>
                  </a:lnTo>
                  <a:lnTo>
                    <a:pt x="110" y="114"/>
                  </a:lnTo>
                  <a:lnTo>
                    <a:pt x="118" y="140"/>
                  </a:lnTo>
                  <a:lnTo>
                    <a:pt x="118" y="14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8" name="Freeform 18"/>
            <p:cNvSpPr>
              <a:spLocks/>
            </p:cNvSpPr>
            <p:nvPr/>
          </p:nvSpPr>
          <p:spPr bwMode="auto">
            <a:xfrm>
              <a:off x="1830" y="2184"/>
              <a:ext cx="254" cy="790"/>
            </a:xfrm>
            <a:custGeom>
              <a:avLst/>
              <a:gdLst>
                <a:gd name="T0" fmla="*/ 112 w 254"/>
                <a:gd name="T1" fmla="*/ 210 h 790"/>
                <a:gd name="T2" fmla="*/ 146 w 254"/>
                <a:gd name="T3" fmla="*/ 322 h 790"/>
                <a:gd name="T4" fmla="*/ 150 w 254"/>
                <a:gd name="T5" fmla="*/ 346 h 790"/>
                <a:gd name="T6" fmla="*/ 158 w 254"/>
                <a:gd name="T7" fmla="*/ 392 h 790"/>
                <a:gd name="T8" fmla="*/ 156 w 254"/>
                <a:gd name="T9" fmla="*/ 424 h 790"/>
                <a:gd name="T10" fmla="*/ 146 w 254"/>
                <a:gd name="T11" fmla="*/ 514 h 790"/>
                <a:gd name="T12" fmla="*/ 142 w 254"/>
                <a:gd name="T13" fmla="*/ 532 h 790"/>
                <a:gd name="T14" fmla="*/ 122 w 254"/>
                <a:gd name="T15" fmla="*/ 602 h 790"/>
                <a:gd name="T16" fmla="*/ 120 w 254"/>
                <a:gd name="T17" fmla="*/ 616 h 790"/>
                <a:gd name="T18" fmla="*/ 110 w 254"/>
                <a:gd name="T19" fmla="*/ 636 h 790"/>
                <a:gd name="T20" fmla="*/ 102 w 254"/>
                <a:gd name="T21" fmla="*/ 644 h 790"/>
                <a:gd name="T22" fmla="*/ 42 w 254"/>
                <a:gd name="T23" fmla="*/ 682 h 790"/>
                <a:gd name="T24" fmla="*/ 30 w 254"/>
                <a:gd name="T25" fmla="*/ 690 h 790"/>
                <a:gd name="T26" fmla="*/ 8 w 254"/>
                <a:gd name="T27" fmla="*/ 710 h 790"/>
                <a:gd name="T28" fmla="*/ 0 w 254"/>
                <a:gd name="T29" fmla="*/ 722 h 790"/>
                <a:gd name="T30" fmla="*/ 2 w 254"/>
                <a:gd name="T31" fmla="*/ 726 h 790"/>
                <a:gd name="T32" fmla="*/ 10 w 254"/>
                <a:gd name="T33" fmla="*/ 730 h 790"/>
                <a:gd name="T34" fmla="*/ 34 w 254"/>
                <a:gd name="T35" fmla="*/ 718 h 790"/>
                <a:gd name="T36" fmla="*/ 48 w 254"/>
                <a:gd name="T37" fmla="*/ 710 h 790"/>
                <a:gd name="T38" fmla="*/ 54 w 254"/>
                <a:gd name="T39" fmla="*/ 706 h 790"/>
                <a:gd name="T40" fmla="*/ 44 w 254"/>
                <a:gd name="T41" fmla="*/ 734 h 790"/>
                <a:gd name="T42" fmla="*/ 40 w 254"/>
                <a:gd name="T43" fmla="*/ 744 h 790"/>
                <a:gd name="T44" fmla="*/ 40 w 254"/>
                <a:gd name="T45" fmla="*/ 748 h 790"/>
                <a:gd name="T46" fmla="*/ 78 w 254"/>
                <a:gd name="T47" fmla="*/ 776 h 790"/>
                <a:gd name="T48" fmla="*/ 96 w 254"/>
                <a:gd name="T49" fmla="*/ 784 h 790"/>
                <a:gd name="T50" fmla="*/ 116 w 254"/>
                <a:gd name="T51" fmla="*/ 788 h 790"/>
                <a:gd name="T52" fmla="*/ 122 w 254"/>
                <a:gd name="T53" fmla="*/ 790 h 790"/>
                <a:gd name="T54" fmla="*/ 136 w 254"/>
                <a:gd name="T55" fmla="*/ 750 h 790"/>
                <a:gd name="T56" fmla="*/ 146 w 254"/>
                <a:gd name="T57" fmla="*/ 732 h 790"/>
                <a:gd name="T58" fmla="*/ 170 w 254"/>
                <a:gd name="T59" fmla="*/ 684 h 790"/>
                <a:gd name="T60" fmla="*/ 176 w 254"/>
                <a:gd name="T61" fmla="*/ 678 h 790"/>
                <a:gd name="T62" fmla="*/ 188 w 254"/>
                <a:gd name="T63" fmla="*/ 656 h 790"/>
                <a:gd name="T64" fmla="*/ 194 w 254"/>
                <a:gd name="T65" fmla="*/ 632 h 790"/>
                <a:gd name="T66" fmla="*/ 202 w 254"/>
                <a:gd name="T67" fmla="*/ 600 h 790"/>
                <a:gd name="T68" fmla="*/ 230 w 254"/>
                <a:gd name="T69" fmla="*/ 524 h 790"/>
                <a:gd name="T70" fmla="*/ 242 w 254"/>
                <a:gd name="T71" fmla="*/ 486 h 790"/>
                <a:gd name="T72" fmla="*/ 254 w 254"/>
                <a:gd name="T73" fmla="*/ 420 h 790"/>
                <a:gd name="T74" fmla="*/ 248 w 254"/>
                <a:gd name="T75" fmla="*/ 360 h 790"/>
                <a:gd name="T76" fmla="*/ 238 w 254"/>
                <a:gd name="T77" fmla="*/ 296 h 790"/>
                <a:gd name="T78" fmla="*/ 212 w 254"/>
                <a:gd name="T79" fmla="*/ 136 h 790"/>
                <a:gd name="T80" fmla="*/ 192 w 254"/>
                <a:gd name="T81" fmla="*/ 42 h 790"/>
                <a:gd name="T82" fmla="*/ 182 w 254"/>
                <a:gd name="T83" fmla="*/ 12 h 790"/>
                <a:gd name="T84" fmla="*/ 172 w 254"/>
                <a:gd name="T85" fmla="*/ 0 h 790"/>
                <a:gd name="T86" fmla="*/ 160 w 254"/>
                <a:gd name="T87" fmla="*/ 4 h 790"/>
                <a:gd name="T88" fmla="*/ 146 w 254"/>
                <a:gd name="T89" fmla="*/ 20 h 790"/>
                <a:gd name="T90" fmla="*/ 134 w 254"/>
                <a:gd name="T91" fmla="*/ 48 h 790"/>
                <a:gd name="T92" fmla="*/ 116 w 254"/>
                <a:gd name="T93" fmla="*/ 124 h 790"/>
                <a:gd name="T94" fmla="*/ 112 w 254"/>
                <a:gd name="T95" fmla="*/ 188 h 790"/>
                <a:gd name="T96" fmla="*/ 112 w 254"/>
                <a:gd name="T97" fmla="*/ 210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4" h="790">
                  <a:moveTo>
                    <a:pt x="112" y="210"/>
                  </a:moveTo>
                  <a:lnTo>
                    <a:pt x="112" y="210"/>
                  </a:lnTo>
                  <a:lnTo>
                    <a:pt x="138" y="296"/>
                  </a:lnTo>
                  <a:lnTo>
                    <a:pt x="146" y="322"/>
                  </a:lnTo>
                  <a:lnTo>
                    <a:pt x="150" y="346"/>
                  </a:lnTo>
                  <a:lnTo>
                    <a:pt x="150" y="346"/>
                  </a:lnTo>
                  <a:lnTo>
                    <a:pt x="158" y="392"/>
                  </a:lnTo>
                  <a:lnTo>
                    <a:pt x="158" y="392"/>
                  </a:lnTo>
                  <a:lnTo>
                    <a:pt x="156" y="424"/>
                  </a:lnTo>
                  <a:lnTo>
                    <a:pt x="156" y="424"/>
                  </a:lnTo>
                  <a:lnTo>
                    <a:pt x="150" y="468"/>
                  </a:lnTo>
                  <a:lnTo>
                    <a:pt x="146" y="514"/>
                  </a:lnTo>
                  <a:lnTo>
                    <a:pt x="146" y="514"/>
                  </a:lnTo>
                  <a:lnTo>
                    <a:pt x="142" y="532"/>
                  </a:lnTo>
                  <a:lnTo>
                    <a:pt x="136" y="558"/>
                  </a:lnTo>
                  <a:lnTo>
                    <a:pt x="122" y="602"/>
                  </a:lnTo>
                  <a:lnTo>
                    <a:pt x="122" y="602"/>
                  </a:lnTo>
                  <a:lnTo>
                    <a:pt x="120" y="616"/>
                  </a:lnTo>
                  <a:lnTo>
                    <a:pt x="114" y="628"/>
                  </a:lnTo>
                  <a:lnTo>
                    <a:pt x="110" y="636"/>
                  </a:lnTo>
                  <a:lnTo>
                    <a:pt x="102" y="644"/>
                  </a:lnTo>
                  <a:lnTo>
                    <a:pt x="102" y="644"/>
                  </a:lnTo>
                  <a:lnTo>
                    <a:pt x="72" y="662"/>
                  </a:lnTo>
                  <a:lnTo>
                    <a:pt x="42" y="682"/>
                  </a:lnTo>
                  <a:lnTo>
                    <a:pt x="42" y="682"/>
                  </a:lnTo>
                  <a:lnTo>
                    <a:pt x="30" y="690"/>
                  </a:lnTo>
                  <a:lnTo>
                    <a:pt x="14" y="704"/>
                  </a:lnTo>
                  <a:lnTo>
                    <a:pt x="8" y="710"/>
                  </a:lnTo>
                  <a:lnTo>
                    <a:pt x="2" y="716"/>
                  </a:lnTo>
                  <a:lnTo>
                    <a:pt x="0" y="722"/>
                  </a:lnTo>
                  <a:lnTo>
                    <a:pt x="2" y="726"/>
                  </a:lnTo>
                  <a:lnTo>
                    <a:pt x="2" y="726"/>
                  </a:lnTo>
                  <a:lnTo>
                    <a:pt x="6" y="728"/>
                  </a:lnTo>
                  <a:lnTo>
                    <a:pt x="10" y="730"/>
                  </a:lnTo>
                  <a:lnTo>
                    <a:pt x="18" y="728"/>
                  </a:lnTo>
                  <a:lnTo>
                    <a:pt x="34" y="718"/>
                  </a:lnTo>
                  <a:lnTo>
                    <a:pt x="34" y="718"/>
                  </a:lnTo>
                  <a:lnTo>
                    <a:pt x="48" y="710"/>
                  </a:lnTo>
                  <a:lnTo>
                    <a:pt x="54" y="706"/>
                  </a:lnTo>
                  <a:lnTo>
                    <a:pt x="54" y="706"/>
                  </a:lnTo>
                  <a:lnTo>
                    <a:pt x="50" y="716"/>
                  </a:lnTo>
                  <a:lnTo>
                    <a:pt x="44" y="734"/>
                  </a:lnTo>
                  <a:lnTo>
                    <a:pt x="44" y="734"/>
                  </a:lnTo>
                  <a:lnTo>
                    <a:pt x="40" y="744"/>
                  </a:lnTo>
                  <a:lnTo>
                    <a:pt x="40" y="748"/>
                  </a:lnTo>
                  <a:lnTo>
                    <a:pt x="40" y="748"/>
                  </a:lnTo>
                  <a:lnTo>
                    <a:pt x="60" y="764"/>
                  </a:lnTo>
                  <a:lnTo>
                    <a:pt x="78" y="776"/>
                  </a:lnTo>
                  <a:lnTo>
                    <a:pt x="88" y="782"/>
                  </a:lnTo>
                  <a:lnTo>
                    <a:pt x="96" y="784"/>
                  </a:lnTo>
                  <a:lnTo>
                    <a:pt x="96" y="784"/>
                  </a:lnTo>
                  <a:lnTo>
                    <a:pt x="116" y="788"/>
                  </a:lnTo>
                  <a:lnTo>
                    <a:pt x="122" y="790"/>
                  </a:lnTo>
                  <a:lnTo>
                    <a:pt x="122" y="790"/>
                  </a:lnTo>
                  <a:lnTo>
                    <a:pt x="128" y="768"/>
                  </a:lnTo>
                  <a:lnTo>
                    <a:pt x="136" y="750"/>
                  </a:lnTo>
                  <a:lnTo>
                    <a:pt x="146" y="732"/>
                  </a:lnTo>
                  <a:lnTo>
                    <a:pt x="146" y="732"/>
                  </a:lnTo>
                  <a:lnTo>
                    <a:pt x="160" y="702"/>
                  </a:lnTo>
                  <a:lnTo>
                    <a:pt x="170" y="684"/>
                  </a:lnTo>
                  <a:lnTo>
                    <a:pt x="170" y="684"/>
                  </a:lnTo>
                  <a:lnTo>
                    <a:pt x="176" y="678"/>
                  </a:lnTo>
                  <a:lnTo>
                    <a:pt x="182" y="670"/>
                  </a:lnTo>
                  <a:lnTo>
                    <a:pt x="188" y="656"/>
                  </a:lnTo>
                  <a:lnTo>
                    <a:pt x="194" y="632"/>
                  </a:lnTo>
                  <a:lnTo>
                    <a:pt x="194" y="632"/>
                  </a:lnTo>
                  <a:lnTo>
                    <a:pt x="196" y="616"/>
                  </a:lnTo>
                  <a:lnTo>
                    <a:pt x="202" y="600"/>
                  </a:lnTo>
                  <a:lnTo>
                    <a:pt x="214" y="562"/>
                  </a:lnTo>
                  <a:lnTo>
                    <a:pt x="230" y="524"/>
                  </a:lnTo>
                  <a:lnTo>
                    <a:pt x="242" y="486"/>
                  </a:lnTo>
                  <a:lnTo>
                    <a:pt x="242" y="486"/>
                  </a:lnTo>
                  <a:lnTo>
                    <a:pt x="252" y="450"/>
                  </a:lnTo>
                  <a:lnTo>
                    <a:pt x="254" y="420"/>
                  </a:lnTo>
                  <a:lnTo>
                    <a:pt x="254" y="390"/>
                  </a:lnTo>
                  <a:lnTo>
                    <a:pt x="248" y="360"/>
                  </a:lnTo>
                  <a:lnTo>
                    <a:pt x="248" y="360"/>
                  </a:lnTo>
                  <a:lnTo>
                    <a:pt x="238" y="296"/>
                  </a:lnTo>
                  <a:lnTo>
                    <a:pt x="222" y="192"/>
                  </a:lnTo>
                  <a:lnTo>
                    <a:pt x="212" y="136"/>
                  </a:lnTo>
                  <a:lnTo>
                    <a:pt x="202" y="84"/>
                  </a:lnTo>
                  <a:lnTo>
                    <a:pt x="192" y="42"/>
                  </a:lnTo>
                  <a:lnTo>
                    <a:pt x="182" y="12"/>
                  </a:lnTo>
                  <a:lnTo>
                    <a:pt x="182" y="12"/>
                  </a:lnTo>
                  <a:lnTo>
                    <a:pt x="178" y="4"/>
                  </a:lnTo>
                  <a:lnTo>
                    <a:pt x="172" y="0"/>
                  </a:lnTo>
                  <a:lnTo>
                    <a:pt x="166" y="0"/>
                  </a:lnTo>
                  <a:lnTo>
                    <a:pt x="160" y="4"/>
                  </a:lnTo>
                  <a:lnTo>
                    <a:pt x="152" y="10"/>
                  </a:lnTo>
                  <a:lnTo>
                    <a:pt x="146" y="20"/>
                  </a:lnTo>
                  <a:lnTo>
                    <a:pt x="140" y="32"/>
                  </a:lnTo>
                  <a:lnTo>
                    <a:pt x="134" y="48"/>
                  </a:lnTo>
                  <a:lnTo>
                    <a:pt x="124" y="82"/>
                  </a:lnTo>
                  <a:lnTo>
                    <a:pt x="116" y="124"/>
                  </a:lnTo>
                  <a:lnTo>
                    <a:pt x="112" y="166"/>
                  </a:lnTo>
                  <a:lnTo>
                    <a:pt x="112" y="188"/>
                  </a:lnTo>
                  <a:lnTo>
                    <a:pt x="112" y="210"/>
                  </a:lnTo>
                  <a:lnTo>
                    <a:pt x="112" y="21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9" name="Freeform 19"/>
            <p:cNvSpPr>
              <a:spLocks/>
            </p:cNvSpPr>
            <p:nvPr/>
          </p:nvSpPr>
          <p:spPr bwMode="auto">
            <a:xfrm>
              <a:off x="1398" y="2082"/>
              <a:ext cx="638" cy="536"/>
            </a:xfrm>
            <a:custGeom>
              <a:avLst/>
              <a:gdLst>
                <a:gd name="T0" fmla="*/ 138 w 638"/>
                <a:gd name="T1" fmla="*/ 480 h 536"/>
                <a:gd name="T2" fmla="*/ 122 w 638"/>
                <a:gd name="T3" fmla="*/ 414 h 536"/>
                <a:gd name="T4" fmla="*/ 114 w 638"/>
                <a:gd name="T5" fmla="*/ 394 h 536"/>
                <a:gd name="T6" fmla="*/ 98 w 638"/>
                <a:gd name="T7" fmla="*/ 336 h 536"/>
                <a:gd name="T8" fmla="*/ 92 w 638"/>
                <a:gd name="T9" fmla="*/ 306 h 536"/>
                <a:gd name="T10" fmla="*/ 94 w 638"/>
                <a:gd name="T11" fmla="*/ 242 h 536"/>
                <a:gd name="T12" fmla="*/ 100 w 638"/>
                <a:gd name="T13" fmla="*/ 202 h 536"/>
                <a:gd name="T14" fmla="*/ 104 w 638"/>
                <a:gd name="T15" fmla="*/ 192 h 536"/>
                <a:gd name="T16" fmla="*/ 104 w 638"/>
                <a:gd name="T17" fmla="*/ 230 h 536"/>
                <a:gd name="T18" fmla="*/ 100 w 638"/>
                <a:gd name="T19" fmla="*/ 314 h 536"/>
                <a:gd name="T20" fmla="*/ 98 w 638"/>
                <a:gd name="T21" fmla="*/ 318 h 536"/>
                <a:gd name="T22" fmla="*/ 74 w 638"/>
                <a:gd name="T23" fmla="*/ 282 h 536"/>
                <a:gd name="T24" fmla="*/ 42 w 638"/>
                <a:gd name="T25" fmla="*/ 224 h 536"/>
                <a:gd name="T26" fmla="*/ 32 w 638"/>
                <a:gd name="T27" fmla="*/ 212 h 536"/>
                <a:gd name="T28" fmla="*/ 16 w 638"/>
                <a:gd name="T29" fmla="*/ 192 h 536"/>
                <a:gd name="T30" fmla="*/ 2 w 638"/>
                <a:gd name="T31" fmla="*/ 156 h 536"/>
                <a:gd name="T32" fmla="*/ 0 w 638"/>
                <a:gd name="T33" fmla="*/ 150 h 536"/>
                <a:gd name="T34" fmla="*/ 32 w 638"/>
                <a:gd name="T35" fmla="*/ 98 h 536"/>
                <a:gd name="T36" fmla="*/ 48 w 638"/>
                <a:gd name="T37" fmla="*/ 68 h 536"/>
                <a:gd name="T38" fmla="*/ 66 w 638"/>
                <a:gd name="T39" fmla="*/ 34 h 536"/>
                <a:gd name="T40" fmla="*/ 88 w 638"/>
                <a:gd name="T41" fmla="*/ 18 h 536"/>
                <a:gd name="T42" fmla="*/ 108 w 638"/>
                <a:gd name="T43" fmla="*/ 10 h 536"/>
                <a:gd name="T44" fmla="*/ 134 w 638"/>
                <a:gd name="T45" fmla="*/ 2 h 536"/>
                <a:gd name="T46" fmla="*/ 162 w 638"/>
                <a:gd name="T47" fmla="*/ 0 h 536"/>
                <a:gd name="T48" fmla="*/ 212 w 638"/>
                <a:gd name="T49" fmla="*/ 4 h 536"/>
                <a:gd name="T50" fmla="*/ 246 w 638"/>
                <a:gd name="T51" fmla="*/ 2 h 536"/>
                <a:gd name="T52" fmla="*/ 252 w 638"/>
                <a:gd name="T53" fmla="*/ 28 h 536"/>
                <a:gd name="T54" fmla="*/ 272 w 638"/>
                <a:gd name="T55" fmla="*/ 60 h 536"/>
                <a:gd name="T56" fmla="*/ 290 w 638"/>
                <a:gd name="T57" fmla="*/ 74 h 536"/>
                <a:gd name="T58" fmla="*/ 312 w 638"/>
                <a:gd name="T59" fmla="*/ 84 h 536"/>
                <a:gd name="T60" fmla="*/ 344 w 638"/>
                <a:gd name="T61" fmla="*/ 90 h 536"/>
                <a:gd name="T62" fmla="*/ 360 w 638"/>
                <a:gd name="T63" fmla="*/ 90 h 536"/>
                <a:gd name="T64" fmla="*/ 390 w 638"/>
                <a:gd name="T65" fmla="*/ 86 h 536"/>
                <a:gd name="T66" fmla="*/ 428 w 638"/>
                <a:gd name="T67" fmla="*/ 72 h 536"/>
                <a:gd name="T68" fmla="*/ 462 w 638"/>
                <a:gd name="T69" fmla="*/ 48 h 536"/>
                <a:gd name="T70" fmla="*/ 482 w 638"/>
                <a:gd name="T71" fmla="*/ 26 h 536"/>
                <a:gd name="T72" fmla="*/ 496 w 638"/>
                <a:gd name="T73" fmla="*/ 28 h 536"/>
                <a:gd name="T74" fmla="*/ 550 w 638"/>
                <a:gd name="T75" fmla="*/ 40 h 536"/>
                <a:gd name="T76" fmla="*/ 586 w 638"/>
                <a:gd name="T77" fmla="*/ 54 h 536"/>
                <a:gd name="T78" fmla="*/ 598 w 638"/>
                <a:gd name="T79" fmla="*/ 62 h 536"/>
                <a:gd name="T80" fmla="*/ 616 w 638"/>
                <a:gd name="T81" fmla="*/ 84 h 536"/>
                <a:gd name="T82" fmla="*/ 628 w 638"/>
                <a:gd name="T83" fmla="*/ 110 h 536"/>
                <a:gd name="T84" fmla="*/ 638 w 638"/>
                <a:gd name="T85" fmla="*/ 154 h 536"/>
                <a:gd name="T86" fmla="*/ 638 w 638"/>
                <a:gd name="T87" fmla="*/ 164 h 536"/>
                <a:gd name="T88" fmla="*/ 628 w 638"/>
                <a:gd name="T89" fmla="*/ 190 h 536"/>
                <a:gd name="T90" fmla="*/ 600 w 638"/>
                <a:gd name="T91" fmla="*/ 230 h 536"/>
                <a:gd name="T92" fmla="*/ 584 w 638"/>
                <a:gd name="T93" fmla="*/ 248 h 536"/>
                <a:gd name="T94" fmla="*/ 558 w 638"/>
                <a:gd name="T95" fmla="*/ 272 h 536"/>
                <a:gd name="T96" fmla="*/ 558 w 638"/>
                <a:gd name="T97" fmla="*/ 298 h 536"/>
                <a:gd name="T98" fmla="*/ 554 w 638"/>
                <a:gd name="T99" fmla="*/ 346 h 536"/>
                <a:gd name="T100" fmla="*/ 548 w 638"/>
                <a:gd name="T101" fmla="*/ 370 h 536"/>
                <a:gd name="T102" fmla="*/ 534 w 638"/>
                <a:gd name="T103" fmla="*/ 422 h 536"/>
                <a:gd name="T104" fmla="*/ 524 w 638"/>
                <a:gd name="T105" fmla="*/ 438 h 536"/>
                <a:gd name="T106" fmla="*/ 516 w 638"/>
                <a:gd name="T107" fmla="*/ 448 h 536"/>
                <a:gd name="T108" fmla="*/ 514 w 638"/>
                <a:gd name="T109" fmla="*/ 458 h 536"/>
                <a:gd name="T110" fmla="*/ 524 w 638"/>
                <a:gd name="T111" fmla="*/ 492 h 536"/>
                <a:gd name="T112" fmla="*/ 138 w 638"/>
                <a:gd name="T113" fmla="*/ 480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8" h="536">
                  <a:moveTo>
                    <a:pt x="138" y="480"/>
                  </a:moveTo>
                  <a:lnTo>
                    <a:pt x="138" y="480"/>
                  </a:lnTo>
                  <a:lnTo>
                    <a:pt x="128" y="430"/>
                  </a:lnTo>
                  <a:lnTo>
                    <a:pt x="122" y="414"/>
                  </a:lnTo>
                  <a:lnTo>
                    <a:pt x="114" y="394"/>
                  </a:lnTo>
                  <a:lnTo>
                    <a:pt x="114" y="394"/>
                  </a:lnTo>
                  <a:lnTo>
                    <a:pt x="104" y="366"/>
                  </a:lnTo>
                  <a:lnTo>
                    <a:pt x="98" y="336"/>
                  </a:lnTo>
                  <a:lnTo>
                    <a:pt x="92" y="306"/>
                  </a:lnTo>
                  <a:lnTo>
                    <a:pt x="92" y="306"/>
                  </a:lnTo>
                  <a:lnTo>
                    <a:pt x="92" y="274"/>
                  </a:lnTo>
                  <a:lnTo>
                    <a:pt x="94" y="242"/>
                  </a:lnTo>
                  <a:lnTo>
                    <a:pt x="100" y="202"/>
                  </a:lnTo>
                  <a:lnTo>
                    <a:pt x="100" y="202"/>
                  </a:lnTo>
                  <a:lnTo>
                    <a:pt x="102" y="192"/>
                  </a:lnTo>
                  <a:lnTo>
                    <a:pt x="104" y="192"/>
                  </a:lnTo>
                  <a:lnTo>
                    <a:pt x="104" y="194"/>
                  </a:lnTo>
                  <a:lnTo>
                    <a:pt x="104" y="230"/>
                  </a:lnTo>
                  <a:lnTo>
                    <a:pt x="100" y="314"/>
                  </a:lnTo>
                  <a:lnTo>
                    <a:pt x="100" y="314"/>
                  </a:lnTo>
                  <a:lnTo>
                    <a:pt x="100" y="316"/>
                  </a:lnTo>
                  <a:lnTo>
                    <a:pt x="98" y="318"/>
                  </a:lnTo>
                  <a:lnTo>
                    <a:pt x="92" y="312"/>
                  </a:lnTo>
                  <a:lnTo>
                    <a:pt x="74" y="282"/>
                  </a:lnTo>
                  <a:lnTo>
                    <a:pt x="52" y="242"/>
                  </a:lnTo>
                  <a:lnTo>
                    <a:pt x="42" y="224"/>
                  </a:lnTo>
                  <a:lnTo>
                    <a:pt x="32" y="212"/>
                  </a:lnTo>
                  <a:lnTo>
                    <a:pt x="32" y="212"/>
                  </a:lnTo>
                  <a:lnTo>
                    <a:pt x="24" y="202"/>
                  </a:lnTo>
                  <a:lnTo>
                    <a:pt x="16" y="192"/>
                  </a:lnTo>
                  <a:lnTo>
                    <a:pt x="6" y="172"/>
                  </a:lnTo>
                  <a:lnTo>
                    <a:pt x="2" y="156"/>
                  </a:lnTo>
                  <a:lnTo>
                    <a:pt x="0" y="150"/>
                  </a:lnTo>
                  <a:lnTo>
                    <a:pt x="0" y="150"/>
                  </a:lnTo>
                  <a:lnTo>
                    <a:pt x="16" y="124"/>
                  </a:lnTo>
                  <a:lnTo>
                    <a:pt x="32" y="98"/>
                  </a:lnTo>
                  <a:lnTo>
                    <a:pt x="48" y="68"/>
                  </a:lnTo>
                  <a:lnTo>
                    <a:pt x="48" y="68"/>
                  </a:lnTo>
                  <a:lnTo>
                    <a:pt x="60" y="44"/>
                  </a:lnTo>
                  <a:lnTo>
                    <a:pt x="66" y="34"/>
                  </a:lnTo>
                  <a:lnTo>
                    <a:pt x="72" y="28"/>
                  </a:lnTo>
                  <a:lnTo>
                    <a:pt x="88" y="18"/>
                  </a:lnTo>
                  <a:lnTo>
                    <a:pt x="108" y="10"/>
                  </a:lnTo>
                  <a:lnTo>
                    <a:pt x="108" y="10"/>
                  </a:lnTo>
                  <a:lnTo>
                    <a:pt x="120" y="4"/>
                  </a:lnTo>
                  <a:lnTo>
                    <a:pt x="134" y="2"/>
                  </a:lnTo>
                  <a:lnTo>
                    <a:pt x="148" y="0"/>
                  </a:lnTo>
                  <a:lnTo>
                    <a:pt x="162" y="0"/>
                  </a:lnTo>
                  <a:lnTo>
                    <a:pt x="212" y="4"/>
                  </a:lnTo>
                  <a:lnTo>
                    <a:pt x="212" y="4"/>
                  </a:lnTo>
                  <a:lnTo>
                    <a:pt x="246" y="2"/>
                  </a:lnTo>
                  <a:lnTo>
                    <a:pt x="246" y="2"/>
                  </a:lnTo>
                  <a:lnTo>
                    <a:pt x="248" y="16"/>
                  </a:lnTo>
                  <a:lnTo>
                    <a:pt x="252" y="28"/>
                  </a:lnTo>
                  <a:lnTo>
                    <a:pt x="260" y="44"/>
                  </a:lnTo>
                  <a:lnTo>
                    <a:pt x="272" y="60"/>
                  </a:lnTo>
                  <a:lnTo>
                    <a:pt x="280" y="66"/>
                  </a:lnTo>
                  <a:lnTo>
                    <a:pt x="290" y="74"/>
                  </a:lnTo>
                  <a:lnTo>
                    <a:pt x="300" y="80"/>
                  </a:lnTo>
                  <a:lnTo>
                    <a:pt x="312" y="84"/>
                  </a:lnTo>
                  <a:lnTo>
                    <a:pt x="328" y="88"/>
                  </a:lnTo>
                  <a:lnTo>
                    <a:pt x="344" y="90"/>
                  </a:lnTo>
                  <a:lnTo>
                    <a:pt x="344" y="90"/>
                  </a:lnTo>
                  <a:lnTo>
                    <a:pt x="360" y="90"/>
                  </a:lnTo>
                  <a:lnTo>
                    <a:pt x="376" y="90"/>
                  </a:lnTo>
                  <a:lnTo>
                    <a:pt x="390" y="86"/>
                  </a:lnTo>
                  <a:lnTo>
                    <a:pt x="404" y="84"/>
                  </a:lnTo>
                  <a:lnTo>
                    <a:pt x="428" y="72"/>
                  </a:lnTo>
                  <a:lnTo>
                    <a:pt x="448" y="60"/>
                  </a:lnTo>
                  <a:lnTo>
                    <a:pt x="462" y="48"/>
                  </a:lnTo>
                  <a:lnTo>
                    <a:pt x="474" y="38"/>
                  </a:lnTo>
                  <a:lnTo>
                    <a:pt x="482" y="26"/>
                  </a:lnTo>
                  <a:lnTo>
                    <a:pt x="482" y="26"/>
                  </a:lnTo>
                  <a:lnTo>
                    <a:pt x="496" y="28"/>
                  </a:lnTo>
                  <a:lnTo>
                    <a:pt x="530" y="36"/>
                  </a:lnTo>
                  <a:lnTo>
                    <a:pt x="550" y="40"/>
                  </a:lnTo>
                  <a:lnTo>
                    <a:pt x="568" y="46"/>
                  </a:lnTo>
                  <a:lnTo>
                    <a:pt x="586" y="54"/>
                  </a:lnTo>
                  <a:lnTo>
                    <a:pt x="598" y="62"/>
                  </a:lnTo>
                  <a:lnTo>
                    <a:pt x="598" y="62"/>
                  </a:lnTo>
                  <a:lnTo>
                    <a:pt x="608" y="74"/>
                  </a:lnTo>
                  <a:lnTo>
                    <a:pt x="616" y="84"/>
                  </a:lnTo>
                  <a:lnTo>
                    <a:pt x="622" y="98"/>
                  </a:lnTo>
                  <a:lnTo>
                    <a:pt x="628" y="110"/>
                  </a:lnTo>
                  <a:lnTo>
                    <a:pt x="634" y="134"/>
                  </a:lnTo>
                  <a:lnTo>
                    <a:pt x="638" y="154"/>
                  </a:lnTo>
                  <a:lnTo>
                    <a:pt x="638" y="154"/>
                  </a:lnTo>
                  <a:lnTo>
                    <a:pt x="638" y="164"/>
                  </a:lnTo>
                  <a:lnTo>
                    <a:pt x="634" y="176"/>
                  </a:lnTo>
                  <a:lnTo>
                    <a:pt x="628" y="190"/>
                  </a:lnTo>
                  <a:lnTo>
                    <a:pt x="618" y="204"/>
                  </a:lnTo>
                  <a:lnTo>
                    <a:pt x="600" y="230"/>
                  </a:lnTo>
                  <a:lnTo>
                    <a:pt x="584" y="248"/>
                  </a:lnTo>
                  <a:lnTo>
                    <a:pt x="584" y="248"/>
                  </a:lnTo>
                  <a:lnTo>
                    <a:pt x="564" y="266"/>
                  </a:lnTo>
                  <a:lnTo>
                    <a:pt x="558" y="272"/>
                  </a:lnTo>
                  <a:lnTo>
                    <a:pt x="558" y="272"/>
                  </a:lnTo>
                  <a:lnTo>
                    <a:pt x="558" y="298"/>
                  </a:lnTo>
                  <a:lnTo>
                    <a:pt x="558" y="320"/>
                  </a:lnTo>
                  <a:lnTo>
                    <a:pt x="554" y="346"/>
                  </a:lnTo>
                  <a:lnTo>
                    <a:pt x="554" y="346"/>
                  </a:lnTo>
                  <a:lnTo>
                    <a:pt x="548" y="370"/>
                  </a:lnTo>
                  <a:lnTo>
                    <a:pt x="542" y="398"/>
                  </a:lnTo>
                  <a:lnTo>
                    <a:pt x="534" y="422"/>
                  </a:lnTo>
                  <a:lnTo>
                    <a:pt x="530" y="432"/>
                  </a:lnTo>
                  <a:lnTo>
                    <a:pt x="524" y="438"/>
                  </a:lnTo>
                  <a:lnTo>
                    <a:pt x="524" y="438"/>
                  </a:lnTo>
                  <a:lnTo>
                    <a:pt x="516" y="448"/>
                  </a:lnTo>
                  <a:lnTo>
                    <a:pt x="514" y="452"/>
                  </a:lnTo>
                  <a:lnTo>
                    <a:pt x="514" y="458"/>
                  </a:lnTo>
                  <a:lnTo>
                    <a:pt x="516" y="470"/>
                  </a:lnTo>
                  <a:lnTo>
                    <a:pt x="524" y="492"/>
                  </a:lnTo>
                  <a:lnTo>
                    <a:pt x="348" y="536"/>
                  </a:lnTo>
                  <a:lnTo>
                    <a:pt x="138" y="480"/>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0" name="Freeform 20"/>
            <p:cNvSpPr>
              <a:spLocks/>
            </p:cNvSpPr>
            <p:nvPr/>
          </p:nvSpPr>
          <p:spPr bwMode="auto">
            <a:xfrm>
              <a:off x="1644" y="2084"/>
              <a:ext cx="236" cy="106"/>
            </a:xfrm>
            <a:custGeom>
              <a:avLst/>
              <a:gdLst>
                <a:gd name="T0" fmla="*/ 0 w 236"/>
                <a:gd name="T1" fmla="*/ 0 h 106"/>
                <a:gd name="T2" fmla="*/ 0 w 236"/>
                <a:gd name="T3" fmla="*/ 0 h 106"/>
                <a:gd name="T4" fmla="*/ 2 w 236"/>
                <a:gd name="T5" fmla="*/ 14 h 106"/>
                <a:gd name="T6" fmla="*/ 6 w 236"/>
                <a:gd name="T7" fmla="*/ 26 h 106"/>
                <a:gd name="T8" fmla="*/ 14 w 236"/>
                <a:gd name="T9" fmla="*/ 42 h 106"/>
                <a:gd name="T10" fmla="*/ 26 w 236"/>
                <a:gd name="T11" fmla="*/ 58 h 106"/>
                <a:gd name="T12" fmla="*/ 34 w 236"/>
                <a:gd name="T13" fmla="*/ 64 h 106"/>
                <a:gd name="T14" fmla="*/ 44 w 236"/>
                <a:gd name="T15" fmla="*/ 72 h 106"/>
                <a:gd name="T16" fmla="*/ 54 w 236"/>
                <a:gd name="T17" fmla="*/ 78 h 106"/>
                <a:gd name="T18" fmla="*/ 66 w 236"/>
                <a:gd name="T19" fmla="*/ 82 h 106"/>
                <a:gd name="T20" fmla="*/ 82 w 236"/>
                <a:gd name="T21" fmla="*/ 86 h 106"/>
                <a:gd name="T22" fmla="*/ 98 w 236"/>
                <a:gd name="T23" fmla="*/ 88 h 106"/>
                <a:gd name="T24" fmla="*/ 98 w 236"/>
                <a:gd name="T25" fmla="*/ 88 h 106"/>
                <a:gd name="T26" fmla="*/ 114 w 236"/>
                <a:gd name="T27" fmla="*/ 88 h 106"/>
                <a:gd name="T28" fmla="*/ 130 w 236"/>
                <a:gd name="T29" fmla="*/ 88 h 106"/>
                <a:gd name="T30" fmla="*/ 144 w 236"/>
                <a:gd name="T31" fmla="*/ 84 h 106"/>
                <a:gd name="T32" fmla="*/ 158 w 236"/>
                <a:gd name="T33" fmla="*/ 82 h 106"/>
                <a:gd name="T34" fmla="*/ 182 w 236"/>
                <a:gd name="T35" fmla="*/ 70 h 106"/>
                <a:gd name="T36" fmla="*/ 202 w 236"/>
                <a:gd name="T37" fmla="*/ 58 h 106"/>
                <a:gd name="T38" fmla="*/ 216 w 236"/>
                <a:gd name="T39" fmla="*/ 46 h 106"/>
                <a:gd name="T40" fmla="*/ 228 w 236"/>
                <a:gd name="T41" fmla="*/ 36 h 106"/>
                <a:gd name="T42" fmla="*/ 236 w 236"/>
                <a:gd name="T43" fmla="*/ 24 h 106"/>
                <a:gd name="T44" fmla="*/ 236 w 236"/>
                <a:gd name="T45" fmla="*/ 24 h 106"/>
                <a:gd name="T46" fmla="*/ 228 w 236"/>
                <a:gd name="T47" fmla="*/ 38 h 106"/>
                <a:gd name="T48" fmla="*/ 220 w 236"/>
                <a:gd name="T49" fmla="*/ 54 h 106"/>
                <a:gd name="T50" fmla="*/ 204 w 236"/>
                <a:gd name="T51" fmla="*/ 70 h 106"/>
                <a:gd name="T52" fmla="*/ 196 w 236"/>
                <a:gd name="T53" fmla="*/ 78 h 106"/>
                <a:gd name="T54" fmla="*/ 186 w 236"/>
                <a:gd name="T55" fmla="*/ 84 h 106"/>
                <a:gd name="T56" fmla="*/ 174 w 236"/>
                <a:gd name="T57" fmla="*/ 92 h 106"/>
                <a:gd name="T58" fmla="*/ 160 w 236"/>
                <a:gd name="T59" fmla="*/ 98 h 106"/>
                <a:gd name="T60" fmla="*/ 146 w 236"/>
                <a:gd name="T61" fmla="*/ 102 h 106"/>
                <a:gd name="T62" fmla="*/ 130 w 236"/>
                <a:gd name="T63" fmla="*/ 104 h 106"/>
                <a:gd name="T64" fmla="*/ 112 w 236"/>
                <a:gd name="T65" fmla="*/ 106 h 106"/>
                <a:gd name="T66" fmla="*/ 92 w 236"/>
                <a:gd name="T67" fmla="*/ 104 h 106"/>
                <a:gd name="T68" fmla="*/ 92 w 236"/>
                <a:gd name="T69" fmla="*/ 104 h 106"/>
                <a:gd name="T70" fmla="*/ 74 w 236"/>
                <a:gd name="T71" fmla="*/ 100 h 106"/>
                <a:gd name="T72" fmla="*/ 58 w 236"/>
                <a:gd name="T73" fmla="*/ 96 h 106"/>
                <a:gd name="T74" fmla="*/ 44 w 236"/>
                <a:gd name="T75" fmla="*/ 90 h 106"/>
                <a:gd name="T76" fmla="*/ 34 w 236"/>
                <a:gd name="T77" fmla="*/ 82 h 106"/>
                <a:gd name="T78" fmla="*/ 24 w 236"/>
                <a:gd name="T79" fmla="*/ 74 h 106"/>
                <a:gd name="T80" fmla="*/ 16 w 236"/>
                <a:gd name="T81" fmla="*/ 66 h 106"/>
                <a:gd name="T82" fmla="*/ 10 w 236"/>
                <a:gd name="T83" fmla="*/ 56 h 106"/>
                <a:gd name="T84" fmla="*/ 6 w 236"/>
                <a:gd name="T85" fmla="*/ 46 h 106"/>
                <a:gd name="T86" fmla="*/ 2 w 236"/>
                <a:gd name="T87" fmla="*/ 30 h 106"/>
                <a:gd name="T88" fmla="*/ 0 w 236"/>
                <a:gd name="T89" fmla="*/ 14 h 106"/>
                <a:gd name="T90" fmla="*/ 0 w 236"/>
                <a:gd name="T91" fmla="*/ 0 h 106"/>
                <a:gd name="T92" fmla="*/ 0 w 236"/>
                <a:gd name="T9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06">
                  <a:moveTo>
                    <a:pt x="0" y="0"/>
                  </a:moveTo>
                  <a:lnTo>
                    <a:pt x="0" y="0"/>
                  </a:lnTo>
                  <a:lnTo>
                    <a:pt x="2" y="14"/>
                  </a:lnTo>
                  <a:lnTo>
                    <a:pt x="6" y="26"/>
                  </a:lnTo>
                  <a:lnTo>
                    <a:pt x="14" y="42"/>
                  </a:lnTo>
                  <a:lnTo>
                    <a:pt x="26" y="58"/>
                  </a:lnTo>
                  <a:lnTo>
                    <a:pt x="34" y="64"/>
                  </a:lnTo>
                  <a:lnTo>
                    <a:pt x="44" y="72"/>
                  </a:lnTo>
                  <a:lnTo>
                    <a:pt x="54" y="78"/>
                  </a:lnTo>
                  <a:lnTo>
                    <a:pt x="66" y="82"/>
                  </a:lnTo>
                  <a:lnTo>
                    <a:pt x="82" y="86"/>
                  </a:lnTo>
                  <a:lnTo>
                    <a:pt x="98" y="88"/>
                  </a:lnTo>
                  <a:lnTo>
                    <a:pt x="98" y="88"/>
                  </a:lnTo>
                  <a:lnTo>
                    <a:pt x="114" y="88"/>
                  </a:lnTo>
                  <a:lnTo>
                    <a:pt x="130" y="88"/>
                  </a:lnTo>
                  <a:lnTo>
                    <a:pt x="144" y="84"/>
                  </a:lnTo>
                  <a:lnTo>
                    <a:pt x="158" y="82"/>
                  </a:lnTo>
                  <a:lnTo>
                    <a:pt x="182" y="70"/>
                  </a:lnTo>
                  <a:lnTo>
                    <a:pt x="202" y="58"/>
                  </a:lnTo>
                  <a:lnTo>
                    <a:pt x="216" y="46"/>
                  </a:lnTo>
                  <a:lnTo>
                    <a:pt x="228" y="36"/>
                  </a:lnTo>
                  <a:lnTo>
                    <a:pt x="236" y="24"/>
                  </a:lnTo>
                  <a:lnTo>
                    <a:pt x="236" y="24"/>
                  </a:lnTo>
                  <a:lnTo>
                    <a:pt x="228" y="38"/>
                  </a:lnTo>
                  <a:lnTo>
                    <a:pt x="220" y="54"/>
                  </a:lnTo>
                  <a:lnTo>
                    <a:pt x="204" y="70"/>
                  </a:lnTo>
                  <a:lnTo>
                    <a:pt x="196" y="78"/>
                  </a:lnTo>
                  <a:lnTo>
                    <a:pt x="186" y="84"/>
                  </a:lnTo>
                  <a:lnTo>
                    <a:pt x="174" y="92"/>
                  </a:lnTo>
                  <a:lnTo>
                    <a:pt x="160" y="98"/>
                  </a:lnTo>
                  <a:lnTo>
                    <a:pt x="146" y="102"/>
                  </a:lnTo>
                  <a:lnTo>
                    <a:pt x="130" y="104"/>
                  </a:lnTo>
                  <a:lnTo>
                    <a:pt x="112" y="106"/>
                  </a:lnTo>
                  <a:lnTo>
                    <a:pt x="92" y="104"/>
                  </a:lnTo>
                  <a:lnTo>
                    <a:pt x="92" y="104"/>
                  </a:lnTo>
                  <a:lnTo>
                    <a:pt x="74" y="100"/>
                  </a:lnTo>
                  <a:lnTo>
                    <a:pt x="58" y="96"/>
                  </a:lnTo>
                  <a:lnTo>
                    <a:pt x="44" y="90"/>
                  </a:lnTo>
                  <a:lnTo>
                    <a:pt x="34" y="82"/>
                  </a:lnTo>
                  <a:lnTo>
                    <a:pt x="24" y="74"/>
                  </a:lnTo>
                  <a:lnTo>
                    <a:pt x="16" y="66"/>
                  </a:lnTo>
                  <a:lnTo>
                    <a:pt x="10" y="56"/>
                  </a:lnTo>
                  <a:lnTo>
                    <a:pt x="6" y="46"/>
                  </a:lnTo>
                  <a:lnTo>
                    <a:pt x="2" y="30"/>
                  </a:lnTo>
                  <a:lnTo>
                    <a:pt x="0" y="14"/>
                  </a:lnTo>
                  <a:lnTo>
                    <a:pt x="0" y="0"/>
                  </a:lnTo>
                  <a:lnTo>
                    <a:pt x="0" y="0"/>
                  </a:lnTo>
                  <a:close/>
                </a:path>
              </a:pathLst>
            </a:custGeom>
            <a:solidFill>
              <a:schemeClr val="accent6">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1" name="Freeform 21"/>
            <p:cNvSpPr>
              <a:spLocks/>
            </p:cNvSpPr>
            <p:nvPr/>
          </p:nvSpPr>
          <p:spPr bwMode="auto">
            <a:xfrm>
              <a:off x="1452" y="1710"/>
              <a:ext cx="506" cy="684"/>
            </a:xfrm>
            <a:custGeom>
              <a:avLst/>
              <a:gdLst>
                <a:gd name="T0" fmla="*/ 488 w 506"/>
                <a:gd name="T1" fmla="*/ 250 h 684"/>
                <a:gd name="T2" fmla="*/ 506 w 506"/>
                <a:gd name="T3" fmla="*/ 254 h 684"/>
                <a:gd name="T4" fmla="*/ 492 w 506"/>
                <a:gd name="T5" fmla="*/ 176 h 684"/>
                <a:gd name="T6" fmla="*/ 486 w 506"/>
                <a:gd name="T7" fmla="*/ 88 h 684"/>
                <a:gd name="T8" fmla="*/ 436 w 506"/>
                <a:gd name="T9" fmla="*/ 42 h 684"/>
                <a:gd name="T10" fmla="*/ 396 w 506"/>
                <a:gd name="T11" fmla="*/ 4 h 684"/>
                <a:gd name="T12" fmla="*/ 312 w 506"/>
                <a:gd name="T13" fmla="*/ 4 h 684"/>
                <a:gd name="T14" fmla="*/ 238 w 506"/>
                <a:gd name="T15" fmla="*/ 66 h 684"/>
                <a:gd name="T16" fmla="*/ 158 w 506"/>
                <a:gd name="T17" fmla="*/ 226 h 684"/>
                <a:gd name="T18" fmla="*/ 114 w 506"/>
                <a:gd name="T19" fmla="*/ 286 h 684"/>
                <a:gd name="T20" fmla="*/ 78 w 506"/>
                <a:gd name="T21" fmla="*/ 370 h 684"/>
                <a:gd name="T22" fmla="*/ 16 w 506"/>
                <a:gd name="T23" fmla="*/ 396 h 684"/>
                <a:gd name="T24" fmla="*/ 48 w 506"/>
                <a:gd name="T25" fmla="*/ 400 h 684"/>
                <a:gd name="T26" fmla="*/ 4 w 506"/>
                <a:gd name="T27" fmla="*/ 440 h 684"/>
                <a:gd name="T28" fmla="*/ 2 w 506"/>
                <a:gd name="T29" fmla="*/ 462 h 684"/>
                <a:gd name="T30" fmla="*/ 26 w 506"/>
                <a:gd name="T31" fmla="*/ 450 h 684"/>
                <a:gd name="T32" fmla="*/ 44 w 506"/>
                <a:gd name="T33" fmla="*/ 478 h 684"/>
                <a:gd name="T34" fmla="*/ 78 w 506"/>
                <a:gd name="T35" fmla="*/ 484 h 684"/>
                <a:gd name="T36" fmla="*/ 104 w 506"/>
                <a:gd name="T37" fmla="*/ 552 h 684"/>
                <a:gd name="T38" fmla="*/ 126 w 506"/>
                <a:gd name="T39" fmla="*/ 528 h 684"/>
                <a:gd name="T40" fmla="*/ 144 w 506"/>
                <a:gd name="T41" fmla="*/ 520 h 684"/>
                <a:gd name="T42" fmla="*/ 204 w 506"/>
                <a:gd name="T43" fmla="*/ 610 h 684"/>
                <a:gd name="T44" fmla="*/ 172 w 506"/>
                <a:gd name="T45" fmla="*/ 498 h 684"/>
                <a:gd name="T46" fmla="*/ 196 w 506"/>
                <a:gd name="T47" fmla="*/ 408 h 684"/>
                <a:gd name="T48" fmla="*/ 234 w 506"/>
                <a:gd name="T49" fmla="*/ 290 h 684"/>
                <a:gd name="T50" fmla="*/ 238 w 506"/>
                <a:gd name="T51" fmla="*/ 200 h 684"/>
                <a:gd name="T52" fmla="*/ 278 w 506"/>
                <a:gd name="T53" fmla="*/ 102 h 684"/>
                <a:gd name="T54" fmla="*/ 288 w 506"/>
                <a:gd name="T55" fmla="*/ 98 h 684"/>
                <a:gd name="T56" fmla="*/ 288 w 506"/>
                <a:gd name="T57" fmla="*/ 138 h 684"/>
                <a:gd name="T58" fmla="*/ 354 w 506"/>
                <a:gd name="T59" fmla="*/ 82 h 684"/>
                <a:gd name="T60" fmla="*/ 412 w 506"/>
                <a:gd name="T61" fmla="*/ 110 h 684"/>
                <a:gd name="T62" fmla="*/ 420 w 506"/>
                <a:gd name="T63" fmla="*/ 78 h 684"/>
                <a:gd name="T64" fmla="*/ 446 w 506"/>
                <a:gd name="T65" fmla="*/ 154 h 684"/>
                <a:gd name="T66" fmla="*/ 422 w 506"/>
                <a:gd name="T67" fmla="*/ 264 h 684"/>
                <a:gd name="T68" fmla="*/ 370 w 506"/>
                <a:gd name="T69" fmla="*/ 332 h 684"/>
                <a:gd name="T70" fmla="*/ 348 w 506"/>
                <a:gd name="T71" fmla="*/ 380 h 684"/>
                <a:gd name="T72" fmla="*/ 348 w 506"/>
                <a:gd name="T73" fmla="*/ 450 h 684"/>
                <a:gd name="T74" fmla="*/ 346 w 506"/>
                <a:gd name="T75" fmla="*/ 468 h 684"/>
                <a:gd name="T76" fmla="*/ 378 w 506"/>
                <a:gd name="T77" fmla="*/ 460 h 684"/>
                <a:gd name="T78" fmla="*/ 304 w 506"/>
                <a:gd name="T79" fmla="*/ 518 h 684"/>
                <a:gd name="T80" fmla="*/ 266 w 506"/>
                <a:gd name="T81" fmla="*/ 632 h 684"/>
                <a:gd name="T82" fmla="*/ 254 w 506"/>
                <a:gd name="T83" fmla="*/ 652 h 684"/>
                <a:gd name="T84" fmla="*/ 284 w 506"/>
                <a:gd name="T85" fmla="*/ 640 h 684"/>
                <a:gd name="T86" fmla="*/ 302 w 506"/>
                <a:gd name="T87" fmla="*/ 678 h 684"/>
                <a:gd name="T88" fmla="*/ 324 w 506"/>
                <a:gd name="T89" fmla="*/ 676 h 684"/>
                <a:gd name="T90" fmla="*/ 332 w 506"/>
                <a:gd name="T91" fmla="*/ 630 h 684"/>
                <a:gd name="T92" fmla="*/ 376 w 506"/>
                <a:gd name="T93" fmla="*/ 634 h 684"/>
                <a:gd name="T94" fmla="*/ 394 w 506"/>
                <a:gd name="T95" fmla="*/ 612 h 684"/>
                <a:gd name="T96" fmla="*/ 384 w 506"/>
                <a:gd name="T97" fmla="*/ 648 h 684"/>
                <a:gd name="T98" fmla="*/ 430 w 506"/>
                <a:gd name="T99" fmla="*/ 612 h 684"/>
                <a:gd name="T100" fmla="*/ 430 w 506"/>
                <a:gd name="T101" fmla="*/ 532 h 684"/>
                <a:gd name="T102" fmla="*/ 440 w 506"/>
                <a:gd name="T103" fmla="*/ 538 h 684"/>
                <a:gd name="T104" fmla="*/ 448 w 506"/>
                <a:gd name="T105" fmla="*/ 502 h 684"/>
                <a:gd name="T106" fmla="*/ 454 w 506"/>
                <a:gd name="T107" fmla="*/ 552 h 684"/>
                <a:gd name="T108" fmla="*/ 472 w 506"/>
                <a:gd name="T109" fmla="*/ 520 h 684"/>
                <a:gd name="T110" fmla="*/ 460 w 506"/>
                <a:gd name="T111" fmla="*/ 436 h 684"/>
                <a:gd name="T112" fmla="*/ 488 w 506"/>
                <a:gd name="T113" fmla="*/ 386 h 684"/>
                <a:gd name="T114" fmla="*/ 486 w 506"/>
                <a:gd name="T115" fmla="*/ 296 h 684"/>
                <a:gd name="T116" fmla="*/ 498 w 506"/>
                <a:gd name="T117" fmla="*/ 300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6" h="684">
                  <a:moveTo>
                    <a:pt x="498" y="300"/>
                  </a:moveTo>
                  <a:lnTo>
                    <a:pt x="498" y="300"/>
                  </a:lnTo>
                  <a:lnTo>
                    <a:pt x="496" y="294"/>
                  </a:lnTo>
                  <a:lnTo>
                    <a:pt x="494" y="286"/>
                  </a:lnTo>
                  <a:lnTo>
                    <a:pt x="490" y="266"/>
                  </a:lnTo>
                  <a:lnTo>
                    <a:pt x="488" y="250"/>
                  </a:lnTo>
                  <a:lnTo>
                    <a:pt x="490" y="246"/>
                  </a:lnTo>
                  <a:lnTo>
                    <a:pt x="490" y="246"/>
                  </a:lnTo>
                  <a:lnTo>
                    <a:pt x="490" y="246"/>
                  </a:lnTo>
                  <a:lnTo>
                    <a:pt x="494" y="252"/>
                  </a:lnTo>
                  <a:lnTo>
                    <a:pt x="500" y="254"/>
                  </a:lnTo>
                  <a:lnTo>
                    <a:pt x="506" y="254"/>
                  </a:lnTo>
                  <a:lnTo>
                    <a:pt x="506" y="254"/>
                  </a:lnTo>
                  <a:lnTo>
                    <a:pt x="504" y="246"/>
                  </a:lnTo>
                  <a:lnTo>
                    <a:pt x="498" y="226"/>
                  </a:lnTo>
                  <a:lnTo>
                    <a:pt x="494" y="210"/>
                  </a:lnTo>
                  <a:lnTo>
                    <a:pt x="492" y="194"/>
                  </a:lnTo>
                  <a:lnTo>
                    <a:pt x="492" y="176"/>
                  </a:lnTo>
                  <a:lnTo>
                    <a:pt x="496" y="158"/>
                  </a:lnTo>
                  <a:lnTo>
                    <a:pt x="496" y="158"/>
                  </a:lnTo>
                  <a:lnTo>
                    <a:pt x="498" y="140"/>
                  </a:lnTo>
                  <a:lnTo>
                    <a:pt x="496" y="122"/>
                  </a:lnTo>
                  <a:lnTo>
                    <a:pt x="492" y="104"/>
                  </a:lnTo>
                  <a:lnTo>
                    <a:pt x="486" y="88"/>
                  </a:lnTo>
                  <a:lnTo>
                    <a:pt x="476" y="74"/>
                  </a:lnTo>
                  <a:lnTo>
                    <a:pt x="464" y="62"/>
                  </a:lnTo>
                  <a:lnTo>
                    <a:pt x="452" y="54"/>
                  </a:lnTo>
                  <a:lnTo>
                    <a:pt x="436" y="50"/>
                  </a:lnTo>
                  <a:lnTo>
                    <a:pt x="436" y="50"/>
                  </a:lnTo>
                  <a:lnTo>
                    <a:pt x="436" y="42"/>
                  </a:lnTo>
                  <a:lnTo>
                    <a:pt x="434" y="32"/>
                  </a:lnTo>
                  <a:lnTo>
                    <a:pt x="430" y="24"/>
                  </a:lnTo>
                  <a:lnTo>
                    <a:pt x="426" y="18"/>
                  </a:lnTo>
                  <a:lnTo>
                    <a:pt x="418" y="12"/>
                  </a:lnTo>
                  <a:lnTo>
                    <a:pt x="408" y="8"/>
                  </a:lnTo>
                  <a:lnTo>
                    <a:pt x="396" y="4"/>
                  </a:lnTo>
                  <a:lnTo>
                    <a:pt x="384" y="2"/>
                  </a:lnTo>
                  <a:lnTo>
                    <a:pt x="384" y="2"/>
                  </a:lnTo>
                  <a:lnTo>
                    <a:pt x="366" y="0"/>
                  </a:lnTo>
                  <a:lnTo>
                    <a:pt x="346" y="0"/>
                  </a:lnTo>
                  <a:lnTo>
                    <a:pt x="324" y="2"/>
                  </a:lnTo>
                  <a:lnTo>
                    <a:pt x="312" y="4"/>
                  </a:lnTo>
                  <a:lnTo>
                    <a:pt x="300" y="8"/>
                  </a:lnTo>
                  <a:lnTo>
                    <a:pt x="288" y="16"/>
                  </a:lnTo>
                  <a:lnTo>
                    <a:pt x="276" y="24"/>
                  </a:lnTo>
                  <a:lnTo>
                    <a:pt x="262" y="36"/>
                  </a:lnTo>
                  <a:lnTo>
                    <a:pt x="250" y="50"/>
                  </a:lnTo>
                  <a:lnTo>
                    <a:pt x="238" y="66"/>
                  </a:lnTo>
                  <a:lnTo>
                    <a:pt x="224" y="86"/>
                  </a:lnTo>
                  <a:lnTo>
                    <a:pt x="212" y="112"/>
                  </a:lnTo>
                  <a:lnTo>
                    <a:pt x="198" y="138"/>
                  </a:lnTo>
                  <a:lnTo>
                    <a:pt x="198" y="138"/>
                  </a:lnTo>
                  <a:lnTo>
                    <a:pt x="176" y="190"/>
                  </a:lnTo>
                  <a:lnTo>
                    <a:pt x="158" y="226"/>
                  </a:lnTo>
                  <a:lnTo>
                    <a:pt x="144" y="250"/>
                  </a:lnTo>
                  <a:lnTo>
                    <a:pt x="134" y="262"/>
                  </a:lnTo>
                  <a:lnTo>
                    <a:pt x="126" y="270"/>
                  </a:lnTo>
                  <a:lnTo>
                    <a:pt x="120" y="274"/>
                  </a:lnTo>
                  <a:lnTo>
                    <a:pt x="116" y="278"/>
                  </a:lnTo>
                  <a:lnTo>
                    <a:pt x="114" y="286"/>
                  </a:lnTo>
                  <a:lnTo>
                    <a:pt x="114" y="286"/>
                  </a:lnTo>
                  <a:lnTo>
                    <a:pt x="108" y="310"/>
                  </a:lnTo>
                  <a:lnTo>
                    <a:pt x="100" y="336"/>
                  </a:lnTo>
                  <a:lnTo>
                    <a:pt x="96" y="348"/>
                  </a:lnTo>
                  <a:lnTo>
                    <a:pt x="88" y="360"/>
                  </a:lnTo>
                  <a:lnTo>
                    <a:pt x="78" y="370"/>
                  </a:lnTo>
                  <a:lnTo>
                    <a:pt x="64" y="376"/>
                  </a:lnTo>
                  <a:lnTo>
                    <a:pt x="64" y="376"/>
                  </a:lnTo>
                  <a:lnTo>
                    <a:pt x="24" y="392"/>
                  </a:lnTo>
                  <a:lnTo>
                    <a:pt x="14" y="394"/>
                  </a:lnTo>
                  <a:lnTo>
                    <a:pt x="14" y="394"/>
                  </a:lnTo>
                  <a:lnTo>
                    <a:pt x="16" y="396"/>
                  </a:lnTo>
                  <a:lnTo>
                    <a:pt x="22" y="400"/>
                  </a:lnTo>
                  <a:lnTo>
                    <a:pt x="30" y="402"/>
                  </a:lnTo>
                  <a:lnTo>
                    <a:pt x="36" y="402"/>
                  </a:lnTo>
                  <a:lnTo>
                    <a:pt x="44" y="402"/>
                  </a:lnTo>
                  <a:lnTo>
                    <a:pt x="44" y="402"/>
                  </a:lnTo>
                  <a:lnTo>
                    <a:pt x="48" y="400"/>
                  </a:lnTo>
                  <a:lnTo>
                    <a:pt x="50" y="402"/>
                  </a:lnTo>
                  <a:lnTo>
                    <a:pt x="44" y="408"/>
                  </a:lnTo>
                  <a:lnTo>
                    <a:pt x="14" y="430"/>
                  </a:lnTo>
                  <a:lnTo>
                    <a:pt x="14" y="430"/>
                  </a:lnTo>
                  <a:lnTo>
                    <a:pt x="8" y="434"/>
                  </a:lnTo>
                  <a:lnTo>
                    <a:pt x="4" y="440"/>
                  </a:lnTo>
                  <a:lnTo>
                    <a:pt x="0" y="446"/>
                  </a:lnTo>
                  <a:lnTo>
                    <a:pt x="0" y="452"/>
                  </a:lnTo>
                  <a:lnTo>
                    <a:pt x="0" y="460"/>
                  </a:lnTo>
                  <a:lnTo>
                    <a:pt x="2" y="464"/>
                  </a:lnTo>
                  <a:lnTo>
                    <a:pt x="2" y="464"/>
                  </a:lnTo>
                  <a:lnTo>
                    <a:pt x="2" y="462"/>
                  </a:lnTo>
                  <a:lnTo>
                    <a:pt x="4" y="456"/>
                  </a:lnTo>
                  <a:lnTo>
                    <a:pt x="10" y="452"/>
                  </a:lnTo>
                  <a:lnTo>
                    <a:pt x="16" y="450"/>
                  </a:lnTo>
                  <a:lnTo>
                    <a:pt x="22" y="448"/>
                  </a:lnTo>
                  <a:lnTo>
                    <a:pt x="22" y="448"/>
                  </a:lnTo>
                  <a:lnTo>
                    <a:pt x="26" y="450"/>
                  </a:lnTo>
                  <a:lnTo>
                    <a:pt x="30" y="452"/>
                  </a:lnTo>
                  <a:lnTo>
                    <a:pt x="38" y="458"/>
                  </a:lnTo>
                  <a:lnTo>
                    <a:pt x="42" y="466"/>
                  </a:lnTo>
                  <a:lnTo>
                    <a:pt x="44" y="474"/>
                  </a:lnTo>
                  <a:lnTo>
                    <a:pt x="44" y="474"/>
                  </a:lnTo>
                  <a:lnTo>
                    <a:pt x="44" y="478"/>
                  </a:lnTo>
                  <a:lnTo>
                    <a:pt x="44" y="478"/>
                  </a:lnTo>
                  <a:lnTo>
                    <a:pt x="54" y="474"/>
                  </a:lnTo>
                  <a:lnTo>
                    <a:pt x="66" y="474"/>
                  </a:lnTo>
                  <a:lnTo>
                    <a:pt x="80" y="476"/>
                  </a:lnTo>
                  <a:lnTo>
                    <a:pt x="80" y="476"/>
                  </a:lnTo>
                  <a:lnTo>
                    <a:pt x="78" y="484"/>
                  </a:lnTo>
                  <a:lnTo>
                    <a:pt x="76" y="494"/>
                  </a:lnTo>
                  <a:lnTo>
                    <a:pt x="78" y="504"/>
                  </a:lnTo>
                  <a:lnTo>
                    <a:pt x="80" y="512"/>
                  </a:lnTo>
                  <a:lnTo>
                    <a:pt x="86" y="528"/>
                  </a:lnTo>
                  <a:lnTo>
                    <a:pt x="94" y="540"/>
                  </a:lnTo>
                  <a:lnTo>
                    <a:pt x="104" y="552"/>
                  </a:lnTo>
                  <a:lnTo>
                    <a:pt x="112" y="560"/>
                  </a:lnTo>
                  <a:lnTo>
                    <a:pt x="120" y="566"/>
                  </a:lnTo>
                  <a:lnTo>
                    <a:pt x="120" y="566"/>
                  </a:lnTo>
                  <a:lnTo>
                    <a:pt x="122" y="552"/>
                  </a:lnTo>
                  <a:lnTo>
                    <a:pt x="124" y="540"/>
                  </a:lnTo>
                  <a:lnTo>
                    <a:pt x="126" y="528"/>
                  </a:lnTo>
                  <a:lnTo>
                    <a:pt x="130" y="518"/>
                  </a:lnTo>
                  <a:lnTo>
                    <a:pt x="138" y="504"/>
                  </a:lnTo>
                  <a:lnTo>
                    <a:pt x="142" y="498"/>
                  </a:lnTo>
                  <a:lnTo>
                    <a:pt x="142" y="498"/>
                  </a:lnTo>
                  <a:lnTo>
                    <a:pt x="142" y="510"/>
                  </a:lnTo>
                  <a:lnTo>
                    <a:pt x="144" y="520"/>
                  </a:lnTo>
                  <a:lnTo>
                    <a:pt x="150" y="540"/>
                  </a:lnTo>
                  <a:lnTo>
                    <a:pt x="160" y="558"/>
                  </a:lnTo>
                  <a:lnTo>
                    <a:pt x="172" y="576"/>
                  </a:lnTo>
                  <a:lnTo>
                    <a:pt x="184" y="590"/>
                  </a:lnTo>
                  <a:lnTo>
                    <a:pt x="194" y="600"/>
                  </a:lnTo>
                  <a:lnTo>
                    <a:pt x="204" y="610"/>
                  </a:lnTo>
                  <a:lnTo>
                    <a:pt x="204" y="610"/>
                  </a:lnTo>
                  <a:lnTo>
                    <a:pt x="196" y="596"/>
                  </a:lnTo>
                  <a:lnTo>
                    <a:pt x="188" y="578"/>
                  </a:lnTo>
                  <a:lnTo>
                    <a:pt x="182" y="556"/>
                  </a:lnTo>
                  <a:lnTo>
                    <a:pt x="176" y="530"/>
                  </a:lnTo>
                  <a:lnTo>
                    <a:pt x="172" y="498"/>
                  </a:lnTo>
                  <a:lnTo>
                    <a:pt x="172" y="480"/>
                  </a:lnTo>
                  <a:lnTo>
                    <a:pt x="172" y="464"/>
                  </a:lnTo>
                  <a:lnTo>
                    <a:pt x="176" y="444"/>
                  </a:lnTo>
                  <a:lnTo>
                    <a:pt x="180" y="426"/>
                  </a:lnTo>
                  <a:lnTo>
                    <a:pt x="180" y="426"/>
                  </a:lnTo>
                  <a:lnTo>
                    <a:pt x="196" y="408"/>
                  </a:lnTo>
                  <a:lnTo>
                    <a:pt x="204" y="398"/>
                  </a:lnTo>
                  <a:lnTo>
                    <a:pt x="208" y="388"/>
                  </a:lnTo>
                  <a:lnTo>
                    <a:pt x="208" y="388"/>
                  </a:lnTo>
                  <a:lnTo>
                    <a:pt x="216" y="362"/>
                  </a:lnTo>
                  <a:lnTo>
                    <a:pt x="226" y="326"/>
                  </a:lnTo>
                  <a:lnTo>
                    <a:pt x="234" y="290"/>
                  </a:lnTo>
                  <a:lnTo>
                    <a:pt x="236" y="272"/>
                  </a:lnTo>
                  <a:lnTo>
                    <a:pt x="236" y="258"/>
                  </a:lnTo>
                  <a:lnTo>
                    <a:pt x="236" y="258"/>
                  </a:lnTo>
                  <a:lnTo>
                    <a:pt x="236" y="242"/>
                  </a:lnTo>
                  <a:lnTo>
                    <a:pt x="236" y="222"/>
                  </a:lnTo>
                  <a:lnTo>
                    <a:pt x="238" y="200"/>
                  </a:lnTo>
                  <a:lnTo>
                    <a:pt x="242" y="176"/>
                  </a:lnTo>
                  <a:lnTo>
                    <a:pt x="248" y="152"/>
                  </a:lnTo>
                  <a:lnTo>
                    <a:pt x="258" y="130"/>
                  </a:lnTo>
                  <a:lnTo>
                    <a:pt x="264" y="118"/>
                  </a:lnTo>
                  <a:lnTo>
                    <a:pt x="270" y="110"/>
                  </a:lnTo>
                  <a:lnTo>
                    <a:pt x="278" y="102"/>
                  </a:lnTo>
                  <a:lnTo>
                    <a:pt x="286" y="94"/>
                  </a:lnTo>
                  <a:lnTo>
                    <a:pt x="286" y="94"/>
                  </a:lnTo>
                  <a:lnTo>
                    <a:pt x="292" y="92"/>
                  </a:lnTo>
                  <a:lnTo>
                    <a:pt x="292" y="92"/>
                  </a:lnTo>
                  <a:lnTo>
                    <a:pt x="288" y="98"/>
                  </a:lnTo>
                  <a:lnTo>
                    <a:pt x="288" y="98"/>
                  </a:lnTo>
                  <a:lnTo>
                    <a:pt x="284" y="120"/>
                  </a:lnTo>
                  <a:lnTo>
                    <a:pt x="284" y="134"/>
                  </a:lnTo>
                  <a:lnTo>
                    <a:pt x="284" y="142"/>
                  </a:lnTo>
                  <a:lnTo>
                    <a:pt x="284" y="146"/>
                  </a:lnTo>
                  <a:lnTo>
                    <a:pt x="284" y="146"/>
                  </a:lnTo>
                  <a:lnTo>
                    <a:pt x="288" y="138"/>
                  </a:lnTo>
                  <a:lnTo>
                    <a:pt x="302" y="120"/>
                  </a:lnTo>
                  <a:lnTo>
                    <a:pt x="310" y="108"/>
                  </a:lnTo>
                  <a:lnTo>
                    <a:pt x="322" y="98"/>
                  </a:lnTo>
                  <a:lnTo>
                    <a:pt x="336" y="90"/>
                  </a:lnTo>
                  <a:lnTo>
                    <a:pt x="354" y="82"/>
                  </a:lnTo>
                  <a:lnTo>
                    <a:pt x="354" y="82"/>
                  </a:lnTo>
                  <a:lnTo>
                    <a:pt x="380" y="76"/>
                  </a:lnTo>
                  <a:lnTo>
                    <a:pt x="380" y="76"/>
                  </a:lnTo>
                  <a:lnTo>
                    <a:pt x="392" y="82"/>
                  </a:lnTo>
                  <a:lnTo>
                    <a:pt x="400" y="92"/>
                  </a:lnTo>
                  <a:lnTo>
                    <a:pt x="408" y="100"/>
                  </a:lnTo>
                  <a:lnTo>
                    <a:pt x="412" y="110"/>
                  </a:lnTo>
                  <a:lnTo>
                    <a:pt x="418" y="126"/>
                  </a:lnTo>
                  <a:lnTo>
                    <a:pt x="418" y="134"/>
                  </a:lnTo>
                  <a:lnTo>
                    <a:pt x="418" y="134"/>
                  </a:lnTo>
                  <a:lnTo>
                    <a:pt x="420" y="116"/>
                  </a:lnTo>
                  <a:lnTo>
                    <a:pt x="422" y="98"/>
                  </a:lnTo>
                  <a:lnTo>
                    <a:pt x="420" y="78"/>
                  </a:lnTo>
                  <a:lnTo>
                    <a:pt x="420" y="78"/>
                  </a:lnTo>
                  <a:lnTo>
                    <a:pt x="428" y="92"/>
                  </a:lnTo>
                  <a:lnTo>
                    <a:pt x="440" y="120"/>
                  </a:lnTo>
                  <a:lnTo>
                    <a:pt x="440" y="120"/>
                  </a:lnTo>
                  <a:lnTo>
                    <a:pt x="444" y="136"/>
                  </a:lnTo>
                  <a:lnTo>
                    <a:pt x="446" y="154"/>
                  </a:lnTo>
                  <a:lnTo>
                    <a:pt x="448" y="170"/>
                  </a:lnTo>
                  <a:lnTo>
                    <a:pt x="446" y="188"/>
                  </a:lnTo>
                  <a:lnTo>
                    <a:pt x="442" y="206"/>
                  </a:lnTo>
                  <a:lnTo>
                    <a:pt x="438" y="224"/>
                  </a:lnTo>
                  <a:lnTo>
                    <a:pt x="430" y="244"/>
                  </a:lnTo>
                  <a:lnTo>
                    <a:pt x="422" y="264"/>
                  </a:lnTo>
                  <a:lnTo>
                    <a:pt x="422" y="264"/>
                  </a:lnTo>
                  <a:lnTo>
                    <a:pt x="412" y="284"/>
                  </a:lnTo>
                  <a:lnTo>
                    <a:pt x="402" y="300"/>
                  </a:lnTo>
                  <a:lnTo>
                    <a:pt x="392" y="312"/>
                  </a:lnTo>
                  <a:lnTo>
                    <a:pt x="384" y="322"/>
                  </a:lnTo>
                  <a:lnTo>
                    <a:pt x="370" y="332"/>
                  </a:lnTo>
                  <a:lnTo>
                    <a:pt x="364" y="336"/>
                  </a:lnTo>
                  <a:lnTo>
                    <a:pt x="364" y="336"/>
                  </a:lnTo>
                  <a:lnTo>
                    <a:pt x="360" y="340"/>
                  </a:lnTo>
                  <a:lnTo>
                    <a:pt x="354" y="356"/>
                  </a:lnTo>
                  <a:lnTo>
                    <a:pt x="350" y="368"/>
                  </a:lnTo>
                  <a:lnTo>
                    <a:pt x="348" y="380"/>
                  </a:lnTo>
                  <a:lnTo>
                    <a:pt x="348" y="396"/>
                  </a:lnTo>
                  <a:lnTo>
                    <a:pt x="350" y="414"/>
                  </a:lnTo>
                  <a:lnTo>
                    <a:pt x="350" y="414"/>
                  </a:lnTo>
                  <a:lnTo>
                    <a:pt x="350" y="430"/>
                  </a:lnTo>
                  <a:lnTo>
                    <a:pt x="350" y="442"/>
                  </a:lnTo>
                  <a:lnTo>
                    <a:pt x="348" y="450"/>
                  </a:lnTo>
                  <a:lnTo>
                    <a:pt x="344" y="456"/>
                  </a:lnTo>
                  <a:lnTo>
                    <a:pt x="338" y="462"/>
                  </a:lnTo>
                  <a:lnTo>
                    <a:pt x="334" y="464"/>
                  </a:lnTo>
                  <a:lnTo>
                    <a:pt x="334" y="468"/>
                  </a:lnTo>
                  <a:lnTo>
                    <a:pt x="334" y="468"/>
                  </a:lnTo>
                  <a:lnTo>
                    <a:pt x="346" y="468"/>
                  </a:lnTo>
                  <a:lnTo>
                    <a:pt x="358" y="464"/>
                  </a:lnTo>
                  <a:lnTo>
                    <a:pt x="374" y="458"/>
                  </a:lnTo>
                  <a:lnTo>
                    <a:pt x="390" y="450"/>
                  </a:lnTo>
                  <a:lnTo>
                    <a:pt x="390" y="450"/>
                  </a:lnTo>
                  <a:lnTo>
                    <a:pt x="384" y="456"/>
                  </a:lnTo>
                  <a:lnTo>
                    <a:pt x="378" y="460"/>
                  </a:lnTo>
                  <a:lnTo>
                    <a:pt x="358" y="472"/>
                  </a:lnTo>
                  <a:lnTo>
                    <a:pt x="336" y="484"/>
                  </a:lnTo>
                  <a:lnTo>
                    <a:pt x="326" y="492"/>
                  </a:lnTo>
                  <a:lnTo>
                    <a:pt x="318" y="500"/>
                  </a:lnTo>
                  <a:lnTo>
                    <a:pt x="318" y="500"/>
                  </a:lnTo>
                  <a:lnTo>
                    <a:pt x="304" y="518"/>
                  </a:lnTo>
                  <a:lnTo>
                    <a:pt x="296" y="534"/>
                  </a:lnTo>
                  <a:lnTo>
                    <a:pt x="290" y="558"/>
                  </a:lnTo>
                  <a:lnTo>
                    <a:pt x="280" y="596"/>
                  </a:lnTo>
                  <a:lnTo>
                    <a:pt x="280" y="596"/>
                  </a:lnTo>
                  <a:lnTo>
                    <a:pt x="272" y="616"/>
                  </a:lnTo>
                  <a:lnTo>
                    <a:pt x="266" y="632"/>
                  </a:lnTo>
                  <a:lnTo>
                    <a:pt x="258" y="642"/>
                  </a:lnTo>
                  <a:lnTo>
                    <a:pt x="252" y="650"/>
                  </a:lnTo>
                  <a:lnTo>
                    <a:pt x="244" y="656"/>
                  </a:lnTo>
                  <a:lnTo>
                    <a:pt x="248" y="656"/>
                  </a:lnTo>
                  <a:lnTo>
                    <a:pt x="248" y="656"/>
                  </a:lnTo>
                  <a:lnTo>
                    <a:pt x="254" y="652"/>
                  </a:lnTo>
                  <a:lnTo>
                    <a:pt x="262" y="646"/>
                  </a:lnTo>
                  <a:lnTo>
                    <a:pt x="276" y="634"/>
                  </a:lnTo>
                  <a:lnTo>
                    <a:pt x="280" y="630"/>
                  </a:lnTo>
                  <a:lnTo>
                    <a:pt x="284" y="628"/>
                  </a:lnTo>
                  <a:lnTo>
                    <a:pt x="286" y="632"/>
                  </a:lnTo>
                  <a:lnTo>
                    <a:pt x="284" y="640"/>
                  </a:lnTo>
                  <a:lnTo>
                    <a:pt x="284" y="640"/>
                  </a:lnTo>
                  <a:lnTo>
                    <a:pt x="284" y="648"/>
                  </a:lnTo>
                  <a:lnTo>
                    <a:pt x="284" y="652"/>
                  </a:lnTo>
                  <a:lnTo>
                    <a:pt x="288" y="664"/>
                  </a:lnTo>
                  <a:lnTo>
                    <a:pt x="294" y="672"/>
                  </a:lnTo>
                  <a:lnTo>
                    <a:pt x="302" y="678"/>
                  </a:lnTo>
                  <a:lnTo>
                    <a:pt x="310" y="682"/>
                  </a:lnTo>
                  <a:lnTo>
                    <a:pt x="318" y="684"/>
                  </a:lnTo>
                  <a:lnTo>
                    <a:pt x="322" y="682"/>
                  </a:lnTo>
                  <a:lnTo>
                    <a:pt x="324" y="680"/>
                  </a:lnTo>
                  <a:lnTo>
                    <a:pt x="324" y="676"/>
                  </a:lnTo>
                  <a:lnTo>
                    <a:pt x="324" y="676"/>
                  </a:lnTo>
                  <a:lnTo>
                    <a:pt x="326" y="658"/>
                  </a:lnTo>
                  <a:lnTo>
                    <a:pt x="328" y="640"/>
                  </a:lnTo>
                  <a:lnTo>
                    <a:pt x="330" y="628"/>
                  </a:lnTo>
                  <a:lnTo>
                    <a:pt x="332" y="628"/>
                  </a:lnTo>
                  <a:lnTo>
                    <a:pt x="332" y="630"/>
                  </a:lnTo>
                  <a:lnTo>
                    <a:pt x="332" y="630"/>
                  </a:lnTo>
                  <a:lnTo>
                    <a:pt x="334" y="636"/>
                  </a:lnTo>
                  <a:lnTo>
                    <a:pt x="338" y="642"/>
                  </a:lnTo>
                  <a:lnTo>
                    <a:pt x="348" y="654"/>
                  </a:lnTo>
                  <a:lnTo>
                    <a:pt x="366" y="664"/>
                  </a:lnTo>
                  <a:lnTo>
                    <a:pt x="366" y="664"/>
                  </a:lnTo>
                  <a:lnTo>
                    <a:pt x="376" y="634"/>
                  </a:lnTo>
                  <a:lnTo>
                    <a:pt x="386" y="616"/>
                  </a:lnTo>
                  <a:lnTo>
                    <a:pt x="390" y="610"/>
                  </a:lnTo>
                  <a:lnTo>
                    <a:pt x="390" y="608"/>
                  </a:lnTo>
                  <a:lnTo>
                    <a:pt x="392" y="608"/>
                  </a:lnTo>
                  <a:lnTo>
                    <a:pt x="392" y="608"/>
                  </a:lnTo>
                  <a:lnTo>
                    <a:pt x="394" y="612"/>
                  </a:lnTo>
                  <a:lnTo>
                    <a:pt x="392" y="618"/>
                  </a:lnTo>
                  <a:lnTo>
                    <a:pt x="388" y="630"/>
                  </a:lnTo>
                  <a:lnTo>
                    <a:pt x="376" y="650"/>
                  </a:lnTo>
                  <a:lnTo>
                    <a:pt x="376" y="650"/>
                  </a:lnTo>
                  <a:lnTo>
                    <a:pt x="378" y="650"/>
                  </a:lnTo>
                  <a:lnTo>
                    <a:pt x="384" y="648"/>
                  </a:lnTo>
                  <a:lnTo>
                    <a:pt x="396" y="644"/>
                  </a:lnTo>
                  <a:lnTo>
                    <a:pt x="414" y="632"/>
                  </a:lnTo>
                  <a:lnTo>
                    <a:pt x="414" y="632"/>
                  </a:lnTo>
                  <a:lnTo>
                    <a:pt x="420" y="628"/>
                  </a:lnTo>
                  <a:lnTo>
                    <a:pt x="424" y="622"/>
                  </a:lnTo>
                  <a:lnTo>
                    <a:pt x="430" y="612"/>
                  </a:lnTo>
                  <a:lnTo>
                    <a:pt x="432" y="598"/>
                  </a:lnTo>
                  <a:lnTo>
                    <a:pt x="432" y="586"/>
                  </a:lnTo>
                  <a:lnTo>
                    <a:pt x="430" y="556"/>
                  </a:lnTo>
                  <a:lnTo>
                    <a:pt x="430" y="544"/>
                  </a:lnTo>
                  <a:lnTo>
                    <a:pt x="430" y="532"/>
                  </a:lnTo>
                  <a:lnTo>
                    <a:pt x="430" y="532"/>
                  </a:lnTo>
                  <a:lnTo>
                    <a:pt x="432" y="524"/>
                  </a:lnTo>
                  <a:lnTo>
                    <a:pt x="434" y="524"/>
                  </a:lnTo>
                  <a:lnTo>
                    <a:pt x="436" y="526"/>
                  </a:lnTo>
                  <a:lnTo>
                    <a:pt x="438" y="530"/>
                  </a:lnTo>
                  <a:lnTo>
                    <a:pt x="440" y="538"/>
                  </a:lnTo>
                  <a:lnTo>
                    <a:pt x="440" y="538"/>
                  </a:lnTo>
                  <a:lnTo>
                    <a:pt x="440" y="534"/>
                  </a:lnTo>
                  <a:lnTo>
                    <a:pt x="440" y="534"/>
                  </a:lnTo>
                  <a:lnTo>
                    <a:pt x="442" y="518"/>
                  </a:lnTo>
                  <a:lnTo>
                    <a:pt x="444" y="508"/>
                  </a:lnTo>
                  <a:lnTo>
                    <a:pt x="446" y="504"/>
                  </a:lnTo>
                  <a:lnTo>
                    <a:pt x="448" y="502"/>
                  </a:lnTo>
                  <a:lnTo>
                    <a:pt x="452" y="502"/>
                  </a:lnTo>
                  <a:lnTo>
                    <a:pt x="454" y="506"/>
                  </a:lnTo>
                  <a:lnTo>
                    <a:pt x="454" y="506"/>
                  </a:lnTo>
                  <a:lnTo>
                    <a:pt x="456" y="512"/>
                  </a:lnTo>
                  <a:lnTo>
                    <a:pt x="456" y="524"/>
                  </a:lnTo>
                  <a:lnTo>
                    <a:pt x="454" y="552"/>
                  </a:lnTo>
                  <a:lnTo>
                    <a:pt x="448" y="592"/>
                  </a:lnTo>
                  <a:lnTo>
                    <a:pt x="448" y="592"/>
                  </a:lnTo>
                  <a:lnTo>
                    <a:pt x="460" y="568"/>
                  </a:lnTo>
                  <a:lnTo>
                    <a:pt x="468" y="544"/>
                  </a:lnTo>
                  <a:lnTo>
                    <a:pt x="470" y="532"/>
                  </a:lnTo>
                  <a:lnTo>
                    <a:pt x="472" y="520"/>
                  </a:lnTo>
                  <a:lnTo>
                    <a:pt x="472" y="520"/>
                  </a:lnTo>
                  <a:lnTo>
                    <a:pt x="470" y="494"/>
                  </a:lnTo>
                  <a:lnTo>
                    <a:pt x="464" y="466"/>
                  </a:lnTo>
                  <a:lnTo>
                    <a:pt x="458" y="438"/>
                  </a:lnTo>
                  <a:lnTo>
                    <a:pt x="458" y="438"/>
                  </a:lnTo>
                  <a:lnTo>
                    <a:pt x="460" y="436"/>
                  </a:lnTo>
                  <a:lnTo>
                    <a:pt x="468" y="430"/>
                  </a:lnTo>
                  <a:lnTo>
                    <a:pt x="474" y="422"/>
                  </a:lnTo>
                  <a:lnTo>
                    <a:pt x="478" y="414"/>
                  </a:lnTo>
                  <a:lnTo>
                    <a:pt x="482" y="402"/>
                  </a:lnTo>
                  <a:lnTo>
                    <a:pt x="488" y="386"/>
                  </a:lnTo>
                  <a:lnTo>
                    <a:pt x="488" y="386"/>
                  </a:lnTo>
                  <a:lnTo>
                    <a:pt x="490" y="368"/>
                  </a:lnTo>
                  <a:lnTo>
                    <a:pt x="492" y="352"/>
                  </a:lnTo>
                  <a:lnTo>
                    <a:pt x="490" y="322"/>
                  </a:lnTo>
                  <a:lnTo>
                    <a:pt x="486" y="300"/>
                  </a:lnTo>
                  <a:lnTo>
                    <a:pt x="486" y="296"/>
                  </a:lnTo>
                  <a:lnTo>
                    <a:pt x="486" y="296"/>
                  </a:lnTo>
                  <a:lnTo>
                    <a:pt x="490" y="300"/>
                  </a:lnTo>
                  <a:lnTo>
                    <a:pt x="496" y="304"/>
                  </a:lnTo>
                  <a:lnTo>
                    <a:pt x="500" y="302"/>
                  </a:lnTo>
                  <a:lnTo>
                    <a:pt x="500" y="302"/>
                  </a:lnTo>
                  <a:lnTo>
                    <a:pt x="498" y="300"/>
                  </a:lnTo>
                  <a:lnTo>
                    <a:pt x="498" y="30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2" name="Freeform 22"/>
            <p:cNvSpPr>
              <a:spLocks/>
            </p:cNvSpPr>
            <p:nvPr/>
          </p:nvSpPr>
          <p:spPr bwMode="auto">
            <a:xfrm>
              <a:off x="1870" y="2932"/>
              <a:ext cx="96" cy="50"/>
            </a:xfrm>
            <a:custGeom>
              <a:avLst/>
              <a:gdLst>
                <a:gd name="T0" fmla="*/ 86 w 96"/>
                <a:gd name="T1" fmla="*/ 42 h 50"/>
                <a:gd name="T2" fmla="*/ 86 w 96"/>
                <a:gd name="T3" fmla="*/ 42 h 50"/>
                <a:gd name="T4" fmla="*/ 70 w 96"/>
                <a:gd name="T5" fmla="*/ 38 h 50"/>
                <a:gd name="T6" fmla="*/ 60 w 96"/>
                <a:gd name="T7" fmla="*/ 34 h 50"/>
                <a:gd name="T8" fmla="*/ 34 w 96"/>
                <a:gd name="T9" fmla="*/ 18 h 50"/>
                <a:gd name="T10" fmla="*/ 34 w 96"/>
                <a:gd name="T11" fmla="*/ 18 h 50"/>
                <a:gd name="T12" fmla="*/ 6 w 96"/>
                <a:gd name="T13" fmla="*/ 4 h 50"/>
                <a:gd name="T14" fmla="*/ 0 w 96"/>
                <a:gd name="T15" fmla="*/ 0 h 50"/>
                <a:gd name="T16" fmla="*/ 0 w 96"/>
                <a:gd name="T17" fmla="*/ 0 h 50"/>
                <a:gd name="T18" fmla="*/ 0 w 96"/>
                <a:gd name="T19" fmla="*/ 4 h 50"/>
                <a:gd name="T20" fmla="*/ 2 w 96"/>
                <a:gd name="T21" fmla="*/ 10 h 50"/>
                <a:gd name="T22" fmla="*/ 6 w 96"/>
                <a:gd name="T23" fmla="*/ 16 h 50"/>
                <a:gd name="T24" fmla="*/ 12 w 96"/>
                <a:gd name="T25" fmla="*/ 22 h 50"/>
                <a:gd name="T26" fmla="*/ 22 w 96"/>
                <a:gd name="T27" fmla="*/ 28 h 50"/>
                <a:gd name="T28" fmla="*/ 34 w 96"/>
                <a:gd name="T29" fmla="*/ 34 h 50"/>
                <a:gd name="T30" fmla="*/ 34 w 96"/>
                <a:gd name="T31" fmla="*/ 34 h 50"/>
                <a:gd name="T32" fmla="*/ 60 w 96"/>
                <a:gd name="T33" fmla="*/ 44 h 50"/>
                <a:gd name="T34" fmla="*/ 80 w 96"/>
                <a:gd name="T35" fmla="*/ 50 h 50"/>
                <a:gd name="T36" fmla="*/ 92 w 96"/>
                <a:gd name="T37" fmla="*/ 50 h 50"/>
                <a:gd name="T38" fmla="*/ 96 w 96"/>
                <a:gd name="T39" fmla="*/ 50 h 50"/>
                <a:gd name="T40" fmla="*/ 86 w 96"/>
                <a:gd name="T41"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50">
                  <a:moveTo>
                    <a:pt x="86" y="42"/>
                  </a:moveTo>
                  <a:lnTo>
                    <a:pt x="86" y="42"/>
                  </a:lnTo>
                  <a:lnTo>
                    <a:pt x="70" y="38"/>
                  </a:lnTo>
                  <a:lnTo>
                    <a:pt x="60" y="34"/>
                  </a:lnTo>
                  <a:lnTo>
                    <a:pt x="34" y="18"/>
                  </a:lnTo>
                  <a:lnTo>
                    <a:pt x="34" y="18"/>
                  </a:lnTo>
                  <a:lnTo>
                    <a:pt x="6" y="4"/>
                  </a:lnTo>
                  <a:lnTo>
                    <a:pt x="0" y="0"/>
                  </a:lnTo>
                  <a:lnTo>
                    <a:pt x="0" y="0"/>
                  </a:lnTo>
                  <a:lnTo>
                    <a:pt x="0" y="4"/>
                  </a:lnTo>
                  <a:lnTo>
                    <a:pt x="2" y="10"/>
                  </a:lnTo>
                  <a:lnTo>
                    <a:pt x="6" y="16"/>
                  </a:lnTo>
                  <a:lnTo>
                    <a:pt x="12" y="22"/>
                  </a:lnTo>
                  <a:lnTo>
                    <a:pt x="22" y="28"/>
                  </a:lnTo>
                  <a:lnTo>
                    <a:pt x="34" y="34"/>
                  </a:lnTo>
                  <a:lnTo>
                    <a:pt x="34" y="34"/>
                  </a:lnTo>
                  <a:lnTo>
                    <a:pt x="60" y="44"/>
                  </a:lnTo>
                  <a:lnTo>
                    <a:pt x="80" y="50"/>
                  </a:lnTo>
                  <a:lnTo>
                    <a:pt x="92" y="50"/>
                  </a:lnTo>
                  <a:lnTo>
                    <a:pt x="96" y="50"/>
                  </a:lnTo>
                  <a:lnTo>
                    <a:pt x="86" y="42"/>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3" name="Freeform 23"/>
            <p:cNvSpPr>
              <a:spLocks/>
            </p:cNvSpPr>
            <p:nvPr/>
          </p:nvSpPr>
          <p:spPr bwMode="auto">
            <a:xfrm>
              <a:off x="1478" y="2888"/>
              <a:ext cx="84" cy="64"/>
            </a:xfrm>
            <a:custGeom>
              <a:avLst/>
              <a:gdLst>
                <a:gd name="T0" fmla="*/ 84 w 84"/>
                <a:gd name="T1" fmla="*/ 4 h 64"/>
                <a:gd name="T2" fmla="*/ 84 w 84"/>
                <a:gd name="T3" fmla="*/ 4 h 64"/>
                <a:gd name="T4" fmla="*/ 76 w 84"/>
                <a:gd name="T5" fmla="*/ 22 h 64"/>
                <a:gd name="T6" fmla="*/ 68 w 84"/>
                <a:gd name="T7" fmla="*/ 36 h 64"/>
                <a:gd name="T8" fmla="*/ 56 w 84"/>
                <a:gd name="T9" fmla="*/ 46 h 64"/>
                <a:gd name="T10" fmla="*/ 38 w 84"/>
                <a:gd name="T11" fmla="*/ 54 h 64"/>
                <a:gd name="T12" fmla="*/ 38 w 84"/>
                <a:gd name="T13" fmla="*/ 54 h 64"/>
                <a:gd name="T14" fmla="*/ 20 w 84"/>
                <a:gd name="T15" fmla="*/ 60 h 64"/>
                <a:gd name="T16" fmla="*/ 8 w 84"/>
                <a:gd name="T17" fmla="*/ 64 h 64"/>
                <a:gd name="T18" fmla="*/ 0 w 84"/>
                <a:gd name="T19" fmla="*/ 64 h 64"/>
                <a:gd name="T20" fmla="*/ 0 w 84"/>
                <a:gd name="T21" fmla="*/ 64 h 64"/>
                <a:gd name="T22" fmla="*/ 18 w 84"/>
                <a:gd name="T23" fmla="*/ 54 h 64"/>
                <a:gd name="T24" fmla="*/ 50 w 84"/>
                <a:gd name="T25" fmla="*/ 34 h 64"/>
                <a:gd name="T26" fmla="*/ 50 w 84"/>
                <a:gd name="T27" fmla="*/ 34 h 64"/>
                <a:gd name="T28" fmla="*/ 62 w 84"/>
                <a:gd name="T29" fmla="*/ 24 h 64"/>
                <a:gd name="T30" fmla="*/ 72 w 84"/>
                <a:gd name="T31" fmla="*/ 12 h 64"/>
                <a:gd name="T32" fmla="*/ 80 w 84"/>
                <a:gd name="T33" fmla="*/ 0 h 64"/>
                <a:gd name="T34" fmla="*/ 84 w 84"/>
                <a:gd name="T35" fmla="*/ 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 h="64">
                  <a:moveTo>
                    <a:pt x="84" y="4"/>
                  </a:moveTo>
                  <a:lnTo>
                    <a:pt x="84" y="4"/>
                  </a:lnTo>
                  <a:lnTo>
                    <a:pt x="76" y="22"/>
                  </a:lnTo>
                  <a:lnTo>
                    <a:pt x="68" y="36"/>
                  </a:lnTo>
                  <a:lnTo>
                    <a:pt x="56" y="46"/>
                  </a:lnTo>
                  <a:lnTo>
                    <a:pt x="38" y="54"/>
                  </a:lnTo>
                  <a:lnTo>
                    <a:pt x="38" y="54"/>
                  </a:lnTo>
                  <a:lnTo>
                    <a:pt x="20" y="60"/>
                  </a:lnTo>
                  <a:lnTo>
                    <a:pt x="8" y="64"/>
                  </a:lnTo>
                  <a:lnTo>
                    <a:pt x="0" y="64"/>
                  </a:lnTo>
                  <a:lnTo>
                    <a:pt x="0" y="64"/>
                  </a:lnTo>
                  <a:lnTo>
                    <a:pt x="18" y="54"/>
                  </a:lnTo>
                  <a:lnTo>
                    <a:pt x="50" y="34"/>
                  </a:lnTo>
                  <a:lnTo>
                    <a:pt x="50" y="34"/>
                  </a:lnTo>
                  <a:lnTo>
                    <a:pt x="62" y="24"/>
                  </a:lnTo>
                  <a:lnTo>
                    <a:pt x="72" y="12"/>
                  </a:lnTo>
                  <a:lnTo>
                    <a:pt x="80" y="0"/>
                  </a:lnTo>
                  <a:lnTo>
                    <a:pt x="84" y="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4" name="Freeform 24"/>
            <p:cNvSpPr>
              <a:spLocks/>
            </p:cNvSpPr>
            <p:nvPr/>
          </p:nvSpPr>
          <p:spPr bwMode="auto">
            <a:xfrm>
              <a:off x="1408" y="2220"/>
              <a:ext cx="92" cy="158"/>
            </a:xfrm>
            <a:custGeom>
              <a:avLst/>
              <a:gdLst>
                <a:gd name="T0" fmla="*/ 90 w 92"/>
                <a:gd name="T1" fmla="*/ 158 h 158"/>
                <a:gd name="T2" fmla="*/ 90 w 92"/>
                <a:gd name="T3" fmla="*/ 158 h 158"/>
                <a:gd name="T4" fmla="*/ 90 w 92"/>
                <a:gd name="T5" fmla="*/ 158 h 158"/>
                <a:gd name="T6" fmla="*/ 90 w 92"/>
                <a:gd name="T7" fmla="*/ 158 h 158"/>
                <a:gd name="T8" fmla="*/ 64 w 92"/>
                <a:gd name="T9" fmla="*/ 118 h 158"/>
                <a:gd name="T10" fmla="*/ 64 w 92"/>
                <a:gd name="T11" fmla="*/ 118 h 158"/>
                <a:gd name="T12" fmla="*/ 42 w 92"/>
                <a:gd name="T13" fmla="*/ 76 h 158"/>
                <a:gd name="T14" fmla="*/ 42 w 92"/>
                <a:gd name="T15" fmla="*/ 76 h 158"/>
                <a:gd name="T16" fmla="*/ 0 w 92"/>
                <a:gd name="T17" fmla="*/ 2 h 158"/>
                <a:gd name="T18" fmla="*/ 0 w 92"/>
                <a:gd name="T19" fmla="*/ 2 h 158"/>
                <a:gd name="T20" fmla="*/ 2 w 92"/>
                <a:gd name="T21" fmla="*/ 0 h 158"/>
                <a:gd name="T22" fmla="*/ 2 w 92"/>
                <a:gd name="T23" fmla="*/ 0 h 158"/>
                <a:gd name="T24" fmla="*/ 4 w 92"/>
                <a:gd name="T25" fmla="*/ 0 h 158"/>
                <a:gd name="T26" fmla="*/ 4 w 92"/>
                <a:gd name="T27" fmla="*/ 0 h 158"/>
                <a:gd name="T28" fmla="*/ 46 w 92"/>
                <a:gd name="T29" fmla="*/ 74 h 158"/>
                <a:gd name="T30" fmla="*/ 46 w 92"/>
                <a:gd name="T31" fmla="*/ 74 h 158"/>
                <a:gd name="T32" fmla="*/ 68 w 92"/>
                <a:gd name="T33" fmla="*/ 116 h 158"/>
                <a:gd name="T34" fmla="*/ 68 w 92"/>
                <a:gd name="T35" fmla="*/ 116 h 158"/>
                <a:gd name="T36" fmla="*/ 92 w 92"/>
                <a:gd name="T37" fmla="*/ 156 h 158"/>
                <a:gd name="T38" fmla="*/ 92 w 92"/>
                <a:gd name="T39" fmla="*/ 156 h 158"/>
                <a:gd name="T40" fmla="*/ 92 w 92"/>
                <a:gd name="T41" fmla="*/ 158 h 158"/>
                <a:gd name="T42" fmla="*/ 92 w 92"/>
                <a:gd name="T43" fmla="*/ 158 h 158"/>
                <a:gd name="T44" fmla="*/ 90 w 92"/>
                <a:gd name="T45" fmla="*/ 158 h 158"/>
                <a:gd name="T46" fmla="*/ 90 w 92"/>
                <a:gd name="T4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58">
                  <a:moveTo>
                    <a:pt x="90" y="158"/>
                  </a:moveTo>
                  <a:lnTo>
                    <a:pt x="90" y="158"/>
                  </a:lnTo>
                  <a:lnTo>
                    <a:pt x="90" y="158"/>
                  </a:lnTo>
                  <a:lnTo>
                    <a:pt x="90" y="158"/>
                  </a:lnTo>
                  <a:lnTo>
                    <a:pt x="64" y="118"/>
                  </a:lnTo>
                  <a:lnTo>
                    <a:pt x="64" y="118"/>
                  </a:lnTo>
                  <a:lnTo>
                    <a:pt x="42" y="76"/>
                  </a:lnTo>
                  <a:lnTo>
                    <a:pt x="42" y="76"/>
                  </a:lnTo>
                  <a:lnTo>
                    <a:pt x="0" y="2"/>
                  </a:lnTo>
                  <a:lnTo>
                    <a:pt x="0" y="2"/>
                  </a:lnTo>
                  <a:lnTo>
                    <a:pt x="2" y="0"/>
                  </a:lnTo>
                  <a:lnTo>
                    <a:pt x="2" y="0"/>
                  </a:lnTo>
                  <a:lnTo>
                    <a:pt x="4" y="0"/>
                  </a:lnTo>
                  <a:lnTo>
                    <a:pt x="4" y="0"/>
                  </a:lnTo>
                  <a:lnTo>
                    <a:pt x="46" y="74"/>
                  </a:lnTo>
                  <a:lnTo>
                    <a:pt x="46" y="74"/>
                  </a:lnTo>
                  <a:lnTo>
                    <a:pt x="68" y="116"/>
                  </a:lnTo>
                  <a:lnTo>
                    <a:pt x="68" y="116"/>
                  </a:lnTo>
                  <a:lnTo>
                    <a:pt x="92" y="156"/>
                  </a:lnTo>
                  <a:lnTo>
                    <a:pt x="92" y="156"/>
                  </a:lnTo>
                  <a:lnTo>
                    <a:pt x="92" y="158"/>
                  </a:lnTo>
                  <a:lnTo>
                    <a:pt x="92" y="158"/>
                  </a:lnTo>
                  <a:lnTo>
                    <a:pt x="90" y="158"/>
                  </a:lnTo>
                  <a:lnTo>
                    <a:pt x="90" y="158"/>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5" name="Freeform 25"/>
            <p:cNvSpPr>
              <a:spLocks/>
            </p:cNvSpPr>
            <p:nvPr/>
          </p:nvSpPr>
          <p:spPr bwMode="auto">
            <a:xfrm>
              <a:off x="1946" y="2226"/>
              <a:ext cx="82" cy="106"/>
            </a:xfrm>
            <a:custGeom>
              <a:avLst/>
              <a:gdLst>
                <a:gd name="T0" fmla="*/ 2 w 82"/>
                <a:gd name="T1" fmla="*/ 106 h 106"/>
                <a:gd name="T2" fmla="*/ 2 w 82"/>
                <a:gd name="T3" fmla="*/ 106 h 106"/>
                <a:gd name="T4" fmla="*/ 0 w 82"/>
                <a:gd name="T5" fmla="*/ 104 h 106"/>
                <a:gd name="T6" fmla="*/ 0 w 82"/>
                <a:gd name="T7" fmla="*/ 104 h 106"/>
                <a:gd name="T8" fmla="*/ 0 w 82"/>
                <a:gd name="T9" fmla="*/ 102 h 106"/>
                <a:gd name="T10" fmla="*/ 0 w 82"/>
                <a:gd name="T11" fmla="*/ 102 h 106"/>
                <a:gd name="T12" fmla="*/ 10 w 82"/>
                <a:gd name="T13" fmla="*/ 92 h 106"/>
                <a:gd name="T14" fmla="*/ 36 w 82"/>
                <a:gd name="T15" fmla="*/ 66 h 106"/>
                <a:gd name="T16" fmla="*/ 48 w 82"/>
                <a:gd name="T17" fmla="*/ 50 h 106"/>
                <a:gd name="T18" fmla="*/ 62 w 82"/>
                <a:gd name="T19" fmla="*/ 34 h 106"/>
                <a:gd name="T20" fmla="*/ 72 w 82"/>
                <a:gd name="T21" fmla="*/ 16 h 106"/>
                <a:gd name="T22" fmla="*/ 78 w 82"/>
                <a:gd name="T23" fmla="*/ 0 h 106"/>
                <a:gd name="T24" fmla="*/ 78 w 82"/>
                <a:gd name="T25" fmla="*/ 0 h 106"/>
                <a:gd name="T26" fmla="*/ 80 w 82"/>
                <a:gd name="T27" fmla="*/ 0 h 106"/>
                <a:gd name="T28" fmla="*/ 80 w 82"/>
                <a:gd name="T29" fmla="*/ 0 h 106"/>
                <a:gd name="T30" fmla="*/ 82 w 82"/>
                <a:gd name="T31" fmla="*/ 2 h 106"/>
                <a:gd name="T32" fmla="*/ 82 w 82"/>
                <a:gd name="T33" fmla="*/ 2 h 106"/>
                <a:gd name="T34" fmla="*/ 76 w 82"/>
                <a:gd name="T35" fmla="*/ 18 h 106"/>
                <a:gd name="T36" fmla="*/ 66 w 82"/>
                <a:gd name="T37" fmla="*/ 36 h 106"/>
                <a:gd name="T38" fmla="*/ 52 w 82"/>
                <a:gd name="T39" fmla="*/ 52 h 106"/>
                <a:gd name="T40" fmla="*/ 40 w 82"/>
                <a:gd name="T41" fmla="*/ 68 h 106"/>
                <a:gd name="T42" fmla="*/ 14 w 82"/>
                <a:gd name="T43" fmla="*/ 94 h 106"/>
                <a:gd name="T44" fmla="*/ 2 w 82"/>
                <a:gd name="T45" fmla="*/ 104 h 106"/>
                <a:gd name="T46" fmla="*/ 2 w 82"/>
                <a:gd name="T47" fmla="*/ 104 h 106"/>
                <a:gd name="T48" fmla="*/ 2 w 82"/>
                <a:gd name="T49" fmla="*/ 106 h 106"/>
                <a:gd name="T50" fmla="*/ 2 w 82"/>
                <a:gd name="T51"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106">
                  <a:moveTo>
                    <a:pt x="2" y="106"/>
                  </a:moveTo>
                  <a:lnTo>
                    <a:pt x="2" y="106"/>
                  </a:lnTo>
                  <a:lnTo>
                    <a:pt x="0" y="104"/>
                  </a:lnTo>
                  <a:lnTo>
                    <a:pt x="0" y="104"/>
                  </a:lnTo>
                  <a:lnTo>
                    <a:pt x="0" y="102"/>
                  </a:lnTo>
                  <a:lnTo>
                    <a:pt x="0" y="102"/>
                  </a:lnTo>
                  <a:lnTo>
                    <a:pt x="10" y="92"/>
                  </a:lnTo>
                  <a:lnTo>
                    <a:pt x="36" y="66"/>
                  </a:lnTo>
                  <a:lnTo>
                    <a:pt x="48" y="50"/>
                  </a:lnTo>
                  <a:lnTo>
                    <a:pt x="62" y="34"/>
                  </a:lnTo>
                  <a:lnTo>
                    <a:pt x="72" y="16"/>
                  </a:lnTo>
                  <a:lnTo>
                    <a:pt x="78" y="0"/>
                  </a:lnTo>
                  <a:lnTo>
                    <a:pt x="78" y="0"/>
                  </a:lnTo>
                  <a:lnTo>
                    <a:pt x="80" y="0"/>
                  </a:lnTo>
                  <a:lnTo>
                    <a:pt x="80" y="0"/>
                  </a:lnTo>
                  <a:lnTo>
                    <a:pt x="82" y="2"/>
                  </a:lnTo>
                  <a:lnTo>
                    <a:pt x="82" y="2"/>
                  </a:lnTo>
                  <a:lnTo>
                    <a:pt x="76" y="18"/>
                  </a:lnTo>
                  <a:lnTo>
                    <a:pt x="66" y="36"/>
                  </a:lnTo>
                  <a:lnTo>
                    <a:pt x="52" y="52"/>
                  </a:lnTo>
                  <a:lnTo>
                    <a:pt x="40" y="68"/>
                  </a:lnTo>
                  <a:lnTo>
                    <a:pt x="14" y="94"/>
                  </a:lnTo>
                  <a:lnTo>
                    <a:pt x="2" y="104"/>
                  </a:lnTo>
                  <a:lnTo>
                    <a:pt x="2" y="104"/>
                  </a:lnTo>
                  <a:lnTo>
                    <a:pt x="2" y="106"/>
                  </a:lnTo>
                  <a:lnTo>
                    <a:pt x="2" y="106"/>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86" name="Group 28"/>
          <p:cNvGrpSpPr>
            <a:grpSpLocks noChangeAspect="1"/>
          </p:cNvGrpSpPr>
          <p:nvPr/>
        </p:nvGrpSpPr>
        <p:grpSpPr bwMode="auto">
          <a:xfrm flipH="1">
            <a:off x="5195423" y="2840421"/>
            <a:ext cx="1165132" cy="3515789"/>
            <a:chOff x="948" y="2233"/>
            <a:chExt cx="400" cy="1207"/>
          </a:xfrm>
        </p:grpSpPr>
        <p:sp>
          <p:nvSpPr>
            <p:cNvPr id="87" name="Freeform 29"/>
            <p:cNvSpPr>
              <a:spLocks/>
            </p:cNvSpPr>
            <p:nvPr/>
          </p:nvSpPr>
          <p:spPr bwMode="auto">
            <a:xfrm>
              <a:off x="973" y="3384"/>
              <a:ext cx="112" cy="56"/>
            </a:xfrm>
            <a:custGeom>
              <a:avLst/>
              <a:gdLst>
                <a:gd name="T0" fmla="*/ 222 w 226"/>
                <a:gd name="T1" fmla="*/ 0 h 112"/>
                <a:gd name="T2" fmla="*/ 222 w 226"/>
                <a:gd name="T3" fmla="*/ 0 h 112"/>
                <a:gd name="T4" fmla="*/ 226 w 226"/>
                <a:gd name="T5" fmla="*/ 37 h 112"/>
                <a:gd name="T6" fmla="*/ 226 w 226"/>
                <a:gd name="T7" fmla="*/ 47 h 112"/>
                <a:gd name="T8" fmla="*/ 226 w 226"/>
                <a:gd name="T9" fmla="*/ 52 h 112"/>
                <a:gd name="T10" fmla="*/ 226 w 226"/>
                <a:gd name="T11" fmla="*/ 52 h 112"/>
                <a:gd name="T12" fmla="*/ 222 w 226"/>
                <a:gd name="T13" fmla="*/ 54 h 112"/>
                <a:gd name="T14" fmla="*/ 217 w 226"/>
                <a:gd name="T15" fmla="*/ 58 h 112"/>
                <a:gd name="T16" fmla="*/ 208 w 226"/>
                <a:gd name="T17" fmla="*/ 61 h 112"/>
                <a:gd name="T18" fmla="*/ 196 w 226"/>
                <a:gd name="T19" fmla="*/ 65 h 112"/>
                <a:gd name="T20" fmla="*/ 196 w 226"/>
                <a:gd name="T21" fmla="*/ 65 h 112"/>
                <a:gd name="T22" fmla="*/ 173 w 226"/>
                <a:gd name="T23" fmla="*/ 68 h 112"/>
                <a:gd name="T24" fmla="*/ 166 w 226"/>
                <a:gd name="T25" fmla="*/ 68 h 112"/>
                <a:gd name="T26" fmla="*/ 166 w 226"/>
                <a:gd name="T27" fmla="*/ 68 h 112"/>
                <a:gd name="T28" fmla="*/ 154 w 226"/>
                <a:gd name="T29" fmla="*/ 79 h 112"/>
                <a:gd name="T30" fmla="*/ 145 w 226"/>
                <a:gd name="T31" fmla="*/ 87 h 112"/>
                <a:gd name="T32" fmla="*/ 140 w 226"/>
                <a:gd name="T33" fmla="*/ 94 h 112"/>
                <a:gd name="T34" fmla="*/ 140 w 226"/>
                <a:gd name="T35" fmla="*/ 94 h 112"/>
                <a:gd name="T36" fmla="*/ 137 w 226"/>
                <a:gd name="T37" fmla="*/ 100 h 112"/>
                <a:gd name="T38" fmla="*/ 128 w 226"/>
                <a:gd name="T39" fmla="*/ 105 h 112"/>
                <a:gd name="T40" fmla="*/ 114 w 226"/>
                <a:gd name="T41" fmla="*/ 110 h 112"/>
                <a:gd name="T42" fmla="*/ 93 w 226"/>
                <a:gd name="T43" fmla="*/ 112 h 112"/>
                <a:gd name="T44" fmla="*/ 93 w 226"/>
                <a:gd name="T45" fmla="*/ 112 h 112"/>
                <a:gd name="T46" fmla="*/ 67 w 226"/>
                <a:gd name="T47" fmla="*/ 112 h 112"/>
                <a:gd name="T48" fmla="*/ 39 w 226"/>
                <a:gd name="T49" fmla="*/ 112 h 112"/>
                <a:gd name="T50" fmla="*/ 26 w 226"/>
                <a:gd name="T51" fmla="*/ 110 h 112"/>
                <a:gd name="T52" fmla="*/ 16 w 226"/>
                <a:gd name="T53" fmla="*/ 108 h 112"/>
                <a:gd name="T54" fmla="*/ 9 w 226"/>
                <a:gd name="T55" fmla="*/ 107 h 112"/>
                <a:gd name="T56" fmla="*/ 4 w 226"/>
                <a:gd name="T57" fmla="*/ 103 h 112"/>
                <a:gd name="T58" fmla="*/ 4 w 226"/>
                <a:gd name="T59" fmla="*/ 103 h 112"/>
                <a:gd name="T60" fmla="*/ 0 w 226"/>
                <a:gd name="T61" fmla="*/ 98 h 112"/>
                <a:gd name="T62" fmla="*/ 0 w 226"/>
                <a:gd name="T63" fmla="*/ 91 h 112"/>
                <a:gd name="T64" fmla="*/ 0 w 226"/>
                <a:gd name="T65" fmla="*/ 82 h 112"/>
                <a:gd name="T66" fmla="*/ 2 w 226"/>
                <a:gd name="T67" fmla="*/ 75 h 112"/>
                <a:gd name="T68" fmla="*/ 5 w 226"/>
                <a:gd name="T69" fmla="*/ 68 h 112"/>
                <a:gd name="T70" fmla="*/ 11 w 226"/>
                <a:gd name="T71" fmla="*/ 59 h 112"/>
                <a:gd name="T72" fmla="*/ 16 w 226"/>
                <a:gd name="T73" fmla="*/ 54 h 112"/>
                <a:gd name="T74" fmla="*/ 23 w 226"/>
                <a:gd name="T75" fmla="*/ 49 h 112"/>
                <a:gd name="T76" fmla="*/ 23 w 226"/>
                <a:gd name="T77" fmla="*/ 49 h 112"/>
                <a:gd name="T78" fmla="*/ 37 w 226"/>
                <a:gd name="T79" fmla="*/ 44 h 112"/>
                <a:gd name="T80" fmla="*/ 61 w 226"/>
                <a:gd name="T81" fmla="*/ 37 h 112"/>
                <a:gd name="T82" fmla="*/ 130 w 226"/>
                <a:gd name="T83" fmla="*/ 21 h 112"/>
                <a:gd name="T84" fmla="*/ 222 w 226"/>
                <a:gd name="T85" fmla="*/ 0 h 112"/>
                <a:gd name="T86" fmla="*/ 222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222" y="0"/>
                  </a:moveTo>
                  <a:lnTo>
                    <a:pt x="222" y="0"/>
                  </a:lnTo>
                  <a:lnTo>
                    <a:pt x="226" y="37"/>
                  </a:lnTo>
                  <a:lnTo>
                    <a:pt x="226" y="47"/>
                  </a:lnTo>
                  <a:lnTo>
                    <a:pt x="226" y="52"/>
                  </a:lnTo>
                  <a:lnTo>
                    <a:pt x="226" y="52"/>
                  </a:lnTo>
                  <a:lnTo>
                    <a:pt x="222" y="54"/>
                  </a:lnTo>
                  <a:lnTo>
                    <a:pt x="217" y="58"/>
                  </a:lnTo>
                  <a:lnTo>
                    <a:pt x="208" y="61"/>
                  </a:lnTo>
                  <a:lnTo>
                    <a:pt x="196" y="65"/>
                  </a:lnTo>
                  <a:lnTo>
                    <a:pt x="196" y="65"/>
                  </a:lnTo>
                  <a:lnTo>
                    <a:pt x="173" y="68"/>
                  </a:lnTo>
                  <a:lnTo>
                    <a:pt x="166" y="68"/>
                  </a:lnTo>
                  <a:lnTo>
                    <a:pt x="166" y="68"/>
                  </a:lnTo>
                  <a:lnTo>
                    <a:pt x="154" y="79"/>
                  </a:lnTo>
                  <a:lnTo>
                    <a:pt x="145" y="87"/>
                  </a:lnTo>
                  <a:lnTo>
                    <a:pt x="140" y="94"/>
                  </a:lnTo>
                  <a:lnTo>
                    <a:pt x="140" y="94"/>
                  </a:lnTo>
                  <a:lnTo>
                    <a:pt x="137" y="100"/>
                  </a:lnTo>
                  <a:lnTo>
                    <a:pt x="128" y="105"/>
                  </a:lnTo>
                  <a:lnTo>
                    <a:pt x="114" y="110"/>
                  </a:lnTo>
                  <a:lnTo>
                    <a:pt x="93" y="112"/>
                  </a:lnTo>
                  <a:lnTo>
                    <a:pt x="93" y="112"/>
                  </a:lnTo>
                  <a:lnTo>
                    <a:pt x="67" y="112"/>
                  </a:lnTo>
                  <a:lnTo>
                    <a:pt x="39" y="112"/>
                  </a:lnTo>
                  <a:lnTo>
                    <a:pt x="26" y="110"/>
                  </a:lnTo>
                  <a:lnTo>
                    <a:pt x="16" y="108"/>
                  </a:lnTo>
                  <a:lnTo>
                    <a:pt x="9" y="107"/>
                  </a:lnTo>
                  <a:lnTo>
                    <a:pt x="4" y="103"/>
                  </a:lnTo>
                  <a:lnTo>
                    <a:pt x="4" y="103"/>
                  </a:lnTo>
                  <a:lnTo>
                    <a:pt x="0" y="98"/>
                  </a:lnTo>
                  <a:lnTo>
                    <a:pt x="0" y="91"/>
                  </a:lnTo>
                  <a:lnTo>
                    <a:pt x="0" y="82"/>
                  </a:lnTo>
                  <a:lnTo>
                    <a:pt x="2" y="75"/>
                  </a:lnTo>
                  <a:lnTo>
                    <a:pt x="5" y="68"/>
                  </a:lnTo>
                  <a:lnTo>
                    <a:pt x="11" y="59"/>
                  </a:lnTo>
                  <a:lnTo>
                    <a:pt x="16" y="54"/>
                  </a:lnTo>
                  <a:lnTo>
                    <a:pt x="23" y="49"/>
                  </a:lnTo>
                  <a:lnTo>
                    <a:pt x="23" y="49"/>
                  </a:lnTo>
                  <a:lnTo>
                    <a:pt x="37" y="44"/>
                  </a:lnTo>
                  <a:lnTo>
                    <a:pt x="61" y="37"/>
                  </a:lnTo>
                  <a:lnTo>
                    <a:pt x="130" y="21"/>
                  </a:lnTo>
                  <a:lnTo>
                    <a:pt x="222" y="0"/>
                  </a:lnTo>
                  <a:lnTo>
                    <a:pt x="222"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8" name="Freeform 30"/>
            <p:cNvSpPr>
              <a:spLocks/>
            </p:cNvSpPr>
            <p:nvPr/>
          </p:nvSpPr>
          <p:spPr bwMode="auto">
            <a:xfrm>
              <a:off x="975" y="3352"/>
              <a:ext cx="111" cy="73"/>
            </a:xfrm>
            <a:custGeom>
              <a:avLst/>
              <a:gdLst>
                <a:gd name="T0" fmla="*/ 44 w 223"/>
                <a:gd name="T1" fmla="*/ 84 h 145"/>
                <a:gd name="T2" fmla="*/ 44 w 223"/>
                <a:gd name="T3" fmla="*/ 84 h 145"/>
                <a:gd name="T4" fmla="*/ 53 w 223"/>
                <a:gd name="T5" fmla="*/ 73 h 145"/>
                <a:gd name="T6" fmla="*/ 60 w 223"/>
                <a:gd name="T7" fmla="*/ 65 h 145"/>
                <a:gd name="T8" fmla="*/ 69 w 223"/>
                <a:gd name="T9" fmla="*/ 47 h 145"/>
                <a:gd name="T10" fmla="*/ 69 w 223"/>
                <a:gd name="T11" fmla="*/ 47 h 145"/>
                <a:gd name="T12" fmla="*/ 81 w 223"/>
                <a:gd name="T13" fmla="*/ 47 h 145"/>
                <a:gd name="T14" fmla="*/ 90 w 223"/>
                <a:gd name="T15" fmla="*/ 45 h 145"/>
                <a:gd name="T16" fmla="*/ 98 w 223"/>
                <a:gd name="T17" fmla="*/ 40 h 145"/>
                <a:gd name="T18" fmla="*/ 105 w 223"/>
                <a:gd name="T19" fmla="*/ 33 h 145"/>
                <a:gd name="T20" fmla="*/ 118 w 223"/>
                <a:gd name="T21" fmla="*/ 16 h 145"/>
                <a:gd name="T22" fmla="*/ 125 w 223"/>
                <a:gd name="T23" fmla="*/ 7 h 145"/>
                <a:gd name="T24" fmla="*/ 132 w 223"/>
                <a:gd name="T25" fmla="*/ 0 h 145"/>
                <a:gd name="T26" fmla="*/ 132 w 223"/>
                <a:gd name="T27" fmla="*/ 0 h 145"/>
                <a:gd name="T28" fmla="*/ 142 w 223"/>
                <a:gd name="T29" fmla="*/ 2 h 145"/>
                <a:gd name="T30" fmla="*/ 142 w 223"/>
                <a:gd name="T31" fmla="*/ 2 h 145"/>
                <a:gd name="T32" fmla="*/ 142 w 223"/>
                <a:gd name="T33" fmla="*/ 26 h 145"/>
                <a:gd name="T34" fmla="*/ 142 w 223"/>
                <a:gd name="T35" fmla="*/ 42 h 145"/>
                <a:gd name="T36" fmla="*/ 144 w 223"/>
                <a:gd name="T37" fmla="*/ 49 h 145"/>
                <a:gd name="T38" fmla="*/ 146 w 223"/>
                <a:gd name="T39" fmla="*/ 52 h 145"/>
                <a:gd name="T40" fmla="*/ 149 w 223"/>
                <a:gd name="T41" fmla="*/ 54 h 145"/>
                <a:gd name="T42" fmla="*/ 153 w 223"/>
                <a:gd name="T43" fmla="*/ 56 h 145"/>
                <a:gd name="T44" fmla="*/ 153 w 223"/>
                <a:gd name="T45" fmla="*/ 56 h 145"/>
                <a:gd name="T46" fmla="*/ 165 w 223"/>
                <a:gd name="T47" fmla="*/ 56 h 145"/>
                <a:gd name="T48" fmla="*/ 184 w 223"/>
                <a:gd name="T49" fmla="*/ 54 h 145"/>
                <a:gd name="T50" fmla="*/ 203 w 223"/>
                <a:gd name="T51" fmla="*/ 51 h 145"/>
                <a:gd name="T52" fmla="*/ 221 w 223"/>
                <a:gd name="T53" fmla="*/ 45 h 145"/>
                <a:gd name="T54" fmla="*/ 221 w 223"/>
                <a:gd name="T55" fmla="*/ 45 h 145"/>
                <a:gd name="T56" fmla="*/ 223 w 223"/>
                <a:gd name="T57" fmla="*/ 58 h 145"/>
                <a:gd name="T58" fmla="*/ 223 w 223"/>
                <a:gd name="T59" fmla="*/ 66 h 145"/>
                <a:gd name="T60" fmla="*/ 223 w 223"/>
                <a:gd name="T61" fmla="*/ 72 h 145"/>
                <a:gd name="T62" fmla="*/ 219 w 223"/>
                <a:gd name="T63" fmla="*/ 75 h 145"/>
                <a:gd name="T64" fmla="*/ 219 w 223"/>
                <a:gd name="T65" fmla="*/ 75 h 145"/>
                <a:gd name="T66" fmla="*/ 214 w 223"/>
                <a:gd name="T67" fmla="*/ 77 h 145"/>
                <a:gd name="T68" fmla="*/ 207 w 223"/>
                <a:gd name="T69" fmla="*/ 80 h 145"/>
                <a:gd name="T70" fmla="*/ 196 w 223"/>
                <a:gd name="T71" fmla="*/ 84 h 145"/>
                <a:gd name="T72" fmla="*/ 184 w 223"/>
                <a:gd name="T73" fmla="*/ 91 h 145"/>
                <a:gd name="T74" fmla="*/ 184 w 223"/>
                <a:gd name="T75" fmla="*/ 91 h 145"/>
                <a:gd name="T76" fmla="*/ 170 w 223"/>
                <a:gd name="T77" fmla="*/ 101 h 145"/>
                <a:gd name="T78" fmla="*/ 160 w 223"/>
                <a:gd name="T79" fmla="*/ 112 h 145"/>
                <a:gd name="T80" fmla="*/ 146 w 223"/>
                <a:gd name="T81" fmla="*/ 131 h 145"/>
                <a:gd name="T82" fmla="*/ 146 w 223"/>
                <a:gd name="T83" fmla="*/ 131 h 145"/>
                <a:gd name="T84" fmla="*/ 140 w 223"/>
                <a:gd name="T85" fmla="*/ 135 h 145"/>
                <a:gd name="T86" fmla="*/ 133 w 223"/>
                <a:gd name="T87" fmla="*/ 138 h 145"/>
                <a:gd name="T88" fmla="*/ 116 w 223"/>
                <a:gd name="T89" fmla="*/ 142 h 145"/>
                <a:gd name="T90" fmla="*/ 91 w 223"/>
                <a:gd name="T91" fmla="*/ 145 h 145"/>
                <a:gd name="T92" fmla="*/ 69 w 223"/>
                <a:gd name="T93" fmla="*/ 145 h 145"/>
                <a:gd name="T94" fmla="*/ 69 w 223"/>
                <a:gd name="T95" fmla="*/ 145 h 145"/>
                <a:gd name="T96" fmla="*/ 46 w 223"/>
                <a:gd name="T97" fmla="*/ 143 h 145"/>
                <a:gd name="T98" fmla="*/ 27 w 223"/>
                <a:gd name="T99" fmla="*/ 142 h 145"/>
                <a:gd name="T100" fmla="*/ 18 w 223"/>
                <a:gd name="T101" fmla="*/ 140 h 145"/>
                <a:gd name="T102" fmla="*/ 11 w 223"/>
                <a:gd name="T103" fmla="*/ 136 h 145"/>
                <a:gd name="T104" fmla="*/ 6 w 223"/>
                <a:gd name="T105" fmla="*/ 133 h 145"/>
                <a:gd name="T106" fmla="*/ 2 w 223"/>
                <a:gd name="T107" fmla="*/ 129 h 145"/>
                <a:gd name="T108" fmla="*/ 2 w 223"/>
                <a:gd name="T109" fmla="*/ 129 h 145"/>
                <a:gd name="T110" fmla="*/ 0 w 223"/>
                <a:gd name="T111" fmla="*/ 124 h 145"/>
                <a:gd name="T112" fmla="*/ 2 w 223"/>
                <a:gd name="T113" fmla="*/ 117 h 145"/>
                <a:gd name="T114" fmla="*/ 7 w 223"/>
                <a:gd name="T115" fmla="*/ 112 h 145"/>
                <a:gd name="T116" fmla="*/ 14 w 223"/>
                <a:gd name="T117" fmla="*/ 107 h 145"/>
                <a:gd name="T118" fmla="*/ 44 w 223"/>
                <a:gd name="T119" fmla="*/ 84 h 145"/>
                <a:gd name="T120" fmla="*/ 44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44" y="84"/>
                  </a:moveTo>
                  <a:lnTo>
                    <a:pt x="44" y="84"/>
                  </a:lnTo>
                  <a:lnTo>
                    <a:pt x="53" y="73"/>
                  </a:lnTo>
                  <a:lnTo>
                    <a:pt x="60" y="65"/>
                  </a:lnTo>
                  <a:lnTo>
                    <a:pt x="69" y="47"/>
                  </a:lnTo>
                  <a:lnTo>
                    <a:pt x="69" y="47"/>
                  </a:lnTo>
                  <a:lnTo>
                    <a:pt x="81" y="47"/>
                  </a:lnTo>
                  <a:lnTo>
                    <a:pt x="90" y="45"/>
                  </a:lnTo>
                  <a:lnTo>
                    <a:pt x="98" y="40"/>
                  </a:lnTo>
                  <a:lnTo>
                    <a:pt x="105" y="33"/>
                  </a:lnTo>
                  <a:lnTo>
                    <a:pt x="118" y="16"/>
                  </a:lnTo>
                  <a:lnTo>
                    <a:pt x="125" y="7"/>
                  </a:lnTo>
                  <a:lnTo>
                    <a:pt x="132" y="0"/>
                  </a:lnTo>
                  <a:lnTo>
                    <a:pt x="132" y="0"/>
                  </a:lnTo>
                  <a:lnTo>
                    <a:pt x="142" y="2"/>
                  </a:lnTo>
                  <a:lnTo>
                    <a:pt x="142" y="2"/>
                  </a:lnTo>
                  <a:lnTo>
                    <a:pt x="142" y="26"/>
                  </a:lnTo>
                  <a:lnTo>
                    <a:pt x="142" y="42"/>
                  </a:lnTo>
                  <a:lnTo>
                    <a:pt x="144" y="49"/>
                  </a:lnTo>
                  <a:lnTo>
                    <a:pt x="146" y="52"/>
                  </a:lnTo>
                  <a:lnTo>
                    <a:pt x="149" y="54"/>
                  </a:lnTo>
                  <a:lnTo>
                    <a:pt x="153" y="56"/>
                  </a:lnTo>
                  <a:lnTo>
                    <a:pt x="153" y="56"/>
                  </a:lnTo>
                  <a:lnTo>
                    <a:pt x="165" y="56"/>
                  </a:lnTo>
                  <a:lnTo>
                    <a:pt x="184" y="54"/>
                  </a:lnTo>
                  <a:lnTo>
                    <a:pt x="203" y="51"/>
                  </a:lnTo>
                  <a:lnTo>
                    <a:pt x="221" y="45"/>
                  </a:lnTo>
                  <a:lnTo>
                    <a:pt x="221" y="45"/>
                  </a:lnTo>
                  <a:lnTo>
                    <a:pt x="223" y="58"/>
                  </a:lnTo>
                  <a:lnTo>
                    <a:pt x="223" y="66"/>
                  </a:lnTo>
                  <a:lnTo>
                    <a:pt x="223" y="72"/>
                  </a:lnTo>
                  <a:lnTo>
                    <a:pt x="219" y="75"/>
                  </a:lnTo>
                  <a:lnTo>
                    <a:pt x="219" y="75"/>
                  </a:lnTo>
                  <a:lnTo>
                    <a:pt x="214" y="77"/>
                  </a:lnTo>
                  <a:lnTo>
                    <a:pt x="207" y="80"/>
                  </a:lnTo>
                  <a:lnTo>
                    <a:pt x="196" y="84"/>
                  </a:lnTo>
                  <a:lnTo>
                    <a:pt x="184" y="91"/>
                  </a:lnTo>
                  <a:lnTo>
                    <a:pt x="184" y="91"/>
                  </a:lnTo>
                  <a:lnTo>
                    <a:pt x="170" y="101"/>
                  </a:lnTo>
                  <a:lnTo>
                    <a:pt x="160" y="112"/>
                  </a:lnTo>
                  <a:lnTo>
                    <a:pt x="146" y="131"/>
                  </a:lnTo>
                  <a:lnTo>
                    <a:pt x="146" y="131"/>
                  </a:lnTo>
                  <a:lnTo>
                    <a:pt x="140" y="135"/>
                  </a:lnTo>
                  <a:lnTo>
                    <a:pt x="133" y="138"/>
                  </a:lnTo>
                  <a:lnTo>
                    <a:pt x="116" y="142"/>
                  </a:lnTo>
                  <a:lnTo>
                    <a:pt x="91" y="145"/>
                  </a:lnTo>
                  <a:lnTo>
                    <a:pt x="69" y="145"/>
                  </a:lnTo>
                  <a:lnTo>
                    <a:pt x="69" y="145"/>
                  </a:lnTo>
                  <a:lnTo>
                    <a:pt x="46" y="143"/>
                  </a:lnTo>
                  <a:lnTo>
                    <a:pt x="27" y="142"/>
                  </a:lnTo>
                  <a:lnTo>
                    <a:pt x="18" y="140"/>
                  </a:lnTo>
                  <a:lnTo>
                    <a:pt x="11" y="136"/>
                  </a:lnTo>
                  <a:lnTo>
                    <a:pt x="6" y="133"/>
                  </a:lnTo>
                  <a:lnTo>
                    <a:pt x="2" y="129"/>
                  </a:lnTo>
                  <a:lnTo>
                    <a:pt x="2" y="129"/>
                  </a:lnTo>
                  <a:lnTo>
                    <a:pt x="0" y="124"/>
                  </a:lnTo>
                  <a:lnTo>
                    <a:pt x="2" y="117"/>
                  </a:lnTo>
                  <a:lnTo>
                    <a:pt x="7" y="112"/>
                  </a:lnTo>
                  <a:lnTo>
                    <a:pt x="14" y="107"/>
                  </a:lnTo>
                  <a:lnTo>
                    <a:pt x="44" y="84"/>
                  </a:lnTo>
                  <a:lnTo>
                    <a:pt x="44"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9" name="Freeform 31"/>
            <p:cNvSpPr>
              <a:spLocks/>
            </p:cNvSpPr>
            <p:nvPr/>
          </p:nvSpPr>
          <p:spPr bwMode="auto">
            <a:xfrm>
              <a:off x="1009" y="3351"/>
              <a:ext cx="32" cy="25"/>
            </a:xfrm>
            <a:custGeom>
              <a:avLst/>
              <a:gdLst>
                <a:gd name="T0" fmla="*/ 0 w 63"/>
                <a:gd name="T1" fmla="*/ 51 h 51"/>
                <a:gd name="T2" fmla="*/ 0 w 63"/>
                <a:gd name="T3" fmla="*/ 51 h 51"/>
                <a:gd name="T4" fmla="*/ 3 w 63"/>
                <a:gd name="T5" fmla="*/ 48 h 51"/>
                <a:gd name="T6" fmla="*/ 3 w 63"/>
                <a:gd name="T7" fmla="*/ 48 h 51"/>
                <a:gd name="T8" fmla="*/ 10 w 63"/>
                <a:gd name="T9" fmla="*/ 35 h 51"/>
                <a:gd name="T10" fmla="*/ 17 w 63"/>
                <a:gd name="T11" fmla="*/ 20 h 51"/>
                <a:gd name="T12" fmla="*/ 24 w 63"/>
                <a:gd name="T13" fmla="*/ 0 h 51"/>
                <a:gd name="T14" fmla="*/ 24 w 63"/>
                <a:gd name="T15" fmla="*/ 0 h 51"/>
                <a:gd name="T16" fmla="*/ 36 w 63"/>
                <a:gd name="T17" fmla="*/ 0 h 51"/>
                <a:gd name="T18" fmla="*/ 63 w 63"/>
                <a:gd name="T19" fmla="*/ 4 h 51"/>
                <a:gd name="T20" fmla="*/ 63 w 63"/>
                <a:gd name="T21" fmla="*/ 4 h 51"/>
                <a:gd name="T22" fmla="*/ 56 w 63"/>
                <a:gd name="T23" fmla="*/ 11 h 51"/>
                <a:gd name="T24" fmla="*/ 49 w 63"/>
                <a:gd name="T25" fmla="*/ 20 h 51"/>
                <a:gd name="T26" fmla="*/ 36 w 63"/>
                <a:gd name="T27" fmla="*/ 37 h 51"/>
                <a:gd name="T28" fmla="*/ 29 w 63"/>
                <a:gd name="T29" fmla="*/ 44 h 51"/>
                <a:gd name="T30" fmla="*/ 21 w 63"/>
                <a:gd name="T31" fmla="*/ 49 h 51"/>
                <a:gd name="T32" fmla="*/ 12 w 63"/>
                <a:gd name="T33" fmla="*/ 51 h 51"/>
                <a:gd name="T34" fmla="*/ 0 w 63"/>
                <a:gd name="T35" fmla="*/ 51 h 51"/>
                <a:gd name="T36" fmla="*/ 0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0" y="51"/>
                  </a:moveTo>
                  <a:lnTo>
                    <a:pt x="0" y="51"/>
                  </a:lnTo>
                  <a:lnTo>
                    <a:pt x="3" y="48"/>
                  </a:lnTo>
                  <a:lnTo>
                    <a:pt x="3" y="48"/>
                  </a:lnTo>
                  <a:lnTo>
                    <a:pt x="10" y="35"/>
                  </a:lnTo>
                  <a:lnTo>
                    <a:pt x="17" y="20"/>
                  </a:lnTo>
                  <a:lnTo>
                    <a:pt x="24" y="0"/>
                  </a:lnTo>
                  <a:lnTo>
                    <a:pt x="24" y="0"/>
                  </a:lnTo>
                  <a:lnTo>
                    <a:pt x="36" y="0"/>
                  </a:lnTo>
                  <a:lnTo>
                    <a:pt x="63" y="4"/>
                  </a:lnTo>
                  <a:lnTo>
                    <a:pt x="63" y="4"/>
                  </a:lnTo>
                  <a:lnTo>
                    <a:pt x="56" y="11"/>
                  </a:lnTo>
                  <a:lnTo>
                    <a:pt x="49" y="20"/>
                  </a:lnTo>
                  <a:lnTo>
                    <a:pt x="36" y="37"/>
                  </a:lnTo>
                  <a:lnTo>
                    <a:pt x="29" y="44"/>
                  </a:lnTo>
                  <a:lnTo>
                    <a:pt x="21" y="49"/>
                  </a:lnTo>
                  <a:lnTo>
                    <a:pt x="12" y="51"/>
                  </a:lnTo>
                  <a:lnTo>
                    <a:pt x="0" y="51"/>
                  </a:lnTo>
                  <a:lnTo>
                    <a:pt x="0"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0" name="Freeform 32"/>
            <p:cNvSpPr>
              <a:spLocks/>
            </p:cNvSpPr>
            <p:nvPr/>
          </p:nvSpPr>
          <p:spPr bwMode="auto">
            <a:xfrm>
              <a:off x="1046" y="3353"/>
              <a:ext cx="39" cy="27"/>
            </a:xfrm>
            <a:custGeom>
              <a:avLst/>
              <a:gdLst>
                <a:gd name="T0" fmla="*/ 11 w 79"/>
                <a:gd name="T1" fmla="*/ 54 h 54"/>
                <a:gd name="T2" fmla="*/ 11 w 79"/>
                <a:gd name="T3" fmla="*/ 54 h 54"/>
                <a:gd name="T4" fmla="*/ 7 w 79"/>
                <a:gd name="T5" fmla="*/ 52 h 54"/>
                <a:gd name="T6" fmla="*/ 4 w 79"/>
                <a:gd name="T7" fmla="*/ 50 h 54"/>
                <a:gd name="T8" fmla="*/ 2 w 79"/>
                <a:gd name="T9" fmla="*/ 47 h 54"/>
                <a:gd name="T10" fmla="*/ 0 w 79"/>
                <a:gd name="T11" fmla="*/ 40 h 54"/>
                <a:gd name="T12" fmla="*/ 0 w 79"/>
                <a:gd name="T13" fmla="*/ 24 h 54"/>
                <a:gd name="T14" fmla="*/ 0 w 79"/>
                <a:gd name="T15" fmla="*/ 0 h 54"/>
                <a:gd name="T16" fmla="*/ 0 w 79"/>
                <a:gd name="T17" fmla="*/ 0 h 54"/>
                <a:gd name="T18" fmla="*/ 23 w 79"/>
                <a:gd name="T19" fmla="*/ 3 h 54"/>
                <a:gd name="T20" fmla="*/ 44 w 79"/>
                <a:gd name="T21" fmla="*/ 8 h 54"/>
                <a:gd name="T22" fmla="*/ 61 w 79"/>
                <a:gd name="T23" fmla="*/ 17 h 54"/>
                <a:gd name="T24" fmla="*/ 68 w 79"/>
                <a:gd name="T25" fmla="*/ 21 h 54"/>
                <a:gd name="T26" fmla="*/ 74 w 79"/>
                <a:gd name="T27" fmla="*/ 26 h 54"/>
                <a:gd name="T28" fmla="*/ 74 w 79"/>
                <a:gd name="T29" fmla="*/ 26 h 54"/>
                <a:gd name="T30" fmla="*/ 79 w 79"/>
                <a:gd name="T31" fmla="*/ 43 h 54"/>
                <a:gd name="T32" fmla="*/ 79 w 79"/>
                <a:gd name="T33" fmla="*/ 43 h 54"/>
                <a:gd name="T34" fmla="*/ 61 w 79"/>
                <a:gd name="T35" fmla="*/ 49 h 54"/>
                <a:gd name="T36" fmla="*/ 42 w 79"/>
                <a:gd name="T37" fmla="*/ 52 h 54"/>
                <a:gd name="T38" fmla="*/ 23 w 79"/>
                <a:gd name="T39" fmla="*/ 54 h 54"/>
                <a:gd name="T40" fmla="*/ 11 w 79"/>
                <a:gd name="T41" fmla="*/ 54 h 54"/>
                <a:gd name="T42" fmla="*/ 11 w 79"/>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 h="54">
                  <a:moveTo>
                    <a:pt x="11" y="54"/>
                  </a:moveTo>
                  <a:lnTo>
                    <a:pt x="11" y="54"/>
                  </a:lnTo>
                  <a:lnTo>
                    <a:pt x="7" y="52"/>
                  </a:lnTo>
                  <a:lnTo>
                    <a:pt x="4" y="50"/>
                  </a:lnTo>
                  <a:lnTo>
                    <a:pt x="2" y="47"/>
                  </a:lnTo>
                  <a:lnTo>
                    <a:pt x="0" y="40"/>
                  </a:lnTo>
                  <a:lnTo>
                    <a:pt x="0" y="24"/>
                  </a:lnTo>
                  <a:lnTo>
                    <a:pt x="0" y="0"/>
                  </a:lnTo>
                  <a:lnTo>
                    <a:pt x="0" y="0"/>
                  </a:lnTo>
                  <a:lnTo>
                    <a:pt x="23" y="3"/>
                  </a:lnTo>
                  <a:lnTo>
                    <a:pt x="44" y="8"/>
                  </a:lnTo>
                  <a:lnTo>
                    <a:pt x="61" y="17"/>
                  </a:lnTo>
                  <a:lnTo>
                    <a:pt x="68" y="21"/>
                  </a:lnTo>
                  <a:lnTo>
                    <a:pt x="74" y="26"/>
                  </a:lnTo>
                  <a:lnTo>
                    <a:pt x="74" y="26"/>
                  </a:lnTo>
                  <a:lnTo>
                    <a:pt x="79" y="43"/>
                  </a:lnTo>
                  <a:lnTo>
                    <a:pt x="79" y="43"/>
                  </a:lnTo>
                  <a:lnTo>
                    <a:pt x="61" y="49"/>
                  </a:lnTo>
                  <a:lnTo>
                    <a:pt x="42" y="52"/>
                  </a:lnTo>
                  <a:lnTo>
                    <a:pt x="23" y="54"/>
                  </a:lnTo>
                  <a:lnTo>
                    <a:pt x="11" y="54"/>
                  </a:lnTo>
                  <a:lnTo>
                    <a:pt x="11"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1" name="Freeform 33"/>
            <p:cNvSpPr>
              <a:spLocks/>
            </p:cNvSpPr>
            <p:nvPr/>
          </p:nvSpPr>
          <p:spPr bwMode="auto">
            <a:xfrm>
              <a:off x="1235" y="3384"/>
              <a:ext cx="113" cy="56"/>
            </a:xfrm>
            <a:custGeom>
              <a:avLst/>
              <a:gdLst>
                <a:gd name="T0" fmla="*/ 5 w 226"/>
                <a:gd name="T1" fmla="*/ 0 h 112"/>
                <a:gd name="T2" fmla="*/ 5 w 226"/>
                <a:gd name="T3" fmla="*/ 0 h 112"/>
                <a:gd name="T4" fmla="*/ 0 w 226"/>
                <a:gd name="T5" fmla="*/ 37 h 112"/>
                <a:gd name="T6" fmla="*/ 0 w 226"/>
                <a:gd name="T7" fmla="*/ 47 h 112"/>
                <a:gd name="T8" fmla="*/ 0 w 226"/>
                <a:gd name="T9" fmla="*/ 52 h 112"/>
                <a:gd name="T10" fmla="*/ 0 w 226"/>
                <a:gd name="T11" fmla="*/ 52 h 112"/>
                <a:gd name="T12" fmla="*/ 4 w 226"/>
                <a:gd name="T13" fmla="*/ 54 h 112"/>
                <a:gd name="T14" fmla="*/ 9 w 226"/>
                <a:gd name="T15" fmla="*/ 58 h 112"/>
                <a:gd name="T16" fmla="*/ 18 w 226"/>
                <a:gd name="T17" fmla="*/ 61 h 112"/>
                <a:gd name="T18" fmla="*/ 30 w 226"/>
                <a:gd name="T19" fmla="*/ 65 h 112"/>
                <a:gd name="T20" fmla="*/ 30 w 226"/>
                <a:gd name="T21" fmla="*/ 65 h 112"/>
                <a:gd name="T22" fmla="*/ 53 w 226"/>
                <a:gd name="T23" fmla="*/ 68 h 112"/>
                <a:gd name="T24" fmla="*/ 60 w 226"/>
                <a:gd name="T25" fmla="*/ 68 h 112"/>
                <a:gd name="T26" fmla="*/ 60 w 226"/>
                <a:gd name="T27" fmla="*/ 68 h 112"/>
                <a:gd name="T28" fmla="*/ 72 w 226"/>
                <a:gd name="T29" fmla="*/ 79 h 112"/>
                <a:gd name="T30" fmla="*/ 81 w 226"/>
                <a:gd name="T31" fmla="*/ 87 h 112"/>
                <a:gd name="T32" fmla="*/ 86 w 226"/>
                <a:gd name="T33" fmla="*/ 94 h 112"/>
                <a:gd name="T34" fmla="*/ 86 w 226"/>
                <a:gd name="T35" fmla="*/ 94 h 112"/>
                <a:gd name="T36" fmla="*/ 89 w 226"/>
                <a:gd name="T37" fmla="*/ 100 h 112"/>
                <a:gd name="T38" fmla="*/ 98 w 226"/>
                <a:gd name="T39" fmla="*/ 105 h 112"/>
                <a:gd name="T40" fmla="*/ 114 w 226"/>
                <a:gd name="T41" fmla="*/ 110 h 112"/>
                <a:gd name="T42" fmla="*/ 133 w 226"/>
                <a:gd name="T43" fmla="*/ 112 h 112"/>
                <a:gd name="T44" fmla="*/ 133 w 226"/>
                <a:gd name="T45" fmla="*/ 112 h 112"/>
                <a:gd name="T46" fmla="*/ 159 w 226"/>
                <a:gd name="T47" fmla="*/ 112 h 112"/>
                <a:gd name="T48" fmla="*/ 187 w 226"/>
                <a:gd name="T49" fmla="*/ 112 h 112"/>
                <a:gd name="T50" fmla="*/ 200 w 226"/>
                <a:gd name="T51" fmla="*/ 110 h 112"/>
                <a:gd name="T52" fmla="*/ 210 w 226"/>
                <a:gd name="T53" fmla="*/ 108 h 112"/>
                <a:gd name="T54" fmla="*/ 219 w 226"/>
                <a:gd name="T55" fmla="*/ 107 h 112"/>
                <a:gd name="T56" fmla="*/ 222 w 226"/>
                <a:gd name="T57" fmla="*/ 103 h 112"/>
                <a:gd name="T58" fmla="*/ 222 w 226"/>
                <a:gd name="T59" fmla="*/ 103 h 112"/>
                <a:gd name="T60" fmla="*/ 226 w 226"/>
                <a:gd name="T61" fmla="*/ 98 h 112"/>
                <a:gd name="T62" fmla="*/ 226 w 226"/>
                <a:gd name="T63" fmla="*/ 91 h 112"/>
                <a:gd name="T64" fmla="*/ 226 w 226"/>
                <a:gd name="T65" fmla="*/ 82 h 112"/>
                <a:gd name="T66" fmla="*/ 224 w 226"/>
                <a:gd name="T67" fmla="*/ 75 h 112"/>
                <a:gd name="T68" fmla="*/ 221 w 226"/>
                <a:gd name="T69" fmla="*/ 68 h 112"/>
                <a:gd name="T70" fmla="*/ 217 w 226"/>
                <a:gd name="T71" fmla="*/ 59 h 112"/>
                <a:gd name="T72" fmla="*/ 210 w 226"/>
                <a:gd name="T73" fmla="*/ 54 h 112"/>
                <a:gd name="T74" fmla="*/ 203 w 226"/>
                <a:gd name="T75" fmla="*/ 49 h 112"/>
                <a:gd name="T76" fmla="*/ 203 w 226"/>
                <a:gd name="T77" fmla="*/ 49 h 112"/>
                <a:gd name="T78" fmla="*/ 189 w 226"/>
                <a:gd name="T79" fmla="*/ 44 h 112"/>
                <a:gd name="T80" fmla="*/ 165 w 226"/>
                <a:gd name="T81" fmla="*/ 37 h 112"/>
                <a:gd name="T82" fmla="*/ 96 w 226"/>
                <a:gd name="T83" fmla="*/ 21 h 112"/>
                <a:gd name="T84" fmla="*/ 5 w 226"/>
                <a:gd name="T85" fmla="*/ 0 h 112"/>
                <a:gd name="T86" fmla="*/ 5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5" y="0"/>
                  </a:moveTo>
                  <a:lnTo>
                    <a:pt x="5" y="0"/>
                  </a:lnTo>
                  <a:lnTo>
                    <a:pt x="0" y="37"/>
                  </a:lnTo>
                  <a:lnTo>
                    <a:pt x="0" y="47"/>
                  </a:lnTo>
                  <a:lnTo>
                    <a:pt x="0" y="52"/>
                  </a:lnTo>
                  <a:lnTo>
                    <a:pt x="0" y="52"/>
                  </a:lnTo>
                  <a:lnTo>
                    <a:pt x="4" y="54"/>
                  </a:lnTo>
                  <a:lnTo>
                    <a:pt x="9" y="58"/>
                  </a:lnTo>
                  <a:lnTo>
                    <a:pt x="18" y="61"/>
                  </a:lnTo>
                  <a:lnTo>
                    <a:pt x="30" y="65"/>
                  </a:lnTo>
                  <a:lnTo>
                    <a:pt x="30" y="65"/>
                  </a:lnTo>
                  <a:lnTo>
                    <a:pt x="53" y="68"/>
                  </a:lnTo>
                  <a:lnTo>
                    <a:pt x="60" y="68"/>
                  </a:lnTo>
                  <a:lnTo>
                    <a:pt x="60" y="68"/>
                  </a:lnTo>
                  <a:lnTo>
                    <a:pt x="72" y="79"/>
                  </a:lnTo>
                  <a:lnTo>
                    <a:pt x="81" y="87"/>
                  </a:lnTo>
                  <a:lnTo>
                    <a:pt x="86" y="94"/>
                  </a:lnTo>
                  <a:lnTo>
                    <a:pt x="86" y="94"/>
                  </a:lnTo>
                  <a:lnTo>
                    <a:pt x="89" y="100"/>
                  </a:lnTo>
                  <a:lnTo>
                    <a:pt x="98" y="105"/>
                  </a:lnTo>
                  <a:lnTo>
                    <a:pt x="114" y="110"/>
                  </a:lnTo>
                  <a:lnTo>
                    <a:pt x="133" y="112"/>
                  </a:lnTo>
                  <a:lnTo>
                    <a:pt x="133" y="112"/>
                  </a:lnTo>
                  <a:lnTo>
                    <a:pt x="159" y="112"/>
                  </a:lnTo>
                  <a:lnTo>
                    <a:pt x="187" y="112"/>
                  </a:lnTo>
                  <a:lnTo>
                    <a:pt x="200" y="110"/>
                  </a:lnTo>
                  <a:lnTo>
                    <a:pt x="210" y="108"/>
                  </a:lnTo>
                  <a:lnTo>
                    <a:pt x="219" y="107"/>
                  </a:lnTo>
                  <a:lnTo>
                    <a:pt x="222" y="103"/>
                  </a:lnTo>
                  <a:lnTo>
                    <a:pt x="222" y="103"/>
                  </a:lnTo>
                  <a:lnTo>
                    <a:pt x="226" y="98"/>
                  </a:lnTo>
                  <a:lnTo>
                    <a:pt x="226" y="91"/>
                  </a:lnTo>
                  <a:lnTo>
                    <a:pt x="226" y="82"/>
                  </a:lnTo>
                  <a:lnTo>
                    <a:pt x="224" y="75"/>
                  </a:lnTo>
                  <a:lnTo>
                    <a:pt x="221" y="68"/>
                  </a:lnTo>
                  <a:lnTo>
                    <a:pt x="217" y="59"/>
                  </a:lnTo>
                  <a:lnTo>
                    <a:pt x="210" y="54"/>
                  </a:lnTo>
                  <a:lnTo>
                    <a:pt x="203" y="49"/>
                  </a:lnTo>
                  <a:lnTo>
                    <a:pt x="203" y="49"/>
                  </a:lnTo>
                  <a:lnTo>
                    <a:pt x="189" y="44"/>
                  </a:lnTo>
                  <a:lnTo>
                    <a:pt x="165" y="37"/>
                  </a:lnTo>
                  <a:lnTo>
                    <a:pt x="96" y="21"/>
                  </a:lnTo>
                  <a:lnTo>
                    <a:pt x="5" y="0"/>
                  </a:lnTo>
                  <a:lnTo>
                    <a:pt x="5"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2" name="Freeform 34"/>
            <p:cNvSpPr>
              <a:spLocks/>
            </p:cNvSpPr>
            <p:nvPr/>
          </p:nvSpPr>
          <p:spPr bwMode="auto">
            <a:xfrm>
              <a:off x="1234" y="3352"/>
              <a:ext cx="111" cy="73"/>
            </a:xfrm>
            <a:custGeom>
              <a:avLst/>
              <a:gdLst>
                <a:gd name="T0" fmla="*/ 179 w 223"/>
                <a:gd name="T1" fmla="*/ 84 h 145"/>
                <a:gd name="T2" fmla="*/ 179 w 223"/>
                <a:gd name="T3" fmla="*/ 84 h 145"/>
                <a:gd name="T4" fmla="*/ 170 w 223"/>
                <a:gd name="T5" fmla="*/ 73 h 145"/>
                <a:gd name="T6" fmla="*/ 163 w 223"/>
                <a:gd name="T7" fmla="*/ 65 h 145"/>
                <a:gd name="T8" fmla="*/ 154 w 223"/>
                <a:gd name="T9" fmla="*/ 47 h 145"/>
                <a:gd name="T10" fmla="*/ 154 w 223"/>
                <a:gd name="T11" fmla="*/ 47 h 145"/>
                <a:gd name="T12" fmla="*/ 144 w 223"/>
                <a:gd name="T13" fmla="*/ 47 h 145"/>
                <a:gd name="T14" fmla="*/ 133 w 223"/>
                <a:gd name="T15" fmla="*/ 45 h 145"/>
                <a:gd name="T16" fmla="*/ 126 w 223"/>
                <a:gd name="T17" fmla="*/ 40 h 145"/>
                <a:gd name="T18" fmla="*/ 119 w 223"/>
                <a:gd name="T19" fmla="*/ 33 h 145"/>
                <a:gd name="T20" fmla="*/ 105 w 223"/>
                <a:gd name="T21" fmla="*/ 16 h 145"/>
                <a:gd name="T22" fmla="*/ 100 w 223"/>
                <a:gd name="T23" fmla="*/ 7 h 145"/>
                <a:gd name="T24" fmla="*/ 91 w 223"/>
                <a:gd name="T25" fmla="*/ 0 h 145"/>
                <a:gd name="T26" fmla="*/ 91 w 223"/>
                <a:gd name="T27" fmla="*/ 0 h 145"/>
                <a:gd name="T28" fmla="*/ 81 w 223"/>
                <a:gd name="T29" fmla="*/ 2 h 145"/>
                <a:gd name="T30" fmla="*/ 81 w 223"/>
                <a:gd name="T31" fmla="*/ 2 h 145"/>
                <a:gd name="T32" fmla="*/ 81 w 223"/>
                <a:gd name="T33" fmla="*/ 26 h 145"/>
                <a:gd name="T34" fmla="*/ 81 w 223"/>
                <a:gd name="T35" fmla="*/ 42 h 145"/>
                <a:gd name="T36" fmla="*/ 79 w 223"/>
                <a:gd name="T37" fmla="*/ 49 h 145"/>
                <a:gd name="T38" fmla="*/ 77 w 223"/>
                <a:gd name="T39" fmla="*/ 52 h 145"/>
                <a:gd name="T40" fmla="*/ 76 w 223"/>
                <a:gd name="T41" fmla="*/ 54 h 145"/>
                <a:gd name="T42" fmla="*/ 70 w 223"/>
                <a:gd name="T43" fmla="*/ 56 h 145"/>
                <a:gd name="T44" fmla="*/ 70 w 223"/>
                <a:gd name="T45" fmla="*/ 56 h 145"/>
                <a:gd name="T46" fmla="*/ 58 w 223"/>
                <a:gd name="T47" fmla="*/ 56 h 145"/>
                <a:gd name="T48" fmla="*/ 41 w 223"/>
                <a:gd name="T49" fmla="*/ 54 h 145"/>
                <a:gd name="T50" fmla="*/ 21 w 223"/>
                <a:gd name="T51" fmla="*/ 51 h 145"/>
                <a:gd name="T52" fmla="*/ 4 w 223"/>
                <a:gd name="T53" fmla="*/ 45 h 145"/>
                <a:gd name="T54" fmla="*/ 4 w 223"/>
                <a:gd name="T55" fmla="*/ 45 h 145"/>
                <a:gd name="T56" fmla="*/ 0 w 223"/>
                <a:gd name="T57" fmla="*/ 58 h 145"/>
                <a:gd name="T58" fmla="*/ 0 w 223"/>
                <a:gd name="T59" fmla="*/ 66 h 145"/>
                <a:gd name="T60" fmla="*/ 2 w 223"/>
                <a:gd name="T61" fmla="*/ 72 h 145"/>
                <a:gd name="T62" fmla="*/ 4 w 223"/>
                <a:gd name="T63" fmla="*/ 75 h 145"/>
                <a:gd name="T64" fmla="*/ 4 w 223"/>
                <a:gd name="T65" fmla="*/ 75 h 145"/>
                <a:gd name="T66" fmla="*/ 9 w 223"/>
                <a:gd name="T67" fmla="*/ 77 h 145"/>
                <a:gd name="T68" fmla="*/ 16 w 223"/>
                <a:gd name="T69" fmla="*/ 80 h 145"/>
                <a:gd name="T70" fmla="*/ 27 w 223"/>
                <a:gd name="T71" fmla="*/ 84 h 145"/>
                <a:gd name="T72" fmla="*/ 41 w 223"/>
                <a:gd name="T73" fmla="*/ 91 h 145"/>
                <a:gd name="T74" fmla="*/ 41 w 223"/>
                <a:gd name="T75" fmla="*/ 91 h 145"/>
                <a:gd name="T76" fmla="*/ 53 w 223"/>
                <a:gd name="T77" fmla="*/ 101 h 145"/>
                <a:gd name="T78" fmla="*/ 63 w 223"/>
                <a:gd name="T79" fmla="*/ 112 h 145"/>
                <a:gd name="T80" fmla="*/ 79 w 223"/>
                <a:gd name="T81" fmla="*/ 131 h 145"/>
                <a:gd name="T82" fmla="*/ 79 w 223"/>
                <a:gd name="T83" fmla="*/ 131 h 145"/>
                <a:gd name="T84" fmla="*/ 83 w 223"/>
                <a:gd name="T85" fmla="*/ 135 h 145"/>
                <a:gd name="T86" fmla="*/ 90 w 223"/>
                <a:gd name="T87" fmla="*/ 138 h 145"/>
                <a:gd name="T88" fmla="*/ 109 w 223"/>
                <a:gd name="T89" fmla="*/ 142 h 145"/>
                <a:gd name="T90" fmla="*/ 132 w 223"/>
                <a:gd name="T91" fmla="*/ 145 h 145"/>
                <a:gd name="T92" fmla="*/ 154 w 223"/>
                <a:gd name="T93" fmla="*/ 145 h 145"/>
                <a:gd name="T94" fmla="*/ 154 w 223"/>
                <a:gd name="T95" fmla="*/ 145 h 145"/>
                <a:gd name="T96" fmla="*/ 177 w 223"/>
                <a:gd name="T97" fmla="*/ 143 h 145"/>
                <a:gd name="T98" fmla="*/ 196 w 223"/>
                <a:gd name="T99" fmla="*/ 142 h 145"/>
                <a:gd name="T100" fmla="*/ 205 w 223"/>
                <a:gd name="T101" fmla="*/ 140 h 145"/>
                <a:gd name="T102" fmla="*/ 212 w 223"/>
                <a:gd name="T103" fmla="*/ 136 h 145"/>
                <a:gd name="T104" fmla="*/ 217 w 223"/>
                <a:gd name="T105" fmla="*/ 133 h 145"/>
                <a:gd name="T106" fmla="*/ 223 w 223"/>
                <a:gd name="T107" fmla="*/ 129 h 145"/>
                <a:gd name="T108" fmla="*/ 223 w 223"/>
                <a:gd name="T109" fmla="*/ 129 h 145"/>
                <a:gd name="T110" fmla="*/ 223 w 223"/>
                <a:gd name="T111" fmla="*/ 124 h 145"/>
                <a:gd name="T112" fmla="*/ 221 w 223"/>
                <a:gd name="T113" fmla="*/ 117 h 145"/>
                <a:gd name="T114" fmla="*/ 216 w 223"/>
                <a:gd name="T115" fmla="*/ 112 h 145"/>
                <a:gd name="T116" fmla="*/ 210 w 223"/>
                <a:gd name="T117" fmla="*/ 107 h 145"/>
                <a:gd name="T118" fmla="*/ 179 w 223"/>
                <a:gd name="T119" fmla="*/ 84 h 145"/>
                <a:gd name="T120" fmla="*/ 179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179" y="84"/>
                  </a:moveTo>
                  <a:lnTo>
                    <a:pt x="179" y="84"/>
                  </a:lnTo>
                  <a:lnTo>
                    <a:pt x="170" y="73"/>
                  </a:lnTo>
                  <a:lnTo>
                    <a:pt x="163" y="65"/>
                  </a:lnTo>
                  <a:lnTo>
                    <a:pt x="154" y="47"/>
                  </a:lnTo>
                  <a:lnTo>
                    <a:pt x="154" y="47"/>
                  </a:lnTo>
                  <a:lnTo>
                    <a:pt x="144" y="47"/>
                  </a:lnTo>
                  <a:lnTo>
                    <a:pt x="133" y="45"/>
                  </a:lnTo>
                  <a:lnTo>
                    <a:pt x="126" y="40"/>
                  </a:lnTo>
                  <a:lnTo>
                    <a:pt x="119" y="33"/>
                  </a:lnTo>
                  <a:lnTo>
                    <a:pt x="105" y="16"/>
                  </a:lnTo>
                  <a:lnTo>
                    <a:pt x="100" y="7"/>
                  </a:lnTo>
                  <a:lnTo>
                    <a:pt x="91" y="0"/>
                  </a:lnTo>
                  <a:lnTo>
                    <a:pt x="91" y="0"/>
                  </a:lnTo>
                  <a:lnTo>
                    <a:pt x="81" y="2"/>
                  </a:lnTo>
                  <a:lnTo>
                    <a:pt x="81" y="2"/>
                  </a:lnTo>
                  <a:lnTo>
                    <a:pt x="81" y="26"/>
                  </a:lnTo>
                  <a:lnTo>
                    <a:pt x="81" y="42"/>
                  </a:lnTo>
                  <a:lnTo>
                    <a:pt x="79" y="49"/>
                  </a:lnTo>
                  <a:lnTo>
                    <a:pt x="77" y="52"/>
                  </a:lnTo>
                  <a:lnTo>
                    <a:pt x="76" y="54"/>
                  </a:lnTo>
                  <a:lnTo>
                    <a:pt x="70" y="56"/>
                  </a:lnTo>
                  <a:lnTo>
                    <a:pt x="70" y="56"/>
                  </a:lnTo>
                  <a:lnTo>
                    <a:pt x="58" y="56"/>
                  </a:lnTo>
                  <a:lnTo>
                    <a:pt x="41" y="54"/>
                  </a:lnTo>
                  <a:lnTo>
                    <a:pt x="21" y="51"/>
                  </a:lnTo>
                  <a:lnTo>
                    <a:pt x="4" y="45"/>
                  </a:lnTo>
                  <a:lnTo>
                    <a:pt x="4" y="45"/>
                  </a:lnTo>
                  <a:lnTo>
                    <a:pt x="0" y="58"/>
                  </a:lnTo>
                  <a:lnTo>
                    <a:pt x="0" y="66"/>
                  </a:lnTo>
                  <a:lnTo>
                    <a:pt x="2" y="72"/>
                  </a:lnTo>
                  <a:lnTo>
                    <a:pt x="4" y="75"/>
                  </a:lnTo>
                  <a:lnTo>
                    <a:pt x="4" y="75"/>
                  </a:lnTo>
                  <a:lnTo>
                    <a:pt x="9" y="77"/>
                  </a:lnTo>
                  <a:lnTo>
                    <a:pt x="16" y="80"/>
                  </a:lnTo>
                  <a:lnTo>
                    <a:pt x="27" y="84"/>
                  </a:lnTo>
                  <a:lnTo>
                    <a:pt x="41" y="91"/>
                  </a:lnTo>
                  <a:lnTo>
                    <a:pt x="41" y="91"/>
                  </a:lnTo>
                  <a:lnTo>
                    <a:pt x="53" y="101"/>
                  </a:lnTo>
                  <a:lnTo>
                    <a:pt x="63" y="112"/>
                  </a:lnTo>
                  <a:lnTo>
                    <a:pt x="79" y="131"/>
                  </a:lnTo>
                  <a:lnTo>
                    <a:pt x="79" y="131"/>
                  </a:lnTo>
                  <a:lnTo>
                    <a:pt x="83" y="135"/>
                  </a:lnTo>
                  <a:lnTo>
                    <a:pt x="90" y="138"/>
                  </a:lnTo>
                  <a:lnTo>
                    <a:pt x="109" y="142"/>
                  </a:lnTo>
                  <a:lnTo>
                    <a:pt x="132" y="145"/>
                  </a:lnTo>
                  <a:lnTo>
                    <a:pt x="154" y="145"/>
                  </a:lnTo>
                  <a:lnTo>
                    <a:pt x="154" y="145"/>
                  </a:lnTo>
                  <a:lnTo>
                    <a:pt x="177" y="143"/>
                  </a:lnTo>
                  <a:lnTo>
                    <a:pt x="196" y="142"/>
                  </a:lnTo>
                  <a:lnTo>
                    <a:pt x="205" y="140"/>
                  </a:lnTo>
                  <a:lnTo>
                    <a:pt x="212" y="136"/>
                  </a:lnTo>
                  <a:lnTo>
                    <a:pt x="217" y="133"/>
                  </a:lnTo>
                  <a:lnTo>
                    <a:pt x="223" y="129"/>
                  </a:lnTo>
                  <a:lnTo>
                    <a:pt x="223" y="129"/>
                  </a:lnTo>
                  <a:lnTo>
                    <a:pt x="223" y="124"/>
                  </a:lnTo>
                  <a:lnTo>
                    <a:pt x="221" y="117"/>
                  </a:lnTo>
                  <a:lnTo>
                    <a:pt x="216" y="112"/>
                  </a:lnTo>
                  <a:lnTo>
                    <a:pt x="210" y="107"/>
                  </a:lnTo>
                  <a:lnTo>
                    <a:pt x="179" y="84"/>
                  </a:lnTo>
                  <a:lnTo>
                    <a:pt x="179"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3" name="Freeform 35"/>
            <p:cNvSpPr>
              <a:spLocks/>
            </p:cNvSpPr>
            <p:nvPr/>
          </p:nvSpPr>
          <p:spPr bwMode="auto">
            <a:xfrm>
              <a:off x="1280" y="3351"/>
              <a:ext cx="31" cy="25"/>
            </a:xfrm>
            <a:custGeom>
              <a:avLst/>
              <a:gdLst>
                <a:gd name="T0" fmla="*/ 63 w 63"/>
                <a:gd name="T1" fmla="*/ 51 h 51"/>
                <a:gd name="T2" fmla="*/ 63 w 63"/>
                <a:gd name="T3" fmla="*/ 51 h 51"/>
                <a:gd name="T4" fmla="*/ 62 w 63"/>
                <a:gd name="T5" fmla="*/ 48 h 51"/>
                <a:gd name="T6" fmla="*/ 62 w 63"/>
                <a:gd name="T7" fmla="*/ 48 h 51"/>
                <a:gd name="T8" fmla="*/ 55 w 63"/>
                <a:gd name="T9" fmla="*/ 35 h 51"/>
                <a:gd name="T10" fmla="*/ 46 w 63"/>
                <a:gd name="T11" fmla="*/ 20 h 51"/>
                <a:gd name="T12" fmla="*/ 39 w 63"/>
                <a:gd name="T13" fmla="*/ 0 h 51"/>
                <a:gd name="T14" fmla="*/ 39 w 63"/>
                <a:gd name="T15" fmla="*/ 0 h 51"/>
                <a:gd name="T16" fmla="*/ 28 w 63"/>
                <a:gd name="T17" fmla="*/ 0 h 51"/>
                <a:gd name="T18" fmla="*/ 0 w 63"/>
                <a:gd name="T19" fmla="*/ 4 h 51"/>
                <a:gd name="T20" fmla="*/ 0 w 63"/>
                <a:gd name="T21" fmla="*/ 4 h 51"/>
                <a:gd name="T22" fmla="*/ 9 w 63"/>
                <a:gd name="T23" fmla="*/ 11 h 51"/>
                <a:gd name="T24" fmla="*/ 14 w 63"/>
                <a:gd name="T25" fmla="*/ 20 h 51"/>
                <a:gd name="T26" fmla="*/ 28 w 63"/>
                <a:gd name="T27" fmla="*/ 37 h 51"/>
                <a:gd name="T28" fmla="*/ 35 w 63"/>
                <a:gd name="T29" fmla="*/ 44 h 51"/>
                <a:gd name="T30" fmla="*/ 42 w 63"/>
                <a:gd name="T31" fmla="*/ 49 h 51"/>
                <a:gd name="T32" fmla="*/ 53 w 63"/>
                <a:gd name="T33" fmla="*/ 51 h 51"/>
                <a:gd name="T34" fmla="*/ 63 w 63"/>
                <a:gd name="T35" fmla="*/ 51 h 51"/>
                <a:gd name="T36" fmla="*/ 63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63" y="51"/>
                  </a:moveTo>
                  <a:lnTo>
                    <a:pt x="63" y="51"/>
                  </a:lnTo>
                  <a:lnTo>
                    <a:pt x="62" y="48"/>
                  </a:lnTo>
                  <a:lnTo>
                    <a:pt x="62" y="48"/>
                  </a:lnTo>
                  <a:lnTo>
                    <a:pt x="55" y="35"/>
                  </a:lnTo>
                  <a:lnTo>
                    <a:pt x="46" y="20"/>
                  </a:lnTo>
                  <a:lnTo>
                    <a:pt x="39" y="0"/>
                  </a:lnTo>
                  <a:lnTo>
                    <a:pt x="39" y="0"/>
                  </a:lnTo>
                  <a:lnTo>
                    <a:pt x="28" y="0"/>
                  </a:lnTo>
                  <a:lnTo>
                    <a:pt x="0" y="4"/>
                  </a:lnTo>
                  <a:lnTo>
                    <a:pt x="0" y="4"/>
                  </a:lnTo>
                  <a:lnTo>
                    <a:pt x="9" y="11"/>
                  </a:lnTo>
                  <a:lnTo>
                    <a:pt x="14" y="20"/>
                  </a:lnTo>
                  <a:lnTo>
                    <a:pt x="28" y="37"/>
                  </a:lnTo>
                  <a:lnTo>
                    <a:pt x="35" y="44"/>
                  </a:lnTo>
                  <a:lnTo>
                    <a:pt x="42" y="49"/>
                  </a:lnTo>
                  <a:lnTo>
                    <a:pt x="53" y="51"/>
                  </a:lnTo>
                  <a:lnTo>
                    <a:pt x="63" y="51"/>
                  </a:lnTo>
                  <a:lnTo>
                    <a:pt x="63"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4" name="Freeform 36"/>
            <p:cNvSpPr>
              <a:spLocks/>
            </p:cNvSpPr>
            <p:nvPr/>
          </p:nvSpPr>
          <p:spPr bwMode="auto">
            <a:xfrm>
              <a:off x="1236" y="3353"/>
              <a:ext cx="38" cy="27"/>
            </a:xfrm>
            <a:custGeom>
              <a:avLst/>
              <a:gdLst>
                <a:gd name="T0" fmla="*/ 66 w 77"/>
                <a:gd name="T1" fmla="*/ 54 h 54"/>
                <a:gd name="T2" fmla="*/ 66 w 77"/>
                <a:gd name="T3" fmla="*/ 54 h 54"/>
                <a:gd name="T4" fmla="*/ 72 w 77"/>
                <a:gd name="T5" fmla="*/ 52 h 54"/>
                <a:gd name="T6" fmla="*/ 73 w 77"/>
                <a:gd name="T7" fmla="*/ 50 h 54"/>
                <a:gd name="T8" fmla="*/ 75 w 77"/>
                <a:gd name="T9" fmla="*/ 47 h 54"/>
                <a:gd name="T10" fmla="*/ 77 w 77"/>
                <a:gd name="T11" fmla="*/ 40 h 54"/>
                <a:gd name="T12" fmla="*/ 77 w 77"/>
                <a:gd name="T13" fmla="*/ 24 h 54"/>
                <a:gd name="T14" fmla="*/ 77 w 77"/>
                <a:gd name="T15" fmla="*/ 0 h 54"/>
                <a:gd name="T16" fmla="*/ 77 w 77"/>
                <a:gd name="T17" fmla="*/ 0 h 54"/>
                <a:gd name="T18" fmla="*/ 56 w 77"/>
                <a:gd name="T19" fmla="*/ 3 h 54"/>
                <a:gd name="T20" fmla="*/ 33 w 77"/>
                <a:gd name="T21" fmla="*/ 8 h 54"/>
                <a:gd name="T22" fmla="*/ 16 w 77"/>
                <a:gd name="T23" fmla="*/ 17 h 54"/>
                <a:gd name="T24" fmla="*/ 9 w 77"/>
                <a:gd name="T25" fmla="*/ 21 h 54"/>
                <a:gd name="T26" fmla="*/ 3 w 77"/>
                <a:gd name="T27" fmla="*/ 26 h 54"/>
                <a:gd name="T28" fmla="*/ 3 w 77"/>
                <a:gd name="T29" fmla="*/ 26 h 54"/>
                <a:gd name="T30" fmla="*/ 0 w 77"/>
                <a:gd name="T31" fmla="*/ 43 h 54"/>
                <a:gd name="T32" fmla="*/ 0 w 77"/>
                <a:gd name="T33" fmla="*/ 43 h 54"/>
                <a:gd name="T34" fmla="*/ 17 w 77"/>
                <a:gd name="T35" fmla="*/ 49 h 54"/>
                <a:gd name="T36" fmla="*/ 37 w 77"/>
                <a:gd name="T37" fmla="*/ 52 h 54"/>
                <a:gd name="T38" fmla="*/ 54 w 77"/>
                <a:gd name="T39" fmla="*/ 54 h 54"/>
                <a:gd name="T40" fmla="*/ 66 w 77"/>
                <a:gd name="T41" fmla="*/ 54 h 54"/>
                <a:gd name="T42" fmla="*/ 66 w 77"/>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54">
                  <a:moveTo>
                    <a:pt x="66" y="54"/>
                  </a:moveTo>
                  <a:lnTo>
                    <a:pt x="66" y="54"/>
                  </a:lnTo>
                  <a:lnTo>
                    <a:pt x="72" y="52"/>
                  </a:lnTo>
                  <a:lnTo>
                    <a:pt x="73" y="50"/>
                  </a:lnTo>
                  <a:lnTo>
                    <a:pt x="75" y="47"/>
                  </a:lnTo>
                  <a:lnTo>
                    <a:pt x="77" y="40"/>
                  </a:lnTo>
                  <a:lnTo>
                    <a:pt x="77" y="24"/>
                  </a:lnTo>
                  <a:lnTo>
                    <a:pt x="77" y="0"/>
                  </a:lnTo>
                  <a:lnTo>
                    <a:pt x="77" y="0"/>
                  </a:lnTo>
                  <a:lnTo>
                    <a:pt x="56" y="3"/>
                  </a:lnTo>
                  <a:lnTo>
                    <a:pt x="33" y="8"/>
                  </a:lnTo>
                  <a:lnTo>
                    <a:pt x="16" y="17"/>
                  </a:lnTo>
                  <a:lnTo>
                    <a:pt x="9" y="21"/>
                  </a:lnTo>
                  <a:lnTo>
                    <a:pt x="3" y="26"/>
                  </a:lnTo>
                  <a:lnTo>
                    <a:pt x="3" y="26"/>
                  </a:lnTo>
                  <a:lnTo>
                    <a:pt x="0" y="43"/>
                  </a:lnTo>
                  <a:lnTo>
                    <a:pt x="0" y="43"/>
                  </a:lnTo>
                  <a:lnTo>
                    <a:pt x="17" y="49"/>
                  </a:lnTo>
                  <a:lnTo>
                    <a:pt x="37" y="52"/>
                  </a:lnTo>
                  <a:lnTo>
                    <a:pt x="54" y="54"/>
                  </a:lnTo>
                  <a:lnTo>
                    <a:pt x="66" y="54"/>
                  </a:lnTo>
                  <a:lnTo>
                    <a:pt x="66"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5" name="Freeform 37"/>
            <p:cNvSpPr>
              <a:spLocks/>
            </p:cNvSpPr>
            <p:nvPr/>
          </p:nvSpPr>
          <p:spPr bwMode="auto">
            <a:xfrm>
              <a:off x="1010" y="2812"/>
              <a:ext cx="299" cy="568"/>
            </a:xfrm>
            <a:custGeom>
              <a:avLst/>
              <a:gdLst>
                <a:gd name="T0" fmla="*/ 296 w 597"/>
                <a:gd name="T1" fmla="*/ 339 h 1136"/>
                <a:gd name="T2" fmla="*/ 328 w 597"/>
                <a:gd name="T3" fmla="*/ 457 h 1136"/>
                <a:gd name="T4" fmla="*/ 343 w 597"/>
                <a:gd name="T5" fmla="*/ 553 h 1136"/>
                <a:gd name="T6" fmla="*/ 371 w 597"/>
                <a:gd name="T7" fmla="*/ 613 h 1136"/>
                <a:gd name="T8" fmla="*/ 382 w 597"/>
                <a:gd name="T9" fmla="*/ 655 h 1136"/>
                <a:gd name="T10" fmla="*/ 387 w 597"/>
                <a:gd name="T11" fmla="*/ 753 h 1136"/>
                <a:gd name="T12" fmla="*/ 401 w 597"/>
                <a:gd name="T13" fmla="*/ 875 h 1136"/>
                <a:gd name="T14" fmla="*/ 412 w 597"/>
                <a:gd name="T15" fmla="*/ 940 h 1136"/>
                <a:gd name="T16" fmla="*/ 406 w 597"/>
                <a:gd name="T17" fmla="*/ 985 h 1136"/>
                <a:gd name="T18" fmla="*/ 440 w 597"/>
                <a:gd name="T19" fmla="*/ 1041 h 1136"/>
                <a:gd name="T20" fmla="*/ 438 w 597"/>
                <a:gd name="T21" fmla="*/ 1083 h 1136"/>
                <a:gd name="T22" fmla="*/ 457 w 597"/>
                <a:gd name="T23" fmla="*/ 1124 h 1136"/>
                <a:gd name="T24" fmla="*/ 532 w 597"/>
                <a:gd name="T25" fmla="*/ 1083 h 1136"/>
                <a:gd name="T26" fmla="*/ 585 w 597"/>
                <a:gd name="T27" fmla="*/ 1089 h 1136"/>
                <a:gd name="T28" fmla="*/ 594 w 597"/>
                <a:gd name="T29" fmla="*/ 1062 h 1136"/>
                <a:gd name="T30" fmla="*/ 590 w 597"/>
                <a:gd name="T31" fmla="*/ 1040 h 1136"/>
                <a:gd name="T32" fmla="*/ 566 w 597"/>
                <a:gd name="T33" fmla="*/ 1020 h 1136"/>
                <a:gd name="T34" fmla="*/ 566 w 597"/>
                <a:gd name="T35" fmla="*/ 996 h 1136"/>
                <a:gd name="T36" fmla="*/ 590 w 597"/>
                <a:gd name="T37" fmla="*/ 947 h 1136"/>
                <a:gd name="T38" fmla="*/ 571 w 597"/>
                <a:gd name="T39" fmla="*/ 900 h 1136"/>
                <a:gd name="T40" fmla="*/ 562 w 597"/>
                <a:gd name="T41" fmla="*/ 676 h 1136"/>
                <a:gd name="T42" fmla="*/ 536 w 597"/>
                <a:gd name="T43" fmla="*/ 649 h 1136"/>
                <a:gd name="T44" fmla="*/ 524 w 597"/>
                <a:gd name="T45" fmla="*/ 630 h 1136"/>
                <a:gd name="T46" fmla="*/ 520 w 597"/>
                <a:gd name="T47" fmla="*/ 571 h 1136"/>
                <a:gd name="T48" fmla="*/ 532 w 597"/>
                <a:gd name="T49" fmla="*/ 501 h 1136"/>
                <a:gd name="T50" fmla="*/ 520 w 597"/>
                <a:gd name="T51" fmla="*/ 341 h 1136"/>
                <a:gd name="T52" fmla="*/ 506 w 597"/>
                <a:gd name="T53" fmla="*/ 236 h 1136"/>
                <a:gd name="T54" fmla="*/ 501 w 597"/>
                <a:gd name="T55" fmla="*/ 117 h 1136"/>
                <a:gd name="T56" fmla="*/ 462 w 597"/>
                <a:gd name="T57" fmla="*/ 21 h 1136"/>
                <a:gd name="T58" fmla="*/ 25 w 597"/>
                <a:gd name="T59" fmla="*/ 224 h 1136"/>
                <a:gd name="T60" fmla="*/ 25 w 597"/>
                <a:gd name="T61" fmla="*/ 437 h 1136"/>
                <a:gd name="T62" fmla="*/ 27 w 597"/>
                <a:gd name="T63" fmla="*/ 543 h 1136"/>
                <a:gd name="T64" fmla="*/ 32 w 597"/>
                <a:gd name="T65" fmla="*/ 646 h 1136"/>
                <a:gd name="T66" fmla="*/ 18 w 597"/>
                <a:gd name="T67" fmla="*/ 648 h 1136"/>
                <a:gd name="T68" fmla="*/ 18 w 597"/>
                <a:gd name="T69" fmla="*/ 674 h 1136"/>
                <a:gd name="T70" fmla="*/ 20 w 597"/>
                <a:gd name="T71" fmla="*/ 728 h 1136"/>
                <a:gd name="T72" fmla="*/ 23 w 597"/>
                <a:gd name="T73" fmla="*/ 851 h 1136"/>
                <a:gd name="T74" fmla="*/ 21 w 597"/>
                <a:gd name="T75" fmla="*/ 917 h 1136"/>
                <a:gd name="T76" fmla="*/ 0 w 597"/>
                <a:gd name="T77" fmla="*/ 940 h 1136"/>
                <a:gd name="T78" fmla="*/ 27 w 597"/>
                <a:gd name="T79" fmla="*/ 994 h 1136"/>
                <a:gd name="T80" fmla="*/ 13 w 597"/>
                <a:gd name="T81" fmla="*/ 1022 h 1136"/>
                <a:gd name="T82" fmla="*/ 14 w 597"/>
                <a:gd name="T83" fmla="*/ 1110 h 1136"/>
                <a:gd name="T84" fmla="*/ 62 w 597"/>
                <a:gd name="T85" fmla="*/ 1111 h 1136"/>
                <a:gd name="T86" fmla="*/ 95 w 597"/>
                <a:gd name="T87" fmla="*/ 1117 h 1136"/>
                <a:gd name="T88" fmla="*/ 123 w 597"/>
                <a:gd name="T89" fmla="*/ 1136 h 1136"/>
                <a:gd name="T90" fmla="*/ 140 w 597"/>
                <a:gd name="T91" fmla="*/ 1108 h 1136"/>
                <a:gd name="T92" fmla="*/ 147 w 597"/>
                <a:gd name="T93" fmla="*/ 1057 h 1136"/>
                <a:gd name="T94" fmla="*/ 172 w 597"/>
                <a:gd name="T95" fmla="*/ 1001 h 1136"/>
                <a:gd name="T96" fmla="*/ 165 w 597"/>
                <a:gd name="T97" fmla="*/ 971 h 1136"/>
                <a:gd name="T98" fmla="*/ 175 w 597"/>
                <a:gd name="T99" fmla="*/ 924 h 1136"/>
                <a:gd name="T100" fmla="*/ 193 w 597"/>
                <a:gd name="T101" fmla="*/ 800 h 1136"/>
                <a:gd name="T102" fmla="*/ 191 w 597"/>
                <a:gd name="T103" fmla="*/ 676 h 1136"/>
                <a:gd name="T104" fmla="*/ 191 w 597"/>
                <a:gd name="T105" fmla="*/ 604 h 1136"/>
                <a:gd name="T106" fmla="*/ 207 w 597"/>
                <a:gd name="T107" fmla="*/ 459 h 1136"/>
                <a:gd name="T108" fmla="*/ 228 w 597"/>
                <a:gd name="T109" fmla="*/ 306 h 1136"/>
                <a:gd name="T110" fmla="*/ 249 w 597"/>
                <a:gd name="T111" fmla="*/ 245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97" h="1136">
                  <a:moveTo>
                    <a:pt x="279" y="220"/>
                  </a:moveTo>
                  <a:lnTo>
                    <a:pt x="279" y="220"/>
                  </a:lnTo>
                  <a:lnTo>
                    <a:pt x="284" y="234"/>
                  </a:lnTo>
                  <a:lnTo>
                    <a:pt x="286" y="252"/>
                  </a:lnTo>
                  <a:lnTo>
                    <a:pt x="291" y="296"/>
                  </a:lnTo>
                  <a:lnTo>
                    <a:pt x="296" y="339"/>
                  </a:lnTo>
                  <a:lnTo>
                    <a:pt x="300" y="359"/>
                  </a:lnTo>
                  <a:lnTo>
                    <a:pt x="301" y="374"/>
                  </a:lnTo>
                  <a:lnTo>
                    <a:pt x="301" y="374"/>
                  </a:lnTo>
                  <a:lnTo>
                    <a:pt x="308" y="397"/>
                  </a:lnTo>
                  <a:lnTo>
                    <a:pt x="315" y="418"/>
                  </a:lnTo>
                  <a:lnTo>
                    <a:pt x="328" y="457"/>
                  </a:lnTo>
                  <a:lnTo>
                    <a:pt x="333" y="474"/>
                  </a:lnTo>
                  <a:lnTo>
                    <a:pt x="338" y="492"/>
                  </a:lnTo>
                  <a:lnTo>
                    <a:pt x="342" y="509"/>
                  </a:lnTo>
                  <a:lnTo>
                    <a:pt x="342" y="527"/>
                  </a:lnTo>
                  <a:lnTo>
                    <a:pt x="342" y="527"/>
                  </a:lnTo>
                  <a:lnTo>
                    <a:pt x="343" y="553"/>
                  </a:lnTo>
                  <a:lnTo>
                    <a:pt x="347" y="572"/>
                  </a:lnTo>
                  <a:lnTo>
                    <a:pt x="350" y="586"/>
                  </a:lnTo>
                  <a:lnTo>
                    <a:pt x="356" y="597"/>
                  </a:lnTo>
                  <a:lnTo>
                    <a:pt x="361" y="604"/>
                  </a:lnTo>
                  <a:lnTo>
                    <a:pt x="366" y="609"/>
                  </a:lnTo>
                  <a:lnTo>
                    <a:pt x="371" y="613"/>
                  </a:lnTo>
                  <a:lnTo>
                    <a:pt x="375" y="618"/>
                  </a:lnTo>
                  <a:lnTo>
                    <a:pt x="375" y="618"/>
                  </a:lnTo>
                  <a:lnTo>
                    <a:pt x="380" y="627"/>
                  </a:lnTo>
                  <a:lnTo>
                    <a:pt x="384" y="632"/>
                  </a:lnTo>
                  <a:lnTo>
                    <a:pt x="384" y="641"/>
                  </a:lnTo>
                  <a:lnTo>
                    <a:pt x="382" y="655"/>
                  </a:lnTo>
                  <a:lnTo>
                    <a:pt x="382" y="655"/>
                  </a:lnTo>
                  <a:lnTo>
                    <a:pt x="380" y="676"/>
                  </a:lnTo>
                  <a:lnTo>
                    <a:pt x="382" y="700"/>
                  </a:lnTo>
                  <a:lnTo>
                    <a:pt x="384" y="726"/>
                  </a:lnTo>
                  <a:lnTo>
                    <a:pt x="387" y="753"/>
                  </a:lnTo>
                  <a:lnTo>
                    <a:pt x="387" y="753"/>
                  </a:lnTo>
                  <a:lnTo>
                    <a:pt x="389" y="781"/>
                  </a:lnTo>
                  <a:lnTo>
                    <a:pt x="391" y="812"/>
                  </a:lnTo>
                  <a:lnTo>
                    <a:pt x="394" y="845"/>
                  </a:lnTo>
                  <a:lnTo>
                    <a:pt x="398" y="861"/>
                  </a:lnTo>
                  <a:lnTo>
                    <a:pt x="401" y="875"/>
                  </a:lnTo>
                  <a:lnTo>
                    <a:pt x="401" y="875"/>
                  </a:lnTo>
                  <a:lnTo>
                    <a:pt x="413" y="910"/>
                  </a:lnTo>
                  <a:lnTo>
                    <a:pt x="415" y="919"/>
                  </a:lnTo>
                  <a:lnTo>
                    <a:pt x="413" y="929"/>
                  </a:lnTo>
                  <a:lnTo>
                    <a:pt x="413" y="929"/>
                  </a:lnTo>
                  <a:lnTo>
                    <a:pt x="413" y="936"/>
                  </a:lnTo>
                  <a:lnTo>
                    <a:pt x="412" y="940"/>
                  </a:lnTo>
                  <a:lnTo>
                    <a:pt x="406" y="947"/>
                  </a:lnTo>
                  <a:lnTo>
                    <a:pt x="405" y="956"/>
                  </a:lnTo>
                  <a:lnTo>
                    <a:pt x="403" y="963"/>
                  </a:lnTo>
                  <a:lnTo>
                    <a:pt x="405" y="970"/>
                  </a:lnTo>
                  <a:lnTo>
                    <a:pt x="405" y="970"/>
                  </a:lnTo>
                  <a:lnTo>
                    <a:pt x="406" y="985"/>
                  </a:lnTo>
                  <a:lnTo>
                    <a:pt x="410" y="996"/>
                  </a:lnTo>
                  <a:lnTo>
                    <a:pt x="417" y="1008"/>
                  </a:lnTo>
                  <a:lnTo>
                    <a:pt x="429" y="1024"/>
                  </a:lnTo>
                  <a:lnTo>
                    <a:pt x="429" y="1024"/>
                  </a:lnTo>
                  <a:lnTo>
                    <a:pt x="434" y="1034"/>
                  </a:lnTo>
                  <a:lnTo>
                    <a:pt x="440" y="1041"/>
                  </a:lnTo>
                  <a:lnTo>
                    <a:pt x="441" y="1050"/>
                  </a:lnTo>
                  <a:lnTo>
                    <a:pt x="441" y="1055"/>
                  </a:lnTo>
                  <a:lnTo>
                    <a:pt x="441" y="1066"/>
                  </a:lnTo>
                  <a:lnTo>
                    <a:pt x="438" y="1073"/>
                  </a:lnTo>
                  <a:lnTo>
                    <a:pt x="438" y="1073"/>
                  </a:lnTo>
                  <a:lnTo>
                    <a:pt x="438" y="1083"/>
                  </a:lnTo>
                  <a:lnTo>
                    <a:pt x="440" y="1094"/>
                  </a:lnTo>
                  <a:lnTo>
                    <a:pt x="445" y="1113"/>
                  </a:lnTo>
                  <a:lnTo>
                    <a:pt x="445" y="1113"/>
                  </a:lnTo>
                  <a:lnTo>
                    <a:pt x="448" y="1118"/>
                  </a:lnTo>
                  <a:lnTo>
                    <a:pt x="452" y="1122"/>
                  </a:lnTo>
                  <a:lnTo>
                    <a:pt x="457" y="1124"/>
                  </a:lnTo>
                  <a:lnTo>
                    <a:pt x="462" y="1124"/>
                  </a:lnTo>
                  <a:lnTo>
                    <a:pt x="462" y="1124"/>
                  </a:lnTo>
                  <a:lnTo>
                    <a:pt x="476" y="1118"/>
                  </a:lnTo>
                  <a:lnTo>
                    <a:pt x="499" y="1104"/>
                  </a:lnTo>
                  <a:lnTo>
                    <a:pt x="532" y="1083"/>
                  </a:lnTo>
                  <a:lnTo>
                    <a:pt x="532" y="1083"/>
                  </a:lnTo>
                  <a:lnTo>
                    <a:pt x="536" y="1085"/>
                  </a:lnTo>
                  <a:lnTo>
                    <a:pt x="548" y="1087"/>
                  </a:lnTo>
                  <a:lnTo>
                    <a:pt x="548" y="1087"/>
                  </a:lnTo>
                  <a:lnTo>
                    <a:pt x="567" y="1089"/>
                  </a:lnTo>
                  <a:lnTo>
                    <a:pt x="585" y="1089"/>
                  </a:lnTo>
                  <a:lnTo>
                    <a:pt x="585" y="1089"/>
                  </a:lnTo>
                  <a:lnTo>
                    <a:pt x="587" y="1089"/>
                  </a:lnTo>
                  <a:lnTo>
                    <a:pt x="590" y="1085"/>
                  </a:lnTo>
                  <a:lnTo>
                    <a:pt x="595" y="1076"/>
                  </a:lnTo>
                  <a:lnTo>
                    <a:pt x="597" y="1068"/>
                  </a:lnTo>
                  <a:lnTo>
                    <a:pt x="597" y="1064"/>
                  </a:lnTo>
                  <a:lnTo>
                    <a:pt x="594" y="1062"/>
                  </a:lnTo>
                  <a:lnTo>
                    <a:pt x="594" y="1062"/>
                  </a:lnTo>
                  <a:lnTo>
                    <a:pt x="592" y="1062"/>
                  </a:lnTo>
                  <a:lnTo>
                    <a:pt x="590" y="1061"/>
                  </a:lnTo>
                  <a:lnTo>
                    <a:pt x="590" y="1054"/>
                  </a:lnTo>
                  <a:lnTo>
                    <a:pt x="592" y="1045"/>
                  </a:lnTo>
                  <a:lnTo>
                    <a:pt x="590" y="1040"/>
                  </a:lnTo>
                  <a:lnTo>
                    <a:pt x="588" y="1033"/>
                  </a:lnTo>
                  <a:lnTo>
                    <a:pt x="588" y="1033"/>
                  </a:lnTo>
                  <a:lnTo>
                    <a:pt x="587" y="1027"/>
                  </a:lnTo>
                  <a:lnTo>
                    <a:pt x="581" y="1026"/>
                  </a:lnTo>
                  <a:lnTo>
                    <a:pt x="571" y="1022"/>
                  </a:lnTo>
                  <a:lnTo>
                    <a:pt x="566" y="1020"/>
                  </a:lnTo>
                  <a:lnTo>
                    <a:pt x="560" y="1019"/>
                  </a:lnTo>
                  <a:lnTo>
                    <a:pt x="559" y="1015"/>
                  </a:lnTo>
                  <a:lnTo>
                    <a:pt x="559" y="1010"/>
                  </a:lnTo>
                  <a:lnTo>
                    <a:pt x="559" y="1010"/>
                  </a:lnTo>
                  <a:lnTo>
                    <a:pt x="560" y="1003"/>
                  </a:lnTo>
                  <a:lnTo>
                    <a:pt x="566" y="996"/>
                  </a:lnTo>
                  <a:lnTo>
                    <a:pt x="580" y="978"/>
                  </a:lnTo>
                  <a:lnTo>
                    <a:pt x="585" y="971"/>
                  </a:lnTo>
                  <a:lnTo>
                    <a:pt x="590" y="963"/>
                  </a:lnTo>
                  <a:lnTo>
                    <a:pt x="592" y="954"/>
                  </a:lnTo>
                  <a:lnTo>
                    <a:pt x="590" y="947"/>
                  </a:lnTo>
                  <a:lnTo>
                    <a:pt x="590" y="947"/>
                  </a:lnTo>
                  <a:lnTo>
                    <a:pt x="583" y="935"/>
                  </a:lnTo>
                  <a:lnTo>
                    <a:pt x="578" y="924"/>
                  </a:lnTo>
                  <a:lnTo>
                    <a:pt x="573" y="914"/>
                  </a:lnTo>
                  <a:lnTo>
                    <a:pt x="571" y="908"/>
                  </a:lnTo>
                  <a:lnTo>
                    <a:pt x="571" y="900"/>
                  </a:lnTo>
                  <a:lnTo>
                    <a:pt x="571" y="900"/>
                  </a:lnTo>
                  <a:lnTo>
                    <a:pt x="571" y="872"/>
                  </a:lnTo>
                  <a:lnTo>
                    <a:pt x="569" y="826"/>
                  </a:lnTo>
                  <a:lnTo>
                    <a:pt x="566" y="716"/>
                  </a:lnTo>
                  <a:lnTo>
                    <a:pt x="566" y="716"/>
                  </a:lnTo>
                  <a:lnTo>
                    <a:pt x="564" y="693"/>
                  </a:lnTo>
                  <a:lnTo>
                    <a:pt x="562" y="676"/>
                  </a:lnTo>
                  <a:lnTo>
                    <a:pt x="557" y="663"/>
                  </a:lnTo>
                  <a:lnTo>
                    <a:pt x="553" y="655"/>
                  </a:lnTo>
                  <a:lnTo>
                    <a:pt x="548" y="651"/>
                  </a:lnTo>
                  <a:lnTo>
                    <a:pt x="543" y="648"/>
                  </a:lnTo>
                  <a:lnTo>
                    <a:pt x="539" y="648"/>
                  </a:lnTo>
                  <a:lnTo>
                    <a:pt x="536" y="649"/>
                  </a:lnTo>
                  <a:lnTo>
                    <a:pt x="536" y="649"/>
                  </a:lnTo>
                  <a:lnTo>
                    <a:pt x="534" y="649"/>
                  </a:lnTo>
                  <a:lnTo>
                    <a:pt x="532" y="648"/>
                  </a:lnTo>
                  <a:lnTo>
                    <a:pt x="529" y="646"/>
                  </a:lnTo>
                  <a:lnTo>
                    <a:pt x="527" y="642"/>
                  </a:lnTo>
                  <a:lnTo>
                    <a:pt x="524" y="630"/>
                  </a:lnTo>
                  <a:lnTo>
                    <a:pt x="524" y="614"/>
                  </a:lnTo>
                  <a:lnTo>
                    <a:pt x="524" y="614"/>
                  </a:lnTo>
                  <a:lnTo>
                    <a:pt x="525" y="586"/>
                  </a:lnTo>
                  <a:lnTo>
                    <a:pt x="524" y="578"/>
                  </a:lnTo>
                  <a:lnTo>
                    <a:pt x="520" y="571"/>
                  </a:lnTo>
                  <a:lnTo>
                    <a:pt x="520" y="571"/>
                  </a:lnTo>
                  <a:lnTo>
                    <a:pt x="518" y="565"/>
                  </a:lnTo>
                  <a:lnTo>
                    <a:pt x="518" y="558"/>
                  </a:lnTo>
                  <a:lnTo>
                    <a:pt x="524" y="537"/>
                  </a:lnTo>
                  <a:lnTo>
                    <a:pt x="531" y="516"/>
                  </a:lnTo>
                  <a:lnTo>
                    <a:pt x="532" y="508"/>
                  </a:lnTo>
                  <a:lnTo>
                    <a:pt x="532" y="501"/>
                  </a:lnTo>
                  <a:lnTo>
                    <a:pt x="532" y="501"/>
                  </a:lnTo>
                  <a:lnTo>
                    <a:pt x="531" y="480"/>
                  </a:lnTo>
                  <a:lnTo>
                    <a:pt x="527" y="443"/>
                  </a:lnTo>
                  <a:lnTo>
                    <a:pt x="522" y="395"/>
                  </a:lnTo>
                  <a:lnTo>
                    <a:pt x="520" y="369"/>
                  </a:lnTo>
                  <a:lnTo>
                    <a:pt x="520" y="341"/>
                  </a:lnTo>
                  <a:lnTo>
                    <a:pt x="520" y="341"/>
                  </a:lnTo>
                  <a:lnTo>
                    <a:pt x="518" y="317"/>
                  </a:lnTo>
                  <a:lnTo>
                    <a:pt x="517" y="297"/>
                  </a:lnTo>
                  <a:lnTo>
                    <a:pt x="511" y="269"/>
                  </a:lnTo>
                  <a:lnTo>
                    <a:pt x="506" y="247"/>
                  </a:lnTo>
                  <a:lnTo>
                    <a:pt x="506" y="236"/>
                  </a:lnTo>
                  <a:lnTo>
                    <a:pt x="506" y="220"/>
                  </a:lnTo>
                  <a:lnTo>
                    <a:pt x="506" y="220"/>
                  </a:lnTo>
                  <a:lnTo>
                    <a:pt x="508" y="189"/>
                  </a:lnTo>
                  <a:lnTo>
                    <a:pt x="506" y="154"/>
                  </a:lnTo>
                  <a:lnTo>
                    <a:pt x="504" y="135"/>
                  </a:lnTo>
                  <a:lnTo>
                    <a:pt x="501" y="117"/>
                  </a:lnTo>
                  <a:lnTo>
                    <a:pt x="497" y="98"/>
                  </a:lnTo>
                  <a:lnTo>
                    <a:pt x="492" y="79"/>
                  </a:lnTo>
                  <a:lnTo>
                    <a:pt x="492" y="79"/>
                  </a:lnTo>
                  <a:lnTo>
                    <a:pt x="485" y="61"/>
                  </a:lnTo>
                  <a:lnTo>
                    <a:pt x="478" y="45"/>
                  </a:lnTo>
                  <a:lnTo>
                    <a:pt x="462" y="21"/>
                  </a:lnTo>
                  <a:lnTo>
                    <a:pt x="452" y="5"/>
                  </a:lnTo>
                  <a:lnTo>
                    <a:pt x="447" y="0"/>
                  </a:lnTo>
                  <a:lnTo>
                    <a:pt x="21" y="28"/>
                  </a:lnTo>
                  <a:lnTo>
                    <a:pt x="21" y="28"/>
                  </a:lnTo>
                  <a:lnTo>
                    <a:pt x="23" y="114"/>
                  </a:lnTo>
                  <a:lnTo>
                    <a:pt x="25" y="224"/>
                  </a:lnTo>
                  <a:lnTo>
                    <a:pt x="25" y="224"/>
                  </a:lnTo>
                  <a:lnTo>
                    <a:pt x="27" y="247"/>
                  </a:lnTo>
                  <a:lnTo>
                    <a:pt x="25" y="269"/>
                  </a:lnTo>
                  <a:lnTo>
                    <a:pt x="25" y="339"/>
                  </a:lnTo>
                  <a:lnTo>
                    <a:pt x="25" y="339"/>
                  </a:lnTo>
                  <a:lnTo>
                    <a:pt x="25" y="437"/>
                  </a:lnTo>
                  <a:lnTo>
                    <a:pt x="25" y="476"/>
                  </a:lnTo>
                  <a:lnTo>
                    <a:pt x="25" y="502"/>
                  </a:lnTo>
                  <a:lnTo>
                    <a:pt x="25" y="502"/>
                  </a:lnTo>
                  <a:lnTo>
                    <a:pt x="23" y="511"/>
                  </a:lnTo>
                  <a:lnTo>
                    <a:pt x="25" y="522"/>
                  </a:lnTo>
                  <a:lnTo>
                    <a:pt x="27" y="543"/>
                  </a:lnTo>
                  <a:lnTo>
                    <a:pt x="30" y="567"/>
                  </a:lnTo>
                  <a:lnTo>
                    <a:pt x="34" y="593"/>
                  </a:lnTo>
                  <a:lnTo>
                    <a:pt x="34" y="593"/>
                  </a:lnTo>
                  <a:lnTo>
                    <a:pt x="34" y="618"/>
                  </a:lnTo>
                  <a:lnTo>
                    <a:pt x="34" y="637"/>
                  </a:lnTo>
                  <a:lnTo>
                    <a:pt x="32" y="646"/>
                  </a:lnTo>
                  <a:lnTo>
                    <a:pt x="30" y="648"/>
                  </a:lnTo>
                  <a:lnTo>
                    <a:pt x="27" y="646"/>
                  </a:lnTo>
                  <a:lnTo>
                    <a:pt x="27" y="646"/>
                  </a:lnTo>
                  <a:lnTo>
                    <a:pt x="25" y="644"/>
                  </a:lnTo>
                  <a:lnTo>
                    <a:pt x="21" y="646"/>
                  </a:lnTo>
                  <a:lnTo>
                    <a:pt x="18" y="648"/>
                  </a:lnTo>
                  <a:lnTo>
                    <a:pt x="16" y="651"/>
                  </a:lnTo>
                  <a:lnTo>
                    <a:pt x="14" y="656"/>
                  </a:lnTo>
                  <a:lnTo>
                    <a:pt x="14" y="662"/>
                  </a:lnTo>
                  <a:lnTo>
                    <a:pt x="16" y="669"/>
                  </a:lnTo>
                  <a:lnTo>
                    <a:pt x="18" y="674"/>
                  </a:lnTo>
                  <a:lnTo>
                    <a:pt x="18" y="674"/>
                  </a:lnTo>
                  <a:lnTo>
                    <a:pt x="23" y="683"/>
                  </a:lnTo>
                  <a:lnTo>
                    <a:pt x="23" y="691"/>
                  </a:lnTo>
                  <a:lnTo>
                    <a:pt x="21" y="700"/>
                  </a:lnTo>
                  <a:lnTo>
                    <a:pt x="21" y="712"/>
                  </a:lnTo>
                  <a:lnTo>
                    <a:pt x="21" y="712"/>
                  </a:lnTo>
                  <a:lnTo>
                    <a:pt x="20" y="728"/>
                  </a:lnTo>
                  <a:lnTo>
                    <a:pt x="18" y="744"/>
                  </a:lnTo>
                  <a:lnTo>
                    <a:pt x="16" y="767"/>
                  </a:lnTo>
                  <a:lnTo>
                    <a:pt x="16" y="796"/>
                  </a:lnTo>
                  <a:lnTo>
                    <a:pt x="16" y="796"/>
                  </a:lnTo>
                  <a:lnTo>
                    <a:pt x="20" y="826"/>
                  </a:lnTo>
                  <a:lnTo>
                    <a:pt x="23" y="851"/>
                  </a:lnTo>
                  <a:lnTo>
                    <a:pt x="28" y="873"/>
                  </a:lnTo>
                  <a:lnTo>
                    <a:pt x="30" y="898"/>
                  </a:lnTo>
                  <a:lnTo>
                    <a:pt x="30" y="898"/>
                  </a:lnTo>
                  <a:lnTo>
                    <a:pt x="30" y="907"/>
                  </a:lnTo>
                  <a:lnTo>
                    <a:pt x="27" y="914"/>
                  </a:lnTo>
                  <a:lnTo>
                    <a:pt x="21" y="917"/>
                  </a:lnTo>
                  <a:lnTo>
                    <a:pt x="16" y="919"/>
                  </a:lnTo>
                  <a:lnTo>
                    <a:pt x="11" y="922"/>
                  </a:lnTo>
                  <a:lnTo>
                    <a:pt x="6" y="924"/>
                  </a:lnTo>
                  <a:lnTo>
                    <a:pt x="2" y="931"/>
                  </a:lnTo>
                  <a:lnTo>
                    <a:pt x="0" y="940"/>
                  </a:lnTo>
                  <a:lnTo>
                    <a:pt x="0" y="940"/>
                  </a:lnTo>
                  <a:lnTo>
                    <a:pt x="2" y="950"/>
                  </a:lnTo>
                  <a:lnTo>
                    <a:pt x="6" y="959"/>
                  </a:lnTo>
                  <a:lnTo>
                    <a:pt x="9" y="968"/>
                  </a:lnTo>
                  <a:lnTo>
                    <a:pt x="14" y="975"/>
                  </a:lnTo>
                  <a:lnTo>
                    <a:pt x="23" y="989"/>
                  </a:lnTo>
                  <a:lnTo>
                    <a:pt x="27" y="994"/>
                  </a:lnTo>
                  <a:lnTo>
                    <a:pt x="27" y="999"/>
                  </a:lnTo>
                  <a:lnTo>
                    <a:pt x="27" y="999"/>
                  </a:lnTo>
                  <a:lnTo>
                    <a:pt x="27" y="1003"/>
                  </a:lnTo>
                  <a:lnTo>
                    <a:pt x="23" y="1008"/>
                  </a:lnTo>
                  <a:lnTo>
                    <a:pt x="16" y="1017"/>
                  </a:lnTo>
                  <a:lnTo>
                    <a:pt x="13" y="1022"/>
                  </a:lnTo>
                  <a:lnTo>
                    <a:pt x="11" y="1027"/>
                  </a:lnTo>
                  <a:lnTo>
                    <a:pt x="9" y="1036"/>
                  </a:lnTo>
                  <a:lnTo>
                    <a:pt x="9" y="1045"/>
                  </a:lnTo>
                  <a:lnTo>
                    <a:pt x="9" y="1045"/>
                  </a:lnTo>
                  <a:lnTo>
                    <a:pt x="13" y="1085"/>
                  </a:lnTo>
                  <a:lnTo>
                    <a:pt x="14" y="1110"/>
                  </a:lnTo>
                  <a:lnTo>
                    <a:pt x="14" y="1110"/>
                  </a:lnTo>
                  <a:lnTo>
                    <a:pt x="16" y="1111"/>
                  </a:lnTo>
                  <a:lnTo>
                    <a:pt x="20" y="1113"/>
                  </a:lnTo>
                  <a:lnTo>
                    <a:pt x="34" y="1113"/>
                  </a:lnTo>
                  <a:lnTo>
                    <a:pt x="48" y="1113"/>
                  </a:lnTo>
                  <a:lnTo>
                    <a:pt x="62" y="1111"/>
                  </a:lnTo>
                  <a:lnTo>
                    <a:pt x="62" y="1111"/>
                  </a:lnTo>
                  <a:lnTo>
                    <a:pt x="72" y="1110"/>
                  </a:lnTo>
                  <a:lnTo>
                    <a:pt x="81" y="1110"/>
                  </a:lnTo>
                  <a:lnTo>
                    <a:pt x="90" y="1111"/>
                  </a:lnTo>
                  <a:lnTo>
                    <a:pt x="93" y="1113"/>
                  </a:lnTo>
                  <a:lnTo>
                    <a:pt x="95" y="1117"/>
                  </a:lnTo>
                  <a:lnTo>
                    <a:pt x="95" y="1117"/>
                  </a:lnTo>
                  <a:lnTo>
                    <a:pt x="100" y="1124"/>
                  </a:lnTo>
                  <a:lnTo>
                    <a:pt x="109" y="1132"/>
                  </a:lnTo>
                  <a:lnTo>
                    <a:pt x="114" y="1134"/>
                  </a:lnTo>
                  <a:lnTo>
                    <a:pt x="118" y="1136"/>
                  </a:lnTo>
                  <a:lnTo>
                    <a:pt x="123" y="1136"/>
                  </a:lnTo>
                  <a:lnTo>
                    <a:pt x="130" y="1134"/>
                  </a:lnTo>
                  <a:lnTo>
                    <a:pt x="130" y="1134"/>
                  </a:lnTo>
                  <a:lnTo>
                    <a:pt x="133" y="1129"/>
                  </a:lnTo>
                  <a:lnTo>
                    <a:pt x="137" y="1124"/>
                  </a:lnTo>
                  <a:lnTo>
                    <a:pt x="139" y="1117"/>
                  </a:lnTo>
                  <a:lnTo>
                    <a:pt x="140" y="1108"/>
                  </a:lnTo>
                  <a:lnTo>
                    <a:pt x="139" y="1090"/>
                  </a:lnTo>
                  <a:lnTo>
                    <a:pt x="139" y="1073"/>
                  </a:lnTo>
                  <a:lnTo>
                    <a:pt x="139" y="1073"/>
                  </a:lnTo>
                  <a:lnTo>
                    <a:pt x="139" y="1068"/>
                  </a:lnTo>
                  <a:lnTo>
                    <a:pt x="140" y="1062"/>
                  </a:lnTo>
                  <a:lnTo>
                    <a:pt x="147" y="1057"/>
                  </a:lnTo>
                  <a:lnTo>
                    <a:pt x="151" y="1054"/>
                  </a:lnTo>
                  <a:lnTo>
                    <a:pt x="156" y="1050"/>
                  </a:lnTo>
                  <a:lnTo>
                    <a:pt x="160" y="1045"/>
                  </a:lnTo>
                  <a:lnTo>
                    <a:pt x="161" y="1036"/>
                  </a:lnTo>
                  <a:lnTo>
                    <a:pt x="161" y="1036"/>
                  </a:lnTo>
                  <a:lnTo>
                    <a:pt x="172" y="1001"/>
                  </a:lnTo>
                  <a:lnTo>
                    <a:pt x="172" y="994"/>
                  </a:lnTo>
                  <a:lnTo>
                    <a:pt x="172" y="987"/>
                  </a:lnTo>
                  <a:lnTo>
                    <a:pt x="170" y="982"/>
                  </a:lnTo>
                  <a:lnTo>
                    <a:pt x="168" y="977"/>
                  </a:lnTo>
                  <a:lnTo>
                    <a:pt x="168" y="977"/>
                  </a:lnTo>
                  <a:lnTo>
                    <a:pt x="165" y="971"/>
                  </a:lnTo>
                  <a:lnTo>
                    <a:pt x="163" y="966"/>
                  </a:lnTo>
                  <a:lnTo>
                    <a:pt x="163" y="963"/>
                  </a:lnTo>
                  <a:lnTo>
                    <a:pt x="165" y="957"/>
                  </a:lnTo>
                  <a:lnTo>
                    <a:pt x="168" y="945"/>
                  </a:lnTo>
                  <a:lnTo>
                    <a:pt x="175" y="924"/>
                  </a:lnTo>
                  <a:lnTo>
                    <a:pt x="175" y="924"/>
                  </a:lnTo>
                  <a:lnTo>
                    <a:pt x="182" y="898"/>
                  </a:lnTo>
                  <a:lnTo>
                    <a:pt x="189" y="868"/>
                  </a:lnTo>
                  <a:lnTo>
                    <a:pt x="193" y="835"/>
                  </a:lnTo>
                  <a:lnTo>
                    <a:pt x="195" y="817"/>
                  </a:lnTo>
                  <a:lnTo>
                    <a:pt x="193" y="800"/>
                  </a:lnTo>
                  <a:lnTo>
                    <a:pt x="193" y="800"/>
                  </a:lnTo>
                  <a:lnTo>
                    <a:pt x="193" y="763"/>
                  </a:lnTo>
                  <a:lnTo>
                    <a:pt x="193" y="725"/>
                  </a:lnTo>
                  <a:lnTo>
                    <a:pt x="193" y="693"/>
                  </a:lnTo>
                  <a:lnTo>
                    <a:pt x="193" y="683"/>
                  </a:lnTo>
                  <a:lnTo>
                    <a:pt x="191" y="676"/>
                  </a:lnTo>
                  <a:lnTo>
                    <a:pt x="191" y="676"/>
                  </a:lnTo>
                  <a:lnTo>
                    <a:pt x="188" y="665"/>
                  </a:lnTo>
                  <a:lnTo>
                    <a:pt x="186" y="646"/>
                  </a:lnTo>
                  <a:lnTo>
                    <a:pt x="186" y="627"/>
                  </a:lnTo>
                  <a:lnTo>
                    <a:pt x="188" y="614"/>
                  </a:lnTo>
                  <a:lnTo>
                    <a:pt x="191" y="604"/>
                  </a:lnTo>
                  <a:lnTo>
                    <a:pt x="191" y="604"/>
                  </a:lnTo>
                  <a:lnTo>
                    <a:pt x="195" y="592"/>
                  </a:lnTo>
                  <a:lnTo>
                    <a:pt x="198" y="576"/>
                  </a:lnTo>
                  <a:lnTo>
                    <a:pt x="203" y="537"/>
                  </a:lnTo>
                  <a:lnTo>
                    <a:pt x="207" y="495"/>
                  </a:lnTo>
                  <a:lnTo>
                    <a:pt x="207" y="459"/>
                  </a:lnTo>
                  <a:lnTo>
                    <a:pt x="207" y="459"/>
                  </a:lnTo>
                  <a:lnTo>
                    <a:pt x="209" y="427"/>
                  </a:lnTo>
                  <a:lnTo>
                    <a:pt x="212" y="397"/>
                  </a:lnTo>
                  <a:lnTo>
                    <a:pt x="219" y="345"/>
                  </a:lnTo>
                  <a:lnTo>
                    <a:pt x="219" y="345"/>
                  </a:lnTo>
                  <a:lnTo>
                    <a:pt x="224" y="325"/>
                  </a:lnTo>
                  <a:lnTo>
                    <a:pt x="228" y="306"/>
                  </a:lnTo>
                  <a:lnTo>
                    <a:pt x="233" y="290"/>
                  </a:lnTo>
                  <a:lnTo>
                    <a:pt x="235" y="273"/>
                  </a:lnTo>
                  <a:lnTo>
                    <a:pt x="235" y="273"/>
                  </a:lnTo>
                  <a:lnTo>
                    <a:pt x="237" y="262"/>
                  </a:lnTo>
                  <a:lnTo>
                    <a:pt x="242" y="254"/>
                  </a:lnTo>
                  <a:lnTo>
                    <a:pt x="249" y="245"/>
                  </a:lnTo>
                  <a:lnTo>
                    <a:pt x="256" y="236"/>
                  </a:lnTo>
                  <a:lnTo>
                    <a:pt x="272" y="224"/>
                  </a:lnTo>
                  <a:lnTo>
                    <a:pt x="279" y="220"/>
                  </a:lnTo>
                  <a:lnTo>
                    <a:pt x="279" y="22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6" name="Freeform 38"/>
            <p:cNvSpPr>
              <a:spLocks/>
            </p:cNvSpPr>
            <p:nvPr/>
          </p:nvSpPr>
          <p:spPr bwMode="auto">
            <a:xfrm>
              <a:off x="1089" y="2346"/>
              <a:ext cx="85" cy="130"/>
            </a:xfrm>
            <a:custGeom>
              <a:avLst/>
              <a:gdLst>
                <a:gd name="T0" fmla="*/ 168 w 170"/>
                <a:gd name="T1" fmla="*/ 40 h 261"/>
                <a:gd name="T2" fmla="*/ 168 w 170"/>
                <a:gd name="T3" fmla="*/ 40 h 261"/>
                <a:gd name="T4" fmla="*/ 166 w 170"/>
                <a:gd name="T5" fmla="*/ 82 h 261"/>
                <a:gd name="T6" fmla="*/ 166 w 170"/>
                <a:gd name="T7" fmla="*/ 110 h 261"/>
                <a:gd name="T8" fmla="*/ 166 w 170"/>
                <a:gd name="T9" fmla="*/ 140 h 261"/>
                <a:gd name="T10" fmla="*/ 166 w 170"/>
                <a:gd name="T11" fmla="*/ 140 h 261"/>
                <a:gd name="T12" fmla="*/ 168 w 170"/>
                <a:gd name="T13" fmla="*/ 159 h 261"/>
                <a:gd name="T14" fmla="*/ 170 w 170"/>
                <a:gd name="T15" fmla="*/ 192 h 261"/>
                <a:gd name="T16" fmla="*/ 168 w 170"/>
                <a:gd name="T17" fmla="*/ 210 h 261"/>
                <a:gd name="T18" fmla="*/ 164 w 170"/>
                <a:gd name="T19" fmla="*/ 226 h 261"/>
                <a:gd name="T20" fmla="*/ 157 w 170"/>
                <a:gd name="T21" fmla="*/ 240 h 261"/>
                <a:gd name="T22" fmla="*/ 154 w 170"/>
                <a:gd name="T23" fmla="*/ 247 h 261"/>
                <a:gd name="T24" fmla="*/ 149 w 170"/>
                <a:gd name="T25" fmla="*/ 252 h 261"/>
                <a:gd name="T26" fmla="*/ 149 w 170"/>
                <a:gd name="T27" fmla="*/ 252 h 261"/>
                <a:gd name="T28" fmla="*/ 142 w 170"/>
                <a:gd name="T29" fmla="*/ 255 h 261"/>
                <a:gd name="T30" fmla="*/ 133 w 170"/>
                <a:gd name="T31" fmla="*/ 259 h 261"/>
                <a:gd name="T32" fmla="*/ 122 w 170"/>
                <a:gd name="T33" fmla="*/ 261 h 261"/>
                <a:gd name="T34" fmla="*/ 112 w 170"/>
                <a:gd name="T35" fmla="*/ 261 h 261"/>
                <a:gd name="T36" fmla="*/ 89 w 170"/>
                <a:gd name="T37" fmla="*/ 261 h 261"/>
                <a:gd name="T38" fmla="*/ 65 w 170"/>
                <a:gd name="T39" fmla="*/ 259 h 261"/>
                <a:gd name="T40" fmla="*/ 21 w 170"/>
                <a:gd name="T41" fmla="*/ 252 h 261"/>
                <a:gd name="T42" fmla="*/ 3 w 170"/>
                <a:gd name="T43" fmla="*/ 247 h 261"/>
                <a:gd name="T44" fmla="*/ 0 w 170"/>
                <a:gd name="T45" fmla="*/ 157 h 261"/>
                <a:gd name="T46" fmla="*/ 0 w 170"/>
                <a:gd name="T47" fmla="*/ 157 h 261"/>
                <a:gd name="T48" fmla="*/ 2 w 170"/>
                <a:gd name="T49" fmla="*/ 156 h 261"/>
                <a:gd name="T50" fmla="*/ 5 w 170"/>
                <a:gd name="T51" fmla="*/ 152 h 261"/>
                <a:gd name="T52" fmla="*/ 9 w 170"/>
                <a:gd name="T53" fmla="*/ 145 h 261"/>
                <a:gd name="T54" fmla="*/ 12 w 170"/>
                <a:gd name="T55" fmla="*/ 135 h 261"/>
                <a:gd name="T56" fmla="*/ 14 w 170"/>
                <a:gd name="T57" fmla="*/ 119 h 261"/>
                <a:gd name="T58" fmla="*/ 17 w 170"/>
                <a:gd name="T59" fmla="*/ 96 h 261"/>
                <a:gd name="T60" fmla="*/ 17 w 170"/>
                <a:gd name="T61" fmla="*/ 68 h 261"/>
                <a:gd name="T62" fmla="*/ 17 w 170"/>
                <a:gd name="T63" fmla="*/ 68 h 261"/>
                <a:gd name="T64" fmla="*/ 19 w 170"/>
                <a:gd name="T65" fmla="*/ 21 h 261"/>
                <a:gd name="T66" fmla="*/ 23 w 170"/>
                <a:gd name="T67" fmla="*/ 3 h 261"/>
                <a:gd name="T68" fmla="*/ 23 w 170"/>
                <a:gd name="T69" fmla="*/ 0 h 261"/>
                <a:gd name="T70" fmla="*/ 24 w 170"/>
                <a:gd name="T71" fmla="*/ 2 h 261"/>
                <a:gd name="T72" fmla="*/ 24 w 170"/>
                <a:gd name="T73" fmla="*/ 3 h 261"/>
                <a:gd name="T74" fmla="*/ 168 w 170"/>
                <a:gd name="T75" fmla="*/ 4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0" h="261">
                  <a:moveTo>
                    <a:pt x="168" y="40"/>
                  </a:moveTo>
                  <a:lnTo>
                    <a:pt x="168" y="40"/>
                  </a:lnTo>
                  <a:lnTo>
                    <a:pt x="166" y="82"/>
                  </a:lnTo>
                  <a:lnTo>
                    <a:pt x="166" y="110"/>
                  </a:lnTo>
                  <a:lnTo>
                    <a:pt x="166" y="140"/>
                  </a:lnTo>
                  <a:lnTo>
                    <a:pt x="166" y="140"/>
                  </a:lnTo>
                  <a:lnTo>
                    <a:pt x="168" y="159"/>
                  </a:lnTo>
                  <a:lnTo>
                    <a:pt x="170" y="192"/>
                  </a:lnTo>
                  <a:lnTo>
                    <a:pt x="168" y="210"/>
                  </a:lnTo>
                  <a:lnTo>
                    <a:pt x="164" y="226"/>
                  </a:lnTo>
                  <a:lnTo>
                    <a:pt x="157" y="240"/>
                  </a:lnTo>
                  <a:lnTo>
                    <a:pt x="154" y="247"/>
                  </a:lnTo>
                  <a:lnTo>
                    <a:pt x="149" y="252"/>
                  </a:lnTo>
                  <a:lnTo>
                    <a:pt x="149" y="252"/>
                  </a:lnTo>
                  <a:lnTo>
                    <a:pt x="142" y="255"/>
                  </a:lnTo>
                  <a:lnTo>
                    <a:pt x="133" y="259"/>
                  </a:lnTo>
                  <a:lnTo>
                    <a:pt x="122" y="261"/>
                  </a:lnTo>
                  <a:lnTo>
                    <a:pt x="112" y="261"/>
                  </a:lnTo>
                  <a:lnTo>
                    <a:pt x="89" y="261"/>
                  </a:lnTo>
                  <a:lnTo>
                    <a:pt x="65" y="259"/>
                  </a:lnTo>
                  <a:lnTo>
                    <a:pt x="21" y="252"/>
                  </a:lnTo>
                  <a:lnTo>
                    <a:pt x="3" y="247"/>
                  </a:lnTo>
                  <a:lnTo>
                    <a:pt x="0" y="157"/>
                  </a:lnTo>
                  <a:lnTo>
                    <a:pt x="0" y="157"/>
                  </a:lnTo>
                  <a:lnTo>
                    <a:pt x="2" y="156"/>
                  </a:lnTo>
                  <a:lnTo>
                    <a:pt x="5" y="152"/>
                  </a:lnTo>
                  <a:lnTo>
                    <a:pt x="9" y="145"/>
                  </a:lnTo>
                  <a:lnTo>
                    <a:pt x="12" y="135"/>
                  </a:lnTo>
                  <a:lnTo>
                    <a:pt x="14" y="119"/>
                  </a:lnTo>
                  <a:lnTo>
                    <a:pt x="17" y="96"/>
                  </a:lnTo>
                  <a:lnTo>
                    <a:pt x="17" y="68"/>
                  </a:lnTo>
                  <a:lnTo>
                    <a:pt x="17" y="68"/>
                  </a:lnTo>
                  <a:lnTo>
                    <a:pt x="19" y="21"/>
                  </a:lnTo>
                  <a:lnTo>
                    <a:pt x="23" y="3"/>
                  </a:lnTo>
                  <a:lnTo>
                    <a:pt x="23" y="0"/>
                  </a:lnTo>
                  <a:lnTo>
                    <a:pt x="24" y="2"/>
                  </a:lnTo>
                  <a:lnTo>
                    <a:pt x="24" y="3"/>
                  </a:lnTo>
                  <a:lnTo>
                    <a:pt x="168" y="40"/>
                  </a:lnTo>
                  <a:close/>
                </a:path>
              </a:pathLst>
            </a:cu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7" name="Freeform 39"/>
            <p:cNvSpPr>
              <a:spLocks/>
            </p:cNvSpPr>
            <p:nvPr/>
          </p:nvSpPr>
          <p:spPr bwMode="auto">
            <a:xfrm>
              <a:off x="1043" y="2440"/>
              <a:ext cx="184" cy="409"/>
            </a:xfrm>
            <a:custGeom>
              <a:avLst/>
              <a:gdLst>
                <a:gd name="T0" fmla="*/ 275 w 369"/>
                <a:gd name="T1" fmla="*/ 0 h 817"/>
                <a:gd name="T2" fmla="*/ 275 w 369"/>
                <a:gd name="T3" fmla="*/ 0 h 817"/>
                <a:gd name="T4" fmla="*/ 257 w 369"/>
                <a:gd name="T5" fmla="*/ 7 h 817"/>
                <a:gd name="T6" fmla="*/ 242 w 369"/>
                <a:gd name="T7" fmla="*/ 14 h 817"/>
                <a:gd name="T8" fmla="*/ 224 w 369"/>
                <a:gd name="T9" fmla="*/ 17 h 817"/>
                <a:gd name="T10" fmla="*/ 208 w 369"/>
                <a:gd name="T11" fmla="*/ 19 h 817"/>
                <a:gd name="T12" fmla="*/ 177 w 369"/>
                <a:gd name="T13" fmla="*/ 21 h 817"/>
                <a:gd name="T14" fmla="*/ 149 w 369"/>
                <a:gd name="T15" fmla="*/ 21 h 817"/>
                <a:gd name="T16" fmla="*/ 124 w 369"/>
                <a:gd name="T17" fmla="*/ 17 h 817"/>
                <a:gd name="T18" fmla="*/ 105 w 369"/>
                <a:gd name="T19" fmla="*/ 12 h 817"/>
                <a:gd name="T20" fmla="*/ 89 w 369"/>
                <a:gd name="T21" fmla="*/ 9 h 817"/>
                <a:gd name="T22" fmla="*/ 33 w 369"/>
                <a:gd name="T23" fmla="*/ 438 h 817"/>
                <a:gd name="T24" fmla="*/ 0 w 369"/>
                <a:gd name="T25" fmla="*/ 686 h 817"/>
                <a:gd name="T26" fmla="*/ 16 w 369"/>
                <a:gd name="T27" fmla="*/ 782 h 817"/>
                <a:gd name="T28" fmla="*/ 16 w 369"/>
                <a:gd name="T29" fmla="*/ 782 h 817"/>
                <a:gd name="T30" fmla="*/ 37 w 369"/>
                <a:gd name="T31" fmla="*/ 793 h 817"/>
                <a:gd name="T32" fmla="*/ 60 w 369"/>
                <a:gd name="T33" fmla="*/ 802 h 817"/>
                <a:gd name="T34" fmla="*/ 89 w 369"/>
                <a:gd name="T35" fmla="*/ 810 h 817"/>
                <a:gd name="T36" fmla="*/ 105 w 369"/>
                <a:gd name="T37" fmla="*/ 814 h 817"/>
                <a:gd name="T38" fmla="*/ 123 w 369"/>
                <a:gd name="T39" fmla="*/ 816 h 817"/>
                <a:gd name="T40" fmla="*/ 142 w 369"/>
                <a:gd name="T41" fmla="*/ 817 h 817"/>
                <a:gd name="T42" fmla="*/ 159 w 369"/>
                <a:gd name="T43" fmla="*/ 817 h 817"/>
                <a:gd name="T44" fmla="*/ 179 w 369"/>
                <a:gd name="T45" fmla="*/ 816 h 817"/>
                <a:gd name="T46" fmla="*/ 198 w 369"/>
                <a:gd name="T47" fmla="*/ 812 h 817"/>
                <a:gd name="T48" fmla="*/ 217 w 369"/>
                <a:gd name="T49" fmla="*/ 807 h 817"/>
                <a:gd name="T50" fmla="*/ 236 w 369"/>
                <a:gd name="T51" fmla="*/ 798 h 817"/>
                <a:gd name="T52" fmla="*/ 236 w 369"/>
                <a:gd name="T53" fmla="*/ 798 h 817"/>
                <a:gd name="T54" fmla="*/ 247 w 369"/>
                <a:gd name="T55" fmla="*/ 793 h 817"/>
                <a:gd name="T56" fmla="*/ 256 w 369"/>
                <a:gd name="T57" fmla="*/ 786 h 817"/>
                <a:gd name="T58" fmla="*/ 264 w 369"/>
                <a:gd name="T59" fmla="*/ 775 h 817"/>
                <a:gd name="T60" fmla="*/ 271 w 369"/>
                <a:gd name="T61" fmla="*/ 765 h 817"/>
                <a:gd name="T62" fmla="*/ 287 w 369"/>
                <a:gd name="T63" fmla="*/ 739 h 817"/>
                <a:gd name="T64" fmla="*/ 299 w 369"/>
                <a:gd name="T65" fmla="*/ 709 h 817"/>
                <a:gd name="T66" fmla="*/ 312 w 369"/>
                <a:gd name="T67" fmla="*/ 676 h 817"/>
                <a:gd name="T68" fmla="*/ 324 w 369"/>
                <a:gd name="T69" fmla="*/ 639 h 817"/>
                <a:gd name="T70" fmla="*/ 333 w 369"/>
                <a:gd name="T71" fmla="*/ 600 h 817"/>
                <a:gd name="T72" fmla="*/ 341 w 369"/>
                <a:gd name="T73" fmla="*/ 562 h 817"/>
                <a:gd name="T74" fmla="*/ 354 w 369"/>
                <a:gd name="T75" fmla="*/ 487 h 817"/>
                <a:gd name="T76" fmla="*/ 362 w 369"/>
                <a:gd name="T77" fmla="*/ 424 h 817"/>
                <a:gd name="T78" fmla="*/ 369 w 369"/>
                <a:gd name="T79" fmla="*/ 364 h 817"/>
                <a:gd name="T80" fmla="*/ 275 w 369"/>
                <a:gd name="T81" fmla="*/ 0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9" h="817">
                  <a:moveTo>
                    <a:pt x="275" y="0"/>
                  </a:moveTo>
                  <a:lnTo>
                    <a:pt x="275" y="0"/>
                  </a:lnTo>
                  <a:lnTo>
                    <a:pt x="257" y="7"/>
                  </a:lnTo>
                  <a:lnTo>
                    <a:pt x="242" y="14"/>
                  </a:lnTo>
                  <a:lnTo>
                    <a:pt x="224" y="17"/>
                  </a:lnTo>
                  <a:lnTo>
                    <a:pt x="208" y="19"/>
                  </a:lnTo>
                  <a:lnTo>
                    <a:pt x="177" y="21"/>
                  </a:lnTo>
                  <a:lnTo>
                    <a:pt x="149" y="21"/>
                  </a:lnTo>
                  <a:lnTo>
                    <a:pt x="124" y="17"/>
                  </a:lnTo>
                  <a:lnTo>
                    <a:pt x="105" y="12"/>
                  </a:lnTo>
                  <a:lnTo>
                    <a:pt x="89" y="9"/>
                  </a:lnTo>
                  <a:lnTo>
                    <a:pt x="33" y="438"/>
                  </a:lnTo>
                  <a:lnTo>
                    <a:pt x="0" y="686"/>
                  </a:lnTo>
                  <a:lnTo>
                    <a:pt x="16" y="782"/>
                  </a:lnTo>
                  <a:lnTo>
                    <a:pt x="16" y="782"/>
                  </a:lnTo>
                  <a:lnTo>
                    <a:pt x="37" y="793"/>
                  </a:lnTo>
                  <a:lnTo>
                    <a:pt x="60" y="802"/>
                  </a:lnTo>
                  <a:lnTo>
                    <a:pt x="89" y="810"/>
                  </a:lnTo>
                  <a:lnTo>
                    <a:pt x="105" y="814"/>
                  </a:lnTo>
                  <a:lnTo>
                    <a:pt x="123" y="816"/>
                  </a:lnTo>
                  <a:lnTo>
                    <a:pt x="142" y="817"/>
                  </a:lnTo>
                  <a:lnTo>
                    <a:pt x="159" y="817"/>
                  </a:lnTo>
                  <a:lnTo>
                    <a:pt x="179" y="816"/>
                  </a:lnTo>
                  <a:lnTo>
                    <a:pt x="198" y="812"/>
                  </a:lnTo>
                  <a:lnTo>
                    <a:pt x="217" y="807"/>
                  </a:lnTo>
                  <a:lnTo>
                    <a:pt x="236" y="798"/>
                  </a:lnTo>
                  <a:lnTo>
                    <a:pt x="236" y="798"/>
                  </a:lnTo>
                  <a:lnTo>
                    <a:pt x="247" y="793"/>
                  </a:lnTo>
                  <a:lnTo>
                    <a:pt x="256" y="786"/>
                  </a:lnTo>
                  <a:lnTo>
                    <a:pt x="264" y="775"/>
                  </a:lnTo>
                  <a:lnTo>
                    <a:pt x="271" y="765"/>
                  </a:lnTo>
                  <a:lnTo>
                    <a:pt x="287" y="739"/>
                  </a:lnTo>
                  <a:lnTo>
                    <a:pt x="299" y="709"/>
                  </a:lnTo>
                  <a:lnTo>
                    <a:pt x="312" y="676"/>
                  </a:lnTo>
                  <a:lnTo>
                    <a:pt x="324" y="639"/>
                  </a:lnTo>
                  <a:lnTo>
                    <a:pt x="333" y="600"/>
                  </a:lnTo>
                  <a:lnTo>
                    <a:pt x="341" y="562"/>
                  </a:lnTo>
                  <a:lnTo>
                    <a:pt x="354" y="487"/>
                  </a:lnTo>
                  <a:lnTo>
                    <a:pt x="362" y="424"/>
                  </a:lnTo>
                  <a:lnTo>
                    <a:pt x="369" y="364"/>
                  </a:lnTo>
                  <a:lnTo>
                    <a:pt x="2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8" name="Freeform 40"/>
            <p:cNvSpPr>
              <a:spLocks/>
            </p:cNvSpPr>
            <p:nvPr/>
          </p:nvSpPr>
          <p:spPr bwMode="auto">
            <a:xfrm>
              <a:off x="1130" y="2416"/>
              <a:ext cx="181" cy="441"/>
            </a:xfrm>
            <a:custGeom>
              <a:avLst/>
              <a:gdLst>
                <a:gd name="T0" fmla="*/ 84 w 362"/>
                <a:gd name="T1" fmla="*/ 0 h 882"/>
                <a:gd name="T2" fmla="*/ 109 w 362"/>
                <a:gd name="T3" fmla="*/ 30 h 882"/>
                <a:gd name="T4" fmla="*/ 138 w 362"/>
                <a:gd name="T5" fmla="*/ 51 h 882"/>
                <a:gd name="T6" fmla="*/ 159 w 362"/>
                <a:gd name="T7" fmla="*/ 58 h 882"/>
                <a:gd name="T8" fmla="*/ 208 w 362"/>
                <a:gd name="T9" fmla="*/ 70 h 882"/>
                <a:gd name="T10" fmla="*/ 226 w 362"/>
                <a:gd name="T11" fmla="*/ 79 h 882"/>
                <a:gd name="T12" fmla="*/ 278 w 362"/>
                <a:gd name="T13" fmla="*/ 107 h 882"/>
                <a:gd name="T14" fmla="*/ 287 w 362"/>
                <a:gd name="T15" fmla="*/ 119 h 882"/>
                <a:gd name="T16" fmla="*/ 310 w 362"/>
                <a:gd name="T17" fmla="*/ 196 h 882"/>
                <a:gd name="T18" fmla="*/ 334 w 362"/>
                <a:gd name="T19" fmla="*/ 278 h 882"/>
                <a:gd name="T20" fmla="*/ 338 w 362"/>
                <a:gd name="T21" fmla="*/ 301 h 882"/>
                <a:gd name="T22" fmla="*/ 350 w 362"/>
                <a:gd name="T23" fmla="*/ 378 h 882"/>
                <a:gd name="T24" fmla="*/ 355 w 362"/>
                <a:gd name="T25" fmla="*/ 436 h 882"/>
                <a:gd name="T26" fmla="*/ 362 w 362"/>
                <a:gd name="T27" fmla="*/ 488 h 882"/>
                <a:gd name="T28" fmla="*/ 361 w 362"/>
                <a:gd name="T29" fmla="*/ 539 h 882"/>
                <a:gd name="T30" fmla="*/ 359 w 362"/>
                <a:gd name="T31" fmla="*/ 558 h 882"/>
                <a:gd name="T32" fmla="*/ 354 w 362"/>
                <a:gd name="T33" fmla="*/ 572 h 882"/>
                <a:gd name="T34" fmla="*/ 354 w 362"/>
                <a:gd name="T35" fmla="*/ 574 h 882"/>
                <a:gd name="T36" fmla="*/ 320 w 362"/>
                <a:gd name="T37" fmla="*/ 567 h 882"/>
                <a:gd name="T38" fmla="*/ 301 w 362"/>
                <a:gd name="T39" fmla="*/ 567 h 882"/>
                <a:gd name="T40" fmla="*/ 263 w 362"/>
                <a:gd name="T41" fmla="*/ 574 h 882"/>
                <a:gd name="T42" fmla="*/ 245 w 362"/>
                <a:gd name="T43" fmla="*/ 579 h 882"/>
                <a:gd name="T44" fmla="*/ 243 w 362"/>
                <a:gd name="T45" fmla="*/ 714 h 882"/>
                <a:gd name="T46" fmla="*/ 245 w 362"/>
                <a:gd name="T47" fmla="*/ 765 h 882"/>
                <a:gd name="T48" fmla="*/ 247 w 362"/>
                <a:gd name="T49" fmla="*/ 828 h 882"/>
                <a:gd name="T50" fmla="*/ 208 w 362"/>
                <a:gd name="T51" fmla="*/ 835 h 882"/>
                <a:gd name="T52" fmla="*/ 152 w 362"/>
                <a:gd name="T53" fmla="*/ 849 h 882"/>
                <a:gd name="T54" fmla="*/ 135 w 362"/>
                <a:gd name="T55" fmla="*/ 854 h 882"/>
                <a:gd name="T56" fmla="*/ 100 w 362"/>
                <a:gd name="T57" fmla="*/ 868 h 882"/>
                <a:gd name="T58" fmla="*/ 33 w 362"/>
                <a:gd name="T59" fmla="*/ 880 h 882"/>
                <a:gd name="T60" fmla="*/ 21 w 362"/>
                <a:gd name="T61" fmla="*/ 882 h 882"/>
                <a:gd name="T62" fmla="*/ 12 w 362"/>
                <a:gd name="T63" fmla="*/ 826 h 882"/>
                <a:gd name="T64" fmla="*/ 2 w 362"/>
                <a:gd name="T65" fmla="*/ 735 h 882"/>
                <a:gd name="T66" fmla="*/ 0 w 362"/>
                <a:gd name="T67" fmla="*/ 698 h 882"/>
                <a:gd name="T68" fmla="*/ 2 w 362"/>
                <a:gd name="T69" fmla="*/ 539 h 882"/>
                <a:gd name="T70" fmla="*/ 18 w 362"/>
                <a:gd name="T71" fmla="*/ 371 h 882"/>
                <a:gd name="T72" fmla="*/ 37 w 362"/>
                <a:gd name="T73" fmla="*/ 226 h 882"/>
                <a:gd name="T74" fmla="*/ 51 w 362"/>
                <a:gd name="T75" fmla="*/ 126 h 882"/>
                <a:gd name="T76" fmla="*/ 56 w 362"/>
                <a:gd name="T77" fmla="*/ 108 h 882"/>
                <a:gd name="T78" fmla="*/ 72 w 362"/>
                <a:gd name="T79" fmla="*/ 61 h 882"/>
                <a:gd name="T80" fmla="*/ 81 w 362"/>
                <a:gd name="T81" fmla="*/ 31 h 882"/>
                <a:gd name="T82" fmla="*/ 84 w 362"/>
                <a:gd name="T83" fmla="*/ 0 h 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2" h="882">
                  <a:moveTo>
                    <a:pt x="84" y="0"/>
                  </a:moveTo>
                  <a:lnTo>
                    <a:pt x="84" y="0"/>
                  </a:lnTo>
                  <a:lnTo>
                    <a:pt x="96" y="16"/>
                  </a:lnTo>
                  <a:lnTo>
                    <a:pt x="109" y="30"/>
                  </a:lnTo>
                  <a:lnTo>
                    <a:pt x="124" y="42"/>
                  </a:lnTo>
                  <a:lnTo>
                    <a:pt x="138" y="51"/>
                  </a:lnTo>
                  <a:lnTo>
                    <a:pt x="138" y="51"/>
                  </a:lnTo>
                  <a:lnTo>
                    <a:pt x="159" y="58"/>
                  </a:lnTo>
                  <a:lnTo>
                    <a:pt x="184" y="63"/>
                  </a:lnTo>
                  <a:lnTo>
                    <a:pt x="208" y="70"/>
                  </a:lnTo>
                  <a:lnTo>
                    <a:pt x="226" y="79"/>
                  </a:lnTo>
                  <a:lnTo>
                    <a:pt x="226" y="79"/>
                  </a:lnTo>
                  <a:lnTo>
                    <a:pt x="263" y="96"/>
                  </a:lnTo>
                  <a:lnTo>
                    <a:pt x="278" y="107"/>
                  </a:lnTo>
                  <a:lnTo>
                    <a:pt x="285" y="112"/>
                  </a:lnTo>
                  <a:lnTo>
                    <a:pt x="287" y="119"/>
                  </a:lnTo>
                  <a:lnTo>
                    <a:pt x="287" y="119"/>
                  </a:lnTo>
                  <a:lnTo>
                    <a:pt x="310" y="196"/>
                  </a:lnTo>
                  <a:lnTo>
                    <a:pt x="327" y="252"/>
                  </a:lnTo>
                  <a:lnTo>
                    <a:pt x="334" y="278"/>
                  </a:lnTo>
                  <a:lnTo>
                    <a:pt x="338" y="301"/>
                  </a:lnTo>
                  <a:lnTo>
                    <a:pt x="338" y="301"/>
                  </a:lnTo>
                  <a:lnTo>
                    <a:pt x="345" y="341"/>
                  </a:lnTo>
                  <a:lnTo>
                    <a:pt x="350" y="378"/>
                  </a:lnTo>
                  <a:lnTo>
                    <a:pt x="355" y="436"/>
                  </a:lnTo>
                  <a:lnTo>
                    <a:pt x="355" y="436"/>
                  </a:lnTo>
                  <a:lnTo>
                    <a:pt x="361" y="473"/>
                  </a:lnTo>
                  <a:lnTo>
                    <a:pt x="362" y="488"/>
                  </a:lnTo>
                  <a:lnTo>
                    <a:pt x="362" y="488"/>
                  </a:lnTo>
                  <a:lnTo>
                    <a:pt x="361" y="539"/>
                  </a:lnTo>
                  <a:lnTo>
                    <a:pt x="361" y="539"/>
                  </a:lnTo>
                  <a:lnTo>
                    <a:pt x="359" y="558"/>
                  </a:lnTo>
                  <a:lnTo>
                    <a:pt x="357" y="569"/>
                  </a:lnTo>
                  <a:lnTo>
                    <a:pt x="354" y="572"/>
                  </a:lnTo>
                  <a:lnTo>
                    <a:pt x="354" y="574"/>
                  </a:lnTo>
                  <a:lnTo>
                    <a:pt x="354" y="574"/>
                  </a:lnTo>
                  <a:lnTo>
                    <a:pt x="338" y="569"/>
                  </a:lnTo>
                  <a:lnTo>
                    <a:pt x="320" y="567"/>
                  </a:lnTo>
                  <a:lnTo>
                    <a:pt x="301" y="567"/>
                  </a:lnTo>
                  <a:lnTo>
                    <a:pt x="301" y="567"/>
                  </a:lnTo>
                  <a:lnTo>
                    <a:pt x="280" y="569"/>
                  </a:lnTo>
                  <a:lnTo>
                    <a:pt x="263" y="574"/>
                  </a:lnTo>
                  <a:lnTo>
                    <a:pt x="245" y="579"/>
                  </a:lnTo>
                  <a:lnTo>
                    <a:pt x="245" y="579"/>
                  </a:lnTo>
                  <a:lnTo>
                    <a:pt x="245" y="653"/>
                  </a:lnTo>
                  <a:lnTo>
                    <a:pt x="243" y="714"/>
                  </a:lnTo>
                  <a:lnTo>
                    <a:pt x="245" y="765"/>
                  </a:lnTo>
                  <a:lnTo>
                    <a:pt x="245" y="765"/>
                  </a:lnTo>
                  <a:lnTo>
                    <a:pt x="247" y="828"/>
                  </a:lnTo>
                  <a:lnTo>
                    <a:pt x="247" y="828"/>
                  </a:lnTo>
                  <a:lnTo>
                    <a:pt x="236" y="830"/>
                  </a:lnTo>
                  <a:lnTo>
                    <a:pt x="208" y="835"/>
                  </a:lnTo>
                  <a:lnTo>
                    <a:pt x="172" y="842"/>
                  </a:lnTo>
                  <a:lnTo>
                    <a:pt x="152" y="849"/>
                  </a:lnTo>
                  <a:lnTo>
                    <a:pt x="135" y="854"/>
                  </a:lnTo>
                  <a:lnTo>
                    <a:pt x="135" y="854"/>
                  </a:lnTo>
                  <a:lnTo>
                    <a:pt x="117" y="861"/>
                  </a:lnTo>
                  <a:lnTo>
                    <a:pt x="100" y="868"/>
                  </a:lnTo>
                  <a:lnTo>
                    <a:pt x="61" y="875"/>
                  </a:lnTo>
                  <a:lnTo>
                    <a:pt x="33" y="880"/>
                  </a:lnTo>
                  <a:lnTo>
                    <a:pt x="21" y="882"/>
                  </a:lnTo>
                  <a:lnTo>
                    <a:pt x="21" y="882"/>
                  </a:lnTo>
                  <a:lnTo>
                    <a:pt x="18" y="866"/>
                  </a:lnTo>
                  <a:lnTo>
                    <a:pt x="12" y="826"/>
                  </a:lnTo>
                  <a:lnTo>
                    <a:pt x="5" y="768"/>
                  </a:lnTo>
                  <a:lnTo>
                    <a:pt x="2" y="735"/>
                  </a:lnTo>
                  <a:lnTo>
                    <a:pt x="0" y="698"/>
                  </a:lnTo>
                  <a:lnTo>
                    <a:pt x="0" y="698"/>
                  </a:lnTo>
                  <a:lnTo>
                    <a:pt x="0" y="621"/>
                  </a:lnTo>
                  <a:lnTo>
                    <a:pt x="2" y="539"/>
                  </a:lnTo>
                  <a:lnTo>
                    <a:pt x="9" y="453"/>
                  </a:lnTo>
                  <a:lnTo>
                    <a:pt x="18" y="371"/>
                  </a:lnTo>
                  <a:lnTo>
                    <a:pt x="18" y="371"/>
                  </a:lnTo>
                  <a:lnTo>
                    <a:pt x="37" y="226"/>
                  </a:lnTo>
                  <a:lnTo>
                    <a:pt x="44" y="170"/>
                  </a:lnTo>
                  <a:lnTo>
                    <a:pt x="51" y="126"/>
                  </a:lnTo>
                  <a:lnTo>
                    <a:pt x="51" y="126"/>
                  </a:lnTo>
                  <a:lnTo>
                    <a:pt x="56" y="108"/>
                  </a:lnTo>
                  <a:lnTo>
                    <a:pt x="61" y="93"/>
                  </a:lnTo>
                  <a:lnTo>
                    <a:pt x="72" y="61"/>
                  </a:lnTo>
                  <a:lnTo>
                    <a:pt x="77" y="45"/>
                  </a:lnTo>
                  <a:lnTo>
                    <a:pt x="81" y="31"/>
                  </a:lnTo>
                  <a:lnTo>
                    <a:pt x="84" y="16"/>
                  </a:lnTo>
                  <a:lnTo>
                    <a:pt x="84" y="0"/>
                  </a:lnTo>
                  <a:lnTo>
                    <a:pt x="84"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9" name="Freeform 41"/>
            <p:cNvSpPr>
              <a:spLocks/>
            </p:cNvSpPr>
            <p:nvPr/>
          </p:nvSpPr>
          <p:spPr bwMode="auto">
            <a:xfrm>
              <a:off x="1139" y="2416"/>
              <a:ext cx="69" cy="185"/>
            </a:xfrm>
            <a:custGeom>
              <a:avLst/>
              <a:gdLst>
                <a:gd name="T0" fmla="*/ 0 w 138"/>
                <a:gd name="T1" fmla="*/ 371 h 371"/>
                <a:gd name="T2" fmla="*/ 0 w 138"/>
                <a:gd name="T3" fmla="*/ 371 h 371"/>
                <a:gd name="T4" fmla="*/ 19 w 138"/>
                <a:gd name="T5" fmla="*/ 226 h 371"/>
                <a:gd name="T6" fmla="*/ 26 w 138"/>
                <a:gd name="T7" fmla="*/ 170 h 371"/>
                <a:gd name="T8" fmla="*/ 33 w 138"/>
                <a:gd name="T9" fmla="*/ 126 h 371"/>
                <a:gd name="T10" fmla="*/ 33 w 138"/>
                <a:gd name="T11" fmla="*/ 126 h 371"/>
                <a:gd name="T12" fmla="*/ 38 w 138"/>
                <a:gd name="T13" fmla="*/ 108 h 371"/>
                <a:gd name="T14" fmla="*/ 43 w 138"/>
                <a:gd name="T15" fmla="*/ 93 h 371"/>
                <a:gd name="T16" fmla="*/ 54 w 138"/>
                <a:gd name="T17" fmla="*/ 61 h 371"/>
                <a:gd name="T18" fmla="*/ 59 w 138"/>
                <a:gd name="T19" fmla="*/ 45 h 371"/>
                <a:gd name="T20" fmla="*/ 63 w 138"/>
                <a:gd name="T21" fmla="*/ 31 h 371"/>
                <a:gd name="T22" fmla="*/ 66 w 138"/>
                <a:gd name="T23" fmla="*/ 16 h 371"/>
                <a:gd name="T24" fmla="*/ 66 w 138"/>
                <a:gd name="T25" fmla="*/ 0 h 371"/>
                <a:gd name="T26" fmla="*/ 66 w 138"/>
                <a:gd name="T27" fmla="*/ 0 h 371"/>
                <a:gd name="T28" fmla="*/ 78 w 138"/>
                <a:gd name="T29" fmla="*/ 16 h 371"/>
                <a:gd name="T30" fmla="*/ 91 w 138"/>
                <a:gd name="T31" fmla="*/ 30 h 371"/>
                <a:gd name="T32" fmla="*/ 106 w 138"/>
                <a:gd name="T33" fmla="*/ 42 h 371"/>
                <a:gd name="T34" fmla="*/ 120 w 138"/>
                <a:gd name="T35" fmla="*/ 51 h 371"/>
                <a:gd name="T36" fmla="*/ 120 w 138"/>
                <a:gd name="T37" fmla="*/ 51 h 371"/>
                <a:gd name="T38" fmla="*/ 122 w 138"/>
                <a:gd name="T39" fmla="*/ 61 h 371"/>
                <a:gd name="T40" fmla="*/ 124 w 138"/>
                <a:gd name="T41" fmla="*/ 73 h 371"/>
                <a:gd name="T42" fmla="*/ 127 w 138"/>
                <a:gd name="T43" fmla="*/ 89 h 371"/>
                <a:gd name="T44" fmla="*/ 127 w 138"/>
                <a:gd name="T45" fmla="*/ 89 h 371"/>
                <a:gd name="T46" fmla="*/ 133 w 138"/>
                <a:gd name="T47" fmla="*/ 107 h 371"/>
                <a:gd name="T48" fmla="*/ 136 w 138"/>
                <a:gd name="T49" fmla="*/ 124 h 371"/>
                <a:gd name="T50" fmla="*/ 138 w 138"/>
                <a:gd name="T51" fmla="*/ 142 h 371"/>
                <a:gd name="T52" fmla="*/ 138 w 138"/>
                <a:gd name="T53" fmla="*/ 142 h 371"/>
                <a:gd name="T54" fmla="*/ 129 w 138"/>
                <a:gd name="T55" fmla="*/ 135 h 371"/>
                <a:gd name="T56" fmla="*/ 119 w 138"/>
                <a:gd name="T57" fmla="*/ 124 h 371"/>
                <a:gd name="T58" fmla="*/ 105 w 138"/>
                <a:gd name="T59" fmla="*/ 107 h 371"/>
                <a:gd name="T60" fmla="*/ 105 w 138"/>
                <a:gd name="T61" fmla="*/ 107 h 371"/>
                <a:gd name="T62" fmla="*/ 92 w 138"/>
                <a:gd name="T63" fmla="*/ 87 h 371"/>
                <a:gd name="T64" fmla="*/ 85 w 138"/>
                <a:gd name="T65" fmla="*/ 75 h 371"/>
                <a:gd name="T66" fmla="*/ 82 w 138"/>
                <a:gd name="T67" fmla="*/ 66 h 371"/>
                <a:gd name="T68" fmla="*/ 82 w 138"/>
                <a:gd name="T69" fmla="*/ 66 h 371"/>
                <a:gd name="T70" fmla="*/ 78 w 138"/>
                <a:gd name="T71" fmla="*/ 70 h 371"/>
                <a:gd name="T72" fmla="*/ 75 w 138"/>
                <a:gd name="T73" fmla="*/ 73 h 371"/>
                <a:gd name="T74" fmla="*/ 70 w 138"/>
                <a:gd name="T75" fmla="*/ 82 h 371"/>
                <a:gd name="T76" fmla="*/ 64 w 138"/>
                <a:gd name="T77" fmla="*/ 93 h 371"/>
                <a:gd name="T78" fmla="*/ 57 w 138"/>
                <a:gd name="T79" fmla="*/ 110 h 371"/>
                <a:gd name="T80" fmla="*/ 52 w 138"/>
                <a:gd name="T81" fmla="*/ 131 h 371"/>
                <a:gd name="T82" fmla="*/ 45 w 138"/>
                <a:gd name="T83" fmla="*/ 161 h 371"/>
                <a:gd name="T84" fmla="*/ 45 w 138"/>
                <a:gd name="T85" fmla="*/ 161 h 371"/>
                <a:gd name="T86" fmla="*/ 31 w 138"/>
                <a:gd name="T87" fmla="*/ 222 h 371"/>
                <a:gd name="T88" fmla="*/ 17 w 138"/>
                <a:gd name="T89" fmla="*/ 280 h 371"/>
                <a:gd name="T90" fmla="*/ 7 w 138"/>
                <a:gd name="T91" fmla="*/ 331 h 371"/>
                <a:gd name="T92" fmla="*/ 0 w 138"/>
                <a:gd name="T93" fmla="*/ 371 h 371"/>
                <a:gd name="T94" fmla="*/ 0 w 138"/>
                <a:gd name="T95" fmla="*/ 37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8" h="371">
                  <a:moveTo>
                    <a:pt x="0" y="371"/>
                  </a:moveTo>
                  <a:lnTo>
                    <a:pt x="0" y="371"/>
                  </a:lnTo>
                  <a:lnTo>
                    <a:pt x="19" y="226"/>
                  </a:lnTo>
                  <a:lnTo>
                    <a:pt x="26" y="170"/>
                  </a:lnTo>
                  <a:lnTo>
                    <a:pt x="33" y="126"/>
                  </a:lnTo>
                  <a:lnTo>
                    <a:pt x="33" y="126"/>
                  </a:lnTo>
                  <a:lnTo>
                    <a:pt x="38" y="108"/>
                  </a:lnTo>
                  <a:lnTo>
                    <a:pt x="43" y="93"/>
                  </a:lnTo>
                  <a:lnTo>
                    <a:pt x="54" y="61"/>
                  </a:lnTo>
                  <a:lnTo>
                    <a:pt x="59" y="45"/>
                  </a:lnTo>
                  <a:lnTo>
                    <a:pt x="63" y="31"/>
                  </a:lnTo>
                  <a:lnTo>
                    <a:pt x="66" y="16"/>
                  </a:lnTo>
                  <a:lnTo>
                    <a:pt x="66" y="0"/>
                  </a:lnTo>
                  <a:lnTo>
                    <a:pt x="66" y="0"/>
                  </a:lnTo>
                  <a:lnTo>
                    <a:pt x="78" y="16"/>
                  </a:lnTo>
                  <a:lnTo>
                    <a:pt x="91" y="30"/>
                  </a:lnTo>
                  <a:lnTo>
                    <a:pt x="106" y="42"/>
                  </a:lnTo>
                  <a:lnTo>
                    <a:pt x="120" y="51"/>
                  </a:lnTo>
                  <a:lnTo>
                    <a:pt x="120" y="51"/>
                  </a:lnTo>
                  <a:lnTo>
                    <a:pt x="122" y="61"/>
                  </a:lnTo>
                  <a:lnTo>
                    <a:pt x="124" y="73"/>
                  </a:lnTo>
                  <a:lnTo>
                    <a:pt x="127" y="89"/>
                  </a:lnTo>
                  <a:lnTo>
                    <a:pt x="127" y="89"/>
                  </a:lnTo>
                  <a:lnTo>
                    <a:pt x="133" y="107"/>
                  </a:lnTo>
                  <a:lnTo>
                    <a:pt x="136" y="124"/>
                  </a:lnTo>
                  <a:lnTo>
                    <a:pt x="138" y="142"/>
                  </a:lnTo>
                  <a:lnTo>
                    <a:pt x="138" y="142"/>
                  </a:lnTo>
                  <a:lnTo>
                    <a:pt x="129" y="135"/>
                  </a:lnTo>
                  <a:lnTo>
                    <a:pt x="119" y="124"/>
                  </a:lnTo>
                  <a:lnTo>
                    <a:pt x="105" y="107"/>
                  </a:lnTo>
                  <a:lnTo>
                    <a:pt x="105" y="107"/>
                  </a:lnTo>
                  <a:lnTo>
                    <a:pt x="92" y="87"/>
                  </a:lnTo>
                  <a:lnTo>
                    <a:pt x="85" y="75"/>
                  </a:lnTo>
                  <a:lnTo>
                    <a:pt x="82" y="66"/>
                  </a:lnTo>
                  <a:lnTo>
                    <a:pt x="82" y="66"/>
                  </a:lnTo>
                  <a:lnTo>
                    <a:pt x="78" y="70"/>
                  </a:lnTo>
                  <a:lnTo>
                    <a:pt x="75" y="73"/>
                  </a:lnTo>
                  <a:lnTo>
                    <a:pt x="70" y="82"/>
                  </a:lnTo>
                  <a:lnTo>
                    <a:pt x="64" y="93"/>
                  </a:lnTo>
                  <a:lnTo>
                    <a:pt x="57" y="110"/>
                  </a:lnTo>
                  <a:lnTo>
                    <a:pt x="52" y="131"/>
                  </a:lnTo>
                  <a:lnTo>
                    <a:pt x="45" y="161"/>
                  </a:lnTo>
                  <a:lnTo>
                    <a:pt x="45" y="161"/>
                  </a:lnTo>
                  <a:lnTo>
                    <a:pt x="31" y="222"/>
                  </a:lnTo>
                  <a:lnTo>
                    <a:pt x="17" y="280"/>
                  </a:lnTo>
                  <a:lnTo>
                    <a:pt x="7" y="331"/>
                  </a:lnTo>
                  <a:lnTo>
                    <a:pt x="0" y="371"/>
                  </a:lnTo>
                  <a:lnTo>
                    <a:pt x="0" y="371"/>
                  </a:ln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0" name="Freeform 42"/>
            <p:cNvSpPr>
              <a:spLocks/>
            </p:cNvSpPr>
            <p:nvPr/>
          </p:nvSpPr>
          <p:spPr bwMode="auto">
            <a:xfrm>
              <a:off x="964" y="2413"/>
              <a:ext cx="157" cy="432"/>
            </a:xfrm>
            <a:custGeom>
              <a:avLst/>
              <a:gdLst>
                <a:gd name="T0" fmla="*/ 255 w 315"/>
                <a:gd name="T1" fmla="*/ 0 h 863"/>
                <a:gd name="T2" fmla="*/ 262 w 315"/>
                <a:gd name="T3" fmla="*/ 59 h 863"/>
                <a:gd name="T4" fmla="*/ 281 w 315"/>
                <a:gd name="T5" fmla="*/ 98 h 863"/>
                <a:gd name="T6" fmla="*/ 304 w 315"/>
                <a:gd name="T7" fmla="*/ 138 h 863"/>
                <a:gd name="T8" fmla="*/ 315 w 315"/>
                <a:gd name="T9" fmla="*/ 155 h 863"/>
                <a:gd name="T10" fmla="*/ 281 w 315"/>
                <a:gd name="T11" fmla="*/ 407 h 863"/>
                <a:gd name="T12" fmla="*/ 266 w 315"/>
                <a:gd name="T13" fmla="*/ 507 h 863"/>
                <a:gd name="T14" fmla="*/ 250 w 315"/>
                <a:gd name="T15" fmla="*/ 569 h 863"/>
                <a:gd name="T16" fmla="*/ 234 w 315"/>
                <a:gd name="T17" fmla="*/ 633 h 863"/>
                <a:gd name="T18" fmla="*/ 229 w 315"/>
                <a:gd name="T19" fmla="*/ 684 h 863"/>
                <a:gd name="T20" fmla="*/ 229 w 315"/>
                <a:gd name="T21" fmla="*/ 717 h 863"/>
                <a:gd name="T22" fmla="*/ 224 w 315"/>
                <a:gd name="T23" fmla="*/ 828 h 863"/>
                <a:gd name="T24" fmla="*/ 220 w 315"/>
                <a:gd name="T25" fmla="*/ 863 h 863"/>
                <a:gd name="T26" fmla="*/ 183 w 315"/>
                <a:gd name="T27" fmla="*/ 863 h 863"/>
                <a:gd name="T28" fmla="*/ 134 w 315"/>
                <a:gd name="T29" fmla="*/ 856 h 863"/>
                <a:gd name="T30" fmla="*/ 119 w 315"/>
                <a:gd name="T31" fmla="*/ 850 h 863"/>
                <a:gd name="T32" fmla="*/ 92 w 315"/>
                <a:gd name="T33" fmla="*/ 838 h 863"/>
                <a:gd name="T34" fmla="*/ 91 w 315"/>
                <a:gd name="T35" fmla="*/ 835 h 863"/>
                <a:gd name="T36" fmla="*/ 92 w 315"/>
                <a:gd name="T37" fmla="*/ 833 h 863"/>
                <a:gd name="T38" fmla="*/ 98 w 315"/>
                <a:gd name="T39" fmla="*/ 773 h 863"/>
                <a:gd name="T40" fmla="*/ 110 w 315"/>
                <a:gd name="T41" fmla="*/ 663 h 863"/>
                <a:gd name="T42" fmla="*/ 113 w 315"/>
                <a:gd name="T43" fmla="*/ 637 h 863"/>
                <a:gd name="T44" fmla="*/ 119 w 315"/>
                <a:gd name="T45" fmla="*/ 551 h 863"/>
                <a:gd name="T46" fmla="*/ 117 w 315"/>
                <a:gd name="T47" fmla="*/ 492 h 863"/>
                <a:gd name="T48" fmla="*/ 98 w 315"/>
                <a:gd name="T49" fmla="*/ 558 h 863"/>
                <a:gd name="T50" fmla="*/ 0 w 315"/>
                <a:gd name="T51" fmla="*/ 546 h 863"/>
                <a:gd name="T52" fmla="*/ 0 w 315"/>
                <a:gd name="T53" fmla="*/ 474 h 863"/>
                <a:gd name="T54" fmla="*/ 8 w 315"/>
                <a:gd name="T55" fmla="*/ 362 h 863"/>
                <a:gd name="T56" fmla="*/ 14 w 315"/>
                <a:gd name="T57" fmla="*/ 322 h 863"/>
                <a:gd name="T58" fmla="*/ 36 w 315"/>
                <a:gd name="T59" fmla="*/ 210 h 863"/>
                <a:gd name="T60" fmla="*/ 50 w 315"/>
                <a:gd name="T61" fmla="*/ 159 h 863"/>
                <a:gd name="T62" fmla="*/ 54 w 315"/>
                <a:gd name="T63" fmla="*/ 143 h 863"/>
                <a:gd name="T64" fmla="*/ 64 w 315"/>
                <a:gd name="T65" fmla="*/ 124 h 863"/>
                <a:gd name="T66" fmla="*/ 70 w 315"/>
                <a:gd name="T67" fmla="*/ 119 h 863"/>
                <a:gd name="T68" fmla="*/ 96 w 315"/>
                <a:gd name="T69" fmla="*/ 98 h 863"/>
                <a:gd name="T70" fmla="*/ 133 w 315"/>
                <a:gd name="T71" fmla="*/ 78 h 863"/>
                <a:gd name="T72" fmla="*/ 157 w 315"/>
                <a:gd name="T73" fmla="*/ 68 h 863"/>
                <a:gd name="T74" fmla="*/ 204 w 315"/>
                <a:gd name="T75" fmla="*/ 43 h 863"/>
                <a:gd name="T76" fmla="*/ 227 w 315"/>
                <a:gd name="T77" fmla="*/ 26 h 863"/>
                <a:gd name="T78" fmla="*/ 255 w 315"/>
                <a:gd name="T79" fmla="*/ 0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5" h="863">
                  <a:moveTo>
                    <a:pt x="255" y="0"/>
                  </a:moveTo>
                  <a:lnTo>
                    <a:pt x="255" y="0"/>
                  </a:lnTo>
                  <a:lnTo>
                    <a:pt x="259" y="36"/>
                  </a:lnTo>
                  <a:lnTo>
                    <a:pt x="262" y="59"/>
                  </a:lnTo>
                  <a:lnTo>
                    <a:pt x="269" y="78"/>
                  </a:lnTo>
                  <a:lnTo>
                    <a:pt x="281" y="98"/>
                  </a:lnTo>
                  <a:lnTo>
                    <a:pt x="281" y="98"/>
                  </a:lnTo>
                  <a:lnTo>
                    <a:pt x="304" y="138"/>
                  </a:lnTo>
                  <a:lnTo>
                    <a:pt x="315" y="155"/>
                  </a:lnTo>
                  <a:lnTo>
                    <a:pt x="315" y="155"/>
                  </a:lnTo>
                  <a:lnTo>
                    <a:pt x="297" y="292"/>
                  </a:lnTo>
                  <a:lnTo>
                    <a:pt x="281" y="407"/>
                  </a:lnTo>
                  <a:lnTo>
                    <a:pt x="274" y="462"/>
                  </a:lnTo>
                  <a:lnTo>
                    <a:pt x="266" y="507"/>
                  </a:lnTo>
                  <a:lnTo>
                    <a:pt x="266" y="507"/>
                  </a:lnTo>
                  <a:lnTo>
                    <a:pt x="250" y="569"/>
                  </a:lnTo>
                  <a:lnTo>
                    <a:pt x="239" y="612"/>
                  </a:lnTo>
                  <a:lnTo>
                    <a:pt x="234" y="633"/>
                  </a:lnTo>
                  <a:lnTo>
                    <a:pt x="231" y="656"/>
                  </a:lnTo>
                  <a:lnTo>
                    <a:pt x="229" y="684"/>
                  </a:lnTo>
                  <a:lnTo>
                    <a:pt x="229" y="717"/>
                  </a:lnTo>
                  <a:lnTo>
                    <a:pt x="229" y="717"/>
                  </a:lnTo>
                  <a:lnTo>
                    <a:pt x="227" y="782"/>
                  </a:lnTo>
                  <a:lnTo>
                    <a:pt x="224" y="828"/>
                  </a:lnTo>
                  <a:lnTo>
                    <a:pt x="220" y="863"/>
                  </a:lnTo>
                  <a:lnTo>
                    <a:pt x="220" y="863"/>
                  </a:lnTo>
                  <a:lnTo>
                    <a:pt x="210" y="863"/>
                  </a:lnTo>
                  <a:lnTo>
                    <a:pt x="183" y="863"/>
                  </a:lnTo>
                  <a:lnTo>
                    <a:pt x="150" y="857"/>
                  </a:lnTo>
                  <a:lnTo>
                    <a:pt x="134" y="856"/>
                  </a:lnTo>
                  <a:lnTo>
                    <a:pt x="119" y="850"/>
                  </a:lnTo>
                  <a:lnTo>
                    <a:pt x="119" y="850"/>
                  </a:lnTo>
                  <a:lnTo>
                    <a:pt x="98" y="842"/>
                  </a:lnTo>
                  <a:lnTo>
                    <a:pt x="92" y="838"/>
                  </a:lnTo>
                  <a:lnTo>
                    <a:pt x="91" y="836"/>
                  </a:lnTo>
                  <a:lnTo>
                    <a:pt x="91" y="835"/>
                  </a:lnTo>
                  <a:lnTo>
                    <a:pt x="91" y="835"/>
                  </a:lnTo>
                  <a:lnTo>
                    <a:pt x="92" y="833"/>
                  </a:lnTo>
                  <a:lnTo>
                    <a:pt x="92" y="833"/>
                  </a:lnTo>
                  <a:lnTo>
                    <a:pt x="98" y="773"/>
                  </a:lnTo>
                  <a:lnTo>
                    <a:pt x="103" y="719"/>
                  </a:lnTo>
                  <a:lnTo>
                    <a:pt x="110" y="663"/>
                  </a:lnTo>
                  <a:lnTo>
                    <a:pt x="110" y="663"/>
                  </a:lnTo>
                  <a:lnTo>
                    <a:pt x="113" y="637"/>
                  </a:lnTo>
                  <a:lnTo>
                    <a:pt x="115" y="607"/>
                  </a:lnTo>
                  <a:lnTo>
                    <a:pt x="119" y="551"/>
                  </a:lnTo>
                  <a:lnTo>
                    <a:pt x="117" y="509"/>
                  </a:lnTo>
                  <a:lnTo>
                    <a:pt x="117" y="492"/>
                  </a:lnTo>
                  <a:lnTo>
                    <a:pt x="105" y="544"/>
                  </a:lnTo>
                  <a:lnTo>
                    <a:pt x="98" y="558"/>
                  </a:lnTo>
                  <a:lnTo>
                    <a:pt x="0" y="546"/>
                  </a:lnTo>
                  <a:lnTo>
                    <a:pt x="0" y="546"/>
                  </a:lnTo>
                  <a:lnTo>
                    <a:pt x="0" y="527"/>
                  </a:lnTo>
                  <a:lnTo>
                    <a:pt x="0" y="474"/>
                  </a:lnTo>
                  <a:lnTo>
                    <a:pt x="5" y="402"/>
                  </a:lnTo>
                  <a:lnTo>
                    <a:pt x="8" y="362"/>
                  </a:lnTo>
                  <a:lnTo>
                    <a:pt x="14" y="322"/>
                  </a:lnTo>
                  <a:lnTo>
                    <a:pt x="14" y="322"/>
                  </a:lnTo>
                  <a:lnTo>
                    <a:pt x="26" y="255"/>
                  </a:lnTo>
                  <a:lnTo>
                    <a:pt x="36" y="210"/>
                  </a:lnTo>
                  <a:lnTo>
                    <a:pt x="45" y="180"/>
                  </a:lnTo>
                  <a:lnTo>
                    <a:pt x="50" y="159"/>
                  </a:lnTo>
                  <a:lnTo>
                    <a:pt x="50" y="159"/>
                  </a:lnTo>
                  <a:lnTo>
                    <a:pt x="54" y="143"/>
                  </a:lnTo>
                  <a:lnTo>
                    <a:pt x="59" y="133"/>
                  </a:lnTo>
                  <a:lnTo>
                    <a:pt x="64" y="124"/>
                  </a:lnTo>
                  <a:lnTo>
                    <a:pt x="64" y="124"/>
                  </a:lnTo>
                  <a:lnTo>
                    <a:pt x="70" y="119"/>
                  </a:lnTo>
                  <a:lnTo>
                    <a:pt x="84" y="106"/>
                  </a:lnTo>
                  <a:lnTo>
                    <a:pt x="96" y="98"/>
                  </a:lnTo>
                  <a:lnTo>
                    <a:pt x="112" y="89"/>
                  </a:lnTo>
                  <a:lnTo>
                    <a:pt x="133" y="78"/>
                  </a:lnTo>
                  <a:lnTo>
                    <a:pt x="157" y="68"/>
                  </a:lnTo>
                  <a:lnTo>
                    <a:pt x="157" y="68"/>
                  </a:lnTo>
                  <a:lnTo>
                    <a:pt x="183" y="56"/>
                  </a:lnTo>
                  <a:lnTo>
                    <a:pt x="204" y="43"/>
                  </a:lnTo>
                  <a:lnTo>
                    <a:pt x="204" y="43"/>
                  </a:lnTo>
                  <a:lnTo>
                    <a:pt x="227" y="26"/>
                  </a:lnTo>
                  <a:lnTo>
                    <a:pt x="243" y="12"/>
                  </a:lnTo>
                  <a:lnTo>
                    <a:pt x="255" y="0"/>
                  </a:lnTo>
                  <a:lnTo>
                    <a:pt x="255"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1" name="Freeform 43"/>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 name="T110" fmla="*/ 58 w 107"/>
                <a:gd name="T111" fmla="*/ 516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lnTo>
                    <a:pt x="58" y="516"/>
                  </a:ln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2" name="Freeform 44"/>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3" name="Freeform 45"/>
            <p:cNvSpPr>
              <a:spLocks/>
            </p:cNvSpPr>
            <p:nvPr/>
          </p:nvSpPr>
          <p:spPr bwMode="auto">
            <a:xfrm>
              <a:off x="1072" y="2233"/>
              <a:ext cx="129" cy="137"/>
            </a:xfrm>
            <a:custGeom>
              <a:avLst/>
              <a:gdLst>
                <a:gd name="T0" fmla="*/ 250 w 257"/>
                <a:gd name="T1" fmla="*/ 208 h 273"/>
                <a:gd name="T2" fmla="*/ 253 w 257"/>
                <a:gd name="T3" fmla="*/ 184 h 273"/>
                <a:gd name="T4" fmla="*/ 253 w 257"/>
                <a:gd name="T5" fmla="*/ 138 h 273"/>
                <a:gd name="T6" fmla="*/ 255 w 257"/>
                <a:gd name="T7" fmla="*/ 116 h 273"/>
                <a:gd name="T8" fmla="*/ 255 w 257"/>
                <a:gd name="T9" fmla="*/ 79 h 273"/>
                <a:gd name="T10" fmla="*/ 253 w 257"/>
                <a:gd name="T11" fmla="*/ 72 h 273"/>
                <a:gd name="T12" fmla="*/ 245 w 257"/>
                <a:gd name="T13" fmla="*/ 60 h 273"/>
                <a:gd name="T14" fmla="*/ 238 w 257"/>
                <a:gd name="T15" fmla="*/ 54 h 273"/>
                <a:gd name="T16" fmla="*/ 229 w 257"/>
                <a:gd name="T17" fmla="*/ 47 h 273"/>
                <a:gd name="T18" fmla="*/ 213 w 257"/>
                <a:gd name="T19" fmla="*/ 28 h 273"/>
                <a:gd name="T20" fmla="*/ 204 w 257"/>
                <a:gd name="T21" fmla="*/ 21 h 273"/>
                <a:gd name="T22" fmla="*/ 201 w 257"/>
                <a:gd name="T23" fmla="*/ 23 h 273"/>
                <a:gd name="T24" fmla="*/ 164 w 257"/>
                <a:gd name="T25" fmla="*/ 2 h 273"/>
                <a:gd name="T26" fmla="*/ 49 w 257"/>
                <a:gd name="T27" fmla="*/ 25 h 273"/>
                <a:gd name="T28" fmla="*/ 45 w 257"/>
                <a:gd name="T29" fmla="*/ 26 h 273"/>
                <a:gd name="T30" fmla="*/ 28 w 257"/>
                <a:gd name="T31" fmla="*/ 39 h 273"/>
                <a:gd name="T32" fmla="*/ 19 w 257"/>
                <a:gd name="T33" fmla="*/ 58 h 273"/>
                <a:gd name="T34" fmla="*/ 15 w 257"/>
                <a:gd name="T35" fmla="*/ 72 h 273"/>
                <a:gd name="T36" fmla="*/ 8 w 257"/>
                <a:gd name="T37" fmla="*/ 112 h 273"/>
                <a:gd name="T38" fmla="*/ 1 w 257"/>
                <a:gd name="T39" fmla="*/ 142 h 273"/>
                <a:gd name="T40" fmla="*/ 0 w 257"/>
                <a:gd name="T41" fmla="*/ 170 h 273"/>
                <a:gd name="T42" fmla="*/ 5 w 257"/>
                <a:gd name="T43" fmla="*/ 200 h 273"/>
                <a:gd name="T44" fmla="*/ 10 w 257"/>
                <a:gd name="T45" fmla="*/ 207 h 273"/>
                <a:gd name="T46" fmla="*/ 28 w 257"/>
                <a:gd name="T47" fmla="*/ 226 h 273"/>
                <a:gd name="T48" fmla="*/ 56 w 257"/>
                <a:gd name="T49" fmla="*/ 245 h 273"/>
                <a:gd name="T50" fmla="*/ 91 w 257"/>
                <a:gd name="T51" fmla="*/ 261 h 273"/>
                <a:gd name="T52" fmla="*/ 129 w 257"/>
                <a:gd name="T53" fmla="*/ 271 h 273"/>
                <a:gd name="T54" fmla="*/ 169 w 257"/>
                <a:gd name="T55" fmla="*/ 271 h 273"/>
                <a:gd name="T56" fmla="*/ 197 w 257"/>
                <a:gd name="T57" fmla="*/ 264 h 273"/>
                <a:gd name="T58" fmla="*/ 215 w 257"/>
                <a:gd name="T59" fmla="*/ 254 h 273"/>
                <a:gd name="T60" fmla="*/ 231 w 257"/>
                <a:gd name="T61" fmla="*/ 240 h 273"/>
                <a:gd name="T62" fmla="*/ 243 w 257"/>
                <a:gd name="T63" fmla="*/ 219 h 273"/>
                <a:gd name="T64" fmla="*/ 250 w 257"/>
                <a:gd name="T65" fmla="*/ 20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7" h="273">
                  <a:moveTo>
                    <a:pt x="250" y="208"/>
                  </a:moveTo>
                  <a:lnTo>
                    <a:pt x="250" y="208"/>
                  </a:lnTo>
                  <a:lnTo>
                    <a:pt x="252" y="196"/>
                  </a:lnTo>
                  <a:lnTo>
                    <a:pt x="253" y="184"/>
                  </a:lnTo>
                  <a:lnTo>
                    <a:pt x="255" y="161"/>
                  </a:lnTo>
                  <a:lnTo>
                    <a:pt x="253" y="138"/>
                  </a:lnTo>
                  <a:lnTo>
                    <a:pt x="253" y="138"/>
                  </a:lnTo>
                  <a:lnTo>
                    <a:pt x="255" y="116"/>
                  </a:lnTo>
                  <a:lnTo>
                    <a:pt x="257" y="96"/>
                  </a:lnTo>
                  <a:lnTo>
                    <a:pt x="255" y="79"/>
                  </a:lnTo>
                  <a:lnTo>
                    <a:pt x="255" y="79"/>
                  </a:lnTo>
                  <a:lnTo>
                    <a:pt x="253" y="72"/>
                  </a:lnTo>
                  <a:lnTo>
                    <a:pt x="252" y="67"/>
                  </a:lnTo>
                  <a:lnTo>
                    <a:pt x="245" y="60"/>
                  </a:lnTo>
                  <a:lnTo>
                    <a:pt x="239" y="56"/>
                  </a:lnTo>
                  <a:lnTo>
                    <a:pt x="238" y="54"/>
                  </a:lnTo>
                  <a:lnTo>
                    <a:pt x="238" y="54"/>
                  </a:lnTo>
                  <a:lnTo>
                    <a:pt x="229" y="47"/>
                  </a:lnTo>
                  <a:lnTo>
                    <a:pt x="213" y="28"/>
                  </a:lnTo>
                  <a:lnTo>
                    <a:pt x="213" y="28"/>
                  </a:lnTo>
                  <a:lnTo>
                    <a:pt x="206" y="21"/>
                  </a:lnTo>
                  <a:lnTo>
                    <a:pt x="204" y="21"/>
                  </a:lnTo>
                  <a:lnTo>
                    <a:pt x="203" y="21"/>
                  </a:lnTo>
                  <a:lnTo>
                    <a:pt x="201" y="23"/>
                  </a:lnTo>
                  <a:lnTo>
                    <a:pt x="199" y="25"/>
                  </a:lnTo>
                  <a:lnTo>
                    <a:pt x="164" y="2"/>
                  </a:lnTo>
                  <a:lnTo>
                    <a:pt x="112" y="0"/>
                  </a:lnTo>
                  <a:lnTo>
                    <a:pt x="49" y="25"/>
                  </a:lnTo>
                  <a:lnTo>
                    <a:pt x="49" y="25"/>
                  </a:lnTo>
                  <a:lnTo>
                    <a:pt x="45" y="26"/>
                  </a:lnTo>
                  <a:lnTo>
                    <a:pt x="35" y="33"/>
                  </a:lnTo>
                  <a:lnTo>
                    <a:pt x="28" y="39"/>
                  </a:lnTo>
                  <a:lnTo>
                    <a:pt x="22" y="47"/>
                  </a:lnTo>
                  <a:lnTo>
                    <a:pt x="19" y="58"/>
                  </a:lnTo>
                  <a:lnTo>
                    <a:pt x="15" y="72"/>
                  </a:lnTo>
                  <a:lnTo>
                    <a:pt x="15" y="72"/>
                  </a:lnTo>
                  <a:lnTo>
                    <a:pt x="8" y="112"/>
                  </a:lnTo>
                  <a:lnTo>
                    <a:pt x="8" y="112"/>
                  </a:lnTo>
                  <a:lnTo>
                    <a:pt x="7" y="121"/>
                  </a:lnTo>
                  <a:lnTo>
                    <a:pt x="1" y="142"/>
                  </a:lnTo>
                  <a:lnTo>
                    <a:pt x="0" y="156"/>
                  </a:lnTo>
                  <a:lnTo>
                    <a:pt x="0" y="170"/>
                  </a:lnTo>
                  <a:lnTo>
                    <a:pt x="1" y="186"/>
                  </a:lnTo>
                  <a:lnTo>
                    <a:pt x="5" y="200"/>
                  </a:lnTo>
                  <a:lnTo>
                    <a:pt x="5" y="200"/>
                  </a:lnTo>
                  <a:lnTo>
                    <a:pt x="10" y="207"/>
                  </a:lnTo>
                  <a:lnTo>
                    <a:pt x="17" y="215"/>
                  </a:lnTo>
                  <a:lnTo>
                    <a:pt x="28" y="226"/>
                  </a:lnTo>
                  <a:lnTo>
                    <a:pt x="40" y="235"/>
                  </a:lnTo>
                  <a:lnTo>
                    <a:pt x="56" y="245"/>
                  </a:lnTo>
                  <a:lnTo>
                    <a:pt x="73" y="254"/>
                  </a:lnTo>
                  <a:lnTo>
                    <a:pt x="91" y="261"/>
                  </a:lnTo>
                  <a:lnTo>
                    <a:pt x="110" y="268"/>
                  </a:lnTo>
                  <a:lnTo>
                    <a:pt x="129" y="271"/>
                  </a:lnTo>
                  <a:lnTo>
                    <a:pt x="150" y="273"/>
                  </a:lnTo>
                  <a:lnTo>
                    <a:pt x="169" y="271"/>
                  </a:lnTo>
                  <a:lnTo>
                    <a:pt x="189" y="268"/>
                  </a:lnTo>
                  <a:lnTo>
                    <a:pt x="197" y="264"/>
                  </a:lnTo>
                  <a:lnTo>
                    <a:pt x="206" y="259"/>
                  </a:lnTo>
                  <a:lnTo>
                    <a:pt x="215" y="254"/>
                  </a:lnTo>
                  <a:lnTo>
                    <a:pt x="222" y="247"/>
                  </a:lnTo>
                  <a:lnTo>
                    <a:pt x="231" y="240"/>
                  </a:lnTo>
                  <a:lnTo>
                    <a:pt x="238" y="229"/>
                  </a:lnTo>
                  <a:lnTo>
                    <a:pt x="243" y="219"/>
                  </a:lnTo>
                  <a:lnTo>
                    <a:pt x="250" y="208"/>
                  </a:lnTo>
                  <a:lnTo>
                    <a:pt x="250" y="208"/>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4" name="Freeform 46"/>
            <p:cNvSpPr>
              <a:spLocks/>
            </p:cNvSpPr>
            <p:nvPr/>
          </p:nvSpPr>
          <p:spPr bwMode="auto">
            <a:xfrm>
              <a:off x="1068" y="2257"/>
              <a:ext cx="136" cy="163"/>
            </a:xfrm>
            <a:custGeom>
              <a:avLst/>
              <a:gdLst>
                <a:gd name="T0" fmla="*/ 261 w 273"/>
                <a:gd name="T1" fmla="*/ 132 h 328"/>
                <a:gd name="T2" fmla="*/ 255 w 273"/>
                <a:gd name="T3" fmla="*/ 135 h 328"/>
                <a:gd name="T4" fmla="*/ 248 w 273"/>
                <a:gd name="T5" fmla="*/ 151 h 328"/>
                <a:gd name="T6" fmla="*/ 247 w 273"/>
                <a:gd name="T7" fmla="*/ 163 h 328"/>
                <a:gd name="T8" fmla="*/ 245 w 273"/>
                <a:gd name="T9" fmla="*/ 172 h 328"/>
                <a:gd name="T10" fmla="*/ 240 w 273"/>
                <a:gd name="T11" fmla="*/ 179 h 328"/>
                <a:gd name="T12" fmla="*/ 236 w 273"/>
                <a:gd name="T13" fmla="*/ 67 h 328"/>
                <a:gd name="T14" fmla="*/ 234 w 273"/>
                <a:gd name="T15" fmla="*/ 56 h 328"/>
                <a:gd name="T16" fmla="*/ 224 w 273"/>
                <a:gd name="T17" fmla="*/ 34 h 328"/>
                <a:gd name="T18" fmla="*/ 201 w 273"/>
                <a:gd name="T19" fmla="*/ 14 h 328"/>
                <a:gd name="T20" fmla="*/ 164 w 273"/>
                <a:gd name="T21" fmla="*/ 2 h 328"/>
                <a:gd name="T22" fmla="*/ 140 w 273"/>
                <a:gd name="T23" fmla="*/ 0 h 328"/>
                <a:gd name="T24" fmla="*/ 93 w 273"/>
                <a:gd name="T25" fmla="*/ 7 h 328"/>
                <a:gd name="T26" fmla="*/ 59 w 273"/>
                <a:gd name="T27" fmla="*/ 25 h 328"/>
                <a:gd name="T28" fmla="*/ 38 w 273"/>
                <a:gd name="T29" fmla="*/ 49 h 328"/>
                <a:gd name="T30" fmla="*/ 31 w 273"/>
                <a:gd name="T31" fmla="*/ 77 h 328"/>
                <a:gd name="T32" fmla="*/ 33 w 273"/>
                <a:gd name="T33" fmla="*/ 165 h 328"/>
                <a:gd name="T34" fmla="*/ 24 w 273"/>
                <a:gd name="T35" fmla="*/ 154 h 328"/>
                <a:gd name="T36" fmla="*/ 17 w 273"/>
                <a:gd name="T37" fmla="*/ 146 h 328"/>
                <a:gd name="T38" fmla="*/ 12 w 273"/>
                <a:gd name="T39" fmla="*/ 142 h 328"/>
                <a:gd name="T40" fmla="*/ 5 w 273"/>
                <a:gd name="T41" fmla="*/ 146 h 328"/>
                <a:gd name="T42" fmla="*/ 2 w 273"/>
                <a:gd name="T43" fmla="*/ 156 h 328"/>
                <a:gd name="T44" fmla="*/ 0 w 273"/>
                <a:gd name="T45" fmla="*/ 170 h 328"/>
                <a:gd name="T46" fmla="*/ 5 w 273"/>
                <a:gd name="T47" fmla="*/ 184 h 328"/>
                <a:gd name="T48" fmla="*/ 21 w 273"/>
                <a:gd name="T49" fmla="*/ 216 h 328"/>
                <a:gd name="T50" fmla="*/ 30 w 273"/>
                <a:gd name="T51" fmla="*/ 230 h 328"/>
                <a:gd name="T52" fmla="*/ 38 w 273"/>
                <a:gd name="T53" fmla="*/ 235 h 328"/>
                <a:gd name="T54" fmla="*/ 42 w 273"/>
                <a:gd name="T55" fmla="*/ 235 h 328"/>
                <a:gd name="T56" fmla="*/ 52 w 273"/>
                <a:gd name="T57" fmla="*/ 256 h 328"/>
                <a:gd name="T58" fmla="*/ 86 w 273"/>
                <a:gd name="T59" fmla="*/ 298 h 328"/>
                <a:gd name="T60" fmla="*/ 105 w 273"/>
                <a:gd name="T61" fmla="*/ 315 h 328"/>
                <a:gd name="T62" fmla="*/ 128 w 273"/>
                <a:gd name="T63" fmla="*/ 326 h 328"/>
                <a:gd name="T64" fmla="*/ 149 w 273"/>
                <a:gd name="T65" fmla="*/ 326 h 328"/>
                <a:gd name="T66" fmla="*/ 166 w 273"/>
                <a:gd name="T67" fmla="*/ 321 h 328"/>
                <a:gd name="T68" fmla="*/ 177 w 273"/>
                <a:gd name="T69" fmla="*/ 310 h 328"/>
                <a:gd name="T70" fmla="*/ 189 w 273"/>
                <a:gd name="T71" fmla="*/ 298 h 328"/>
                <a:gd name="T72" fmla="*/ 224 w 273"/>
                <a:gd name="T73" fmla="*/ 256 h 328"/>
                <a:gd name="T74" fmla="*/ 236 w 273"/>
                <a:gd name="T75" fmla="*/ 233 h 328"/>
                <a:gd name="T76" fmla="*/ 241 w 273"/>
                <a:gd name="T77" fmla="*/ 233 h 328"/>
                <a:gd name="T78" fmla="*/ 254 w 273"/>
                <a:gd name="T79" fmla="*/ 226 h 328"/>
                <a:gd name="T80" fmla="*/ 259 w 273"/>
                <a:gd name="T81" fmla="*/ 216 h 328"/>
                <a:gd name="T82" fmla="*/ 268 w 273"/>
                <a:gd name="T83" fmla="*/ 186 h 328"/>
                <a:gd name="T84" fmla="*/ 271 w 273"/>
                <a:gd name="T85" fmla="*/ 156 h 328"/>
                <a:gd name="T86" fmla="*/ 271 w 273"/>
                <a:gd name="T87" fmla="*/ 137 h 328"/>
                <a:gd name="T88" fmla="*/ 261 w 273"/>
                <a:gd name="T89" fmla="*/ 132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3" h="328">
                  <a:moveTo>
                    <a:pt x="261" y="132"/>
                  </a:moveTo>
                  <a:lnTo>
                    <a:pt x="261" y="132"/>
                  </a:lnTo>
                  <a:lnTo>
                    <a:pt x="259" y="133"/>
                  </a:lnTo>
                  <a:lnTo>
                    <a:pt x="255" y="135"/>
                  </a:lnTo>
                  <a:lnTo>
                    <a:pt x="252" y="142"/>
                  </a:lnTo>
                  <a:lnTo>
                    <a:pt x="248" y="151"/>
                  </a:lnTo>
                  <a:lnTo>
                    <a:pt x="247" y="163"/>
                  </a:lnTo>
                  <a:lnTo>
                    <a:pt x="247" y="163"/>
                  </a:lnTo>
                  <a:lnTo>
                    <a:pt x="247" y="168"/>
                  </a:lnTo>
                  <a:lnTo>
                    <a:pt x="245" y="172"/>
                  </a:lnTo>
                  <a:lnTo>
                    <a:pt x="240" y="179"/>
                  </a:lnTo>
                  <a:lnTo>
                    <a:pt x="240" y="179"/>
                  </a:lnTo>
                  <a:lnTo>
                    <a:pt x="238" y="114"/>
                  </a:lnTo>
                  <a:lnTo>
                    <a:pt x="236" y="67"/>
                  </a:lnTo>
                  <a:lnTo>
                    <a:pt x="236" y="67"/>
                  </a:lnTo>
                  <a:lnTo>
                    <a:pt x="234" y="56"/>
                  </a:lnTo>
                  <a:lnTo>
                    <a:pt x="231" y="46"/>
                  </a:lnTo>
                  <a:lnTo>
                    <a:pt x="224" y="34"/>
                  </a:lnTo>
                  <a:lnTo>
                    <a:pt x="213" y="23"/>
                  </a:lnTo>
                  <a:lnTo>
                    <a:pt x="201" y="14"/>
                  </a:lnTo>
                  <a:lnTo>
                    <a:pt x="184" y="7"/>
                  </a:lnTo>
                  <a:lnTo>
                    <a:pt x="164" y="2"/>
                  </a:lnTo>
                  <a:lnTo>
                    <a:pt x="140" y="0"/>
                  </a:lnTo>
                  <a:lnTo>
                    <a:pt x="140" y="0"/>
                  </a:lnTo>
                  <a:lnTo>
                    <a:pt x="114" y="2"/>
                  </a:lnTo>
                  <a:lnTo>
                    <a:pt x="93" y="7"/>
                  </a:lnTo>
                  <a:lnTo>
                    <a:pt x="73" y="16"/>
                  </a:lnTo>
                  <a:lnTo>
                    <a:pt x="59" y="25"/>
                  </a:lnTo>
                  <a:lnTo>
                    <a:pt x="47" y="37"/>
                  </a:lnTo>
                  <a:lnTo>
                    <a:pt x="38" y="49"/>
                  </a:lnTo>
                  <a:lnTo>
                    <a:pt x="33" y="63"/>
                  </a:lnTo>
                  <a:lnTo>
                    <a:pt x="31" y="77"/>
                  </a:lnTo>
                  <a:lnTo>
                    <a:pt x="31" y="77"/>
                  </a:lnTo>
                  <a:lnTo>
                    <a:pt x="33" y="165"/>
                  </a:lnTo>
                  <a:lnTo>
                    <a:pt x="33" y="165"/>
                  </a:lnTo>
                  <a:lnTo>
                    <a:pt x="24" y="154"/>
                  </a:lnTo>
                  <a:lnTo>
                    <a:pt x="17" y="146"/>
                  </a:lnTo>
                  <a:lnTo>
                    <a:pt x="17" y="146"/>
                  </a:lnTo>
                  <a:lnTo>
                    <a:pt x="16" y="142"/>
                  </a:lnTo>
                  <a:lnTo>
                    <a:pt x="12" y="142"/>
                  </a:lnTo>
                  <a:lnTo>
                    <a:pt x="9" y="144"/>
                  </a:lnTo>
                  <a:lnTo>
                    <a:pt x="5" y="146"/>
                  </a:lnTo>
                  <a:lnTo>
                    <a:pt x="3" y="149"/>
                  </a:lnTo>
                  <a:lnTo>
                    <a:pt x="2" y="156"/>
                  </a:lnTo>
                  <a:lnTo>
                    <a:pt x="0" y="161"/>
                  </a:lnTo>
                  <a:lnTo>
                    <a:pt x="0" y="170"/>
                  </a:lnTo>
                  <a:lnTo>
                    <a:pt x="0" y="170"/>
                  </a:lnTo>
                  <a:lnTo>
                    <a:pt x="5" y="184"/>
                  </a:lnTo>
                  <a:lnTo>
                    <a:pt x="10" y="196"/>
                  </a:lnTo>
                  <a:lnTo>
                    <a:pt x="21" y="216"/>
                  </a:lnTo>
                  <a:lnTo>
                    <a:pt x="21" y="216"/>
                  </a:lnTo>
                  <a:lnTo>
                    <a:pt x="30" y="230"/>
                  </a:lnTo>
                  <a:lnTo>
                    <a:pt x="35" y="233"/>
                  </a:lnTo>
                  <a:lnTo>
                    <a:pt x="38" y="235"/>
                  </a:lnTo>
                  <a:lnTo>
                    <a:pt x="42" y="235"/>
                  </a:lnTo>
                  <a:lnTo>
                    <a:pt x="42" y="235"/>
                  </a:lnTo>
                  <a:lnTo>
                    <a:pt x="45" y="245"/>
                  </a:lnTo>
                  <a:lnTo>
                    <a:pt x="52" y="256"/>
                  </a:lnTo>
                  <a:lnTo>
                    <a:pt x="66" y="277"/>
                  </a:lnTo>
                  <a:lnTo>
                    <a:pt x="86" y="298"/>
                  </a:lnTo>
                  <a:lnTo>
                    <a:pt x="105" y="315"/>
                  </a:lnTo>
                  <a:lnTo>
                    <a:pt x="105" y="315"/>
                  </a:lnTo>
                  <a:lnTo>
                    <a:pt x="117" y="322"/>
                  </a:lnTo>
                  <a:lnTo>
                    <a:pt x="128" y="326"/>
                  </a:lnTo>
                  <a:lnTo>
                    <a:pt x="138" y="328"/>
                  </a:lnTo>
                  <a:lnTo>
                    <a:pt x="149" y="326"/>
                  </a:lnTo>
                  <a:lnTo>
                    <a:pt x="157" y="324"/>
                  </a:lnTo>
                  <a:lnTo>
                    <a:pt x="166" y="321"/>
                  </a:lnTo>
                  <a:lnTo>
                    <a:pt x="171" y="315"/>
                  </a:lnTo>
                  <a:lnTo>
                    <a:pt x="177" y="310"/>
                  </a:lnTo>
                  <a:lnTo>
                    <a:pt x="177" y="310"/>
                  </a:lnTo>
                  <a:lnTo>
                    <a:pt x="189" y="298"/>
                  </a:lnTo>
                  <a:lnTo>
                    <a:pt x="206" y="279"/>
                  </a:lnTo>
                  <a:lnTo>
                    <a:pt x="224" y="256"/>
                  </a:lnTo>
                  <a:lnTo>
                    <a:pt x="231" y="244"/>
                  </a:lnTo>
                  <a:lnTo>
                    <a:pt x="236" y="233"/>
                  </a:lnTo>
                  <a:lnTo>
                    <a:pt x="236" y="233"/>
                  </a:lnTo>
                  <a:lnTo>
                    <a:pt x="241" y="233"/>
                  </a:lnTo>
                  <a:lnTo>
                    <a:pt x="248" y="231"/>
                  </a:lnTo>
                  <a:lnTo>
                    <a:pt x="254" y="226"/>
                  </a:lnTo>
                  <a:lnTo>
                    <a:pt x="259" y="216"/>
                  </a:lnTo>
                  <a:lnTo>
                    <a:pt x="259" y="216"/>
                  </a:lnTo>
                  <a:lnTo>
                    <a:pt x="264" y="200"/>
                  </a:lnTo>
                  <a:lnTo>
                    <a:pt x="268" y="186"/>
                  </a:lnTo>
                  <a:lnTo>
                    <a:pt x="271" y="156"/>
                  </a:lnTo>
                  <a:lnTo>
                    <a:pt x="271" y="156"/>
                  </a:lnTo>
                  <a:lnTo>
                    <a:pt x="273" y="144"/>
                  </a:lnTo>
                  <a:lnTo>
                    <a:pt x="271" y="137"/>
                  </a:lnTo>
                  <a:lnTo>
                    <a:pt x="266" y="133"/>
                  </a:lnTo>
                  <a:lnTo>
                    <a:pt x="261" y="132"/>
                  </a:lnTo>
                  <a:lnTo>
                    <a:pt x="261" y="1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5" name="Freeform 47"/>
            <p:cNvSpPr>
              <a:spLocks/>
            </p:cNvSpPr>
            <p:nvPr/>
          </p:nvSpPr>
          <p:spPr bwMode="auto">
            <a:xfrm>
              <a:off x="1096" y="2266"/>
              <a:ext cx="101" cy="38"/>
            </a:xfrm>
            <a:custGeom>
              <a:avLst/>
              <a:gdLst>
                <a:gd name="T0" fmla="*/ 201 w 201"/>
                <a:gd name="T1" fmla="*/ 64 h 75"/>
                <a:gd name="T2" fmla="*/ 201 w 201"/>
                <a:gd name="T3" fmla="*/ 64 h 75"/>
                <a:gd name="T4" fmla="*/ 189 w 201"/>
                <a:gd name="T5" fmla="*/ 47 h 75"/>
                <a:gd name="T6" fmla="*/ 175 w 201"/>
                <a:gd name="T7" fmla="*/ 35 h 75"/>
                <a:gd name="T8" fmla="*/ 161 w 201"/>
                <a:gd name="T9" fmla="*/ 22 h 75"/>
                <a:gd name="T10" fmla="*/ 145 w 201"/>
                <a:gd name="T11" fmla="*/ 15 h 75"/>
                <a:gd name="T12" fmla="*/ 128 w 201"/>
                <a:gd name="T13" fmla="*/ 8 h 75"/>
                <a:gd name="T14" fmla="*/ 112 w 201"/>
                <a:gd name="T15" fmla="*/ 5 h 75"/>
                <a:gd name="T16" fmla="*/ 94 w 201"/>
                <a:gd name="T17" fmla="*/ 1 h 75"/>
                <a:gd name="T18" fmla="*/ 79 w 201"/>
                <a:gd name="T19" fmla="*/ 0 h 75"/>
                <a:gd name="T20" fmla="*/ 47 w 201"/>
                <a:gd name="T21" fmla="*/ 1 h 75"/>
                <a:gd name="T22" fmla="*/ 23 w 201"/>
                <a:gd name="T23" fmla="*/ 3 h 75"/>
                <a:gd name="T24" fmla="*/ 0 w 201"/>
                <a:gd name="T25" fmla="*/ 8 h 75"/>
                <a:gd name="T26" fmla="*/ 0 w 201"/>
                <a:gd name="T27" fmla="*/ 8 h 75"/>
                <a:gd name="T28" fmla="*/ 17 w 201"/>
                <a:gd name="T29" fmla="*/ 24 h 75"/>
                <a:gd name="T30" fmla="*/ 37 w 201"/>
                <a:gd name="T31" fmla="*/ 38 h 75"/>
                <a:gd name="T32" fmla="*/ 63 w 201"/>
                <a:gd name="T33" fmla="*/ 54 h 75"/>
                <a:gd name="T34" fmla="*/ 79 w 201"/>
                <a:gd name="T35" fmla="*/ 61 h 75"/>
                <a:gd name="T36" fmla="*/ 94 w 201"/>
                <a:gd name="T37" fmla="*/ 66 h 75"/>
                <a:gd name="T38" fmla="*/ 110 w 201"/>
                <a:gd name="T39" fmla="*/ 71 h 75"/>
                <a:gd name="T40" fmla="*/ 128 w 201"/>
                <a:gd name="T41" fmla="*/ 75 h 75"/>
                <a:gd name="T42" fmla="*/ 145 w 201"/>
                <a:gd name="T43" fmla="*/ 75 h 75"/>
                <a:gd name="T44" fmla="*/ 164 w 201"/>
                <a:gd name="T45" fmla="*/ 75 h 75"/>
                <a:gd name="T46" fmla="*/ 182 w 201"/>
                <a:gd name="T47" fmla="*/ 71 h 75"/>
                <a:gd name="T48" fmla="*/ 201 w 201"/>
                <a:gd name="T49" fmla="*/ 64 h 75"/>
                <a:gd name="T50" fmla="*/ 201 w 201"/>
                <a:gd name="T51" fmla="*/ 6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1" h="75">
                  <a:moveTo>
                    <a:pt x="201" y="64"/>
                  </a:moveTo>
                  <a:lnTo>
                    <a:pt x="201" y="64"/>
                  </a:lnTo>
                  <a:lnTo>
                    <a:pt x="189" y="47"/>
                  </a:lnTo>
                  <a:lnTo>
                    <a:pt x="175" y="35"/>
                  </a:lnTo>
                  <a:lnTo>
                    <a:pt x="161" y="22"/>
                  </a:lnTo>
                  <a:lnTo>
                    <a:pt x="145" y="15"/>
                  </a:lnTo>
                  <a:lnTo>
                    <a:pt x="128" y="8"/>
                  </a:lnTo>
                  <a:lnTo>
                    <a:pt x="112" y="5"/>
                  </a:lnTo>
                  <a:lnTo>
                    <a:pt x="94" y="1"/>
                  </a:lnTo>
                  <a:lnTo>
                    <a:pt x="79" y="0"/>
                  </a:lnTo>
                  <a:lnTo>
                    <a:pt x="47" y="1"/>
                  </a:lnTo>
                  <a:lnTo>
                    <a:pt x="23" y="3"/>
                  </a:lnTo>
                  <a:lnTo>
                    <a:pt x="0" y="8"/>
                  </a:lnTo>
                  <a:lnTo>
                    <a:pt x="0" y="8"/>
                  </a:lnTo>
                  <a:lnTo>
                    <a:pt x="17" y="24"/>
                  </a:lnTo>
                  <a:lnTo>
                    <a:pt x="37" y="38"/>
                  </a:lnTo>
                  <a:lnTo>
                    <a:pt x="63" y="54"/>
                  </a:lnTo>
                  <a:lnTo>
                    <a:pt x="79" y="61"/>
                  </a:lnTo>
                  <a:lnTo>
                    <a:pt x="94" y="66"/>
                  </a:lnTo>
                  <a:lnTo>
                    <a:pt x="110" y="71"/>
                  </a:lnTo>
                  <a:lnTo>
                    <a:pt x="128" y="75"/>
                  </a:lnTo>
                  <a:lnTo>
                    <a:pt x="145" y="75"/>
                  </a:lnTo>
                  <a:lnTo>
                    <a:pt x="164" y="75"/>
                  </a:lnTo>
                  <a:lnTo>
                    <a:pt x="182" y="71"/>
                  </a:lnTo>
                  <a:lnTo>
                    <a:pt x="201" y="64"/>
                  </a:lnTo>
                  <a:lnTo>
                    <a:pt x="201" y="64"/>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6" name="Freeform 48"/>
            <p:cNvSpPr>
              <a:spLocks/>
            </p:cNvSpPr>
            <p:nvPr/>
          </p:nvSpPr>
          <p:spPr bwMode="auto">
            <a:xfrm>
              <a:off x="1091" y="2247"/>
              <a:ext cx="99" cy="47"/>
            </a:xfrm>
            <a:custGeom>
              <a:avLst/>
              <a:gdLst>
                <a:gd name="T0" fmla="*/ 200 w 200"/>
                <a:gd name="T1" fmla="*/ 95 h 95"/>
                <a:gd name="T2" fmla="*/ 200 w 200"/>
                <a:gd name="T3" fmla="*/ 95 h 95"/>
                <a:gd name="T4" fmla="*/ 193 w 200"/>
                <a:gd name="T5" fmla="*/ 72 h 95"/>
                <a:gd name="T6" fmla="*/ 182 w 200"/>
                <a:gd name="T7" fmla="*/ 51 h 95"/>
                <a:gd name="T8" fmla="*/ 170 w 200"/>
                <a:gd name="T9" fmla="*/ 33 h 95"/>
                <a:gd name="T10" fmla="*/ 156 w 200"/>
                <a:gd name="T11" fmla="*/ 21 h 95"/>
                <a:gd name="T12" fmla="*/ 140 w 200"/>
                <a:gd name="T13" fmla="*/ 11 h 95"/>
                <a:gd name="T14" fmla="*/ 125 w 200"/>
                <a:gd name="T15" fmla="*/ 4 h 95"/>
                <a:gd name="T16" fmla="*/ 107 w 200"/>
                <a:gd name="T17" fmla="*/ 0 h 95"/>
                <a:gd name="T18" fmla="*/ 91 w 200"/>
                <a:gd name="T19" fmla="*/ 0 h 95"/>
                <a:gd name="T20" fmla="*/ 91 w 200"/>
                <a:gd name="T21" fmla="*/ 0 h 95"/>
                <a:gd name="T22" fmla="*/ 74 w 200"/>
                <a:gd name="T23" fmla="*/ 4 h 95"/>
                <a:gd name="T24" fmla="*/ 58 w 200"/>
                <a:gd name="T25" fmla="*/ 9 h 95"/>
                <a:gd name="T26" fmla="*/ 44 w 200"/>
                <a:gd name="T27" fmla="*/ 14 h 95"/>
                <a:gd name="T28" fmla="*/ 30 w 200"/>
                <a:gd name="T29" fmla="*/ 23 h 95"/>
                <a:gd name="T30" fmla="*/ 9 w 200"/>
                <a:gd name="T31" fmla="*/ 35 h 95"/>
                <a:gd name="T32" fmla="*/ 2 w 200"/>
                <a:gd name="T33" fmla="*/ 40 h 95"/>
                <a:gd name="T34" fmla="*/ 2 w 200"/>
                <a:gd name="T35" fmla="*/ 40 h 95"/>
                <a:gd name="T36" fmla="*/ 0 w 200"/>
                <a:gd name="T37" fmla="*/ 42 h 95"/>
                <a:gd name="T38" fmla="*/ 0 w 200"/>
                <a:gd name="T39" fmla="*/ 42 h 95"/>
                <a:gd name="T40" fmla="*/ 0 w 200"/>
                <a:gd name="T41" fmla="*/ 44 h 95"/>
                <a:gd name="T42" fmla="*/ 9 w 200"/>
                <a:gd name="T43" fmla="*/ 47 h 95"/>
                <a:gd name="T44" fmla="*/ 30 w 200"/>
                <a:gd name="T45" fmla="*/ 54 h 95"/>
                <a:gd name="T46" fmla="*/ 30 w 200"/>
                <a:gd name="T47" fmla="*/ 54 h 95"/>
                <a:gd name="T48" fmla="*/ 130 w 200"/>
                <a:gd name="T49" fmla="*/ 79 h 95"/>
                <a:gd name="T50" fmla="*/ 200 w 200"/>
                <a:gd name="T51" fmla="*/ 95 h 95"/>
                <a:gd name="T52" fmla="*/ 200 w 200"/>
                <a:gd name="T53"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0" h="95">
                  <a:moveTo>
                    <a:pt x="200" y="95"/>
                  </a:moveTo>
                  <a:lnTo>
                    <a:pt x="200" y="95"/>
                  </a:lnTo>
                  <a:lnTo>
                    <a:pt x="193" y="72"/>
                  </a:lnTo>
                  <a:lnTo>
                    <a:pt x="182" y="51"/>
                  </a:lnTo>
                  <a:lnTo>
                    <a:pt x="170" y="33"/>
                  </a:lnTo>
                  <a:lnTo>
                    <a:pt x="156" y="21"/>
                  </a:lnTo>
                  <a:lnTo>
                    <a:pt x="140" y="11"/>
                  </a:lnTo>
                  <a:lnTo>
                    <a:pt x="125" y="4"/>
                  </a:lnTo>
                  <a:lnTo>
                    <a:pt x="107" y="0"/>
                  </a:lnTo>
                  <a:lnTo>
                    <a:pt x="91" y="0"/>
                  </a:lnTo>
                  <a:lnTo>
                    <a:pt x="91" y="0"/>
                  </a:lnTo>
                  <a:lnTo>
                    <a:pt x="74" y="4"/>
                  </a:lnTo>
                  <a:lnTo>
                    <a:pt x="58" y="9"/>
                  </a:lnTo>
                  <a:lnTo>
                    <a:pt x="44" y="14"/>
                  </a:lnTo>
                  <a:lnTo>
                    <a:pt x="30" y="23"/>
                  </a:lnTo>
                  <a:lnTo>
                    <a:pt x="9" y="35"/>
                  </a:lnTo>
                  <a:lnTo>
                    <a:pt x="2" y="40"/>
                  </a:lnTo>
                  <a:lnTo>
                    <a:pt x="2" y="40"/>
                  </a:lnTo>
                  <a:lnTo>
                    <a:pt x="0" y="42"/>
                  </a:lnTo>
                  <a:lnTo>
                    <a:pt x="0" y="42"/>
                  </a:lnTo>
                  <a:lnTo>
                    <a:pt x="0" y="44"/>
                  </a:lnTo>
                  <a:lnTo>
                    <a:pt x="9" y="47"/>
                  </a:lnTo>
                  <a:lnTo>
                    <a:pt x="30" y="54"/>
                  </a:lnTo>
                  <a:lnTo>
                    <a:pt x="30" y="54"/>
                  </a:lnTo>
                  <a:lnTo>
                    <a:pt x="130" y="79"/>
                  </a:lnTo>
                  <a:lnTo>
                    <a:pt x="200" y="95"/>
                  </a:lnTo>
                  <a:lnTo>
                    <a:pt x="200" y="95"/>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7" name="Freeform 49"/>
            <p:cNvSpPr>
              <a:spLocks/>
            </p:cNvSpPr>
            <p:nvPr/>
          </p:nvSpPr>
          <p:spPr bwMode="auto">
            <a:xfrm>
              <a:off x="1079" y="2264"/>
              <a:ext cx="15" cy="73"/>
            </a:xfrm>
            <a:custGeom>
              <a:avLst/>
              <a:gdLst>
                <a:gd name="T0" fmla="*/ 28 w 29"/>
                <a:gd name="T1" fmla="*/ 0 h 147"/>
                <a:gd name="T2" fmla="*/ 28 w 29"/>
                <a:gd name="T3" fmla="*/ 0 h 147"/>
                <a:gd name="T4" fmla="*/ 29 w 29"/>
                <a:gd name="T5" fmla="*/ 11 h 147"/>
                <a:gd name="T6" fmla="*/ 29 w 29"/>
                <a:gd name="T7" fmla="*/ 21 h 147"/>
                <a:gd name="T8" fmla="*/ 29 w 29"/>
                <a:gd name="T9" fmla="*/ 44 h 147"/>
                <a:gd name="T10" fmla="*/ 28 w 29"/>
                <a:gd name="T11" fmla="*/ 69 h 147"/>
                <a:gd name="T12" fmla="*/ 22 w 29"/>
                <a:gd name="T13" fmla="*/ 93 h 147"/>
                <a:gd name="T14" fmla="*/ 14 w 29"/>
                <a:gd name="T15" fmla="*/ 132 h 147"/>
                <a:gd name="T16" fmla="*/ 10 w 29"/>
                <a:gd name="T17" fmla="*/ 147 h 147"/>
                <a:gd name="T18" fmla="*/ 10 w 29"/>
                <a:gd name="T19" fmla="*/ 147 h 147"/>
                <a:gd name="T20" fmla="*/ 5 w 29"/>
                <a:gd name="T21" fmla="*/ 128 h 147"/>
                <a:gd name="T22" fmla="*/ 1 w 29"/>
                <a:gd name="T23" fmla="*/ 109 h 147"/>
                <a:gd name="T24" fmla="*/ 0 w 29"/>
                <a:gd name="T25" fmla="*/ 86 h 147"/>
                <a:gd name="T26" fmla="*/ 0 w 29"/>
                <a:gd name="T27" fmla="*/ 62 h 147"/>
                <a:gd name="T28" fmla="*/ 1 w 29"/>
                <a:gd name="T29" fmla="*/ 49 h 147"/>
                <a:gd name="T30" fmla="*/ 3 w 29"/>
                <a:gd name="T31" fmla="*/ 37 h 147"/>
                <a:gd name="T32" fmla="*/ 7 w 29"/>
                <a:gd name="T33" fmla="*/ 27 h 147"/>
                <a:gd name="T34" fmla="*/ 12 w 29"/>
                <a:gd name="T35" fmla="*/ 16 h 147"/>
                <a:gd name="T36" fmla="*/ 19 w 29"/>
                <a:gd name="T37" fmla="*/ 7 h 147"/>
                <a:gd name="T38" fmla="*/ 28 w 29"/>
                <a:gd name="T39" fmla="*/ 0 h 147"/>
                <a:gd name="T40" fmla="*/ 28 w 29"/>
                <a:gd name="T41"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147">
                  <a:moveTo>
                    <a:pt x="28" y="0"/>
                  </a:moveTo>
                  <a:lnTo>
                    <a:pt x="28" y="0"/>
                  </a:lnTo>
                  <a:lnTo>
                    <a:pt x="29" y="11"/>
                  </a:lnTo>
                  <a:lnTo>
                    <a:pt x="29" y="21"/>
                  </a:lnTo>
                  <a:lnTo>
                    <a:pt x="29" y="44"/>
                  </a:lnTo>
                  <a:lnTo>
                    <a:pt x="28" y="69"/>
                  </a:lnTo>
                  <a:lnTo>
                    <a:pt x="22" y="93"/>
                  </a:lnTo>
                  <a:lnTo>
                    <a:pt x="14" y="132"/>
                  </a:lnTo>
                  <a:lnTo>
                    <a:pt x="10" y="147"/>
                  </a:lnTo>
                  <a:lnTo>
                    <a:pt x="10" y="147"/>
                  </a:lnTo>
                  <a:lnTo>
                    <a:pt x="5" y="128"/>
                  </a:lnTo>
                  <a:lnTo>
                    <a:pt x="1" y="109"/>
                  </a:lnTo>
                  <a:lnTo>
                    <a:pt x="0" y="86"/>
                  </a:lnTo>
                  <a:lnTo>
                    <a:pt x="0" y="62"/>
                  </a:lnTo>
                  <a:lnTo>
                    <a:pt x="1" y="49"/>
                  </a:lnTo>
                  <a:lnTo>
                    <a:pt x="3" y="37"/>
                  </a:lnTo>
                  <a:lnTo>
                    <a:pt x="7" y="27"/>
                  </a:lnTo>
                  <a:lnTo>
                    <a:pt x="12" y="16"/>
                  </a:lnTo>
                  <a:lnTo>
                    <a:pt x="19" y="7"/>
                  </a:lnTo>
                  <a:lnTo>
                    <a:pt x="28" y="0"/>
                  </a:lnTo>
                  <a:lnTo>
                    <a:pt x="28" y="0"/>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8" name="Freeform 50"/>
            <p:cNvSpPr>
              <a:spLocks/>
            </p:cNvSpPr>
            <p:nvPr/>
          </p:nvSpPr>
          <p:spPr bwMode="auto">
            <a:xfrm>
              <a:off x="961" y="2692"/>
              <a:ext cx="112" cy="208"/>
            </a:xfrm>
            <a:custGeom>
              <a:avLst/>
              <a:gdLst>
                <a:gd name="T0" fmla="*/ 121 w 224"/>
                <a:gd name="T1" fmla="*/ 35 h 417"/>
                <a:gd name="T2" fmla="*/ 123 w 224"/>
                <a:gd name="T3" fmla="*/ 60 h 417"/>
                <a:gd name="T4" fmla="*/ 132 w 224"/>
                <a:gd name="T5" fmla="*/ 109 h 417"/>
                <a:gd name="T6" fmla="*/ 135 w 224"/>
                <a:gd name="T7" fmla="*/ 156 h 417"/>
                <a:gd name="T8" fmla="*/ 139 w 224"/>
                <a:gd name="T9" fmla="*/ 230 h 417"/>
                <a:gd name="T10" fmla="*/ 144 w 224"/>
                <a:gd name="T11" fmla="*/ 268 h 417"/>
                <a:gd name="T12" fmla="*/ 158 w 224"/>
                <a:gd name="T13" fmla="*/ 303 h 417"/>
                <a:gd name="T14" fmla="*/ 168 w 224"/>
                <a:gd name="T15" fmla="*/ 321 h 417"/>
                <a:gd name="T16" fmla="*/ 182 w 224"/>
                <a:gd name="T17" fmla="*/ 317 h 417"/>
                <a:gd name="T18" fmla="*/ 202 w 224"/>
                <a:gd name="T19" fmla="*/ 312 h 417"/>
                <a:gd name="T20" fmla="*/ 212 w 224"/>
                <a:gd name="T21" fmla="*/ 314 h 417"/>
                <a:gd name="T22" fmla="*/ 221 w 224"/>
                <a:gd name="T23" fmla="*/ 319 h 417"/>
                <a:gd name="T24" fmla="*/ 223 w 224"/>
                <a:gd name="T25" fmla="*/ 321 h 417"/>
                <a:gd name="T26" fmla="*/ 207 w 224"/>
                <a:gd name="T27" fmla="*/ 336 h 417"/>
                <a:gd name="T28" fmla="*/ 216 w 224"/>
                <a:gd name="T29" fmla="*/ 343 h 417"/>
                <a:gd name="T30" fmla="*/ 223 w 224"/>
                <a:gd name="T31" fmla="*/ 356 h 417"/>
                <a:gd name="T32" fmla="*/ 224 w 224"/>
                <a:gd name="T33" fmla="*/ 370 h 417"/>
                <a:gd name="T34" fmla="*/ 221 w 224"/>
                <a:gd name="T35" fmla="*/ 380 h 417"/>
                <a:gd name="T36" fmla="*/ 217 w 224"/>
                <a:gd name="T37" fmla="*/ 382 h 417"/>
                <a:gd name="T38" fmla="*/ 196 w 224"/>
                <a:gd name="T39" fmla="*/ 384 h 417"/>
                <a:gd name="T40" fmla="*/ 196 w 224"/>
                <a:gd name="T41" fmla="*/ 392 h 417"/>
                <a:gd name="T42" fmla="*/ 191 w 224"/>
                <a:gd name="T43" fmla="*/ 403 h 417"/>
                <a:gd name="T44" fmla="*/ 184 w 224"/>
                <a:gd name="T45" fmla="*/ 405 h 417"/>
                <a:gd name="T46" fmla="*/ 168 w 224"/>
                <a:gd name="T47" fmla="*/ 408 h 417"/>
                <a:gd name="T48" fmla="*/ 161 w 224"/>
                <a:gd name="T49" fmla="*/ 413 h 417"/>
                <a:gd name="T50" fmla="*/ 149 w 224"/>
                <a:gd name="T51" fmla="*/ 417 h 417"/>
                <a:gd name="T52" fmla="*/ 142 w 224"/>
                <a:gd name="T53" fmla="*/ 417 h 417"/>
                <a:gd name="T54" fmla="*/ 133 w 224"/>
                <a:gd name="T55" fmla="*/ 415 h 417"/>
                <a:gd name="T56" fmla="*/ 125 w 224"/>
                <a:gd name="T57" fmla="*/ 412 h 417"/>
                <a:gd name="T58" fmla="*/ 111 w 224"/>
                <a:gd name="T59" fmla="*/ 405 h 417"/>
                <a:gd name="T60" fmla="*/ 105 w 224"/>
                <a:gd name="T61" fmla="*/ 401 h 417"/>
                <a:gd name="T62" fmla="*/ 93 w 224"/>
                <a:gd name="T63" fmla="*/ 363 h 417"/>
                <a:gd name="T64" fmla="*/ 72 w 224"/>
                <a:gd name="T65" fmla="*/ 284 h 417"/>
                <a:gd name="T66" fmla="*/ 41 w 224"/>
                <a:gd name="T67" fmla="*/ 177 h 417"/>
                <a:gd name="T68" fmla="*/ 30 w 224"/>
                <a:gd name="T69" fmla="*/ 149 h 417"/>
                <a:gd name="T70" fmla="*/ 7 w 224"/>
                <a:gd name="T71" fmla="*/ 84 h 417"/>
                <a:gd name="T72" fmla="*/ 0 w 224"/>
                <a:gd name="T73" fmla="*/ 39 h 417"/>
                <a:gd name="T74" fmla="*/ 2 w 224"/>
                <a:gd name="T75" fmla="*/ 18 h 417"/>
                <a:gd name="T76" fmla="*/ 6 w 224"/>
                <a:gd name="T77" fmla="*/ 11 h 417"/>
                <a:gd name="T78" fmla="*/ 16 w 224"/>
                <a:gd name="T79" fmla="*/ 2 h 417"/>
                <a:gd name="T80" fmla="*/ 34 w 224"/>
                <a:gd name="T81" fmla="*/ 0 h 417"/>
                <a:gd name="T82" fmla="*/ 65 w 224"/>
                <a:gd name="T83" fmla="*/ 7 h 417"/>
                <a:gd name="T84" fmla="*/ 104 w 224"/>
                <a:gd name="T85" fmla="*/ 25 h 417"/>
                <a:gd name="T86" fmla="*/ 121 w 224"/>
                <a:gd name="T87" fmla="*/ 35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4" h="417">
                  <a:moveTo>
                    <a:pt x="121" y="35"/>
                  </a:moveTo>
                  <a:lnTo>
                    <a:pt x="121" y="35"/>
                  </a:lnTo>
                  <a:lnTo>
                    <a:pt x="121" y="49"/>
                  </a:lnTo>
                  <a:lnTo>
                    <a:pt x="123" y="60"/>
                  </a:lnTo>
                  <a:lnTo>
                    <a:pt x="126" y="81"/>
                  </a:lnTo>
                  <a:lnTo>
                    <a:pt x="132" y="109"/>
                  </a:lnTo>
                  <a:lnTo>
                    <a:pt x="135" y="156"/>
                  </a:lnTo>
                  <a:lnTo>
                    <a:pt x="135" y="156"/>
                  </a:lnTo>
                  <a:lnTo>
                    <a:pt x="137" y="209"/>
                  </a:lnTo>
                  <a:lnTo>
                    <a:pt x="139" y="230"/>
                  </a:lnTo>
                  <a:lnTo>
                    <a:pt x="140" y="249"/>
                  </a:lnTo>
                  <a:lnTo>
                    <a:pt x="144" y="268"/>
                  </a:lnTo>
                  <a:lnTo>
                    <a:pt x="149" y="286"/>
                  </a:lnTo>
                  <a:lnTo>
                    <a:pt x="158" y="303"/>
                  </a:lnTo>
                  <a:lnTo>
                    <a:pt x="168" y="321"/>
                  </a:lnTo>
                  <a:lnTo>
                    <a:pt x="168" y="321"/>
                  </a:lnTo>
                  <a:lnTo>
                    <a:pt x="174" y="321"/>
                  </a:lnTo>
                  <a:lnTo>
                    <a:pt x="182" y="317"/>
                  </a:lnTo>
                  <a:lnTo>
                    <a:pt x="193" y="314"/>
                  </a:lnTo>
                  <a:lnTo>
                    <a:pt x="202" y="312"/>
                  </a:lnTo>
                  <a:lnTo>
                    <a:pt x="202" y="312"/>
                  </a:lnTo>
                  <a:lnTo>
                    <a:pt x="212" y="314"/>
                  </a:lnTo>
                  <a:lnTo>
                    <a:pt x="217" y="315"/>
                  </a:lnTo>
                  <a:lnTo>
                    <a:pt x="221" y="319"/>
                  </a:lnTo>
                  <a:lnTo>
                    <a:pt x="223" y="321"/>
                  </a:lnTo>
                  <a:lnTo>
                    <a:pt x="223" y="321"/>
                  </a:lnTo>
                  <a:lnTo>
                    <a:pt x="217" y="324"/>
                  </a:lnTo>
                  <a:lnTo>
                    <a:pt x="207" y="336"/>
                  </a:lnTo>
                  <a:lnTo>
                    <a:pt x="207" y="336"/>
                  </a:lnTo>
                  <a:lnTo>
                    <a:pt x="216" y="343"/>
                  </a:lnTo>
                  <a:lnTo>
                    <a:pt x="221" y="350"/>
                  </a:lnTo>
                  <a:lnTo>
                    <a:pt x="223" y="356"/>
                  </a:lnTo>
                  <a:lnTo>
                    <a:pt x="223" y="356"/>
                  </a:lnTo>
                  <a:lnTo>
                    <a:pt x="224" y="370"/>
                  </a:lnTo>
                  <a:lnTo>
                    <a:pt x="223" y="377"/>
                  </a:lnTo>
                  <a:lnTo>
                    <a:pt x="221" y="380"/>
                  </a:lnTo>
                  <a:lnTo>
                    <a:pt x="217" y="382"/>
                  </a:lnTo>
                  <a:lnTo>
                    <a:pt x="217" y="382"/>
                  </a:lnTo>
                  <a:lnTo>
                    <a:pt x="202" y="384"/>
                  </a:lnTo>
                  <a:lnTo>
                    <a:pt x="196" y="384"/>
                  </a:lnTo>
                  <a:lnTo>
                    <a:pt x="196" y="384"/>
                  </a:lnTo>
                  <a:lnTo>
                    <a:pt x="196" y="392"/>
                  </a:lnTo>
                  <a:lnTo>
                    <a:pt x="195" y="398"/>
                  </a:lnTo>
                  <a:lnTo>
                    <a:pt x="191" y="403"/>
                  </a:lnTo>
                  <a:lnTo>
                    <a:pt x="191" y="403"/>
                  </a:lnTo>
                  <a:lnTo>
                    <a:pt x="184" y="405"/>
                  </a:lnTo>
                  <a:lnTo>
                    <a:pt x="177" y="406"/>
                  </a:lnTo>
                  <a:lnTo>
                    <a:pt x="168" y="408"/>
                  </a:lnTo>
                  <a:lnTo>
                    <a:pt x="168" y="408"/>
                  </a:lnTo>
                  <a:lnTo>
                    <a:pt x="161" y="413"/>
                  </a:lnTo>
                  <a:lnTo>
                    <a:pt x="156" y="417"/>
                  </a:lnTo>
                  <a:lnTo>
                    <a:pt x="149" y="417"/>
                  </a:lnTo>
                  <a:lnTo>
                    <a:pt x="149" y="417"/>
                  </a:lnTo>
                  <a:lnTo>
                    <a:pt x="142" y="417"/>
                  </a:lnTo>
                  <a:lnTo>
                    <a:pt x="137" y="417"/>
                  </a:lnTo>
                  <a:lnTo>
                    <a:pt x="133" y="415"/>
                  </a:lnTo>
                  <a:lnTo>
                    <a:pt x="133" y="415"/>
                  </a:lnTo>
                  <a:lnTo>
                    <a:pt x="125" y="412"/>
                  </a:lnTo>
                  <a:lnTo>
                    <a:pt x="118" y="410"/>
                  </a:lnTo>
                  <a:lnTo>
                    <a:pt x="111" y="405"/>
                  </a:lnTo>
                  <a:lnTo>
                    <a:pt x="111" y="405"/>
                  </a:lnTo>
                  <a:lnTo>
                    <a:pt x="105" y="401"/>
                  </a:lnTo>
                  <a:lnTo>
                    <a:pt x="102" y="391"/>
                  </a:lnTo>
                  <a:lnTo>
                    <a:pt x="93" y="363"/>
                  </a:lnTo>
                  <a:lnTo>
                    <a:pt x="72" y="284"/>
                  </a:lnTo>
                  <a:lnTo>
                    <a:pt x="72" y="284"/>
                  </a:lnTo>
                  <a:lnTo>
                    <a:pt x="51" y="219"/>
                  </a:lnTo>
                  <a:lnTo>
                    <a:pt x="41" y="177"/>
                  </a:lnTo>
                  <a:lnTo>
                    <a:pt x="41" y="177"/>
                  </a:lnTo>
                  <a:lnTo>
                    <a:pt x="30" y="149"/>
                  </a:lnTo>
                  <a:lnTo>
                    <a:pt x="14" y="107"/>
                  </a:lnTo>
                  <a:lnTo>
                    <a:pt x="7" y="84"/>
                  </a:lnTo>
                  <a:lnTo>
                    <a:pt x="2" y="62"/>
                  </a:lnTo>
                  <a:lnTo>
                    <a:pt x="0" y="39"/>
                  </a:lnTo>
                  <a:lnTo>
                    <a:pt x="0" y="28"/>
                  </a:lnTo>
                  <a:lnTo>
                    <a:pt x="2" y="18"/>
                  </a:lnTo>
                  <a:lnTo>
                    <a:pt x="2" y="18"/>
                  </a:lnTo>
                  <a:lnTo>
                    <a:pt x="6" y="11"/>
                  </a:lnTo>
                  <a:lnTo>
                    <a:pt x="9" y="6"/>
                  </a:lnTo>
                  <a:lnTo>
                    <a:pt x="16" y="2"/>
                  </a:lnTo>
                  <a:lnTo>
                    <a:pt x="25" y="0"/>
                  </a:lnTo>
                  <a:lnTo>
                    <a:pt x="34" y="0"/>
                  </a:lnTo>
                  <a:lnTo>
                    <a:pt x="44" y="2"/>
                  </a:lnTo>
                  <a:lnTo>
                    <a:pt x="65" y="7"/>
                  </a:lnTo>
                  <a:lnTo>
                    <a:pt x="86" y="16"/>
                  </a:lnTo>
                  <a:lnTo>
                    <a:pt x="104" y="25"/>
                  </a:lnTo>
                  <a:lnTo>
                    <a:pt x="121" y="35"/>
                  </a:lnTo>
                  <a:lnTo>
                    <a:pt x="121" y="35"/>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9" name="Freeform 51"/>
            <p:cNvSpPr>
              <a:spLocks/>
            </p:cNvSpPr>
            <p:nvPr/>
          </p:nvSpPr>
          <p:spPr bwMode="auto">
            <a:xfrm>
              <a:off x="948" y="2668"/>
              <a:ext cx="79" cy="63"/>
            </a:xfrm>
            <a:custGeom>
              <a:avLst/>
              <a:gdLst>
                <a:gd name="T0" fmla="*/ 151 w 158"/>
                <a:gd name="T1" fmla="*/ 28 h 126"/>
                <a:gd name="T2" fmla="*/ 151 w 158"/>
                <a:gd name="T3" fmla="*/ 28 h 126"/>
                <a:gd name="T4" fmla="*/ 149 w 158"/>
                <a:gd name="T5" fmla="*/ 21 h 126"/>
                <a:gd name="T6" fmla="*/ 145 w 158"/>
                <a:gd name="T7" fmla="*/ 14 h 126"/>
                <a:gd name="T8" fmla="*/ 142 w 158"/>
                <a:gd name="T9" fmla="*/ 9 h 126"/>
                <a:gd name="T10" fmla="*/ 135 w 158"/>
                <a:gd name="T11" fmla="*/ 5 h 126"/>
                <a:gd name="T12" fmla="*/ 128 w 158"/>
                <a:gd name="T13" fmla="*/ 4 h 126"/>
                <a:gd name="T14" fmla="*/ 121 w 158"/>
                <a:gd name="T15" fmla="*/ 2 h 126"/>
                <a:gd name="T16" fmla="*/ 103 w 158"/>
                <a:gd name="T17" fmla="*/ 0 h 126"/>
                <a:gd name="T18" fmla="*/ 84 w 158"/>
                <a:gd name="T19" fmla="*/ 2 h 126"/>
                <a:gd name="T20" fmla="*/ 67 w 158"/>
                <a:gd name="T21" fmla="*/ 5 h 126"/>
                <a:gd name="T22" fmla="*/ 42 w 158"/>
                <a:gd name="T23" fmla="*/ 9 h 126"/>
                <a:gd name="T24" fmla="*/ 42 w 158"/>
                <a:gd name="T25" fmla="*/ 9 h 126"/>
                <a:gd name="T26" fmla="*/ 26 w 158"/>
                <a:gd name="T27" fmla="*/ 14 h 126"/>
                <a:gd name="T28" fmla="*/ 19 w 158"/>
                <a:gd name="T29" fmla="*/ 18 h 126"/>
                <a:gd name="T30" fmla="*/ 12 w 158"/>
                <a:gd name="T31" fmla="*/ 23 h 126"/>
                <a:gd name="T32" fmla="*/ 7 w 158"/>
                <a:gd name="T33" fmla="*/ 28 h 126"/>
                <a:gd name="T34" fmla="*/ 4 w 158"/>
                <a:gd name="T35" fmla="*/ 35 h 126"/>
                <a:gd name="T36" fmla="*/ 0 w 158"/>
                <a:gd name="T37" fmla="*/ 42 h 126"/>
                <a:gd name="T38" fmla="*/ 0 w 158"/>
                <a:gd name="T39" fmla="*/ 49 h 126"/>
                <a:gd name="T40" fmla="*/ 0 w 158"/>
                <a:gd name="T41" fmla="*/ 49 h 126"/>
                <a:gd name="T42" fmla="*/ 2 w 158"/>
                <a:gd name="T43" fmla="*/ 68 h 126"/>
                <a:gd name="T44" fmla="*/ 9 w 158"/>
                <a:gd name="T45" fmla="*/ 93 h 126"/>
                <a:gd name="T46" fmla="*/ 18 w 158"/>
                <a:gd name="T47" fmla="*/ 114 h 126"/>
                <a:gd name="T48" fmla="*/ 21 w 158"/>
                <a:gd name="T49" fmla="*/ 121 h 126"/>
                <a:gd name="T50" fmla="*/ 26 w 158"/>
                <a:gd name="T51" fmla="*/ 124 h 126"/>
                <a:gd name="T52" fmla="*/ 26 w 158"/>
                <a:gd name="T53" fmla="*/ 124 h 126"/>
                <a:gd name="T54" fmla="*/ 35 w 158"/>
                <a:gd name="T55" fmla="*/ 126 h 126"/>
                <a:gd name="T56" fmla="*/ 49 w 158"/>
                <a:gd name="T57" fmla="*/ 126 h 126"/>
                <a:gd name="T58" fmla="*/ 88 w 158"/>
                <a:gd name="T59" fmla="*/ 123 h 126"/>
                <a:gd name="T60" fmla="*/ 152 w 158"/>
                <a:gd name="T61" fmla="*/ 116 h 126"/>
                <a:gd name="T62" fmla="*/ 152 w 158"/>
                <a:gd name="T63" fmla="*/ 116 h 126"/>
                <a:gd name="T64" fmla="*/ 154 w 158"/>
                <a:gd name="T65" fmla="*/ 116 h 126"/>
                <a:gd name="T66" fmla="*/ 156 w 158"/>
                <a:gd name="T67" fmla="*/ 112 h 126"/>
                <a:gd name="T68" fmla="*/ 158 w 158"/>
                <a:gd name="T69" fmla="*/ 105 h 126"/>
                <a:gd name="T70" fmla="*/ 158 w 158"/>
                <a:gd name="T71" fmla="*/ 93 h 126"/>
                <a:gd name="T72" fmla="*/ 156 w 158"/>
                <a:gd name="T73" fmla="*/ 79 h 126"/>
                <a:gd name="T74" fmla="*/ 152 w 158"/>
                <a:gd name="T75" fmla="*/ 49 h 126"/>
                <a:gd name="T76" fmla="*/ 151 w 158"/>
                <a:gd name="T77" fmla="*/ 28 h 126"/>
                <a:gd name="T78" fmla="*/ 151 w 158"/>
                <a:gd name="T79" fmla="*/ 2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 h="126">
                  <a:moveTo>
                    <a:pt x="151" y="28"/>
                  </a:moveTo>
                  <a:lnTo>
                    <a:pt x="151" y="28"/>
                  </a:lnTo>
                  <a:lnTo>
                    <a:pt x="149" y="21"/>
                  </a:lnTo>
                  <a:lnTo>
                    <a:pt x="145" y="14"/>
                  </a:lnTo>
                  <a:lnTo>
                    <a:pt x="142" y="9"/>
                  </a:lnTo>
                  <a:lnTo>
                    <a:pt x="135" y="5"/>
                  </a:lnTo>
                  <a:lnTo>
                    <a:pt x="128" y="4"/>
                  </a:lnTo>
                  <a:lnTo>
                    <a:pt x="121" y="2"/>
                  </a:lnTo>
                  <a:lnTo>
                    <a:pt x="103" y="0"/>
                  </a:lnTo>
                  <a:lnTo>
                    <a:pt x="84" y="2"/>
                  </a:lnTo>
                  <a:lnTo>
                    <a:pt x="67" y="5"/>
                  </a:lnTo>
                  <a:lnTo>
                    <a:pt x="42" y="9"/>
                  </a:lnTo>
                  <a:lnTo>
                    <a:pt x="42" y="9"/>
                  </a:lnTo>
                  <a:lnTo>
                    <a:pt x="26" y="14"/>
                  </a:lnTo>
                  <a:lnTo>
                    <a:pt x="19" y="18"/>
                  </a:lnTo>
                  <a:lnTo>
                    <a:pt x="12" y="23"/>
                  </a:lnTo>
                  <a:lnTo>
                    <a:pt x="7" y="28"/>
                  </a:lnTo>
                  <a:lnTo>
                    <a:pt x="4" y="35"/>
                  </a:lnTo>
                  <a:lnTo>
                    <a:pt x="0" y="42"/>
                  </a:lnTo>
                  <a:lnTo>
                    <a:pt x="0" y="49"/>
                  </a:lnTo>
                  <a:lnTo>
                    <a:pt x="0" y="49"/>
                  </a:lnTo>
                  <a:lnTo>
                    <a:pt x="2" y="68"/>
                  </a:lnTo>
                  <a:lnTo>
                    <a:pt x="9" y="93"/>
                  </a:lnTo>
                  <a:lnTo>
                    <a:pt x="18" y="114"/>
                  </a:lnTo>
                  <a:lnTo>
                    <a:pt x="21" y="121"/>
                  </a:lnTo>
                  <a:lnTo>
                    <a:pt x="26" y="124"/>
                  </a:lnTo>
                  <a:lnTo>
                    <a:pt x="26" y="124"/>
                  </a:lnTo>
                  <a:lnTo>
                    <a:pt x="35" y="126"/>
                  </a:lnTo>
                  <a:lnTo>
                    <a:pt x="49" y="126"/>
                  </a:lnTo>
                  <a:lnTo>
                    <a:pt x="88" y="123"/>
                  </a:lnTo>
                  <a:lnTo>
                    <a:pt x="152" y="116"/>
                  </a:lnTo>
                  <a:lnTo>
                    <a:pt x="152" y="116"/>
                  </a:lnTo>
                  <a:lnTo>
                    <a:pt x="154" y="116"/>
                  </a:lnTo>
                  <a:lnTo>
                    <a:pt x="156" y="112"/>
                  </a:lnTo>
                  <a:lnTo>
                    <a:pt x="158" y="105"/>
                  </a:lnTo>
                  <a:lnTo>
                    <a:pt x="158" y="93"/>
                  </a:lnTo>
                  <a:lnTo>
                    <a:pt x="156" y="79"/>
                  </a:lnTo>
                  <a:lnTo>
                    <a:pt x="152" y="49"/>
                  </a:lnTo>
                  <a:lnTo>
                    <a:pt x="151" y="28"/>
                  </a:lnTo>
                  <a:lnTo>
                    <a:pt x="151" y="28"/>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0" name="Freeform 52"/>
            <p:cNvSpPr>
              <a:spLocks/>
            </p:cNvSpPr>
            <p:nvPr/>
          </p:nvSpPr>
          <p:spPr bwMode="auto">
            <a:xfrm>
              <a:off x="1198" y="2686"/>
              <a:ext cx="110" cy="215"/>
            </a:xfrm>
            <a:custGeom>
              <a:avLst/>
              <a:gdLst>
                <a:gd name="T0" fmla="*/ 218 w 218"/>
                <a:gd name="T1" fmla="*/ 32 h 431"/>
                <a:gd name="T2" fmla="*/ 206 w 218"/>
                <a:gd name="T3" fmla="*/ 88 h 431"/>
                <a:gd name="T4" fmla="*/ 190 w 218"/>
                <a:gd name="T5" fmla="*/ 140 h 431"/>
                <a:gd name="T6" fmla="*/ 161 w 218"/>
                <a:gd name="T7" fmla="*/ 215 h 431"/>
                <a:gd name="T8" fmla="*/ 154 w 218"/>
                <a:gd name="T9" fmla="*/ 238 h 431"/>
                <a:gd name="T10" fmla="*/ 148 w 218"/>
                <a:gd name="T11" fmla="*/ 278 h 431"/>
                <a:gd name="T12" fmla="*/ 145 w 218"/>
                <a:gd name="T13" fmla="*/ 298 h 431"/>
                <a:gd name="T14" fmla="*/ 129 w 218"/>
                <a:gd name="T15" fmla="*/ 368 h 431"/>
                <a:gd name="T16" fmla="*/ 127 w 218"/>
                <a:gd name="T17" fmla="*/ 380 h 431"/>
                <a:gd name="T18" fmla="*/ 119 w 218"/>
                <a:gd name="T19" fmla="*/ 408 h 431"/>
                <a:gd name="T20" fmla="*/ 108 w 218"/>
                <a:gd name="T21" fmla="*/ 422 h 431"/>
                <a:gd name="T22" fmla="*/ 103 w 218"/>
                <a:gd name="T23" fmla="*/ 427 h 431"/>
                <a:gd name="T24" fmla="*/ 92 w 218"/>
                <a:gd name="T25" fmla="*/ 431 h 431"/>
                <a:gd name="T26" fmla="*/ 82 w 218"/>
                <a:gd name="T27" fmla="*/ 425 h 431"/>
                <a:gd name="T28" fmla="*/ 80 w 218"/>
                <a:gd name="T29" fmla="*/ 424 h 431"/>
                <a:gd name="T30" fmla="*/ 73 w 218"/>
                <a:gd name="T31" fmla="*/ 429 h 431"/>
                <a:gd name="T32" fmla="*/ 66 w 218"/>
                <a:gd name="T33" fmla="*/ 431 h 431"/>
                <a:gd name="T34" fmla="*/ 52 w 218"/>
                <a:gd name="T35" fmla="*/ 427 h 431"/>
                <a:gd name="T36" fmla="*/ 47 w 218"/>
                <a:gd name="T37" fmla="*/ 422 h 431"/>
                <a:gd name="T38" fmla="*/ 35 w 218"/>
                <a:gd name="T39" fmla="*/ 425 h 431"/>
                <a:gd name="T40" fmla="*/ 28 w 218"/>
                <a:gd name="T41" fmla="*/ 424 h 431"/>
                <a:gd name="T42" fmla="*/ 24 w 218"/>
                <a:gd name="T43" fmla="*/ 418 h 431"/>
                <a:gd name="T44" fmla="*/ 22 w 218"/>
                <a:gd name="T45" fmla="*/ 404 h 431"/>
                <a:gd name="T46" fmla="*/ 19 w 218"/>
                <a:gd name="T47" fmla="*/ 404 h 431"/>
                <a:gd name="T48" fmla="*/ 5 w 218"/>
                <a:gd name="T49" fmla="*/ 399 h 431"/>
                <a:gd name="T50" fmla="*/ 1 w 218"/>
                <a:gd name="T51" fmla="*/ 390 h 431"/>
                <a:gd name="T52" fmla="*/ 0 w 218"/>
                <a:gd name="T53" fmla="*/ 382 h 431"/>
                <a:gd name="T54" fmla="*/ 5 w 218"/>
                <a:gd name="T55" fmla="*/ 368 h 431"/>
                <a:gd name="T56" fmla="*/ 8 w 218"/>
                <a:gd name="T57" fmla="*/ 364 h 431"/>
                <a:gd name="T58" fmla="*/ 29 w 218"/>
                <a:gd name="T59" fmla="*/ 348 h 431"/>
                <a:gd name="T60" fmla="*/ 35 w 218"/>
                <a:gd name="T61" fmla="*/ 343 h 431"/>
                <a:gd name="T62" fmla="*/ 38 w 218"/>
                <a:gd name="T63" fmla="*/ 329 h 431"/>
                <a:gd name="T64" fmla="*/ 38 w 218"/>
                <a:gd name="T65" fmla="*/ 322 h 431"/>
                <a:gd name="T66" fmla="*/ 31 w 218"/>
                <a:gd name="T67" fmla="*/ 317 h 431"/>
                <a:gd name="T68" fmla="*/ 26 w 218"/>
                <a:gd name="T69" fmla="*/ 315 h 431"/>
                <a:gd name="T70" fmla="*/ 28 w 218"/>
                <a:gd name="T71" fmla="*/ 305 h 431"/>
                <a:gd name="T72" fmla="*/ 38 w 218"/>
                <a:gd name="T73" fmla="*/ 291 h 431"/>
                <a:gd name="T74" fmla="*/ 42 w 218"/>
                <a:gd name="T75" fmla="*/ 285 h 431"/>
                <a:gd name="T76" fmla="*/ 63 w 218"/>
                <a:gd name="T77" fmla="*/ 277 h 431"/>
                <a:gd name="T78" fmla="*/ 70 w 218"/>
                <a:gd name="T79" fmla="*/ 270 h 431"/>
                <a:gd name="T80" fmla="*/ 77 w 218"/>
                <a:gd name="T81" fmla="*/ 254 h 431"/>
                <a:gd name="T82" fmla="*/ 80 w 218"/>
                <a:gd name="T83" fmla="*/ 242 h 431"/>
                <a:gd name="T84" fmla="*/ 84 w 218"/>
                <a:gd name="T85" fmla="*/ 184 h 431"/>
                <a:gd name="T86" fmla="*/ 89 w 218"/>
                <a:gd name="T87" fmla="*/ 123 h 431"/>
                <a:gd name="T88" fmla="*/ 91 w 218"/>
                <a:gd name="T89" fmla="*/ 109 h 431"/>
                <a:gd name="T90" fmla="*/ 115 w 218"/>
                <a:gd name="T91" fmla="*/ 2 h 431"/>
                <a:gd name="T92" fmla="*/ 143 w 218"/>
                <a:gd name="T93" fmla="*/ 0 h 431"/>
                <a:gd name="T94" fmla="*/ 178 w 218"/>
                <a:gd name="T95" fmla="*/ 4 h 431"/>
                <a:gd name="T96" fmla="*/ 203 w 218"/>
                <a:gd name="T97" fmla="*/ 14 h 431"/>
                <a:gd name="T98" fmla="*/ 215 w 218"/>
                <a:gd name="T99" fmla="*/ 25 h 431"/>
                <a:gd name="T100" fmla="*/ 218 w 218"/>
                <a:gd name="T101" fmla="*/ 32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8" h="431">
                  <a:moveTo>
                    <a:pt x="218" y="32"/>
                  </a:moveTo>
                  <a:lnTo>
                    <a:pt x="218" y="32"/>
                  </a:lnTo>
                  <a:lnTo>
                    <a:pt x="213" y="61"/>
                  </a:lnTo>
                  <a:lnTo>
                    <a:pt x="206" y="88"/>
                  </a:lnTo>
                  <a:lnTo>
                    <a:pt x="199" y="116"/>
                  </a:lnTo>
                  <a:lnTo>
                    <a:pt x="190" y="140"/>
                  </a:lnTo>
                  <a:lnTo>
                    <a:pt x="175" y="184"/>
                  </a:lnTo>
                  <a:lnTo>
                    <a:pt x="161" y="215"/>
                  </a:lnTo>
                  <a:lnTo>
                    <a:pt x="161" y="215"/>
                  </a:lnTo>
                  <a:lnTo>
                    <a:pt x="154" y="238"/>
                  </a:lnTo>
                  <a:lnTo>
                    <a:pt x="150" y="259"/>
                  </a:lnTo>
                  <a:lnTo>
                    <a:pt x="148" y="278"/>
                  </a:lnTo>
                  <a:lnTo>
                    <a:pt x="145" y="298"/>
                  </a:lnTo>
                  <a:lnTo>
                    <a:pt x="145" y="298"/>
                  </a:lnTo>
                  <a:lnTo>
                    <a:pt x="136" y="336"/>
                  </a:lnTo>
                  <a:lnTo>
                    <a:pt x="129" y="368"/>
                  </a:lnTo>
                  <a:lnTo>
                    <a:pt x="129" y="368"/>
                  </a:lnTo>
                  <a:lnTo>
                    <a:pt x="127" y="380"/>
                  </a:lnTo>
                  <a:lnTo>
                    <a:pt x="126" y="394"/>
                  </a:lnTo>
                  <a:lnTo>
                    <a:pt x="119" y="408"/>
                  </a:lnTo>
                  <a:lnTo>
                    <a:pt x="115" y="415"/>
                  </a:lnTo>
                  <a:lnTo>
                    <a:pt x="108" y="422"/>
                  </a:lnTo>
                  <a:lnTo>
                    <a:pt x="108" y="422"/>
                  </a:lnTo>
                  <a:lnTo>
                    <a:pt x="103" y="427"/>
                  </a:lnTo>
                  <a:lnTo>
                    <a:pt x="96" y="429"/>
                  </a:lnTo>
                  <a:lnTo>
                    <a:pt x="92" y="431"/>
                  </a:lnTo>
                  <a:lnTo>
                    <a:pt x="87" y="429"/>
                  </a:lnTo>
                  <a:lnTo>
                    <a:pt x="82" y="425"/>
                  </a:lnTo>
                  <a:lnTo>
                    <a:pt x="80" y="424"/>
                  </a:lnTo>
                  <a:lnTo>
                    <a:pt x="80" y="424"/>
                  </a:lnTo>
                  <a:lnTo>
                    <a:pt x="77" y="427"/>
                  </a:lnTo>
                  <a:lnTo>
                    <a:pt x="73" y="429"/>
                  </a:lnTo>
                  <a:lnTo>
                    <a:pt x="66" y="431"/>
                  </a:lnTo>
                  <a:lnTo>
                    <a:pt x="66" y="431"/>
                  </a:lnTo>
                  <a:lnTo>
                    <a:pt x="59" y="431"/>
                  </a:lnTo>
                  <a:lnTo>
                    <a:pt x="52" y="427"/>
                  </a:lnTo>
                  <a:lnTo>
                    <a:pt x="47" y="422"/>
                  </a:lnTo>
                  <a:lnTo>
                    <a:pt x="47" y="422"/>
                  </a:lnTo>
                  <a:lnTo>
                    <a:pt x="40" y="425"/>
                  </a:lnTo>
                  <a:lnTo>
                    <a:pt x="35" y="425"/>
                  </a:lnTo>
                  <a:lnTo>
                    <a:pt x="31" y="425"/>
                  </a:lnTo>
                  <a:lnTo>
                    <a:pt x="28" y="424"/>
                  </a:lnTo>
                  <a:lnTo>
                    <a:pt x="28" y="424"/>
                  </a:lnTo>
                  <a:lnTo>
                    <a:pt x="24" y="418"/>
                  </a:lnTo>
                  <a:lnTo>
                    <a:pt x="22" y="411"/>
                  </a:lnTo>
                  <a:lnTo>
                    <a:pt x="22" y="404"/>
                  </a:lnTo>
                  <a:lnTo>
                    <a:pt x="22" y="404"/>
                  </a:lnTo>
                  <a:lnTo>
                    <a:pt x="19" y="404"/>
                  </a:lnTo>
                  <a:lnTo>
                    <a:pt x="12" y="403"/>
                  </a:lnTo>
                  <a:lnTo>
                    <a:pt x="5" y="399"/>
                  </a:lnTo>
                  <a:lnTo>
                    <a:pt x="3" y="396"/>
                  </a:lnTo>
                  <a:lnTo>
                    <a:pt x="1" y="390"/>
                  </a:lnTo>
                  <a:lnTo>
                    <a:pt x="1" y="390"/>
                  </a:lnTo>
                  <a:lnTo>
                    <a:pt x="0" y="382"/>
                  </a:lnTo>
                  <a:lnTo>
                    <a:pt x="1" y="375"/>
                  </a:lnTo>
                  <a:lnTo>
                    <a:pt x="5" y="368"/>
                  </a:lnTo>
                  <a:lnTo>
                    <a:pt x="8" y="364"/>
                  </a:lnTo>
                  <a:lnTo>
                    <a:pt x="8" y="364"/>
                  </a:lnTo>
                  <a:lnTo>
                    <a:pt x="21" y="354"/>
                  </a:lnTo>
                  <a:lnTo>
                    <a:pt x="29" y="348"/>
                  </a:lnTo>
                  <a:lnTo>
                    <a:pt x="35" y="343"/>
                  </a:lnTo>
                  <a:lnTo>
                    <a:pt x="35" y="343"/>
                  </a:lnTo>
                  <a:lnTo>
                    <a:pt x="38" y="336"/>
                  </a:lnTo>
                  <a:lnTo>
                    <a:pt x="38" y="329"/>
                  </a:lnTo>
                  <a:lnTo>
                    <a:pt x="38" y="322"/>
                  </a:lnTo>
                  <a:lnTo>
                    <a:pt x="38" y="322"/>
                  </a:lnTo>
                  <a:lnTo>
                    <a:pt x="36" y="320"/>
                  </a:lnTo>
                  <a:lnTo>
                    <a:pt x="31" y="317"/>
                  </a:lnTo>
                  <a:lnTo>
                    <a:pt x="26" y="315"/>
                  </a:lnTo>
                  <a:lnTo>
                    <a:pt x="26" y="315"/>
                  </a:lnTo>
                  <a:lnTo>
                    <a:pt x="26" y="312"/>
                  </a:lnTo>
                  <a:lnTo>
                    <a:pt x="28" y="305"/>
                  </a:lnTo>
                  <a:lnTo>
                    <a:pt x="33" y="294"/>
                  </a:lnTo>
                  <a:lnTo>
                    <a:pt x="38" y="291"/>
                  </a:lnTo>
                  <a:lnTo>
                    <a:pt x="42" y="285"/>
                  </a:lnTo>
                  <a:lnTo>
                    <a:pt x="42" y="285"/>
                  </a:lnTo>
                  <a:lnTo>
                    <a:pt x="52" y="282"/>
                  </a:lnTo>
                  <a:lnTo>
                    <a:pt x="63" y="277"/>
                  </a:lnTo>
                  <a:lnTo>
                    <a:pt x="66" y="273"/>
                  </a:lnTo>
                  <a:lnTo>
                    <a:pt x="70" y="270"/>
                  </a:lnTo>
                  <a:lnTo>
                    <a:pt x="73" y="263"/>
                  </a:lnTo>
                  <a:lnTo>
                    <a:pt x="77" y="254"/>
                  </a:lnTo>
                  <a:lnTo>
                    <a:pt x="77" y="254"/>
                  </a:lnTo>
                  <a:lnTo>
                    <a:pt x="80" y="242"/>
                  </a:lnTo>
                  <a:lnTo>
                    <a:pt x="82" y="224"/>
                  </a:lnTo>
                  <a:lnTo>
                    <a:pt x="84" y="184"/>
                  </a:lnTo>
                  <a:lnTo>
                    <a:pt x="87" y="142"/>
                  </a:lnTo>
                  <a:lnTo>
                    <a:pt x="89" y="123"/>
                  </a:lnTo>
                  <a:lnTo>
                    <a:pt x="91" y="109"/>
                  </a:lnTo>
                  <a:lnTo>
                    <a:pt x="91" y="109"/>
                  </a:lnTo>
                  <a:lnTo>
                    <a:pt x="115" y="2"/>
                  </a:lnTo>
                  <a:lnTo>
                    <a:pt x="115" y="2"/>
                  </a:lnTo>
                  <a:lnTo>
                    <a:pt x="129" y="2"/>
                  </a:lnTo>
                  <a:lnTo>
                    <a:pt x="143" y="0"/>
                  </a:lnTo>
                  <a:lnTo>
                    <a:pt x="161" y="2"/>
                  </a:lnTo>
                  <a:lnTo>
                    <a:pt x="178" y="4"/>
                  </a:lnTo>
                  <a:lnTo>
                    <a:pt x="196" y="9"/>
                  </a:lnTo>
                  <a:lnTo>
                    <a:pt x="203" y="14"/>
                  </a:lnTo>
                  <a:lnTo>
                    <a:pt x="210" y="19"/>
                  </a:lnTo>
                  <a:lnTo>
                    <a:pt x="215" y="25"/>
                  </a:lnTo>
                  <a:lnTo>
                    <a:pt x="218" y="32"/>
                  </a:lnTo>
                  <a:lnTo>
                    <a:pt x="218" y="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1" name="Freeform 53"/>
            <p:cNvSpPr>
              <a:spLocks/>
            </p:cNvSpPr>
            <p:nvPr/>
          </p:nvSpPr>
          <p:spPr bwMode="auto">
            <a:xfrm>
              <a:off x="1244" y="2653"/>
              <a:ext cx="75" cy="68"/>
            </a:xfrm>
            <a:custGeom>
              <a:avLst/>
              <a:gdLst>
                <a:gd name="T0" fmla="*/ 117 w 150"/>
                <a:gd name="T1" fmla="*/ 0 h 137"/>
                <a:gd name="T2" fmla="*/ 117 w 150"/>
                <a:gd name="T3" fmla="*/ 0 h 137"/>
                <a:gd name="T4" fmla="*/ 78 w 150"/>
                <a:gd name="T5" fmla="*/ 6 h 137"/>
                <a:gd name="T6" fmla="*/ 47 w 150"/>
                <a:gd name="T7" fmla="*/ 11 h 137"/>
                <a:gd name="T8" fmla="*/ 17 w 150"/>
                <a:gd name="T9" fmla="*/ 18 h 137"/>
                <a:gd name="T10" fmla="*/ 17 w 150"/>
                <a:gd name="T11" fmla="*/ 18 h 137"/>
                <a:gd name="T12" fmla="*/ 8 w 150"/>
                <a:gd name="T13" fmla="*/ 62 h 137"/>
                <a:gd name="T14" fmla="*/ 3 w 150"/>
                <a:gd name="T15" fmla="*/ 93 h 137"/>
                <a:gd name="T16" fmla="*/ 0 w 150"/>
                <a:gd name="T17" fmla="*/ 114 h 137"/>
                <a:gd name="T18" fmla="*/ 0 w 150"/>
                <a:gd name="T19" fmla="*/ 114 h 137"/>
                <a:gd name="T20" fmla="*/ 1 w 150"/>
                <a:gd name="T21" fmla="*/ 116 h 137"/>
                <a:gd name="T22" fmla="*/ 3 w 150"/>
                <a:gd name="T23" fmla="*/ 118 h 137"/>
                <a:gd name="T24" fmla="*/ 15 w 150"/>
                <a:gd name="T25" fmla="*/ 121 h 137"/>
                <a:gd name="T26" fmla="*/ 52 w 150"/>
                <a:gd name="T27" fmla="*/ 125 h 137"/>
                <a:gd name="T28" fmla="*/ 92 w 150"/>
                <a:gd name="T29" fmla="*/ 130 h 137"/>
                <a:gd name="T30" fmla="*/ 108 w 150"/>
                <a:gd name="T31" fmla="*/ 133 h 137"/>
                <a:gd name="T32" fmla="*/ 119 w 150"/>
                <a:gd name="T33" fmla="*/ 137 h 137"/>
                <a:gd name="T34" fmla="*/ 119 w 150"/>
                <a:gd name="T35" fmla="*/ 137 h 137"/>
                <a:gd name="T36" fmla="*/ 122 w 150"/>
                <a:gd name="T37" fmla="*/ 137 h 137"/>
                <a:gd name="T38" fmla="*/ 126 w 150"/>
                <a:gd name="T39" fmla="*/ 137 h 137"/>
                <a:gd name="T40" fmla="*/ 129 w 150"/>
                <a:gd name="T41" fmla="*/ 135 h 137"/>
                <a:gd name="T42" fmla="*/ 131 w 150"/>
                <a:gd name="T43" fmla="*/ 133 h 137"/>
                <a:gd name="T44" fmla="*/ 136 w 150"/>
                <a:gd name="T45" fmla="*/ 123 h 137"/>
                <a:gd name="T46" fmla="*/ 141 w 150"/>
                <a:gd name="T47" fmla="*/ 111 h 137"/>
                <a:gd name="T48" fmla="*/ 145 w 150"/>
                <a:gd name="T49" fmla="*/ 95 h 137"/>
                <a:gd name="T50" fmla="*/ 147 w 150"/>
                <a:gd name="T51" fmla="*/ 77 h 137"/>
                <a:gd name="T52" fmla="*/ 150 w 150"/>
                <a:gd name="T53" fmla="*/ 41 h 137"/>
                <a:gd name="T54" fmla="*/ 150 w 150"/>
                <a:gd name="T55" fmla="*/ 41 h 137"/>
                <a:gd name="T56" fmla="*/ 150 w 150"/>
                <a:gd name="T57" fmla="*/ 25 h 137"/>
                <a:gd name="T58" fmla="*/ 148 w 150"/>
                <a:gd name="T59" fmla="*/ 13 h 137"/>
                <a:gd name="T60" fmla="*/ 145 w 150"/>
                <a:gd name="T61" fmla="*/ 6 h 137"/>
                <a:gd name="T62" fmla="*/ 140 w 150"/>
                <a:gd name="T63" fmla="*/ 2 h 137"/>
                <a:gd name="T64" fmla="*/ 136 w 150"/>
                <a:gd name="T65" fmla="*/ 0 h 137"/>
                <a:gd name="T66" fmla="*/ 129 w 150"/>
                <a:gd name="T67" fmla="*/ 0 h 137"/>
                <a:gd name="T68" fmla="*/ 117 w 150"/>
                <a:gd name="T69" fmla="*/ 0 h 137"/>
                <a:gd name="T70" fmla="*/ 117 w 150"/>
                <a:gd name="T71"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0" h="137">
                  <a:moveTo>
                    <a:pt x="117" y="0"/>
                  </a:moveTo>
                  <a:lnTo>
                    <a:pt x="117" y="0"/>
                  </a:lnTo>
                  <a:lnTo>
                    <a:pt x="78" y="6"/>
                  </a:lnTo>
                  <a:lnTo>
                    <a:pt x="47" y="11"/>
                  </a:lnTo>
                  <a:lnTo>
                    <a:pt x="17" y="18"/>
                  </a:lnTo>
                  <a:lnTo>
                    <a:pt x="17" y="18"/>
                  </a:lnTo>
                  <a:lnTo>
                    <a:pt x="8" y="62"/>
                  </a:lnTo>
                  <a:lnTo>
                    <a:pt x="3" y="93"/>
                  </a:lnTo>
                  <a:lnTo>
                    <a:pt x="0" y="114"/>
                  </a:lnTo>
                  <a:lnTo>
                    <a:pt x="0" y="114"/>
                  </a:lnTo>
                  <a:lnTo>
                    <a:pt x="1" y="116"/>
                  </a:lnTo>
                  <a:lnTo>
                    <a:pt x="3" y="118"/>
                  </a:lnTo>
                  <a:lnTo>
                    <a:pt x="15" y="121"/>
                  </a:lnTo>
                  <a:lnTo>
                    <a:pt x="52" y="125"/>
                  </a:lnTo>
                  <a:lnTo>
                    <a:pt x="92" y="130"/>
                  </a:lnTo>
                  <a:lnTo>
                    <a:pt x="108" y="133"/>
                  </a:lnTo>
                  <a:lnTo>
                    <a:pt x="119" y="137"/>
                  </a:lnTo>
                  <a:lnTo>
                    <a:pt x="119" y="137"/>
                  </a:lnTo>
                  <a:lnTo>
                    <a:pt x="122" y="137"/>
                  </a:lnTo>
                  <a:lnTo>
                    <a:pt x="126" y="137"/>
                  </a:lnTo>
                  <a:lnTo>
                    <a:pt x="129" y="135"/>
                  </a:lnTo>
                  <a:lnTo>
                    <a:pt x="131" y="133"/>
                  </a:lnTo>
                  <a:lnTo>
                    <a:pt x="136" y="123"/>
                  </a:lnTo>
                  <a:lnTo>
                    <a:pt x="141" y="111"/>
                  </a:lnTo>
                  <a:lnTo>
                    <a:pt x="145" y="95"/>
                  </a:lnTo>
                  <a:lnTo>
                    <a:pt x="147" y="77"/>
                  </a:lnTo>
                  <a:lnTo>
                    <a:pt x="150" y="41"/>
                  </a:lnTo>
                  <a:lnTo>
                    <a:pt x="150" y="41"/>
                  </a:lnTo>
                  <a:lnTo>
                    <a:pt x="150" y="25"/>
                  </a:lnTo>
                  <a:lnTo>
                    <a:pt x="148" y="13"/>
                  </a:lnTo>
                  <a:lnTo>
                    <a:pt x="145" y="6"/>
                  </a:lnTo>
                  <a:lnTo>
                    <a:pt x="140" y="2"/>
                  </a:lnTo>
                  <a:lnTo>
                    <a:pt x="136" y="0"/>
                  </a:lnTo>
                  <a:lnTo>
                    <a:pt x="129" y="0"/>
                  </a:lnTo>
                  <a:lnTo>
                    <a:pt x="117" y="0"/>
                  </a:lnTo>
                  <a:lnTo>
                    <a:pt x="117"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12" name="Group 28"/>
          <p:cNvGrpSpPr>
            <a:grpSpLocks noChangeAspect="1"/>
          </p:cNvGrpSpPr>
          <p:nvPr/>
        </p:nvGrpSpPr>
        <p:grpSpPr bwMode="auto">
          <a:xfrm>
            <a:off x="6942435" y="2326917"/>
            <a:ext cx="1335308" cy="4029293"/>
            <a:chOff x="948" y="2233"/>
            <a:chExt cx="400" cy="1207"/>
          </a:xfrm>
        </p:grpSpPr>
        <p:sp>
          <p:nvSpPr>
            <p:cNvPr id="113" name="Freeform 29"/>
            <p:cNvSpPr>
              <a:spLocks/>
            </p:cNvSpPr>
            <p:nvPr/>
          </p:nvSpPr>
          <p:spPr bwMode="auto">
            <a:xfrm>
              <a:off x="973" y="3384"/>
              <a:ext cx="112" cy="56"/>
            </a:xfrm>
            <a:custGeom>
              <a:avLst/>
              <a:gdLst>
                <a:gd name="T0" fmla="*/ 222 w 226"/>
                <a:gd name="T1" fmla="*/ 0 h 112"/>
                <a:gd name="T2" fmla="*/ 222 w 226"/>
                <a:gd name="T3" fmla="*/ 0 h 112"/>
                <a:gd name="T4" fmla="*/ 226 w 226"/>
                <a:gd name="T5" fmla="*/ 37 h 112"/>
                <a:gd name="T6" fmla="*/ 226 w 226"/>
                <a:gd name="T7" fmla="*/ 47 h 112"/>
                <a:gd name="T8" fmla="*/ 226 w 226"/>
                <a:gd name="T9" fmla="*/ 52 h 112"/>
                <a:gd name="T10" fmla="*/ 226 w 226"/>
                <a:gd name="T11" fmla="*/ 52 h 112"/>
                <a:gd name="T12" fmla="*/ 222 w 226"/>
                <a:gd name="T13" fmla="*/ 54 h 112"/>
                <a:gd name="T14" fmla="*/ 217 w 226"/>
                <a:gd name="T15" fmla="*/ 58 h 112"/>
                <a:gd name="T16" fmla="*/ 208 w 226"/>
                <a:gd name="T17" fmla="*/ 61 h 112"/>
                <a:gd name="T18" fmla="*/ 196 w 226"/>
                <a:gd name="T19" fmla="*/ 65 h 112"/>
                <a:gd name="T20" fmla="*/ 196 w 226"/>
                <a:gd name="T21" fmla="*/ 65 h 112"/>
                <a:gd name="T22" fmla="*/ 173 w 226"/>
                <a:gd name="T23" fmla="*/ 68 h 112"/>
                <a:gd name="T24" fmla="*/ 166 w 226"/>
                <a:gd name="T25" fmla="*/ 68 h 112"/>
                <a:gd name="T26" fmla="*/ 166 w 226"/>
                <a:gd name="T27" fmla="*/ 68 h 112"/>
                <a:gd name="T28" fmla="*/ 154 w 226"/>
                <a:gd name="T29" fmla="*/ 79 h 112"/>
                <a:gd name="T30" fmla="*/ 145 w 226"/>
                <a:gd name="T31" fmla="*/ 87 h 112"/>
                <a:gd name="T32" fmla="*/ 140 w 226"/>
                <a:gd name="T33" fmla="*/ 94 h 112"/>
                <a:gd name="T34" fmla="*/ 140 w 226"/>
                <a:gd name="T35" fmla="*/ 94 h 112"/>
                <a:gd name="T36" fmla="*/ 137 w 226"/>
                <a:gd name="T37" fmla="*/ 100 h 112"/>
                <a:gd name="T38" fmla="*/ 128 w 226"/>
                <a:gd name="T39" fmla="*/ 105 h 112"/>
                <a:gd name="T40" fmla="*/ 114 w 226"/>
                <a:gd name="T41" fmla="*/ 110 h 112"/>
                <a:gd name="T42" fmla="*/ 93 w 226"/>
                <a:gd name="T43" fmla="*/ 112 h 112"/>
                <a:gd name="T44" fmla="*/ 93 w 226"/>
                <a:gd name="T45" fmla="*/ 112 h 112"/>
                <a:gd name="T46" fmla="*/ 67 w 226"/>
                <a:gd name="T47" fmla="*/ 112 h 112"/>
                <a:gd name="T48" fmla="*/ 39 w 226"/>
                <a:gd name="T49" fmla="*/ 112 h 112"/>
                <a:gd name="T50" fmla="*/ 26 w 226"/>
                <a:gd name="T51" fmla="*/ 110 h 112"/>
                <a:gd name="T52" fmla="*/ 16 w 226"/>
                <a:gd name="T53" fmla="*/ 108 h 112"/>
                <a:gd name="T54" fmla="*/ 9 w 226"/>
                <a:gd name="T55" fmla="*/ 107 h 112"/>
                <a:gd name="T56" fmla="*/ 4 w 226"/>
                <a:gd name="T57" fmla="*/ 103 h 112"/>
                <a:gd name="T58" fmla="*/ 4 w 226"/>
                <a:gd name="T59" fmla="*/ 103 h 112"/>
                <a:gd name="T60" fmla="*/ 0 w 226"/>
                <a:gd name="T61" fmla="*/ 98 h 112"/>
                <a:gd name="T62" fmla="*/ 0 w 226"/>
                <a:gd name="T63" fmla="*/ 91 h 112"/>
                <a:gd name="T64" fmla="*/ 0 w 226"/>
                <a:gd name="T65" fmla="*/ 82 h 112"/>
                <a:gd name="T66" fmla="*/ 2 w 226"/>
                <a:gd name="T67" fmla="*/ 75 h 112"/>
                <a:gd name="T68" fmla="*/ 5 w 226"/>
                <a:gd name="T69" fmla="*/ 68 h 112"/>
                <a:gd name="T70" fmla="*/ 11 w 226"/>
                <a:gd name="T71" fmla="*/ 59 h 112"/>
                <a:gd name="T72" fmla="*/ 16 w 226"/>
                <a:gd name="T73" fmla="*/ 54 h 112"/>
                <a:gd name="T74" fmla="*/ 23 w 226"/>
                <a:gd name="T75" fmla="*/ 49 h 112"/>
                <a:gd name="T76" fmla="*/ 23 w 226"/>
                <a:gd name="T77" fmla="*/ 49 h 112"/>
                <a:gd name="T78" fmla="*/ 37 w 226"/>
                <a:gd name="T79" fmla="*/ 44 h 112"/>
                <a:gd name="T80" fmla="*/ 61 w 226"/>
                <a:gd name="T81" fmla="*/ 37 h 112"/>
                <a:gd name="T82" fmla="*/ 130 w 226"/>
                <a:gd name="T83" fmla="*/ 21 h 112"/>
                <a:gd name="T84" fmla="*/ 222 w 226"/>
                <a:gd name="T85" fmla="*/ 0 h 112"/>
                <a:gd name="T86" fmla="*/ 222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222" y="0"/>
                  </a:moveTo>
                  <a:lnTo>
                    <a:pt x="222" y="0"/>
                  </a:lnTo>
                  <a:lnTo>
                    <a:pt x="226" y="37"/>
                  </a:lnTo>
                  <a:lnTo>
                    <a:pt x="226" y="47"/>
                  </a:lnTo>
                  <a:lnTo>
                    <a:pt x="226" y="52"/>
                  </a:lnTo>
                  <a:lnTo>
                    <a:pt x="226" y="52"/>
                  </a:lnTo>
                  <a:lnTo>
                    <a:pt x="222" y="54"/>
                  </a:lnTo>
                  <a:lnTo>
                    <a:pt x="217" y="58"/>
                  </a:lnTo>
                  <a:lnTo>
                    <a:pt x="208" y="61"/>
                  </a:lnTo>
                  <a:lnTo>
                    <a:pt x="196" y="65"/>
                  </a:lnTo>
                  <a:lnTo>
                    <a:pt x="196" y="65"/>
                  </a:lnTo>
                  <a:lnTo>
                    <a:pt x="173" y="68"/>
                  </a:lnTo>
                  <a:lnTo>
                    <a:pt x="166" y="68"/>
                  </a:lnTo>
                  <a:lnTo>
                    <a:pt x="166" y="68"/>
                  </a:lnTo>
                  <a:lnTo>
                    <a:pt x="154" y="79"/>
                  </a:lnTo>
                  <a:lnTo>
                    <a:pt x="145" y="87"/>
                  </a:lnTo>
                  <a:lnTo>
                    <a:pt x="140" y="94"/>
                  </a:lnTo>
                  <a:lnTo>
                    <a:pt x="140" y="94"/>
                  </a:lnTo>
                  <a:lnTo>
                    <a:pt x="137" y="100"/>
                  </a:lnTo>
                  <a:lnTo>
                    <a:pt x="128" y="105"/>
                  </a:lnTo>
                  <a:lnTo>
                    <a:pt x="114" y="110"/>
                  </a:lnTo>
                  <a:lnTo>
                    <a:pt x="93" y="112"/>
                  </a:lnTo>
                  <a:lnTo>
                    <a:pt x="93" y="112"/>
                  </a:lnTo>
                  <a:lnTo>
                    <a:pt x="67" y="112"/>
                  </a:lnTo>
                  <a:lnTo>
                    <a:pt x="39" y="112"/>
                  </a:lnTo>
                  <a:lnTo>
                    <a:pt x="26" y="110"/>
                  </a:lnTo>
                  <a:lnTo>
                    <a:pt x="16" y="108"/>
                  </a:lnTo>
                  <a:lnTo>
                    <a:pt x="9" y="107"/>
                  </a:lnTo>
                  <a:lnTo>
                    <a:pt x="4" y="103"/>
                  </a:lnTo>
                  <a:lnTo>
                    <a:pt x="4" y="103"/>
                  </a:lnTo>
                  <a:lnTo>
                    <a:pt x="0" y="98"/>
                  </a:lnTo>
                  <a:lnTo>
                    <a:pt x="0" y="91"/>
                  </a:lnTo>
                  <a:lnTo>
                    <a:pt x="0" y="82"/>
                  </a:lnTo>
                  <a:lnTo>
                    <a:pt x="2" y="75"/>
                  </a:lnTo>
                  <a:lnTo>
                    <a:pt x="5" y="68"/>
                  </a:lnTo>
                  <a:lnTo>
                    <a:pt x="11" y="59"/>
                  </a:lnTo>
                  <a:lnTo>
                    <a:pt x="16" y="54"/>
                  </a:lnTo>
                  <a:lnTo>
                    <a:pt x="23" y="49"/>
                  </a:lnTo>
                  <a:lnTo>
                    <a:pt x="23" y="49"/>
                  </a:lnTo>
                  <a:lnTo>
                    <a:pt x="37" y="44"/>
                  </a:lnTo>
                  <a:lnTo>
                    <a:pt x="61" y="37"/>
                  </a:lnTo>
                  <a:lnTo>
                    <a:pt x="130" y="21"/>
                  </a:lnTo>
                  <a:lnTo>
                    <a:pt x="222" y="0"/>
                  </a:lnTo>
                  <a:lnTo>
                    <a:pt x="222"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4" name="Freeform 30"/>
            <p:cNvSpPr>
              <a:spLocks/>
            </p:cNvSpPr>
            <p:nvPr/>
          </p:nvSpPr>
          <p:spPr bwMode="auto">
            <a:xfrm>
              <a:off x="975" y="3352"/>
              <a:ext cx="111" cy="73"/>
            </a:xfrm>
            <a:custGeom>
              <a:avLst/>
              <a:gdLst>
                <a:gd name="T0" fmla="*/ 44 w 223"/>
                <a:gd name="T1" fmla="*/ 84 h 145"/>
                <a:gd name="T2" fmla="*/ 44 w 223"/>
                <a:gd name="T3" fmla="*/ 84 h 145"/>
                <a:gd name="T4" fmla="*/ 53 w 223"/>
                <a:gd name="T5" fmla="*/ 73 h 145"/>
                <a:gd name="T6" fmla="*/ 60 w 223"/>
                <a:gd name="T7" fmla="*/ 65 h 145"/>
                <a:gd name="T8" fmla="*/ 69 w 223"/>
                <a:gd name="T9" fmla="*/ 47 h 145"/>
                <a:gd name="T10" fmla="*/ 69 w 223"/>
                <a:gd name="T11" fmla="*/ 47 h 145"/>
                <a:gd name="T12" fmla="*/ 81 w 223"/>
                <a:gd name="T13" fmla="*/ 47 h 145"/>
                <a:gd name="T14" fmla="*/ 90 w 223"/>
                <a:gd name="T15" fmla="*/ 45 h 145"/>
                <a:gd name="T16" fmla="*/ 98 w 223"/>
                <a:gd name="T17" fmla="*/ 40 h 145"/>
                <a:gd name="T18" fmla="*/ 105 w 223"/>
                <a:gd name="T19" fmla="*/ 33 h 145"/>
                <a:gd name="T20" fmla="*/ 118 w 223"/>
                <a:gd name="T21" fmla="*/ 16 h 145"/>
                <a:gd name="T22" fmla="*/ 125 w 223"/>
                <a:gd name="T23" fmla="*/ 7 h 145"/>
                <a:gd name="T24" fmla="*/ 132 w 223"/>
                <a:gd name="T25" fmla="*/ 0 h 145"/>
                <a:gd name="T26" fmla="*/ 132 w 223"/>
                <a:gd name="T27" fmla="*/ 0 h 145"/>
                <a:gd name="T28" fmla="*/ 142 w 223"/>
                <a:gd name="T29" fmla="*/ 2 h 145"/>
                <a:gd name="T30" fmla="*/ 142 w 223"/>
                <a:gd name="T31" fmla="*/ 2 h 145"/>
                <a:gd name="T32" fmla="*/ 142 w 223"/>
                <a:gd name="T33" fmla="*/ 26 h 145"/>
                <a:gd name="T34" fmla="*/ 142 w 223"/>
                <a:gd name="T35" fmla="*/ 42 h 145"/>
                <a:gd name="T36" fmla="*/ 144 w 223"/>
                <a:gd name="T37" fmla="*/ 49 h 145"/>
                <a:gd name="T38" fmla="*/ 146 w 223"/>
                <a:gd name="T39" fmla="*/ 52 h 145"/>
                <a:gd name="T40" fmla="*/ 149 w 223"/>
                <a:gd name="T41" fmla="*/ 54 h 145"/>
                <a:gd name="T42" fmla="*/ 153 w 223"/>
                <a:gd name="T43" fmla="*/ 56 h 145"/>
                <a:gd name="T44" fmla="*/ 153 w 223"/>
                <a:gd name="T45" fmla="*/ 56 h 145"/>
                <a:gd name="T46" fmla="*/ 165 w 223"/>
                <a:gd name="T47" fmla="*/ 56 h 145"/>
                <a:gd name="T48" fmla="*/ 184 w 223"/>
                <a:gd name="T49" fmla="*/ 54 h 145"/>
                <a:gd name="T50" fmla="*/ 203 w 223"/>
                <a:gd name="T51" fmla="*/ 51 h 145"/>
                <a:gd name="T52" fmla="*/ 221 w 223"/>
                <a:gd name="T53" fmla="*/ 45 h 145"/>
                <a:gd name="T54" fmla="*/ 221 w 223"/>
                <a:gd name="T55" fmla="*/ 45 h 145"/>
                <a:gd name="T56" fmla="*/ 223 w 223"/>
                <a:gd name="T57" fmla="*/ 58 h 145"/>
                <a:gd name="T58" fmla="*/ 223 w 223"/>
                <a:gd name="T59" fmla="*/ 66 h 145"/>
                <a:gd name="T60" fmla="*/ 223 w 223"/>
                <a:gd name="T61" fmla="*/ 72 h 145"/>
                <a:gd name="T62" fmla="*/ 219 w 223"/>
                <a:gd name="T63" fmla="*/ 75 h 145"/>
                <a:gd name="T64" fmla="*/ 219 w 223"/>
                <a:gd name="T65" fmla="*/ 75 h 145"/>
                <a:gd name="T66" fmla="*/ 214 w 223"/>
                <a:gd name="T67" fmla="*/ 77 h 145"/>
                <a:gd name="T68" fmla="*/ 207 w 223"/>
                <a:gd name="T69" fmla="*/ 80 h 145"/>
                <a:gd name="T70" fmla="*/ 196 w 223"/>
                <a:gd name="T71" fmla="*/ 84 h 145"/>
                <a:gd name="T72" fmla="*/ 184 w 223"/>
                <a:gd name="T73" fmla="*/ 91 h 145"/>
                <a:gd name="T74" fmla="*/ 184 w 223"/>
                <a:gd name="T75" fmla="*/ 91 h 145"/>
                <a:gd name="T76" fmla="*/ 170 w 223"/>
                <a:gd name="T77" fmla="*/ 101 h 145"/>
                <a:gd name="T78" fmla="*/ 160 w 223"/>
                <a:gd name="T79" fmla="*/ 112 h 145"/>
                <a:gd name="T80" fmla="*/ 146 w 223"/>
                <a:gd name="T81" fmla="*/ 131 h 145"/>
                <a:gd name="T82" fmla="*/ 146 w 223"/>
                <a:gd name="T83" fmla="*/ 131 h 145"/>
                <a:gd name="T84" fmla="*/ 140 w 223"/>
                <a:gd name="T85" fmla="*/ 135 h 145"/>
                <a:gd name="T86" fmla="*/ 133 w 223"/>
                <a:gd name="T87" fmla="*/ 138 h 145"/>
                <a:gd name="T88" fmla="*/ 116 w 223"/>
                <a:gd name="T89" fmla="*/ 142 h 145"/>
                <a:gd name="T90" fmla="*/ 91 w 223"/>
                <a:gd name="T91" fmla="*/ 145 h 145"/>
                <a:gd name="T92" fmla="*/ 69 w 223"/>
                <a:gd name="T93" fmla="*/ 145 h 145"/>
                <a:gd name="T94" fmla="*/ 69 w 223"/>
                <a:gd name="T95" fmla="*/ 145 h 145"/>
                <a:gd name="T96" fmla="*/ 46 w 223"/>
                <a:gd name="T97" fmla="*/ 143 h 145"/>
                <a:gd name="T98" fmla="*/ 27 w 223"/>
                <a:gd name="T99" fmla="*/ 142 h 145"/>
                <a:gd name="T100" fmla="*/ 18 w 223"/>
                <a:gd name="T101" fmla="*/ 140 h 145"/>
                <a:gd name="T102" fmla="*/ 11 w 223"/>
                <a:gd name="T103" fmla="*/ 136 h 145"/>
                <a:gd name="T104" fmla="*/ 6 w 223"/>
                <a:gd name="T105" fmla="*/ 133 h 145"/>
                <a:gd name="T106" fmla="*/ 2 w 223"/>
                <a:gd name="T107" fmla="*/ 129 h 145"/>
                <a:gd name="T108" fmla="*/ 2 w 223"/>
                <a:gd name="T109" fmla="*/ 129 h 145"/>
                <a:gd name="T110" fmla="*/ 0 w 223"/>
                <a:gd name="T111" fmla="*/ 124 h 145"/>
                <a:gd name="T112" fmla="*/ 2 w 223"/>
                <a:gd name="T113" fmla="*/ 117 h 145"/>
                <a:gd name="T114" fmla="*/ 7 w 223"/>
                <a:gd name="T115" fmla="*/ 112 h 145"/>
                <a:gd name="T116" fmla="*/ 14 w 223"/>
                <a:gd name="T117" fmla="*/ 107 h 145"/>
                <a:gd name="T118" fmla="*/ 44 w 223"/>
                <a:gd name="T119" fmla="*/ 84 h 145"/>
                <a:gd name="T120" fmla="*/ 44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44" y="84"/>
                  </a:moveTo>
                  <a:lnTo>
                    <a:pt x="44" y="84"/>
                  </a:lnTo>
                  <a:lnTo>
                    <a:pt x="53" y="73"/>
                  </a:lnTo>
                  <a:lnTo>
                    <a:pt x="60" y="65"/>
                  </a:lnTo>
                  <a:lnTo>
                    <a:pt x="69" y="47"/>
                  </a:lnTo>
                  <a:lnTo>
                    <a:pt x="69" y="47"/>
                  </a:lnTo>
                  <a:lnTo>
                    <a:pt x="81" y="47"/>
                  </a:lnTo>
                  <a:lnTo>
                    <a:pt x="90" y="45"/>
                  </a:lnTo>
                  <a:lnTo>
                    <a:pt x="98" y="40"/>
                  </a:lnTo>
                  <a:lnTo>
                    <a:pt x="105" y="33"/>
                  </a:lnTo>
                  <a:lnTo>
                    <a:pt x="118" y="16"/>
                  </a:lnTo>
                  <a:lnTo>
                    <a:pt x="125" y="7"/>
                  </a:lnTo>
                  <a:lnTo>
                    <a:pt x="132" y="0"/>
                  </a:lnTo>
                  <a:lnTo>
                    <a:pt x="132" y="0"/>
                  </a:lnTo>
                  <a:lnTo>
                    <a:pt x="142" y="2"/>
                  </a:lnTo>
                  <a:lnTo>
                    <a:pt x="142" y="2"/>
                  </a:lnTo>
                  <a:lnTo>
                    <a:pt x="142" y="26"/>
                  </a:lnTo>
                  <a:lnTo>
                    <a:pt x="142" y="42"/>
                  </a:lnTo>
                  <a:lnTo>
                    <a:pt x="144" y="49"/>
                  </a:lnTo>
                  <a:lnTo>
                    <a:pt x="146" y="52"/>
                  </a:lnTo>
                  <a:lnTo>
                    <a:pt x="149" y="54"/>
                  </a:lnTo>
                  <a:lnTo>
                    <a:pt x="153" y="56"/>
                  </a:lnTo>
                  <a:lnTo>
                    <a:pt x="153" y="56"/>
                  </a:lnTo>
                  <a:lnTo>
                    <a:pt x="165" y="56"/>
                  </a:lnTo>
                  <a:lnTo>
                    <a:pt x="184" y="54"/>
                  </a:lnTo>
                  <a:lnTo>
                    <a:pt x="203" y="51"/>
                  </a:lnTo>
                  <a:lnTo>
                    <a:pt x="221" y="45"/>
                  </a:lnTo>
                  <a:lnTo>
                    <a:pt x="221" y="45"/>
                  </a:lnTo>
                  <a:lnTo>
                    <a:pt x="223" y="58"/>
                  </a:lnTo>
                  <a:lnTo>
                    <a:pt x="223" y="66"/>
                  </a:lnTo>
                  <a:lnTo>
                    <a:pt x="223" y="72"/>
                  </a:lnTo>
                  <a:lnTo>
                    <a:pt x="219" y="75"/>
                  </a:lnTo>
                  <a:lnTo>
                    <a:pt x="219" y="75"/>
                  </a:lnTo>
                  <a:lnTo>
                    <a:pt x="214" y="77"/>
                  </a:lnTo>
                  <a:lnTo>
                    <a:pt x="207" y="80"/>
                  </a:lnTo>
                  <a:lnTo>
                    <a:pt x="196" y="84"/>
                  </a:lnTo>
                  <a:lnTo>
                    <a:pt x="184" y="91"/>
                  </a:lnTo>
                  <a:lnTo>
                    <a:pt x="184" y="91"/>
                  </a:lnTo>
                  <a:lnTo>
                    <a:pt x="170" y="101"/>
                  </a:lnTo>
                  <a:lnTo>
                    <a:pt x="160" y="112"/>
                  </a:lnTo>
                  <a:lnTo>
                    <a:pt x="146" y="131"/>
                  </a:lnTo>
                  <a:lnTo>
                    <a:pt x="146" y="131"/>
                  </a:lnTo>
                  <a:lnTo>
                    <a:pt x="140" y="135"/>
                  </a:lnTo>
                  <a:lnTo>
                    <a:pt x="133" y="138"/>
                  </a:lnTo>
                  <a:lnTo>
                    <a:pt x="116" y="142"/>
                  </a:lnTo>
                  <a:lnTo>
                    <a:pt x="91" y="145"/>
                  </a:lnTo>
                  <a:lnTo>
                    <a:pt x="69" y="145"/>
                  </a:lnTo>
                  <a:lnTo>
                    <a:pt x="69" y="145"/>
                  </a:lnTo>
                  <a:lnTo>
                    <a:pt x="46" y="143"/>
                  </a:lnTo>
                  <a:lnTo>
                    <a:pt x="27" y="142"/>
                  </a:lnTo>
                  <a:lnTo>
                    <a:pt x="18" y="140"/>
                  </a:lnTo>
                  <a:lnTo>
                    <a:pt x="11" y="136"/>
                  </a:lnTo>
                  <a:lnTo>
                    <a:pt x="6" y="133"/>
                  </a:lnTo>
                  <a:lnTo>
                    <a:pt x="2" y="129"/>
                  </a:lnTo>
                  <a:lnTo>
                    <a:pt x="2" y="129"/>
                  </a:lnTo>
                  <a:lnTo>
                    <a:pt x="0" y="124"/>
                  </a:lnTo>
                  <a:lnTo>
                    <a:pt x="2" y="117"/>
                  </a:lnTo>
                  <a:lnTo>
                    <a:pt x="7" y="112"/>
                  </a:lnTo>
                  <a:lnTo>
                    <a:pt x="14" y="107"/>
                  </a:lnTo>
                  <a:lnTo>
                    <a:pt x="44" y="84"/>
                  </a:lnTo>
                  <a:lnTo>
                    <a:pt x="44"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5" name="Freeform 31"/>
            <p:cNvSpPr>
              <a:spLocks/>
            </p:cNvSpPr>
            <p:nvPr/>
          </p:nvSpPr>
          <p:spPr bwMode="auto">
            <a:xfrm>
              <a:off x="1009" y="3351"/>
              <a:ext cx="32" cy="25"/>
            </a:xfrm>
            <a:custGeom>
              <a:avLst/>
              <a:gdLst>
                <a:gd name="T0" fmla="*/ 0 w 63"/>
                <a:gd name="T1" fmla="*/ 51 h 51"/>
                <a:gd name="T2" fmla="*/ 0 w 63"/>
                <a:gd name="T3" fmla="*/ 51 h 51"/>
                <a:gd name="T4" fmla="*/ 3 w 63"/>
                <a:gd name="T5" fmla="*/ 48 h 51"/>
                <a:gd name="T6" fmla="*/ 3 w 63"/>
                <a:gd name="T7" fmla="*/ 48 h 51"/>
                <a:gd name="T8" fmla="*/ 10 w 63"/>
                <a:gd name="T9" fmla="*/ 35 h 51"/>
                <a:gd name="T10" fmla="*/ 17 w 63"/>
                <a:gd name="T11" fmla="*/ 20 h 51"/>
                <a:gd name="T12" fmla="*/ 24 w 63"/>
                <a:gd name="T13" fmla="*/ 0 h 51"/>
                <a:gd name="T14" fmla="*/ 24 w 63"/>
                <a:gd name="T15" fmla="*/ 0 h 51"/>
                <a:gd name="T16" fmla="*/ 36 w 63"/>
                <a:gd name="T17" fmla="*/ 0 h 51"/>
                <a:gd name="T18" fmla="*/ 63 w 63"/>
                <a:gd name="T19" fmla="*/ 4 h 51"/>
                <a:gd name="T20" fmla="*/ 63 w 63"/>
                <a:gd name="T21" fmla="*/ 4 h 51"/>
                <a:gd name="T22" fmla="*/ 56 w 63"/>
                <a:gd name="T23" fmla="*/ 11 h 51"/>
                <a:gd name="T24" fmla="*/ 49 w 63"/>
                <a:gd name="T25" fmla="*/ 20 h 51"/>
                <a:gd name="T26" fmla="*/ 36 w 63"/>
                <a:gd name="T27" fmla="*/ 37 h 51"/>
                <a:gd name="T28" fmla="*/ 29 w 63"/>
                <a:gd name="T29" fmla="*/ 44 h 51"/>
                <a:gd name="T30" fmla="*/ 21 w 63"/>
                <a:gd name="T31" fmla="*/ 49 h 51"/>
                <a:gd name="T32" fmla="*/ 12 w 63"/>
                <a:gd name="T33" fmla="*/ 51 h 51"/>
                <a:gd name="T34" fmla="*/ 0 w 63"/>
                <a:gd name="T35" fmla="*/ 51 h 51"/>
                <a:gd name="T36" fmla="*/ 0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0" y="51"/>
                  </a:moveTo>
                  <a:lnTo>
                    <a:pt x="0" y="51"/>
                  </a:lnTo>
                  <a:lnTo>
                    <a:pt x="3" y="48"/>
                  </a:lnTo>
                  <a:lnTo>
                    <a:pt x="3" y="48"/>
                  </a:lnTo>
                  <a:lnTo>
                    <a:pt x="10" y="35"/>
                  </a:lnTo>
                  <a:lnTo>
                    <a:pt x="17" y="20"/>
                  </a:lnTo>
                  <a:lnTo>
                    <a:pt x="24" y="0"/>
                  </a:lnTo>
                  <a:lnTo>
                    <a:pt x="24" y="0"/>
                  </a:lnTo>
                  <a:lnTo>
                    <a:pt x="36" y="0"/>
                  </a:lnTo>
                  <a:lnTo>
                    <a:pt x="63" y="4"/>
                  </a:lnTo>
                  <a:lnTo>
                    <a:pt x="63" y="4"/>
                  </a:lnTo>
                  <a:lnTo>
                    <a:pt x="56" y="11"/>
                  </a:lnTo>
                  <a:lnTo>
                    <a:pt x="49" y="20"/>
                  </a:lnTo>
                  <a:lnTo>
                    <a:pt x="36" y="37"/>
                  </a:lnTo>
                  <a:lnTo>
                    <a:pt x="29" y="44"/>
                  </a:lnTo>
                  <a:lnTo>
                    <a:pt x="21" y="49"/>
                  </a:lnTo>
                  <a:lnTo>
                    <a:pt x="12" y="51"/>
                  </a:lnTo>
                  <a:lnTo>
                    <a:pt x="0" y="51"/>
                  </a:lnTo>
                  <a:lnTo>
                    <a:pt x="0"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6" name="Freeform 32"/>
            <p:cNvSpPr>
              <a:spLocks/>
            </p:cNvSpPr>
            <p:nvPr/>
          </p:nvSpPr>
          <p:spPr bwMode="auto">
            <a:xfrm>
              <a:off x="1046" y="3353"/>
              <a:ext cx="39" cy="27"/>
            </a:xfrm>
            <a:custGeom>
              <a:avLst/>
              <a:gdLst>
                <a:gd name="T0" fmla="*/ 11 w 79"/>
                <a:gd name="T1" fmla="*/ 54 h 54"/>
                <a:gd name="T2" fmla="*/ 11 w 79"/>
                <a:gd name="T3" fmla="*/ 54 h 54"/>
                <a:gd name="T4" fmla="*/ 7 w 79"/>
                <a:gd name="T5" fmla="*/ 52 h 54"/>
                <a:gd name="T6" fmla="*/ 4 w 79"/>
                <a:gd name="T7" fmla="*/ 50 h 54"/>
                <a:gd name="T8" fmla="*/ 2 w 79"/>
                <a:gd name="T9" fmla="*/ 47 h 54"/>
                <a:gd name="T10" fmla="*/ 0 w 79"/>
                <a:gd name="T11" fmla="*/ 40 h 54"/>
                <a:gd name="T12" fmla="*/ 0 w 79"/>
                <a:gd name="T13" fmla="*/ 24 h 54"/>
                <a:gd name="T14" fmla="*/ 0 w 79"/>
                <a:gd name="T15" fmla="*/ 0 h 54"/>
                <a:gd name="T16" fmla="*/ 0 w 79"/>
                <a:gd name="T17" fmla="*/ 0 h 54"/>
                <a:gd name="T18" fmla="*/ 23 w 79"/>
                <a:gd name="T19" fmla="*/ 3 h 54"/>
                <a:gd name="T20" fmla="*/ 44 w 79"/>
                <a:gd name="T21" fmla="*/ 8 h 54"/>
                <a:gd name="T22" fmla="*/ 61 w 79"/>
                <a:gd name="T23" fmla="*/ 17 h 54"/>
                <a:gd name="T24" fmla="*/ 68 w 79"/>
                <a:gd name="T25" fmla="*/ 21 h 54"/>
                <a:gd name="T26" fmla="*/ 74 w 79"/>
                <a:gd name="T27" fmla="*/ 26 h 54"/>
                <a:gd name="T28" fmla="*/ 74 w 79"/>
                <a:gd name="T29" fmla="*/ 26 h 54"/>
                <a:gd name="T30" fmla="*/ 79 w 79"/>
                <a:gd name="T31" fmla="*/ 43 h 54"/>
                <a:gd name="T32" fmla="*/ 79 w 79"/>
                <a:gd name="T33" fmla="*/ 43 h 54"/>
                <a:gd name="T34" fmla="*/ 61 w 79"/>
                <a:gd name="T35" fmla="*/ 49 h 54"/>
                <a:gd name="T36" fmla="*/ 42 w 79"/>
                <a:gd name="T37" fmla="*/ 52 h 54"/>
                <a:gd name="T38" fmla="*/ 23 w 79"/>
                <a:gd name="T39" fmla="*/ 54 h 54"/>
                <a:gd name="T40" fmla="*/ 11 w 79"/>
                <a:gd name="T41" fmla="*/ 54 h 54"/>
                <a:gd name="T42" fmla="*/ 11 w 79"/>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 h="54">
                  <a:moveTo>
                    <a:pt x="11" y="54"/>
                  </a:moveTo>
                  <a:lnTo>
                    <a:pt x="11" y="54"/>
                  </a:lnTo>
                  <a:lnTo>
                    <a:pt x="7" y="52"/>
                  </a:lnTo>
                  <a:lnTo>
                    <a:pt x="4" y="50"/>
                  </a:lnTo>
                  <a:lnTo>
                    <a:pt x="2" y="47"/>
                  </a:lnTo>
                  <a:lnTo>
                    <a:pt x="0" y="40"/>
                  </a:lnTo>
                  <a:lnTo>
                    <a:pt x="0" y="24"/>
                  </a:lnTo>
                  <a:lnTo>
                    <a:pt x="0" y="0"/>
                  </a:lnTo>
                  <a:lnTo>
                    <a:pt x="0" y="0"/>
                  </a:lnTo>
                  <a:lnTo>
                    <a:pt x="23" y="3"/>
                  </a:lnTo>
                  <a:lnTo>
                    <a:pt x="44" y="8"/>
                  </a:lnTo>
                  <a:lnTo>
                    <a:pt x="61" y="17"/>
                  </a:lnTo>
                  <a:lnTo>
                    <a:pt x="68" y="21"/>
                  </a:lnTo>
                  <a:lnTo>
                    <a:pt x="74" y="26"/>
                  </a:lnTo>
                  <a:lnTo>
                    <a:pt x="74" y="26"/>
                  </a:lnTo>
                  <a:lnTo>
                    <a:pt x="79" y="43"/>
                  </a:lnTo>
                  <a:lnTo>
                    <a:pt x="79" y="43"/>
                  </a:lnTo>
                  <a:lnTo>
                    <a:pt x="61" y="49"/>
                  </a:lnTo>
                  <a:lnTo>
                    <a:pt x="42" y="52"/>
                  </a:lnTo>
                  <a:lnTo>
                    <a:pt x="23" y="54"/>
                  </a:lnTo>
                  <a:lnTo>
                    <a:pt x="11" y="54"/>
                  </a:lnTo>
                  <a:lnTo>
                    <a:pt x="11"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7" name="Freeform 33"/>
            <p:cNvSpPr>
              <a:spLocks/>
            </p:cNvSpPr>
            <p:nvPr/>
          </p:nvSpPr>
          <p:spPr bwMode="auto">
            <a:xfrm>
              <a:off x="1235" y="3384"/>
              <a:ext cx="113" cy="56"/>
            </a:xfrm>
            <a:custGeom>
              <a:avLst/>
              <a:gdLst>
                <a:gd name="T0" fmla="*/ 5 w 226"/>
                <a:gd name="T1" fmla="*/ 0 h 112"/>
                <a:gd name="T2" fmla="*/ 5 w 226"/>
                <a:gd name="T3" fmla="*/ 0 h 112"/>
                <a:gd name="T4" fmla="*/ 0 w 226"/>
                <a:gd name="T5" fmla="*/ 37 h 112"/>
                <a:gd name="T6" fmla="*/ 0 w 226"/>
                <a:gd name="T7" fmla="*/ 47 h 112"/>
                <a:gd name="T8" fmla="*/ 0 w 226"/>
                <a:gd name="T9" fmla="*/ 52 h 112"/>
                <a:gd name="T10" fmla="*/ 0 w 226"/>
                <a:gd name="T11" fmla="*/ 52 h 112"/>
                <a:gd name="T12" fmla="*/ 4 w 226"/>
                <a:gd name="T13" fmla="*/ 54 h 112"/>
                <a:gd name="T14" fmla="*/ 9 w 226"/>
                <a:gd name="T15" fmla="*/ 58 h 112"/>
                <a:gd name="T16" fmla="*/ 18 w 226"/>
                <a:gd name="T17" fmla="*/ 61 h 112"/>
                <a:gd name="T18" fmla="*/ 30 w 226"/>
                <a:gd name="T19" fmla="*/ 65 h 112"/>
                <a:gd name="T20" fmla="*/ 30 w 226"/>
                <a:gd name="T21" fmla="*/ 65 h 112"/>
                <a:gd name="T22" fmla="*/ 53 w 226"/>
                <a:gd name="T23" fmla="*/ 68 h 112"/>
                <a:gd name="T24" fmla="*/ 60 w 226"/>
                <a:gd name="T25" fmla="*/ 68 h 112"/>
                <a:gd name="T26" fmla="*/ 60 w 226"/>
                <a:gd name="T27" fmla="*/ 68 h 112"/>
                <a:gd name="T28" fmla="*/ 72 w 226"/>
                <a:gd name="T29" fmla="*/ 79 h 112"/>
                <a:gd name="T30" fmla="*/ 81 w 226"/>
                <a:gd name="T31" fmla="*/ 87 h 112"/>
                <a:gd name="T32" fmla="*/ 86 w 226"/>
                <a:gd name="T33" fmla="*/ 94 h 112"/>
                <a:gd name="T34" fmla="*/ 86 w 226"/>
                <a:gd name="T35" fmla="*/ 94 h 112"/>
                <a:gd name="T36" fmla="*/ 89 w 226"/>
                <a:gd name="T37" fmla="*/ 100 h 112"/>
                <a:gd name="T38" fmla="*/ 98 w 226"/>
                <a:gd name="T39" fmla="*/ 105 h 112"/>
                <a:gd name="T40" fmla="*/ 114 w 226"/>
                <a:gd name="T41" fmla="*/ 110 h 112"/>
                <a:gd name="T42" fmla="*/ 133 w 226"/>
                <a:gd name="T43" fmla="*/ 112 h 112"/>
                <a:gd name="T44" fmla="*/ 133 w 226"/>
                <a:gd name="T45" fmla="*/ 112 h 112"/>
                <a:gd name="T46" fmla="*/ 159 w 226"/>
                <a:gd name="T47" fmla="*/ 112 h 112"/>
                <a:gd name="T48" fmla="*/ 187 w 226"/>
                <a:gd name="T49" fmla="*/ 112 h 112"/>
                <a:gd name="T50" fmla="*/ 200 w 226"/>
                <a:gd name="T51" fmla="*/ 110 h 112"/>
                <a:gd name="T52" fmla="*/ 210 w 226"/>
                <a:gd name="T53" fmla="*/ 108 h 112"/>
                <a:gd name="T54" fmla="*/ 219 w 226"/>
                <a:gd name="T55" fmla="*/ 107 h 112"/>
                <a:gd name="T56" fmla="*/ 222 w 226"/>
                <a:gd name="T57" fmla="*/ 103 h 112"/>
                <a:gd name="T58" fmla="*/ 222 w 226"/>
                <a:gd name="T59" fmla="*/ 103 h 112"/>
                <a:gd name="T60" fmla="*/ 226 w 226"/>
                <a:gd name="T61" fmla="*/ 98 h 112"/>
                <a:gd name="T62" fmla="*/ 226 w 226"/>
                <a:gd name="T63" fmla="*/ 91 h 112"/>
                <a:gd name="T64" fmla="*/ 226 w 226"/>
                <a:gd name="T65" fmla="*/ 82 h 112"/>
                <a:gd name="T66" fmla="*/ 224 w 226"/>
                <a:gd name="T67" fmla="*/ 75 h 112"/>
                <a:gd name="T68" fmla="*/ 221 w 226"/>
                <a:gd name="T69" fmla="*/ 68 h 112"/>
                <a:gd name="T70" fmla="*/ 217 w 226"/>
                <a:gd name="T71" fmla="*/ 59 h 112"/>
                <a:gd name="T72" fmla="*/ 210 w 226"/>
                <a:gd name="T73" fmla="*/ 54 h 112"/>
                <a:gd name="T74" fmla="*/ 203 w 226"/>
                <a:gd name="T75" fmla="*/ 49 h 112"/>
                <a:gd name="T76" fmla="*/ 203 w 226"/>
                <a:gd name="T77" fmla="*/ 49 h 112"/>
                <a:gd name="T78" fmla="*/ 189 w 226"/>
                <a:gd name="T79" fmla="*/ 44 h 112"/>
                <a:gd name="T80" fmla="*/ 165 w 226"/>
                <a:gd name="T81" fmla="*/ 37 h 112"/>
                <a:gd name="T82" fmla="*/ 96 w 226"/>
                <a:gd name="T83" fmla="*/ 21 h 112"/>
                <a:gd name="T84" fmla="*/ 5 w 226"/>
                <a:gd name="T85" fmla="*/ 0 h 112"/>
                <a:gd name="T86" fmla="*/ 5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5" y="0"/>
                  </a:moveTo>
                  <a:lnTo>
                    <a:pt x="5" y="0"/>
                  </a:lnTo>
                  <a:lnTo>
                    <a:pt x="0" y="37"/>
                  </a:lnTo>
                  <a:lnTo>
                    <a:pt x="0" y="47"/>
                  </a:lnTo>
                  <a:lnTo>
                    <a:pt x="0" y="52"/>
                  </a:lnTo>
                  <a:lnTo>
                    <a:pt x="0" y="52"/>
                  </a:lnTo>
                  <a:lnTo>
                    <a:pt x="4" y="54"/>
                  </a:lnTo>
                  <a:lnTo>
                    <a:pt x="9" y="58"/>
                  </a:lnTo>
                  <a:lnTo>
                    <a:pt x="18" y="61"/>
                  </a:lnTo>
                  <a:lnTo>
                    <a:pt x="30" y="65"/>
                  </a:lnTo>
                  <a:lnTo>
                    <a:pt x="30" y="65"/>
                  </a:lnTo>
                  <a:lnTo>
                    <a:pt x="53" y="68"/>
                  </a:lnTo>
                  <a:lnTo>
                    <a:pt x="60" y="68"/>
                  </a:lnTo>
                  <a:lnTo>
                    <a:pt x="60" y="68"/>
                  </a:lnTo>
                  <a:lnTo>
                    <a:pt x="72" y="79"/>
                  </a:lnTo>
                  <a:lnTo>
                    <a:pt x="81" y="87"/>
                  </a:lnTo>
                  <a:lnTo>
                    <a:pt x="86" y="94"/>
                  </a:lnTo>
                  <a:lnTo>
                    <a:pt x="86" y="94"/>
                  </a:lnTo>
                  <a:lnTo>
                    <a:pt x="89" y="100"/>
                  </a:lnTo>
                  <a:lnTo>
                    <a:pt x="98" y="105"/>
                  </a:lnTo>
                  <a:lnTo>
                    <a:pt x="114" y="110"/>
                  </a:lnTo>
                  <a:lnTo>
                    <a:pt x="133" y="112"/>
                  </a:lnTo>
                  <a:lnTo>
                    <a:pt x="133" y="112"/>
                  </a:lnTo>
                  <a:lnTo>
                    <a:pt x="159" y="112"/>
                  </a:lnTo>
                  <a:lnTo>
                    <a:pt x="187" y="112"/>
                  </a:lnTo>
                  <a:lnTo>
                    <a:pt x="200" y="110"/>
                  </a:lnTo>
                  <a:lnTo>
                    <a:pt x="210" y="108"/>
                  </a:lnTo>
                  <a:lnTo>
                    <a:pt x="219" y="107"/>
                  </a:lnTo>
                  <a:lnTo>
                    <a:pt x="222" y="103"/>
                  </a:lnTo>
                  <a:lnTo>
                    <a:pt x="222" y="103"/>
                  </a:lnTo>
                  <a:lnTo>
                    <a:pt x="226" y="98"/>
                  </a:lnTo>
                  <a:lnTo>
                    <a:pt x="226" y="91"/>
                  </a:lnTo>
                  <a:lnTo>
                    <a:pt x="226" y="82"/>
                  </a:lnTo>
                  <a:lnTo>
                    <a:pt x="224" y="75"/>
                  </a:lnTo>
                  <a:lnTo>
                    <a:pt x="221" y="68"/>
                  </a:lnTo>
                  <a:lnTo>
                    <a:pt x="217" y="59"/>
                  </a:lnTo>
                  <a:lnTo>
                    <a:pt x="210" y="54"/>
                  </a:lnTo>
                  <a:lnTo>
                    <a:pt x="203" y="49"/>
                  </a:lnTo>
                  <a:lnTo>
                    <a:pt x="203" y="49"/>
                  </a:lnTo>
                  <a:lnTo>
                    <a:pt x="189" y="44"/>
                  </a:lnTo>
                  <a:lnTo>
                    <a:pt x="165" y="37"/>
                  </a:lnTo>
                  <a:lnTo>
                    <a:pt x="96" y="21"/>
                  </a:lnTo>
                  <a:lnTo>
                    <a:pt x="5" y="0"/>
                  </a:lnTo>
                  <a:lnTo>
                    <a:pt x="5"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8" name="Freeform 34"/>
            <p:cNvSpPr>
              <a:spLocks/>
            </p:cNvSpPr>
            <p:nvPr/>
          </p:nvSpPr>
          <p:spPr bwMode="auto">
            <a:xfrm>
              <a:off x="1234" y="3352"/>
              <a:ext cx="111" cy="73"/>
            </a:xfrm>
            <a:custGeom>
              <a:avLst/>
              <a:gdLst>
                <a:gd name="T0" fmla="*/ 179 w 223"/>
                <a:gd name="T1" fmla="*/ 84 h 145"/>
                <a:gd name="T2" fmla="*/ 179 w 223"/>
                <a:gd name="T3" fmla="*/ 84 h 145"/>
                <a:gd name="T4" fmla="*/ 170 w 223"/>
                <a:gd name="T5" fmla="*/ 73 h 145"/>
                <a:gd name="T6" fmla="*/ 163 w 223"/>
                <a:gd name="T7" fmla="*/ 65 h 145"/>
                <a:gd name="T8" fmla="*/ 154 w 223"/>
                <a:gd name="T9" fmla="*/ 47 h 145"/>
                <a:gd name="T10" fmla="*/ 154 w 223"/>
                <a:gd name="T11" fmla="*/ 47 h 145"/>
                <a:gd name="T12" fmla="*/ 144 w 223"/>
                <a:gd name="T13" fmla="*/ 47 h 145"/>
                <a:gd name="T14" fmla="*/ 133 w 223"/>
                <a:gd name="T15" fmla="*/ 45 h 145"/>
                <a:gd name="T16" fmla="*/ 126 w 223"/>
                <a:gd name="T17" fmla="*/ 40 h 145"/>
                <a:gd name="T18" fmla="*/ 119 w 223"/>
                <a:gd name="T19" fmla="*/ 33 h 145"/>
                <a:gd name="T20" fmla="*/ 105 w 223"/>
                <a:gd name="T21" fmla="*/ 16 h 145"/>
                <a:gd name="T22" fmla="*/ 100 w 223"/>
                <a:gd name="T23" fmla="*/ 7 h 145"/>
                <a:gd name="T24" fmla="*/ 91 w 223"/>
                <a:gd name="T25" fmla="*/ 0 h 145"/>
                <a:gd name="T26" fmla="*/ 91 w 223"/>
                <a:gd name="T27" fmla="*/ 0 h 145"/>
                <a:gd name="T28" fmla="*/ 81 w 223"/>
                <a:gd name="T29" fmla="*/ 2 h 145"/>
                <a:gd name="T30" fmla="*/ 81 w 223"/>
                <a:gd name="T31" fmla="*/ 2 h 145"/>
                <a:gd name="T32" fmla="*/ 81 w 223"/>
                <a:gd name="T33" fmla="*/ 26 h 145"/>
                <a:gd name="T34" fmla="*/ 81 w 223"/>
                <a:gd name="T35" fmla="*/ 42 h 145"/>
                <a:gd name="T36" fmla="*/ 79 w 223"/>
                <a:gd name="T37" fmla="*/ 49 h 145"/>
                <a:gd name="T38" fmla="*/ 77 w 223"/>
                <a:gd name="T39" fmla="*/ 52 h 145"/>
                <a:gd name="T40" fmla="*/ 76 w 223"/>
                <a:gd name="T41" fmla="*/ 54 h 145"/>
                <a:gd name="T42" fmla="*/ 70 w 223"/>
                <a:gd name="T43" fmla="*/ 56 h 145"/>
                <a:gd name="T44" fmla="*/ 70 w 223"/>
                <a:gd name="T45" fmla="*/ 56 h 145"/>
                <a:gd name="T46" fmla="*/ 58 w 223"/>
                <a:gd name="T47" fmla="*/ 56 h 145"/>
                <a:gd name="T48" fmla="*/ 41 w 223"/>
                <a:gd name="T49" fmla="*/ 54 h 145"/>
                <a:gd name="T50" fmla="*/ 21 w 223"/>
                <a:gd name="T51" fmla="*/ 51 h 145"/>
                <a:gd name="T52" fmla="*/ 4 w 223"/>
                <a:gd name="T53" fmla="*/ 45 h 145"/>
                <a:gd name="T54" fmla="*/ 4 w 223"/>
                <a:gd name="T55" fmla="*/ 45 h 145"/>
                <a:gd name="T56" fmla="*/ 0 w 223"/>
                <a:gd name="T57" fmla="*/ 58 h 145"/>
                <a:gd name="T58" fmla="*/ 0 w 223"/>
                <a:gd name="T59" fmla="*/ 66 h 145"/>
                <a:gd name="T60" fmla="*/ 2 w 223"/>
                <a:gd name="T61" fmla="*/ 72 h 145"/>
                <a:gd name="T62" fmla="*/ 4 w 223"/>
                <a:gd name="T63" fmla="*/ 75 h 145"/>
                <a:gd name="T64" fmla="*/ 4 w 223"/>
                <a:gd name="T65" fmla="*/ 75 h 145"/>
                <a:gd name="T66" fmla="*/ 9 w 223"/>
                <a:gd name="T67" fmla="*/ 77 h 145"/>
                <a:gd name="T68" fmla="*/ 16 w 223"/>
                <a:gd name="T69" fmla="*/ 80 h 145"/>
                <a:gd name="T70" fmla="*/ 27 w 223"/>
                <a:gd name="T71" fmla="*/ 84 h 145"/>
                <a:gd name="T72" fmla="*/ 41 w 223"/>
                <a:gd name="T73" fmla="*/ 91 h 145"/>
                <a:gd name="T74" fmla="*/ 41 w 223"/>
                <a:gd name="T75" fmla="*/ 91 h 145"/>
                <a:gd name="T76" fmla="*/ 53 w 223"/>
                <a:gd name="T77" fmla="*/ 101 h 145"/>
                <a:gd name="T78" fmla="*/ 63 w 223"/>
                <a:gd name="T79" fmla="*/ 112 h 145"/>
                <a:gd name="T80" fmla="*/ 79 w 223"/>
                <a:gd name="T81" fmla="*/ 131 h 145"/>
                <a:gd name="T82" fmla="*/ 79 w 223"/>
                <a:gd name="T83" fmla="*/ 131 h 145"/>
                <a:gd name="T84" fmla="*/ 83 w 223"/>
                <a:gd name="T85" fmla="*/ 135 h 145"/>
                <a:gd name="T86" fmla="*/ 90 w 223"/>
                <a:gd name="T87" fmla="*/ 138 h 145"/>
                <a:gd name="T88" fmla="*/ 109 w 223"/>
                <a:gd name="T89" fmla="*/ 142 h 145"/>
                <a:gd name="T90" fmla="*/ 132 w 223"/>
                <a:gd name="T91" fmla="*/ 145 h 145"/>
                <a:gd name="T92" fmla="*/ 154 w 223"/>
                <a:gd name="T93" fmla="*/ 145 h 145"/>
                <a:gd name="T94" fmla="*/ 154 w 223"/>
                <a:gd name="T95" fmla="*/ 145 h 145"/>
                <a:gd name="T96" fmla="*/ 177 w 223"/>
                <a:gd name="T97" fmla="*/ 143 h 145"/>
                <a:gd name="T98" fmla="*/ 196 w 223"/>
                <a:gd name="T99" fmla="*/ 142 h 145"/>
                <a:gd name="T100" fmla="*/ 205 w 223"/>
                <a:gd name="T101" fmla="*/ 140 h 145"/>
                <a:gd name="T102" fmla="*/ 212 w 223"/>
                <a:gd name="T103" fmla="*/ 136 h 145"/>
                <a:gd name="T104" fmla="*/ 217 w 223"/>
                <a:gd name="T105" fmla="*/ 133 h 145"/>
                <a:gd name="T106" fmla="*/ 223 w 223"/>
                <a:gd name="T107" fmla="*/ 129 h 145"/>
                <a:gd name="T108" fmla="*/ 223 w 223"/>
                <a:gd name="T109" fmla="*/ 129 h 145"/>
                <a:gd name="T110" fmla="*/ 223 w 223"/>
                <a:gd name="T111" fmla="*/ 124 h 145"/>
                <a:gd name="T112" fmla="*/ 221 w 223"/>
                <a:gd name="T113" fmla="*/ 117 h 145"/>
                <a:gd name="T114" fmla="*/ 216 w 223"/>
                <a:gd name="T115" fmla="*/ 112 h 145"/>
                <a:gd name="T116" fmla="*/ 210 w 223"/>
                <a:gd name="T117" fmla="*/ 107 h 145"/>
                <a:gd name="T118" fmla="*/ 179 w 223"/>
                <a:gd name="T119" fmla="*/ 84 h 145"/>
                <a:gd name="T120" fmla="*/ 179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179" y="84"/>
                  </a:moveTo>
                  <a:lnTo>
                    <a:pt x="179" y="84"/>
                  </a:lnTo>
                  <a:lnTo>
                    <a:pt x="170" y="73"/>
                  </a:lnTo>
                  <a:lnTo>
                    <a:pt x="163" y="65"/>
                  </a:lnTo>
                  <a:lnTo>
                    <a:pt x="154" y="47"/>
                  </a:lnTo>
                  <a:lnTo>
                    <a:pt x="154" y="47"/>
                  </a:lnTo>
                  <a:lnTo>
                    <a:pt x="144" y="47"/>
                  </a:lnTo>
                  <a:lnTo>
                    <a:pt x="133" y="45"/>
                  </a:lnTo>
                  <a:lnTo>
                    <a:pt x="126" y="40"/>
                  </a:lnTo>
                  <a:lnTo>
                    <a:pt x="119" y="33"/>
                  </a:lnTo>
                  <a:lnTo>
                    <a:pt x="105" y="16"/>
                  </a:lnTo>
                  <a:lnTo>
                    <a:pt x="100" y="7"/>
                  </a:lnTo>
                  <a:lnTo>
                    <a:pt x="91" y="0"/>
                  </a:lnTo>
                  <a:lnTo>
                    <a:pt x="91" y="0"/>
                  </a:lnTo>
                  <a:lnTo>
                    <a:pt x="81" y="2"/>
                  </a:lnTo>
                  <a:lnTo>
                    <a:pt x="81" y="2"/>
                  </a:lnTo>
                  <a:lnTo>
                    <a:pt x="81" y="26"/>
                  </a:lnTo>
                  <a:lnTo>
                    <a:pt x="81" y="42"/>
                  </a:lnTo>
                  <a:lnTo>
                    <a:pt x="79" y="49"/>
                  </a:lnTo>
                  <a:lnTo>
                    <a:pt x="77" y="52"/>
                  </a:lnTo>
                  <a:lnTo>
                    <a:pt x="76" y="54"/>
                  </a:lnTo>
                  <a:lnTo>
                    <a:pt x="70" y="56"/>
                  </a:lnTo>
                  <a:lnTo>
                    <a:pt x="70" y="56"/>
                  </a:lnTo>
                  <a:lnTo>
                    <a:pt x="58" y="56"/>
                  </a:lnTo>
                  <a:lnTo>
                    <a:pt x="41" y="54"/>
                  </a:lnTo>
                  <a:lnTo>
                    <a:pt x="21" y="51"/>
                  </a:lnTo>
                  <a:lnTo>
                    <a:pt x="4" y="45"/>
                  </a:lnTo>
                  <a:lnTo>
                    <a:pt x="4" y="45"/>
                  </a:lnTo>
                  <a:lnTo>
                    <a:pt x="0" y="58"/>
                  </a:lnTo>
                  <a:lnTo>
                    <a:pt x="0" y="66"/>
                  </a:lnTo>
                  <a:lnTo>
                    <a:pt x="2" y="72"/>
                  </a:lnTo>
                  <a:lnTo>
                    <a:pt x="4" y="75"/>
                  </a:lnTo>
                  <a:lnTo>
                    <a:pt x="4" y="75"/>
                  </a:lnTo>
                  <a:lnTo>
                    <a:pt x="9" y="77"/>
                  </a:lnTo>
                  <a:lnTo>
                    <a:pt x="16" y="80"/>
                  </a:lnTo>
                  <a:lnTo>
                    <a:pt x="27" y="84"/>
                  </a:lnTo>
                  <a:lnTo>
                    <a:pt x="41" y="91"/>
                  </a:lnTo>
                  <a:lnTo>
                    <a:pt x="41" y="91"/>
                  </a:lnTo>
                  <a:lnTo>
                    <a:pt x="53" y="101"/>
                  </a:lnTo>
                  <a:lnTo>
                    <a:pt x="63" y="112"/>
                  </a:lnTo>
                  <a:lnTo>
                    <a:pt x="79" y="131"/>
                  </a:lnTo>
                  <a:lnTo>
                    <a:pt x="79" y="131"/>
                  </a:lnTo>
                  <a:lnTo>
                    <a:pt x="83" y="135"/>
                  </a:lnTo>
                  <a:lnTo>
                    <a:pt x="90" y="138"/>
                  </a:lnTo>
                  <a:lnTo>
                    <a:pt x="109" y="142"/>
                  </a:lnTo>
                  <a:lnTo>
                    <a:pt x="132" y="145"/>
                  </a:lnTo>
                  <a:lnTo>
                    <a:pt x="154" y="145"/>
                  </a:lnTo>
                  <a:lnTo>
                    <a:pt x="154" y="145"/>
                  </a:lnTo>
                  <a:lnTo>
                    <a:pt x="177" y="143"/>
                  </a:lnTo>
                  <a:lnTo>
                    <a:pt x="196" y="142"/>
                  </a:lnTo>
                  <a:lnTo>
                    <a:pt x="205" y="140"/>
                  </a:lnTo>
                  <a:lnTo>
                    <a:pt x="212" y="136"/>
                  </a:lnTo>
                  <a:lnTo>
                    <a:pt x="217" y="133"/>
                  </a:lnTo>
                  <a:lnTo>
                    <a:pt x="223" y="129"/>
                  </a:lnTo>
                  <a:lnTo>
                    <a:pt x="223" y="129"/>
                  </a:lnTo>
                  <a:lnTo>
                    <a:pt x="223" y="124"/>
                  </a:lnTo>
                  <a:lnTo>
                    <a:pt x="221" y="117"/>
                  </a:lnTo>
                  <a:lnTo>
                    <a:pt x="216" y="112"/>
                  </a:lnTo>
                  <a:lnTo>
                    <a:pt x="210" y="107"/>
                  </a:lnTo>
                  <a:lnTo>
                    <a:pt x="179" y="84"/>
                  </a:lnTo>
                  <a:lnTo>
                    <a:pt x="179"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9" name="Freeform 35"/>
            <p:cNvSpPr>
              <a:spLocks/>
            </p:cNvSpPr>
            <p:nvPr/>
          </p:nvSpPr>
          <p:spPr bwMode="auto">
            <a:xfrm>
              <a:off x="1280" y="3351"/>
              <a:ext cx="31" cy="25"/>
            </a:xfrm>
            <a:custGeom>
              <a:avLst/>
              <a:gdLst>
                <a:gd name="T0" fmla="*/ 63 w 63"/>
                <a:gd name="T1" fmla="*/ 51 h 51"/>
                <a:gd name="T2" fmla="*/ 63 w 63"/>
                <a:gd name="T3" fmla="*/ 51 h 51"/>
                <a:gd name="T4" fmla="*/ 62 w 63"/>
                <a:gd name="T5" fmla="*/ 48 h 51"/>
                <a:gd name="T6" fmla="*/ 62 w 63"/>
                <a:gd name="T7" fmla="*/ 48 h 51"/>
                <a:gd name="T8" fmla="*/ 55 w 63"/>
                <a:gd name="T9" fmla="*/ 35 h 51"/>
                <a:gd name="T10" fmla="*/ 46 w 63"/>
                <a:gd name="T11" fmla="*/ 20 h 51"/>
                <a:gd name="T12" fmla="*/ 39 w 63"/>
                <a:gd name="T13" fmla="*/ 0 h 51"/>
                <a:gd name="T14" fmla="*/ 39 w 63"/>
                <a:gd name="T15" fmla="*/ 0 h 51"/>
                <a:gd name="T16" fmla="*/ 28 w 63"/>
                <a:gd name="T17" fmla="*/ 0 h 51"/>
                <a:gd name="T18" fmla="*/ 0 w 63"/>
                <a:gd name="T19" fmla="*/ 4 h 51"/>
                <a:gd name="T20" fmla="*/ 0 w 63"/>
                <a:gd name="T21" fmla="*/ 4 h 51"/>
                <a:gd name="T22" fmla="*/ 9 w 63"/>
                <a:gd name="T23" fmla="*/ 11 h 51"/>
                <a:gd name="T24" fmla="*/ 14 w 63"/>
                <a:gd name="T25" fmla="*/ 20 h 51"/>
                <a:gd name="T26" fmla="*/ 28 w 63"/>
                <a:gd name="T27" fmla="*/ 37 h 51"/>
                <a:gd name="T28" fmla="*/ 35 w 63"/>
                <a:gd name="T29" fmla="*/ 44 h 51"/>
                <a:gd name="T30" fmla="*/ 42 w 63"/>
                <a:gd name="T31" fmla="*/ 49 h 51"/>
                <a:gd name="T32" fmla="*/ 53 w 63"/>
                <a:gd name="T33" fmla="*/ 51 h 51"/>
                <a:gd name="T34" fmla="*/ 63 w 63"/>
                <a:gd name="T35" fmla="*/ 51 h 51"/>
                <a:gd name="T36" fmla="*/ 63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63" y="51"/>
                  </a:moveTo>
                  <a:lnTo>
                    <a:pt x="63" y="51"/>
                  </a:lnTo>
                  <a:lnTo>
                    <a:pt x="62" y="48"/>
                  </a:lnTo>
                  <a:lnTo>
                    <a:pt x="62" y="48"/>
                  </a:lnTo>
                  <a:lnTo>
                    <a:pt x="55" y="35"/>
                  </a:lnTo>
                  <a:lnTo>
                    <a:pt x="46" y="20"/>
                  </a:lnTo>
                  <a:lnTo>
                    <a:pt x="39" y="0"/>
                  </a:lnTo>
                  <a:lnTo>
                    <a:pt x="39" y="0"/>
                  </a:lnTo>
                  <a:lnTo>
                    <a:pt x="28" y="0"/>
                  </a:lnTo>
                  <a:lnTo>
                    <a:pt x="0" y="4"/>
                  </a:lnTo>
                  <a:lnTo>
                    <a:pt x="0" y="4"/>
                  </a:lnTo>
                  <a:lnTo>
                    <a:pt x="9" y="11"/>
                  </a:lnTo>
                  <a:lnTo>
                    <a:pt x="14" y="20"/>
                  </a:lnTo>
                  <a:lnTo>
                    <a:pt x="28" y="37"/>
                  </a:lnTo>
                  <a:lnTo>
                    <a:pt x="35" y="44"/>
                  </a:lnTo>
                  <a:lnTo>
                    <a:pt x="42" y="49"/>
                  </a:lnTo>
                  <a:lnTo>
                    <a:pt x="53" y="51"/>
                  </a:lnTo>
                  <a:lnTo>
                    <a:pt x="63" y="51"/>
                  </a:lnTo>
                  <a:lnTo>
                    <a:pt x="63"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0" name="Freeform 36"/>
            <p:cNvSpPr>
              <a:spLocks/>
            </p:cNvSpPr>
            <p:nvPr/>
          </p:nvSpPr>
          <p:spPr bwMode="auto">
            <a:xfrm>
              <a:off x="1236" y="3353"/>
              <a:ext cx="38" cy="27"/>
            </a:xfrm>
            <a:custGeom>
              <a:avLst/>
              <a:gdLst>
                <a:gd name="T0" fmla="*/ 66 w 77"/>
                <a:gd name="T1" fmla="*/ 54 h 54"/>
                <a:gd name="T2" fmla="*/ 66 w 77"/>
                <a:gd name="T3" fmla="*/ 54 h 54"/>
                <a:gd name="T4" fmla="*/ 72 w 77"/>
                <a:gd name="T5" fmla="*/ 52 h 54"/>
                <a:gd name="T6" fmla="*/ 73 w 77"/>
                <a:gd name="T7" fmla="*/ 50 h 54"/>
                <a:gd name="T8" fmla="*/ 75 w 77"/>
                <a:gd name="T9" fmla="*/ 47 h 54"/>
                <a:gd name="T10" fmla="*/ 77 w 77"/>
                <a:gd name="T11" fmla="*/ 40 h 54"/>
                <a:gd name="T12" fmla="*/ 77 w 77"/>
                <a:gd name="T13" fmla="*/ 24 h 54"/>
                <a:gd name="T14" fmla="*/ 77 w 77"/>
                <a:gd name="T15" fmla="*/ 0 h 54"/>
                <a:gd name="T16" fmla="*/ 77 w 77"/>
                <a:gd name="T17" fmla="*/ 0 h 54"/>
                <a:gd name="T18" fmla="*/ 56 w 77"/>
                <a:gd name="T19" fmla="*/ 3 h 54"/>
                <a:gd name="T20" fmla="*/ 33 w 77"/>
                <a:gd name="T21" fmla="*/ 8 h 54"/>
                <a:gd name="T22" fmla="*/ 16 w 77"/>
                <a:gd name="T23" fmla="*/ 17 h 54"/>
                <a:gd name="T24" fmla="*/ 9 w 77"/>
                <a:gd name="T25" fmla="*/ 21 h 54"/>
                <a:gd name="T26" fmla="*/ 3 w 77"/>
                <a:gd name="T27" fmla="*/ 26 h 54"/>
                <a:gd name="T28" fmla="*/ 3 w 77"/>
                <a:gd name="T29" fmla="*/ 26 h 54"/>
                <a:gd name="T30" fmla="*/ 0 w 77"/>
                <a:gd name="T31" fmla="*/ 43 h 54"/>
                <a:gd name="T32" fmla="*/ 0 w 77"/>
                <a:gd name="T33" fmla="*/ 43 h 54"/>
                <a:gd name="T34" fmla="*/ 17 w 77"/>
                <a:gd name="T35" fmla="*/ 49 h 54"/>
                <a:gd name="T36" fmla="*/ 37 w 77"/>
                <a:gd name="T37" fmla="*/ 52 h 54"/>
                <a:gd name="T38" fmla="*/ 54 w 77"/>
                <a:gd name="T39" fmla="*/ 54 h 54"/>
                <a:gd name="T40" fmla="*/ 66 w 77"/>
                <a:gd name="T41" fmla="*/ 54 h 54"/>
                <a:gd name="T42" fmla="*/ 66 w 77"/>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54">
                  <a:moveTo>
                    <a:pt x="66" y="54"/>
                  </a:moveTo>
                  <a:lnTo>
                    <a:pt x="66" y="54"/>
                  </a:lnTo>
                  <a:lnTo>
                    <a:pt x="72" y="52"/>
                  </a:lnTo>
                  <a:lnTo>
                    <a:pt x="73" y="50"/>
                  </a:lnTo>
                  <a:lnTo>
                    <a:pt x="75" y="47"/>
                  </a:lnTo>
                  <a:lnTo>
                    <a:pt x="77" y="40"/>
                  </a:lnTo>
                  <a:lnTo>
                    <a:pt x="77" y="24"/>
                  </a:lnTo>
                  <a:lnTo>
                    <a:pt x="77" y="0"/>
                  </a:lnTo>
                  <a:lnTo>
                    <a:pt x="77" y="0"/>
                  </a:lnTo>
                  <a:lnTo>
                    <a:pt x="56" y="3"/>
                  </a:lnTo>
                  <a:lnTo>
                    <a:pt x="33" y="8"/>
                  </a:lnTo>
                  <a:lnTo>
                    <a:pt x="16" y="17"/>
                  </a:lnTo>
                  <a:lnTo>
                    <a:pt x="9" y="21"/>
                  </a:lnTo>
                  <a:lnTo>
                    <a:pt x="3" y="26"/>
                  </a:lnTo>
                  <a:lnTo>
                    <a:pt x="3" y="26"/>
                  </a:lnTo>
                  <a:lnTo>
                    <a:pt x="0" y="43"/>
                  </a:lnTo>
                  <a:lnTo>
                    <a:pt x="0" y="43"/>
                  </a:lnTo>
                  <a:lnTo>
                    <a:pt x="17" y="49"/>
                  </a:lnTo>
                  <a:lnTo>
                    <a:pt x="37" y="52"/>
                  </a:lnTo>
                  <a:lnTo>
                    <a:pt x="54" y="54"/>
                  </a:lnTo>
                  <a:lnTo>
                    <a:pt x="66" y="54"/>
                  </a:lnTo>
                  <a:lnTo>
                    <a:pt x="66"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1" name="Freeform 37"/>
            <p:cNvSpPr>
              <a:spLocks/>
            </p:cNvSpPr>
            <p:nvPr/>
          </p:nvSpPr>
          <p:spPr bwMode="auto">
            <a:xfrm>
              <a:off x="1010" y="2812"/>
              <a:ext cx="299" cy="568"/>
            </a:xfrm>
            <a:custGeom>
              <a:avLst/>
              <a:gdLst>
                <a:gd name="T0" fmla="*/ 296 w 597"/>
                <a:gd name="T1" fmla="*/ 339 h 1136"/>
                <a:gd name="T2" fmla="*/ 328 w 597"/>
                <a:gd name="T3" fmla="*/ 457 h 1136"/>
                <a:gd name="T4" fmla="*/ 343 w 597"/>
                <a:gd name="T5" fmla="*/ 553 h 1136"/>
                <a:gd name="T6" fmla="*/ 371 w 597"/>
                <a:gd name="T7" fmla="*/ 613 h 1136"/>
                <a:gd name="T8" fmla="*/ 382 w 597"/>
                <a:gd name="T9" fmla="*/ 655 h 1136"/>
                <a:gd name="T10" fmla="*/ 387 w 597"/>
                <a:gd name="T11" fmla="*/ 753 h 1136"/>
                <a:gd name="T12" fmla="*/ 401 w 597"/>
                <a:gd name="T13" fmla="*/ 875 h 1136"/>
                <a:gd name="T14" fmla="*/ 412 w 597"/>
                <a:gd name="T15" fmla="*/ 940 h 1136"/>
                <a:gd name="T16" fmla="*/ 406 w 597"/>
                <a:gd name="T17" fmla="*/ 985 h 1136"/>
                <a:gd name="T18" fmla="*/ 440 w 597"/>
                <a:gd name="T19" fmla="*/ 1041 h 1136"/>
                <a:gd name="T20" fmla="*/ 438 w 597"/>
                <a:gd name="T21" fmla="*/ 1083 h 1136"/>
                <a:gd name="T22" fmla="*/ 457 w 597"/>
                <a:gd name="T23" fmla="*/ 1124 h 1136"/>
                <a:gd name="T24" fmla="*/ 532 w 597"/>
                <a:gd name="T25" fmla="*/ 1083 h 1136"/>
                <a:gd name="T26" fmla="*/ 585 w 597"/>
                <a:gd name="T27" fmla="*/ 1089 h 1136"/>
                <a:gd name="T28" fmla="*/ 594 w 597"/>
                <a:gd name="T29" fmla="*/ 1062 h 1136"/>
                <a:gd name="T30" fmla="*/ 590 w 597"/>
                <a:gd name="T31" fmla="*/ 1040 h 1136"/>
                <a:gd name="T32" fmla="*/ 566 w 597"/>
                <a:gd name="T33" fmla="*/ 1020 h 1136"/>
                <a:gd name="T34" fmla="*/ 566 w 597"/>
                <a:gd name="T35" fmla="*/ 996 h 1136"/>
                <a:gd name="T36" fmla="*/ 590 w 597"/>
                <a:gd name="T37" fmla="*/ 947 h 1136"/>
                <a:gd name="T38" fmla="*/ 571 w 597"/>
                <a:gd name="T39" fmla="*/ 900 h 1136"/>
                <a:gd name="T40" fmla="*/ 562 w 597"/>
                <a:gd name="T41" fmla="*/ 676 h 1136"/>
                <a:gd name="T42" fmla="*/ 536 w 597"/>
                <a:gd name="T43" fmla="*/ 649 h 1136"/>
                <a:gd name="T44" fmla="*/ 524 w 597"/>
                <a:gd name="T45" fmla="*/ 630 h 1136"/>
                <a:gd name="T46" fmla="*/ 520 w 597"/>
                <a:gd name="T47" fmla="*/ 571 h 1136"/>
                <a:gd name="T48" fmla="*/ 532 w 597"/>
                <a:gd name="T49" fmla="*/ 501 h 1136"/>
                <a:gd name="T50" fmla="*/ 520 w 597"/>
                <a:gd name="T51" fmla="*/ 341 h 1136"/>
                <a:gd name="T52" fmla="*/ 506 w 597"/>
                <a:gd name="T53" fmla="*/ 236 h 1136"/>
                <a:gd name="T54" fmla="*/ 501 w 597"/>
                <a:gd name="T55" fmla="*/ 117 h 1136"/>
                <a:gd name="T56" fmla="*/ 462 w 597"/>
                <a:gd name="T57" fmla="*/ 21 h 1136"/>
                <a:gd name="T58" fmla="*/ 25 w 597"/>
                <a:gd name="T59" fmla="*/ 224 h 1136"/>
                <a:gd name="T60" fmla="*/ 25 w 597"/>
                <a:gd name="T61" fmla="*/ 437 h 1136"/>
                <a:gd name="T62" fmla="*/ 27 w 597"/>
                <a:gd name="T63" fmla="*/ 543 h 1136"/>
                <a:gd name="T64" fmla="*/ 32 w 597"/>
                <a:gd name="T65" fmla="*/ 646 h 1136"/>
                <a:gd name="T66" fmla="*/ 18 w 597"/>
                <a:gd name="T67" fmla="*/ 648 h 1136"/>
                <a:gd name="T68" fmla="*/ 18 w 597"/>
                <a:gd name="T69" fmla="*/ 674 h 1136"/>
                <a:gd name="T70" fmla="*/ 20 w 597"/>
                <a:gd name="T71" fmla="*/ 728 h 1136"/>
                <a:gd name="T72" fmla="*/ 23 w 597"/>
                <a:gd name="T73" fmla="*/ 851 h 1136"/>
                <a:gd name="T74" fmla="*/ 21 w 597"/>
                <a:gd name="T75" fmla="*/ 917 h 1136"/>
                <a:gd name="T76" fmla="*/ 0 w 597"/>
                <a:gd name="T77" fmla="*/ 940 h 1136"/>
                <a:gd name="T78" fmla="*/ 27 w 597"/>
                <a:gd name="T79" fmla="*/ 994 h 1136"/>
                <a:gd name="T80" fmla="*/ 13 w 597"/>
                <a:gd name="T81" fmla="*/ 1022 h 1136"/>
                <a:gd name="T82" fmla="*/ 14 w 597"/>
                <a:gd name="T83" fmla="*/ 1110 h 1136"/>
                <a:gd name="T84" fmla="*/ 62 w 597"/>
                <a:gd name="T85" fmla="*/ 1111 h 1136"/>
                <a:gd name="T86" fmla="*/ 95 w 597"/>
                <a:gd name="T87" fmla="*/ 1117 h 1136"/>
                <a:gd name="T88" fmla="*/ 123 w 597"/>
                <a:gd name="T89" fmla="*/ 1136 h 1136"/>
                <a:gd name="T90" fmla="*/ 140 w 597"/>
                <a:gd name="T91" fmla="*/ 1108 h 1136"/>
                <a:gd name="T92" fmla="*/ 147 w 597"/>
                <a:gd name="T93" fmla="*/ 1057 h 1136"/>
                <a:gd name="T94" fmla="*/ 172 w 597"/>
                <a:gd name="T95" fmla="*/ 1001 h 1136"/>
                <a:gd name="T96" fmla="*/ 165 w 597"/>
                <a:gd name="T97" fmla="*/ 971 h 1136"/>
                <a:gd name="T98" fmla="*/ 175 w 597"/>
                <a:gd name="T99" fmla="*/ 924 h 1136"/>
                <a:gd name="T100" fmla="*/ 193 w 597"/>
                <a:gd name="T101" fmla="*/ 800 h 1136"/>
                <a:gd name="T102" fmla="*/ 191 w 597"/>
                <a:gd name="T103" fmla="*/ 676 h 1136"/>
                <a:gd name="T104" fmla="*/ 191 w 597"/>
                <a:gd name="T105" fmla="*/ 604 h 1136"/>
                <a:gd name="T106" fmla="*/ 207 w 597"/>
                <a:gd name="T107" fmla="*/ 459 h 1136"/>
                <a:gd name="T108" fmla="*/ 228 w 597"/>
                <a:gd name="T109" fmla="*/ 306 h 1136"/>
                <a:gd name="T110" fmla="*/ 249 w 597"/>
                <a:gd name="T111" fmla="*/ 245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97" h="1136">
                  <a:moveTo>
                    <a:pt x="279" y="220"/>
                  </a:moveTo>
                  <a:lnTo>
                    <a:pt x="279" y="220"/>
                  </a:lnTo>
                  <a:lnTo>
                    <a:pt x="284" y="234"/>
                  </a:lnTo>
                  <a:lnTo>
                    <a:pt x="286" y="252"/>
                  </a:lnTo>
                  <a:lnTo>
                    <a:pt x="291" y="296"/>
                  </a:lnTo>
                  <a:lnTo>
                    <a:pt x="296" y="339"/>
                  </a:lnTo>
                  <a:lnTo>
                    <a:pt x="300" y="359"/>
                  </a:lnTo>
                  <a:lnTo>
                    <a:pt x="301" y="374"/>
                  </a:lnTo>
                  <a:lnTo>
                    <a:pt x="301" y="374"/>
                  </a:lnTo>
                  <a:lnTo>
                    <a:pt x="308" y="397"/>
                  </a:lnTo>
                  <a:lnTo>
                    <a:pt x="315" y="418"/>
                  </a:lnTo>
                  <a:lnTo>
                    <a:pt x="328" y="457"/>
                  </a:lnTo>
                  <a:lnTo>
                    <a:pt x="333" y="474"/>
                  </a:lnTo>
                  <a:lnTo>
                    <a:pt x="338" y="492"/>
                  </a:lnTo>
                  <a:lnTo>
                    <a:pt x="342" y="509"/>
                  </a:lnTo>
                  <a:lnTo>
                    <a:pt x="342" y="527"/>
                  </a:lnTo>
                  <a:lnTo>
                    <a:pt x="342" y="527"/>
                  </a:lnTo>
                  <a:lnTo>
                    <a:pt x="343" y="553"/>
                  </a:lnTo>
                  <a:lnTo>
                    <a:pt x="347" y="572"/>
                  </a:lnTo>
                  <a:lnTo>
                    <a:pt x="350" y="586"/>
                  </a:lnTo>
                  <a:lnTo>
                    <a:pt x="356" y="597"/>
                  </a:lnTo>
                  <a:lnTo>
                    <a:pt x="361" y="604"/>
                  </a:lnTo>
                  <a:lnTo>
                    <a:pt x="366" y="609"/>
                  </a:lnTo>
                  <a:lnTo>
                    <a:pt x="371" y="613"/>
                  </a:lnTo>
                  <a:lnTo>
                    <a:pt x="375" y="618"/>
                  </a:lnTo>
                  <a:lnTo>
                    <a:pt x="375" y="618"/>
                  </a:lnTo>
                  <a:lnTo>
                    <a:pt x="380" y="627"/>
                  </a:lnTo>
                  <a:lnTo>
                    <a:pt x="384" y="632"/>
                  </a:lnTo>
                  <a:lnTo>
                    <a:pt x="384" y="641"/>
                  </a:lnTo>
                  <a:lnTo>
                    <a:pt x="382" y="655"/>
                  </a:lnTo>
                  <a:lnTo>
                    <a:pt x="382" y="655"/>
                  </a:lnTo>
                  <a:lnTo>
                    <a:pt x="380" y="676"/>
                  </a:lnTo>
                  <a:lnTo>
                    <a:pt x="382" y="700"/>
                  </a:lnTo>
                  <a:lnTo>
                    <a:pt x="384" y="726"/>
                  </a:lnTo>
                  <a:lnTo>
                    <a:pt x="387" y="753"/>
                  </a:lnTo>
                  <a:lnTo>
                    <a:pt x="387" y="753"/>
                  </a:lnTo>
                  <a:lnTo>
                    <a:pt x="389" y="781"/>
                  </a:lnTo>
                  <a:lnTo>
                    <a:pt x="391" y="812"/>
                  </a:lnTo>
                  <a:lnTo>
                    <a:pt x="394" y="845"/>
                  </a:lnTo>
                  <a:lnTo>
                    <a:pt x="398" y="861"/>
                  </a:lnTo>
                  <a:lnTo>
                    <a:pt x="401" y="875"/>
                  </a:lnTo>
                  <a:lnTo>
                    <a:pt x="401" y="875"/>
                  </a:lnTo>
                  <a:lnTo>
                    <a:pt x="413" y="910"/>
                  </a:lnTo>
                  <a:lnTo>
                    <a:pt x="415" y="919"/>
                  </a:lnTo>
                  <a:lnTo>
                    <a:pt x="413" y="929"/>
                  </a:lnTo>
                  <a:lnTo>
                    <a:pt x="413" y="929"/>
                  </a:lnTo>
                  <a:lnTo>
                    <a:pt x="413" y="936"/>
                  </a:lnTo>
                  <a:lnTo>
                    <a:pt x="412" y="940"/>
                  </a:lnTo>
                  <a:lnTo>
                    <a:pt x="406" y="947"/>
                  </a:lnTo>
                  <a:lnTo>
                    <a:pt x="405" y="956"/>
                  </a:lnTo>
                  <a:lnTo>
                    <a:pt x="403" y="963"/>
                  </a:lnTo>
                  <a:lnTo>
                    <a:pt x="405" y="970"/>
                  </a:lnTo>
                  <a:lnTo>
                    <a:pt x="405" y="970"/>
                  </a:lnTo>
                  <a:lnTo>
                    <a:pt x="406" y="985"/>
                  </a:lnTo>
                  <a:lnTo>
                    <a:pt x="410" y="996"/>
                  </a:lnTo>
                  <a:lnTo>
                    <a:pt x="417" y="1008"/>
                  </a:lnTo>
                  <a:lnTo>
                    <a:pt x="429" y="1024"/>
                  </a:lnTo>
                  <a:lnTo>
                    <a:pt x="429" y="1024"/>
                  </a:lnTo>
                  <a:lnTo>
                    <a:pt x="434" y="1034"/>
                  </a:lnTo>
                  <a:lnTo>
                    <a:pt x="440" y="1041"/>
                  </a:lnTo>
                  <a:lnTo>
                    <a:pt x="441" y="1050"/>
                  </a:lnTo>
                  <a:lnTo>
                    <a:pt x="441" y="1055"/>
                  </a:lnTo>
                  <a:lnTo>
                    <a:pt x="441" y="1066"/>
                  </a:lnTo>
                  <a:lnTo>
                    <a:pt x="438" y="1073"/>
                  </a:lnTo>
                  <a:lnTo>
                    <a:pt x="438" y="1073"/>
                  </a:lnTo>
                  <a:lnTo>
                    <a:pt x="438" y="1083"/>
                  </a:lnTo>
                  <a:lnTo>
                    <a:pt x="440" y="1094"/>
                  </a:lnTo>
                  <a:lnTo>
                    <a:pt x="445" y="1113"/>
                  </a:lnTo>
                  <a:lnTo>
                    <a:pt x="445" y="1113"/>
                  </a:lnTo>
                  <a:lnTo>
                    <a:pt x="448" y="1118"/>
                  </a:lnTo>
                  <a:lnTo>
                    <a:pt x="452" y="1122"/>
                  </a:lnTo>
                  <a:lnTo>
                    <a:pt x="457" y="1124"/>
                  </a:lnTo>
                  <a:lnTo>
                    <a:pt x="462" y="1124"/>
                  </a:lnTo>
                  <a:lnTo>
                    <a:pt x="462" y="1124"/>
                  </a:lnTo>
                  <a:lnTo>
                    <a:pt x="476" y="1118"/>
                  </a:lnTo>
                  <a:lnTo>
                    <a:pt x="499" y="1104"/>
                  </a:lnTo>
                  <a:lnTo>
                    <a:pt x="532" y="1083"/>
                  </a:lnTo>
                  <a:lnTo>
                    <a:pt x="532" y="1083"/>
                  </a:lnTo>
                  <a:lnTo>
                    <a:pt x="536" y="1085"/>
                  </a:lnTo>
                  <a:lnTo>
                    <a:pt x="548" y="1087"/>
                  </a:lnTo>
                  <a:lnTo>
                    <a:pt x="548" y="1087"/>
                  </a:lnTo>
                  <a:lnTo>
                    <a:pt x="567" y="1089"/>
                  </a:lnTo>
                  <a:lnTo>
                    <a:pt x="585" y="1089"/>
                  </a:lnTo>
                  <a:lnTo>
                    <a:pt x="585" y="1089"/>
                  </a:lnTo>
                  <a:lnTo>
                    <a:pt x="587" y="1089"/>
                  </a:lnTo>
                  <a:lnTo>
                    <a:pt x="590" y="1085"/>
                  </a:lnTo>
                  <a:lnTo>
                    <a:pt x="595" y="1076"/>
                  </a:lnTo>
                  <a:lnTo>
                    <a:pt x="597" y="1068"/>
                  </a:lnTo>
                  <a:lnTo>
                    <a:pt x="597" y="1064"/>
                  </a:lnTo>
                  <a:lnTo>
                    <a:pt x="594" y="1062"/>
                  </a:lnTo>
                  <a:lnTo>
                    <a:pt x="594" y="1062"/>
                  </a:lnTo>
                  <a:lnTo>
                    <a:pt x="592" y="1062"/>
                  </a:lnTo>
                  <a:lnTo>
                    <a:pt x="590" y="1061"/>
                  </a:lnTo>
                  <a:lnTo>
                    <a:pt x="590" y="1054"/>
                  </a:lnTo>
                  <a:lnTo>
                    <a:pt x="592" y="1045"/>
                  </a:lnTo>
                  <a:lnTo>
                    <a:pt x="590" y="1040"/>
                  </a:lnTo>
                  <a:lnTo>
                    <a:pt x="588" y="1033"/>
                  </a:lnTo>
                  <a:lnTo>
                    <a:pt x="588" y="1033"/>
                  </a:lnTo>
                  <a:lnTo>
                    <a:pt x="587" y="1027"/>
                  </a:lnTo>
                  <a:lnTo>
                    <a:pt x="581" y="1026"/>
                  </a:lnTo>
                  <a:lnTo>
                    <a:pt x="571" y="1022"/>
                  </a:lnTo>
                  <a:lnTo>
                    <a:pt x="566" y="1020"/>
                  </a:lnTo>
                  <a:lnTo>
                    <a:pt x="560" y="1019"/>
                  </a:lnTo>
                  <a:lnTo>
                    <a:pt x="559" y="1015"/>
                  </a:lnTo>
                  <a:lnTo>
                    <a:pt x="559" y="1010"/>
                  </a:lnTo>
                  <a:lnTo>
                    <a:pt x="559" y="1010"/>
                  </a:lnTo>
                  <a:lnTo>
                    <a:pt x="560" y="1003"/>
                  </a:lnTo>
                  <a:lnTo>
                    <a:pt x="566" y="996"/>
                  </a:lnTo>
                  <a:lnTo>
                    <a:pt x="580" y="978"/>
                  </a:lnTo>
                  <a:lnTo>
                    <a:pt x="585" y="971"/>
                  </a:lnTo>
                  <a:lnTo>
                    <a:pt x="590" y="963"/>
                  </a:lnTo>
                  <a:lnTo>
                    <a:pt x="592" y="954"/>
                  </a:lnTo>
                  <a:lnTo>
                    <a:pt x="590" y="947"/>
                  </a:lnTo>
                  <a:lnTo>
                    <a:pt x="590" y="947"/>
                  </a:lnTo>
                  <a:lnTo>
                    <a:pt x="583" y="935"/>
                  </a:lnTo>
                  <a:lnTo>
                    <a:pt x="578" y="924"/>
                  </a:lnTo>
                  <a:lnTo>
                    <a:pt x="573" y="914"/>
                  </a:lnTo>
                  <a:lnTo>
                    <a:pt x="571" y="908"/>
                  </a:lnTo>
                  <a:lnTo>
                    <a:pt x="571" y="900"/>
                  </a:lnTo>
                  <a:lnTo>
                    <a:pt x="571" y="900"/>
                  </a:lnTo>
                  <a:lnTo>
                    <a:pt x="571" y="872"/>
                  </a:lnTo>
                  <a:lnTo>
                    <a:pt x="569" y="826"/>
                  </a:lnTo>
                  <a:lnTo>
                    <a:pt x="566" y="716"/>
                  </a:lnTo>
                  <a:lnTo>
                    <a:pt x="566" y="716"/>
                  </a:lnTo>
                  <a:lnTo>
                    <a:pt x="564" y="693"/>
                  </a:lnTo>
                  <a:lnTo>
                    <a:pt x="562" y="676"/>
                  </a:lnTo>
                  <a:lnTo>
                    <a:pt x="557" y="663"/>
                  </a:lnTo>
                  <a:lnTo>
                    <a:pt x="553" y="655"/>
                  </a:lnTo>
                  <a:lnTo>
                    <a:pt x="548" y="651"/>
                  </a:lnTo>
                  <a:lnTo>
                    <a:pt x="543" y="648"/>
                  </a:lnTo>
                  <a:lnTo>
                    <a:pt x="539" y="648"/>
                  </a:lnTo>
                  <a:lnTo>
                    <a:pt x="536" y="649"/>
                  </a:lnTo>
                  <a:lnTo>
                    <a:pt x="536" y="649"/>
                  </a:lnTo>
                  <a:lnTo>
                    <a:pt x="534" y="649"/>
                  </a:lnTo>
                  <a:lnTo>
                    <a:pt x="532" y="648"/>
                  </a:lnTo>
                  <a:lnTo>
                    <a:pt x="529" y="646"/>
                  </a:lnTo>
                  <a:lnTo>
                    <a:pt x="527" y="642"/>
                  </a:lnTo>
                  <a:lnTo>
                    <a:pt x="524" y="630"/>
                  </a:lnTo>
                  <a:lnTo>
                    <a:pt x="524" y="614"/>
                  </a:lnTo>
                  <a:lnTo>
                    <a:pt x="524" y="614"/>
                  </a:lnTo>
                  <a:lnTo>
                    <a:pt x="525" y="586"/>
                  </a:lnTo>
                  <a:lnTo>
                    <a:pt x="524" y="578"/>
                  </a:lnTo>
                  <a:lnTo>
                    <a:pt x="520" y="571"/>
                  </a:lnTo>
                  <a:lnTo>
                    <a:pt x="520" y="571"/>
                  </a:lnTo>
                  <a:lnTo>
                    <a:pt x="518" y="565"/>
                  </a:lnTo>
                  <a:lnTo>
                    <a:pt x="518" y="558"/>
                  </a:lnTo>
                  <a:lnTo>
                    <a:pt x="524" y="537"/>
                  </a:lnTo>
                  <a:lnTo>
                    <a:pt x="531" y="516"/>
                  </a:lnTo>
                  <a:lnTo>
                    <a:pt x="532" y="508"/>
                  </a:lnTo>
                  <a:lnTo>
                    <a:pt x="532" y="501"/>
                  </a:lnTo>
                  <a:lnTo>
                    <a:pt x="532" y="501"/>
                  </a:lnTo>
                  <a:lnTo>
                    <a:pt x="531" y="480"/>
                  </a:lnTo>
                  <a:lnTo>
                    <a:pt x="527" y="443"/>
                  </a:lnTo>
                  <a:lnTo>
                    <a:pt x="522" y="395"/>
                  </a:lnTo>
                  <a:lnTo>
                    <a:pt x="520" y="369"/>
                  </a:lnTo>
                  <a:lnTo>
                    <a:pt x="520" y="341"/>
                  </a:lnTo>
                  <a:lnTo>
                    <a:pt x="520" y="341"/>
                  </a:lnTo>
                  <a:lnTo>
                    <a:pt x="518" y="317"/>
                  </a:lnTo>
                  <a:lnTo>
                    <a:pt x="517" y="297"/>
                  </a:lnTo>
                  <a:lnTo>
                    <a:pt x="511" y="269"/>
                  </a:lnTo>
                  <a:lnTo>
                    <a:pt x="506" y="247"/>
                  </a:lnTo>
                  <a:lnTo>
                    <a:pt x="506" y="236"/>
                  </a:lnTo>
                  <a:lnTo>
                    <a:pt x="506" y="220"/>
                  </a:lnTo>
                  <a:lnTo>
                    <a:pt x="506" y="220"/>
                  </a:lnTo>
                  <a:lnTo>
                    <a:pt x="508" y="189"/>
                  </a:lnTo>
                  <a:lnTo>
                    <a:pt x="506" y="154"/>
                  </a:lnTo>
                  <a:lnTo>
                    <a:pt x="504" y="135"/>
                  </a:lnTo>
                  <a:lnTo>
                    <a:pt x="501" y="117"/>
                  </a:lnTo>
                  <a:lnTo>
                    <a:pt x="497" y="98"/>
                  </a:lnTo>
                  <a:lnTo>
                    <a:pt x="492" y="79"/>
                  </a:lnTo>
                  <a:lnTo>
                    <a:pt x="492" y="79"/>
                  </a:lnTo>
                  <a:lnTo>
                    <a:pt x="485" y="61"/>
                  </a:lnTo>
                  <a:lnTo>
                    <a:pt x="478" y="45"/>
                  </a:lnTo>
                  <a:lnTo>
                    <a:pt x="462" y="21"/>
                  </a:lnTo>
                  <a:lnTo>
                    <a:pt x="452" y="5"/>
                  </a:lnTo>
                  <a:lnTo>
                    <a:pt x="447" y="0"/>
                  </a:lnTo>
                  <a:lnTo>
                    <a:pt x="21" y="28"/>
                  </a:lnTo>
                  <a:lnTo>
                    <a:pt x="21" y="28"/>
                  </a:lnTo>
                  <a:lnTo>
                    <a:pt x="23" y="114"/>
                  </a:lnTo>
                  <a:lnTo>
                    <a:pt x="25" y="224"/>
                  </a:lnTo>
                  <a:lnTo>
                    <a:pt x="25" y="224"/>
                  </a:lnTo>
                  <a:lnTo>
                    <a:pt x="27" y="247"/>
                  </a:lnTo>
                  <a:lnTo>
                    <a:pt x="25" y="269"/>
                  </a:lnTo>
                  <a:lnTo>
                    <a:pt x="25" y="339"/>
                  </a:lnTo>
                  <a:lnTo>
                    <a:pt x="25" y="339"/>
                  </a:lnTo>
                  <a:lnTo>
                    <a:pt x="25" y="437"/>
                  </a:lnTo>
                  <a:lnTo>
                    <a:pt x="25" y="476"/>
                  </a:lnTo>
                  <a:lnTo>
                    <a:pt x="25" y="502"/>
                  </a:lnTo>
                  <a:lnTo>
                    <a:pt x="25" y="502"/>
                  </a:lnTo>
                  <a:lnTo>
                    <a:pt x="23" y="511"/>
                  </a:lnTo>
                  <a:lnTo>
                    <a:pt x="25" y="522"/>
                  </a:lnTo>
                  <a:lnTo>
                    <a:pt x="27" y="543"/>
                  </a:lnTo>
                  <a:lnTo>
                    <a:pt x="30" y="567"/>
                  </a:lnTo>
                  <a:lnTo>
                    <a:pt x="34" y="593"/>
                  </a:lnTo>
                  <a:lnTo>
                    <a:pt x="34" y="593"/>
                  </a:lnTo>
                  <a:lnTo>
                    <a:pt x="34" y="618"/>
                  </a:lnTo>
                  <a:lnTo>
                    <a:pt x="34" y="637"/>
                  </a:lnTo>
                  <a:lnTo>
                    <a:pt x="32" y="646"/>
                  </a:lnTo>
                  <a:lnTo>
                    <a:pt x="30" y="648"/>
                  </a:lnTo>
                  <a:lnTo>
                    <a:pt x="27" y="646"/>
                  </a:lnTo>
                  <a:lnTo>
                    <a:pt x="27" y="646"/>
                  </a:lnTo>
                  <a:lnTo>
                    <a:pt x="25" y="644"/>
                  </a:lnTo>
                  <a:lnTo>
                    <a:pt x="21" y="646"/>
                  </a:lnTo>
                  <a:lnTo>
                    <a:pt x="18" y="648"/>
                  </a:lnTo>
                  <a:lnTo>
                    <a:pt x="16" y="651"/>
                  </a:lnTo>
                  <a:lnTo>
                    <a:pt x="14" y="656"/>
                  </a:lnTo>
                  <a:lnTo>
                    <a:pt x="14" y="662"/>
                  </a:lnTo>
                  <a:lnTo>
                    <a:pt x="16" y="669"/>
                  </a:lnTo>
                  <a:lnTo>
                    <a:pt x="18" y="674"/>
                  </a:lnTo>
                  <a:lnTo>
                    <a:pt x="18" y="674"/>
                  </a:lnTo>
                  <a:lnTo>
                    <a:pt x="23" y="683"/>
                  </a:lnTo>
                  <a:lnTo>
                    <a:pt x="23" y="691"/>
                  </a:lnTo>
                  <a:lnTo>
                    <a:pt x="21" y="700"/>
                  </a:lnTo>
                  <a:lnTo>
                    <a:pt x="21" y="712"/>
                  </a:lnTo>
                  <a:lnTo>
                    <a:pt x="21" y="712"/>
                  </a:lnTo>
                  <a:lnTo>
                    <a:pt x="20" y="728"/>
                  </a:lnTo>
                  <a:lnTo>
                    <a:pt x="18" y="744"/>
                  </a:lnTo>
                  <a:lnTo>
                    <a:pt x="16" y="767"/>
                  </a:lnTo>
                  <a:lnTo>
                    <a:pt x="16" y="796"/>
                  </a:lnTo>
                  <a:lnTo>
                    <a:pt x="16" y="796"/>
                  </a:lnTo>
                  <a:lnTo>
                    <a:pt x="20" y="826"/>
                  </a:lnTo>
                  <a:lnTo>
                    <a:pt x="23" y="851"/>
                  </a:lnTo>
                  <a:lnTo>
                    <a:pt x="28" y="873"/>
                  </a:lnTo>
                  <a:lnTo>
                    <a:pt x="30" y="898"/>
                  </a:lnTo>
                  <a:lnTo>
                    <a:pt x="30" y="898"/>
                  </a:lnTo>
                  <a:lnTo>
                    <a:pt x="30" y="907"/>
                  </a:lnTo>
                  <a:lnTo>
                    <a:pt x="27" y="914"/>
                  </a:lnTo>
                  <a:lnTo>
                    <a:pt x="21" y="917"/>
                  </a:lnTo>
                  <a:lnTo>
                    <a:pt x="16" y="919"/>
                  </a:lnTo>
                  <a:lnTo>
                    <a:pt x="11" y="922"/>
                  </a:lnTo>
                  <a:lnTo>
                    <a:pt x="6" y="924"/>
                  </a:lnTo>
                  <a:lnTo>
                    <a:pt x="2" y="931"/>
                  </a:lnTo>
                  <a:lnTo>
                    <a:pt x="0" y="940"/>
                  </a:lnTo>
                  <a:lnTo>
                    <a:pt x="0" y="940"/>
                  </a:lnTo>
                  <a:lnTo>
                    <a:pt x="2" y="950"/>
                  </a:lnTo>
                  <a:lnTo>
                    <a:pt x="6" y="959"/>
                  </a:lnTo>
                  <a:lnTo>
                    <a:pt x="9" y="968"/>
                  </a:lnTo>
                  <a:lnTo>
                    <a:pt x="14" y="975"/>
                  </a:lnTo>
                  <a:lnTo>
                    <a:pt x="23" y="989"/>
                  </a:lnTo>
                  <a:lnTo>
                    <a:pt x="27" y="994"/>
                  </a:lnTo>
                  <a:lnTo>
                    <a:pt x="27" y="999"/>
                  </a:lnTo>
                  <a:lnTo>
                    <a:pt x="27" y="999"/>
                  </a:lnTo>
                  <a:lnTo>
                    <a:pt x="27" y="1003"/>
                  </a:lnTo>
                  <a:lnTo>
                    <a:pt x="23" y="1008"/>
                  </a:lnTo>
                  <a:lnTo>
                    <a:pt x="16" y="1017"/>
                  </a:lnTo>
                  <a:lnTo>
                    <a:pt x="13" y="1022"/>
                  </a:lnTo>
                  <a:lnTo>
                    <a:pt x="11" y="1027"/>
                  </a:lnTo>
                  <a:lnTo>
                    <a:pt x="9" y="1036"/>
                  </a:lnTo>
                  <a:lnTo>
                    <a:pt x="9" y="1045"/>
                  </a:lnTo>
                  <a:lnTo>
                    <a:pt x="9" y="1045"/>
                  </a:lnTo>
                  <a:lnTo>
                    <a:pt x="13" y="1085"/>
                  </a:lnTo>
                  <a:lnTo>
                    <a:pt x="14" y="1110"/>
                  </a:lnTo>
                  <a:lnTo>
                    <a:pt x="14" y="1110"/>
                  </a:lnTo>
                  <a:lnTo>
                    <a:pt x="16" y="1111"/>
                  </a:lnTo>
                  <a:lnTo>
                    <a:pt x="20" y="1113"/>
                  </a:lnTo>
                  <a:lnTo>
                    <a:pt x="34" y="1113"/>
                  </a:lnTo>
                  <a:lnTo>
                    <a:pt x="48" y="1113"/>
                  </a:lnTo>
                  <a:lnTo>
                    <a:pt x="62" y="1111"/>
                  </a:lnTo>
                  <a:lnTo>
                    <a:pt x="62" y="1111"/>
                  </a:lnTo>
                  <a:lnTo>
                    <a:pt x="72" y="1110"/>
                  </a:lnTo>
                  <a:lnTo>
                    <a:pt x="81" y="1110"/>
                  </a:lnTo>
                  <a:lnTo>
                    <a:pt x="90" y="1111"/>
                  </a:lnTo>
                  <a:lnTo>
                    <a:pt x="93" y="1113"/>
                  </a:lnTo>
                  <a:lnTo>
                    <a:pt x="95" y="1117"/>
                  </a:lnTo>
                  <a:lnTo>
                    <a:pt x="95" y="1117"/>
                  </a:lnTo>
                  <a:lnTo>
                    <a:pt x="100" y="1124"/>
                  </a:lnTo>
                  <a:lnTo>
                    <a:pt x="109" y="1132"/>
                  </a:lnTo>
                  <a:lnTo>
                    <a:pt x="114" y="1134"/>
                  </a:lnTo>
                  <a:lnTo>
                    <a:pt x="118" y="1136"/>
                  </a:lnTo>
                  <a:lnTo>
                    <a:pt x="123" y="1136"/>
                  </a:lnTo>
                  <a:lnTo>
                    <a:pt x="130" y="1134"/>
                  </a:lnTo>
                  <a:lnTo>
                    <a:pt x="130" y="1134"/>
                  </a:lnTo>
                  <a:lnTo>
                    <a:pt x="133" y="1129"/>
                  </a:lnTo>
                  <a:lnTo>
                    <a:pt x="137" y="1124"/>
                  </a:lnTo>
                  <a:lnTo>
                    <a:pt x="139" y="1117"/>
                  </a:lnTo>
                  <a:lnTo>
                    <a:pt x="140" y="1108"/>
                  </a:lnTo>
                  <a:lnTo>
                    <a:pt x="139" y="1090"/>
                  </a:lnTo>
                  <a:lnTo>
                    <a:pt x="139" y="1073"/>
                  </a:lnTo>
                  <a:lnTo>
                    <a:pt x="139" y="1073"/>
                  </a:lnTo>
                  <a:lnTo>
                    <a:pt x="139" y="1068"/>
                  </a:lnTo>
                  <a:lnTo>
                    <a:pt x="140" y="1062"/>
                  </a:lnTo>
                  <a:lnTo>
                    <a:pt x="147" y="1057"/>
                  </a:lnTo>
                  <a:lnTo>
                    <a:pt x="151" y="1054"/>
                  </a:lnTo>
                  <a:lnTo>
                    <a:pt x="156" y="1050"/>
                  </a:lnTo>
                  <a:lnTo>
                    <a:pt x="160" y="1045"/>
                  </a:lnTo>
                  <a:lnTo>
                    <a:pt x="161" y="1036"/>
                  </a:lnTo>
                  <a:lnTo>
                    <a:pt x="161" y="1036"/>
                  </a:lnTo>
                  <a:lnTo>
                    <a:pt x="172" y="1001"/>
                  </a:lnTo>
                  <a:lnTo>
                    <a:pt x="172" y="994"/>
                  </a:lnTo>
                  <a:lnTo>
                    <a:pt x="172" y="987"/>
                  </a:lnTo>
                  <a:lnTo>
                    <a:pt x="170" y="982"/>
                  </a:lnTo>
                  <a:lnTo>
                    <a:pt x="168" y="977"/>
                  </a:lnTo>
                  <a:lnTo>
                    <a:pt x="168" y="977"/>
                  </a:lnTo>
                  <a:lnTo>
                    <a:pt x="165" y="971"/>
                  </a:lnTo>
                  <a:lnTo>
                    <a:pt x="163" y="966"/>
                  </a:lnTo>
                  <a:lnTo>
                    <a:pt x="163" y="963"/>
                  </a:lnTo>
                  <a:lnTo>
                    <a:pt x="165" y="957"/>
                  </a:lnTo>
                  <a:lnTo>
                    <a:pt x="168" y="945"/>
                  </a:lnTo>
                  <a:lnTo>
                    <a:pt x="175" y="924"/>
                  </a:lnTo>
                  <a:lnTo>
                    <a:pt x="175" y="924"/>
                  </a:lnTo>
                  <a:lnTo>
                    <a:pt x="182" y="898"/>
                  </a:lnTo>
                  <a:lnTo>
                    <a:pt x="189" y="868"/>
                  </a:lnTo>
                  <a:lnTo>
                    <a:pt x="193" y="835"/>
                  </a:lnTo>
                  <a:lnTo>
                    <a:pt x="195" y="817"/>
                  </a:lnTo>
                  <a:lnTo>
                    <a:pt x="193" y="800"/>
                  </a:lnTo>
                  <a:lnTo>
                    <a:pt x="193" y="800"/>
                  </a:lnTo>
                  <a:lnTo>
                    <a:pt x="193" y="763"/>
                  </a:lnTo>
                  <a:lnTo>
                    <a:pt x="193" y="725"/>
                  </a:lnTo>
                  <a:lnTo>
                    <a:pt x="193" y="693"/>
                  </a:lnTo>
                  <a:lnTo>
                    <a:pt x="193" y="683"/>
                  </a:lnTo>
                  <a:lnTo>
                    <a:pt x="191" y="676"/>
                  </a:lnTo>
                  <a:lnTo>
                    <a:pt x="191" y="676"/>
                  </a:lnTo>
                  <a:lnTo>
                    <a:pt x="188" y="665"/>
                  </a:lnTo>
                  <a:lnTo>
                    <a:pt x="186" y="646"/>
                  </a:lnTo>
                  <a:lnTo>
                    <a:pt x="186" y="627"/>
                  </a:lnTo>
                  <a:lnTo>
                    <a:pt x="188" y="614"/>
                  </a:lnTo>
                  <a:lnTo>
                    <a:pt x="191" y="604"/>
                  </a:lnTo>
                  <a:lnTo>
                    <a:pt x="191" y="604"/>
                  </a:lnTo>
                  <a:lnTo>
                    <a:pt x="195" y="592"/>
                  </a:lnTo>
                  <a:lnTo>
                    <a:pt x="198" y="576"/>
                  </a:lnTo>
                  <a:lnTo>
                    <a:pt x="203" y="537"/>
                  </a:lnTo>
                  <a:lnTo>
                    <a:pt x="207" y="495"/>
                  </a:lnTo>
                  <a:lnTo>
                    <a:pt x="207" y="459"/>
                  </a:lnTo>
                  <a:lnTo>
                    <a:pt x="207" y="459"/>
                  </a:lnTo>
                  <a:lnTo>
                    <a:pt x="209" y="427"/>
                  </a:lnTo>
                  <a:lnTo>
                    <a:pt x="212" y="397"/>
                  </a:lnTo>
                  <a:lnTo>
                    <a:pt x="219" y="345"/>
                  </a:lnTo>
                  <a:lnTo>
                    <a:pt x="219" y="345"/>
                  </a:lnTo>
                  <a:lnTo>
                    <a:pt x="224" y="325"/>
                  </a:lnTo>
                  <a:lnTo>
                    <a:pt x="228" y="306"/>
                  </a:lnTo>
                  <a:lnTo>
                    <a:pt x="233" y="290"/>
                  </a:lnTo>
                  <a:lnTo>
                    <a:pt x="235" y="273"/>
                  </a:lnTo>
                  <a:lnTo>
                    <a:pt x="235" y="273"/>
                  </a:lnTo>
                  <a:lnTo>
                    <a:pt x="237" y="262"/>
                  </a:lnTo>
                  <a:lnTo>
                    <a:pt x="242" y="254"/>
                  </a:lnTo>
                  <a:lnTo>
                    <a:pt x="249" y="245"/>
                  </a:lnTo>
                  <a:lnTo>
                    <a:pt x="256" y="236"/>
                  </a:lnTo>
                  <a:lnTo>
                    <a:pt x="272" y="224"/>
                  </a:lnTo>
                  <a:lnTo>
                    <a:pt x="279" y="220"/>
                  </a:lnTo>
                  <a:lnTo>
                    <a:pt x="279" y="22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2" name="Freeform 38"/>
            <p:cNvSpPr>
              <a:spLocks/>
            </p:cNvSpPr>
            <p:nvPr/>
          </p:nvSpPr>
          <p:spPr bwMode="auto">
            <a:xfrm>
              <a:off x="1089" y="2346"/>
              <a:ext cx="85" cy="130"/>
            </a:xfrm>
            <a:custGeom>
              <a:avLst/>
              <a:gdLst>
                <a:gd name="T0" fmla="*/ 168 w 170"/>
                <a:gd name="T1" fmla="*/ 40 h 261"/>
                <a:gd name="T2" fmla="*/ 168 w 170"/>
                <a:gd name="T3" fmla="*/ 40 h 261"/>
                <a:gd name="T4" fmla="*/ 166 w 170"/>
                <a:gd name="T5" fmla="*/ 82 h 261"/>
                <a:gd name="T6" fmla="*/ 166 w 170"/>
                <a:gd name="T7" fmla="*/ 110 h 261"/>
                <a:gd name="T8" fmla="*/ 166 w 170"/>
                <a:gd name="T9" fmla="*/ 140 h 261"/>
                <a:gd name="T10" fmla="*/ 166 w 170"/>
                <a:gd name="T11" fmla="*/ 140 h 261"/>
                <a:gd name="T12" fmla="*/ 168 w 170"/>
                <a:gd name="T13" fmla="*/ 159 h 261"/>
                <a:gd name="T14" fmla="*/ 170 w 170"/>
                <a:gd name="T15" fmla="*/ 192 h 261"/>
                <a:gd name="T16" fmla="*/ 168 w 170"/>
                <a:gd name="T17" fmla="*/ 210 h 261"/>
                <a:gd name="T18" fmla="*/ 164 w 170"/>
                <a:gd name="T19" fmla="*/ 226 h 261"/>
                <a:gd name="T20" fmla="*/ 157 w 170"/>
                <a:gd name="T21" fmla="*/ 240 h 261"/>
                <a:gd name="T22" fmla="*/ 154 w 170"/>
                <a:gd name="T23" fmla="*/ 247 h 261"/>
                <a:gd name="T24" fmla="*/ 149 w 170"/>
                <a:gd name="T25" fmla="*/ 252 h 261"/>
                <a:gd name="T26" fmla="*/ 149 w 170"/>
                <a:gd name="T27" fmla="*/ 252 h 261"/>
                <a:gd name="T28" fmla="*/ 142 w 170"/>
                <a:gd name="T29" fmla="*/ 255 h 261"/>
                <a:gd name="T30" fmla="*/ 133 w 170"/>
                <a:gd name="T31" fmla="*/ 259 h 261"/>
                <a:gd name="T32" fmla="*/ 122 w 170"/>
                <a:gd name="T33" fmla="*/ 261 h 261"/>
                <a:gd name="T34" fmla="*/ 112 w 170"/>
                <a:gd name="T35" fmla="*/ 261 h 261"/>
                <a:gd name="T36" fmla="*/ 89 w 170"/>
                <a:gd name="T37" fmla="*/ 261 h 261"/>
                <a:gd name="T38" fmla="*/ 65 w 170"/>
                <a:gd name="T39" fmla="*/ 259 h 261"/>
                <a:gd name="T40" fmla="*/ 21 w 170"/>
                <a:gd name="T41" fmla="*/ 252 h 261"/>
                <a:gd name="T42" fmla="*/ 3 w 170"/>
                <a:gd name="T43" fmla="*/ 247 h 261"/>
                <a:gd name="T44" fmla="*/ 0 w 170"/>
                <a:gd name="T45" fmla="*/ 157 h 261"/>
                <a:gd name="T46" fmla="*/ 0 w 170"/>
                <a:gd name="T47" fmla="*/ 157 h 261"/>
                <a:gd name="T48" fmla="*/ 2 w 170"/>
                <a:gd name="T49" fmla="*/ 156 h 261"/>
                <a:gd name="T50" fmla="*/ 5 w 170"/>
                <a:gd name="T51" fmla="*/ 152 h 261"/>
                <a:gd name="T52" fmla="*/ 9 w 170"/>
                <a:gd name="T53" fmla="*/ 145 h 261"/>
                <a:gd name="T54" fmla="*/ 12 w 170"/>
                <a:gd name="T55" fmla="*/ 135 h 261"/>
                <a:gd name="T56" fmla="*/ 14 w 170"/>
                <a:gd name="T57" fmla="*/ 119 h 261"/>
                <a:gd name="T58" fmla="*/ 17 w 170"/>
                <a:gd name="T59" fmla="*/ 96 h 261"/>
                <a:gd name="T60" fmla="*/ 17 w 170"/>
                <a:gd name="T61" fmla="*/ 68 h 261"/>
                <a:gd name="T62" fmla="*/ 17 w 170"/>
                <a:gd name="T63" fmla="*/ 68 h 261"/>
                <a:gd name="T64" fmla="*/ 19 w 170"/>
                <a:gd name="T65" fmla="*/ 21 h 261"/>
                <a:gd name="T66" fmla="*/ 23 w 170"/>
                <a:gd name="T67" fmla="*/ 3 h 261"/>
                <a:gd name="T68" fmla="*/ 23 w 170"/>
                <a:gd name="T69" fmla="*/ 0 h 261"/>
                <a:gd name="T70" fmla="*/ 24 w 170"/>
                <a:gd name="T71" fmla="*/ 2 h 261"/>
                <a:gd name="T72" fmla="*/ 24 w 170"/>
                <a:gd name="T73" fmla="*/ 3 h 261"/>
                <a:gd name="T74" fmla="*/ 168 w 170"/>
                <a:gd name="T75" fmla="*/ 4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0" h="261">
                  <a:moveTo>
                    <a:pt x="168" y="40"/>
                  </a:moveTo>
                  <a:lnTo>
                    <a:pt x="168" y="40"/>
                  </a:lnTo>
                  <a:lnTo>
                    <a:pt x="166" y="82"/>
                  </a:lnTo>
                  <a:lnTo>
                    <a:pt x="166" y="110"/>
                  </a:lnTo>
                  <a:lnTo>
                    <a:pt x="166" y="140"/>
                  </a:lnTo>
                  <a:lnTo>
                    <a:pt x="166" y="140"/>
                  </a:lnTo>
                  <a:lnTo>
                    <a:pt x="168" y="159"/>
                  </a:lnTo>
                  <a:lnTo>
                    <a:pt x="170" y="192"/>
                  </a:lnTo>
                  <a:lnTo>
                    <a:pt x="168" y="210"/>
                  </a:lnTo>
                  <a:lnTo>
                    <a:pt x="164" y="226"/>
                  </a:lnTo>
                  <a:lnTo>
                    <a:pt x="157" y="240"/>
                  </a:lnTo>
                  <a:lnTo>
                    <a:pt x="154" y="247"/>
                  </a:lnTo>
                  <a:lnTo>
                    <a:pt x="149" y="252"/>
                  </a:lnTo>
                  <a:lnTo>
                    <a:pt x="149" y="252"/>
                  </a:lnTo>
                  <a:lnTo>
                    <a:pt x="142" y="255"/>
                  </a:lnTo>
                  <a:lnTo>
                    <a:pt x="133" y="259"/>
                  </a:lnTo>
                  <a:lnTo>
                    <a:pt x="122" y="261"/>
                  </a:lnTo>
                  <a:lnTo>
                    <a:pt x="112" y="261"/>
                  </a:lnTo>
                  <a:lnTo>
                    <a:pt x="89" y="261"/>
                  </a:lnTo>
                  <a:lnTo>
                    <a:pt x="65" y="259"/>
                  </a:lnTo>
                  <a:lnTo>
                    <a:pt x="21" y="252"/>
                  </a:lnTo>
                  <a:lnTo>
                    <a:pt x="3" y="247"/>
                  </a:lnTo>
                  <a:lnTo>
                    <a:pt x="0" y="157"/>
                  </a:lnTo>
                  <a:lnTo>
                    <a:pt x="0" y="157"/>
                  </a:lnTo>
                  <a:lnTo>
                    <a:pt x="2" y="156"/>
                  </a:lnTo>
                  <a:lnTo>
                    <a:pt x="5" y="152"/>
                  </a:lnTo>
                  <a:lnTo>
                    <a:pt x="9" y="145"/>
                  </a:lnTo>
                  <a:lnTo>
                    <a:pt x="12" y="135"/>
                  </a:lnTo>
                  <a:lnTo>
                    <a:pt x="14" y="119"/>
                  </a:lnTo>
                  <a:lnTo>
                    <a:pt x="17" y="96"/>
                  </a:lnTo>
                  <a:lnTo>
                    <a:pt x="17" y="68"/>
                  </a:lnTo>
                  <a:lnTo>
                    <a:pt x="17" y="68"/>
                  </a:lnTo>
                  <a:lnTo>
                    <a:pt x="19" y="21"/>
                  </a:lnTo>
                  <a:lnTo>
                    <a:pt x="23" y="3"/>
                  </a:lnTo>
                  <a:lnTo>
                    <a:pt x="23" y="0"/>
                  </a:lnTo>
                  <a:lnTo>
                    <a:pt x="24" y="2"/>
                  </a:lnTo>
                  <a:lnTo>
                    <a:pt x="24" y="3"/>
                  </a:lnTo>
                  <a:lnTo>
                    <a:pt x="168" y="40"/>
                  </a:lnTo>
                  <a:close/>
                </a:path>
              </a:pathLst>
            </a:cu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3" name="Freeform 39"/>
            <p:cNvSpPr>
              <a:spLocks/>
            </p:cNvSpPr>
            <p:nvPr/>
          </p:nvSpPr>
          <p:spPr bwMode="auto">
            <a:xfrm>
              <a:off x="1043" y="2440"/>
              <a:ext cx="184" cy="409"/>
            </a:xfrm>
            <a:custGeom>
              <a:avLst/>
              <a:gdLst>
                <a:gd name="T0" fmla="*/ 275 w 369"/>
                <a:gd name="T1" fmla="*/ 0 h 817"/>
                <a:gd name="T2" fmla="*/ 275 w 369"/>
                <a:gd name="T3" fmla="*/ 0 h 817"/>
                <a:gd name="T4" fmla="*/ 257 w 369"/>
                <a:gd name="T5" fmla="*/ 7 h 817"/>
                <a:gd name="T6" fmla="*/ 242 w 369"/>
                <a:gd name="T7" fmla="*/ 14 h 817"/>
                <a:gd name="T8" fmla="*/ 224 w 369"/>
                <a:gd name="T9" fmla="*/ 17 h 817"/>
                <a:gd name="T10" fmla="*/ 208 w 369"/>
                <a:gd name="T11" fmla="*/ 19 h 817"/>
                <a:gd name="T12" fmla="*/ 177 w 369"/>
                <a:gd name="T13" fmla="*/ 21 h 817"/>
                <a:gd name="T14" fmla="*/ 149 w 369"/>
                <a:gd name="T15" fmla="*/ 21 h 817"/>
                <a:gd name="T16" fmla="*/ 124 w 369"/>
                <a:gd name="T17" fmla="*/ 17 h 817"/>
                <a:gd name="T18" fmla="*/ 105 w 369"/>
                <a:gd name="T19" fmla="*/ 12 h 817"/>
                <a:gd name="T20" fmla="*/ 89 w 369"/>
                <a:gd name="T21" fmla="*/ 9 h 817"/>
                <a:gd name="T22" fmla="*/ 33 w 369"/>
                <a:gd name="T23" fmla="*/ 438 h 817"/>
                <a:gd name="T24" fmla="*/ 0 w 369"/>
                <a:gd name="T25" fmla="*/ 686 h 817"/>
                <a:gd name="T26" fmla="*/ 16 w 369"/>
                <a:gd name="T27" fmla="*/ 782 h 817"/>
                <a:gd name="T28" fmla="*/ 16 w 369"/>
                <a:gd name="T29" fmla="*/ 782 h 817"/>
                <a:gd name="T30" fmla="*/ 37 w 369"/>
                <a:gd name="T31" fmla="*/ 793 h 817"/>
                <a:gd name="T32" fmla="*/ 60 w 369"/>
                <a:gd name="T33" fmla="*/ 802 h 817"/>
                <a:gd name="T34" fmla="*/ 89 w 369"/>
                <a:gd name="T35" fmla="*/ 810 h 817"/>
                <a:gd name="T36" fmla="*/ 105 w 369"/>
                <a:gd name="T37" fmla="*/ 814 h 817"/>
                <a:gd name="T38" fmla="*/ 123 w 369"/>
                <a:gd name="T39" fmla="*/ 816 h 817"/>
                <a:gd name="T40" fmla="*/ 142 w 369"/>
                <a:gd name="T41" fmla="*/ 817 h 817"/>
                <a:gd name="T42" fmla="*/ 159 w 369"/>
                <a:gd name="T43" fmla="*/ 817 h 817"/>
                <a:gd name="T44" fmla="*/ 179 w 369"/>
                <a:gd name="T45" fmla="*/ 816 h 817"/>
                <a:gd name="T46" fmla="*/ 198 w 369"/>
                <a:gd name="T47" fmla="*/ 812 h 817"/>
                <a:gd name="T48" fmla="*/ 217 w 369"/>
                <a:gd name="T49" fmla="*/ 807 h 817"/>
                <a:gd name="T50" fmla="*/ 236 w 369"/>
                <a:gd name="T51" fmla="*/ 798 h 817"/>
                <a:gd name="T52" fmla="*/ 236 w 369"/>
                <a:gd name="T53" fmla="*/ 798 h 817"/>
                <a:gd name="T54" fmla="*/ 247 w 369"/>
                <a:gd name="T55" fmla="*/ 793 h 817"/>
                <a:gd name="T56" fmla="*/ 256 w 369"/>
                <a:gd name="T57" fmla="*/ 786 h 817"/>
                <a:gd name="T58" fmla="*/ 264 w 369"/>
                <a:gd name="T59" fmla="*/ 775 h 817"/>
                <a:gd name="T60" fmla="*/ 271 w 369"/>
                <a:gd name="T61" fmla="*/ 765 h 817"/>
                <a:gd name="T62" fmla="*/ 287 w 369"/>
                <a:gd name="T63" fmla="*/ 739 h 817"/>
                <a:gd name="T64" fmla="*/ 299 w 369"/>
                <a:gd name="T65" fmla="*/ 709 h 817"/>
                <a:gd name="T66" fmla="*/ 312 w 369"/>
                <a:gd name="T67" fmla="*/ 676 h 817"/>
                <a:gd name="T68" fmla="*/ 324 w 369"/>
                <a:gd name="T69" fmla="*/ 639 h 817"/>
                <a:gd name="T70" fmla="*/ 333 w 369"/>
                <a:gd name="T71" fmla="*/ 600 h 817"/>
                <a:gd name="T72" fmla="*/ 341 w 369"/>
                <a:gd name="T73" fmla="*/ 562 h 817"/>
                <a:gd name="T74" fmla="*/ 354 w 369"/>
                <a:gd name="T75" fmla="*/ 487 h 817"/>
                <a:gd name="T76" fmla="*/ 362 w 369"/>
                <a:gd name="T77" fmla="*/ 424 h 817"/>
                <a:gd name="T78" fmla="*/ 369 w 369"/>
                <a:gd name="T79" fmla="*/ 364 h 817"/>
                <a:gd name="T80" fmla="*/ 275 w 369"/>
                <a:gd name="T81" fmla="*/ 0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9" h="817">
                  <a:moveTo>
                    <a:pt x="275" y="0"/>
                  </a:moveTo>
                  <a:lnTo>
                    <a:pt x="275" y="0"/>
                  </a:lnTo>
                  <a:lnTo>
                    <a:pt x="257" y="7"/>
                  </a:lnTo>
                  <a:lnTo>
                    <a:pt x="242" y="14"/>
                  </a:lnTo>
                  <a:lnTo>
                    <a:pt x="224" y="17"/>
                  </a:lnTo>
                  <a:lnTo>
                    <a:pt x="208" y="19"/>
                  </a:lnTo>
                  <a:lnTo>
                    <a:pt x="177" y="21"/>
                  </a:lnTo>
                  <a:lnTo>
                    <a:pt x="149" y="21"/>
                  </a:lnTo>
                  <a:lnTo>
                    <a:pt x="124" y="17"/>
                  </a:lnTo>
                  <a:lnTo>
                    <a:pt x="105" y="12"/>
                  </a:lnTo>
                  <a:lnTo>
                    <a:pt x="89" y="9"/>
                  </a:lnTo>
                  <a:lnTo>
                    <a:pt x="33" y="438"/>
                  </a:lnTo>
                  <a:lnTo>
                    <a:pt x="0" y="686"/>
                  </a:lnTo>
                  <a:lnTo>
                    <a:pt x="16" y="782"/>
                  </a:lnTo>
                  <a:lnTo>
                    <a:pt x="16" y="782"/>
                  </a:lnTo>
                  <a:lnTo>
                    <a:pt x="37" y="793"/>
                  </a:lnTo>
                  <a:lnTo>
                    <a:pt x="60" y="802"/>
                  </a:lnTo>
                  <a:lnTo>
                    <a:pt x="89" y="810"/>
                  </a:lnTo>
                  <a:lnTo>
                    <a:pt x="105" y="814"/>
                  </a:lnTo>
                  <a:lnTo>
                    <a:pt x="123" y="816"/>
                  </a:lnTo>
                  <a:lnTo>
                    <a:pt x="142" y="817"/>
                  </a:lnTo>
                  <a:lnTo>
                    <a:pt x="159" y="817"/>
                  </a:lnTo>
                  <a:lnTo>
                    <a:pt x="179" y="816"/>
                  </a:lnTo>
                  <a:lnTo>
                    <a:pt x="198" y="812"/>
                  </a:lnTo>
                  <a:lnTo>
                    <a:pt x="217" y="807"/>
                  </a:lnTo>
                  <a:lnTo>
                    <a:pt x="236" y="798"/>
                  </a:lnTo>
                  <a:lnTo>
                    <a:pt x="236" y="798"/>
                  </a:lnTo>
                  <a:lnTo>
                    <a:pt x="247" y="793"/>
                  </a:lnTo>
                  <a:lnTo>
                    <a:pt x="256" y="786"/>
                  </a:lnTo>
                  <a:lnTo>
                    <a:pt x="264" y="775"/>
                  </a:lnTo>
                  <a:lnTo>
                    <a:pt x="271" y="765"/>
                  </a:lnTo>
                  <a:lnTo>
                    <a:pt x="287" y="739"/>
                  </a:lnTo>
                  <a:lnTo>
                    <a:pt x="299" y="709"/>
                  </a:lnTo>
                  <a:lnTo>
                    <a:pt x="312" y="676"/>
                  </a:lnTo>
                  <a:lnTo>
                    <a:pt x="324" y="639"/>
                  </a:lnTo>
                  <a:lnTo>
                    <a:pt x="333" y="600"/>
                  </a:lnTo>
                  <a:lnTo>
                    <a:pt x="341" y="562"/>
                  </a:lnTo>
                  <a:lnTo>
                    <a:pt x="354" y="487"/>
                  </a:lnTo>
                  <a:lnTo>
                    <a:pt x="362" y="424"/>
                  </a:lnTo>
                  <a:lnTo>
                    <a:pt x="369" y="364"/>
                  </a:lnTo>
                  <a:lnTo>
                    <a:pt x="2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4" name="Freeform 40"/>
            <p:cNvSpPr>
              <a:spLocks/>
            </p:cNvSpPr>
            <p:nvPr/>
          </p:nvSpPr>
          <p:spPr bwMode="auto">
            <a:xfrm>
              <a:off x="1130" y="2416"/>
              <a:ext cx="181" cy="441"/>
            </a:xfrm>
            <a:custGeom>
              <a:avLst/>
              <a:gdLst>
                <a:gd name="T0" fmla="*/ 84 w 362"/>
                <a:gd name="T1" fmla="*/ 0 h 882"/>
                <a:gd name="T2" fmla="*/ 109 w 362"/>
                <a:gd name="T3" fmla="*/ 30 h 882"/>
                <a:gd name="T4" fmla="*/ 138 w 362"/>
                <a:gd name="T5" fmla="*/ 51 h 882"/>
                <a:gd name="T6" fmla="*/ 159 w 362"/>
                <a:gd name="T7" fmla="*/ 58 h 882"/>
                <a:gd name="T8" fmla="*/ 208 w 362"/>
                <a:gd name="T9" fmla="*/ 70 h 882"/>
                <a:gd name="T10" fmla="*/ 226 w 362"/>
                <a:gd name="T11" fmla="*/ 79 h 882"/>
                <a:gd name="T12" fmla="*/ 278 w 362"/>
                <a:gd name="T13" fmla="*/ 107 h 882"/>
                <a:gd name="T14" fmla="*/ 287 w 362"/>
                <a:gd name="T15" fmla="*/ 119 h 882"/>
                <a:gd name="T16" fmla="*/ 310 w 362"/>
                <a:gd name="T17" fmla="*/ 196 h 882"/>
                <a:gd name="T18" fmla="*/ 334 w 362"/>
                <a:gd name="T19" fmla="*/ 278 h 882"/>
                <a:gd name="T20" fmla="*/ 338 w 362"/>
                <a:gd name="T21" fmla="*/ 301 h 882"/>
                <a:gd name="T22" fmla="*/ 350 w 362"/>
                <a:gd name="T23" fmla="*/ 378 h 882"/>
                <a:gd name="T24" fmla="*/ 355 w 362"/>
                <a:gd name="T25" fmla="*/ 436 h 882"/>
                <a:gd name="T26" fmla="*/ 362 w 362"/>
                <a:gd name="T27" fmla="*/ 488 h 882"/>
                <a:gd name="T28" fmla="*/ 361 w 362"/>
                <a:gd name="T29" fmla="*/ 539 h 882"/>
                <a:gd name="T30" fmla="*/ 359 w 362"/>
                <a:gd name="T31" fmla="*/ 558 h 882"/>
                <a:gd name="T32" fmla="*/ 354 w 362"/>
                <a:gd name="T33" fmla="*/ 572 h 882"/>
                <a:gd name="T34" fmla="*/ 354 w 362"/>
                <a:gd name="T35" fmla="*/ 574 h 882"/>
                <a:gd name="T36" fmla="*/ 320 w 362"/>
                <a:gd name="T37" fmla="*/ 567 h 882"/>
                <a:gd name="T38" fmla="*/ 301 w 362"/>
                <a:gd name="T39" fmla="*/ 567 h 882"/>
                <a:gd name="T40" fmla="*/ 263 w 362"/>
                <a:gd name="T41" fmla="*/ 574 h 882"/>
                <a:gd name="T42" fmla="*/ 245 w 362"/>
                <a:gd name="T43" fmla="*/ 579 h 882"/>
                <a:gd name="T44" fmla="*/ 243 w 362"/>
                <a:gd name="T45" fmla="*/ 714 h 882"/>
                <a:gd name="T46" fmla="*/ 245 w 362"/>
                <a:gd name="T47" fmla="*/ 765 h 882"/>
                <a:gd name="T48" fmla="*/ 247 w 362"/>
                <a:gd name="T49" fmla="*/ 828 h 882"/>
                <a:gd name="T50" fmla="*/ 208 w 362"/>
                <a:gd name="T51" fmla="*/ 835 h 882"/>
                <a:gd name="T52" fmla="*/ 152 w 362"/>
                <a:gd name="T53" fmla="*/ 849 h 882"/>
                <a:gd name="T54" fmla="*/ 135 w 362"/>
                <a:gd name="T55" fmla="*/ 854 h 882"/>
                <a:gd name="T56" fmla="*/ 100 w 362"/>
                <a:gd name="T57" fmla="*/ 868 h 882"/>
                <a:gd name="T58" fmla="*/ 33 w 362"/>
                <a:gd name="T59" fmla="*/ 880 h 882"/>
                <a:gd name="T60" fmla="*/ 21 w 362"/>
                <a:gd name="T61" fmla="*/ 882 h 882"/>
                <a:gd name="T62" fmla="*/ 12 w 362"/>
                <a:gd name="T63" fmla="*/ 826 h 882"/>
                <a:gd name="T64" fmla="*/ 2 w 362"/>
                <a:gd name="T65" fmla="*/ 735 h 882"/>
                <a:gd name="T66" fmla="*/ 0 w 362"/>
                <a:gd name="T67" fmla="*/ 698 h 882"/>
                <a:gd name="T68" fmla="*/ 2 w 362"/>
                <a:gd name="T69" fmla="*/ 539 h 882"/>
                <a:gd name="T70" fmla="*/ 18 w 362"/>
                <a:gd name="T71" fmla="*/ 371 h 882"/>
                <a:gd name="T72" fmla="*/ 37 w 362"/>
                <a:gd name="T73" fmla="*/ 226 h 882"/>
                <a:gd name="T74" fmla="*/ 51 w 362"/>
                <a:gd name="T75" fmla="*/ 126 h 882"/>
                <a:gd name="T76" fmla="*/ 56 w 362"/>
                <a:gd name="T77" fmla="*/ 108 h 882"/>
                <a:gd name="T78" fmla="*/ 72 w 362"/>
                <a:gd name="T79" fmla="*/ 61 h 882"/>
                <a:gd name="T80" fmla="*/ 81 w 362"/>
                <a:gd name="T81" fmla="*/ 31 h 882"/>
                <a:gd name="T82" fmla="*/ 84 w 362"/>
                <a:gd name="T83" fmla="*/ 0 h 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2" h="882">
                  <a:moveTo>
                    <a:pt x="84" y="0"/>
                  </a:moveTo>
                  <a:lnTo>
                    <a:pt x="84" y="0"/>
                  </a:lnTo>
                  <a:lnTo>
                    <a:pt x="96" y="16"/>
                  </a:lnTo>
                  <a:lnTo>
                    <a:pt x="109" y="30"/>
                  </a:lnTo>
                  <a:lnTo>
                    <a:pt x="124" y="42"/>
                  </a:lnTo>
                  <a:lnTo>
                    <a:pt x="138" y="51"/>
                  </a:lnTo>
                  <a:lnTo>
                    <a:pt x="138" y="51"/>
                  </a:lnTo>
                  <a:lnTo>
                    <a:pt x="159" y="58"/>
                  </a:lnTo>
                  <a:lnTo>
                    <a:pt x="184" y="63"/>
                  </a:lnTo>
                  <a:lnTo>
                    <a:pt x="208" y="70"/>
                  </a:lnTo>
                  <a:lnTo>
                    <a:pt x="226" y="79"/>
                  </a:lnTo>
                  <a:lnTo>
                    <a:pt x="226" y="79"/>
                  </a:lnTo>
                  <a:lnTo>
                    <a:pt x="263" y="96"/>
                  </a:lnTo>
                  <a:lnTo>
                    <a:pt x="278" y="107"/>
                  </a:lnTo>
                  <a:lnTo>
                    <a:pt x="285" y="112"/>
                  </a:lnTo>
                  <a:lnTo>
                    <a:pt x="287" y="119"/>
                  </a:lnTo>
                  <a:lnTo>
                    <a:pt x="287" y="119"/>
                  </a:lnTo>
                  <a:lnTo>
                    <a:pt x="310" y="196"/>
                  </a:lnTo>
                  <a:lnTo>
                    <a:pt x="327" y="252"/>
                  </a:lnTo>
                  <a:lnTo>
                    <a:pt x="334" y="278"/>
                  </a:lnTo>
                  <a:lnTo>
                    <a:pt x="338" y="301"/>
                  </a:lnTo>
                  <a:lnTo>
                    <a:pt x="338" y="301"/>
                  </a:lnTo>
                  <a:lnTo>
                    <a:pt x="345" y="341"/>
                  </a:lnTo>
                  <a:lnTo>
                    <a:pt x="350" y="378"/>
                  </a:lnTo>
                  <a:lnTo>
                    <a:pt x="355" y="436"/>
                  </a:lnTo>
                  <a:lnTo>
                    <a:pt x="355" y="436"/>
                  </a:lnTo>
                  <a:lnTo>
                    <a:pt x="361" y="473"/>
                  </a:lnTo>
                  <a:lnTo>
                    <a:pt x="362" y="488"/>
                  </a:lnTo>
                  <a:lnTo>
                    <a:pt x="362" y="488"/>
                  </a:lnTo>
                  <a:lnTo>
                    <a:pt x="361" y="539"/>
                  </a:lnTo>
                  <a:lnTo>
                    <a:pt x="361" y="539"/>
                  </a:lnTo>
                  <a:lnTo>
                    <a:pt x="359" y="558"/>
                  </a:lnTo>
                  <a:lnTo>
                    <a:pt x="357" y="569"/>
                  </a:lnTo>
                  <a:lnTo>
                    <a:pt x="354" y="572"/>
                  </a:lnTo>
                  <a:lnTo>
                    <a:pt x="354" y="574"/>
                  </a:lnTo>
                  <a:lnTo>
                    <a:pt x="354" y="574"/>
                  </a:lnTo>
                  <a:lnTo>
                    <a:pt x="338" y="569"/>
                  </a:lnTo>
                  <a:lnTo>
                    <a:pt x="320" y="567"/>
                  </a:lnTo>
                  <a:lnTo>
                    <a:pt x="301" y="567"/>
                  </a:lnTo>
                  <a:lnTo>
                    <a:pt x="301" y="567"/>
                  </a:lnTo>
                  <a:lnTo>
                    <a:pt x="280" y="569"/>
                  </a:lnTo>
                  <a:lnTo>
                    <a:pt x="263" y="574"/>
                  </a:lnTo>
                  <a:lnTo>
                    <a:pt x="245" y="579"/>
                  </a:lnTo>
                  <a:lnTo>
                    <a:pt x="245" y="579"/>
                  </a:lnTo>
                  <a:lnTo>
                    <a:pt x="245" y="653"/>
                  </a:lnTo>
                  <a:lnTo>
                    <a:pt x="243" y="714"/>
                  </a:lnTo>
                  <a:lnTo>
                    <a:pt x="245" y="765"/>
                  </a:lnTo>
                  <a:lnTo>
                    <a:pt x="245" y="765"/>
                  </a:lnTo>
                  <a:lnTo>
                    <a:pt x="247" y="828"/>
                  </a:lnTo>
                  <a:lnTo>
                    <a:pt x="247" y="828"/>
                  </a:lnTo>
                  <a:lnTo>
                    <a:pt x="236" y="830"/>
                  </a:lnTo>
                  <a:lnTo>
                    <a:pt x="208" y="835"/>
                  </a:lnTo>
                  <a:lnTo>
                    <a:pt x="172" y="842"/>
                  </a:lnTo>
                  <a:lnTo>
                    <a:pt x="152" y="849"/>
                  </a:lnTo>
                  <a:lnTo>
                    <a:pt x="135" y="854"/>
                  </a:lnTo>
                  <a:lnTo>
                    <a:pt x="135" y="854"/>
                  </a:lnTo>
                  <a:lnTo>
                    <a:pt x="117" y="861"/>
                  </a:lnTo>
                  <a:lnTo>
                    <a:pt x="100" y="868"/>
                  </a:lnTo>
                  <a:lnTo>
                    <a:pt x="61" y="875"/>
                  </a:lnTo>
                  <a:lnTo>
                    <a:pt x="33" y="880"/>
                  </a:lnTo>
                  <a:lnTo>
                    <a:pt x="21" y="882"/>
                  </a:lnTo>
                  <a:lnTo>
                    <a:pt x="21" y="882"/>
                  </a:lnTo>
                  <a:lnTo>
                    <a:pt x="18" y="866"/>
                  </a:lnTo>
                  <a:lnTo>
                    <a:pt x="12" y="826"/>
                  </a:lnTo>
                  <a:lnTo>
                    <a:pt x="5" y="768"/>
                  </a:lnTo>
                  <a:lnTo>
                    <a:pt x="2" y="735"/>
                  </a:lnTo>
                  <a:lnTo>
                    <a:pt x="0" y="698"/>
                  </a:lnTo>
                  <a:lnTo>
                    <a:pt x="0" y="698"/>
                  </a:lnTo>
                  <a:lnTo>
                    <a:pt x="0" y="621"/>
                  </a:lnTo>
                  <a:lnTo>
                    <a:pt x="2" y="539"/>
                  </a:lnTo>
                  <a:lnTo>
                    <a:pt x="9" y="453"/>
                  </a:lnTo>
                  <a:lnTo>
                    <a:pt x="18" y="371"/>
                  </a:lnTo>
                  <a:lnTo>
                    <a:pt x="18" y="371"/>
                  </a:lnTo>
                  <a:lnTo>
                    <a:pt x="37" y="226"/>
                  </a:lnTo>
                  <a:lnTo>
                    <a:pt x="44" y="170"/>
                  </a:lnTo>
                  <a:lnTo>
                    <a:pt x="51" y="126"/>
                  </a:lnTo>
                  <a:lnTo>
                    <a:pt x="51" y="126"/>
                  </a:lnTo>
                  <a:lnTo>
                    <a:pt x="56" y="108"/>
                  </a:lnTo>
                  <a:lnTo>
                    <a:pt x="61" y="93"/>
                  </a:lnTo>
                  <a:lnTo>
                    <a:pt x="72" y="61"/>
                  </a:lnTo>
                  <a:lnTo>
                    <a:pt x="77" y="45"/>
                  </a:lnTo>
                  <a:lnTo>
                    <a:pt x="81" y="31"/>
                  </a:lnTo>
                  <a:lnTo>
                    <a:pt x="84" y="16"/>
                  </a:lnTo>
                  <a:lnTo>
                    <a:pt x="84" y="0"/>
                  </a:lnTo>
                  <a:lnTo>
                    <a:pt x="84"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5" name="Freeform 41"/>
            <p:cNvSpPr>
              <a:spLocks/>
            </p:cNvSpPr>
            <p:nvPr/>
          </p:nvSpPr>
          <p:spPr bwMode="auto">
            <a:xfrm>
              <a:off x="1139" y="2416"/>
              <a:ext cx="69" cy="185"/>
            </a:xfrm>
            <a:custGeom>
              <a:avLst/>
              <a:gdLst>
                <a:gd name="T0" fmla="*/ 0 w 138"/>
                <a:gd name="T1" fmla="*/ 371 h 371"/>
                <a:gd name="T2" fmla="*/ 0 w 138"/>
                <a:gd name="T3" fmla="*/ 371 h 371"/>
                <a:gd name="T4" fmla="*/ 19 w 138"/>
                <a:gd name="T5" fmla="*/ 226 h 371"/>
                <a:gd name="T6" fmla="*/ 26 w 138"/>
                <a:gd name="T7" fmla="*/ 170 h 371"/>
                <a:gd name="T8" fmla="*/ 33 w 138"/>
                <a:gd name="T9" fmla="*/ 126 h 371"/>
                <a:gd name="T10" fmla="*/ 33 w 138"/>
                <a:gd name="T11" fmla="*/ 126 h 371"/>
                <a:gd name="T12" fmla="*/ 38 w 138"/>
                <a:gd name="T13" fmla="*/ 108 h 371"/>
                <a:gd name="T14" fmla="*/ 43 w 138"/>
                <a:gd name="T15" fmla="*/ 93 h 371"/>
                <a:gd name="T16" fmla="*/ 54 w 138"/>
                <a:gd name="T17" fmla="*/ 61 h 371"/>
                <a:gd name="T18" fmla="*/ 59 w 138"/>
                <a:gd name="T19" fmla="*/ 45 h 371"/>
                <a:gd name="T20" fmla="*/ 63 w 138"/>
                <a:gd name="T21" fmla="*/ 31 h 371"/>
                <a:gd name="T22" fmla="*/ 66 w 138"/>
                <a:gd name="T23" fmla="*/ 16 h 371"/>
                <a:gd name="T24" fmla="*/ 66 w 138"/>
                <a:gd name="T25" fmla="*/ 0 h 371"/>
                <a:gd name="T26" fmla="*/ 66 w 138"/>
                <a:gd name="T27" fmla="*/ 0 h 371"/>
                <a:gd name="T28" fmla="*/ 78 w 138"/>
                <a:gd name="T29" fmla="*/ 16 h 371"/>
                <a:gd name="T30" fmla="*/ 91 w 138"/>
                <a:gd name="T31" fmla="*/ 30 h 371"/>
                <a:gd name="T32" fmla="*/ 106 w 138"/>
                <a:gd name="T33" fmla="*/ 42 h 371"/>
                <a:gd name="T34" fmla="*/ 120 w 138"/>
                <a:gd name="T35" fmla="*/ 51 h 371"/>
                <a:gd name="T36" fmla="*/ 120 w 138"/>
                <a:gd name="T37" fmla="*/ 51 h 371"/>
                <a:gd name="T38" fmla="*/ 122 w 138"/>
                <a:gd name="T39" fmla="*/ 61 h 371"/>
                <a:gd name="T40" fmla="*/ 124 w 138"/>
                <a:gd name="T41" fmla="*/ 73 h 371"/>
                <a:gd name="T42" fmla="*/ 127 w 138"/>
                <a:gd name="T43" fmla="*/ 89 h 371"/>
                <a:gd name="T44" fmla="*/ 127 w 138"/>
                <a:gd name="T45" fmla="*/ 89 h 371"/>
                <a:gd name="T46" fmla="*/ 133 w 138"/>
                <a:gd name="T47" fmla="*/ 107 h 371"/>
                <a:gd name="T48" fmla="*/ 136 w 138"/>
                <a:gd name="T49" fmla="*/ 124 h 371"/>
                <a:gd name="T50" fmla="*/ 138 w 138"/>
                <a:gd name="T51" fmla="*/ 142 h 371"/>
                <a:gd name="T52" fmla="*/ 138 w 138"/>
                <a:gd name="T53" fmla="*/ 142 h 371"/>
                <a:gd name="T54" fmla="*/ 129 w 138"/>
                <a:gd name="T55" fmla="*/ 135 h 371"/>
                <a:gd name="T56" fmla="*/ 119 w 138"/>
                <a:gd name="T57" fmla="*/ 124 h 371"/>
                <a:gd name="T58" fmla="*/ 105 w 138"/>
                <a:gd name="T59" fmla="*/ 107 h 371"/>
                <a:gd name="T60" fmla="*/ 105 w 138"/>
                <a:gd name="T61" fmla="*/ 107 h 371"/>
                <a:gd name="T62" fmla="*/ 92 w 138"/>
                <a:gd name="T63" fmla="*/ 87 h 371"/>
                <a:gd name="T64" fmla="*/ 85 w 138"/>
                <a:gd name="T65" fmla="*/ 75 h 371"/>
                <a:gd name="T66" fmla="*/ 82 w 138"/>
                <a:gd name="T67" fmla="*/ 66 h 371"/>
                <a:gd name="T68" fmla="*/ 82 w 138"/>
                <a:gd name="T69" fmla="*/ 66 h 371"/>
                <a:gd name="T70" fmla="*/ 78 w 138"/>
                <a:gd name="T71" fmla="*/ 70 h 371"/>
                <a:gd name="T72" fmla="*/ 75 w 138"/>
                <a:gd name="T73" fmla="*/ 73 h 371"/>
                <a:gd name="T74" fmla="*/ 70 w 138"/>
                <a:gd name="T75" fmla="*/ 82 h 371"/>
                <a:gd name="T76" fmla="*/ 64 w 138"/>
                <a:gd name="T77" fmla="*/ 93 h 371"/>
                <a:gd name="T78" fmla="*/ 57 w 138"/>
                <a:gd name="T79" fmla="*/ 110 h 371"/>
                <a:gd name="T80" fmla="*/ 52 w 138"/>
                <a:gd name="T81" fmla="*/ 131 h 371"/>
                <a:gd name="T82" fmla="*/ 45 w 138"/>
                <a:gd name="T83" fmla="*/ 161 h 371"/>
                <a:gd name="T84" fmla="*/ 45 w 138"/>
                <a:gd name="T85" fmla="*/ 161 h 371"/>
                <a:gd name="T86" fmla="*/ 31 w 138"/>
                <a:gd name="T87" fmla="*/ 222 h 371"/>
                <a:gd name="T88" fmla="*/ 17 w 138"/>
                <a:gd name="T89" fmla="*/ 280 h 371"/>
                <a:gd name="T90" fmla="*/ 7 w 138"/>
                <a:gd name="T91" fmla="*/ 331 h 371"/>
                <a:gd name="T92" fmla="*/ 0 w 138"/>
                <a:gd name="T93" fmla="*/ 371 h 371"/>
                <a:gd name="T94" fmla="*/ 0 w 138"/>
                <a:gd name="T95" fmla="*/ 37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8" h="371">
                  <a:moveTo>
                    <a:pt x="0" y="371"/>
                  </a:moveTo>
                  <a:lnTo>
                    <a:pt x="0" y="371"/>
                  </a:lnTo>
                  <a:lnTo>
                    <a:pt x="19" y="226"/>
                  </a:lnTo>
                  <a:lnTo>
                    <a:pt x="26" y="170"/>
                  </a:lnTo>
                  <a:lnTo>
                    <a:pt x="33" y="126"/>
                  </a:lnTo>
                  <a:lnTo>
                    <a:pt x="33" y="126"/>
                  </a:lnTo>
                  <a:lnTo>
                    <a:pt x="38" y="108"/>
                  </a:lnTo>
                  <a:lnTo>
                    <a:pt x="43" y="93"/>
                  </a:lnTo>
                  <a:lnTo>
                    <a:pt x="54" y="61"/>
                  </a:lnTo>
                  <a:lnTo>
                    <a:pt x="59" y="45"/>
                  </a:lnTo>
                  <a:lnTo>
                    <a:pt x="63" y="31"/>
                  </a:lnTo>
                  <a:lnTo>
                    <a:pt x="66" y="16"/>
                  </a:lnTo>
                  <a:lnTo>
                    <a:pt x="66" y="0"/>
                  </a:lnTo>
                  <a:lnTo>
                    <a:pt x="66" y="0"/>
                  </a:lnTo>
                  <a:lnTo>
                    <a:pt x="78" y="16"/>
                  </a:lnTo>
                  <a:lnTo>
                    <a:pt x="91" y="30"/>
                  </a:lnTo>
                  <a:lnTo>
                    <a:pt x="106" y="42"/>
                  </a:lnTo>
                  <a:lnTo>
                    <a:pt x="120" y="51"/>
                  </a:lnTo>
                  <a:lnTo>
                    <a:pt x="120" y="51"/>
                  </a:lnTo>
                  <a:lnTo>
                    <a:pt x="122" y="61"/>
                  </a:lnTo>
                  <a:lnTo>
                    <a:pt x="124" y="73"/>
                  </a:lnTo>
                  <a:lnTo>
                    <a:pt x="127" y="89"/>
                  </a:lnTo>
                  <a:lnTo>
                    <a:pt x="127" y="89"/>
                  </a:lnTo>
                  <a:lnTo>
                    <a:pt x="133" y="107"/>
                  </a:lnTo>
                  <a:lnTo>
                    <a:pt x="136" y="124"/>
                  </a:lnTo>
                  <a:lnTo>
                    <a:pt x="138" y="142"/>
                  </a:lnTo>
                  <a:lnTo>
                    <a:pt x="138" y="142"/>
                  </a:lnTo>
                  <a:lnTo>
                    <a:pt x="129" y="135"/>
                  </a:lnTo>
                  <a:lnTo>
                    <a:pt x="119" y="124"/>
                  </a:lnTo>
                  <a:lnTo>
                    <a:pt x="105" y="107"/>
                  </a:lnTo>
                  <a:lnTo>
                    <a:pt x="105" y="107"/>
                  </a:lnTo>
                  <a:lnTo>
                    <a:pt x="92" y="87"/>
                  </a:lnTo>
                  <a:lnTo>
                    <a:pt x="85" y="75"/>
                  </a:lnTo>
                  <a:lnTo>
                    <a:pt x="82" y="66"/>
                  </a:lnTo>
                  <a:lnTo>
                    <a:pt x="82" y="66"/>
                  </a:lnTo>
                  <a:lnTo>
                    <a:pt x="78" y="70"/>
                  </a:lnTo>
                  <a:lnTo>
                    <a:pt x="75" y="73"/>
                  </a:lnTo>
                  <a:lnTo>
                    <a:pt x="70" y="82"/>
                  </a:lnTo>
                  <a:lnTo>
                    <a:pt x="64" y="93"/>
                  </a:lnTo>
                  <a:lnTo>
                    <a:pt x="57" y="110"/>
                  </a:lnTo>
                  <a:lnTo>
                    <a:pt x="52" y="131"/>
                  </a:lnTo>
                  <a:lnTo>
                    <a:pt x="45" y="161"/>
                  </a:lnTo>
                  <a:lnTo>
                    <a:pt x="45" y="161"/>
                  </a:lnTo>
                  <a:lnTo>
                    <a:pt x="31" y="222"/>
                  </a:lnTo>
                  <a:lnTo>
                    <a:pt x="17" y="280"/>
                  </a:lnTo>
                  <a:lnTo>
                    <a:pt x="7" y="331"/>
                  </a:lnTo>
                  <a:lnTo>
                    <a:pt x="0" y="371"/>
                  </a:lnTo>
                  <a:lnTo>
                    <a:pt x="0" y="371"/>
                  </a:lnTo>
                  <a:close/>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6" name="Freeform 42"/>
            <p:cNvSpPr>
              <a:spLocks/>
            </p:cNvSpPr>
            <p:nvPr/>
          </p:nvSpPr>
          <p:spPr bwMode="auto">
            <a:xfrm>
              <a:off x="964" y="2413"/>
              <a:ext cx="157" cy="432"/>
            </a:xfrm>
            <a:custGeom>
              <a:avLst/>
              <a:gdLst>
                <a:gd name="T0" fmla="*/ 255 w 315"/>
                <a:gd name="T1" fmla="*/ 0 h 863"/>
                <a:gd name="T2" fmla="*/ 262 w 315"/>
                <a:gd name="T3" fmla="*/ 59 h 863"/>
                <a:gd name="T4" fmla="*/ 281 w 315"/>
                <a:gd name="T5" fmla="*/ 98 h 863"/>
                <a:gd name="T6" fmla="*/ 304 w 315"/>
                <a:gd name="T7" fmla="*/ 138 h 863"/>
                <a:gd name="T8" fmla="*/ 315 w 315"/>
                <a:gd name="T9" fmla="*/ 155 h 863"/>
                <a:gd name="T10" fmla="*/ 281 w 315"/>
                <a:gd name="T11" fmla="*/ 407 h 863"/>
                <a:gd name="T12" fmla="*/ 266 w 315"/>
                <a:gd name="T13" fmla="*/ 507 h 863"/>
                <a:gd name="T14" fmla="*/ 250 w 315"/>
                <a:gd name="T15" fmla="*/ 569 h 863"/>
                <a:gd name="T16" fmla="*/ 234 w 315"/>
                <a:gd name="T17" fmla="*/ 633 h 863"/>
                <a:gd name="T18" fmla="*/ 229 w 315"/>
                <a:gd name="T19" fmla="*/ 684 h 863"/>
                <a:gd name="T20" fmla="*/ 229 w 315"/>
                <a:gd name="T21" fmla="*/ 717 h 863"/>
                <a:gd name="T22" fmla="*/ 224 w 315"/>
                <a:gd name="T23" fmla="*/ 828 h 863"/>
                <a:gd name="T24" fmla="*/ 220 w 315"/>
                <a:gd name="T25" fmla="*/ 863 h 863"/>
                <a:gd name="T26" fmla="*/ 183 w 315"/>
                <a:gd name="T27" fmla="*/ 863 h 863"/>
                <a:gd name="T28" fmla="*/ 134 w 315"/>
                <a:gd name="T29" fmla="*/ 856 h 863"/>
                <a:gd name="T30" fmla="*/ 119 w 315"/>
                <a:gd name="T31" fmla="*/ 850 h 863"/>
                <a:gd name="T32" fmla="*/ 92 w 315"/>
                <a:gd name="T33" fmla="*/ 838 h 863"/>
                <a:gd name="T34" fmla="*/ 91 w 315"/>
                <a:gd name="T35" fmla="*/ 835 h 863"/>
                <a:gd name="T36" fmla="*/ 92 w 315"/>
                <a:gd name="T37" fmla="*/ 833 h 863"/>
                <a:gd name="T38" fmla="*/ 98 w 315"/>
                <a:gd name="T39" fmla="*/ 773 h 863"/>
                <a:gd name="T40" fmla="*/ 110 w 315"/>
                <a:gd name="T41" fmla="*/ 663 h 863"/>
                <a:gd name="T42" fmla="*/ 113 w 315"/>
                <a:gd name="T43" fmla="*/ 637 h 863"/>
                <a:gd name="T44" fmla="*/ 119 w 315"/>
                <a:gd name="T45" fmla="*/ 551 h 863"/>
                <a:gd name="T46" fmla="*/ 117 w 315"/>
                <a:gd name="T47" fmla="*/ 492 h 863"/>
                <a:gd name="T48" fmla="*/ 98 w 315"/>
                <a:gd name="T49" fmla="*/ 558 h 863"/>
                <a:gd name="T50" fmla="*/ 0 w 315"/>
                <a:gd name="T51" fmla="*/ 546 h 863"/>
                <a:gd name="T52" fmla="*/ 0 w 315"/>
                <a:gd name="T53" fmla="*/ 474 h 863"/>
                <a:gd name="T54" fmla="*/ 8 w 315"/>
                <a:gd name="T55" fmla="*/ 362 h 863"/>
                <a:gd name="T56" fmla="*/ 14 w 315"/>
                <a:gd name="T57" fmla="*/ 322 h 863"/>
                <a:gd name="T58" fmla="*/ 36 w 315"/>
                <a:gd name="T59" fmla="*/ 210 h 863"/>
                <a:gd name="T60" fmla="*/ 50 w 315"/>
                <a:gd name="T61" fmla="*/ 159 h 863"/>
                <a:gd name="T62" fmla="*/ 54 w 315"/>
                <a:gd name="T63" fmla="*/ 143 h 863"/>
                <a:gd name="T64" fmla="*/ 64 w 315"/>
                <a:gd name="T65" fmla="*/ 124 h 863"/>
                <a:gd name="T66" fmla="*/ 70 w 315"/>
                <a:gd name="T67" fmla="*/ 119 h 863"/>
                <a:gd name="T68" fmla="*/ 96 w 315"/>
                <a:gd name="T69" fmla="*/ 98 h 863"/>
                <a:gd name="T70" fmla="*/ 133 w 315"/>
                <a:gd name="T71" fmla="*/ 78 h 863"/>
                <a:gd name="T72" fmla="*/ 157 w 315"/>
                <a:gd name="T73" fmla="*/ 68 h 863"/>
                <a:gd name="T74" fmla="*/ 204 w 315"/>
                <a:gd name="T75" fmla="*/ 43 h 863"/>
                <a:gd name="T76" fmla="*/ 227 w 315"/>
                <a:gd name="T77" fmla="*/ 26 h 863"/>
                <a:gd name="T78" fmla="*/ 255 w 315"/>
                <a:gd name="T79" fmla="*/ 0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5" h="863">
                  <a:moveTo>
                    <a:pt x="255" y="0"/>
                  </a:moveTo>
                  <a:lnTo>
                    <a:pt x="255" y="0"/>
                  </a:lnTo>
                  <a:lnTo>
                    <a:pt x="259" y="36"/>
                  </a:lnTo>
                  <a:lnTo>
                    <a:pt x="262" y="59"/>
                  </a:lnTo>
                  <a:lnTo>
                    <a:pt x="269" y="78"/>
                  </a:lnTo>
                  <a:lnTo>
                    <a:pt x="281" y="98"/>
                  </a:lnTo>
                  <a:lnTo>
                    <a:pt x="281" y="98"/>
                  </a:lnTo>
                  <a:lnTo>
                    <a:pt x="304" y="138"/>
                  </a:lnTo>
                  <a:lnTo>
                    <a:pt x="315" y="155"/>
                  </a:lnTo>
                  <a:lnTo>
                    <a:pt x="315" y="155"/>
                  </a:lnTo>
                  <a:lnTo>
                    <a:pt x="297" y="292"/>
                  </a:lnTo>
                  <a:lnTo>
                    <a:pt x="281" y="407"/>
                  </a:lnTo>
                  <a:lnTo>
                    <a:pt x="274" y="462"/>
                  </a:lnTo>
                  <a:lnTo>
                    <a:pt x="266" y="507"/>
                  </a:lnTo>
                  <a:lnTo>
                    <a:pt x="266" y="507"/>
                  </a:lnTo>
                  <a:lnTo>
                    <a:pt x="250" y="569"/>
                  </a:lnTo>
                  <a:lnTo>
                    <a:pt x="239" y="612"/>
                  </a:lnTo>
                  <a:lnTo>
                    <a:pt x="234" y="633"/>
                  </a:lnTo>
                  <a:lnTo>
                    <a:pt x="231" y="656"/>
                  </a:lnTo>
                  <a:lnTo>
                    <a:pt x="229" y="684"/>
                  </a:lnTo>
                  <a:lnTo>
                    <a:pt x="229" y="717"/>
                  </a:lnTo>
                  <a:lnTo>
                    <a:pt x="229" y="717"/>
                  </a:lnTo>
                  <a:lnTo>
                    <a:pt x="227" y="782"/>
                  </a:lnTo>
                  <a:lnTo>
                    <a:pt x="224" y="828"/>
                  </a:lnTo>
                  <a:lnTo>
                    <a:pt x="220" y="863"/>
                  </a:lnTo>
                  <a:lnTo>
                    <a:pt x="220" y="863"/>
                  </a:lnTo>
                  <a:lnTo>
                    <a:pt x="210" y="863"/>
                  </a:lnTo>
                  <a:lnTo>
                    <a:pt x="183" y="863"/>
                  </a:lnTo>
                  <a:lnTo>
                    <a:pt x="150" y="857"/>
                  </a:lnTo>
                  <a:lnTo>
                    <a:pt x="134" y="856"/>
                  </a:lnTo>
                  <a:lnTo>
                    <a:pt x="119" y="850"/>
                  </a:lnTo>
                  <a:lnTo>
                    <a:pt x="119" y="850"/>
                  </a:lnTo>
                  <a:lnTo>
                    <a:pt x="98" y="842"/>
                  </a:lnTo>
                  <a:lnTo>
                    <a:pt x="92" y="838"/>
                  </a:lnTo>
                  <a:lnTo>
                    <a:pt x="91" y="836"/>
                  </a:lnTo>
                  <a:lnTo>
                    <a:pt x="91" y="835"/>
                  </a:lnTo>
                  <a:lnTo>
                    <a:pt x="91" y="835"/>
                  </a:lnTo>
                  <a:lnTo>
                    <a:pt x="92" y="833"/>
                  </a:lnTo>
                  <a:lnTo>
                    <a:pt x="92" y="833"/>
                  </a:lnTo>
                  <a:lnTo>
                    <a:pt x="98" y="773"/>
                  </a:lnTo>
                  <a:lnTo>
                    <a:pt x="103" y="719"/>
                  </a:lnTo>
                  <a:lnTo>
                    <a:pt x="110" y="663"/>
                  </a:lnTo>
                  <a:lnTo>
                    <a:pt x="110" y="663"/>
                  </a:lnTo>
                  <a:lnTo>
                    <a:pt x="113" y="637"/>
                  </a:lnTo>
                  <a:lnTo>
                    <a:pt x="115" y="607"/>
                  </a:lnTo>
                  <a:lnTo>
                    <a:pt x="119" y="551"/>
                  </a:lnTo>
                  <a:lnTo>
                    <a:pt x="117" y="509"/>
                  </a:lnTo>
                  <a:lnTo>
                    <a:pt x="117" y="492"/>
                  </a:lnTo>
                  <a:lnTo>
                    <a:pt x="105" y="544"/>
                  </a:lnTo>
                  <a:lnTo>
                    <a:pt x="98" y="558"/>
                  </a:lnTo>
                  <a:lnTo>
                    <a:pt x="0" y="546"/>
                  </a:lnTo>
                  <a:lnTo>
                    <a:pt x="0" y="546"/>
                  </a:lnTo>
                  <a:lnTo>
                    <a:pt x="0" y="527"/>
                  </a:lnTo>
                  <a:lnTo>
                    <a:pt x="0" y="474"/>
                  </a:lnTo>
                  <a:lnTo>
                    <a:pt x="5" y="402"/>
                  </a:lnTo>
                  <a:lnTo>
                    <a:pt x="8" y="362"/>
                  </a:lnTo>
                  <a:lnTo>
                    <a:pt x="14" y="322"/>
                  </a:lnTo>
                  <a:lnTo>
                    <a:pt x="14" y="322"/>
                  </a:lnTo>
                  <a:lnTo>
                    <a:pt x="26" y="255"/>
                  </a:lnTo>
                  <a:lnTo>
                    <a:pt x="36" y="210"/>
                  </a:lnTo>
                  <a:lnTo>
                    <a:pt x="45" y="180"/>
                  </a:lnTo>
                  <a:lnTo>
                    <a:pt x="50" y="159"/>
                  </a:lnTo>
                  <a:lnTo>
                    <a:pt x="50" y="159"/>
                  </a:lnTo>
                  <a:lnTo>
                    <a:pt x="54" y="143"/>
                  </a:lnTo>
                  <a:lnTo>
                    <a:pt x="59" y="133"/>
                  </a:lnTo>
                  <a:lnTo>
                    <a:pt x="64" y="124"/>
                  </a:lnTo>
                  <a:lnTo>
                    <a:pt x="64" y="124"/>
                  </a:lnTo>
                  <a:lnTo>
                    <a:pt x="70" y="119"/>
                  </a:lnTo>
                  <a:lnTo>
                    <a:pt x="84" y="106"/>
                  </a:lnTo>
                  <a:lnTo>
                    <a:pt x="96" y="98"/>
                  </a:lnTo>
                  <a:lnTo>
                    <a:pt x="112" y="89"/>
                  </a:lnTo>
                  <a:lnTo>
                    <a:pt x="133" y="78"/>
                  </a:lnTo>
                  <a:lnTo>
                    <a:pt x="157" y="68"/>
                  </a:lnTo>
                  <a:lnTo>
                    <a:pt x="157" y="68"/>
                  </a:lnTo>
                  <a:lnTo>
                    <a:pt x="183" y="56"/>
                  </a:lnTo>
                  <a:lnTo>
                    <a:pt x="204" y="43"/>
                  </a:lnTo>
                  <a:lnTo>
                    <a:pt x="204" y="43"/>
                  </a:lnTo>
                  <a:lnTo>
                    <a:pt x="227" y="26"/>
                  </a:lnTo>
                  <a:lnTo>
                    <a:pt x="243" y="12"/>
                  </a:lnTo>
                  <a:lnTo>
                    <a:pt x="255" y="0"/>
                  </a:lnTo>
                  <a:lnTo>
                    <a:pt x="255"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7" name="Freeform 43"/>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 name="T110" fmla="*/ 58 w 107"/>
                <a:gd name="T111" fmla="*/ 516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lnTo>
                    <a:pt x="58" y="516"/>
                  </a:lnTo>
                  <a:close/>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8" name="Freeform 44"/>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9" name="Freeform 45"/>
            <p:cNvSpPr>
              <a:spLocks/>
            </p:cNvSpPr>
            <p:nvPr/>
          </p:nvSpPr>
          <p:spPr bwMode="auto">
            <a:xfrm>
              <a:off x="1072" y="2233"/>
              <a:ext cx="129" cy="137"/>
            </a:xfrm>
            <a:custGeom>
              <a:avLst/>
              <a:gdLst>
                <a:gd name="T0" fmla="*/ 250 w 257"/>
                <a:gd name="T1" fmla="*/ 208 h 273"/>
                <a:gd name="T2" fmla="*/ 253 w 257"/>
                <a:gd name="T3" fmla="*/ 184 h 273"/>
                <a:gd name="T4" fmla="*/ 253 w 257"/>
                <a:gd name="T5" fmla="*/ 138 h 273"/>
                <a:gd name="T6" fmla="*/ 255 w 257"/>
                <a:gd name="T7" fmla="*/ 116 h 273"/>
                <a:gd name="T8" fmla="*/ 255 w 257"/>
                <a:gd name="T9" fmla="*/ 79 h 273"/>
                <a:gd name="T10" fmla="*/ 253 w 257"/>
                <a:gd name="T11" fmla="*/ 72 h 273"/>
                <a:gd name="T12" fmla="*/ 245 w 257"/>
                <a:gd name="T13" fmla="*/ 60 h 273"/>
                <a:gd name="T14" fmla="*/ 238 w 257"/>
                <a:gd name="T15" fmla="*/ 54 h 273"/>
                <a:gd name="T16" fmla="*/ 229 w 257"/>
                <a:gd name="T17" fmla="*/ 47 h 273"/>
                <a:gd name="T18" fmla="*/ 213 w 257"/>
                <a:gd name="T19" fmla="*/ 28 h 273"/>
                <a:gd name="T20" fmla="*/ 204 w 257"/>
                <a:gd name="T21" fmla="*/ 21 h 273"/>
                <a:gd name="T22" fmla="*/ 201 w 257"/>
                <a:gd name="T23" fmla="*/ 23 h 273"/>
                <a:gd name="T24" fmla="*/ 164 w 257"/>
                <a:gd name="T25" fmla="*/ 2 h 273"/>
                <a:gd name="T26" fmla="*/ 49 w 257"/>
                <a:gd name="T27" fmla="*/ 25 h 273"/>
                <a:gd name="T28" fmla="*/ 45 w 257"/>
                <a:gd name="T29" fmla="*/ 26 h 273"/>
                <a:gd name="T30" fmla="*/ 28 w 257"/>
                <a:gd name="T31" fmla="*/ 39 h 273"/>
                <a:gd name="T32" fmla="*/ 19 w 257"/>
                <a:gd name="T33" fmla="*/ 58 h 273"/>
                <a:gd name="T34" fmla="*/ 15 w 257"/>
                <a:gd name="T35" fmla="*/ 72 h 273"/>
                <a:gd name="T36" fmla="*/ 8 w 257"/>
                <a:gd name="T37" fmla="*/ 112 h 273"/>
                <a:gd name="T38" fmla="*/ 1 w 257"/>
                <a:gd name="T39" fmla="*/ 142 h 273"/>
                <a:gd name="T40" fmla="*/ 0 w 257"/>
                <a:gd name="T41" fmla="*/ 170 h 273"/>
                <a:gd name="T42" fmla="*/ 5 w 257"/>
                <a:gd name="T43" fmla="*/ 200 h 273"/>
                <a:gd name="T44" fmla="*/ 10 w 257"/>
                <a:gd name="T45" fmla="*/ 207 h 273"/>
                <a:gd name="T46" fmla="*/ 28 w 257"/>
                <a:gd name="T47" fmla="*/ 226 h 273"/>
                <a:gd name="T48" fmla="*/ 56 w 257"/>
                <a:gd name="T49" fmla="*/ 245 h 273"/>
                <a:gd name="T50" fmla="*/ 91 w 257"/>
                <a:gd name="T51" fmla="*/ 261 h 273"/>
                <a:gd name="T52" fmla="*/ 129 w 257"/>
                <a:gd name="T53" fmla="*/ 271 h 273"/>
                <a:gd name="T54" fmla="*/ 169 w 257"/>
                <a:gd name="T55" fmla="*/ 271 h 273"/>
                <a:gd name="T56" fmla="*/ 197 w 257"/>
                <a:gd name="T57" fmla="*/ 264 h 273"/>
                <a:gd name="T58" fmla="*/ 215 w 257"/>
                <a:gd name="T59" fmla="*/ 254 h 273"/>
                <a:gd name="T60" fmla="*/ 231 w 257"/>
                <a:gd name="T61" fmla="*/ 240 h 273"/>
                <a:gd name="T62" fmla="*/ 243 w 257"/>
                <a:gd name="T63" fmla="*/ 219 h 273"/>
                <a:gd name="T64" fmla="*/ 250 w 257"/>
                <a:gd name="T65" fmla="*/ 20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7" h="273">
                  <a:moveTo>
                    <a:pt x="250" y="208"/>
                  </a:moveTo>
                  <a:lnTo>
                    <a:pt x="250" y="208"/>
                  </a:lnTo>
                  <a:lnTo>
                    <a:pt x="252" y="196"/>
                  </a:lnTo>
                  <a:lnTo>
                    <a:pt x="253" y="184"/>
                  </a:lnTo>
                  <a:lnTo>
                    <a:pt x="255" y="161"/>
                  </a:lnTo>
                  <a:lnTo>
                    <a:pt x="253" y="138"/>
                  </a:lnTo>
                  <a:lnTo>
                    <a:pt x="253" y="138"/>
                  </a:lnTo>
                  <a:lnTo>
                    <a:pt x="255" y="116"/>
                  </a:lnTo>
                  <a:lnTo>
                    <a:pt x="257" y="96"/>
                  </a:lnTo>
                  <a:lnTo>
                    <a:pt x="255" y="79"/>
                  </a:lnTo>
                  <a:lnTo>
                    <a:pt x="255" y="79"/>
                  </a:lnTo>
                  <a:lnTo>
                    <a:pt x="253" y="72"/>
                  </a:lnTo>
                  <a:lnTo>
                    <a:pt x="252" y="67"/>
                  </a:lnTo>
                  <a:lnTo>
                    <a:pt x="245" y="60"/>
                  </a:lnTo>
                  <a:lnTo>
                    <a:pt x="239" y="56"/>
                  </a:lnTo>
                  <a:lnTo>
                    <a:pt x="238" y="54"/>
                  </a:lnTo>
                  <a:lnTo>
                    <a:pt x="238" y="54"/>
                  </a:lnTo>
                  <a:lnTo>
                    <a:pt x="229" y="47"/>
                  </a:lnTo>
                  <a:lnTo>
                    <a:pt x="213" y="28"/>
                  </a:lnTo>
                  <a:lnTo>
                    <a:pt x="213" y="28"/>
                  </a:lnTo>
                  <a:lnTo>
                    <a:pt x="206" y="21"/>
                  </a:lnTo>
                  <a:lnTo>
                    <a:pt x="204" y="21"/>
                  </a:lnTo>
                  <a:lnTo>
                    <a:pt x="203" y="21"/>
                  </a:lnTo>
                  <a:lnTo>
                    <a:pt x="201" y="23"/>
                  </a:lnTo>
                  <a:lnTo>
                    <a:pt x="199" y="25"/>
                  </a:lnTo>
                  <a:lnTo>
                    <a:pt x="164" y="2"/>
                  </a:lnTo>
                  <a:lnTo>
                    <a:pt x="112" y="0"/>
                  </a:lnTo>
                  <a:lnTo>
                    <a:pt x="49" y="25"/>
                  </a:lnTo>
                  <a:lnTo>
                    <a:pt x="49" y="25"/>
                  </a:lnTo>
                  <a:lnTo>
                    <a:pt x="45" y="26"/>
                  </a:lnTo>
                  <a:lnTo>
                    <a:pt x="35" y="33"/>
                  </a:lnTo>
                  <a:lnTo>
                    <a:pt x="28" y="39"/>
                  </a:lnTo>
                  <a:lnTo>
                    <a:pt x="22" y="47"/>
                  </a:lnTo>
                  <a:lnTo>
                    <a:pt x="19" y="58"/>
                  </a:lnTo>
                  <a:lnTo>
                    <a:pt x="15" y="72"/>
                  </a:lnTo>
                  <a:lnTo>
                    <a:pt x="15" y="72"/>
                  </a:lnTo>
                  <a:lnTo>
                    <a:pt x="8" y="112"/>
                  </a:lnTo>
                  <a:lnTo>
                    <a:pt x="8" y="112"/>
                  </a:lnTo>
                  <a:lnTo>
                    <a:pt x="7" y="121"/>
                  </a:lnTo>
                  <a:lnTo>
                    <a:pt x="1" y="142"/>
                  </a:lnTo>
                  <a:lnTo>
                    <a:pt x="0" y="156"/>
                  </a:lnTo>
                  <a:lnTo>
                    <a:pt x="0" y="170"/>
                  </a:lnTo>
                  <a:lnTo>
                    <a:pt x="1" y="186"/>
                  </a:lnTo>
                  <a:lnTo>
                    <a:pt x="5" y="200"/>
                  </a:lnTo>
                  <a:lnTo>
                    <a:pt x="5" y="200"/>
                  </a:lnTo>
                  <a:lnTo>
                    <a:pt x="10" y="207"/>
                  </a:lnTo>
                  <a:lnTo>
                    <a:pt x="17" y="215"/>
                  </a:lnTo>
                  <a:lnTo>
                    <a:pt x="28" y="226"/>
                  </a:lnTo>
                  <a:lnTo>
                    <a:pt x="40" y="235"/>
                  </a:lnTo>
                  <a:lnTo>
                    <a:pt x="56" y="245"/>
                  </a:lnTo>
                  <a:lnTo>
                    <a:pt x="73" y="254"/>
                  </a:lnTo>
                  <a:lnTo>
                    <a:pt x="91" y="261"/>
                  </a:lnTo>
                  <a:lnTo>
                    <a:pt x="110" y="268"/>
                  </a:lnTo>
                  <a:lnTo>
                    <a:pt x="129" y="271"/>
                  </a:lnTo>
                  <a:lnTo>
                    <a:pt x="150" y="273"/>
                  </a:lnTo>
                  <a:lnTo>
                    <a:pt x="169" y="271"/>
                  </a:lnTo>
                  <a:lnTo>
                    <a:pt x="189" y="268"/>
                  </a:lnTo>
                  <a:lnTo>
                    <a:pt x="197" y="264"/>
                  </a:lnTo>
                  <a:lnTo>
                    <a:pt x="206" y="259"/>
                  </a:lnTo>
                  <a:lnTo>
                    <a:pt x="215" y="254"/>
                  </a:lnTo>
                  <a:lnTo>
                    <a:pt x="222" y="247"/>
                  </a:lnTo>
                  <a:lnTo>
                    <a:pt x="231" y="240"/>
                  </a:lnTo>
                  <a:lnTo>
                    <a:pt x="238" y="229"/>
                  </a:lnTo>
                  <a:lnTo>
                    <a:pt x="243" y="219"/>
                  </a:lnTo>
                  <a:lnTo>
                    <a:pt x="250" y="208"/>
                  </a:lnTo>
                  <a:lnTo>
                    <a:pt x="250" y="208"/>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0" name="Freeform 46"/>
            <p:cNvSpPr>
              <a:spLocks/>
            </p:cNvSpPr>
            <p:nvPr/>
          </p:nvSpPr>
          <p:spPr bwMode="auto">
            <a:xfrm>
              <a:off x="1068" y="2257"/>
              <a:ext cx="136" cy="163"/>
            </a:xfrm>
            <a:custGeom>
              <a:avLst/>
              <a:gdLst>
                <a:gd name="T0" fmla="*/ 261 w 273"/>
                <a:gd name="T1" fmla="*/ 132 h 328"/>
                <a:gd name="T2" fmla="*/ 255 w 273"/>
                <a:gd name="T3" fmla="*/ 135 h 328"/>
                <a:gd name="T4" fmla="*/ 248 w 273"/>
                <a:gd name="T5" fmla="*/ 151 h 328"/>
                <a:gd name="T6" fmla="*/ 247 w 273"/>
                <a:gd name="T7" fmla="*/ 163 h 328"/>
                <a:gd name="T8" fmla="*/ 245 w 273"/>
                <a:gd name="T9" fmla="*/ 172 h 328"/>
                <a:gd name="T10" fmla="*/ 240 w 273"/>
                <a:gd name="T11" fmla="*/ 179 h 328"/>
                <a:gd name="T12" fmla="*/ 236 w 273"/>
                <a:gd name="T13" fmla="*/ 67 h 328"/>
                <a:gd name="T14" fmla="*/ 234 w 273"/>
                <a:gd name="T15" fmla="*/ 56 h 328"/>
                <a:gd name="T16" fmla="*/ 224 w 273"/>
                <a:gd name="T17" fmla="*/ 34 h 328"/>
                <a:gd name="T18" fmla="*/ 201 w 273"/>
                <a:gd name="T19" fmla="*/ 14 h 328"/>
                <a:gd name="T20" fmla="*/ 164 w 273"/>
                <a:gd name="T21" fmla="*/ 2 h 328"/>
                <a:gd name="T22" fmla="*/ 140 w 273"/>
                <a:gd name="T23" fmla="*/ 0 h 328"/>
                <a:gd name="T24" fmla="*/ 93 w 273"/>
                <a:gd name="T25" fmla="*/ 7 h 328"/>
                <a:gd name="T26" fmla="*/ 59 w 273"/>
                <a:gd name="T27" fmla="*/ 25 h 328"/>
                <a:gd name="T28" fmla="*/ 38 w 273"/>
                <a:gd name="T29" fmla="*/ 49 h 328"/>
                <a:gd name="T30" fmla="*/ 31 w 273"/>
                <a:gd name="T31" fmla="*/ 77 h 328"/>
                <a:gd name="T32" fmla="*/ 33 w 273"/>
                <a:gd name="T33" fmla="*/ 165 h 328"/>
                <a:gd name="T34" fmla="*/ 24 w 273"/>
                <a:gd name="T35" fmla="*/ 154 h 328"/>
                <a:gd name="T36" fmla="*/ 17 w 273"/>
                <a:gd name="T37" fmla="*/ 146 h 328"/>
                <a:gd name="T38" fmla="*/ 12 w 273"/>
                <a:gd name="T39" fmla="*/ 142 h 328"/>
                <a:gd name="T40" fmla="*/ 5 w 273"/>
                <a:gd name="T41" fmla="*/ 146 h 328"/>
                <a:gd name="T42" fmla="*/ 2 w 273"/>
                <a:gd name="T43" fmla="*/ 156 h 328"/>
                <a:gd name="T44" fmla="*/ 0 w 273"/>
                <a:gd name="T45" fmla="*/ 170 h 328"/>
                <a:gd name="T46" fmla="*/ 5 w 273"/>
                <a:gd name="T47" fmla="*/ 184 h 328"/>
                <a:gd name="T48" fmla="*/ 21 w 273"/>
                <a:gd name="T49" fmla="*/ 216 h 328"/>
                <a:gd name="T50" fmla="*/ 30 w 273"/>
                <a:gd name="T51" fmla="*/ 230 h 328"/>
                <a:gd name="T52" fmla="*/ 38 w 273"/>
                <a:gd name="T53" fmla="*/ 235 h 328"/>
                <a:gd name="T54" fmla="*/ 42 w 273"/>
                <a:gd name="T55" fmla="*/ 235 h 328"/>
                <a:gd name="T56" fmla="*/ 52 w 273"/>
                <a:gd name="T57" fmla="*/ 256 h 328"/>
                <a:gd name="T58" fmla="*/ 86 w 273"/>
                <a:gd name="T59" fmla="*/ 298 h 328"/>
                <a:gd name="T60" fmla="*/ 105 w 273"/>
                <a:gd name="T61" fmla="*/ 315 h 328"/>
                <a:gd name="T62" fmla="*/ 128 w 273"/>
                <a:gd name="T63" fmla="*/ 326 h 328"/>
                <a:gd name="T64" fmla="*/ 149 w 273"/>
                <a:gd name="T65" fmla="*/ 326 h 328"/>
                <a:gd name="T66" fmla="*/ 166 w 273"/>
                <a:gd name="T67" fmla="*/ 321 h 328"/>
                <a:gd name="T68" fmla="*/ 177 w 273"/>
                <a:gd name="T69" fmla="*/ 310 h 328"/>
                <a:gd name="T70" fmla="*/ 189 w 273"/>
                <a:gd name="T71" fmla="*/ 298 h 328"/>
                <a:gd name="T72" fmla="*/ 224 w 273"/>
                <a:gd name="T73" fmla="*/ 256 h 328"/>
                <a:gd name="T74" fmla="*/ 236 w 273"/>
                <a:gd name="T75" fmla="*/ 233 h 328"/>
                <a:gd name="T76" fmla="*/ 241 w 273"/>
                <a:gd name="T77" fmla="*/ 233 h 328"/>
                <a:gd name="T78" fmla="*/ 254 w 273"/>
                <a:gd name="T79" fmla="*/ 226 h 328"/>
                <a:gd name="T80" fmla="*/ 259 w 273"/>
                <a:gd name="T81" fmla="*/ 216 h 328"/>
                <a:gd name="T82" fmla="*/ 268 w 273"/>
                <a:gd name="T83" fmla="*/ 186 h 328"/>
                <a:gd name="T84" fmla="*/ 271 w 273"/>
                <a:gd name="T85" fmla="*/ 156 h 328"/>
                <a:gd name="T86" fmla="*/ 271 w 273"/>
                <a:gd name="T87" fmla="*/ 137 h 328"/>
                <a:gd name="T88" fmla="*/ 261 w 273"/>
                <a:gd name="T89" fmla="*/ 132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3" h="328">
                  <a:moveTo>
                    <a:pt x="261" y="132"/>
                  </a:moveTo>
                  <a:lnTo>
                    <a:pt x="261" y="132"/>
                  </a:lnTo>
                  <a:lnTo>
                    <a:pt x="259" y="133"/>
                  </a:lnTo>
                  <a:lnTo>
                    <a:pt x="255" y="135"/>
                  </a:lnTo>
                  <a:lnTo>
                    <a:pt x="252" y="142"/>
                  </a:lnTo>
                  <a:lnTo>
                    <a:pt x="248" y="151"/>
                  </a:lnTo>
                  <a:lnTo>
                    <a:pt x="247" y="163"/>
                  </a:lnTo>
                  <a:lnTo>
                    <a:pt x="247" y="163"/>
                  </a:lnTo>
                  <a:lnTo>
                    <a:pt x="247" y="168"/>
                  </a:lnTo>
                  <a:lnTo>
                    <a:pt x="245" y="172"/>
                  </a:lnTo>
                  <a:lnTo>
                    <a:pt x="240" y="179"/>
                  </a:lnTo>
                  <a:lnTo>
                    <a:pt x="240" y="179"/>
                  </a:lnTo>
                  <a:lnTo>
                    <a:pt x="238" y="114"/>
                  </a:lnTo>
                  <a:lnTo>
                    <a:pt x="236" y="67"/>
                  </a:lnTo>
                  <a:lnTo>
                    <a:pt x="236" y="67"/>
                  </a:lnTo>
                  <a:lnTo>
                    <a:pt x="234" y="56"/>
                  </a:lnTo>
                  <a:lnTo>
                    <a:pt x="231" y="46"/>
                  </a:lnTo>
                  <a:lnTo>
                    <a:pt x="224" y="34"/>
                  </a:lnTo>
                  <a:lnTo>
                    <a:pt x="213" y="23"/>
                  </a:lnTo>
                  <a:lnTo>
                    <a:pt x="201" y="14"/>
                  </a:lnTo>
                  <a:lnTo>
                    <a:pt x="184" y="7"/>
                  </a:lnTo>
                  <a:lnTo>
                    <a:pt x="164" y="2"/>
                  </a:lnTo>
                  <a:lnTo>
                    <a:pt x="140" y="0"/>
                  </a:lnTo>
                  <a:lnTo>
                    <a:pt x="140" y="0"/>
                  </a:lnTo>
                  <a:lnTo>
                    <a:pt x="114" y="2"/>
                  </a:lnTo>
                  <a:lnTo>
                    <a:pt x="93" y="7"/>
                  </a:lnTo>
                  <a:lnTo>
                    <a:pt x="73" y="16"/>
                  </a:lnTo>
                  <a:lnTo>
                    <a:pt x="59" y="25"/>
                  </a:lnTo>
                  <a:lnTo>
                    <a:pt x="47" y="37"/>
                  </a:lnTo>
                  <a:lnTo>
                    <a:pt x="38" y="49"/>
                  </a:lnTo>
                  <a:lnTo>
                    <a:pt x="33" y="63"/>
                  </a:lnTo>
                  <a:lnTo>
                    <a:pt x="31" y="77"/>
                  </a:lnTo>
                  <a:lnTo>
                    <a:pt x="31" y="77"/>
                  </a:lnTo>
                  <a:lnTo>
                    <a:pt x="33" y="165"/>
                  </a:lnTo>
                  <a:lnTo>
                    <a:pt x="33" y="165"/>
                  </a:lnTo>
                  <a:lnTo>
                    <a:pt x="24" y="154"/>
                  </a:lnTo>
                  <a:lnTo>
                    <a:pt x="17" y="146"/>
                  </a:lnTo>
                  <a:lnTo>
                    <a:pt x="17" y="146"/>
                  </a:lnTo>
                  <a:lnTo>
                    <a:pt x="16" y="142"/>
                  </a:lnTo>
                  <a:lnTo>
                    <a:pt x="12" y="142"/>
                  </a:lnTo>
                  <a:lnTo>
                    <a:pt x="9" y="144"/>
                  </a:lnTo>
                  <a:lnTo>
                    <a:pt x="5" y="146"/>
                  </a:lnTo>
                  <a:lnTo>
                    <a:pt x="3" y="149"/>
                  </a:lnTo>
                  <a:lnTo>
                    <a:pt x="2" y="156"/>
                  </a:lnTo>
                  <a:lnTo>
                    <a:pt x="0" y="161"/>
                  </a:lnTo>
                  <a:lnTo>
                    <a:pt x="0" y="170"/>
                  </a:lnTo>
                  <a:lnTo>
                    <a:pt x="0" y="170"/>
                  </a:lnTo>
                  <a:lnTo>
                    <a:pt x="5" y="184"/>
                  </a:lnTo>
                  <a:lnTo>
                    <a:pt x="10" y="196"/>
                  </a:lnTo>
                  <a:lnTo>
                    <a:pt x="21" y="216"/>
                  </a:lnTo>
                  <a:lnTo>
                    <a:pt x="21" y="216"/>
                  </a:lnTo>
                  <a:lnTo>
                    <a:pt x="30" y="230"/>
                  </a:lnTo>
                  <a:lnTo>
                    <a:pt x="35" y="233"/>
                  </a:lnTo>
                  <a:lnTo>
                    <a:pt x="38" y="235"/>
                  </a:lnTo>
                  <a:lnTo>
                    <a:pt x="42" y="235"/>
                  </a:lnTo>
                  <a:lnTo>
                    <a:pt x="42" y="235"/>
                  </a:lnTo>
                  <a:lnTo>
                    <a:pt x="45" y="245"/>
                  </a:lnTo>
                  <a:lnTo>
                    <a:pt x="52" y="256"/>
                  </a:lnTo>
                  <a:lnTo>
                    <a:pt x="66" y="277"/>
                  </a:lnTo>
                  <a:lnTo>
                    <a:pt x="86" y="298"/>
                  </a:lnTo>
                  <a:lnTo>
                    <a:pt x="105" y="315"/>
                  </a:lnTo>
                  <a:lnTo>
                    <a:pt x="105" y="315"/>
                  </a:lnTo>
                  <a:lnTo>
                    <a:pt x="117" y="322"/>
                  </a:lnTo>
                  <a:lnTo>
                    <a:pt x="128" y="326"/>
                  </a:lnTo>
                  <a:lnTo>
                    <a:pt x="138" y="328"/>
                  </a:lnTo>
                  <a:lnTo>
                    <a:pt x="149" y="326"/>
                  </a:lnTo>
                  <a:lnTo>
                    <a:pt x="157" y="324"/>
                  </a:lnTo>
                  <a:lnTo>
                    <a:pt x="166" y="321"/>
                  </a:lnTo>
                  <a:lnTo>
                    <a:pt x="171" y="315"/>
                  </a:lnTo>
                  <a:lnTo>
                    <a:pt x="177" y="310"/>
                  </a:lnTo>
                  <a:lnTo>
                    <a:pt x="177" y="310"/>
                  </a:lnTo>
                  <a:lnTo>
                    <a:pt x="189" y="298"/>
                  </a:lnTo>
                  <a:lnTo>
                    <a:pt x="206" y="279"/>
                  </a:lnTo>
                  <a:lnTo>
                    <a:pt x="224" y="256"/>
                  </a:lnTo>
                  <a:lnTo>
                    <a:pt x="231" y="244"/>
                  </a:lnTo>
                  <a:lnTo>
                    <a:pt x="236" y="233"/>
                  </a:lnTo>
                  <a:lnTo>
                    <a:pt x="236" y="233"/>
                  </a:lnTo>
                  <a:lnTo>
                    <a:pt x="241" y="233"/>
                  </a:lnTo>
                  <a:lnTo>
                    <a:pt x="248" y="231"/>
                  </a:lnTo>
                  <a:lnTo>
                    <a:pt x="254" y="226"/>
                  </a:lnTo>
                  <a:lnTo>
                    <a:pt x="259" y="216"/>
                  </a:lnTo>
                  <a:lnTo>
                    <a:pt x="259" y="216"/>
                  </a:lnTo>
                  <a:lnTo>
                    <a:pt x="264" y="200"/>
                  </a:lnTo>
                  <a:lnTo>
                    <a:pt x="268" y="186"/>
                  </a:lnTo>
                  <a:lnTo>
                    <a:pt x="271" y="156"/>
                  </a:lnTo>
                  <a:lnTo>
                    <a:pt x="271" y="156"/>
                  </a:lnTo>
                  <a:lnTo>
                    <a:pt x="273" y="144"/>
                  </a:lnTo>
                  <a:lnTo>
                    <a:pt x="271" y="137"/>
                  </a:lnTo>
                  <a:lnTo>
                    <a:pt x="266" y="133"/>
                  </a:lnTo>
                  <a:lnTo>
                    <a:pt x="261" y="132"/>
                  </a:lnTo>
                  <a:lnTo>
                    <a:pt x="261" y="1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1" name="Freeform 47"/>
            <p:cNvSpPr>
              <a:spLocks/>
            </p:cNvSpPr>
            <p:nvPr/>
          </p:nvSpPr>
          <p:spPr bwMode="auto">
            <a:xfrm>
              <a:off x="1096" y="2266"/>
              <a:ext cx="101" cy="38"/>
            </a:xfrm>
            <a:custGeom>
              <a:avLst/>
              <a:gdLst>
                <a:gd name="T0" fmla="*/ 201 w 201"/>
                <a:gd name="T1" fmla="*/ 64 h 75"/>
                <a:gd name="T2" fmla="*/ 201 w 201"/>
                <a:gd name="T3" fmla="*/ 64 h 75"/>
                <a:gd name="T4" fmla="*/ 189 w 201"/>
                <a:gd name="T5" fmla="*/ 47 h 75"/>
                <a:gd name="T6" fmla="*/ 175 w 201"/>
                <a:gd name="T7" fmla="*/ 35 h 75"/>
                <a:gd name="T8" fmla="*/ 161 w 201"/>
                <a:gd name="T9" fmla="*/ 22 h 75"/>
                <a:gd name="T10" fmla="*/ 145 w 201"/>
                <a:gd name="T11" fmla="*/ 15 h 75"/>
                <a:gd name="T12" fmla="*/ 128 w 201"/>
                <a:gd name="T13" fmla="*/ 8 h 75"/>
                <a:gd name="T14" fmla="*/ 112 w 201"/>
                <a:gd name="T15" fmla="*/ 5 h 75"/>
                <a:gd name="T16" fmla="*/ 94 w 201"/>
                <a:gd name="T17" fmla="*/ 1 h 75"/>
                <a:gd name="T18" fmla="*/ 79 w 201"/>
                <a:gd name="T19" fmla="*/ 0 h 75"/>
                <a:gd name="T20" fmla="*/ 47 w 201"/>
                <a:gd name="T21" fmla="*/ 1 h 75"/>
                <a:gd name="T22" fmla="*/ 23 w 201"/>
                <a:gd name="T23" fmla="*/ 3 h 75"/>
                <a:gd name="T24" fmla="*/ 0 w 201"/>
                <a:gd name="T25" fmla="*/ 8 h 75"/>
                <a:gd name="T26" fmla="*/ 0 w 201"/>
                <a:gd name="T27" fmla="*/ 8 h 75"/>
                <a:gd name="T28" fmla="*/ 17 w 201"/>
                <a:gd name="T29" fmla="*/ 24 h 75"/>
                <a:gd name="T30" fmla="*/ 37 w 201"/>
                <a:gd name="T31" fmla="*/ 38 h 75"/>
                <a:gd name="T32" fmla="*/ 63 w 201"/>
                <a:gd name="T33" fmla="*/ 54 h 75"/>
                <a:gd name="T34" fmla="*/ 79 w 201"/>
                <a:gd name="T35" fmla="*/ 61 h 75"/>
                <a:gd name="T36" fmla="*/ 94 w 201"/>
                <a:gd name="T37" fmla="*/ 66 h 75"/>
                <a:gd name="T38" fmla="*/ 110 w 201"/>
                <a:gd name="T39" fmla="*/ 71 h 75"/>
                <a:gd name="T40" fmla="*/ 128 w 201"/>
                <a:gd name="T41" fmla="*/ 75 h 75"/>
                <a:gd name="T42" fmla="*/ 145 w 201"/>
                <a:gd name="T43" fmla="*/ 75 h 75"/>
                <a:gd name="T44" fmla="*/ 164 w 201"/>
                <a:gd name="T45" fmla="*/ 75 h 75"/>
                <a:gd name="T46" fmla="*/ 182 w 201"/>
                <a:gd name="T47" fmla="*/ 71 h 75"/>
                <a:gd name="T48" fmla="*/ 201 w 201"/>
                <a:gd name="T49" fmla="*/ 64 h 75"/>
                <a:gd name="T50" fmla="*/ 201 w 201"/>
                <a:gd name="T51" fmla="*/ 6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1" h="75">
                  <a:moveTo>
                    <a:pt x="201" y="64"/>
                  </a:moveTo>
                  <a:lnTo>
                    <a:pt x="201" y="64"/>
                  </a:lnTo>
                  <a:lnTo>
                    <a:pt x="189" y="47"/>
                  </a:lnTo>
                  <a:lnTo>
                    <a:pt x="175" y="35"/>
                  </a:lnTo>
                  <a:lnTo>
                    <a:pt x="161" y="22"/>
                  </a:lnTo>
                  <a:lnTo>
                    <a:pt x="145" y="15"/>
                  </a:lnTo>
                  <a:lnTo>
                    <a:pt x="128" y="8"/>
                  </a:lnTo>
                  <a:lnTo>
                    <a:pt x="112" y="5"/>
                  </a:lnTo>
                  <a:lnTo>
                    <a:pt x="94" y="1"/>
                  </a:lnTo>
                  <a:lnTo>
                    <a:pt x="79" y="0"/>
                  </a:lnTo>
                  <a:lnTo>
                    <a:pt x="47" y="1"/>
                  </a:lnTo>
                  <a:lnTo>
                    <a:pt x="23" y="3"/>
                  </a:lnTo>
                  <a:lnTo>
                    <a:pt x="0" y="8"/>
                  </a:lnTo>
                  <a:lnTo>
                    <a:pt x="0" y="8"/>
                  </a:lnTo>
                  <a:lnTo>
                    <a:pt x="17" y="24"/>
                  </a:lnTo>
                  <a:lnTo>
                    <a:pt x="37" y="38"/>
                  </a:lnTo>
                  <a:lnTo>
                    <a:pt x="63" y="54"/>
                  </a:lnTo>
                  <a:lnTo>
                    <a:pt x="79" y="61"/>
                  </a:lnTo>
                  <a:lnTo>
                    <a:pt x="94" y="66"/>
                  </a:lnTo>
                  <a:lnTo>
                    <a:pt x="110" y="71"/>
                  </a:lnTo>
                  <a:lnTo>
                    <a:pt x="128" y="75"/>
                  </a:lnTo>
                  <a:lnTo>
                    <a:pt x="145" y="75"/>
                  </a:lnTo>
                  <a:lnTo>
                    <a:pt x="164" y="75"/>
                  </a:lnTo>
                  <a:lnTo>
                    <a:pt x="182" y="71"/>
                  </a:lnTo>
                  <a:lnTo>
                    <a:pt x="201" y="64"/>
                  </a:lnTo>
                  <a:lnTo>
                    <a:pt x="201" y="64"/>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2" name="Freeform 48"/>
            <p:cNvSpPr>
              <a:spLocks/>
            </p:cNvSpPr>
            <p:nvPr/>
          </p:nvSpPr>
          <p:spPr bwMode="auto">
            <a:xfrm>
              <a:off x="1091" y="2247"/>
              <a:ext cx="99" cy="47"/>
            </a:xfrm>
            <a:custGeom>
              <a:avLst/>
              <a:gdLst>
                <a:gd name="T0" fmla="*/ 200 w 200"/>
                <a:gd name="T1" fmla="*/ 95 h 95"/>
                <a:gd name="T2" fmla="*/ 200 w 200"/>
                <a:gd name="T3" fmla="*/ 95 h 95"/>
                <a:gd name="T4" fmla="*/ 193 w 200"/>
                <a:gd name="T5" fmla="*/ 72 h 95"/>
                <a:gd name="T6" fmla="*/ 182 w 200"/>
                <a:gd name="T7" fmla="*/ 51 h 95"/>
                <a:gd name="T8" fmla="*/ 170 w 200"/>
                <a:gd name="T9" fmla="*/ 33 h 95"/>
                <a:gd name="T10" fmla="*/ 156 w 200"/>
                <a:gd name="T11" fmla="*/ 21 h 95"/>
                <a:gd name="T12" fmla="*/ 140 w 200"/>
                <a:gd name="T13" fmla="*/ 11 h 95"/>
                <a:gd name="T14" fmla="*/ 125 w 200"/>
                <a:gd name="T15" fmla="*/ 4 h 95"/>
                <a:gd name="T16" fmla="*/ 107 w 200"/>
                <a:gd name="T17" fmla="*/ 0 h 95"/>
                <a:gd name="T18" fmla="*/ 91 w 200"/>
                <a:gd name="T19" fmla="*/ 0 h 95"/>
                <a:gd name="T20" fmla="*/ 91 w 200"/>
                <a:gd name="T21" fmla="*/ 0 h 95"/>
                <a:gd name="T22" fmla="*/ 74 w 200"/>
                <a:gd name="T23" fmla="*/ 4 h 95"/>
                <a:gd name="T24" fmla="*/ 58 w 200"/>
                <a:gd name="T25" fmla="*/ 9 h 95"/>
                <a:gd name="T26" fmla="*/ 44 w 200"/>
                <a:gd name="T27" fmla="*/ 14 h 95"/>
                <a:gd name="T28" fmla="*/ 30 w 200"/>
                <a:gd name="T29" fmla="*/ 23 h 95"/>
                <a:gd name="T30" fmla="*/ 9 w 200"/>
                <a:gd name="T31" fmla="*/ 35 h 95"/>
                <a:gd name="T32" fmla="*/ 2 w 200"/>
                <a:gd name="T33" fmla="*/ 40 h 95"/>
                <a:gd name="T34" fmla="*/ 2 w 200"/>
                <a:gd name="T35" fmla="*/ 40 h 95"/>
                <a:gd name="T36" fmla="*/ 0 w 200"/>
                <a:gd name="T37" fmla="*/ 42 h 95"/>
                <a:gd name="T38" fmla="*/ 0 w 200"/>
                <a:gd name="T39" fmla="*/ 42 h 95"/>
                <a:gd name="T40" fmla="*/ 0 w 200"/>
                <a:gd name="T41" fmla="*/ 44 h 95"/>
                <a:gd name="T42" fmla="*/ 9 w 200"/>
                <a:gd name="T43" fmla="*/ 47 h 95"/>
                <a:gd name="T44" fmla="*/ 30 w 200"/>
                <a:gd name="T45" fmla="*/ 54 h 95"/>
                <a:gd name="T46" fmla="*/ 30 w 200"/>
                <a:gd name="T47" fmla="*/ 54 h 95"/>
                <a:gd name="T48" fmla="*/ 130 w 200"/>
                <a:gd name="T49" fmla="*/ 79 h 95"/>
                <a:gd name="T50" fmla="*/ 200 w 200"/>
                <a:gd name="T51" fmla="*/ 95 h 95"/>
                <a:gd name="T52" fmla="*/ 200 w 200"/>
                <a:gd name="T53"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0" h="95">
                  <a:moveTo>
                    <a:pt x="200" y="95"/>
                  </a:moveTo>
                  <a:lnTo>
                    <a:pt x="200" y="95"/>
                  </a:lnTo>
                  <a:lnTo>
                    <a:pt x="193" y="72"/>
                  </a:lnTo>
                  <a:lnTo>
                    <a:pt x="182" y="51"/>
                  </a:lnTo>
                  <a:lnTo>
                    <a:pt x="170" y="33"/>
                  </a:lnTo>
                  <a:lnTo>
                    <a:pt x="156" y="21"/>
                  </a:lnTo>
                  <a:lnTo>
                    <a:pt x="140" y="11"/>
                  </a:lnTo>
                  <a:lnTo>
                    <a:pt x="125" y="4"/>
                  </a:lnTo>
                  <a:lnTo>
                    <a:pt x="107" y="0"/>
                  </a:lnTo>
                  <a:lnTo>
                    <a:pt x="91" y="0"/>
                  </a:lnTo>
                  <a:lnTo>
                    <a:pt x="91" y="0"/>
                  </a:lnTo>
                  <a:lnTo>
                    <a:pt x="74" y="4"/>
                  </a:lnTo>
                  <a:lnTo>
                    <a:pt x="58" y="9"/>
                  </a:lnTo>
                  <a:lnTo>
                    <a:pt x="44" y="14"/>
                  </a:lnTo>
                  <a:lnTo>
                    <a:pt x="30" y="23"/>
                  </a:lnTo>
                  <a:lnTo>
                    <a:pt x="9" y="35"/>
                  </a:lnTo>
                  <a:lnTo>
                    <a:pt x="2" y="40"/>
                  </a:lnTo>
                  <a:lnTo>
                    <a:pt x="2" y="40"/>
                  </a:lnTo>
                  <a:lnTo>
                    <a:pt x="0" y="42"/>
                  </a:lnTo>
                  <a:lnTo>
                    <a:pt x="0" y="42"/>
                  </a:lnTo>
                  <a:lnTo>
                    <a:pt x="0" y="44"/>
                  </a:lnTo>
                  <a:lnTo>
                    <a:pt x="9" y="47"/>
                  </a:lnTo>
                  <a:lnTo>
                    <a:pt x="30" y="54"/>
                  </a:lnTo>
                  <a:lnTo>
                    <a:pt x="30" y="54"/>
                  </a:lnTo>
                  <a:lnTo>
                    <a:pt x="130" y="79"/>
                  </a:lnTo>
                  <a:lnTo>
                    <a:pt x="200" y="95"/>
                  </a:lnTo>
                  <a:lnTo>
                    <a:pt x="200" y="95"/>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3" name="Freeform 49"/>
            <p:cNvSpPr>
              <a:spLocks/>
            </p:cNvSpPr>
            <p:nvPr/>
          </p:nvSpPr>
          <p:spPr bwMode="auto">
            <a:xfrm>
              <a:off x="1079" y="2264"/>
              <a:ext cx="15" cy="73"/>
            </a:xfrm>
            <a:custGeom>
              <a:avLst/>
              <a:gdLst>
                <a:gd name="T0" fmla="*/ 28 w 29"/>
                <a:gd name="T1" fmla="*/ 0 h 147"/>
                <a:gd name="T2" fmla="*/ 28 w 29"/>
                <a:gd name="T3" fmla="*/ 0 h 147"/>
                <a:gd name="T4" fmla="*/ 29 w 29"/>
                <a:gd name="T5" fmla="*/ 11 h 147"/>
                <a:gd name="T6" fmla="*/ 29 w 29"/>
                <a:gd name="T7" fmla="*/ 21 h 147"/>
                <a:gd name="T8" fmla="*/ 29 w 29"/>
                <a:gd name="T9" fmla="*/ 44 h 147"/>
                <a:gd name="T10" fmla="*/ 28 w 29"/>
                <a:gd name="T11" fmla="*/ 69 h 147"/>
                <a:gd name="T12" fmla="*/ 22 w 29"/>
                <a:gd name="T13" fmla="*/ 93 h 147"/>
                <a:gd name="T14" fmla="*/ 14 w 29"/>
                <a:gd name="T15" fmla="*/ 132 h 147"/>
                <a:gd name="T16" fmla="*/ 10 w 29"/>
                <a:gd name="T17" fmla="*/ 147 h 147"/>
                <a:gd name="T18" fmla="*/ 10 w 29"/>
                <a:gd name="T19" fmla="*/ 147 h 147"/>
                <a:gd name="T20" fmla="*/ 5 w 29"/>
                <a:gd name="T21" fmla="*/ 128 h 147"/>
                <a:gd name="T22" fmla="*/ 1 w 29"/>
                <a:gd name="T23" fmla="*/ 109 h 147"/>
                <a:gd name="T24" fmla="*/ 0 w 29"/>
                <a:gd name="T25" fmla="*/ 86 h 147"/>
                <a:gd name="T26" fmla="*/ 0 w 29"/>
                <a:gd name="T27" fmla="*/ 62 h 147"/>
                <a:gd name="T28" fmla="*/ 1 w 29"/>
                <a:gd name="T29" fmla="*/ 49 h 147"/>
                <a:gd name="T30" fmla="*/ 3 w 29"/>
                <a:gd name="T31" fmla="*/ 37 h 147"/>
                <a:gd name="T32" fmla="*/ 7 w 29"/>
                <a:gd name="T33" fmla="*/ 27 h 147"/>
                <a:gd name="T34" fmla="*/ 12 w 29"/>
                <a:gd name="T35" fmla="*/ 16 h 147"/>
                <a:gd name="T36" fmla="*/ 19 w 29"/>
                <a:gd name="T37" fmla="*/ 7 h 147"/>
                <a:gd name="T38" fmla="*/ 28 w 29"/>
                <a:gd name="T39" fmla="*/ 0 h 147"/>
                <a:gd name="T40" fmla="*/ 28 w 29"/>
                <a:gd name="T41"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147">
                  <a:moveTo>
                    <a:pt x="28" y="0"/>
                  </a:moveTo>
                  <a:lnTo>
                    <a:pt x="28" y="0"/>
                  </a:lnTo>
                  <a:lnTo>
                    <a:pt x="29" y="11"/>
                  </a:lnTo>
                  <a:lnTo>
                    <a:pt x="29" y="21"/>
                  </a:lnTo>
                  <a:lnTo>
                    <a:pt x="29" y="44"/>
                  </a:lnTo>
                  <a:lnTo>
                    <a:pt x="28" y="69"/>
                  </a:lnTo>
                  <a:lnTo>
                    <a:pt x="22" y="93"/>
                  </a:lnTo>
                  <a:lnTo>
                    <a:pt x="14" y="132"/>
                  </a:lnTo>
                  <a:lnTo>
                    <a:pt x="10" y="147"/>
                  </a:lnTo>
                  <a:lnTo>
                    <a:pt x="10" y="147"/>
                  </a:lnTo>
                  <a:lnTo>
                    <a:pt x="5" y="128"/>
                  </a:lnTo>
                  <a:lnTo>
                    <a:pt x="1" y="109"/>
                  </a:lnTo>
                  <a:lnTo>
                    <a:pt x="0" y="86"/>
                  </a:lnTo>
                  <a:lnTo>
                    <a:pt x="0" y="62"/>
                  </a:lnTo>
                  <a:lnTo>
                    <a:pt x="1" y="49"/>
                  </a:lnTo>
                  <a:lnTo>
                    <a:pt x="3" y="37"/>
                  </a:lnTo>
                  <a:lnTo>
                    <a:pt x="7" y="27"/>
                  </a:lnTo>
                  <a:lnTo>
                    <a:pt x="12" y="16"/>
                  </a:lnTo>
                  <a:lnTo>
                    <a:pt x="19" y="7"/>
                  </a:lnTo>
                  <a:lnTo>
                    <a:pt x="28" y="0"/>
                  </a:lnTo>
                  <a:lnTo>
                    <a:pt x="28" y="0"/>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4" name="Freeform 50"/>
            <p:cNvSpPr>
              <a:spLocks/>
            </p:cNvSpPr>
            <p:nvPr/>
          </p:nvSpPr>
          <p:spPr bwMode="auto">
            <a:xfrm>
              <a:off x="961" y="2692"/>
              <a:ext cx="112" cy="208"/>
            </a:xfrm>
            <a:custGeom>
              <a:avLst/>
              <a:gdLst>
                <a:gd name="T0" fmla="*/ 121 w 224"/>
                <a:gd name="T1" fmla="*/ 35 h 417"/>
                <a:gd name="T2" fmla="*/ 123 w 224"/>
                <a:gd name="T3" fmla="*/ 60 h 417"/>
                <a:gd name="T4" fmla="*/ 132 w 224"/>
                <a:gd name="T5" fmla="*/ 109 h 417"/>
                <a:gd name="T6" fmla="*/ 135 w 224"/>
                <a:gd name="T7" fmla="*/ 156 h 417"/>
                <a:gd name="T8" fmla="*/ 139 w 224"/>
                <a:gd name="T9" fmla="*/ 230 h 417"/>
                <a:gd name="T10" fmla="*/ 144 w 224"/>
                <a:gd name="T11" fmla="*/ 268 h 417"/>
                <a:gd name="T12" fmla="*/ 158 w 224"/>
                <a:gd name="T13" fmla="*/ 303 h 417"/>
                <a:gd name="T14" fmla="*/ 168 w 224"/>
                <a:gd name="T15" fmla="*/ 321 h 417"/>
                <a:gd name="T16" fmla="*/ 182 w 224"/>
                <a:gd name="T17" fmla="*/ 317 h 417"/>
                <a:gd name="T18" fmla="*/ 202 w 224"/>
                <a:gd name="T19" fmla="*/ 312 h 417"/>
                <a:gd name="T20" fmla="*/ 212 w 224"/>
                <a:gd name="T21" fmla="*/ 314 h 417"/>
                <a:gd name="T22" fmla="*/ 221 w 224"/>
                <a:gd name="T23" fmla="*/ 319 h 417"/>
                <a:gd name="T24" fmla="*/ 223 w 224"/>
                <a:gd name="T25" fmla="*/ 321 h 417"/>
                <a:gd name="T26" fmla="*/ 207 w 224"/>
                <a:gd name="T27" fmla="*/ 336 h 417"/>
                <a:gd name="T28" fmla="*/ 216 w 224"/>
                <a:gd name="T29" fmla="*/ 343 h 417"/>
                <a:gd name="T30" fmla="*/ 223 w 224"/>
                <a:gd name="T31" fmla="*/ 356 h 417"/>
                <a:gd name="T32" fmla="*/ 224 w 224"/>
                <a:gd name="T33" fmla="*/ 370 h 417"/>
                <a:gd name="T34" fmla="*/ 221 w 224"/>
                <a:gd name="T35" fmla="*/ 380 h 417"/>
                <a:gd name="T36" fmla="*/ 217 w 224"/>
                <a:gd name="T37" fmla="*/ 382 h 417"/>
                <a:gd name="T38" fmla="*/ 196 w 224"/>
                <a:gd name="T39" fmla="*/ 384 h 417"/>
                <a:gd name="T40" fmla="*/ 196 w 224"/>
                <a:gd name="T41" fmla="*/ 392 h 417"/>
                <a:gd name="T42" fmla="*/ 191 w 224"/>
                <a:gd name="T43" fmla="*/ 403 h 417"/>
                <a:gd name="T44" fmla="*/ 184 w 224"/>
                <a:gd name="T45" fmla="*/ 405 h 417"/>
                <a:gd name="T46" fmla="*/ 168 w 224"/>
                <a:gd name="T47" fmla="*/ 408 h 417"/>
                <a:gd name="T48" fmla="*/ 161 w 224"/>
                <a:gd name="T49" fmla="*/ 413 h 417"/>
                <a:gd name="T50" fmla="*/ 149 w 224"/>
                <a:gd name="T51" fmla="*/ 417 h 417"/>
                <a:gd name="T52" fmla="*/ 142 w 224"/>
                <a:gd name="T53" fmla="*/ 417 h 417"/>
                <a:gd name="T54" fmla="*/ 133 w 224"/>
                <a:gd name="T55" fmla="*/ 415 h 417"/>
                <a:gd name="T56" fmla="*/ 125 w 224"/>
                <a:gd name="T57" fmla="*/ 412 h 417"/>
                <a:gd name="T58" fmla="*/ 111 w 224"/>
                <a:gd name="T59" fmla="*/ 405 h 417"/>
                <a:gd name="T60" fmla="*/ 105 w 224"/>
                <a:gd name="T61" fmla="*/ 401 h 417"/>
                <a:gd name="T62" fmla="*/ 93 w 224"/>
                <a:gd name="T63" fmla="*/ 363 h 417"/>
                <a:gd name="T64" fmla="*/ 72 w 224"/>
                <a:gd name="T65" fmla="*/ 284 h 417"/>
                <a:gd name="T66" fmla="*/ 41 w 224"/>
                <a:gd name="T67" fmla="*/ 177 h 417"/>
                <a:gd name="T68" fmla="*/ 30 w 224"/>
                <a:gd name="T69" fmla="*/ 149 h 417"/>
                <a:gd name="T70" fmla="*/ 7 w 224"/>
                <a:gd name="T71" fmla="*/ 84 h 417"/>
                <a:gd name="T72" fmla="*/ 0 w 224"/>
                <a:gd name="T73" fmla="*/ 39 h 417"/>
                <a:gd name="T74" fmla="*/ 2 w 224"/>
                <a:gd name="T75" fmla="*/ 18 h 417"/>
                <a:gd name="T76" fmla="*/ 6 w 224"/>
                <a:gd name="T77" fmla="*/ 11 h 417"/>
                <a:gd name="T78" fmla="*/ 16 w 224"/>
                <a:gd name="T79" fmla="*/ 2 h 417"/>
                <a:gd name="T80" fmla="*/ 34 w 224"/>
                <a:gd name="T81" fmla="*/ 0 h 417"/>
                <a:gd name="T82" fmla="*/ 65 w 224"/>
                <a:gd name="T83" fmla="*/ 7 h 417"/>
                <a:gd name="T84" fmla="*/ 104 w 224"/>
                <a:gd name="T85" fmla="*/ 25 h 417"/>
                <a:gd name="T86" fmla="*/ 121 w 224"/>
                <a:gd name="T87" fmla="*/ 35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4" h="417">
                  <a:moveTo>
                    <a:pt x="121" y="35"/>
                  </a:moveTo>
                  <a:lnTo>
                    <a:pt x="121" y="35"/>
                  </a:lnTo>
                  <a:lnTo>
                    <a:pt x="121" y="49"/>
                  </a:lnTo>
                  <a:lnTo>
                    <a:pt x="123" y="60"/>
                  </a:lnTo>
                  <a:lnTo>
                    <a:pt x="126" y="81"/>
                  </a:lnTo>
                  <a:lnTo>
                    <a:pt x="132" y="109"/>
                  </a:lnTo>
                  <a:lnTo>
                    <a:pt x="135" y="156"/>
                  </a:lnTo>
                  <a:lnTo>
                    <a:pt x="135" y="156"/>
                  </a:lnTo>
                  <a:lnTo>
                    <a:pt x="137" y="209"/>
                  </a:lnTo>
                  <a:lnTo>
                    <a:pt x="139" y="230"/>
                  </a:lnTo>
                  <a:lnTo>
                    <a:pt x="140" y="249"/>
                  </a:lnTo>
                  <a:lnTo>
                    <a:pt x="144" y="268"/>
                  </a:lnTo>
                  <a:lnTo>
                    <a:pt x="149" y="286"/>
                  </a:lnTo>
                  <a:lnTo>
                    <a:pt x="158" y="303"/>
                  </a:lnTo>
                  <a:lnTo>
                    <a:pt x="168" y="321"/>
                  </a:lnTo>
                  <a:lnTo>
                    <a:pt x="168" y="321"/>
                  </a:lnTo>
                  <a:lnTo>
                    <a:pt x="174" y="321"/>
                  </a:lnTo>
                  <a:lnTo>
                    <a:pt x="182" y="317"/>
                  </a:lnTo>
                  <a:lnTo>
                    <a:pt x="193" y="314"/>
                  </a:lnTo>
                  <a:lnTo>
                    <a:pt x="202" y="312"/>
                  </a:lnTo>
                  <a:lnTo>
                    <a:pt x="202" y="312"/>
                  </a:lnTo>
                  <a:lnTo>
                    <a:pt x="212" y="314"/>
                  </a:lnTo>
                  <a:lnTo>
                    <a:pt x="217" y="315"/>
                  </a:lnTo>
                  <a:lnTo>
                    <a:pt x="221" y="319"/>
                  </a:lnTo>
                  <a:lnTo>
                    <a:pt x="223" y="321"/>
                  </a:lnTo>
                  <a:lnTo>
                    <a:pt x="223" y="321"/>
                  </a:lnTo>
                  <a:lnTo>
                    <a:pt x="217" y="324"/>
                  </a:lnTo>
                  <a:lnTo>
                    <a:pt x="207" y="336"/>
                  </a:lnTo>
                  <a:lnTo>
                    <a:pt x="207" y="336"/>
                  </a:lnTo>
                  <a:lnTo>
                    <a:pt x="216" y="343"/>
                  </a:lnTo>
                  <a:lnTo>
                    <a:pt x="221" y="350"/>
                  </a:lnTo>
                  <a:lnTo>
                    <a:pt x="223" y="356"/>
                  </a:lnTo>
                  <a:lnTo>
                    <a:pt x="223" y="356"/>
                  </a:lnTo>
                  <a:lnTo>
                    <a:pt x="224" y="370"/>
                  </a:lnTo>
                  <a:lnTo>
                    <a:pt x="223" y="377"/>
                  </a:lnTo>
                  <a:lnTo>
                    <a:pt x="221" y="380"/>
                  </a:lnTo>
                  <a:lnTo>
                    <a:pt x="217" y="382"/>
                  </a:lnTo>
                  <a:lnTo>
                    <a:pt x="217" y="382"/>
                  </a:lnTo>
                  <a:lnTo>
                    <a:pt x="202" y="384"/>
                  </a:lnTo>
                  <a:lnTo>
                    <a:pt x="196" y="384"/>
                  </a:lnTo>
                  <a:lnTo>
                    <a:pt x="196" y="384"/>
                  </a:lnTo>
                  <a:lnTo>
                    <a:pt x="196" y="392"/>
                  </a:lnTo>
                  <a:lnTo>
                    <a:pt x="195" y="398"/>
                  </a:lnTo>
                  <a:lnTo>
                    <a:pt x="191" y="403"/>
                  </a:lnTo>
                  <a:lnTo>
                    <a:pt x="191" y="403"/>
                  </a:lnTo>
                  <a:lnTo>
                    <a:pt x="184" y="405"/>
                  </a:lnTo>
                  <a:lnTo>
                    <a:pt x="177" y="406"/>
                  </a:lnTo>
                  <a:lnTo>
                    <a:pt x="168" y="408"/>
                  </a:lnTo>
                  <a:lnTo>
                    <a:pt x="168" y="408"/>
                  </a:lnTo>
                  <a:lnTo>
                    <a:pt x="161" y="413"/>
                  </a:lnTo>
                  <a:lnTo>
                    <a:pt x="156" y="417"/>
                  </a:lnTo>
                  <a:lnTo>
                    <a:pt x="149" y="417"/>
                  </a:lnTo>
                  <a:lnTo>
                    <a:pt x="149" y="417"/>
                  </a:lnTo>
                  <a:lnTo>
                    <a:pt x="142" y="417"/>
                  </a:lnTo>
                  <a:lnTo>
                    <a:pt x="137" y="417"/>
                  </a:lnTo>
                  <a:lnTo>
                    <a:pt x="133" y="415"/>
                  </a:lnTo>
                  <a:lnTo>
                    <a:pt x="133" y="415"/>
                  </a:lnTo>
                  <a:lnTo>
                    <a:pt x="125" y="412"/>
                  </a:lnTo>
                  <a:lnTo>
                    <a:pt x="118" y="410"/>
                  </a:lnTo>
                  <a:lnTo>
                    <a:pt x="111" y="405"/>
                  </a:lnTo>
                  <a:lnTo>
                    <a:pt x="111" y="405"/>
                  </a:lnTo>
                  <a:lnTo>
                    <a:pt x="105" y="401"/>
                  </a:lnTo>
                  <a:lnTo>
                    <a:pt x="102" y="391"/>
                  </a:lnTo>
                  <a:lnTo>
                    <a:pt x="93" y="363"/>
                  </a:lnTo>
                  <a:lnTo>
                    <a:pt x="72" y="284"/>
                  </a:lnTo>
                  <a:lnTo>
                    <a:pt x="72" y="284"/>
                  </a:lnTo>
                  <a:lnTo>
                    <a:pt x="51" y="219"/>
                  </a:lnTo>
                  <a:lnTo>
                    <a:pt x="41" y="177"/>
                  </a:lnTo>
                  <a:lnTo>
                    <a:pt x="41" y="177"/>
                  </a:lnTo>
                  <a:lnTo>
                    <a:pt x="30" y="149"/>
                  </a:lnTo>
                  <a:lnTo>
                    <a:pt x="14" y="107"/>
                  </a:lnTo>
                  <a:lnTo>
                    <a:pt x="7" y="84"/>
                  </a:lnTo>
                  <a:lnTo>
                    <a:pt x="2" y="62"/>
                  </a:lnTo>
                  <a:lnTo>
                    <a:pt x="0" y="39"/>
                  </a:lnTo>
                  <a:lnTo>
                    <a:pt x="0" y="28"/>
                  </a:lnTo>
                  <a:lnTo>
                    <a:pt x="2" y="18"/>
                  </a:lnTo>
                  <a:lnTo>
                    <a:pt x="2" y="18"/>
                  </a:lnTo>
                  <a:lnTo>
                    <a:pt x="6" y="11"/>
                  </a:lnTo>
                  <a:lnTo>
                    <a:pt x="9" y="6"/>
                  </a:lnTo>
                  <a:lnTo>
                    <a:pt x="16" y="2"/>
                  </a:lnTo>
                  <a:lnTo>
                    <a:pt x="25" y="0"/>
                  </a:lnTo>
                  <a:lnTo>
                    <a:pt x="34" y="0"/>
                  </a:lnTo>
                  <a:lnTo>
                    <a:pt x="44" y="2"/>
                  </a:lnTo>
                  <a:lnTo>
                    <a:pt x="65" y="7"/>
                  </a:lnTo>
                  <a:lnTo>
                    <a:pt x="86" y="16"/>
                  </a:lnTo>
                  <a:lnTo>
                    <a:pt x="104" y="25"/>
                  </a:lnTo>
                  <a:lnTo>
                    <a:pt x="121" y="35"/>
                  </a:lnTo>
                  <a:lnTo>
                    <a:pt x="121" y="35"/>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5" name="Freeform 51"/>
            <p:cNvSpPr>
              <a:spLocks/>
            </p:cNvSpPr>
            <p:nvPr/>
          </p:nvSpPr>
          <p:spPr bwMode="auto">
            <a:xfrm>
              <a:off x="948" y="2668"/>
              <a:ext cx="79" cy="63"/>
            </a:xfrm>
            <a:custGeom>
              <a:avLst/>
              <a:gdLst>
                <a:gd name="T0" fmla="*/ 151 w 158"/>
                <a:gd name="T1" fmla="*/ 28 h 126"/>
                <a:gd name="T2" fmla="*/ 151 w 158"/>
                <a:gd name="T3" fmla="*/ 28 h 126"/>
                <a:gd name="T4" fmla="*/ 149 w 158"/>
                <a:gd name="T5" fmla="*/ 21 h 126"/>
                <a:gd name="T6" fmla="*/ 145 w 158"/>
                <a:gd name="T7" fmla="*/ 14 h 126"/>
                <a:gd name="T8" fmla="*/ 142 w 158"/>
                <a:gd name="T9" fmla="*/ 9 h 126"/>
                <a:gd name="T10" fmla="*/ 135 w 158"/>
                <a:gd name="T11" fmla="*/ 5 h 126"/>
                <a:gd name="T12" fmla="*/ 128 w 158"/>
                <a:gd name="T13" fmla="*/ 4 h 126"/>
                <a:gd name="T14" fmla="*/ 121 w 158"/>
                <a:gd name="T15" fmla="*/ 2 h 126"/>
                <a:gd name="T16" fmla="*/ 103 w 158"/>
                <a:gd name="T17" fmla="*/ 0 h 126"/>
                <a:gd name="T18" fmla="*/ 84 w 158"/>
                <a:gd name="T19" fmla="*/ 2 h 126"/>
                <a:gd name="T20" fmla="*/ 67 w 158"/>
                <a:gd name="T21" fmla="*/ 5 h 126"/>
                <a:gd name="T22" fmla="*/ 42 w 158"/>
                <a:gd name="T23" fmla="*/ 9 h 126"/>
                <a:gd name="T24" fmla="*/ 42 w 158"/>
                <a:gd name="T25" fmla="*/ 9 h 126"/>
                <a:gd name="T26" fmla="*/ 26 w 158"/>
                <a:gd name="T27" fmla="*/ 14 h 126"/>
                <a:gd name="T28" fmla="*/ 19 w 158"/>
                <a:gd name="T29" fmla="*/ 18 h 126"/>
                <a:gd name="T30" fmla="*/ 12 w 158"/>
                <a:gd name="T31" fmla="*/ 23 h 126"/>
                <a:gd name="T32" fmla="*/ 7 w 158"/>
                <a:gd name="T33" fmla="*/ 28 h 126"/>
                <a:gd name="T34" fmla="*/ 4 w 158"/>
                <a:gd name="T35" fmla="*/ 35 h 126"/>
                <a:gd name="T36" fmla="*/ 0 w 158"/>
                <a:gd name="T37" fmla="*/ 42 h 126"/>
                <a:gd name="T38" fmla="*/ 0 w 158"/>
                <a:gd name="T39" fmla="*/ 49 h 126"/>
                <a:gd name="T40" fmla="*/ 0 w 158"/>
                <a:gd name="T41" fmla="*/ 49 h 126"/>
                <a:gd name="T42" fmla="*/ 2 w 158"/>
                <a:gd name="T43" fmla="*/ 68 h 126"/>
                <a:gd name="T44" fmla="*/ 9 w 158"/>
                <a:gd name="T45" fmla="*/ 93 h 126"/>
                <a:gd name="T46" fmla="*/ 18 w 158"/>
                <a:gd name="T47" fmla="*/ 114 h 126"/>
                <a:gd name="T48" fmla="*/ 21 w 158"/>
                <a:gd name="T49" fmla="*/ 121 h 126"/>
                <a:gd name="T50" fmla="*/ 26 w 158"/>
                <a:gd name="T51" fmla="*/ 124 h 126"/>
                <a:gd name="T52" fmla="*/ 26 w 158"/>
                <a:gd name="T53" fmla="*/ 124 h 126"/>
                <a:gd name="T54" fmla="*/ 35 w 158"/>
                <a:gd name="T55" fmla="*/ 126 h 126"/>
                <a:gd name="T56" fmla="*/ 49 w 158"/>
                <a:gd name="T57" fmla="*/ 126 h 126"/>
                <a:gd name="T58" fmla="*/ 88 w 158"/>
                <a:gd name="T59" fmla="*/ 123 h 126"/>
                <a:gd name="T60" fmla="*/ 152 w 158"/>
                <a:gd name="T61" fmla="*/ 116 h 126"/>
                <a:gd name="T62" fmla="*/ 152 w 158"/>
                <a:gd name="T63" fmla="*/ 116 h 126"/>
                <a:gd name="T64" fmla="*/ 154 w 158"/>
                <a:gd name="T65" fmla="*/ 116 h 126"/>
                <a:gd name="T66" fmla="*/ 156 w 158"/>
                <a:gd name="T67" fmla="*/ 112 h 126"/>
                <a:gd name="T68" fmla="*/ 158 w 158"/>
                <a:gd name="T69" fmla="*/ 105 h 126"/>
                <a:gd name="T70" fmla="*/ 158 w 158"/>
                <a:gd name="T71" fmla="*/ 93 h 126"/>
                <a:gd name="T72" fmla="*/ 156 w 158"/>
                <a:gd name="T73" fmla="*/ 79 h 126"/>
                <a:gd name="T74" fmla="*/ 152 w 158"/>
                <a:gd name="T75" fmla="*/ 49 h 126"/>
                <a:gd name="T76" fmla="*/ 151 w 158"/>
                <a:gd name="T77" fmla="*/ 28 h 126"/>
                <a:gd name="T78" fmla="*/ 151 w 158"/>
                <a:gd name="T79" fmla="*/ 2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 h="126">
                  <a:moveTo>
                    <a:pt x="151" y="28"/>
                  </a:moveTo>
                  <a:lnTo>
                    <a:pt x="151" y="28"/>
                  </a:lnTo>
                  <a:lnTo>
                    <a:pt x="149" y="21"/>
                  </a:lnTo>
                  <a:lnTo>
                    <a:pt x="145" y="14"/>
                  </a:lnTo>
                  <a:lnTo>
                    <a:pt x="142" y="9"/>
                  </a:lnTo>
                  <a:lnTo>
                    <a:pt x="135" y="5"/>
                  </a:lnTo>
                  <a:lnTo>
                    <a:pt x="128" y="4"/>
                  </a:lnTo>
                  <a:lnTo>
                    <a:pt x="121" y="2"/>
                  </a:lnTo>
                  <a:lnTo>
                    <a:pt x="103" y="0"/>
                  </a:lnTo>
                  <a:lnTo>
                    <a:pt x="84" y="2"/>
                  </a:lnTo>
                  <a:lnTo>
                    <a:pt x="67" y="5"/>
                  </a:lnTo>
                  <a:lnTo>
                    <a:pt x="42" y="9"/>
                  </a:lnTo>
                  <a:lnTo>
                    <a:pt x="42" y="9"/>
                  </a:lnTo>
                  <a:lnTo>
                    <a:pt x="26" y="14"/>
                  </a:lnTo>
                  <a:lnTo>
                    <a:pt x="19" y="18"/>
                  </a:lnTo>
                  <a:lnTo>
                    <a:pt x="12" y="23"/>
                  </a:lnTo>
                  <a:lnTo>
                    <a:pt x="7" y="28"/>
                  </a:lnTo>
                  <a:lnTo>
                    <a:pt x="4" y="35"/>
                  </a:lnTo>
                  <a:lnTo>
                    <a:pt x="0" y="42"/>
                  </a:lnTo>
                  <a:lnTo>
                    <a:pt x="0" y="49"/>
                  </a:lnTo>
                  <a:lnTo>
                    <a:pt x="0" y="49"/>
                  </a:lnTo>
                  <a:lnTo>
                    <a:pt x="2" y="68"/>
                  </a:lnTo>
                  <a:lnTo>
                    <a:pt x="9" y="93"/>
                  </a:lnTo>
                  <a:lnTo>
                    <a:pt x="18" y="114"/>
                  </a:lnTo>
                  <a:lnTo>
                    <a:pt x="21" y="121"/>
                  </a:lnTo>
                  <a:lnTo>
                    <a:pt x="26" y="124"/>
                  </a:lnTo>
                  <a:lnTo>
                    <a:pt x="26" y="124"/>
                  </a:lnTo>
                  <a:lnTo>
                    <a:pt x="35" y="126"/>
                  </a:lnTo>
                  <a:lnTo>
                    <a:pt x="49" y="126"/>
                  </a:lnTo>
                  <a:lnTo>
                    <a:pt x="88" y="123"/>
                  </a:lnTo>
                  <a:lnTo>
                    <a:pt x="152" y="116"/>
                  </a:lnTo>
                  <a:lnTo>
                    <a:pt x="152" y="116"/>
                  </a:lnTo>
                  <a:lnTo>
                    <a:pt x="154" y="116"/>
                  </a:lnTo>
                  <a:lnTo>
                    <a:pt x="156" y="112"/>
                  </a:lnTo>
                  <a:lnTo>
                    <a:pt x="158" y="105"/>
                  </a:lnTo>
                  <a:lnTo>
                    <a:pt x="158" y="93"/>
                  </a:lnTo>
                  <a:lnTo>
                    <a:pt x="156" y="79"/>
                  </a:lnTo>
                  <a:lnTo>
                    <a:pt x="152" y="49"/>
                  </a:lnTo>
                  <a:lnTo>
                    <a:pt x="151" y="28"/>
                  </a:lnTo>
                  <a:lnTo>
                    <a:pt x="151" y="28"/>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6" name="Freeform 52"/>
            <p:cNvSpPr>
              <a:spLocks/>
            </p:cNvSpPr>
            <p:nvPr/>
          </p:nvSpPr>
          <p:spPr bwMode="auto">
            <a:xfrm>
              <a:off x="1198" y="2686"/>
              <a:ext cx="110" cy="215"/>
            </a:xfrm>
            <a:custGeom>
              <a:avLst/>
              <a:gdLst>
                <a:gd name="T0" fmla="*/ 218 w 218"/>
                <a:gd name="T1" fmla="*/ 32 h 431"/>
                <a:gd name="T2" fmla="*/ 206 w 218"/>
                <a:gd name="T3" fmla="*/ 88 h 431"/>
                <a:gd name="T4" fmla="*/ 190 w 218"/>
                <a:gd name="T5" fmla="*/ 140 h 431"/>
                <a:gd name="T6" fmla="*/ 161 w 218"/>
                <a:gd name="T7" fmla="*/ 215 h 431"/>
                <a:gd name="T8" fmla="*/ 154 w 218"/>
                <a:gd name="T9" fmla="*/ 238 h 431"/>
                <a:gd name="T10" fmla="*/ 148 w 218"/>
                <a:gd name="T11" fmla="*/ 278 h 431"/>
                <a:gd name="T12" fmla="*/ 145 w 218"/>
                <a:gd name="T13" fmla="*/ 298 h 431"/>
                <a:gd name="T14" fmla="*/ 129 w 218"/>
                <a:gd name="T15" fmla="*/ 368 h 431"/>
                <a:gd name="T16" fmla="*/ 127 w 218"/>
                <a:gd name="T17" fmla="*/ 380 h 431"/>
                <a:gd name="T18" fmla="*/ 119 w 218"/>
                <a:gd name="T19" fmla="*/ 408 h 431"/>
                <a:gd name="T20" fmla="*/ 108 w 218"/>
                <a:gd name="T21" fmla="*/ 422 h 431"/>
                <a:gd name="T22" fmla="*/ 103 w 218"/>
                <a:gd name="T23" fmla="*/ 427 h 431"/>
                <a:gd name="T24" fmla="*/ 92 w 218"/>
                <a:gd name="T25" fmla="*/ 431 h 431"/>
                <a:gd name="T26" fmla="*/ 82 w 218"/>
                <a:gd name="T27" fmla="*/ 425 h 431"/>
                <a:gd name="T28" fmla="*/ 80 w 218"/>
                <a:gd name="T29" fmla="*/ 424 h 431"/>
                <a:gd name="T30" fmla="*/ 73 w 218"/>
                <a:gd name="T31" fmla="*/ 429 h 431"/>
                <a:gd name="T32" fmla="*/ 66 w 218"/>
                <a:gd name="T33" fmla="*/ 431 h 431"/>
                <a:gd name="T34" fmla="*/ 52 w 218"/>
                <a:gd name="T35" fmla="*/ 427 h 431"/>
                <a:gd name="T36" fmla="*/ 47 w 218"/>
                <a:gd name="T37" fmla="*/ 422 h 431"/>
                <a:gd name="T38" fmla="*/ 35 w 218"/>
                <a:gd name="T39" fmla="*/ 425 h 431"/>
                <a:gd name="T40" fmla="*/ 28 w 218"/>
                <a:gd name="T41" fmla="*/ 424 h 431"/>
                <a:gd name="T42" fmla="*/ 24 w 218"/>
                <a:gd name="T43" fmla="*/ 418 h 431"/>
                <a:gd name="T44" fmla="*/ 22 w 218"/>
                <a:gd name="T45" fmla="*/ 404 h 431"/>
                <a:gd name="T46" fmla="*/ 19 w 218"/>
                <a:gd name="T47" fmla="*/ 404 h 431"/>
                <a:gd name="T48" fmla="*/ 5 w 218"/>
                <a:gd name="T49" fmla="*/ 399 h 431"/>
                <a:gd name="T50" fmla="*/ 1 w 218"/>
                <a:gd name="T51" fmla="*/ 390 h 431"/>
                <a:gd name="T52" fmla="*/ 0 w 218"/>
                <a:gd name="T53" fmla="*/ 382 h 431"/>
                <a:gd name="T54" fmla="*/ 5 w 218"/>
                <a:gd name="T55" fmla="*/ 368 h 431"/>
                <a:gd name="T56" fmla="*/ 8 w 218"/>
                <a:gd name="T57" fmla="*/ 364 h 431"/>
                <a:gd name="T58" fmla="*/ 29 w 218"/>
                <a:gd name="T59" fmla="*/ 348 h 431"/>
                <a:gd name="T60" fmla="*/ 35 w 218"/>
                <a:gd name="T61" fmla="*/ 343 h 431"/>
                <a:gd name="T62" fmla="*/ 38 w 218"/>
                <a:gd name="T63" fmla="*/ 329 h 431"/>
                <a:gd name="T64" fmla="*/ 38 w 218"/>
                <a:gd name="T65" fmla="*/ 322 h 431"/>
                <a:gd name="T66" fmla="*/ 31 w 218"/>
                <a:gd name="T67" fmla="*/ 317 h 431"/>
                <a:gd name="T68" fmla="*/ 26 w 218"/>
                <a:gd name="T69" fmla="*/ 315 h 431"/>
                <a:gd name="T70" fmla="*/ 28 w 218"/>
                <a:gd name="T71" fmla="*/ 305 h 431"/>
                <a:gd name="T72" fmla="*/ 38 w 218"/>
                <a:gd name="T73" fmla="*/ 291 h 431"/>
                <a:gd name="T74" fmla="*/ 42 w 218"/>
                <a:gd name="T75" fmla="*/ 285 h 431"/>
                <a:gd name="T76" fmla="*/ 63 w 218"/>
                <a:gd name="T77" fmla="*/ 277 h 431"/>
                <a:gd name="T78" fmla="*/ 70 w 218"/>
                <a:gd name="T79" fmla="*/ 270 h 431"/>
                <a:gd name="T80" fmla="*/ 77 w 218"/>
                <a:gd name="T81" fmla="*/ 254 h 431"/>
                <a:gd name="T82" fmla="*/ 80 w 218"/>
                <a:gd name="T83" fmla="*/ 242 h 431"/>
                <a:gd name="T84" fmla="*/ 84 w 218"/>
                <a:gd name="T85" fmla="*/ 184 h 431"/>
                <a:gd name="T86" fmla="*/ 89 w 218"/>
                <a:gd name="T87" fmla="*/ 123 h 431"/>
                <a:gd name="T88" fmla="*/ 91 w 218"/>
                <a:gd name="T89" fmla="*/ 109 h 431"/>
                <a:gd name="T90" fmla="*/ 115 w 218"/>
                <a:gd name="T91" fmla="*/ 2 h 431"/>
                <a:gd name="T92" fmla="*/ 143 w 218"/>
                <a:gd name="T93" fmla="*/ 0 h 431"/>
                <a:gd name="T94" fmla="*/ 178 w 218"/>
                <a:gd name="T95" fmla="*/ 4 h 431"/>
                <a:gd name="T96" fmla="*/ 203 w 218"/>
                <a:gd name="T97" fmla="*/ 14 h 431"/>
                <a:gd name="T98" fmla="*/ 215 w 218"/>
                <a:gd name="T99" fmla="*/ 25 h 431"/>
                <a:gd name="T100" fmla="*/ 218 w 218"/>
                <a:gd name="T101" fmla="*/ 32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8" h="431">
                  <a:moveTo>
                    <a:pt x="218" y="32"/>
                  </a:moveTo>
                  <a:lnTo>
                    <a:pt x="218" y="32"/>
                  </a:lnTo>
                  <a:lnTo>
                    <a:pt x="213" y="61"/>
                  </a:lnTo>
                  <a:lnTo>
                    <a:pt x="206" y="88"/>
                  </a:lnTo>
                  <a:lnTo>
                    <a:pt x="199" y="116"/>
                  </a:lnTo>
                  <a:lnTo>
                    <a:pt x="190" y="140"/>
                  </a:lnTo>
                  <a:lnTo>
                    <a:pt x="175" y="184"/>
                  </a:lnTo>
                  <a:lnTo>
                    <a:pt x="161" y="215"/>
                  </a:lnTo>
                  <a:lnTo>
                    <a:pt x="161" y="215"/>
                  </a:lnTo>
                  <a:lnTo>
                    <a:pt x="154" y="238"/>
                  </a:lnTo>
                  <a:lnTo>
                    <a:pt x="150" y="259"/>
                  </a:lnTo>
                  <a:lnTo>
                    <a:pt x="148" y="278"/>
                  </a:lnTo>
                  <a:lnTo>
                    <a:pt x="145" y="298"/>
                  </a:lnTo>
                  <a:lnTo>
                    <a:pt x="145" y="298"/>
                  </a:lnTo>
                  <a:lnTo>
                    <a:pt x="136" y="336"/>
                  </a:lnTo>
                  <a:lnTo>
                    <a:pt x="129" y="368"/>
                  </a:lnTo>
                  <a:lnTo>
                    <a:pt x="129" y="368"/>
                  </a:lnTo>
                  <a:lnTo>
                    <a:pt x="127" y="380"/>
                  </a:lnTo>
                  <a:lnTo>
                    <a:pt x="126" y="394"/>
                  </a:lnTo>
                  <a:lnTo>
                    <a:pt x="119" y="408"/>
                  </a:lnTo>
                  <a:lnTo>
                    <a:pt x="115" y="415"/>
                  </a:lnTo>
                  <a:lnTo>
                    <a:pt x="108" y="422"/>
                  </a:lnTo>
                  <a:lnTo>
                    <a:pt x="108" y="422"/>
                  </a:lnTo>
                  <a:lnTo>
                    <a:pt x="103" y="427"/>
                  </a:lnTo>
                  <a:lnTo>
                    <a:pt x="96" y="429"/>
                  </a:lnTo>
                  <a:lnTo>
                    <a:pt x="92" y="431"/>
                  </a:lnTo>
                  <a:lnTo>
                    <a:pt x="87" y="429"/>
                  </a:lnTo>
                  <a:lnTo>
                    <a:pt x="82" y="425"/>
                  </a:lnTo>
                  <a:lnTo>
                    <a:pt x="80" y="424"/>
                  </a:lnTo>
                  <a:lnTo>
                    <a:pt x="80" y="424"/>
                  </a:lnTo>
                  <a:lnTo>
                    <a:pt x="77" y="427"/>
                  </a:lnTo>
                  <a:lnTo>
                    <a:pt x="73" y="429"/>
                  </a:lnTo>
                  <a:lnTo>
                    <a:pt x="66" y="431"/>
                  </a:lnTo>
                  <a:lnTo>
                    <a:pt x="66" y="431"/>
                  </a:lnTo>
                  <a:lnTo>
                    <a:pt x="59" y="431"/>
                  </a:lnTo>
                  <a:lnTo>
                    <a:pt x="52" y="427"/>
                  </a:lnTo>
                  <a:lnTo>
                    <a:pt x="47" y="422"/>
                  </a:lnTo>
                  <a:lnTo>
                    <a:pt x="47" y="422"/>
                  </a:lnTo>
                  <a:lnTo>
                    <a:pt x="40" y="425"/>
                  </a:lnTo>
                  <a:lnTo>
                    <a:pt x="35" y="425"/>
                  </a:lnTo>
                  <a:lnTo>
                    <a:pt x="31" y="425"/>
                  </a:lnTo>
                  <a:lnTo>
                    <a:pt x="28" y="424"/>
                  </a:lnTo>
                  <a:lnTo>
                    <a:pt x="28" y="424"/>
                  </a:lnTo>
                  <a:lnTo>
                    <a:pt x="24" y="418"/>
                  </a:lnTo>
                  <a:lnTo>
                    <a:pt x="22" y="411"/>
                  </a:lnTo>
                  <a:lnTo>
                    <a:pt x="22" y="404"/>
                  </a:lnTo>
                  <a:lnTo>
                    <a:pt x="22" y="404"/>
                  </a:lnTo>
                  <a:lnTo>
                    <a:pt x="19" y="404"/>
                  </a:lnTo>
                  <a:lnTo>
                    <a:pt x="12" y="403"/>
                  </a:lnTo>
                  <a:lnTo>
                    <a:pt x="5" y="399"/>
                  </a:lnTo>
                  <a:lnTo>
                    <a:pt x="3" y="396"/>
                  </a:lnTo>
                  <a:lnTo>
                    <a:pt x="1" y="390"/>
                  </a:lnTo>
                  <a:lnTo>
                    <a:pt x="1" y="390"/>
                  </a:lnTo>
                  <a:lnTo>
                    <a:pt x="0" y="382"/>
                  </a:lnTo>
                  <a:lnTo>
                    <a:pt x="1" y="375"/>
                  </a:lnTo>
                  <a:lnTo>
                    <a:pt x="5" y="368"/>
                  </a:lnTo>
                  <a:lnTo>
                    <a:pt x="8" y="364"/>
                  </a:lnTo>
                  <a:lnTo>
                    <a:pt x="8" y="364"/>
                  </a:lnTo>
                  <a:lnTo>
                    <a:pt x="21" y="354"/>
                  </a:lnTo>
                  <a:lnTo>
                    <a:pt x="29" y="348"/>
                  </a:lnTo>
                  <a:lnTo>
                    <a:pt x="35" y="343"/>
                  </a:lnTo>
                  <a:lnTo>
                    <a:pt x="35" y="343"/>
                  </a:lnTo>
                  <a:lnTo>
                    <a:pt x="38" y="336"/>
                  </a:lnTo>
                  <a:lnTo>
                    <a:pt x="38" y="329"/>
                  </a:lnTo>
                  <a:lnTo>
                    <a:pt x="38" y="322"/>
                  </a:lnTo>
                  <a:lnTo>
                    <a:pt x="38" y="322"/>
                  </a:lnTo>
                  <a:lnTo>
                    <a:pt x="36" y="320"/>
                  </a:lnTo>
                  <a:lnTo>
                    <a:pt x="31" y="317"/>
                  </a:lnTo>
                  <a:lnTo>
                    <a:pt x="26" y="315"/>
                  </a:lnTo>
                  <a:lnTo>
                    <a:pt x="26" y="315"/>
                  </a:lnTo>
                  <a:lnTo>
                    <a:pt x="26" y="312"/>
                  </a:lnTo>
                  <a:lnTo>
                    <a:pt x="28" y="305"/>
                  </a:lnTo>
                  <a:lnTo>
                    <a:pt x="33" y="294"/>
                  </a:lnTo>
                  <a:lnTo>
                    <a:pt x="38" y="291"/>
                  </a:lnTo>
                  <a:lnTo>
                    <a:pt x="42" y="285"/>
                  </a:lnTo>
                  <a:lnTo>
                    <a:pt x="42" y="285"/>
                  </a:lnTo>
                  <a:lnTo>
                    <a:pt x="52" y="282"/>
                  </a:lnTo>
                  <a:lnTo>
                    <a:pt x="63" y="277"/>
                  </a:lnTo>
                  <a:lnTo>
                    <a:pt x="66" y="273"/>
                  </a:lnTo>
                  <a:lnTo>
                    <a:pt x="70" y="270"/>
                  </a:lnTo>
                  <a:lnTo>
                    <a:pt x="73" y="263"/>
                  </a:lnTo>
                  <a:lnTo>
                    <a:pt x="77" y="254"/>
                  </a:lnTo>
                  <a:lnTo>
                    <a:pt x="77" y="254"/>
                  </a:lnTo>
                  <a:lnTo>
                    <a:pt x="80" y="242"/>
                  </a:lnTo>
                  <a:lnTo>
                    <a:pt x="82" y="224"/>
                  </a:lnTo>
                  <a:lnTo>
                    <a:pt x="84" y="184"/>
                  </a:lnTo>
                  <a:lnTo>
                    <a:pt x="87" y="142"/>
                  </a:lnTo>
                  <a:lnTo>
                    <a:pt x="89" y="123"/>
                  </a:lnTo>
                  <a:lnTo>
                    <a:pt x="91" y="109"/>
                  </a:lnTo>
                  <a:lnTo>
                    <a:pt x="91" y="109"/>
                  </a:lnTo>
                  <a:lnTo>
                    <a:pt x="115" y="2"/>
                  </a:lnTo>
                  <a:lnTo>
                    <a:pt x="115" y="2"/>
                  </a:lnTo>
                  <a:lnTo>
                    <a:pt x="129" y="2"/>
                  </a:lnTo>
                  <a:lnTo>
                    <a:pt x="143" y="0"/>
                  </a:lnTo>
                  <a:lnTo>
                    <a:pt x="161" y="2"/>
                  </a:lnTo>
                  <a:lnTo>
                    <a:pt x="178" y="4"/>
                  </a:lnTo>
                  <a:lnTo>
                    <a:pt x="196" y="9"/>
                  </a:lnTo>
                  <a:lnTo>
                    <a:pt x="203" y="14"/>
                  </a:lnTo>
                  <a:lnTo>
                    <a:pt x="210" y="19"/>
                  </a:lnTo>
                  <a:lnTo>
                    <a:pt x="215" y="25"/>
                  </a:lnTo>
                  <a:lnTo>
                    <a:pt x="218" y="32"/>
                  </a:lnTo>
                  <a:lnTo>
                    <a:pt x="218" y="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7" name="Freeform 53"/>
            <p:cNvSpPr>
              <a:spLocks/>
            </p:cNvSpPr>
            <p:nvPr/>
          </p:nvSpPr>
          <p:spPr bwMode="auto">
            <a:xfrm>
              <a:off x="1244" y="2653"/>
              <a:ext cx="75" cy="68"/>
            </a:xfrm>
            <a:custGeom>
              <a:avLst/>
              <a:gdLst>
                <a:gd name="T0" fmla="*/ 117 w 150"/>
                <a:gd name="T1" fmla="*/ 0 h 137"/>
                <a:gd name="T2" fmla="*/ 117 w 150"/>
                <a:gd name="T3" fmla="*/ 0 h 137"/>
                <a:gd name="T4" fmla="*/ 78 w 150"/>
                <a:gd name="T5" fmla="*/ 6 h 137"/>
                <a:gd name="T6" fmla="*/ 47 w 150"/>
                <a:gd name="T7" fmla="*/ 11 h 137"/>
                <a:gd name="T8" fmla="*/ 17 w 150"/>
                <a:gd name="T9" fmla="*/ 18 h 137"/>
                <a:gd name="T10" fmla="*/ 17 w 150"/>
                <a:gd name="T11" fmla="*/ 18 h 137"/>
                <a:gd name="T12" fmla="*/ 8 w 150"/>
                <a:gd name="T13" fmla="*/ 62 h 137"/>
                <a:gd name="T14" fmla="*/ 3 w 150"/>
                <a:gd name="T15" fmla="*/ 93 h 137"/>
                <a:gd name="T16" fmla="*/ 0 w 150"/>
                <a:gd name="T17" fmla="*/ 114 h 137"/>
                <a:gd name="T18" fmla="*/ 0 w 150"/>
                <a:gd name="T19" fmla="*/ 114 h 137"/>
                <a:gd name="T20" fmla="*/ 1 w 150"/>
                <a:gd name="T21" fmla="*/ 116 h 137"/>
                <a:gd name="T22" fmla="*/ 3 w 150"/>
                <a:gd name="T23" fmla="*/ 118 h 137"/>
                <a:gd name="T24" fmla="*/ 15 w 150"/>
                <a:gd name="T25" fmla="*/ 121 h 137"/>
                <a:gd name="T26" fmla="*/ 52 w 150"/>
                <a:gd name="T27" fmla="*/ 125 h 137"/>
                <a:gd name="T28" fmla="*/ 92 w 150"/>
                <a:gd name="T29" fmla="*/ 130 h 137"/>
                <a:gd name="T30" fmla="*/ 108 w 150"/>
                <a:gd name="T31" fmla="*/ 133 h 137"/>
                <a:gd name="T32" fmla="*/ 119 w 150"/>
                <a:gd name="T33" fmla="*/ 137 h 137"/>
                <a:gd name="T34" fmla="*/ 119 w 150"/>
                <a:gd name="T35" fmla="*/ 137 h 137"/>
                <a:gd name="T36" fmla="*/ 122 w 150"/>
                <a:gd name="T37" fmla="*/ 137 h 137"/>
                <a:gd name="T38" fmla="*/ 126 w 150"/>
                <a:gd name="T39" fmla="*/ 137 h 137"/>
                <a:gd name="T40" fmla="*/ 129 w 150"/>
                <a:gd name="T41" fmla="*/ 135 h 137"/>
                <a:gd name="T42" fmla="*/ 131 w 150"/>
                <a:gd name="T43" fmla="*/ 133 h 137"/>
                <a:gd name="T44" fmla="*/ 136 w 150"/>
                <a:gd name="T45" fmla="*/ 123 h 137"/>
                <a:gd name="T46" fmla="*/ 141 w 150"/>
                <a:gd name="T47" fmla="*/ 111 h 137"/>
                <a:gd name="T48" fmla="*/ 145 w 150"/>
                <a:gd name="T49" fmla="*/ 95 h 137"/>
                <a:gd name="T50" fmla="*/ 147 w 150"/>
                <a:gd name="T51" fmla="*/ 77 h 137"/>
                <a:gd name="T52" fmla="*/ 150 w 150"/>
                <a:gd name="T53" fmla="*/ 41 h 137"/>
                <a:gd name="T54" fmla="*/ 150 w 150"/>
                <a:gd name="T55" fmla="*/ 41 h 137"/>
                <a:gd name="T56" fmla="*/ 150 w 150"/>
                <a:gd name="T57" fmla="*/ 25 h 137"/>
                <a:gd name="T58" fmla="*/ 148 w 150"/>
                <a:gd name="T59" fmla="*/ 13 h 137"/>
                <a:gd name="T60" fmla="*/ 145 w 150"/>
                <a:gd name="T61" fmla="*/ 6 h 137"/>
                <a:gd name="T62" fmla="*/ 140 w 150"/>
                <a:gd name="T63" fmla="*/ 2 h 137"/>
                <a:gd name="T64" fmla="*/ 136 w 150"/>
                <a:gd name="T65" fmla="*/ 0 h 137"/>
                <a:gd name="T66" fmla="*/ 129 w 150"/>
                <a:gd name="T67" fmla="*/ 0 h 137"/>
                <a:gd name="T68" fmla="*/ 117 w 150"/>
                <a:gd name="T69" fmla="*/ 0 h 137"/>
                <a:gd name="T70" fmla="*/ 117 w 150"/>
                <a:gd name="T71"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0" h="137">
                  <a:moveTo>
                    <a:pt x="117" y="0"/>
                  </a:moveTo>
                  <a:lnTo>
                    <a:pt x="117" y="0"/>
                  </a:lnTo>
                  <a:lnTo>
                    <a:pt x="78" y="6"/>
                  </a:lnTo>
                  <a:lnTo>
                    <a:pt x="47" y="11"/>
                  </a:lnTo>
                  <a:lnTo>
                    <a:pt x="17" y="18"/>
                  </a:lnTo>
                  <a:lnTo>
                    <a:pt x="17" y="18"/>
                  </a:lnTo>
                  <a:lnTo>
                    <a:pt x="8" y="62"/>
                  </a:lnTo>
                  <a:lnTo>
                    <a:pt x="3" y="93"/>
                  </a:lnTo>
                  <a:lnTo>
                    <a:pt x="0" y="114"/>
                  </a:lnTo>
                  <a:lnTo>
                    <a:pt x="0" y="114"/>
                  </a:lnTo>
                  <a:lnTo>
                    <a:pt x="1" y="116"/>
                  </a:lnTo>
                  <a:lnTo>
                    <a:pt x="3" y="118"/>
                  </a:lnTo>
                  <a:lnTo>
                    <a:pt x="15" y="121"/>
                  </a:lnTo>
                  <a:lnTo>
                    <a:pt x="52" y="125"/>
                  </a:lnTo>
                  <a:lnTo>
                    <a:pt x="92" y="130"/>
                  </a:lnTo>
                  <a:lnTo>
                    <a:pt x="108" y="133"/>
                  </a:lnTo>
                  <a:lnTo>
                    <a:pt x="119" y="137"/>
                  </a:lnTo>
                  <a:lnTo>
                    <a:pt x="119" y="137"/>
                  </a:lnTo>
                  <a:lnTo>
                    <a:pt x="122" y="137"/>
                  </a:lnTo>
                  <a:lnTo>
                    <a:pt x="126" y="137"/>
                  </a:lnTo>
                  <a:lnTo>
                    <a:pt x="129" y="135"/>
                  </a:lnTo>
                  <a:lnTo>
                    <a:pt x="131" y="133"/>
                  </a:lnTo>
                  <a:lnTo>
                    <a:pt x="136" y="123"/>
                  </a:lnTo>
                  <a:lnTo>
                    <a:pt x="141" y="111"/>
                  </a:lnTo>
                  <a:lnTo>
                    <a:pt x="145" y="95"/>
                  </a:lnTo>
                  <a:lnTo>
                    <a:pt x="147" y="77"/>
                  </a:lnTo>
                  <a:lnTo>
                    <a:pt x="150" y="41"/>
                  </a:lnTo>
                  <a:lnTo>
                    <a:pt x="150" y="41"/>
                  </a:lnTo>
                  <a:lnTo>
                    <a:pt x="150" y="25"/>
                  </a:lnTo>
                  <a:lnTo>
                    <a:pt x="148" y="13"/>
                  </a:lnTo>
                  <a:lnTo>
                    <a:pt x="145" y="6"/>
                  </a:lnTo>
                  <a:lnTo>
                    <a:pt x="140" y="2"/>
                  </a:lnTo>
                  <a:lnTo>
                    <a:pt x="136" y="0"/>
                  </a:lnTo>
                  <a:lnTo>
                    <a:pt x="129" y="0"/>
                  </a:lnTo>
                  <a:lnTo>
                    <a:pt x="117" y="0"/>
                  </a:lnTo>
                  <a:lnTo>
                    <a:pt x="117"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38" name="Group 4"/>
          <p:cNvGrpSpPr>
            <a:grpSpLocks noChangeAspect="1"/>
          </p:cNvGrpSpPr>
          <p:nvPr/>
        </p:nvGrpSpPr>
        <p:grpSpPr bwMode="auto">
          <a:xfrm flipH="1">
            <a:off x="7816445" y="2422985"/>
            <a:ext cx="1145288" cy="4046693"/>
            <a:chOff x="1364" y="1710"/>
            <a:chExt cx="720" cy="2544"/>
          </a:xfrm>
        </p:grpSpPr>
        <p:sp>
          <p:nvSpPr>
            <p:cNvPr id="139" name="Freeform 5"/>
            <p:cNvSpPr>
              <a:spLocks/>
            </p:cNvSpPr>
            <p:nvPr/>
          </p:nvSpPr>
          <p:spPr bwMode="auto">
            <a:xfrm>
              <a:off x="1760" y="4082"/>
              <a:ext cx="226" cy="170"/>
            </a:xfrm>
            <a:custGeom>
              <a:avLst/>
              <a:gdLst>
                <a:gd name="T0" fmla="*/ 12 w 226"/>
                <a:gd name="T1" fmla="*/ 30 h 170"/>
                <a:gd name="T2" fmla="*/ 12 w 226"/>
                <a:gd name="T3" fmla="*/ 30 h 170"/>
                <a:gd name="T4" fmla="*/ 6 w 226"/>
                <a:gd name="T5" fmla="*/ 36 h 170"/>
                <a:gd name="T6" fmla="*/ 4 w 226"/>
                <a:gd name="T7" fmla="*/ 42 h 170"/>
                <a:gd name="T8" fmla="*/ 0 w 226"/>
                <a:gd name="T9" fmla="*/ 54 h 170"/>
                <a:gd name="T10" fmla="*/ 0 w 226"/>
                <a:gd name="T11" fmla="*/ 54 h 170"/>
                <a:gd name="T12" fmla="*/ 0 w 226"/>
                <a:gd name="T13" fmla="*/ 62 h 170"/>
                <a:gd name="T14" fmla="*/ 2 w 226"/>
                <a:gd name="T15" fmla="*/ 70 h 170"/>
                <a:gd name="T16" fmla="*/ 8 w 226"/>
                <a:gd name="T17" fmla="*/ 76 h 170"/>
                <a:gd name="T18" fmla="*/ 14 w 226"/>
                <a:gd name="T19" fmla="*/ 80 h 170"/>
                <a:gd name="T20" fmla="*/ 14 w 226"/>
                <a:gd name="T21" fmla="*/ 80 h 170"/>
                <a:gd name="T22" fmla="*/ 42 w 226"/>
                <a:gd name="T23" fmla="*/ 90 h 170"/>
                <a:gd name="T24" fmla="*/ 58 w 226"/>
                <a:gd name="T25" fmla="*/ 98 h 170"/>
                <a:gd name="T26" fmla="*/ 64 w 226"/>
                <a:gd name="T27" fmla="*/ 102 h 170"/>
                <a:gd name="T28" fmla="*/ 70 w 226"/>
                <a:gd name="T29" fmla="*/ 106 h 170"/>
                <a:gd name="T30" fmla="*/ 70 w 226"/>
                <a:gd name="T31" fmla="*/ 106 h 170"/>
                <a:gd name="T32" fmla="*/ 82 w 226"/>
                <a:gd name="T33" fmla="*/ 120 h 170"/>
                <a:gd name="T34" fmla="*/ 98 w 226"/>
                <a:gd name="T35" fmla="*/ 136 h 170"/>
                <a:gd name="T36" fmla="*/ 114 w 226"/>
                <a:gd name="T37" fmla="*/ 150 h 170"/>
                <a:gd name="T38" fmla="*/ 122 w 226"/>
                <a:gd name="T39" fmla="*/ 154 h 170"/>
                <a:gd name="T40" fmla="*/ 130 w 226"/>
                <a:gd name="T41" fmla="*/ 158 h 170"/>
                <a:gd name="T42" fmla="*/ 130 w 226"/>
                <a:gd name="T43" fmla="*/ 158 h 170"/>
                <a:gd name="T44" fmla="*/ 148 w 226"/>
                <a:gd name="T45" fmla="*/ 164 h 170"/>
                <a:gd name="T46" fmla="*/ 166 w 226"/>
                <a:gd name="T47" fmla="*/ 168 h 170"/>
                <a:gd name="T48" fmla="*/ 184 w 226"/>
                <a:gd name="T49" fmla="*/ 170 h 170"/>
                <a:gd name="T50" fmla="*/ 196 w 226"/>
                <a:gd name="T51" fmla="*/ 168 h 170"/>
                <a:gd name="T52" fmla="*/ 196 w 226"/>
                <a:gd name="T53" fmla="*/ 168 h 170"/>
                <a:gd name="T54" fmla="*/ 214 w 226"/>
                <a:gd name="T55" fmla="*/ 162 h 170"/>
                <a:gd name="T56" fmla="*/ 222 w 226"/>
                <a:gd name="T57" fmla="*/ 156 h 170"/>
                <a:gd name="T58" fmla="*/ 226 w 226"/>
                <a:gd name="T59" fmla="*/ 150 h 170"/>
                <a:gd name="T60" fmla="*/ 226 w 226"/>
                <a:gd name="T61" fmla="*/ 150 h 170"/>
                <a:gd name="T62" fmla="*/ 226 w 226"/>
                <a:gd name="T63" fmla="*/ 146 h 170"/>
                <a:gd name="T64" fmla="*/ 224 w 226"/>
                <a:gd name="T65" fmla="*/ 138 h 170"/>
                <a:gd name="T66" fmla="*/ 214 w 226"/>
                <a:gd name="T67" fmla="*/ 122 h 170"/>
                <a:gd name="T68" fmla="*/ 192 w 226"/>
                <a:gd name="T69" fmla="*/ 92 h 170"/>
                <a:gd name="T70" fmla="*/ 192 w 226"/>
                <a:gd name="T71" fmla="*/ 92 h 170"/>
                <a:gd name="T72" fmla="*/ 160 w 226"/>
                <a:gd name="T73" fmla="*/ 50 h 170"/>
                <a:gd name="T74" fmla="*/ 124 w 226"/>
                <a:gd name="T75" fmla="*/ 4 h 170"/>
                <a:gd name="T76" fmla="*/ 124 w 226"/>
                <a:gd name="T77" fmla="*/ 4 h 170"/>
                <a:gd name="T78" fmla="*/ 120 w 226"/>
                <a:gd name="T79" fmla="*/ 0 h 170"/>
                <a:gd name="T80" fmla="*/ 116 w 226"/>
                <a:gd name="T81" fmla="*/ 0 h 170"/>
                <a:gd name="T82" fmla="*/ 102 w 226"/>
                <a:gd name="T83" fmla="*/ 0 h 170"/>
                <a:gd name="T84" fmla="*/ 82 w 226"/>
                <a:gd name="T85" fmla="*/ 4 h 170"/>
                <a:gd name="T86" fmla="*/ 62 w 226"/>
                <a:gd name="T87" fmla="*/ 10 h 170"/>
                <a:gd name="T88" fmla="*/ 28 w 226"/>
                <a:gd name="T89" fmla="*/ 24 h 170"/>
                <a:gd name="T90" fmla="*/ 12 w 226"/>
                <a:gd name="T91" fmla="*/ 30 h 170"/>
                <a:gd name="T92" fmla="*/ 12 w 226"/>
                <a:gd name="T93" fmla="*/ 3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6" h="170">
                  <a:moveTo>
                    <a:pt x="12" y="30"/>
                  </a:moveTo>
                  <a:lnTo>
                    <a:pt x="12" y="30"/>
                  </a:lnTo>
                  <a:lnTo>
                    <a:pt x="6" y="36"/>
                  </a:lnTo>
                  <a:lnTo>
                    <a:pt x="4" y="42"/>
                  </a:lnTo>
                  <a:lnTo>
                    <a:pt x="0" y="54"/>
                  </a:lnTo>
                  <a:lnTo>
                    <a:pt x="0" y="54"/>
                  </a:lnTo>
                  <a:lnTo>
                    <a:pt x="0" y="62"/>
                  </a:lnTo>
                  <a:lnTo>
                    <a:pt x="2" y="70"/>
                  </a:lnTo>
                  <a:lnTo>
                    <a:pt x="8" y="76"/>
                  </a:lnTo>
                  <a:lnTo>
                    <a:pt x="14" y="80"/>
                  </a:lnTo>
                  <a:lnTo>
                    <a:pt x="14" y="80"/>
                  </a:lnTo>
                  <a:lnTo>
                    <a:pt x="42" y="90"/>
                  </a:lnTo>
                  <a:lnTo>
                    <a:pt x="58" y="98"/>
                  </a:lnTo>
                  <a:lnTo>
                    <a:pt x="64" y="102"/>
                  </a:lnTo>
                  <a:lnTo>
                    <a:pt x="70" y="106"/>
                  </a:lnTo>
                  <a:lnTo>
                    <a:pt x="70" y="106"/>
                  </a:lnTo>
                  <a:lnTo>
                    <a:pt x="82" y="120"/>
                  </a:lnTo>
                  <a:lnTo>
                    <a:pt x="98" y="136"/>
                  </a:lnTo>
                  <a:lnTo>
                    <a:pt x="114" y="150"/>
                  </a:lnTo>
                  <a:lnTo>
                    <a:pt x="122" y="154"/>
                  </a:lnTo>
                  <a:lnTo>
                    <a:pt x="130" y="158"/>
                  </a:lnTo>
                  <a:lnTo>
                    <a:pt x="130" y="158"/>
                  </a:lnTo>
                  <a:lnTo>
                    <a:pt x="148" y="164"/>
                  </a:lnTo>
                  <a:lnTo>
                    <a:pt x="166" y="168"/>
                  </a:lnTo>
                  <a:lnTo>
                    <a:pt x="184" y="170"/>
                  </a:lnTo>
                  <a:lnTo>
                    <a:pt x="196" y="168"/>
                  </a:lnTo>
                  <a:lnTo>
                    <a:pt x="196" y="168"/>
                  </a:lnTo>
                  <a:lnTo>
                    <a:pt x="214" y="162"/>
                  </a:lnTo>
                  <a:lnTo>
                    <a:pt x="222" y="156"/>
                  </a:lnTo>
                  <a:lnTo>
                    <a:pt x="226" y="150"/>
                  </a:lnTo>
                  <a:lnTo>
                    <a:pt x="226" y="150"/>
                  </a:lnTo>
                  <a:lnTo>
                    <a:pt x="226" y="146"/>
                  </a:lnTo>
                  <a:lnTo>
                    <a:pt x="224" y="138"/>
                  </a:lnTo>
                  <a:lnTo>
                    <a:pt x="214" y="122"/>
                  </a:lnTo>
                  <a:lnTo>
                    <a:pt x="192" y="92"/>
                  </a:lnTo>
                  <a:lnTo>
                    <a:pt x="192" y="92"/>
                  </a:lnTo>
                  <a:lnTo>
                    <a:pt x="160" y="50"/>
                  </a:lnTo>
                  <a:lnTo>
                    <a:pt x="124" y="4"/>
                  </a:lnTo>
                  <a:lnTo>
                    <a:pt x="124" y="4"/>
                  </a:lnTo>
                  <a:lnTo>
                    <a:pt x="120" y="0"/>
                  </a:lnTo>
                  <a:lnTo>
                    <a:pt x="116" y="0"/>
                  </a:lnTo>
                  <a:lnTo>
                    <a:pt x="102" y="0"/>
                  </a:lnTo>
                  <a:lnTo>
                    <a:pt x="82" y="4"/>
                  </a:lnTo>
                  <a:lnTo>
                    <a:pt x="62" y="10"/>
                  </a:lnTo>
                  <a:lnTo>
                    <a:pt x="28" y="24"/>
                  </a:lnTo>
                  <a:lnTo>
                    <a:pt x="12" y="30"/>
                  </a:lnTo>
                  <a:lnTo>
                    <a:pt x="12" y="3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0" name="Freeform 6"/>
            <p:cNvSpPr>
              <a:spLocks/>
            </p:cNvSpPr>
            <p:nvPr/>
          </p:nvSpPr>
          <p:spPr bwMode="auto">
            <a:xfrm>
              <a:off x="1760" y="4136"/>
              <a:ext cx="226" cy="116"/>
            </a:xfrm>
            <a:custGeom>
              <a:avLst/>
              <a:gdLst>
                <a:gd name="T0" fmla="*/ 0 w 226"/>
                <a:gd name="T1" fmla="*/ 0 h 116"/>
                <a:gd name="T2" fmla="*/ 0 w 226"/>
                <a:gd name="T3" fmla="*/ 0 h 116"/>
                <a:gd name="T4" fmla="*/ 0 w 226"/>
                <a:gd name="T5" fmla="*/ 8 h 116"/>
                <a:gd name="T6" fmla="*/ 2 w 226"/>
                <a:gd name="T7" fmla="*/ 16 h 116"/>
                <a:gd name="T8" fmla="*/ 8 w 226"/>
                <a:gd name="T9" fmla="*/ 22 h 116"/>
                <a:gd name="T10" fmla="*/ 14 w 226"/>
                <a:gd name="T11" fmla="*/ 26 h 116"/>
                <a:gd name="T12" fmla="*/ 14 w 226"/>
                <a:gd name="T13" fmla="*/ 26 h 116"/>
                <a:gd name="T14" fmla="*/ 42 w 226"/>
                <a:gd name="T15" fmla="*/ 36 h 116"/>
                <a:gd name="T16" fmla="*/ 58 w 226"/>
                <a:gd name="T17" fmla="*/ 44 h 116"/>
                <a:gd name="T18" fmla="*/ 64 w 226"/>
                <a:gd name="T19" fmla="*/ 48 h 116"/>
                <a:gd name="T20" fmla="*/ 70 w 226"/>
                <a:gd name="T21" fmla="*/ 52 h 116"/>
                <a:gd name="T22" fmla="*/ 70 w 226"/>
                <a:gd name="T23" fmla="*/ 52 h 116"/>
                <a:gd name="T24" fmla="*/ 82 w 226"/>
                <a:gd name="T25" fmla="*/ 66 h 116"/>
                <a:gd name="T26" fmla="*/ 98 w 226"/>
                <a:gd name="T27" fmla="*/ 82 h 116"/>
                <a:gd name="T28" fmla="*/ 114 w 226"/>
                <a:gd name="T29" fmla="*/ 96 h 116"/>
                <a:gd name="T30" fmla="*/ 122 w 226"/>
                <a:gd name="T31" fmla="*/ 100 h 116"/>
                <a:gd name="T32" fmla="*/ 130 w 226"/>
                <a:gd name="T33" fmla="*/ 104 h 116"/>
                <a:gd name="T34" fmla="*/ 130 w 226"/>
                <a:gd name="T35" fmla="*/ 104 h 116"/>
                <a:gd name="T36" fmla="*/ 146 w 226"/>
                <a:gd name="T37" fmla="*/ 110 h 116"/>
                <a:gd name="T38" fmla="*/ 160 w 226"/>
                <a:gd name="T39" fmla="*/ 114 h 116"/>
                <a:gd name="T40" fmla="*/ 176 w 226"/>
                <a:gd name="T41" fmla="*/ 116 h 116"/>
                <a:gd name="T42" fmla="*/ 196 w 226"/>
                <a:gd name="T43" fmla="*/ 114 h 116"/>
                <a:gd name="T44" fmla="*/ 196 w 226"/>
                <a:gd name="T45" fmla="*/ 114 h 116"/>
                <a:gd name="T46" fmla="*/ 206 w 226"/>
                <a:gd name="T47" fmla="*/ 112 h 116"/>
                <a:gd name="T48" fmla="*/ 214 w 226"/>
                <a:gd name="T49" fmla="*/ 108 h 116"/>
                <a:gd name="T50" fmla="*/ 222 w 226"/>
                <a:gd name="T51" fmla="*/ 104 h 116"/>
                <a:gd name="T52" fmla="*/ 226 w 226"/>
                <a:gd name="T53" fmla="*/ 96 h 116"/>
                <a:gd name="T54" fmla="*/ 226 w 226"/>
                <a:gd name="T55" fmla="*/ 96 h 116"/>
                <a:gd name="T56" fmla="*/ 216 w 226"/>
                <a:gd name="T57" fmla="*/ 100 h 116"/>
                <a:gd name="T58" fmla="*/ 204 w 226"/>
                <a:gd name="T59" fmla="*/ 102 h 116"/>
                <a:gd name="T60" fmla="*/ 192 w 226"/>
                <a:gd name="T61" fmla="*/ 102 h 116"/>
                <a:gd name="T62" fmla="*/ 192 w 226"/>
                <a:gd name="T63" fmla="*/ 102 h 116"/>
                <a:gd name="T64" fmla="*/ 180 w 226"/>
                <a:gd name="T65" fmla="*/ 104 h 116"/>
                <a:gd name="T66" fmla="*/ 164 w 226"/>
                <a:gd name="T67" fmla="*/ 102 h 116"/>
                <a:gd name="T68" fmla="*/ 154 w 226"/>
                <a:gd name="T69" fmla="*/ 100 h 116"/>
                <a:gd name="T70" fmla="*/ 146 w 226"/>
                <a:gd name="T71" fmla="*/ 98 h 116"/>
                <a:gd name="T72" fmla="*/ 136 w 226"/>
                <a:gd name="T73" fmla="*/ 92 h 116"/>
                <a:gd name="T74" fmla="*/ 126 w 226"/>
                <a:gd name="T75" fmla="*/ 86 h 116"/>
                <a:gd name="T76" fmla="*/ 126 w 226"/>
                <a:gd name="T77" fmla="*/ 86 h 116"/>
                <a:gd name="T78" fmla="*/ 116 w 226"/>
                <a:gd name="T79" fmla="*/ 78 h 116"/>
                <a:gd name="T80" fmla="*/ 108 w 226"/>
                <a:gd name="T81" fmla="*/ 70 h 116"/>
                <a:gd name="T82" fmla="*/ 92 w 226"/>
                <a:gd name="T83" fmla="*/ 52 h 116"/>
                <a:gd name="T84" fmla="*/ 84 w 226"/>
                <a:gd name="T85" fmla="*/ 44 h 116"/>
                <a:gd name="T86" fmla="*/ 74 w 226"/>
                <a:gd name="T87" fmla="*/ 36 h 116"/>
                <a:gd name="T88" fmla="*/ 62 w 226"/>
                <a:gd name="T89" fmla="*/ 30 h 116"/>
                <a:gd name="T90" fmla="*/ 46 w 226"/>
                <a:gd name="T91" fmla="*/ 26 h 116"/>
                <a:gd name="T92" fmla="*/ 46 w 226"/>
                <a:gd name="T93" fmla="*/ 26 h 116"/>
                <a:gd name="T94" fmla="*/ 32 w 226"/>
                <a:gd name="T95" fmla="*/ 22 h 116"/>
                <a:gd name="T96" fmla="*/ 20 w 226"/>
                <a:gd name="T97" fmla="*/ 18 h 116"/>
                <a:gd name="T98" fmla="*/ 6 w 226"/>
                <a:gd name="T99" fmla="*/ 8 h 116"/>
                <a:gd name="T100" fmla="*/ 2 w 226"/>
                <a:gd name="T101" fmla="*/ 2 h 116"/>
                <a:gd name="T102" fmla="*/ 0 w 226"/>
                <a:gd name="T103" fmla="*/ 0 h 116"/>
                <a:gd name="T104" fmla="*/ 0 w 226"/>
                <a:gd name="T10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6" h="116">
                  <a:moveTo>
                    <a:pt x="0" y="0"/>
                  </a:moveTo>
                  <a:lnTo>
                    <a:pt x="0" y="0"/>
                  </a:lnTo>
                  <a:lnTo>
                    <a:pt x="0" y="8"/>
                  </a:lnTo>
                  <a:lnTo>
                    <a:pt x="2" y="16"/>
                  </a:lnTo>
                  <a:lnTo>
                    <a:pt x="8" y="22"/>
                  </a:lnTo>
                  <a:lnTo>
                    <a:pt x="14" y="26"/>
                  </a:lnTo>
                  <a:lnTo>
                    <a:pt x="14" y="26"/>
                  </a:lnTo>
                  <a:lnTo>
                    <a:pt x="42" y="36"/>
                  </a:lnTo>
                  <a:lnTo>
                    <a:pt x="58" y="44"/>
                  </a:lnTo>
                  <a:lnTo>
                    <a:pt x="64" y="48"/>
                  </a:lnTo>
                  <a:lnTo>
                    <a:pt x="70" y="52"/>
                  </a:lnTo>
                  <a:lnTo>
                    <a:pt x="70" y="52"/>
                  </a:lnTo>
                  <a:lnTo>
                    <a:pt x="82" y="66"/>
                  </a:lnTo>
                  <a:lnTo>
                    <a:pt x="98" y="82"/>
                  </a:lnTo>
                  <a:lnTo>
                    <a:pt x="114" y="96"/>
                  </a:lnTo>
                  <a:lnTo>
                    <a:pt x="122" y="100"/>
                  </a:lnTo>
                  <a:lnTo>
                    <a:pt x="130" y="104"/>
                  </a:lnTo>
                  <a:lnTo>
                    <a:pt x="130" y="104"/>
                  </a:lnTo>
                  <a:lnTo>
                    <a:pt x="146" y="110"/>
                  </a:lnTo>
                  <a:lnTo>
                    <a:pt x="160" y="114"/>
                  </a:lnTo>
                  <a:lnTo>
                    <a:pt x="176" y="116"/>
                  </a:lnTo>
                  <a:lnTo>
                    <a:pt x="196" y="114"/>
                  </a:lnTo>
                  <a:lnTo>
                    <a:pt x="196" y="114"/>
                  </a:lnTo>
                  <a:lnTo>
                    <a:pt x="206" y="112"/>
                  </a:lnTo>
                  <a:lnTo>
                    <a:pt x="214" y="108"/>
                  </a:lnTo>
                  <a:lnTo>
                    <a:pt x="222" y="104"/>
                  </a:lnTo>
                  <a:lnTo>
                    <a:pt x="226" y="96"/>
                  </a:lnTo>
                  <a:lnTo>
                    <a:pt x="226" y="96"/>
                  </a:lnTo>
                  <a:lnTo>
                    <a:pt x="216" y="100"/>
                  </a:lnTo>
                  <a:lnTo>
                    <a:pt x="204" y="102"/>
                  </a:lnTo>
                  <a:lnTo>
                    <a:pt x="192" y="102"/>
                  </a:lnTo>
                  <a:lnTo>
                    <a:pt x="192" y="102"/>
                  </a:lnTo>
                  <a:lnTo>
                    <a:pt x="180" y="104"/>
                  </a:lnTo>
                  <a:lnTo>
                    <a:pt x="164" y="102"/>
                  </a:lnTo>
                  <a:lnTo>
                    <a:pt x="154" y="100"/>
                  </a:lnTo>
                  <a:lnTo>
                    <a:pt x="146" y="98"/>
                  </a:lnTo>
                  <a:lnTo>
                    <a:pt x="136" y="92"/>
                  </a:lnTo>
                  <a:lnTo>
                    <a:pt x="126" y="86"/>
                  </a:lnTo>
                  <a:lnTo>
                    <a:pt x="126" y="86"/>
                  </a:lnTo>
                  <a:lnTo>
                    <a:pt x="116" y="78"/>
                  </a:lnTo>
                  <a:lnTo>
                    <a:pt x="108" y="70"/>
                  </a:lnTo>
                  <a:lnTo>
                    <a:pt x="92" y="52"/>
                  </a:lnTo>
                  <a:lnTo>
                    <a:pt x="84" y="44"/>
                  </a:lnTo>
                  <a:lnTo>
                    <a:pt x="74" y="36"/>
                  </a:lnTo>
                  <a:lnTo>
                    <a:pt x="62" y="30"/>
                  </a:lnTo>
                  <a:lnTo>
                    <a:pt x="46" y="26"/>
                  </a:lnTo>
                  <a:lnTo>
                    <a:pt x="46" y="26"/>
                  </a:lnTo>
                  <a:lnTo>
                    <a:pt x="32" y="22"/>
                  </a:lnTo>
                  <a:lnTo>
                    <a:pt x="20" y="18"/>
                  </a:lnTo>
                  <a:lnTo>
                    <a:pt x="6" y="8"/>
                  </a:lnTo>
                  <a:lnTo>
                    <a:pt x="2" y="2"/>
                  </a:lnTo>
                  <a:lnTo>
                    <a:pt x="0" y="0"/>
                  </a:lnTo>
                  <a:lnTo>
                    <a:pt x="0" y="0"/>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1" name="Freeform 7"/>
            <p:cNvSpPr>
              <a:spLocks/>
            </p:cNvSpPr>
            <p:nvPr/>
          </p:nvSpPr>
          <p:spPr bwMode="auto">
            <a:xfrm>
              <a:off x="1470" y="4036"/>
              <a:ext cx="180" cy="218"/>
            </a:xfrm>
            <a:custGeom>
              <a:avLst/>
              <a:gdLst>
                <a:gd name="T0" fmla="*/ 178 w 180"/>
                <a:gd name="T1" fmla="*/ 64 h 218"/>
                <a:gd name="T2" fmla="*/ 178 w 180"/>
                <a:gd name="T3" fmla="*/ 64 h 218"/>
                <a:gd name="T4" fmla="*/ 180 w 180"/>
                <a:gd name="T5" fmla="*/ 78 h 218"/>
                <a:gd name="T6" fmla="*/ 180 w 180"/>
                <a:gd name="T7" fmla="*/ 90 h 218"/>
                <a:gd name="T8" fmla="*/ 180 w 180"/>
                <a:gd name="T9" fmla="*/ 90 h 218"/>
                <a:gd name="T10" fmla="*/ 178 w 180"/>
                <a:gd name="T11" fmla="*/ 100 h 218"/>
                <a:gd name="T12" fmla="*/ 174 w 180"/>
                <a:gd name="T13" fmla="*/ 108 h 218"/>
                <a:gd name="T14" fmla="*/ 174 w 180"/>
                <a:gd name="T15" fmla="*/ 108 h 218"/>
                <a:gd name="T16" fmla="*/ 166 w 180"/>
                <a:gd name="T17" fmla="*/ 116 h 218"/>
                <a:gd name="T18" fmla="*/ 154 w 180"/>
                <a:gd name="T19" fmla="*/ 124 h 218"/>
                <a:gd name="T20" fmla="*/ 144 w 180"/>
                <a:gd name="T21" fmla="*/ 134 h 218"/>
                <a:gd name="T22" fmla="*/ 140 w 180"/>
                <a:gd name="T23" fmla="*/ 140 h 218"/>
                <a:gd name="T24" fmla="*/ 138 w 180"/>
                <a:gd name="T25" fmla="*/ 146 h 218"/>
                <a:gd name="T26" fmla="*/ 138 w 180"/>
                <a:gd name="T27" fmla="*/ 146 h 218"/>
                <a:gd name="T28" fmla="*/ 134 w 180"/>
                <a:gd name="T29" fmla="*/ 160 h 218"/>
                <a:gd name="T30" fmla="*/ 130 w 180"/>
                <a:gd name="T31" fmla="*/ 172 h 218"/>
                <a:gd name="T32" fmla="*/ 126 w 180"/>
                <a:gd name="T33" fmla="*/ 180 h 218"/>
                <a:gd name="T34" fmla="*/ 122 w 180"/>
                <a:gd name="T35" fmla="*/ 186 h 218"/>
                <a:gd name="T36" fmla="*/ 114 w 180"/>
                <a:gd name="T37" fmla="*/ 192 h 218"/>
                <a:gd name="T38" fmla="*/ 104 w 180"/>
                <a:gd name="T39" fmla="*/ 198 h 218"/>
                <a:gd name="T40" fmla="*/ 104 w 180"/>
                <a:gd name="T41" fmla="*/ 198 h 218"/>
                <a:gd name="T42" fmla="*/ 80 w 180"/>
                <a:gd name="T43" fmla="*/ 208 h 218"/>
                <a:gd name="T44" fmla="*/ 62 w 180"/>
                <a:gd name="T45" fmla="*/ 214 h 218"/>
                <a:gd name="T46" fmla="*/ 46 w 180"/>
                <a:gd name="T47" fmla="*/ 218 h 218"/>
                <a:gd name="T48" fmla="*/ 36 w 180"/>
                <a:gd name="T49" fmla="*/ 218 h 218"/>
                <a:gd name="T50" fmla="*/ 36 w 180"/>
                <a:gd name="T51" fmla="*/ 218 h 218"/>
                <a:gd name="T52" fmla="*/ 24 w 180"/>
                <a:gd name="T53" fmla="*/ 218 h 218"/>
                <a:gd name="T54" fmla="*/ 18 w 180"/>
                <a:gd name="T55" fmla="*/ 218 h 218"/>
                <a:gd name="T56" fmla="*/ 12 w 180"/>
                <a:gd name="T57" fmla="*/ 218 h 218"/>
                <a:gd name="T58" fmla="*/ 6 w 180"/>
                <a:gd name="T59" fmla="*/ 214 h 218"/>
                <a:gd name="T60" fmla="*/ 2 w 180"/>
                <a:gd name="T61" fmla="*/ 210 h 218"/>
                <a:gd name="T62" fmla="*/ 0 w 180"/>
                <a:gd name="T63" fmla="*/ 202 h 218"/>
                <a:gd name="T64" fmla="*/ 2 w 180"/>
                <a:gd name="T65" fmla="*/ 192 h 218"/>
                <a:gd name="T66" fmla="*/ 2 w 180"/>
                <a:gd name="T67" fmla="*/ 192 h 218"/>
                <a:gd name="T68" fmla="*/ 8 w 180"/>
                <a:gd name="T69" fmla="*/ 168 h 218"/>
                <a:gd name="T70" fmla="*/ 14 w 180"/>
                <a:gd name="T71" fmla="*/ 148 h 218"/>
                <a:gd name="T72" fmla="*/ 26 w 180"/>
                <a:gd name="T73" fmla="*/ 128 h 218"/>
                <a:gd name="T74" fmla="*/ 40 w 180"/>
                <a:gd name="T75" fmla="*/ 108 h 218"/>
                <a:gd name="T76" fmla="*/ 40 w 180"/>
                <a:gd name="T77" fmla="*/ 108 h 218"/>
                <a:gd name="T78" fmla="*/ 48 w 180"/>
                <a:gd name="T79" fmla="*/ 96 h 218"/>
                <a:gd name="T80" fmla="*/ 56 w 180"/>
                <a:gd name="T81" fmla="*/ 80 h 218"/>
                <a:gd name="T82" fmla="*/ 76 w 180"/>
                <a:gd name="T83" fmla="*/ 44 h 218"/>
                <a:gd name="T84" fmla="*/ 94 w 180"/>
                <a:gd name="T85" fmla="*/ 0 h 218"/>
                <a:gd name="T86" fmla="*/ 178 w 180"/>
                <a:gd name="T87" fmla="*/ 6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0" h="218">
                  <a:moveTo>
                    <a:pt x="178" y="64"/>
                  </a:moveTo>
                  <a:lnTo>
                    <a:pt x="178" y="64"/>
                  </a:lnTo>
                  <a:lnTo>
                    <a:pt x="180" y="78"/>
                  </a:lnTo>
                  <a:lnTo>
                    <a:pt x="180" y="90"/>
                  </a:lnTo>
                  <a:lnTo>
                    <a:pt x="180" y="90"/>
                  </a:lnTo>
                  <a:lnTo>
                    <a:pt x="178" y="100"/>
                  </a:lnTo>
                  <a:lnTo>
                    <a:pt x="174" y="108"/>
                  </a:lnTo>
                  <a:lnTo>
                    <a:pt x="174" y="108"/>
                  </a:lnTo>
                  <a:lnTo>
                    <a:pt x="166" y="116"/>
                  </a:lnTo>
                  <a:lnTo>
                    <a:pt x="154" y="124"/>
                  </a:lnTo>
                  <a:lnTo>
                    <a:pt x="144" y="134"/>
                  </a:lnTo>
                  <a:lnTo>
                    <a:pt x="140" y="140"/>
                  </a:lnTo>
                  <a:lnTo>
                    <a:pt x="138" y="146"/>
                  </a:lnTo>
                  <a:lnTo>
                    <a:pt x="138" y="146"/>
                  </a:lnTo>
                  <a:lnTo>
                    <a:pt x="134" y="160"/>
                  </a:lnTo>
                  <a:lnTo>
                    <a:pt x="130" y="172"/>
                  </a:lnTo>
                  <a:lnTo>
                    <a:pt x="126" y="180"/>
                  </a:lnTo>
                  <a:lnTo>
                    <a:pt x="122" y="186"/>
                  </a:lnTo>
                  <a:lnTo>
                    <a:pt x="114" y="192"/>
                  </a:lnTo>
                  <a:lnTo>
                    <a:pt x="104" y="198"/>
                  </a:lnTo>
                  <a:lnTo>
                    <a:pt x="104" y="198"/>
                  </a:lnTo>
                  <a:lnTo>
                    <a:pt x="80" y="208"/>
                  </a:lnTo>
                  <a:lnTo>
                    <a:pt x="62" y="214"/>
                  </a:lnTo>
                  <a:lnTo>
                    <a:pt x="46" y="218"/>
                  </a:lnTo>
                  <a:lnTo>
                    <a:pt x="36" y="218"/>
                  </a:lnTo>
                  <a:lnTo>
                    <a:pt x="36" y="218"/>
                  </a:lnTo>
                  <a:lnTo>
                    <a:pt x="24" y="218"/>
                  </a:lnTo>
                  <a:lnTo>
                    <a:pt x="18" y="218"/>
                  </a:lnTo>
                  <a:lnTo>
                    <a:pt x="12" y="218"/>
                  </a:lnTo>
                  <a:lnTo>
                    <a:pt x="6" y="214"/>
                  </a:lnTo>
                  <a:lnTo>
                    <a:pt x="2" y="210"/>
                  </a:lnTo>
                  <a:lnTo>
                    <a:pt x="0" y="202"/>
                  </a:lnTo>
                  <a:lnTo>
                    <a:pt x="2" y="192"/>
                  </a:lnTo>
                  <a:lnTo>
                    <a:pt x="2" y="192"/>
                  </a:lnTo>
                  <a:lnTo>
                    <a:pt x="8" y="168"/>
                  </a:lnTo>
                  <a:lnTo>
                    <a:pt x="14" y="148"/>
                  </a:lnTo>
                  <a:lnTo>
                    <a:pt x="26" y="128"/>
                  </a:lnTo>
                  <a:lnTo>
                    <a:pt x="40" y="108"/>
                  </a:lnTo>
                  <a:lnTo>
                    <a:pt x="40" y="108"/>
                  </a:lnTo>
                  <a:lnTo>
                    <a:pt x="48" y="96"/>
                  </a:lnTo>
                  <a:lnTo>
                    <a:pt x="56" y="80"/>
                  </a:lnTo>
                  <a:lnTo>
                    <a:pt x="76" y="44"/>
                  </a:lnTo>
                  <a:lnTo>
                    <a:pt x="94" y="0"/>
                  </a:lnTo>
                  <a:lnTo>
                    <a:pt x="178" y="64"/>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2" name="Freeform 8"/>
            <p:cNvSpPr>
              <a:spLocks/>
            </p:cNvSpPr>
            <p:nvPr/>
          </p:nvSpPr>
          <p:spPr bwMode="auto">
            <a:xfrm>
              <a:off x="1470" y="4126"/>
              <a:ext cx="180" cy="128"/>
            </a:xfrm>
            <a:custGeom>
              <a:avLst/>
              <a:gdLst>
                <a:gd name="T0" fmla="*/ 2 w 180"/>
                <a:gd name="T1" fmla="*/ 102 h 128"/>
                <a:gd name="T2" fmla="*/ 2 w 180"/>
                <a:gd name="T3" fmla="*/ 102 h 128"/>
                <a:gd name="T4" fmla="*/ 0 w 180"/>
                <a:gd name="T5" fmla="*/ 112 h 128"/>
                <a:gd name="T6" fmla="*/ 2 w 180"/>
                <a:gd name="T7" fmla="*/ 120 h 128"/>
                <a:gd name="T8" fmla="*/ 6 w 180"/>
                <a:gd name="T9" fmla="*/ 124 h 128"/>
                <a:gd name="T10" fmla="*/ 12 w 180"/>
                <a:gd name="T11" fmla="*/ 128 h 128"/>
                <a:gd name="T12" fmla="*/ 18 w 180"/>
                <a:gd name="T13" fmla="*/ 128 h 128"/>
                <a:gd name="T14" fmla="*/ 24 w 180"/>
                <a:gd name="T15" fmla="*/ 128 h 128"/>
                <a:gd name="T16" fmla="*/ 36 w 180"/>
                <a:gd name="T17" fmla="*/ 128 h 128"/>
                <a:gd name="T18" fmla="*/ 36 w 180"/>
                <a:gd name="T19" fmla="*/ 128 h 128"/>
                <a:gd name="T20" fmla="*/ 46 w 180"/>
                <a:gd name="T21" fmla="*/ 128 h 128"/>
                <a:gd name="T22" fmla="*/ 62 w 180"/>
                <a:gd name="T23" fmla="*/ 124 h 128"/>
                <a:gd name="T24" fmla="*/ 80 w 180"/>
                <a:gd name="T25" fmla="*/ 118 h 128"/>
                <a:gd name="T26" fmla="*/ 104 w 180"/>
                <a:gd name="T27" fmla="*/ 108 h 128"/>
                <a:gd name="T28" fmla="*/ 104 w 180"/>
                <a:gd name="T29" fmla="*/ 108 h 128"/>
                <a:gd name="T30" fmla="*/ 114 w 180"/>
                <a:gd name="T31" fmla="*/ 102 h 128"/>
                <a:gd name="T32" fmla="*/ 122 w 180"/>
                <a:gd name="T33" fmla="*/ 96 h 128"/>
                <a:gd name="T34" fmla="*/ 126 w 180"/>
                <a:gd name="T35" fmla="*/ 90 h 128"/>
                <a:gd name="T36" fmla="*/ 130 w 180"/>
                <a:gd name="T37" fmla="*/ 82 h 128"/>
                <a:gd name="T38" fmla="*/ 134 w 180"/>
                <a:gd name="T39" fmla="*/ 70 h 128"/>
                <a:gd name="T40" fmla="*/ 138 w 180"/>
                <a:gd name="T41" fmla="*/ 56 h 128"/>
                <a:gd name="T42" fmla="*/ 138 w 180"/>
                <a:gd name="T43" fmla="*/ 56 h 128"/>
                <a:gd name="T44" fmla="*/ 140 w 180"/>
                <a:gd name="T45" fmla="*/ 50 h 128"/>
                <a:gd name="T46" fmla="*/ 144 w 180"/>
                <a:gd name="T47" fmla="*/ 44 h 128"/>
                <a:gd name="T48" fmla="*/ 154 w 180"/>
                <a:gd name="T49" fmla="*/ 34 h 128"/>
                <a:gd name="T50" fmla="*/ 166 w 180"/>
                <a:gd name="T51" fmla="*/ 26 h 128"/>
                <a:gd name="T52" fmla="*/ 174 w 180"/>
                <a:gd name="T53" fmla="*/ 18 h 128"/>
                <a:gd name="T54" fmla="*/ 174 w 180"/>
                <a:gd name="T55" fmla="*/ 18 h 128"/>
                <a:gd name="T56" fmla="*/ 178 w 180"/>
                <a:gd name="T57" fmla="*/ 10 h 128"/>
                <a:gd name="T58" fmla="*/ 180 w 180"/>
                <a:gd name="T59" fmla="*/ 0 h 128"/>
                <a:gd name="T60" fmla="*/ 180 w 180"/>
                <a:gd name="T61" fmla="*/ 0 h 128"/>
                <a:gd name="T62" fmla="*/ 176 w 180"/>
                <a:gd name="T63" fmla="*/ 4 h 128"/>
                <a:gd name="T64" fmla="*/ 160 w 180"/>
                <a:gd name="T65" fmla="*/ 16 h 128"/>
                <a:gd name="T66" fmla="*/ 160 w 180"/>
                <a:gd name="T67" fmla="*/ 16 h 128"/>
                <a:gd name="T68" fmla="*/ 150 w 180"/>
                <a:gd name="T69" fmla="*/ 22 h 128"/>
                <a:gd name="T70" fmla="*/ 138 w 180"/>
                <a:gd name="T71" fmla="*/ 30 h 128"/>
                <a:gd name="T72" fmla="*/ 134 w 180"/>
                <a:gd name="T73" fmla="*/ 34 h 128"/>
                <a:gd name="T74" fmla="*/ 130 w 180"/>
                <a:gd name="T75" fmla="*/ 42 h 128"/>
                <a:gd name="T76" fmla="*/ 126 w 180"/>
                <a:gd name="T77" fmla="*/ 50 h 128"/>
                <a:gd name="T78" fmla="*/ 124 w 180"/>
                <a:gd name="T79" fmla="*/ 60 h 128"/>
                <a:gd name="T80" fmla="*/ 124 w 180"/>
                <a:gd name="T81" fmla="*/ 60 h 128"/>
                <a:gd name="T82" fmla="*/ 122 w 180"/>
                <a:gd name="T83" fmla="*/ 70 h 128"/>
                <a:gd name="T84" fmla="*/ 118 w 180"/>
                <a:gd name="T85" fmla="*/ 80 h 128"/>
                <a:gd name="T86" fmla="*/ 112 w 180"/>
                <a:gd name="T87" fmla="*/ 88 h 128"/>
                <a:gd name="T88" fmla="*/ 104 w 180"/>
                <a:gd name="T89" fmla="*/ 96 h 128"/>
                <a:gd name="T90" fmla="*/ 94 w 180"/>
                <a:gd name="T91" fmla="*/ 102 h 128"/>
                <a:gd name="T92" fmla="*/ 84 w 180"/>
                <a:gd name="T93" fmla="*/ 108 h 128"/>
                <a:gd name="T94" fmla="*/ 72 w 180"/>
                <a:gd name="T95" fmla="*/ 112 h 128"/>
                <a:gd name="T96" fmla="*/ 58 w 180"/>
                <a:gd name="T97" fmla="*/ 114 h 128"/>
                <a:gd name="T98" fmla="*/ 58 w 180"/>
                <a:gd name="T99" fmla="*/ 114 h 128"/>
                <a:gd name="T100" fmla="*/ 32 w 180"/>
                <a:gd name="T101" fmla="*/ 116 h 128"/>
                <a:gd name="T102" fmla="*/ 16 w 180"/>
                <a:gd name="T103" fmla="*/ 116 h 128"/>
                <a:gd name="T104" fmla="*/ 10 w 180"/>
                <a:gd name="T105" fmla="*/ 116 h 128"/>
                <a:gd name="T106" fmla="*/ 6 w 180"/>
                <a:gd name="T107" fmla="*/ 112 h 128"/>
                <a:gd name="T108" fmla="*/ 4 w 180"/>
                <a:gd name="T109" fmla="*/ 108 h 128"/>
                <a:gd name="T110" fmla="*/ 2 w 180"/>
                <a:gd name="T111" fmla="*/ 102 h 128"/>
                <a:gd name="T112" fmla="*/ 2 w 180"/>
                <a:gd name="T113"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128">
                  <a:moveTo>
                    <a:pt x="2" y="102"/>
                  </a:moveTo>
                  <a:lnTo>
                    <a:pt x="2" y="102"/>
                  </a:lnTo>
                  <a:lnTo>
                    <a:pt x="0" y="112"/>
                  </a:lnTo>
                  <a:lnTo>
                    <a:pt x="2" y="120"/>
                  </a:lnTo>
                  <a:lnTo>
                    <a:pt x="6" y="124"/>
                  </a:lnTo>
                  <a:lnTo>
                    <a:pt x="12" y="128"/>
                  </a:lnTo>
                  <a:lnTo>
                    <a:pt x="18" y="128"/>
                  </a:lnTo>
                  <a:lnTo>
                    <a:pt x="24" y="128"/>
                  </a:lnTo>
                  <a:lnTo>
                    <a:pt x="36" y="128"/>
                  </a:lnTo>
                  <a:lnTo>
                    <a:pt x="36" y="128"/>
                  </a:lnTo>
                  <a:lnTo>
                    <a:pt x="46" y="128"/>
                  </a:lnTo>
                  <a:lnTo>
                    <a:pt x="62" y="124"/>
                  </a:lnTo>
                  <a:lnTo>
                    <a:pt x="80" y="118"/>
                  </a:lnTo>
                  <a:lnTo>
                    <a:pt x="104" y="108"/>
                  </a:lnTo>
                  <a:lnTo>
                    <a:pt x="104" y="108"/>
                  </a:lnTo>
                  <a:lnTo>
                    <a:pt x="114" y="102"/>
                  </a:lnTo>
                  <a:lnTo>
                    <a:pt x="122" y="96"/>
                  </a:lnTo>
                  <a:lnTo>
                    <a:pt x="126" y="90"/>
                  </a:lnTo>
                  <a:lnTo>
                    <a:pt x="130" y="82"/>
                  </a:lnTo>
                  <a:lnTo>
                    <a:pt x="134" y="70"/>
                  </a:lnTo>
                  <a:lnTo>
                    <a:pt x="138" y="56"/>
                  </a:lnTo>
                  <a:lnTo>
                    <a:pt x="138" y="56"/>
                  </a:lnTo>
                  <a:lnTo>
                    <a:pt x="140" y="50"/>
                  </a:lnTo>
                  <a:lnTo>
                    <a:pt x="144" y="44"/>
                  </a:lnTo>
                  <a:lnTo>
                    <a:pt x="154" y="34"/>
                  </a:lnTo>
                  <a:lnTo>
                    <a:pt x="166" y="26"/>
                  </a:lnTo>
                  <a:lnTo>
                    <a:pt x="174" y="18"/>
                  </a:lnTo>
                  <a:lnTo>
                    <a:pt x="174" y="18"/>
                  </a:lnTo>
                  <a:lnTo>
                    <a:pt x="178" y="10"/>
                  </a:lnTo>
                  <a:lnTo>
                    <a:pt x="180" y="0"/>
                  </a:lnTo>
                  <a:lnTo>
                    <a:pt x="180" y="0"/>
                  </a:lnTo>
                  <a:lnTo>
                    <a:pt x="176" y="4"/>
                  </a:lnTo>
                  <a:lnTo>
                    <a:pt x="160" y="16"/>
                  </a:lnTo>
                  <a:lnTo>
                    <a:pt x="160" y="16"/>
                  </a:lnTo>
                  <a:lnTo>
                    <a:pt x="150" y="22"/>
                  </a:lnTo>
                  <a:lnTo>
                    <a:pt x="138" y="30"/>
                  </a:lnTo>
                  <a:lnTo>
                    <a:pt x="134" y="34"/>
                  </a:lnTo>
                  <a:lnTo>
                    <a:pt x="130" y="42"/>
                  </a:lnTo>
                  <a:lnTo>
                    <a:pt x="126" y="50"/>
                  </a:lnTo>
                  <a:lnTo>
                    <a:pt x="124" y="60"/>
                  </a:lnTo>
                  <a:lnTo>
                    <a:pt x="124" y="60"/>
                  </a:lnTo>
                  <a:lnTo>
                    <a:pt x="122" y="70"/>
                  </a:lnTo>
                  <a:lnTo>
                    <a:pt x="118" y="80"/>
                  </a:lnTo>
                  <a:lnTo>
                    <a:pt x="112" y="88"/>
                  </a:lnTo>
                  <a:lnTo>
                    <a:pt x="104" y="96"/>
                  </a:lnTo>
                  <a:lnTo>
                    <a:pt x="94" y="102"/>
                  </a:lnTo>
                  <a:lnTo>
                    <a:pt x="84" y="108"/>
                  </a:lnTo>
                  <a:lnTo>
                    <a:pt x="72" y="112"/>
                  </a:lnTo>
                  <a:lnTo>
                    <a:pt x="58" y="114"/>
                  </a:lnTo>
                  <a:lnTo>
                    <a:pt x="58" y="114"/>
                  </a:lnTo>
                  <a:lnTo>
                    <a:pt x="32" y="116"/>
                  </a:lnTo>
                  <a:lnTo>
                    <a:pt x="16" y="116"/>
                  </a:lnTo>
                  <a:lnTo>
                    <a:pt x="10" y="116"/>
                  </a:lnTo>
                  <a:lnTo>
                    <a:pt x="6" y="112"/>
                  </a:lnTo>
                  <a:lnTo>
                    <a:pt x="4" y="108"/>
                  </a:lnTo>
                  <a:lnTo>
                    <a:pt x="2" y="102"/>
                  </a:lnTo>
                  <a:lnTo>
                    <a:pt x="2" y="102"/>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3" name="Freeform 9"/>
            <p:cNvSpPr>
              <a:spLocks/>
            </p:cNvSpPr>
            <p:nvPr/>
          </p:nvSpPr>
          <p:spPr bwMode="auto">
            <a:xfrm>
              <a:off x="1628" y="1898"/>
              <a:ext cx="260" cy="356"/>
            </a:xfrm>
            <a:custGeom>
              <a:avLst/>
              <a:gdLst>
                <a:gd name="T0" fmla="*/ 260 w 260"/>
                <a:gd name="T1" fmla="*/ 226 h 356"/>
                <a:gd name="T2" fmla="*/ 260 w 260"/>
                <a:gd name="T3" fmla="*/ 226 h 356"/>
                <a:gd name="T4" fmla="*/ 254 w 260"/>
                <a:gd name="T5" fmla="*/ 212 h 356"/>
                <a:gd name="T6" fmla="*/ 246 w 260"/>
                <a:gd name="T7" fmla="*/ 200 h 356"/>
                <a:gd name="T8" fmla="*/ 232 w 260"/>
                <a:gd name="T9" fmla="*/ 180 h 356"/>
                <a:gd name="T10" fmla="*/ 218 w 260"/>
                <a:gd name="T11" fmla="*/ 166 h 356"/>
                <a:gd name="T12" fmla="*/ 214 w 260"/>
                <a:gd name="T13" fmla="*/ 162 h 356"/>
                <a:gd name="T14" fmla="*/ 212 w 260"/>
                <a:gd name="T15" fmla="*/ 162 h 356"/>
                <a:gd name="T16" fmla="*/ 212 w 260"/>
                <a:gd name="T17" fmla="*/ 162 h 356"/>
                <a:gd name="T18" fmla="*/ 218 w 260"/>
                <a:gd name="T19" fmla="*/ 142 h 356"/>
                <a:gd name="T20" fmla="*/ 224 w 260"/>
                <a:gd name="T21" fmla="*/ 122 h 356"/>
                <a:gd name="T22" fmla="*/ 230 w 260"/>
                <a:gd name="T23" fmla="*/ 86 h 356"/>
                <a:gd name="T24" fmla="*/ 234 w 260"/>
                <a:gd name="T25" fmla="*/ 60 h 356"/>
                <a:gd name="T26" fmla="*/ 234 w 260"/>
                <a:gd name="T27" fmla="*/ 52 h 356"/>
                <a:gd name="T28" fmla="*/ 200 w 260"/>
                <a:gd name="T29" fmla="*/ 30 h 356"/>
                <a:gd name="T30" fmla="*/ 200 w 260"/>
                <a:gd name="T31" fmla="*/ 30 h 356"/>
                <a:gd name="T32" fmla="*/ 180 w 260"/>
                <a:gd name="T33" fmla="*/ 22 h 356"/>
                <a:gd name="T34" fmla="*/ 136 w 260"/>
                <a:gd name="T35" fmla="*/ 6 h 356"/>
                <a:gd name="T36" fmla="*/ 112 w 260"/>
                <a:gd name="T37" fmla="*/ 2 h 356"/>
                <a:gd name="T38" fmla="*/ 90 w 260"/>
                <a:gd name="T39" fmla="*/ 0 h 356"/>
                <a:gd name="T40" fmla="*/ 82 w 260"/>
                <a:gd name="T41" fmla="*/ 0 h 356"/>
                <a:gd name="T42" fmla="*/ 74 w 260"/>
                <a:gd name="T43" fmla="*/ 2 h 356"/>
                <a:gd name="T44" fmla="*/ 70 w 260"/>
                <a:gd name="T45" fmla="*/ 6 h 356"/>
                <a:gd name="T46" fmla="*/ 68 w 260"/>
                <a:gd name="T47" fmla="*/ 12 h 356"/>
                <a:gd name="T48" fmla="*/ 68 w 260"/>
                <a:gd name="T49" fmla="*/ 12 h 356"/>
                <a:gd name="T50" fmla="*/ 66 w 260"/>
                <a:gd name="T51" fmla="*/ 40 h 356"/>
                <a:gd name="T52" fmla="*/ 58 w 260"/>
                <a:gd name="T53" fmla="*/ 76 h 356"/>
                <a:gd name="T54" fmla="*/ 42 w 260"/>
                <a:gd name="T55" fmla="*/ 158 h 356"/>
                <a:gd name="T56" fmla="*/ 42 w 260"/>
                <a:gd name="T57" fmla="*/ 158 h 356"/>
                <a:gd name="T58" fmla="*/ 26 w 260"/>
                <a:gd name="T59" fmla="*/ 172 h 356"/>
                <a:gd name="T60" fmla="*/ 14 w 260"/>
                <a:gd name="T61" fmla="*/ 186 h 356"/>
                <a:gd name="T62" fmla="*/ 0 w 260"/>
                <a:gd name="T63" fmla="*/ 204 h 356"/>
                <a:gd name="T64" fmla="*/ 22 w 260"/>
                <a:gd name="T65" fmla="*/ 356 h 356"/>
                <a:gd name="T66" fmla="*/ 22 w 260"/>
                <a:gd name="T67" fmla="*/ 356 h 356"/>
                <a:gd name="T68" fmla="*/ 62 w 260"/>
                <a:gd name="T69" fmla="*/ 342 h 356"/>
                <a:gd name="T70" fmla="*/ 102 w 260"/>
                <a:gd name="T71" fmla="*/ 326 h 356"/>
                <a:gd name="T72" fmla="*/ 146 w 260"/>
                <a:gd name="T73" fmla="*/ 306 h 356"/>
                <a:gd name="T74" fmla="*/ 192 w 260"/>
                <a:gd name="T75" fmla="*/ 286 h 356"/>
                <a:gd name="T76" fmla="*/ 228 w 260"/>
                <a:gd name="T77" fmla="*/ 264 h 356"/>
                <a:gd name="T78" fmla="*/ 244 w 260"/>
                <a:gd name="T79" fmla="*/ 254 h 356"/>
                <a:gd name="T80" fmla="*/ 254 w 260"/>
                <a:gd name="T81" fmla="*/ 244 h 356"/>
                <a:gd name="T82" fmla="*/ 260 w 260"/>
                <a:gd name="T83" fmla="*/ 234 h 356"/>
                <a:gd name="T84" fmla="*/ 260 w 260"/>
                <a:gd name="T85" fmla="*/ 230 h 356"/>
                <a:gd name="T86" fmla="*/ 260 w 260"/>
                <a:gd name="T87" fmla="*/ 226 h 356"/>
                <a:gd name="T88" fmla="*/ 260 w 260"/>
                <a:gd name="T89" fmla="*/ 22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356">
                  <a:moveTo>
                    <a:pt x="260" y="226"/>
                  </a:moveTo>
                  <a:lnTo>
                    <a:pt x="260" y="226"/>
                  </a:lnTo>
                  <a:lnTo>
                    <a:pt x="254" y="212"/>
                  </a:lnTo>
                  <a:lnTo>
                    <a:pt x="246" y="200"/>
                  </a:lnTo>
                  <a:lnTo>
                    <a:pt x="232" y="180"/>
                  </a:lnTo>
                  <a:lnTo>
                    <a:pt x="218" y="166"/>
                  </a:lnTo>
                  <a:lnTo>
                    <a:pt x="214" y="162"/>
                  </a:lnTo>
                  <a:lnTo>
                    <a:pt x="212" y="162"/>
                  </a:lnTo>
                  <a:lnTo>
                    <a:pt x="212" y="162"/>
                  </a:lnTo>
                  <a:lnTo>
                    <a:pt x="218" y="142"/>
                  </a:lnTo>
                  <a:lnTo>
                    <a:pt x="224" y="122"/>
                  </a:lnTo>
                  <a:lnTo>
                    <a:pt x="230" y="86"/>
                  </a:lnTo>
                  <a:lnTo>
                    <a:pt x="234" y="60"/>
                  </a:lnTo>
                  <a:lnTo>
                    <a:pt x="234" y="52"/>
                  </a:lnTo>
                  <a:lnTo>
                    <a:pt x="200" y="30"/>
                  </a:lnTo>
                  <a:lnTo>
                    <a:pt x="200" y="30"/>
                  </a:lnTo>
                  <a:lnTo>
                    <a:pt x="180" y="22"/>
                  </a:lnTo>
                  <a:lnTo>
                    <a:pt x="136" y="6"/>
                  </a:lnTo>
                  <a:lnTo>
                    <a:pt x="112" y="2"/>
                  </a:lnTo>
                  <a:lnTo>
                    <a:pt x="90" y="0"/>
                  </a:lnTo>
                  <a:lnTo>
                    <a:pt x="82" y="0"/>
                  </a:lnTo>
                  <a:lnTo>
                    <a:pt x="74" y="2"/>
                  </a:lnTo>
                  <a:lnTo>
                    <a:pt x="70" y="6"/>
                  </a:lnTo>
                  <a:lnTo>
                    <a:pt x="68" y="12"/>
                  </a:lnTo>
                  <a:lnTo>
                    <a:pt x="68" y="12"/>
                  </a:lnTo>
                  <a:lnTo>
                    <a:pt x="66" y="40"/>
                  </a:lnTo>
                  <a:lnTo>
                    <a:pt x="58" y="76"/>
                  </a:lnTo>
                  <a:lnTo>
                    <a:pt x="42" y="158"/>
                  </a:lnTo>
                  <a:lnTo>
                    <a:pt x="42" y="158"/>
                  </a:lnTo>
                  <a:lnTo>
                    <a:pt x="26" y="172"/>
                  </a:lnTo>
                  <a:lnTo>
                    <a:pt x="14" y="186"/>
                  </a:lnTo>
                  <a:lnTo>
                    <a:pt x="0" y="204"/>
                  </a:lnTo>
                  <a:lnTo>
                    <a:pt x="22" y="356"/>
                  </a:lnTo>
                  <a:lnTo>
                    <a:pt x="22" y="356"/>
                  </a:lnTo>
                  <a:lnTo>
                    <a:pt x="62" y="342"/>
                  </a:lnTo>
                  <a:lnTo>
                    <a:pt x="102" y="326"/>
                  </a:lnTo>
                  <a:lnTo>
                    <a:pt x="146" y="306"/>
                  </a:lnTo>
                  <a:lnTo>
                    <a:pt x="192" y="286"/>
                  </a:lnTo>
                  <a:lnTo>
                    <a:pt x="228" y="264"/>
                  </a:lnTo>
                  <a:lnTo>
                    <a:pt x="244" y="254"/>
                  </a:lnTo>
                  <a:lnTo>
                    <a:pt x="254" y="244"/>
                  </a:lnTo>
                  <a:lnTo>
                    <a:pt x="260" y="234"/>
                  </a:lnTo>
                  <a:lnTo>
                    <a:pt x="260" y="230"/>
                  </a:lnTo>
                  <a:lnTo>
                    <a:pt x="260" y="226"/>
                  </a:lnTo>
                  <a:lnTo>
                    <a:pt x="260" y="226"/>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4" name="Freeform 10"/>
            <p:cNvSpPr>
              <a:spLocks/>
            </p:cNvSpPr>
            <p:nvPr/>
          </p:nvSpPr>
          <p:spPr bwMode="auto">
            <a:xfrm>
              <a:off x="1674" y="1760"/>
              <a:ext cx="226" cy="296"/>
            </a:xfrm>
            <a:custGeom>
              <a:avLst/>
              <a:gdLst>
                <a:gd name="T0" fmla="*/ 16 w 226"/>
                <a:gd name="T1" fmla="*/ 222 h 296"/>
                <a:gd name="T2" fmla="*/ 16 w 226"/>
                <a:gd name="T3" fmla="*/ 222 h 296"/>
                <a:gd name="T4" fmla="*/ 4 w 226"/>
                <a:gd name="T5" fmla="*/ 184 h 296"/>
                <a:gd name="T6" fmla="*/ 2 w 226"/>
                <a:gd name="T7" fmla="*/ 170 h 296"/>
                <a:gd name="T8" fmla="*/ 0 w 226"/>
                <a:gd name="T9" fmla="*/ 156 h 296"/>
                <a:gd name="T10" fmla="*/ 2 w 226"/>
                <a:gd name="T11" fmla="*/ 142 h 296"/>
                <a:gd name="T12" fmla="*/ 6 w 226"/>
                <a:gd name="T13" fmla="*/ 126 h 296"/>
                <a:gd name="T14" fmla="*/ 12 w 226"/>
                <a:gd name="T15" fmla="*/ 110 h 296"/>
                <a:gd name="T16" fmla="*/ 20 w 226"/>
                <a:gd name="T17" fmla="*/ 92 h 296"/>
                <a:gd name="T18" fmla="*/ 20 w 226"/>
                <a:gd name="T19" fmla="*/ 92 h 296"/>
                <a:gd name="T20" fmla="*/ 24 w 226"/>
                <a:gd name="T21" fmla="*/ 82 h 296"/>
                <a:gd name="T22" fmla="*/ 32 w 226"/>
                <a:gd name="T23" fmla="*/ 72 h 296"/>
                <a:gd name="T24" fmla="*/ 48 w 226"/>
                <a:gd name="T25" fmla="*/ 54 h 296"/>
                <a:gd name="T26" fmla="*/ 70 w 226"/>
                <a:gd name="T27" fmla="*/ 36 h 296"/>
                <a:gd name="T28" fmla="*/ 92 w 226"/>
                <a:gd name="T29" fmla="*/ 22 h 296"/>
                <a:gd name="T30" fmla="*/ 118 w 226"/>
                <a:gd name="T31" fmla="*/ 10 h 296"/>
                <a:gd name="T32" fmla="*/ 140 w 226"/>
                <a:gd name="T33" fmla="*/ 2 h 296"/>
                <a:gd name="T34" fmla="*/ 152 w 226"/>
                <a:gd name="T35" fmla="*/ 0 h 296"/>
                <a:gd name="T36" fmla="*/ 164 w 226"/>
                <a:gd name="T37" fmla="*/ 0 h 296"/>
                <a:gd name="T38" fmla="*/ 174 w 226"/>
                <a:gd name="T39" fmla="*/ 0 h 296"/>
                <a:gd name="T40" fmla="*/ 182 w 226"/>
                <a:gd name="T41" fmla="*/ 2 h 296"/>
                <a:gd name="T42" fmla="*/ 182 w 226"/>
                <a:gd name="T43" fmla="*/ 2 h 296"/>
                <a:gd name="T44" fmla="*/ 190 w 226"/>
                <a:gd name="T45" fmla="*/ 6 h 296"/>
                <a:gd name="T46" fmla="*/ 198 w 226"/>
                <a:gd name="T47" fmla="*/ 12 h 296"/>
                <a:gd name="T48" fmla="*/ 204 w 226"/>
                <a:gd name="T49" fmla="*/ 16 h 296"/>
                <a:gd name="T50" fmla="*/ 210 w 226"/>
                <a:gd name="T51" fmla="*/ 24 h 296"/>
                <a:gd name="T52" fmla="*/ 218 w 226"/>
                <a:gd name="T53" fmla="*/ 38 h 296"/>
                <a:gd name="T54" fmla="*/ 224 w 226"/>
                <a:gd name="T55" fmla="*/ 56 h 296"/>
                <a:gd name="T56" fmla="*/ 226 w 226"/>
                <a:gd name="T57" fmla="*/ 78 h 296"/>
                <a:gd name="T58" fmla="*/ 226 w 226"/>
                <a:gd name="T59" fmla="*/ 98 h 296"/>
                <a:gd name="T60" fmla="*/ 226 w 226"/>
                <a:gd name="T61" fmla="*/ 120 h 296"/>
                <a:gd name="T62" fmla="*/ 222 w 226"/>
                <a:gd name="T63" fmla="*/ 142 h 296"/>
                <a:gd name="T64" fmla="*/ 222 w 226"/>
                <a:gd name="T65" fmla="*/ 142 h 296"/>
                <a:gd name="T66" fmla="*/ 220 w 226"/>
                <a:gd name="T67" fmla="*/ 164 h 296"/>
                <a:gd name="T68" fmla="*/ 216 w 226"/>
                <a:gd name="T69" fmla="*/ 182 h 296"/>
                <a:gd name="T70" fmla="*/ 210 w 226"/>
                <a:gd name="T71" fmla="*/ 198 h 296"/>
                <a:gd name="T72" fmla="*/ 204 w 226"/>
                <a:gd name="T73" fmla="*/ 214 h 296"/>
                <a:gd name="T74" fmla="*/ 196 w 226"/>
                <a:gd name="T75" fmla="*/ 228 h 296"/>
                <a:gd name="T76" fmla="*/ 186 w 226"/>
                <a:gd name="T77" fmla="*/ 242 h 296"/>
                <a:gd name="T78" fmla="*/ 174 w 226"/>
                <a:gd name="T79" fmla="*/ 254 h 296"/>
                <a:gd name="T80" fmla="*/ 162 w 226"/>
                <a:gd name="T81" fmla="*/ 268 h 296"/>
                <a:gd name="T82" fmla="*/ 162 w 226"/>
                <a:gd name="T83" fmla="*/ 268 h 296"/>
                <a:gd name="T84" fmla="*/ 150 w 226"/>
                <a:gd name="T85" fmla="*/ 278 h 296"/>
                <a:gd name="T86" fmla="*/ 140 w 226"/>
                <a:gd name="T87" fmla="*/ 284 h 296"/>
                <a:gd name="T88" fmla="*/ 128 w 226"/>
                <a:gd name="T89" fmla="*/ 290 h 296"/>
                <a:gd name="T90" fmla="*/ 116 w 226"/>
                <a:gd name="T91" fmla="*/ 294 h 296"/>
                <a:gd name="T92" fmla="*/ 106 w 226"/>
                <a:gd name="T93" fmla="*/ 296 h 296"/>
                <a:gd name="T94" fmla="*/ 96 w 226"/>
                <a:gd name="T95" fmla="*/ 296 h 296"/>
                <a:gd name="T96" fmla="*/ 84 w 226"/>
                <a:gd name="T97" fmla="*/ 294 h 296"/>
                <a:gd name="T98" fmla="*/ 74 w 226"/>
                <a:gd name="T99" fmla="*/ 292 h 296"/>
                <a:gd name="T100" fmla="*/ 66 w 226"/>
                <a:gd name="T101" fmla="*/ 288 h 296"/>
                <a:gd name="T102" fmla="*/ 56 w 226"/>
                <a:gd name="T103" fmla="*/ 282 h 296"/>
                <a:gd name="T104" fmla="*/ 48 w 226"/>
                <a:gd name="T105" fmla="*/ 276 h 296"/>
                <a:gd name="T106" fmla="*/ 40 w 226"/>
                <a:gd name="T107" fmla="*/ 266 h 296"/>
                <a:gd name="T108" fmla="*/ 32 w 226"/>
                <a:gd name="T109" fmla="*/ 258 h 296"/>
                <a:gd name="T110" fmla="*/ 26 w 226"/>
                <a:gd name="T111" fmla="*/ 246 h 296"/>
                <a:gd name="T112" fmla="*/ 20 w 226"/>
                <a:gd name="T113" fmla="*/ 234 h 296"/>
                <a:gd name="T114" fmla="*/ 16 w 226"/>
                <a:gd name="T115" fmla="*/ 222 h 296"/>
                <a:gd name="T116" fmla="*/ 16 w 226"/>
                <a:gd name="T117" fmla="*/ 222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 h="296">
                  <a:moveTo>
                    <a:pt x="16" y="222"/>
                  </a:moveTo>
                  <a:lnTo>
                    <a:pt x="16" y="222"/>
                  </a:lnTo>
                  <a:lnTo>
                    <a:pt x="4" y="184"/>
                  </a:lnTo>
                  <a:lnTo>
                    <a:pt x="2" y="170"/>
                  </a:lnTo>
                  <a:lnTo>
                    <a:pt x="0" y="156"/>
                  </a:lnTo>
                  <a:lnTo>
                    <a:pt x="2" y="142"/>
                  </a:lnTo>
                  <a:lnTo>
                    <a:pt x="6" y="126"/>
                  </a:lnTo>
                  <a:lnTo>
                    <a:pt x="12" y="110"/>
                  </a:lnTo>
                  <a:lnTo>
                    <a:pt x="20" y="92"/>
                  </a:lnTo>
                  <a:lnTo>
                    <a:pt x="20" y="92"/>
                  </a:lnTo>
                  <a:lnTo>
                    <a:pt x="24" y="82"/>
                  </a:lnTo>
                  <a:lnTo>
                    <a:pt x="32" y="72"/>
                  </a:lnTo>
                  <a:lnTo>
                    <a:pt x="48" y="54"/>
                  </a:lnTo>
                  <a:lnTo>
                    <a:pt x="70" y="36"/>
                  </a:lnTo>
                  <a:lnTo>
                    <a:pt x="92" y="22"/>
                  </a:lnTo>
                  <a:lnTo>
                    <a:pt x="118" y="10"/>
                  </a:lnTo>
                  <a:lnTo>
                    <a:pt x="140" y="2"/>
                  </a:lnTo>
                  <a:lnTo>
                    <a:pt x="152" y="0"/>
                  </a:lnTo>
                  <a:lnTo>
                    <a:pt x="164" y="0"/>
                  </a:lnTo>
                  <a:lnTo>
                    <a:pt x="174" y="0"/>
                  </a:lnTo>
                  <a:lnTo>
                    <a:pt x="182" y="2"/>
                  </a:lnTo>
                  <a:lnTo>
                    <a:pt x="182" y="2"/>
                  </a:lnTo>
                  <a:lnTo>
                    <a:pt x="190" y="6"/>
                  </a:lnTo>
                  <a:lnTo>
                    <a:pt x="198" y="12"/>
                  </a:lnTo>
                  <a:lnTo>
                    <a:pt x="204" y="16"/>
                  </a:lnTo>
                  <a:lnTo>
                    <a:pt x="210" y="24"/>
                  </a:lnTo>
                  <a:lnTo>
                    <a:pt x="218" y="38"/>
                  </a:lnTo>
                  <a:lnTo>
                    <a:pt x="224" y="56"/>
                  </a:lnTo>
                  <a:lnTo>
                    <a:pt x="226" y="78"/>
                  </a:lnTo>
                  <a:lnTo>
                    <a:pt x="226" y="98"/>
                  </a:lnTo>
                  <a:lnTo>
                    <a:pt x="226" y="120"/>
                  </a:lnTo>
                  <a:lnTo>
                    <a:pt x="222" y="142"/>
                  </a:lnTo>
                  <a:lnTo>
                    <a:pt x="222" y="142"/>
                  </a:lnTo>
                  <a:lnTo>
                    <a:pt x="220" y="164"/>
                  </a:lnTo>
                  <a:lnTo>
                    <a:pt x="216" y="182"/>
                  </a:lnTo>
                  <a:lnTo>
                    <a:pt x="210" y="198"/>
                  </a:lnTo>
                  <a:lnTo>
                    <a:pt x="204" y="214"/>
                  </a:lnTo>
                  <a:lnTo>
                    <a:pt x="196" y="228"/>
                  </a:lnTo>
                  <a:lnTo>
                    <a:pt x="186" y="242"/>
                  </a:lnTo>
                  <a:lnTo>
                    <a:pt x="174" y="254"/>
                  </a:lnTo>
                  <a:lnTo>
                    <a:pt x="162" y="268"/>
                  </a:lnTo>
                  <a:lnTo>
                    <a:pt x="162" y="268"/>
                  </a:lnTo>
                  <a:lnTo>
                    <a:pt x="150" y="278"/>
                  </a:lnTo>
                  <a:lnTo>
                    <a:pt x="140" y="284"/>
                  </a:lnTo>
                  <a:lnTo>
                    <a:pt x="128" y="290"/>
                  </a:lnTo>
                  <a:lnTo>
                    <a:pt x="116" y="294"/>
                  </a:lnTo>
                  <a:lnTo>
                    <a:pt x="106" y="296"/>
                  </a:lnTo>
                  <a:lnTo>
                    <a:pt x="96" y="296"/>
                  </a:lnTo>
                  <a:lnTo>
                    <a:pt x="84" y="294"/>
                  </a:lnTo>
                  <a:lnTo>
                    <a:pt x="74" y="292"/>
                  </a:lnTo>
                  <a:lnTo>
                    <a:pt x="66" y="288"/>
                  </a:lnTo>
                  <a:lnTo>
                    <a:pt x="56" y="282"/>
                  </a:lnTo>
                  <a:lnTo>
                    <a:pt x="48" y="276"/>
                  </a:lnTo>
                  <a:lnTo>
                    <a:pt x="40" y="266"/>
                  </a:lnTo>
                  <a:lnTo>
                    <a:pt x="32" y="258"/>
                  </a:lnTo>
                  <a:lnTo>
                    <a:pt x="26" y="246"/>
                  </a:lnTo>
                  <a:lnTo>
                    <a:pt x="20" y="234"/>
                  </a:lnTo>
                  <a:lnTo>
                    <a:pt x="16" y="222"/>
                  </a:lnTo>
                  <a:lnTo>
                    <a:pt x="16" y="22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5" name="Freeform 11"/>
            <p:cNvSpPr>
              <a:spLocks/>
            </p:cNvSpPr>
            <p:nvPr/>
          </p:nvSpPr>
          <p:spPr bwMode="auto">
            <a:xfrm>
              <a:off x="1794" y="4102"/>
              <a:ext cx="144" cy="70"/>
            </a:xfrm>
            <a:custGeom>
              <a:avLst/>
              <a:gdLst>
                <a:gd name="T0" fmla="*/ 0 w 144"/>
                <a:gd name="T1" fmla="*/ 24 h 70"/>
                <a:gd name="T2" fmla="*/ 0 w 144"/>
                <a:gd name="T3" fmla="*/ 24 h 70"/>
                <a:gd name="T4" fmla="*/ 14 w 144"/>
                <a:gd name="T5" fmla="*/ 36 h 70"/>
                <a:gd name="T6" fmla="*/ 28 w 144"/>
                <a:gd name="T7" fmla="*/ 46 h 70"/>
                <a:gd name="T8" fmla="*/ 50 w 144"/>
                <a:gd name="T9" fmla="*/ 58 h 70"/>
                <a:gd name="T10" fmla="*/ 50 w 144"/>
                <a:gd name="T11" fmla="*/ 58 h 70"/>
                <a:gd name="T12" fmla="*/ 66 w 144"/>
                <a:gd name="T13" fmla="*/ 66 h 70"/>
                <a:gd name="T14" fmla="*/ 66 w 144"/>
                <a:gd name="T15" fmla="*/ 66 h 70"/>
                <a:gd name="T16" fmla="*/ 76 w 144"/>
                <a:gd name="T17" fmla="*/ 68 h 70"/>
                <a:gd name="T18" fmla="*/ 88 w 144"/>
                <a:gd name="T19" fmla="*/ 70 h 70"/>
                <a:gd name="T20" fmla="*/ 100 w 144"/>
                <a:gd name="T21" fmla="*/ 70 h 70"/>
                <a:gd name="T22" fmla="*/ 100 w 144"/>
                <a:gd name="T23" fmla="*/ 70 h 70"/>
                <a:gd name="T24" fmla="*/ 116 w 144"/>
                <a:gd name="T25" fmla="*/ 70 h 70"/>
                <a:gd name="T26" fmla="*/ 130 w 144"/>
                <a:gd name="T27" fmla="*/ 68 h 70"/>
                <a:gd name="T28" fmla="*/ 144 w 144"/>
                <a:gd name="T29" fmla="*/ 66 h 70"/>
                <a:gd name="T30" fmla="*/ 144 w 144"/>
                <a:gd name="T31" fmla="*/ 66 h 70"/>
                <a:gd name="T32" fmla="*/ 144 w 144"/>
                <a:gd name="T33" fmla="*/ 62 h 70"/>
                <a:gd name="T34" fmla="*/ 140 w 144"/>
                <a:gd name="T35" fmla="*/ 52 h 70"/>
                <a:gd name="T36" fmla="*/ 128 w 144"/>
                <a:gd name="T37" fmla="*/ 36 h 70"/>
                <a:gd name="T38" fmla="*/ 118 w 144"/>
                <a:gd name="T39" fmla="*/ 26 h 70"/>
                <a:gd name="T40" fmla="*/ 106 w 144"/>
                <a:gd name="T41" fmla="*/ 14 h 70"/>
                <a:gd name="T42" fmla="*/ 106 w 144"/>
                <a:gd name="T43" fmla="*/ 14 h 70"/>
                <a:gd name="T44" fmla="*/ 98 w 144"/>
                <a:gd name="T45" fmla="*/ 8 h 70"/>
                <a:gd name="T46" fmla="*/ 90 w 144"/>
                <a:gd name="T47" fmla="*/ 4 h 70"/>
                <a:gd name="T48" fmla="*/ 82 w 144"/>
                <a:gd name="T49" fmla="*/ 2 h 70"/>
                <a:gd name="T50" fmla="*/ 72 w 144"/>
                <a:gd name="T51" fmla="*/ 0 h 70"/>
                <a:gd name="T52" fmla="*/ 54 w 144"/>
                <a:gd name="T53" fmla="*/ 2 h 70"/>
                <a:gd name="T54" fmla="*/ 38 w 144"/>
                <a:gd name="T55" fmla="*/ 6 h 70"/>
                <a:gd name="T56" fmla="*/ 22 w 144"/>
                <a:gd name="T57" fmla="*/ 12 h 70"/>
                <a:gd name="T58" fmla="*/ 10 w 144"/>
                <a:gd name="T59" fmla="*/ 18 h 70"/>
                <a:gd name="T60" fmla="*/ 0 w 144"/>
                <a:gd name="T61" fmla="*/ 24 h 70"/>
                <a:gd name="T62" fmla="*/ 0 w 144"/>
                <a:gd name="T63" fmla="*/ 2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4" h="70">
                  <a:moveTo>
                    <a:pt x="0" y="24"/>
                  </a:moveTo>
                  <a:lnTo>
                    <a:pt x="0" y="24"/>
                  </a:lnTo>
                  <a:lnTo>
                    <a:pt x="14" y="36"/>
                  </a:lnTo>
                  <a:lnTo>
                    <a:pt x="28" y="46"/>
                  </a:lnTo>
                  <a:lnTo>
                    <a:pt x="50" y="58"/>
                  </a:lnTo>
                  <a:lnTo>
                    <a:pt x="50" y="58"/>
                  </a:lnTo>
                  <a:lnTo>
                    <a:pt x="66" y="66"/>
                  </a:lnTo>
                  <a:lnTo>
                    <a:pt x="66" y="66"/>
                  </a:lnTo>
                  <a:lnTo>
                    <a:pt x="76" y="68"/>
                  </a:lnTo>
                  <a:lnTo>
                    <a:pt x="88" y="70"/>
                  </a:lnTo>
                  <a:lnTo>
                    <a:pt x="100" y="70"/>
                  </a:lnTo>
                  <a:lnTo>
                    <a:pt x="100" y="70"/>
                  </a:lnTo>
                  <a:lnTo>
                    <a:pt x="116" y="70"/>
                  </a:lnTo>
                  <a:lnTo>
                    <a:pt x="130" y="68"/>
                  </a:lnTo>
                  <a:lnTo>
                    <a:pt x="144" y="66"/>
                  </a:lnTo>
                  <a:lnTo>
                    <a:pt x="144" y="66"/>
                  </a:lnTo>
                  <a:lnTo>
                    <a:pt x="144" y="62"/>
                  </a:lnTo>
                  <a:lnTo>
                    <a:pt x="140" y="52"/>
                  </a:lnTo>
                  <a:lnTo>
                    <a:pt x="128" y="36"/>
                  </a:lnTo>
                  <a:lnTo>
                    <a:pt x="118" y="26"/>
                  </a:lnTo>
                  <a:lnTo>
                    <a:pt x="106" y="14"/>
                  </a:lnTo>
                  <a:lnTo>
                    <a:pt x="106" y="14"/>
                  </a:lnTo>
                  <a:lnTo>
                    <a:pt x="98" y="8"/>
                  </a:lnTo>
                  <a:lnTo>
                    <a:pt x="90" y="4"/>
                  </a:lnTo>
                  <a:lnTo>
                    <a:pt x="82" y="2"/>
                  </a:lnTo>
                  <a:lnTo>
                    <a:pt x="72" y="0"/>
                  </a:lnTo>
                  <a:lnTo>
                    <a:pt x="54" y="2"/>
                  </a:lnTo>
                  <a:lnTo>
                    <a:pt x="38" y="6"/>
                  </a:lnTo>
                  <a:lnTo>
                    <a:pt x="22" y="12"/>
                  </a:lnTo>
                  <a:lnTo>
                    <a:pt x="10" y="18"/>
                  </a:lnTo>
                  <a:lnTo>
                    <a:pt x="0" y="24"/>
                  </a:lnTo>
                  <a:lnTo>
                    <a:pt x="0" y="2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6" name="Freeform 12"/>
            <p:cNvSpPr>
              <a:spLocks/>
            </p:cNvSpPr>
            <p:nvPr/>
          </p:nvSpPr>
          <p:spPr bwMode="auto">
            <a:xfrm>
              <a:off x="1496" y="4086"/>
              <a:ext cx="136" cy="84"/>
            </a:xfrm>
            <a:custGeom>
              <a:avLst/>
              <a:gdLst>
                <a:gd name="T0" fmla="*/ 136 w 136"/>
                <a:gd name="T1" fmla="*/ 18 h 84"/>
                <a:gd name="T2" fmla="*/ 136 w 136"/>
                <a:gd name="T3" fmla="*/ 18 h 84"/>
                <a:gd name="T4" fmla="*/ 92 w 136"/>
                <a:gd name="T5" fmla="*/ 72 h 84"/>
                <a:gd name="T6" fmla="*/ 92 w 136"/>
                <a:gd name="T7" fmla="*/ 72 h 84"/>
                <a:gd name="T8" fmla="*/ 86 w 136"/>
                <a:gd name="T9" fmla="*/ 76 h 84"/>
                <a:gd name="T10" fmla="*/ 78 w 136"/>
                <a:gd name="T11" fmla="*/ 76 h 84"/>
                <a:gd name="T12" fmla="*/ 64 w 136"/>
                <a:gd name="T13" fmla="*/ 76 h 84"/>
                <a:gd name="T14" fmla="*/ 48 w 136"/>
                <a:gd name="T15" fmla="*/ 78 h 84"/>
                <a:gd name="T16" fmla="*/ 48 w 136"/>
                <a:gd name="T17" fmla="*/ 78 h 84"/>
                <a:gd name="T18" fmla="*/ 16 w 136"/>
                <a:gd name="T19" fmla="*/ 84 h 84"/>
                <a:gd name="T20" fmla="*/ 0 w 136"/>
                <a:gd name="T21" fmla="*/ 84 h 84"/>
                <a:gd name="T22" fmla="*/ 0 w 136"/>
                <a:gd name="T23" fmla="*/ 84 h 84"/>
                <a:gd name="T24" fmla="*/ 0 w 136"/>
                <a:gd name="T25" fmla="*/ 82 h 84"/>
                <a:gd name="T26" fmla="*/ 2 w 136"/>
                <a:gd name="T27" fmla="*/ 74 h 84"/>
                <a:gd name="T28" fmla="*/ 14 w 136"/>
                <a:gd name="T29" fmla="*/ 52 h 84"/>
                <a:gd name="T30" fmla="*/ 28 w 136"/>
                <a:gd name="T31" fmla="*/ 28 h 84"/>
                <a:gd name="T32" fmla="*/ 42 w 136"/>
                <a:gd name="T33" fmla="*/ 6 h 84"/>
                <a:gd name="T34" fmla="*/ 42 w 136"/>
                <a:gd name="T35" fmla="*/ 6 h 84"/>
                <a:gd name="T36" fmla="*/ 46 w 136"/>
                <a:gd name="T37" fmla="*/ 2 h 84"/>
                <a:gd name="T38" fmla="*/ 52 w 136"/>
                <a:gd name="T39" fmla="*/ 0 h 84"/>
                <a:gd name="T40" fmla="*/ 64 w 136"/>
                <a:gd name="T41" fmla="*/ 0 h 84"/>
                <a:gd name="T42" fmla="*/ 80 w 136"/>
                <a:gd name="T43" fmla="*/ 0 h 84"/>
                <a:gd name="T44" fmla="*/ 96 w 136"/>
                <a:gd name="T45" fmla="*/ 4 h 84"/>
                <a:gd name="T46" fmla="*/ 124 w 136"/>
                <a:gd name="T47" fmla="*/ 12 h 84"/>
                <a:gd name="T48" fmla="*/ 136 w 136"/>
                <a:gd name="T49" fmla="*/ 18 h 84"/>
                <a:gd name="T50" fmla="*/ 136 w 136"/>
                <a:gd name="T51" fmla="*/ 1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6" h="84">
                  <a:moveTo>
                    <a:pt x="136" y="18"/>
                  </a:moveTo>
                  <a:lnTo>
                    <a:pt x="136" y="18"/>
                  </a:lnTo>
                  <a:lnTo>
                    <a:pt x="92" y="72"/>
                  </a:lnTo>
                  <a:lnTo>
                    <a:pt x="92" y="72"/>
                  </a:lnTo>
                  <a:lnTo>
                    <a:pt x="86" y="76"/>
                  </a:lnTo>
                  <a:lnTo>
                    <a:pt x="78" y="76"/>
                  </a:lnTo>
                  <a:lnTo>
                    <a:pt x="64" y="76"/>
                  </a:lnTo>
                  <a:lnTo>
                    <a:pt x="48" y="78"/>
                  </a:lnTo>
                  <a:lnTo>
                    <a:pt x="48" y="78"/>
                  </a:lnTo>
                  <a:lnTo>
                    <a:pt x="16" y="84"/>
                  </a:lnTo>
                  <a:lnTo>
                    <a:pt x="0" y="84"/>
                  </a:lnTo>
                  <a:lnTo>
                    <a:pt x="0" y="84"/>
                  </a:lnTo>
                  <a:lnTo>
                    <a:pt x="0" y="82"/>
                  </a:lnTo>
                  <a:lnTo>
                    <a:pt x="2" y="74"/>
                  </a:lnTo>
                  <a:lnTo>
                    <a:pt x="14" y="52"/>
                  </a:lnTo>
                  <a:lnTo>
                    <a:pt x="28" y="28"/>
                  </a:lnTo>
                  <a:lnTo>
                    <a:pt x="42" y="6"/>
                  </a:lnTo>
                  <a:lnTo>
                    <a:pt x="42" y="6"/>
                  </a:lnTo>
                  <a:lnTo>
                    <a:pt x="46" y="2"/>
                  </a:lnTo>
                  <a:lnTo>
                    <a:pt x="52" y="0"/>
                  </a:lnTo>
                  <a:lnTo>
                    <a:pt x="64" y="0"/>
                  </a:lnTo>
                  <a:lnTo>
                    <a:pt x="80" y="0"/>
                  </a:lnTo>
                  <a:lnTo>
                    <a:pt x="96" y="4"/>
                  </a:lnTo>
                  <a:lnTo>
                    <a:pt x="124" y="12"/>
                  </a:lnTo>
                  <a:lnTo>
                    <a:pt x="136" y="18"/>
                  </a:lnTo>
                  <a:lnTo>
                    <a:pt x="136"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7" name="Freeform 13"/>
            <p:cNvSpPr>
              <a:spLocks/>
            </p:cNvSpPr>
            <p:nvPr/>
          </p:nvSpPr>
          <p:spPr bwMode="auto">
            <a:xfrm>
              <a:off x="1472" y="2838"/>
              <a:ext cx="498" cy="1308"/>
            </a:xfrm>
            <a:custGeom>
              <a:avLst/>
              <a:gdLst>
                <a:gd name="T0" fmla="*/ 454 w 498"/>
                <a:gd name="T1" fmla="*/ 82 h 1308"/>
                <a:gd name="T2" fmla="*/ 276 w 498"/>
                <a:gd name="T3" fmla="*/ 100 h 1308"/>
                <a:gd name="T4" fmla="*/ 150 w 498"/>
                <a:gd name="T5" fmla="*/ 76 h 1308"/>
                <a:gd name="T6" fmla="*/ 20 w 498"/>
                <a:gd name="T7" fmla="*/ 20 h 1308"/>
                <a:gd name="T8" fmla="*/ 16 w 498"/>
                <a:gd name="T9" fmla="*/ 2 h 1308"/>
                <a:gd name="T10" fmla="*/ 4 w 498"/>
                <a:gd name="T11" fmla="*/ 60 h 1308"/>
                <a:gd name="T12" fmla="*/ 6 w 498"/>
                <a:gd name="T13" fmla="*/ 242 h 1308"/>
                <a:gd name="T14" fmla="*/ 28 w 498"/>
                <a:gd name="T15" fmla="*/ 346 h 1308"/>
                <a:gd name="T16" fmla="*/ 66 w 498"/>
                <a:gd name="T17" fmla="*/ 548 h 1308"/>
                <a:gd name="T18" fmla="*/ 64 w 498"/>
                <a:gd name="T19" fmla="*/ 632 h 1308"/>
                <a:gd name="T20" fmla="*/ 62 w 498"/>
                <a:gd name="T21" fmla="*/ 704 h 1308"/>
                <a:gd name="T22" fmla="*/ 50 w 498"/>
                <a:gd name="T23" fmla="*/ 724 h 1308"/>
                <a:gd name="T24" fmla="*/ 44 w 498"/>
                <a:gd name="T25" fmla="*/ 752 h 1308"/>
                <a:gd name="T26" fmla="*/ 46 w 498"/>
                <a:gd name="T27" fmla="*/ 800 h 1308"/>
                <a:gd name="T28" fmla="*/ 52 w 498"/>
                <a:gd name="T29" fmla="*/ 998 h 1308"/>
                <a:gd name="T30" fmla="*/ 52 w 498"/>
                <a:gd name="T31" fmla="*/ 1116 h 1308"/>
                <a:gd name="T32" fmla="*/ 46 w 498"/>
                <a:gd name="T33" fmla="*/ 1218 h 1308"/>
                <a:gd name="T34" fmla="*/ 40 w 498"/>
                <a:gd name="T35" fmla="*/ 1256 h 1308"/>
                <a:gd name="T36" fmla="*/ 62 w 498"/>
                <a:gd name="T37" fmla="*/ 1262 h 1308"/>
                <a:gd name="T38" fmla="*/ 120 w 498"/>
                <a:gd name="T39" fmla="*/ 1254 h 1308"/>
                <a:gd name="T40" fmla="*/ 148 w 498"/>
                <a:gd name="T41" fmla="*/ 1272 h 1308"/>
                <a:gd name="T42" fmla="*/ 200 w 498"/>
                <a:gd name="T43" fmla="*/ 1280 h 1308"/>
                <a:gd name="T44" fmla="*/ 206 w 498"/>
                <a:gd name="T45" fmla="*/ 1196 h 1308"/>
                <a:gd name="T46" fmla="*/ 204 w 498"/>
                <a:gd name="T47" fmla="*/ 1104 h 1308"/>
                <a:gd name="T48" fmla="*/ 206 w 498"/>
                <a:gd name="T49" fmla="*/ 998 h 1308"/>
                <a:gd name="T50" fmla="*/ 220 w 498"/>
                <a:gd name="T51" fmla="*/ 820 h 1308"/>
                <a:gd name="T52" fmla="*/ 212 w 498"/>
                <a:gd name="T53" fmla="*/ 772 h 1308"/>
                <a:gd name="T54" fmla="*/ 224 w 498"/>
                <a:gd name="T55" fmla="*/ 700 h 1308"/>
                <a:gd name="T56" fmla="*/ 236 w 498"/>
                <a:gd name="T57" fmla="*/ 636 h 1308"/>
                <a:gd name="T58" fmla="*/ 238 w 498"/>
                <a:gd name="T59" fmla="*/ 464 h 1308"/>
                <a:gd name="T60" fmla="*/ 248 w 498"/>
                <a:gd name="T61" fmla="*/ 260 h 1308"/>
                <a:gd name="T62" fmla="*/ 254 w 498"/>
                <a:gd name="T63" fmla="*/ 600 h 1308"/>
                <a:gd name="T64" fmla="*/ 260 w 498"/>
                <a:gd name="T65" fmla="*/ 682 h 1308"/>
                <a:gd name="T66" fmla="*/ 262 w 498"/>
                <a:gd name="T67" fmla="*/ 708 h 1308"/>
                <a:gd name="T68" fmla="*/ 252 w 498"/>
                <a:gd name="T69" fmla="*/ 748 h 1308"/>
                <a:gd name="T70" fmla="*/ 264 w 498"/>
                <a:gd name="T71" fmla="*/ 774 h 1308"/>
                <a:gd name="T72" fmla="*/ 268 w 498"/>
                <a:gd name="T73" fmla="*/ 820 h 1308"/>
                <a:gd name="T74" fmla="*/ 268 w 498"/>
                <a:gd name="T75" fmla="*/ 888 h 1308"/>
                <a:gd name="T76" fmla="*/ 286 w 498"/>
                <a:gd name="T77" fmla="*/ 1066 h 1308"/>
                <a:gd name="T78" fmla="*/ 292 w 498"/>
                <a:gd name="T79" fmla="*/ 1176 h 1308"/>
                <a:gd name="T80" fmla="*/ 294 w 498"/>
                <a:gd name="T81" fmla="*/ 1266 h 1308"/>
                <a:gd name="T82" fmla="*/ 302 w 498"/>
                <a:gd name="T83" fmla="*/ 1302 h 1308"/>
                <a:gd name="T84" fmla="*/ 352 w 498"/>
                <a:gd name="T85" fmla="*/ 1286 h 1308"/>
                <a:gd name="T86" fmla="*/ 398 w 498"/>
                <a:gd name="T87" fmla="*/ 1278 h 1308"/>
                <a:gd name="T88" fmla="*/ 442 w 498"/>
                <a:gd name="T89" fmla="*/ 1290 h 1308"/>
                <a:gd name="T90" fmla="*/ 450 w 498"/>
                <a:gd name="T91" fmla="*/ 1178 h 1308"/>
                <a:gd name="T92" fmla="*/ 454 w 498"/>
                <a:gd name="T93" fmla="*/ 1080 h 1308"/>
                <a:gd name="T94" fmla="*/ 440 w 498"/>
                <a:gd name="T95" fmla="*/ 970 h 1308"/>
                <a:gd name="T96" fmla="*/ 444 w 498"/>
                <a:gd name="T97" fmla="*/ 784 h 1308"/>
                <a:gd name="T98" fmla="*/ 434 w 498"/>
                <a:gd name="T99" fmla="*/ 736 h 1308"/>
                <a:gd name="T100" fmla="*/ 424 w 498"/>
                <a:gd name="T101" fmla="*/ 694 h 1308"/>
                <a:gd name="T102" fmla="*/ 424 w 498"/>
                <a:gd name="T103" fmla="*/ 642 h 1308"/>
                <a:gd name="T104" fmla="*/ 432 w 498"/>
                <a:gd name="T105" fmla="*/ 554 h 1308"/>
                <a:gd name="T106" fmla="*/ 454 w 498"/>
                <a:gd name="T107" fmla="*/ 428 h 1308"/>
                <a:gd name="T108" fmla="*/ 494 w 498"/>
                <a:gd name="T109" fmla="*/ 242 h 1308"/>
                <a:gd name="T110" fmla="*/ 496 w 498"/>
                <a:gd name="T111" fmla="*/ 106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8" h="1308">
                  <a:moveTo>
                    <a:pt x="490" y="70"/>
                  </a:moveTo>
                  <a:lnTo>
                    <a:pt x="490" y="70"/>
                  </a:lnTo>
                  <a:lnTo>
                    <a:pt x="472" y="76"/>
                  </a:lnTo>
                  <a:lnTo>
                    <a:pt x="454" y="82"/>
                  </a:lnTo>
                  <a:lnTo>
                    <a:pt x="414" y="92"/>
                  </a:lnTo>
                  <a:lnTo>
                    <a:pt x="370" y="98"/>
                  </a:lnTo>
                  <a:lnTo>
                    <a:pt x="324" y="102"/>
                  </a:lnTo>
                  <a:lnTo>
                    <a:pt x="276" y="100"/>
                  </a:lnTo>
                  <a:lnTo>
                    <a:pt x="230" y="96"/>
                  </a:lnTo>
                  <a:lnTo>
                    <a:pt x="188" y="88"/>
                  </a:lnTo>
                  <a:lnTo>
                    <a:pt x="168" y="82"/>
                  </a:lnTo>
                  <a:lnTo>
                    <a:pt x="150" y="76"/>
                  </a:lnTo>
                  <a:lnTo>
                    <a:pt x="150" y="76"/>
                  </a:lnTo>
                  <a:lnTo>
                    <a:pt x="86" y="52"/>
                  </a:lnTo>
                  <a:lnTo>
                    <a:pt x="44" y="32"/>
                  </a:lnTo>
                  <a:lnTo>
                    <a:pt x="20" y="20"/>
                  </a:lnTo>
                  <a:lnTo>
                    <a:pt x="14" y="14"/>
                  </a:lnTo>
                  <a:lnTo>
                    <a:pt x="14" y="14"/>
                  </a:lnTo>
                  <a:lnTo>
                    <a:pt x="16" y="2"/>
                  </a:lnTo>
                  <a:lnTo>
                    <a:pt x="16" y="2"/>
                  </a:lnTo>
                  <a:lnTo>
                    <a:pt x="12" y="0"/>
                  </a:lnTo>
                  <a:lnTo>
                    <a:pt x="12" y="0"/>
                  </a:lnTo>
                  <a:lnTo>
                    <a:pt x="8" y="28"/>
                  </a:lnTo>
                  <a:lnTo>
                    <a:pt x="4" y="60"/>
                  </a:lnTo>
                  <a:lnTo>
                    <a:pt x="0" y="100"/>
                  </a:lnTo>
                  <a:lnTo>
                    <a:pt x="0" y="152"/>
                  </a:lnTo>
                  <a:lnTo>
                    <a:pt x="4" y="210"/>
                  </a:lnTo>
                  <a:lnTo>
                    <a:pt x="6" y="242"/>
                  </a:lnTo>
                  <a:lnTo>
                    <a:pt x="12" y="276"/>
                  </a:lnTo>
                  <a:lnTo>
                    <a:pt x="20" y="310"/>
                  </a:lnTo>
                  <a:lnTo>
                    <a:pt x="28" y="346"/>
                  </a:lnTo>
                  <a:lnTo>
                    <a:pt x="28" y="346"/>
                  </a:lnTo>
                  <a:lnTo>
                    <a:pt x="46" y="412"/>
                  </a:lnTo>
                  <a:lnTo>
                    <a:pt x="56" y="466"/>
                  </a:lnTo>
                  <a:lnTo>
                    <a:pt x="62" y="512"/>
                  </a:lnTo>
                  <a:lnTo>
                    <a:pt x="66" y="548"/>
                  </a:lnTo>
                  <a:lnTo>
                    <a:pt x="66" y="576"/>
                  </a:lnTo>
                  <a:lnTo>
                    <a:pt x="66" y="600"/>
                  </a:lnTo>
                  <a:lnTo>
                    <a:pt x="64" y="632"/>
                  </a:lnTo>
                  <a:lnTo>
                    <a:pt x="64" y="632"/>
                  </a:lnTo>
                  <a:lnTo>
                    <a:pt x="64" y="668"/>
                  </a:lnTo>
                  <a:lnTo>
                    <a:pt x="62" y="690"/>
                  </a:lnTo>
                  <a:lnTo>
                    <a:pt x="62" y="690"/>
                  </a:lnTo>
                  <a:lnTo>
                    <a:pt x="62" y="704"/>
                  </a:lnTo>
                  <a:lnTo>
                    <a:pt x="60" y="710"/>
                  </a:lnTo>
                  <a:lnTo>
                    <a:pt x="56" y="716"/>
                  </a:lnTo>
                  <a:lnTo>
                    <a:pt x="56" y="716"/>
                  </a:lnTo>
                  <a:lnTo>
                    <a:pt x="50" y="724"/>
                  </a:lnTo>
                  <a:lnTo>
                    <a:pt x="44" y="734"/>
                  </a:lnTo>
                  <a:lnTo>
                    <a:pt x="42" y="744"/>
                  </a:lnTo>
                  <a:lnTo>
                    <a:pt x="42" y="748"/>
                  </a:lnTo>
                  <a:lnTo>
                    <a:pt x="44" y="752"/>
                  </a:lnTo>
                  <a:lnTo>
                    <a:pt x="44" y="752"/>
                  </a:lnTo>
                  <a:lnTo>
                    <a:pt x="48" y="760"/>
                  </a:lnTo>
                  <a:lnTo>
                    <a:pt x="48" y="768"/>
                  </a:lnTo>
                  <a:lnTo>
                    <a:pt x="46" y="800"/>
                  </a:lnTo>
                  <a:lnTo>
                    <a:pt x="46" y="800"/>
                  </a:lnTo>
                  <a:lnTo>
                    <a:pt x="46" y="834"/>
                  </a:lnTo>
                  <a:lnTo>
                    <a:pt x="48" y="886"/>
                  </a:lnTo>
                  <a:lnTo>
                    <a:pt x="52" y="998"/>
                  </a:lnTo>
                  <a:lnTo>
                    <a:pt x="52" y="998"/>
                  </a:lnTo>
                  <a:lnTo>
                    <a:pt x="52" y="1068"/>
                  </a:lnTo>
                  <a:lnTo>
                    <a:pt x="52" y="1116"/>
                  </a:lnTo>
                  <a:lnTo>
                    <a:pt x="52" y="1116"/>
                  </a:lnTo>
                  <a:lnTo>
                    <a:pt x="50" y="1138"/>
                  </a:lnTo>
                  <a:lnTo>
                    <a:pt x="48" y="1182"/>
                  </a:lnTo>
                  <a:lnTo>
                    <a:pt x="48" y="1182"/>
                  </a:lnTo>
                  <a:lnTo>
                    <a:pt x="46" y="1218"/>
                  </a:lnTo>
                  <a:lnTo>
                    <a:pt x="42" y="1238"/>
                  </a:lnTo>
                  <a:lnTo>
                    <a:pt x="40" y="1248"/>
                  </a:lnTo>
                  <a:lnTo>
                    <a:pt x="40" y="1256"/>
                  </a:lnTo>
                  <a:lnTo>
                    <a:pt x="40" y="1256"/>
                  </a:lnTo>
                  <a:lnTo>
                    <a:pt x="40" y="1262"/>
                  </a:lnTo>
                  <a:lnTo>
                    <a:pt x="44" y="1264"/>
                  </a:lnTo>
                  <a:lnTo>
                    <a:pt x="52" y="1264"/>
                  </a:lnTo>
                  <a:lnTo>
                    <a:pt x="62" y="1262"/>
                  </a:lnTo>
                  <a:lnTo>
                    <a:pt x="62" y="1262"/>
                  </a:lnTo>
                  <a:lnTo>
                    <a:pt x="90" y="1256"/>
                  </a:lnTo>
                  <a:lnTo>
                    <a:pt x="106" y="1254"/>
                  </a:lnTo>
                  <a:lnTo>
                    <a:pt x="120" y="1254"/>
                  </a:lnTo>
                  <a:lnTo>
                    <a:pt x="120" y="1254"/>
                  </a:lnTo>
                  <a:lnTo>
                    <a:pt x="132" y="1260"/>
                  </a:lnTo>
                  <a:lnTo>
                    <a:pt x="140" y="1266"/>
                  </a:lnTo>
                  <a:lnTo>
                    <a:pt x="148" y="1272"/>
                  </a:lnTo>
                  <a:lnTo>
                    <a:pt x="160" y="1276"/>
                  </a:lnTo>
                  <a:lnTo>
                    <a:pt x="160" y="1276"/>
                  </a:lnTo>
                  <a:lnTo>
                    <a:pt x="188" y="1280"/>
                  </a:lnTo>
                  <a:lnTo>
                    <a:pt x="200" y="1280"/>
                  </a:lnTo>
                  <a:lnTo>
                    <a:pt x="200" y="1280"/>
                  </a:lnTo>
                  <a:lnTo>
                    <a:pt x="200" y="1254"/>
                  </a:lnTo>
                  <a:lnTo>
                    <a:pt x="202" y="1226"/>
                  </a:lnTo>
                  <a:lnTo>
                    <a:pt x="206" y="1196"/>
                  </a:lnTo>
                  <a:lnTo>
                    <a:pt x="206" y="1196"/>
                  </a:lnTo>
                  <a:lnTo>
                    <a:pt x="208" y="1178"/>
                  </a:lnTo>
                  <a:lnTo>
                    <a:pt x="208" y="1156"/>
                  </a:lnTo>
                  <a:lnTo>
                    <a:pt x="204" y="1104"/>
                  </a:lnTo>
                  <a:lnTo>
                    <a:pt x="202" y="1048"/>
                  </a:lnTo>
                  <a:lnTo>
                    <a:pt x="204" y="1022"/>
                  </a:lnTo>
                  <a:lnTo>
                    <a:pt x="206" y="998"/>
                  </a:lnTo>
                  <a:lnTo>
                    <a:pt x="206" y="998"/>
                  </a:lnTo>
                  <a:lnTo>
                    <a:pt x="212" y="950"/>
                  </a:lnTo>
                  <a:lnTo>
                    <a:pt x="216" y="898"/>
                  </a:lnTo>
                  <a:lnTo>
                    <a:pt x="220" y="852"/>
                  </a:lnTo>
                  <a:lnTo>
                    <a:pt x="220" y="820"/>
                  </a:lnTo>
                  <a:lnTo>
                    <a:pt x="220" y="820"/>
                  </a:lnTo>
                  <a:lnTo>
                    <a:pt x="220" y="798"/>
                  </a:lnTo>
                  <a:lnTo>
                    <a:pt x="216" y="784"/>
                  </a:lnTo>
                  <a:lnTo>
                    <a:pt x="212" y="772"/>
                  </a:lnTo>
                  <a:lnTo>
                    <a:pt x="212" y="772"/>
                  </a:lnTo>
                  <a:lnTo>
                    <a:pt x="214" y="750"/>
                  </a:lnTo>
                  <a:lnTo>
                    <a:pt x="218" y="726"/>
                  </a:lnTo>
                  <a:lnTo>
                    <a:pt x="224" y="700"/>
                  </a:lnTo>
                  <a:lnTo>
                    <a:pt x="224" y="700"/>
                  </a:lnTo>
                  <a:lnTo>
                    <a:pt x="232" y="674"/>
                  </a:lnTo>
                  <a:lnTo>
                    <a:pt x="236" y="654"/>
                  </a:lnTo>
                  <a:lnTo>
                    <a:pt x="236" y="636"/>
                  </a:lnTo>
                  <a:lnTo>
                    <a:pt x="236" y="636"/>
                  </a:lnTo>
                  <a:lnTo>
                    <a:pt x="236" y="570"/>
                  </a:lnTo>
                  <a:lnTo>
                    <a:pt x="236" y="512"/>
                  </a:lnTo>
                  <a:lnTo>
                    <a:pt x="238" y="464"/>
                  </a:lnTo>
                  <a:lnTo>
                    <a:pt x="238" y="464"/>
                  </a:lnTo>
                  <a:lnTo>
                    <a:pt x="246" y="338"/>
                  </a:lnTo>
                  <a:lnTo>
                    <a:pt x="248" y="260"/>
                  </a:lnTo>
                  <a:lnTo>
                    <a:pt x="248" y="260"/>
                  </a:lnTo>
                  <a:lnTo>
                    <a:pt x="252" y="360"/>
                  </a:lnTo>
                  <a:lnTo>
                    <a:pt x="256" y="518"/>
                  </a:lnTo>
                  <a:lnTo>
                    <a:pt x="256" y="518"/>
                  </a:lnTo>
                  <a:lnTo>
                    <a:pt x="254" y="600"/>
                  </a:lnTo>
                  <a:lnTo>
                    <a:pt x="254" y="650"/>
                  </a:lnTo>
                  <a:lnTo>
                    <a:pt x="254" y="650"/>
                  </a:lnTo>
                  <a:lnTo>
                    <a:pt x="256" y="668"/>
                  </a:lnTo>
                  <a:lnTo>
                    <a:pt x="260" y="682"/>
                  </a:lnTo>
                  <a:lnTo>
                    <a:pt x="264" y="694"/>
                  </a:lnTo>
                  <a:lnTo>
                    <a:pt x="264" y="700"/>
                  </a:lnTo>
                  <a:lnTo>
                    <a:pt x="262" y="708"/>
                  </a:lnTo>
                  <a:lnTo>
                    <a:pt x="262" y="708"/>
                  </a:lnTo>
                  <a:lnTo>
                    <a:pt x="258" y="720"/>
                  </a:lnTo>
                  <a:lnTo>
                    <a:pt x="256" y="730"/>
                  </a:lnTo>
                  <a:lnTo>
                    <a:pt x="254" y="736"/>
                  </a:lnTo>
                  <a:lnTo>
                    <a:pt x="252" y="748"/>
                  </a:lnTo>
                  <a:lnTo>
                    <a:pt x="252" y="748"/>
                  </a:lnTo>
                  <a:lnTo>
                    <a:pt x="254" y="756"/>
                  </a:lnTo>
                  <a:lnTo>
                    <a:pt x="256" y="762"/>
                  </a:lnTo>
                  <a:lnTo>
                    <a:pt x="264" y="774"/>
                  </a:lnTo>
                  <a:lnTo>
                    <a:pt x="268" y="782"/>
                  </a:lnTo>
                  <a:lnTo>
                    <a:pt x="270" y="792"/>
                  </a:lnTo>
                  <a:lnTo>
                    <a:pt x="270" y="804"/>
                  </a:lnTo>
                  <a:lnTo>
                    <a:pt x="268" y="820"/>
                  </a:lnTo>
                  <a:lnTo>
                    <a:pt x="268" y="820"/>
                  </a:lnTo>
                  <a:lnTo>
                    <a:pt x="266" y="836"/>
                  </a:lnTo>
                  <a:lnTo>
                    <a:pt x="266" y="854"/>
                  </a:lnTo>
                  <a:lnTo>
                    <a:pt x="268" y="888"/>
                  </a:lnTo>
                  <a:lnTo>
                    <a:pt x="272" y="926"/>
                  </a:lnTo>
                  <a:lnTo>
                    <a:pt x="278" y="972"/>
                  </a:lnTo>
                  <a:lnTo>
                    <a:pt x="278" y="972"/>
                  </a:lnTo>
                  <a:lnTo>
                    <a:pt x="286" y="1066"/>
                  </a:lnTo>
                  <a:lnTo>
                    <a:pt x="288" y="1124"/>
                  </a:lnTo>
                  <a:lnTo>
                    <a:pt x="288" y="1124"/>
                  </a:lnTo>
                  <a:lnTo>
                    <a:pt x="290" y="1156"/>
                  </a:lnTo>
                  <a:lnTo>
                    <a:pt x="292" y="1176"/>
                  </a:lnTo>
                  <a:lnTo>
                    <a:pt x="294" y="1196"/>
                  </a:lnTo>
                  <a:lnTo>
                    <a:pt x="294" y="1196"/>
                  </a:lnTo>
                  <a:lnTo>
                    <a:pt x="292" y="1242"/>
                  </a:lnTo>
                  <a:lnTo>
                    <a:pt x="294" y="1266"/>
                  </a:lnTo>
                  <a:lnTo>
                    <a:pt x="296" y="1284"/>
                  </a:lnTo>
                  <a:lnTo>
                    <a:pt x="296" y="1284"/>
                  </a:lnTo>
                  <a:lnTo>
                    <a:pt x="300" y="1296"/>
                  </a:lnTo>
                  <a:lnTo>
                    <a:pt x="302" y="1302"/>
                  </a:lnTo>
                  <a:lnTo>
                    <a:pt x="306" y="1308"/>
                  </a:lnTo>
                  <a:lnTo>
                    <a:pt x="306" y="1308"/>
                  </a:lnTo>
                  <a:lnTo>
                    <a:pt x="330" y="1296"/>
                  </a:lnTo>
                  <a:lnTo>
                    <a:pt x="352" y="1286"/>
                  </a:lnTo>
                  <a:lnTo>
                    <a:pt x="376" y="1280"/>
                  </a:lnTo>
                  <a:lnTo>
                    <a:pt x="376" y="1280"/>
                  </a:lnTo>
                  <a:lnTo>
                    <a:pt x="386" y="1278"/>
                  </a:lnTo>
                  <a:lnTo>
                    <a:pt x="398" y="1278"/>
                  </a:lnTo>
                  <a:lnTo>
                    <a:pt x="420" y="1282"/>
                  </a:lnTo>
                  <a:lnTo>
                    <a:pt x="436" y="1288"/>
                  </a:lnTo>
                  <a:lnTo>
                    <a:pt x="442" y="1290"/>
                  </a:lnTo>
                  <a:lnTo>
                    <a:pt x="442" y="1290"/>
                  </a:lnTo>
                  <a:lnTo>
                    <a:pt x="442" y="1286"/>
                  </a:lnTo>
                  <a:lnTo>
                    <a:pt x="440" y="1268"/>
                  </a:lnTo>
                  <a:lnTo>
                    <a:pt x="442" y="1234"/>
                  </a:lnTo>
                  <a:lnTo>
                    <a:pt x="450" y="1178"/>
                  </a:lnTo>
                  <a:lnTo>
                    <a:pt x="450" y="1178"/>
                  </a:lnTo>
                  <a:lnTo>
                    <a:pt x="454" y="1144"/>
                  </a:lnTo>
                  <a:lnTo>
                    <a:pt x="456" y="1112"/>
                  </a:lnTo>
                  <a:lnTo>
                    <a:pt x="454" y="1080"/>
                  </a:lnTo>
                  <a:lnTo>
                    <a:pt x="452" y="1050"/>
                  </a:lnTo>
                  <a:lnTo>
                    <a:pt x="444" y="1002"/>
                  </a:lnTo>
                  <a:lnTo>
                    <a:pt x="440" y="970"/>
                  </a:lnTo>
                  <a:lnTo>
                    <a:pt x="440" y="970"/>
                  </a:lnTo>
                  <a:lnTo>
                    <a:pt x="440" y="934"/>
                  </a:lnTo>
                  <a:lnTo>
                    <a:pt x="440" y="878"/>
                  </a:lnTo>
                  <a:lnTo>
                    <a:pt x="444" y="784"/>
                  </a:lnTo>
                  <a:lnTo>
                    <a:pt x="444" y="784"/>
                  </a:lnTo>
                  <a:lnTo>
                    <a:pt x="444" y="772"/>
                  </a:lnTo>
                  <a:lnTo>
                    <a:pt x="444" y="762"/>
                  </a:lnTo>
                  <a:lnTo>
                    <a:pt x="438" y="746"/>
                  </a:lnTo>
                  <a:lnTo>
                    <a:pt x="434" y="736"/>
                  </a:lnTo>
                  <a:lnTo>
                    <a:pt x="432" y="734"/>
                  </a:lnTo>
                  <a:lnTo>
                    <a:pt x="432" y="734"/>
                  </a:lnTo>
                  <a:lnTo>
                    <a:pt x="430" y="720"/>
                  </a:lnTo>
                  <a:lnTo>
                    <a:pt x="424" y="694"/>
                  </a:lnTo>
                  <a:lnTo>
                    <a:pt x="424" y="694"/>
                  </a:lnTo>
                  <a:lnTo>
                    <a:pt x="422" y="684"/>
                  </a:lnTo>
                  <a:lnTo>
                    <a:pt x="422" y="672"/>
                  </a:lnTo>
                  <a:lnTo>
                    <a:pt x="424" y="642"/>
                  </a:lnTo>
                  <a:lnTo>
                    <a:pt x="430" y="604"/>
                  </a:lnTo>
                  <a:lnTo>
                    <a:pt x="430" y="604"/>
                  </a:lnTo>
                  <a:lnTo>
                    <a:pt x="430" y="588"/>
                  </a:lnTo>
                  <a:lnTo>
                    <a:pt x="432" y="554"/>
                  </a:lnTo>
                  <a:lnTo>
                    <a:pt x="440" y="500"/>
                  </a:lnTo>
                  <a:lnTo>
                    <a:pt x="446" y="466"/>
                  </a:lnTo>
                  <a:lnTo>
                    <a:pt x="454" y="428"/>
                  </a:lnTo>
                  <a:lnTo>
                    <a:pt x="454" y="428"/>
                  </a:lnTo>
                  <a:lnTo>
                    <a:pt x="470" y="366"/>
                  </a:lnTo>
                  <a:lnTo>
                    <a:pt x="482" y="328"/>
                  </a:lnTo>
                  <a:lnTo>
                    <a:pt x="490" y="294"/>
                  </a:lnTo>
                  <a:lnTo>
                    <a:pt x="494" y="242"/>
                  </a:lnTo>
                  <a:lnTo>
                    <a:pt x="494" y="242"/>
                  </a:lnTo>
                  <a:lnTo>
                    <a:pt x="498" y="184"/>
                  </a:lnTo>
                  <a:lnTo>
                    <a:pt x="498" y="142"/>
                  </a:lnTo>
                  <a:lnTo>
                    <a:pt x="496" y="106"/>
                  </a:lnTo>
                  <a:lnTo>
                    <a:pt x="490" y="7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8" name="Freeform 14"/>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9" name="Freeform 15"/>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0" name="Freeform 16"/>
            <p:cNvSpPr>
              <a:spLocks/>
            </p:cNvSpPr>
            <p:nvPr/>
          </p:nvSpPr>
          <p:spPr bwMode="auto">
            <a:xfrm>
              <a:off x="1486" y="2562"/>
              <a:ext cx="484" cy="368"/>
            </a:xfrm>
            <a:custGeom>
              <a:avLst/>
              <a:gdLst>
                <a:gd name="T0" fmla="*/ 436 w 484"/>
                <a:gd name="T1" fmla="*/ 12 h 368"/>
                <a:gd name="T2" fmla="*/ 436 w 484"/>
                <a:gd name="T3" fmla="*/ 12 h 368"/>
                <a:gd name="T4" fmla="*/ 442 w 484"/>
                <a:gd name="T5" fmla="*/ 30 h 368"/>
                <a:gd name="T6" fmla="*/ 444 w 484"/>
                <a:gd name="T7" fmla="*/ 42 h 368"/>
                <a:gd name="T8" fmla="*/ 448 w 484"/>
                <a:gd name="T9" fmla="*/ 60 h 368"/>
                <a:gd name="T10" fmla="*/ 456 w 484"/>
                <a:gd name="T11" fmla="*/ 90 h 368"/>
                <a:gd name="T12" fmla="*/ 456 w 484"/>
                <a:gd name="T13" fmla="*/ 90 h 368"/>
                <a:gd name="T14" fmla="*/ 464 w 484"/>
                <a:gd name="T15" fmla="*/ 112 h 368"/>
                <a:gd name="T16" fmla="*/ 470 w 484"/>
                <a:gd name="T17" fmla="*/ 140 h 368"/>
                <a:gd name="T18" fmla="*/ 474 w 484"/>
                <a:gd name="T19" fmla="*/ 172 h 368"/>
                <a:gd name="T20" fmla="*/ 480 w 484"/>
                <a:gd name="T21" fmla="*/ 204 h 368"/>
                <a:gd name="T22" fmla="*/ 482 w 484"/>
                <a:gd name="T23" fmla="*/ 240 h 368"/>
                <a:gd name="T24" fmla="*/ 484 w 484"/>
                <a:gd name="T25" fmla="*/ 272 h 368"/>
                <a:gd name="T26" fmla="*/ 484 w 484"/>
                <a:gd name="T27" fmla="*/ 304 h 368"/>
                <a:gd name="T28" fmla="*/ 482 w 484"/>
                <a:gd name="T29" fmla="*/ 334 h 368"/>
                <a:gd name="T30" fmla="*/ 482 w 484"/>
                <a:gd name="T31" fmla="*/ 334 h 368"/>
                <a:gd name="T32" fmla="*/ 466 w 484"/>
                <a:gd name="T33" fmla="*/ 342 h 368"/>
                <a:gd name="T34" fmla="*/ 448 w 484"/>
                <a:gd name="T35" fmla="*/ 348 h 368"/>
                <a:gd name="T36" fmla="*/ 428 w 484"/>
                <a:gd name="T37" fmla="*/ 354 h 368"/>
                <a:gd name="T38" fmla="*/ 406 w 484"/>
                <a:gd name="T39" fmla="*/ 358 h 368"/>
                <a:gd name="T40" fmla="*/ 362 w 484"/>
                <a:gd name="T41" fmla="*/ 366 h 368"/>
                <a:gd name="T42" fmla="*/ 314 w 484"/>
                <a:gd name="T43" fmla="*/ 368 h 368"/>
                <a:gd name="T44" fmla="*/ 266 w 484"/>
                <a:gd name="T45" fmla="*/ 368 h 368"/>
                <a:gd name="T46" fmla="*/ 220 w 484"/>
                <a:gd name="T47" fmla="*/ 364 h 368"/>
                <a:gd name="T48" fmla="*/ 176 w 484"/>
                <a:gd name="T49" fmla="*/ 356 h 368"/>
                <a:gd name="T50" fmla="*/ 154 w 484"/>
                <a:gd name="T51" fmla="*/ 350 h 368"/>
                <a:gd name="T52" fmla="*/ 136 w 484"/>
                <a:gd name="T53" fmla="*/ 344 h 368"/>
                <a:gd name="T54" fmla="*/ 136 w 484"/>
                <a:gd name="T55" fmla="*/ 344 h 368"/>
                <a:gd name="T56" fmla="*/ 72 w 484"/>
                <a:gd name="T57" fmla="*/ 318 h 368"/>
                <a:gd name="T58" fmla="*/ 30 w 484"/>
                <a:gd name="T59" fmla="*/ 300 h 368"/>
                <a:gd name="T60" fmla="*/ 6 w 484"/>
                <a:gd name="T61" fmla="*/ 286 h 368"/>
                <a:gd name="T62" fmla="*/ 0 w 484"/>
                <a:gd name="T63" fmla="*/ 282 h 368"/>
                <a:gd name="T64" fmla="*/ 0 w 484"/>
                <a:gd name="T65" fmla="*/ 282 h 368"/>
                <a:gd name="T66" fmla="*/ 18 w 484"/>
                <a:gd name="T67" fmla="*/ 170 h 368"/>
                <a:gd name="T68" fmla="*/ 18 w 484"/>
                <a:gd name="T69" fmla="*/ 170 h 368"/>
                <a:gd name="T70" fmla="*/ 24 w 484"/>
                <a:gd name="T71" fmla="*/ 140 h 368"/>
                <a:gd name="T72" fmla="*/ 30 w 484"/>
                <a:gd name="T73" fmla="*/ 120 h 368"/>
                <a:gd name="T74" fmla="*/ 36 w 484"/>
                <a:gd name="T75" fmla="*/ 100 h 368"/>
                <a:gd name="T76" fmla="*/ 44 w 484"/>
                <a:gd name="T77" fmla="*/ 76 h 368"/>
                <a:gd name="T78" fmla="*/ 44 w 484"/>
                <a:gd name="T79" fmla="*/ 76 h 368"/>
                <a:gd name="T80" fmla="*/ 50 w 484"/>
                <a:gd name="T81" fmla="*/ 54 h 368"/>
                <a:gd name="T82" fmla="*/ 54 w 484"/>
                <a:gd name="T83" fmla="*/ 44 h 368"/>
                <a:gd name="T84" fmla="*/ 56 w 484"/>
                <a:gd name="T85" fmla="*/ 38 h 368"/>
                <a:gd name="T86" fmla="*/ 54 w 484"/>
                <a:gd name="T87" fmla="*/ 28 h 368"/>
                <a:gd name="T88" fmla="*/ 50 w 484"/>
                <a:gd name="T89" fmla="*/ 0 h 368"/>
                <a:gd name="T90" fmla="*/ 436 w 484"/>
                <a:gd name="T91" fmla="*/ 1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4" h="368">
                  <a:moveTo>
                    <a:pt x="436" y="12"/>
                  </a:moveTo>
                  <a:lnTo>
                    <a:pt x="436" y="12"/>
                  </a:lnTo>
                  <a:lnTo>
                    <a:pt x="442" y="30"/>
                  </a:lnTo>
                  <a:lnTo>
                    <a:pt x="444" y="42"/>
                  </a:lnTo>
                  <a:lnTo>
                    <a:pt x="448" y="60"/>
                  </a:lnTo>
                  <a:lnTo>
                    <a:pt x="456" y="90"/>
                  </a:lnTo>
                  <a:lnTo>
                    <a:pt x="456" y="90"/>
                  </a:lnTo>
                  <a:lnTo>
                    <a:pt x="464" y="112"/>
                  </a:lnTo>
                  <a:lnTo>
                    <a:pt x="470" y="140"/>
                  </a:lnTo>
                  <a:lnTo>
                    <a:pt x="474" y="172"/>
                  </a:lnTo>
                  <a:lnTo>
                    <a:pt x="480" y="204"/>
                  </a:lnTo>
                  <a:lnTo>
                    <a:pt x="482" y="240"/>
                  </a:lnTo>
                  <a:lnTo>
                    <a:pt x="484" y="272"/>
                  </a:lnTo>
                  <a:lnTo>
                    <a:pt x="484" y="304"/>
                  </a:lnTo>
                  <a:lnTo>
                    <a:pt x="482" y="334"/>
                  </a:lnTo>
                  <a:lnTo>
                    <a:pt x="482" y="334"/>
                  </a:lnTo>
                  <a:lnTo>
                    <a:pt x="466" y="342"/>
                  </a:lnTo>
                  <a:lnTo>
                    <a:pt x="448" y="348"/>
                  </a:lnTo>
                  <a:lnTo>
                    <a:pt x="428" y="354"/>
                  </a:lnTo>
                  <a:lnTo>
                    <a:pt x="406" y="358"/>
                  </a:lnTo>
                  <a:lnTo>
                    <a:pt x="362" y="366"/>
                  </a:lnTo>
                  <a:lnTo>
                    <a:pt x="314" y="368"/>
                  </a:lnTo>
                  <a:lnTo>
                    <a:pt x="266" y="368"/>
                  </a:lnTo>
                  <a:lnTo>
                    <a:pt x="220" y="364"/>
                  </a:lnTo>
                  <a:lnTo>
                    <a:pt x="176" y="356"/>
                  </a:lnTo>
                  <a:lnTo>
                    <a:pt x="154" y="350"/>
                  </a:lnTo>
                  <a:lnTo>
                    <a:pt x="136" y="344"/>
                  </a:lnTo>
                  <a:lnTo>
                    <a:pt x="136" y="344"/>
                  </a:lnTo>
                  <a:lnTo>
                    <a:pt x="72" y="318"/>
                  </a:lnTo>
                  <a:lnTo>
                    <a:pt x="30" y="300"/>
                  </a:lnTo>
                  <a:lnTo>
                    <a:pt x="6" y="286"/>
                  </a:lnTo>
                  <a:lnTo>
                    <a:pt x="0" y="282"/>
                  </a:lnTo>
                  <a:lnTo>
                    <a:pt x="0" y="282"/>
                  </a:lnTo>
                  <a:lnTo>
                    <a:pt x="18" y="170"/>
                  </a:lnTo>
                  <a:lnTo>
                    <a:pt x="18" y="170"/>
                  </a:lnTo>
                  <a:lnTo>
                    <a:pt x="24" y="140"/>
                  </a:lnTo>
                  <a:lnTo>
                    <a:pt x="30" y="120"/>
                  </a:lnTo>
                  <a:lnTo>
                    <a:pt x="36" y="100"/>
                  </a:lnTo>
                  <a:lnTo>
                    <a:pt x="44" y="76"/>
                  </a:lnTo>
                  <a:lnTo>
                    <a:pt x="44" y="76"/>
                  </a:lnTo>
                  <a:lnTo>
                    <a:pt x="50" y="54"/>
                  </a:lnTo>
                  <a:lnTo>
                    <a:pt x="54" y="44"/>
                  </a:lnTo>
                  <a:lnTo>
                    <a:pt x="56" y="38"/>
                  </a:lnTo>
                  <a:lnTo>
                    <a:pt x="54" y="28"/>
                  </a:lnTo>
                  <a:lnTo>
                    <a:pt x="50" y="0"/>
                  </a:lnTo>
                  <a:lnTo>
                    <a:pt x="436" y="12"/>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1" name="Freeform 17"/>
            <p:cNvSpPr>
              <a:spLocks/>
            </p:cNvSpPr>
            <p:nvPr/>
          </p:nvSpPr>
          <p:spPr bwMode="auto">
            <a:xfrm>
              <a:off x="1364" y="2214"/>
              <a:ext cx="224" cy="730"/>
            </a:xfrm>
            <a:custGeom>
              <a:avLst/>
              <a:gdLst>
                <a:gd name="T0" fmla="*/ 118 w 224"/>
                <a:gd name="T1" fmla="*/ 140 h 730"/>
                <a:gd name="T2" fmla="*/ 118 w 224"/>
                <a:gd name="T3" fmla="*/ 196 h 730"/>
                <a:gd name="T4" fmla="*/ 112 w 224"/>
                <a:gd name="T5" fmla="*/ 234 h 730"/>
                <a:gd name="T6" fmla="*/ 102 w 224"/>
                <a:gd name="T7" fmla="*/ 284 h 730"/>
                <a:gd name="T8" fmla="*/ 100 w 224"/>
                <a:gd name="T9" fmla="*/ 308 h 730"/>
                <a:gd name="T10" fmla="*/ 106 w 224"/>
                <a:gd name="T11" fmla="*/ 378 h 730"/>
                <a:gd name="T12" fmla="*/ 110 w 224"/>
                <a:gd name="T13" fmla="*/ 428 h 730"/>
                <a:gd name="T14" fmla="*/ 116 w 224"/>
                <a:gd name="T15" fmla="*/ 538 h 730"/>
                <a:gd name="T16" fmla="*/ 122 w 224"/>
                <a:gd name="T17" fmla="*/ 558 h 730"/>
                <a:gd name="T18" fmla="*/ 126 w 224"/>
                <a:gd name="T19" fmla="*/ 562 h 730"/>
                <a:gd name="T20" fmla="*/ 164 w 224"/>
                <a:gd name="T21" fmla="*/ 582 h 730"/>
                <a:gd name="T22" fmla="*/ 178 w 224"/>
                <a:gd name="T23" fmla="*/ 592 h 730"/>
                <a:gd name="T24" fmla="*/ 206 w 224"/>
                <a:gd name="T25" fmla="*/ 620 h 730"/>
                <a:gd name="T26" fmla="*/ 214 w 224"/>
                <a:gd name="T27" fmla="*/ 626 h 730"/>
                <a:gd name="T28" fmla="*/ 224 w 224"/>
                <a:gd name="T29" fmla="*/ 646 h 730"/>
                <a:gd name="T30" fmla="*/ 224 w 224"/>
                <a:gd name="T31" fmla="*/ 654 h 730"/>
                <a:gd name="T32" fmla="*/ 220 w 224"/>
                <a:gd name="T33" fmla="*/ 656 h 730"/>
                <a:gd name="T34" fmla="*/ 204 w 224"/>
                <a:gd name="T35" fmla="*/ 654 h 730"/>
                <a:gd name="T36" fmla="*/ 188 w 224"/>
                <a:gd name="T37" fmla="*/ 642 h 730"/>
                <a:gd name="T38" fmla="*/ 178 w 224"/>
                <a:gd name="T39" fmla="*/ 638 h 730"/>
                <a:gd name="T40" fmla="*/ 174 w 224"/>
                <a:gd name="T41" fmla="*/ 636 h 730"/>
                <a:gd name="T42" fmla="*/ 172 w 224"/>
                <a:gd name="T43" fmla="*/ 644 h 730"/>
                <a:gd name="T44" fmla="*/ 176 w 224"/>
                <a:gd name="T45" fmla="*/ 656 h 730"/>
                <a:gd name="T46" fmla="*/ 180 w 224"/>
                <a:gd name="T47" fmla="*/ 660 h 730"/>
                <a:gd name="T48" fmla="*/ 194 w 224"/>
                <a:gd name="T49" fmla="*/ 674 h 730"/>
                <a:gd name="T50" fmla="*/ 180 w 224"/>
                <a:gd name="T51" fmla="*/ 700 h 730"/>
                <a:gd name="T52" fmla="*/ 168 w 224"/>
                <a:gd name="T53" fmla="*/ 710 h 730"/>
                <a:gd name="T54" fmla="*/ 142 w 224"/>
                <a:gd name="T55" fmla="*/ 726 h 730"/>
                <a:gd name="T56" fmla="*/ 132 w 224"/>
                <a:gd name="T57" fmla="*/ 730 h 730"/>
                <a:gd name="T58" fmla="*/ 112 w 224"/>
                <a:gd name="T59" fmla="*/ 694 h 730"/>
                <a:gd name="T60" fmla="*/ 104 w 224"/>
                <a:gd name="T61" fmla="*/ 672 h 730"/>
                <a:gd name="T62" fmla="*/ 90 w 224"/>
                <a:gd name="T63" fmla="*/ 634 h 730"/>
                <a:gd name="T64" fmla="*/ 82 w 224"/>
                <a:gd name="T65" fmla="*/ 616 h 730"/>
                <a:gd name="T66" fmla="*/ 66 w 224"/>
                <a:gd name="T67" fmla="*/ 590 h 730"/>
                <a:gd name="T68" fmla="*/ 62 w 224"/>
                <a:gd name="T69" fmla="*/ 574 h 730"/>
                <a:gd name="T70" fmla="*/ 52 w 224"/>
                <a:gd name="T71" fmla="*/ 524 h 730"/>
                <a:gd name="T72" fmla="*/ 30 w 224"/>
                <a:gd name="T73" fmla="*/ 452 h 730"/>
                <a:gd name="T74" fmla="*/ 18 w 224"/>
                <a:gd name="T75" fmla="*/ 418 h 730"/>
                <a:gd name="T76" fmla="*/ 2 w 224"/>
                <a:gd name="T77" fmla="*/ 370 h 730"/>
                <a:gd name="T78" fmla="*/ 0 w 224"/>
                <a:gd name="T79" fmla="*/ 332 h 730"/>
                <a:gd name="T80" fmla="*/ 0 w 224"/>
                <a:gd name="T81" fmla="*/ 310 h 730"/>
                <a:gd name="T82" fmla="*/ 16 w 224"/>
                <a:gd name="T83" fmla="*/ 148 h 730"/>
                <a:gd name="T84" fmla="*/ 30 w 224"/>
                <a:gd name="T85" fmla="*/ 60 h 730"/>
                <a:gd name="T86" fmla="*/ 44 w 224"/>
                <a:gd name="T87" fmla="*/ 14 h 730"/>
                <a:gd name="T88" fmla="*/ 48 w 224"/>
                <a:gd name="T89" fmla="*/ 4 h 730"/>
                <a:gd name="T90" fmla="*/ 60 w 224"/>
                <a:gd name="T91" fmla="*/ 0 h 730"/>
                <a:gd name="T92" fmla="*/ 70 w 224"/>
                <a:gd name="T93" fmla="*/ 10 h 730"/>
                <a:gd name="T94" fmla="*/ 94 w 224"/>
                <a:gd name="T95" fmla="*/ 58 h 730"/>
                <a:gd name="T96" fmla="*/ 110 w 224"/>
                <a:gd name="T97" fmla="*/ 114 h 730"/>
                <a:gd name="T98" fmla="*/ 118 w 224"/>
                <a:gd name="T99" fmla="*/ 14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4" h="730">
                  <a:moveTo>
                    <a:pt x="118" y="140"/>
                  </a:moveTo>
                  <a:lnTo>
                    <a:pt x="118" y="140"/>
                  </a:lnTo>
                  <a:lnTo>
                    <a:pt x="118" y="174"/>
                  </a:lnTo>
                  <a:lnTo>
                    <a:pt x="118" y="196"/>
                  </a:lnTo>
                  <a:lnTo>
                    <a:pt x="116" y="212"/>
                  </a:lnTo>
                  <a:lnTo>
                    <a:pt x="112" y="234"/>
                  </a:lnTo>
                  <a:lnTo>
                    <a:pt x="112" y="234"/>
                  </a:lnTo>
                  <a:lnTo>
                    <a:pt x="102" y="284"/>
                  </a:lnTo>
                  <a:lnTo>
                    <a:pt x="100" y="308"/>
                  </a:lnTo>
                  <a:lnTo>
                    <a:pt x="100" y="308"/>
                  </a:lnTo>
                  <a:lnTo>
                    <a:pt x="104" y="340"/>
                  </a:lnTo>
                  <a:lnTo>
                    <a:pt x="106" y="378"/>
                  </a:lnTo>
                  <a:lnTo>
                    <a:pt x="110" y="428"/>
                  </a:lnTo>
                  <a:lnTo>
                    <a:pt x="110" y="428"/>
                  </a:lnTo>
                  <a:lnTo>
                    <a:pt x="114" y="522"/>
                  </a:lnTo>
                  <a:lnTo>
                    <a:pt x="116" y="538"/>
                  </a:lnTo>
                  <a:lnTo>
                    <a:pt x="118" y="550"/>
                  </a:lnTo>
                  <a:lnTo>
                    <a:pt x="122" y="558"/>
                  </a:lnTo>
                  <a:lnTo>
                    <a:pt x="126" y="562"/>
                  </a:lnTo>
                  <a:lnTo>
                    <a:pt x="126" y="562"/>
                  </a:lnTo>
                  <a:lnTo>
                    <a:pt x="144" y="570"/>
                  </a:lnTo>
                  <a:lnTo>
                    <a:pt x="164" y="582"/>
                  </a:lnTo>
                  <a:lnTo>
                    <a:pt x="164" y="582"/>
                  </a:lnTo>
                  <a:lnTo>
                    <a:pt x="178" y="592"/>
                  </a:lnTo>
                  <a:lnTo>
                    <a:pt x="190" y="602"/>
                  </a:lnTo>
                  <a:lnTo>
                    <a:pt x="206" y="620"/>
                  </a:lnTo>
                  <a:lnTo>
                    <a:pt x="206" y="620"/>
                  </a:lnTo>
                  <a:lnTo>
                    <a:pt x="214" y="626"/>
                  </a:lnTo>
                  <a:lnTo>
                    <a:pt x="220" y="636"/>
                  </a:lnTo>
                  <a:lnTo>
                    <a:pt x="224" y="646"/>
                  </a:lnTo>
                  <a:lnTo>
                    <a:pt x="224" y="650"/>
                  </a:lnTo>
                  <a:lnTo>
                    <a:pt x="224" y="654"/>
                  </a:lnTo>
                  <a:lnTo>
                    <a:pt x="224" y="654"/>
                  </a:lnTo>
                  <a:lnTo>
                    <a:pt x="220" y="656"/>
                  </a:lnTo>
                  <a:lnTo>
                    <a:pt x="214" y="658"/>
                  </a:lnTo>
                  <a:lnTo>
                    <a:pt x="204" y="654"/>
                  </a:lnTo>
                  <a:lnTo>
                    <a:pt x="194" y="648"/>
                  </a:lnTo>
                  <a:lnTo>
                    <a:pt x="188" y="642"/>
                  </a:lnTo>
                  <a:lnTo>
                    <a:pt x="188" y="642"/>
                  </a:lnTo>
                  <a:lnTo>
                    <a:pt x="178" y="638"/>
                  </a:lnTo>
                  <a:lnTo>
                    <a:pt x="174" y="636"/>
                  </a:lnTo>
                  <a:lnTo>
                    <a:pt x="174" y="636"/>
                  </a:lnTo>
                  <a:lnTo>
                    <a:pt x="174" y="638"/>
                  </a:lnTo>
                  <a:lnTo>
                    <a:pt x="172" y="644"/>
                  </a:lnTo>
                  <a:lnTo>
                    <a:pt x="174" y="652"/>
                  </a:lnTo>
                  <a:lnTo>
                    <a:pt x="176" y="656"/>
                  </a:lnTo>
                  <a:lnTo>
                    <a:pt x="180" y="660"/>
                  </a:lnTo>
                  <a:lnTo>
                    <a:pt x="180" y="660"/>
                  </a:lnTo>
                  <a:lnTo>
                    <a:pt x="194" y="674"/>
                  </a:lnTo>
                  <a:lnTo>
                    <a:pt x="194" y="674"/>
                  </a:lnTo>
                  <a:lnTo>
                    <a:pt x="188" y="688"/>
                  </a:lnTo>
                  <a:lnTo>
                    <a:pt x="180" y="700"/>
                  </a:lnTo>
                  <a:lnTo>
                    <a:pt x="168" y="710"/>
                  </a:lnTo>
                  <a:lnTo>
                    <a:pt x="168" y="710"/>
                  </a:lnTo>
                  <a:lnTo>
                    <a:pt x="154" y="720"/>
                  </a:lnTo>
                  <a:lnTo>
                    <a:pt x="142" y="726"/>
                  </a:lnTo>
                  <a:lnTo>
                    <a:pt x="132" y="730"/>
                  </a:lnTo>
                  <a:lnTo>
                    <a:pt x="132" y="730"/>
                  </a:lnTo>
                  <a:lnTo>
                    <a:pt x="122" y="712"/>
                  </a:lnTo>
                  <a:lnTo>
                    <a:pt x="112" y="694"/>
                  </a:lnTo>
                  <a:lnTo>
                    <a:pt x="104" y="672"/>
                  </a:lnTo>
                  <a:lnTo>
                    <a:pt x="104" y="672"/>
                  </a:lnTo>
                  <a:lnTo>
                    <a:pt x="96" y="650"/>
                  </a:lnTo>
                  <a:lnTo>
                    <a:pt x="90" y="634"/>
                  </a:lnTo>
                  <a:lnTo>
                    <a:pt x="82" y="616"/>
                  </a:lnTo>
                  <a:lnTo>
                    <a:pt x="82" y="616"/>
                  </a:lnTo>
                  <a:lnTo>
                    <a:pt x="72" y="602"/>
                  </a:lnTo>
                  <a:lnTo>
                    <a:pt x="66" y="590"/>
                  </a:lnTo>
                  <a:lnTo>
                    <a:pt x="62" y="574"/>
                  </a:lnTo>
                  <a:lnTo>
                    <a:pt x="62" y="574"/>
                  </a:lnTo>
                  <a:lnTo>
                    <a:pt x="58" y="554"/>
                  </a:lnTo>
                  <a:lnTo>
                    <a:pt x="52" y="524"/>
                  </a:lnTo>
                  <a:lnTo>
                    <a:pt x="42" y="490"/>
                  </a:lnTo>
                  <a:lnTo>
                    <a:pt x="30" y="452"/>
                  </a:lnTo>
                  <a:lnTo>
                    <a:pt x="30" y="452"/>
                  </a:lnTo>
                  <a:lnTo>
                    <a:pt x="18" y="418"/>
                  </a:lnTo>
                  <a:lnTo>
                    <a:pt x="6" y="386"/>
                  </a:lnTo>
                  <a:lnTo>
                    <a:pt x="2" y="370"/>
                  </a:lnTo>
                  <a:lnTo>
                    <a:pt x="0" y="352"/>
                  </a:lnTo>
                  <a:lnTo>
                    <a:pt x="0" y="332"/>
                  </a:lnTo>
                  <a:lnTo>
                    <a:pt x="0" y="310"/>
                  </a:lnTo>
                  <a:lnTo>
                    <a:pt x="0" y="310"/>
                  </a:lnTo>
                  <a:lnTo>
                    <a:pt x="6" y="242"/>
                  </a:lnTo>
                  <a:lnTo>
                    <a:pt x="16" y="148"/>
                  </a:lnTo>
                  <a:lnTo>
                    <a:pt x="22" y="100"/>
                  </a:lnTo>
                  <a:lnTo>
                    <a:pt x="30" y="60"/>
                  </a:lnTo>
                  <a:lnTo>
                    <a:pt x="38" y="26"/>
                  </a:lnTo>
                  <a:lnTo>
                    <a:pt x="44" y="14"/>
                  </a:lnTo>
                  <a:lnTo>
                    <a:pt x="48" y="4"/>
                  </a:lnTo>
                  <a:lnTo>
                    <a:pt x="48" y="4"/>
                  </a:lnTo>
                  <a:lnTo>
                    <a:pt x="54" y="0"/>
                  </a:lnTo>
                  <a:lnTo>
                    <a:pt x="60" y="0"/>
                  </a:lnTo>
                  <a:lnTo>
                    <a:pt x="66" y="2"/>
                  </a:lnTo>
                  <a:lnTo>
                    <a:pt x="70" y="10"/>
                  </a:lnTo>
                  <a:lnTo>
                    <a:pt x="82" y="30"/>
                  </a:lnTo>
                  <a:lnTo>
                    <a:pt x="94" y="58"/>
                  </a:lnTo>
                  <a:lnTo>
                    <a:pt x="102" y="86"/>
                  </a:lnTo>
                  <a:lnTo>
                    <a:pt x="110" y="114"/>
                  </a:lnTo>
                  <a:lnTo>
                    <a:pt x="118" y="140"/>
                  </a:lnTo>
                  <a:lnTo>
                    <a:pt x="118" y="14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2" name="Freeform 18"/>
            <p:cNvSpPr>
              <a:spLocks/>
            </p:cNvSpPr>
            <p:nvPr/>
          </p:nvSpPr>
          <p:spPr bwMode="auto">
            <a:xfrm>
              <a:off x="1830" y="2184"/>
              <a:ext cx="254" cy="790"/>
            </a:xfrm>
            <a:custGeom>
              <a:avLst/>
              <a:gdLst>
                <a:gd name="T0" fmla="*/ 112 w 254"/>
                <a:gd name="T1" fmla="*/ 210 h 790"/>
                <a:gd name="T2" fmla="*/ 146 w 254"/>
                <a:gd name="T3" fmla="*/ 322 h 790"/>
                <a:gd name="T4" fmla="*/ 150 w 254"/>
                <a:gd name="T5" fmla="*/ 346 h 790"/>
                <a:gd name="T6" fmla="*/ 158 w 254"/>
                <a:gd name="T7" fmla="*/ 392 h 790"/>
                <a:gd name="T8" fmla="*/ 156 w 254"/>
                <a:gd name="T9" fmla="*/ 424 h 790"/>
                <a:gd name="T10" fmla="*/ 146 w 254"/>
                <a:gd name="T11" fmla="*/ 514 h 790"/>
                <a:gd name="T12" fmla="*/ 142 w 254"/>
                <a:gd name="T13" fmla="*/ 532 h 790"/>
                <a:gd name="T14" fmla="*/ 122 w 254"/>
                <a:gd name="T15" fmla="*/ 602 h 790"/>
                <a:gd name="T16" fmla="*/ 120 w 254"/>
                <a:gd name="T17" fmla="*/ 616 h 790"/>
                <a:gd name="T18" fmla="*/ 110 w 254"/>
                <a:gd name="T19" fmla="*/ 636 h 790"/>
                <a:gd name="T20" fmla="*/ 102 w 254"/>
                <a:gd name="T21" fmla="*/ 644 h 790"/>
                <a:gd name="T22" fmla="*/ 42 w 254"/>
                <a:gd name="T23" fmla="*/ 682 h 790"/>
                <a:gd name="T24" fmla="*/ 30 w 254"/>
                <a:gd name="T25" fmla="*/ 690 h 790"/>
                <a:gd name="T26" fmla="*/ 8 w 254"/>
                <a:gd name="T27" fmla="*/ 710 h 790"/>
                <a:gd name="T28" fmla="*/ 0 w 254"/>
                <a:gd name="T29" fmla="*/ 722 h 790"/>
                <a:gd name="T30" fmla="*/ 2 w 254"/>
                <a:gd name="T31" fmla="*/ 726 h 790"/>
                <a:gd name="T32" fmla="*/ 10 w 254"/>
                <a:gd name="T33" fmla="*/ 730 h 790"/>
                <a:gd name="T34" fmla="*/ 34 w 254"/>
                <a:gd name="T35" fmla="*/ 718 h 790"/>
                <a:gd name="T36" fmla="*/ 48 w 254"/>
                <a:gd name="T37" fmla="*/ 710 h 790"/>
                <a:gd name="T38" fmla="*/ 54 w 254"/>
                <a:gd name="T39" fmla="*/ 706 h 790"/>
                <a:gd name="T40" fmla="*/ 44 w 254"/>
                <a:gd name="T41" fmla="*/ 734 h 790"/>
                <a:gd name="T42" fmla="*/ 40 w 254"/>
                <a:gd name="T43" fmla="*/ 744 h 790"/>
                <a:gd name="T44" fmla="*/ 40 w 254"/>
                <a:gd name="T45" fmla="*/ 748 h 790"/>
                <a:gd name="T46" fmla="*/ 78 w 254"/>
                <a:gd name="T47" fmla="*/ 776 h 790"/>
                <a:gd name="T48" fmla="*/ 96 w 254"/>
                <a:gd name="T49" fmla="*/ 784 h 790"/>
                <a:gd name="T50" fmla="*/ 116 w 254"/>
                <a:gd name="T51" fmla="*/ 788 h 790"/>
                <a:gd name="T52" fmla="*/ 122 w 254"/>
                <a:gd name="T53" fmla="*/ 790 h 790"/>
                <a:gd name="T54" fmla="*/ 136 w 254"/>
                <a:gd name="T55" fmla="*/ 750 h 790"/>
                <a:gd name="T56" fmla="*/ 146 w 254"/>
                <a:gd name="T57" fmla="*/ 732 h 790"/>
                <a:gd name="T58" fmla="*/ 170 w 254"/>
                <a:gd name="T59" fmla="*/ 684 h 790"/>
                <a:gd name="T60" fmla="*/ 176 w 254"/>
                <a:gd name="T61" fmla="*/ 678 h 790"/>
                <a:gd name="T62" fmla="*/ 188 w 254"/>
                <a:gd name="T63" fmla="*/ 656 h 790"/>
                <a:gd name="T64" fmla="*/ 194 w 254"/>
                <a:gd name="T65" fmla="*/ 632 h 790"/>
                <a:gd name="T66" fmla="*/ 202 w 254"/>
                <a:gd name="T67" fmla="*/ 600 h 790"/>
                <a:gd name="T68" fmla="*/ 230 w 254"/>
                <a:gd name="T69" fmla="*/ 524 h 790"/>
                <a:gd name="T70" fmla="*/ 242 w 254"/>
                <a:gd name="T71" fmla="*/ 486 h 790"/>
                <a:gd name="T72" fmla="*/ 254 w 254"/>
                <a:gd name="T73" fmla="*/ 420 h 790"/>
                <a:gd name="T74" fmla="*/ 248 w 254"/>
                <a:gd name="T75" fmla="*/ 360 h 790"/>
                <a:gd name="T76" fmla="*/ 238 w 254"/>
                <a:gd name="T77" fmla="*/ 296 h 790"/>
                <a:gd name="T78" fmla="*/ 212 w 254"/>
                <a:gd name="T79" fmla="*/ 136 h 790"/>
                <a:gd name="T80" fmla="*/ 192 w 254"/>
                <a:gd name="T81" fmla="*/ 42 h 790"/>
                <a:gd name="T82" fmla="*/ 182 w 254"/>
                <a:gd name="T83" fmla="*/ 12 h 790"/>
                <a:gd name="T84" fmla="*/ 172 w 254"/>
                <a:gd name="T85" fmla="*/ 0 h 790"/>
                <a:gd name="T86" fmla="*/ 160 w 254"/>
                <a:gd name="T87" fmla="*/ 4 h 790"/>
                <a:gd name="T88" fmla="*/ 146 w 254"/>
                <a:gd name="T89" fmla="*/ 20 h 790"/>
                <a:gd name="T90" fmla="*/ 134 w 254"/>
                <a:gd name="T91" fmla="*/ 48 h 790"/>
                <a:gd name="T92" fmla="*/ 116 w 254"/>
                <a:gd name="T93" fmla="*/ 124 h 790"/>
                <a:gd name="T94" fmla="*/ 112 w 254"/>
                <a:gd name="T95" fmla="*/ 188 h 790"/>
                <a:gd name="T96" fmla="*/ 112 w 254"/>
                <a:gd name="T97" fmla="*/ 210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4" h="790">
                  <a:moveTo>
                    <a:pt x="112" y="210"/>
                  </a:moveTo>
                  <a:lnTo>
                    <a:pt x="112" y="210"/>
                  </a:lnTo>
                  <a:lnTo>
                    <a:pt x="138" y="296"/>
                  </a:lnTo>
                  <a:lnTo>
                    <a:pt x="146" y="322"/>
                  </a:lnTo>
                  <a:lnTo>
                    <a:pt x="150" y="346"/>
                  </a:lnTo>
                  <a:lnTo>
                    <a:pt x="150" y="346"/>
                  </a:lnTo>
                  <a:lnTo>
                    <a:pt x="158" y="392"/>
                  </a:lnTo>
                  <a:lnTo>
                    <a:pt x="158" y="392"/>
                  </a:lnTo>
                  <a:lnTo>
                    <a:pt x="156" y="424"/>
                  </a:lnTo>
                  <a:lnTo>
                    <a:pt x="156" y="424"/>
                  </a:lnTo>
                  <a:lnTo>
                    <a:pt x="150" y="468"/>
                  </a:lnTo>
                  <a:lnTo>
                    <a:pt x="146" y="514"/>
                  </a:lnTo>
                  <a:lnTo>
                    <a:pt x="146" y="514"/>
                  </a:lnTo>
                  <a:lnTo>
                    <a:pt x="142" y="532"/>
                  </a:lnTo>
                  <a:lnTo>
                    <a:pt x="136" y="558"/>
                  </a:lnTo>
                  <a:lnTo>
                    <a:pt x="122" y="602"/>
                  </a:lnTo>
                  <a:lnTo>
                    <a:pt x="122" y="602"/>
                  </a:lnTo>
                  <a:lnTo>
                    <a:pt x="120" y="616"/>
                  </a:lnTo>
                  <a:lnTo>
                    <a:pt x="114" y="628"/>
                  </a:lnTo>
                  <a:lnTo>
                    <a:pt x="110" y="636"/>
                  </a:lnTo>
                  <a:lnTo>
                    <a:pt x="102" y="644"/>
                  </a:lnTo>
                  <a:lnTo>
                    <a:pt x="102" y="644"/>
                  </a:lnTo>
                  <a:lnTo>
                    <a:pt x="72" y="662"/>
                  </a:lnTo>
                  <a:lnTo>
                    <a:pt x="42" y="682"/>
                  </a:lnTo>
                  <a:lnTo>
                    <a:pt x="42" y="682"/>
                  </a:lnTo>
                  <a:lnTo>
                    <a:pt x="30" y="690"/>
                  </a:lnTo>
                  <a:lnTo>
                    <a:pt x="14" y="704"/>
                  </a:lnTo>
                  <a:lnTo>
                    <a:pt x="8" y="710"/>
                  </a:lnTo>
                  <a:lnTo>
                    <a:pt x="2" y="716"/>
                  </a:lnTo>
                  <a:lnTo>
                    <a:pt x="0" y="722"/>
                  </a:lnTo>
                  <a:lnTo>
                    <a:pt x="2" y="726"/>
                  </a:lnTo>
                  <a:lnTo>
                    <a:pt x="2" y="726"/>
                  </a:lnTo>
                  <a:lnTo>
                    <a:pt x="6" y="728"/>
                  </a:lnTo>
                  <a:lnTo>
                    <a:pt x="10" y="730"/>
                  </a:lnTo>
                  <a:lnTo>
                    <a:pt x="18" y="728"/>
                  </a:lnTo>
                  <a:lnTo>
                    <a:pt x="34" y="718"/>
                  </a:lnTo>
                  <a:lnTo>
                    <a:pt x="34" y="718"/>
                  </a:lnTo>
                  <a:lnTo>
                    <a:pt x="48" y="710"/>
                  </a:lnTo>
                  <a:lnTo>
                    <a:pt x="54" y="706"/>
                  </a:lnTo>
                  <a:lnTo>
                    <a:pt x="54" y="706"/>
                  </a:lnTo>
                  <a:lnTo>
                    <a:pt x="50" y="716"/>
                  </a:lnTo>
                  <a:lnTo>
                    <a:pt x="44" y="734"/>
                  </a:lnTo>
                  <a:lnTo>
                    <a:pt x="44" y="734"/>
                  </a:lnTo>
                  <a:lnTo>
                    <a:pt x="40" y="744"/>
                  </a:lnTo>
                  <a:lnTo>
                    <a:pt x="40" y="748"/>
                  </a:lnTo>
                  <a:lnTo>
                    <a:pt x="40" y="748"/>
                  </a:lnTo>
                  <a:lnTo>
                    <a:pt x="60" y="764"/>
                  </a:lnTo>
                  <a:lnTo>
                    <a:pt x="78" y="776"/>
                  </a:lnTo>
                  <a:lnTo>
                    <a:pt x="88" y="782"/>
                  </a:lnTo>
                  <a:lnTo>
                    <a:pt x="96" y="784"/>
                  </a:lnTo>
                  <a:lnTo>
                    <a:pt x="96" y="784"/>
                  </a:lnTo>
                  <a:lnTo>
                    <a:pt x="116" y="788"/>
                  </a:lnTo>
                  <a:lnTo>
                    <a:pt x="122" y="790"/>
                  </a:lnTo>
                  <a:lnTo>
                    <a:pt x="122" y="790"/>
                  </a:lnTo>
                  <a:lnTo>
                    <a:pt x="128" y="768"/>
                  </a:lnTo>
                  <a:lnTo>
                    <a:pt x="136" y="750"/>
                  </a:lnTo>
                  <a:lnTo>
                    <a:pt x="146" y="732"/>
                  </a:lnTo>
                  <a:lnTo>
                    <a:pt x="146" y="732"/>
                  </a:lnTo>
                  <a:lnTo>
                    <a:pt x="160" y="702"/>
                  </a:lnTo>
                  <a:lnTo>
                    <a:pt x="170" y="684"/>
                  </a:lnTo>
                  <a:lnTo>
                    <a:pt x="170" y="684"/>
                  </a:lnTo>
                  <a:lnTo>
                    <a:pt x="176" y="678"/>
                  </a:lnTo>
                  <a:lnTo>
                    <a:pt x="182" y="670"/>
                  </a:lnTo>
                  <a:lnTo>
                    <a:pt x="188" y="656"/>
                  </a:lnTo>
                  <a:lnTo>
                    <a:pt x="194" y="632"/>
                  </a:lnTo>
                  <a:lnTo>
                    <a:pt x="194" y="632"/>
                  </a:lnTo>
                  <a:lnTo>
                    <a:pt x="196" y="616"/>
                  </a:lnTo>
                  <a:lnTo>
                    <a:pt x="202" y="600"/>
                  </a:lnTo>
                  <a:lnTo>
                    <a:pt x="214" y="562"/>
                  </a:lnTo>
                  <a:lnTo>
                    <a:pt x="230" y="524"/>
                  </a:lnTo>
                  <a:lnTo>
                    <a:pt x="242" y="486"/>
                  </a:lnTo>
                  <a:lnTo>
                    <a:pt x="242" y="486"/>
                  </a:lnTo>
                  <a:lnTo>
                    <a:pt x="252" y="450"/>
                  </a:lnTo>
                  <a:lnTo>
                    <a:pt x="254" y="420"/>
                  </a:lnTo>
                  <a:lnTo>
                    <a:pt x="254" y="390"/>
                  </a:lnTo>
                  <a:lnTo>
                    <a:pt x="248" y="360"/>
                  </a:lnTo>
                  <a:lnTo>
                    <a:pt x="248" y="360"/>
                  </a:lnTo>
                  <a:lnTo>
                    <a:pt x="238" y="296"/>
                  </a:lnTo>
                  <a:lnTo>
                    <a:pt x="222" y="192"/>
                  </a:lnTo>
                  <a:lnTo>
                    <a:pt x="212" y="136"/>
                  </a:lnTo>
                  <a:lnTo>
                    <a:pt x="202" y="84"/>
                  </a:lnTo>
                  <a:lnTo>
                    <a:pt x="192" y="42"/>
                  </a:lnTo>
                  <a:lnTo>
                    <a:pt x="182" y="12"/>
                  </a:lnTo>
                  <a:lnTo>
                    <a:pt x="182" y="12"/>
                  </a:lnTo>
                  <a:lnTo>
                    <a:pt x="178" y="4"/>
                  </a:lnTo>
                  <a:lnTo>
                    <a:pt x="172" y="0"/>
                  </a:lnTo>
                  <a:lnTo>
                    <a:pt x="166" y="0"/>
                  </a:lnTo>
                  <a:lnTo>
                    <a:pt x="160" y="4"/>
                  </a:lnTo>
                  <a:lnTo>
                    <a:pt x="152" y="10"/>
                  </a:lnTo>
                  <a:lnTo>
                    <a:pt x="146" y="20"/>
                  </a:lnTo>
                  <a:lnTo>
                    <a:pt x="140" y="32"/>
                  </a:lnTo>
                  <a:lnTo>
                    <a:pt x="134" y="48"/>
                  </a:lnTo>
                  <a:lnTo>
                    <a:pt x="124" y="82"/>
                  </a:lnTo>
                  <a:lnTo>
                    <a:pt x="116" y="124"/>
                  </a:lnTo>
                  <a:lnTo>
                    <a:pt x="112" y="166"/>
                  </a:lnTo>
                  <a:lnTo>
                    <a:pt x="112" y="188"/>
                  </a:lnTo>
                  <a:lnTo>
                    <a:pt x="112" y="210"/>
                  </a:lnTo>
                  <a:lnTo>
                    <a:pt x="112" y="21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3" name="Freeform 19"/>
            <p:cNvSpPr>
              <a:spLocks/>
            </p:cNvSpPr>
            <p:nvPr/>
          </p:nvSpPr>
          <p:spPr bwMode="auto">
            <a:xfrm>
              <a:off x="1398" y="2082"/>
              <a:ext cx="638" cy="536"/>
            </a:xfrm>
            <a:custGeom>
              <a:avLst/>
              <a:gdLst>
                <a:gd name="T0" fmla="*/ 138 w 638"/>
                <a:gd name="T1" fmla="*/ 480 h 536"/>
                <a:gd name="T2" fmla="*/ 122 w 638"/>
                <a:gd name="T3" fmla="*/ 414 h 536"/>
                <a:gd name="T4" fmla="*/ 114 w 638"/>
                <a:gd name="T5" fmla="*/ 394 h 536"/>
                <a:gd name="T6" fmla="*/ 98 w 638"/>
                <a:gd name="T7" fmla="*/ 336 h 536"/>
                <a:gd name="T8" fmla="*/ 92 w 638"/>
                <a:gd name="T9" fmla="*/ 306 h 536"/>
                <a:gd name="T10" fmla="*/ 94 w 638"/>
                <a:gd name="T11" fmla="*/ 242 h 536"/>
                <a:gd name="T12" fmla="*/ 100 w 638"/>
                <a:gd name="T13" fmla="*/ 202 h 536"/>
                <a:gd name="T14" fmla="*/ 104 w 638"/>
                <a:gd name="T15" fmla="*/ 192 h 536"/>
                <a:gd name="T16" fmla="*/ 104 w 638"/>
                <a:gd name="T17" fmla="*/ 230 h 536"/>
                <a:gd name="T18" fmla="*/ 100 w 638"/>
                <a:gd name="T19" fmla="*/ 314 h 536"/>
                <a:gd name="T20" fmla="*/ 98 w 638"/>
                <a:gd name="T21" fmla="*/ 318 h 536"/>
                <a:gd name="T22" fmla="*/ 74 w 638"/>
                <a:gd name="T23" fmla="*/ 282 h 536"/>
                <a:gd name="T24" fmla="*/ 42 w 638"/>
                <a:gd name="T25" fmla="*/ 224 h 536"/>
                <a:gd name="T26" fmla="*/ 32 w 638"/>
                <a:gd name="T27" fmla="*/ 212 h 536"/>
                <a:gd name="T28" fmla="*/ 16 w 638"/>
                <a:gd name="T29" fmla="*/ 192 h 536"/>
                <a:gd name="T30" fmla="*/ 2 w 638"/>
                <a:gd name="T31" fmla="*/ 156 h 536"/>
                <a:gd name="T32" fmla="*/ 0 w 638"/>
                <a:gd name="T33" fmla="*/ 150 h 536"/>
                <a:gd name="T34" fmla="*/ 32 w 638"/>
                <a:gd name="T35" fmla="*/ 98 h 536"/>
                <a:gd name="T36" fmla="*/ 48 w 638"/>
                <a:gd name="T37" fmla="*/ 68 h 536"/>
                <a:gd name="T38" fmla="*/ 66 w 638"/>
                <a:gd name="T39" fmla="*/ 34 h 536"/>
                <a:gd name="T40" fmla="*/ 88 w 638"/>
                <a:gd name="T41" fmla="*/ 18 h 536"/>
                <a:gd name="T42" fmla="*/ 108 w 638"/>
                <a:gd name="T43" fmla="*/ 10 h 536"/>
                <a:gd name="T44" fmla="*/ 134 w 638"/>
                <a:gd name="T45" fmla="*/ 2 h 536"/>
                <a:gd name="T46" fmla="*/ 162 w 638"/>
                <a:gd name="T47" fmla="*/ 0 h 536"/>
                <a:gd name="T48" fmla="*/ 212 w 638"/>
                <a:gd name="T49" fmla="*/ 4 h 536"/>
                <a:gd name="T50" fmla="*/ 246 w 638"/>
                <a:gd name="T51" fmla="*/ 2 h 536"/>
                <a:gd name="T52" fmla="*/ 252 w 638"/>
                <a:gd name="T53" fmla="*/ 28 h 536"/>
                <a:gd name="T54" fmla="*/ 272 w 638"/>
                <a:gd name="T55" fmla="*/ 60 h 536"/>
                <a:gd name="T56" fmla="*/ 290 w 638"/>
                <a:gd name="T57" fmla="*/ 74 h 536"/>
                <a:gd name="T58" fmla="*/ 312 w 638"/>
                <a:gd name="T59" fmla="*/ 84 h 536"/>
                <a:gd name="T60" fmla="*/ 344 w 638"/>
                <a:gd name="T61" fmla="*/ 90 h 536"/>
                <a:gd name="T62" fmla="*/ 360 w 638"/>
                <a:gd name="T63" fmla="*/ 90 h 536"/>
                <a:gd name="T64" fmla="*/ 390 w 638"/>
                <a:gd name="T65" fmla="*/ 86 h 536"/>
                <a:gd name="T66" fmla="*/ 428 w 638"/>
                <a:gd name="T67" fmla="*/ 72 h 536"/>
                <a:gd name="T68" fmla="*/ 462 w 638"/>
                <a:gd name="T69" fmla="*/ 48 h 536"/>
                <a:gd name="T70" fmla="*/ 482 w 638"/>
                <a:gd name="T71" fmla="*/ 26 h 536"/>
                <a:gd name="T72" fmla="*/ 496 w 638"/>
                <a:gd name="T73" fmla="*/ 28 h 536"/>
                <a:gd name="T74" fmla="*/ 550 w 638"/>
                <a:gd name="T75" fmla="*/ 40 h 536"/>
                <a:gd name="T76" fmla="*/ 586 w 638"/>
                <a:gd name="T77" fmla="*/ 54 h 536"/>
                <a:gd name="T78" fmla="*/ 598 w 638"/>
                <a:gd name="T79" fmla="*/ 62 h 536"/>
                <a:gd name="T80" fmla="*/ 616 w 638"/>
                <a:gd name="T81" fmla="*/ 84 h 536"/>
                <a:gd name="T82" fmla="*/ 628 w 638"/>
                <a:gd name="T83" fmla="*/ 110 h 536"/>
                <a:gd name="T84" fmla="*/ 638 w 638"/>
                <a:gd name="T85" fmla="*/ 154 h 536"/>
                <a:gd name="T86" fmla="*/ 638 w 638"/>
                <a:gd name="T87" fmla="*/ 164 h 536"/>
                <a:gd name="T88" fmla="*/ 628 w 638"/>
                <a:gd name="T89" fmla="*/ 190 h 536"/>
                <a:gd name="T90" fmla="*/ 600 w 638"/>
                <a:gd name="T91" fmla="*/ 230 h 536"/>
                <a:gd name="T92" fmla="*/ 584 w 638"/>
                <a:gd name="T93" fmla="*/ 248 h 536"/>
                <a:gd name="T94" fmla="*/ 558 w 638"/>
                <a:gd name="T95" fmla="*/ 272 h 536"/>
                <a:gd name="T96" fmla="*/ 558 w 638"/>
                <a:gd name="T97" fmla="*/ 298 h 536"/>
                <a:gd name="T98" fmla="*/ 554 w 638"/>
                <a:gd name="T99" fmla="*/ 346 h 536"/>
                <a:gd name="T100" fmla="*/ 548 w 638"/>
                <a:gd name="T101" fmla="*/ 370 h 536"/>
                <a:gd name="T102" fmla="*/ 534 w 638"/>
                <a:gd name="T103" fmla="*/ 422 h 536"/>
                <a:gd name="T104" fmla="*/ 524 w 638"/>
                <a:gd name="T105" fmla="*/ 438 h 536"/>
                <a:gd name="T106" fmla="*/ 516 w 638"/>
                <a:gd name="T107" fmla="*/ 448 h 536"/>
                <a:gd name="T108" fmla="*/ 514 w 638"/>
                <a:gd name="T109" fmla="*/ 458 h 536"/>
                <a:gd name="T110" fmla="*/ 524 w 638"/>
                <a:gd name="T111" fmla="*/ 492 h 536"/>
                <a:gd name="T112" fmla="*/ 138 w 638"/>
                <a:gd name="T113" fmla="*/ 480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8" h="536">
                  <a:moveTo>
                    <a:pt x="138" y="480"/>
                  </a:moveTo>
                  <a:lnTo>
                    <a:pt x="138" y="480"/>
                  </a:lnTo>
                  <a:lnTo>
                    <a:pt x="128" y="430"/>
                  </a:lnTo>
                  <a:lnTo>
                    <a:pt x="122" y="414"/>
                  </a:lnTo>
                  <a:lnTo>
                    <a:pt x="114" y="394"/>
                  </a:lnTo>
                  <a:lnTo>
                    <a:pt x="114" y="394"/>
                  </a:lnTo>
                  <a:lnTo>
                    <a:pt x="104" y="366"/>
                  </a:lnTo>
                  <a:lnTo>
                    <a:pt x="98" y="336"/>
                  </a:lnTo>
                  <a:lnTo>
                    <a:pt x="92" y="306"/>
                  </a:lnTo>
                  <a:lnTo>
                    <a:pt x="92" y="306"/>
                  </a:lnTo>
                  <a:lnTo>
                    <a:pt x="92" y="274"/>
                  </a:lnTo>
                  <a:lnTo>
                    <a:pt x="94" y="242"/>
                  </a:lnTo>
                  <a:lnTo>
                    <a:pt x="100" y="202"/>
                  </a:lnTo>
                  <a:lnTo>
                    <a:pt x="100" y="202"/>
                  </a:lnTo>
                  <a:lnTo>
                    <a:pt x="102" y="192"/>
                  </a:lnTo>
                  <a:lnTo>
                    <a:pt x="104" y="192"/>
                  </a:lnTo>
                  <a:lnTo>
                    <a:pt x="104" y="194"/>
                  </a:lnTo>
                  <a:lnTo>
                    <a:pt x="104" y="230"/>
                  </a:lnTo>
                  <a:lnTo>
                    <a:pt x="100" y="314"/>
                  </a:lnTo>
                  <a:lnTo>
                    <a:pt x="100" y="314"/>
                  </a:lnTo>
                  <a:lnTo>
                    <a:pt x="100" y="316"/>
                  </a:lnTo>
                  <a:lnTo>
                    <a:pt x="98" y="318"/>
                  </a:lnTo>
                  <a:lnTo>
                    <a:pt x="92" y="312"/>
                  </a:lnTo>
                  <a:lnTo>
                    <a:pt x="74" y="282"/>
                  </a:lnTo>
                  <a:lnTo>
                    <a:pt x="52" y="242"/>
                  </a:lnTo>
                  <a:lnTo>
                    <a:pt x="42" y="224"/>
                  </a:lnTo>
                  <a:lnTo>
                    <a:pt x="32" y="212"/>
                  </a:lnTo>
                  <a:lnTo>
                    <a:pt x="32" y="212"/>
                  </a:lnTo>
                  <a:lnTo>
                    <a:pt x="24" y="202"/>
                  </a:lnTo>
                  <a:lnTo>
                    <a:pt x="16" y="192"/>
                  </a:lnTo>
                  <a:lnTo>
                    <a:pt x="6" y="172"/>
                  </a:lnTo>
                  <a:lnTo>
                    <a:pt x="2" y="156"/>
                  </a:lnTo>
                  <a:lnTo>
                    <a:pt x="0" y="150"/>
                  </a:lnTo>
                  <a:lnTo>
                    <a:pt x="0" y="150"/>
                  </a:lnTo>
                  <a:lnTo>
                    <a:pt x="16" y="124"/>
                  </a:lnTo>
                  <a:lnTo>
                    <a:pt x="32" y="98"/>
                  </a:lnTo>
                  <a:lnTo>
                    <a:pt x="48" y="68"/>
                  </a:lnTo>
                  <a:lnTo>
                    <a:pt x="48" y="68"/>
                  </a:lnTo>
                  <a:lnTo>
                    <a:pt x="60" y="44"/>
                  </a:lnTo>
                  <a:lnTo>
                    <a:pt x="66" y="34"/>
                  </a:lnTo>
                  <a:lnTo>
                    <a:pt x="72" y="28"/>
                  </a:lnTo>
                  <a:lnTo>
                    <a:pt x="88" y="18"/>
                  </a:lnTo>
                  <a:lnTo>
                    <a:pt x="108" y="10"/>
                  </a:lnTo>
                  <a:lnTo>
                    <a:pt x="108" y="10"/>
                  </a:lnTo>
                  <a:lnTo>
                    <a:pt x="120" y="4"/>
                  </a:lnTo>
                  <a:lnTo>
                    <a:pt x="134" y="2"/>
                  </a:lnTo>
                  <a:lnTo>
                    <a:pt x="148" y="0"/>
                  </a:lnTo>
                  <a:lnTo>
                    <a:pt x="162" y="0"/>
                  </a:lnTo>
                  <a:lnTo>
                    <a:pt x="212" y="4"/>
                  </a:lnTo>
                  <a:lnTo>
                    <a:pt x="212" y="4"/>
                  </a:lnTo>
                  <a:lnTo>
                    <a:pt x="246" y="2"/>
                  </a:lnTo>
                  <a:lnTo>
                    <a:pt x="246" y="2"/>
                  </a:lnTo>
                  <a:lnTo>
                    <a:pt x="248" y="16"/>
                  </a:lnTo>
                  <a:lnTo>
                    <a:pt x="252" y="28"/>
                  </a:lnTo>
                  <a:lnTo>
                    <a:pt x="260" y="44"/>
                  </a:lnTo>
                  <a:lnTo>
                    <a:pt x="272" y="60"/>
                  </a:lnTo>
                  <a:lnTo>
                    <a:pt x="280" y="66"/>
                  </a:lnTo>
                  <a:lnTo>
                    <a:pt x="290" y="74"/>
                  </a:lnTo>
                  <a:lnTo>
                    <a:pt x="300" y="80"/>
                  </a:lnTo>
                  <a:lnTo>
                    <a:pt x="312" y="84"/>
                  </a:lnTo>
                  <a:lnTo>
                    <a:pt x="328" y="88"/>
                  </a:lnTo>
                  <a:lnTo>
                    <a:pt x="344" y="90"/>
                  </a:lnTo>
                  <a:lnTo>
                    <a:pt x="344" y="90"/>
                  </a:lnTo>
                  <a:lnTo>
                    <a:pt x="360" y="90"/>
                  </a:lnTo>
                  <a:lnTo>
                    <a:pt x="376" y="90"/>
                  </a:lnTo>
                  <a:lnTo>
                    <a:pt x="390" y="86"/>
                  </a:lnTo>
                  <a:lnTo>
                    <a:pt x="404" y="84"/>
                  </a:lnTo>
                  <a:lnTo>
                    <a:pt x="428" y="72"/>
                  </a:lnTo>
                  <a:lnTo>
                    <a:pt x="448" y="60"/>
                  </a:lnTo>
                  <a:lnTo>
                    <a:pt x="462" y="48"/>
                  </a:lnTo>
                  <a:lnTo>
                    <a:pt x="474" y="38"/>
                  </a:lnTo>
                  <a:lnTo>
                    <a:pt x="482" y="26"/>
                  </a:lnTo>
                  <a:lnTo>
                    <a:pt x="482" y="26"/>
                  </a:lnTo>
                  <a:lnTo>
                    <a:pt x="496" y="28"/>
                  </a:lnTo>
                  <a:lnTo>
                    <a:pt x="530" y="36"/>
                  </a:lnTo>
                  <a:lnTo>
                    <a:pt x="550" y="40"/>
                  </a:lnTo>
                  <a:lnTo>
                    <a:pt x="568" y="46"/>
                  </a:lnTo>
                  <a:lnTo>
                    <a:pt x="586" y="54"/>
                  </a:lnTo>
                  <a:lnTo>
                    <a:pt x="598" y="62"/>
                  </a:lnTo>
                  <a:lnTo>
                    <a:pt x="598" y="62"/>
                  </a:lnTo>
                  <a:lnTo>
                    <a:pt x="608" y="74"/>
                  </a:lnTo>
                  <a:lnTo>
                    <a:pt x="616" y="84"/>
                  </a:lnTo>
                  <a:lnTo>
                    <a:pt x="622" y="98"/>
                  </a:lnTo>
                  <a:lnTo>
                    <a:pt x="628" y="110"/>
                  </a:lnTo>
                  <a:lnTo>
                    <a:pt x="634" y="134"/>
                  </a:lnTo>
                  <a:lnTo>
                    <a:pt x="638" y="154"/>
                  </a:lnTo>
                  <a:lnTo>
                    <a:pt x="638" y="154"/>
                  </a:lnTo>
                  <a:lnTo>
                    <a:pt x="638" y="164"/>
                  </a:lnTo>
                  <a:lnTo>
                    <a:pt x="634" y="176"/>
                  </a:lnTo>
                  <a:lnTo>
                    <a:pt x="628" y="190"/>
                  </a:lnTo>
                  <a:lnTo>
                    <a:pt x="618" y="204"/>
                  </a:lnTo>
                  <a:lnTo>
                    <a:pt x="600" y="230"/>
                  </a:lnTo>
                  <a:lnTo>
                    <a:pt x="584" y="248"/>
                  </a:lnTo>
                  <a:lnTo>
                    <a:pt x="584" y="248"/>
                  </a:lnTo>
                  <a:lnTo>
                    <a:pt x="564" y="266"/>
                  </a:lnTo>
                  <a:lnTo>
                    <a:pt x="558" y="272"/>
                  </a:lnTo>
                  <a:lnTo>
                    <a:pt x="558" y="272"/>
                  </a:lnTo>
                  <a:lnTo>
                    <a:pt x="558" y="298"/>
                  </a:lnTo>
                  <a:lnTo>
                    <a:pt x="558" y="320"/>
                  </a:lnTo>
                  <a:lnTo>
                    <a:pt x="554" y="346"/>
                  </a:lnTo>
                  <a:lnTo>
                    <a:pt x="554" y="346"/>
                  </a:lnTo>
                  <a:lnTo>
                    <a:pt x="548" y="370"/>
                  </a:lnTo>
                  <a:lnTo>
                    <a:pt x="542" y="398"/>
                  </a:lnTo>
                  <a:lnTo>
                    <a:pt x="534" y="422"/>
                  </a:lnTo>
                  <a:lnTo>
                    <a:pt x="530" y="432"/>
                  </a:lnTo>
                  <a:lnTo>
                    <a:pt x="524" y="438"/>
                  </a:lnTo>
                  <a:lnTo>
                    <a:pt x="524" y="438"/>
                  </a:lnTo>
                  <a:lnTo>
                    <a:pt x="516" y="448"/>
                  </a:lnTo>
                  <a:lnTo>
                    <a:pt x="514" y="452"/>
                  </a:lnTo>
                  <a:lnTo>
                    <a:pt x="514" y="458"/>
                  </a:lnTo>
                  <a:lnTo>
                    <a:pt x="516" y="470"/>
                  </a:lnTo>
                  <a:lnTo>
                    <a:pt x="524" y="492"/>
                  </a:lnTo>
                  <a:lnTo>
                    <a:pt x="348" y="536"/>
                  </a:lnTo>
                  <a:lnTo>
                    <a:pt x="138" y="480"/>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4" name="Freeform 20"/>
            <p:cNvSpPr>
              <a:spLocks/>
            </p:cNvSpPr>
            <p:nvPr/>
          </p:nvSpPr>
          <p:spPr bwMode="auto">
            <a:xfrm>
              <a:off x="1644" y="2084"/>
              <a:ext cx="236" cy="106"/>
            </a:xfrm>
            <a:custGeom>
              <a:avLst/>
              <a:gdLst>
                <a:gd name="T0" fmla="*/ 0 w 236"/>
                <a:gd name="T1" fmla="*/ 0 h 106"/>
                <a:gd name="T2" fmla="*/ 0 w 236"/>
                <a:gd name="T3" fmla="*/ 0 h 106"/>
                <a:gd name="T4" fmla="*/ 2 w 236"/>
                <a:gd name="T5" fmla="*/ 14 h 106"/>
                <a:gd name="T6" fmla="*/ 6 w 236"/>
                <a:gd name="T7" fmla="*/ 26 h 106"/>
                <a:gd name="T8" fmla="*/ 14 w 236"/>
                <a:gd name="T9" fmla="*/ 42 h 106"/>
                <a:gd name="T10" fmla="*/ 26 w 236"/>
                <a:gd name="T11" fmla="*/ 58 h 106"/>
                <a:gd name="T12" fmla="*/ 34 w 236"/>
                <a:gd name="T13" fmla="*/ 64 h 106"/>
                <a:gd name="T14" fmla="*/ 44 w 236"/>
                <a:gd name="T15" fmla="*/ 72 h 106"/>
                <a:gd name="T16" fmla="*/ 54 w 236"/>
                <a:gd name="T17" fmla="*/ 78 h 106"/>
                <a:gd name="T18" fmla="*/ 66 w 236"/>
                <a:gd name="T19" fmla="*/ 82 h 106"/>
                <a:gd name="T20" fmla="*/ 82 w 236"/>
                <a:gd name="T21" fmla="*/ 86 h 106"/>
                <a:gd name="T22" fmla="*/ 98 w 236"/>
                <a:gd name="T23" fmla="*/ 88 h 106"/>
                <a:gd name="T24" fmla="*/ 98 w 236"/>
                <a:gd name="T25" fmla="*/ 88 h 106"/>
                <a:gd name="T26" fmla="*/ 114 w 236"/>
                <a:gd name="T27" fmla="*/ 88 h 106"/>
                <a:gd name="T28" fmla="*/ 130 w 236"/>
                <a:gd name="T29" fmla="*/ 88 h 106"/>
                <a:gd name="T30" fmla="*/ 144 w 236"/>
                <a:gd name="T31" fmla="*/ 84 h 106"/>
                <a:gd name="T32" fmla="*/ 158 w 236"/>
                <a:gd name="T33" fmla="*/ 82 h 106"/>
                <a:gd name="T34" fmla="*/ 182 w 236"/>
                <a:gd name="T35" fmla="*/ 70 h 106"/>
                <a:gd name="T36" fmla="*/ 202 w 236"/>
                <a:gd name="T37" fmla="*/ 58 h 106"/>
                <a:gd name="T38" fmla="*/ 216 w 236"/>
                <a:gd name="T39" fmla="*/ 46 h 106"/>
                <a:gd name="T40" fmla="*/ 228 w 236"/>
                <a:gd name="T41" fmla="*/ 36 h 106"/>
                <a:gd name="T42" fmla="*/ 236 w 236"/>
                <a:gd name="T43" fmla="*/ 24 h 106"/>
                <a:gd name="T44" fmla="*/ 236 w 236"/>
                <a:gd name="T45" fmla="*/ 24 h 106"/>
                <a:gd name="T46" fmla="*/ 228 w 236"/>
                <a:gd name="T47" fmla="*/ 38 h 106"/>
                <a:gd name="T48" fmla="*/ 220 w 236"/>
                <a:gd name="T49" fmla="*/ 54 h 106"/>
                <a:gd name="T50" fmla="*/ 204 w 236"/>
                <a:gd name="T51" fmla="*/ 70 h 106"/>
                <a:gd name="T52" fmla="*/ 196 w 236"/>
                <a:gd name="T53" fmla="*/ 78 h 106"/>
                <a:gd name="T54" fmla="*/ 186 w 236"/>
                <a:gd name="T55" fmla="*/ 84 h 106"/>
                <a:gd name="T56" fmla="*/ 174 w 236"/>
                <a:gd name="T57" fmla="*/ 92 h 106"/>
                <a:gd name="T58" fmla="*/ 160 w 236"/>
                <a:gd name="T59" fmla="*/ 98 h 106"/>
                <a:gd name="T60" fmla="*/ 146 w 236"/>
                <a:gd name="T61" fmla="*/ 102 h 106"/>
                <a:gd name="T62" fmla="*/ 130 w 236"/>
                <a:gd name="T63" fmla="*/ 104 h 106"/>
                <a:gd name="T64" fmla="*/ 112 w 236"/>
                <a:gd name="T65" fmla="*/ 106 h 106"/>
                <a:gd name="T66" fmla="*/ 92 w 236"/>
                <a:gd name="T67" fmla="*/ 104 h 106"/>
                <a:gd name="T68" fmla="*/ 92 w 236"/>
                <a:gd name="T69" fmla="*/ 104 h 106"/>
                <a:gd name="T70" fmla="*/ 74 w 236"/>
                <a:gd name="T71" fmla="*/ 100 h 106"/>
                <a:gd name="T72" fmla="*/ 58 w 236"/>
                <a:gd name="T73" fmla="*/ 96 h 106"/>
                <a:gd name="T74" fmla="*/ 44 w 236"/>
                <a:gd name="T75" fmla="*/ 90 h 106"/>
                <a:gd name="T76" fmla="*/ 34 w 236"/>
                <a:gd name="T77" fmla="*/ 82 h 106"/>
                <a:gd name="T78" fmla="*/ 24 w 236"/>
                <a:gd name="T79" fmla="*/ 74 h 106"/>
                <a:gd name="T80" fmla="*/ 16 w 236"/>
                <a:gd name="T81" fmla="*/ 66 h 106"/>
                <a:gd name="T82" fmla="*/ 10 w 236"/>
                <a:gd name="T83" fmla="*/ 56 h 106"/>
                <a:gd name="T84" fmla="*/ 6 w 236"/>
                <a:gd name="T85" fmla="*/ 46 h 106"/>
                <a:gd name="T86" fmla="*/ 2 w 236"/>
                <a:gd name="T87" fmla="*/ 30 h 106"/>
                <a:gd name="T88" fmla="*/ 0 w 236"/>
                <a:gd name="T89" fmla="*/ 14 h 106"/>
                <a:gd name="T90" fmla="*/ 0 w 236"/>
                <a:gd name="T91" fmla="*/ 0 h 106"/>
                <a:gd name="T92" fmla="*/ 0 w 236"/>
                <a:gd name="T9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06">
                  <a:moveTo>
                    <a:pt x="0" y="0"/>
                  </a:moveTo>
                  <a:lnTo>
                    <a:pt x="0" y="0"/>
                  </a:lnTo>
                  <a:lnTo>
                    <a:pt x="2" y="14"/>
                  </a:lnTo>
                  <a:lnTo>
                    <a:pt x="6" y="26"/>
                  </a:lnTo>
                  <a:lnTo>
                    <a:pt x="14" y="42"/>
                  </a:lnTo>
                  <a:lnTo>
                    <a:pt x="26" y="58"/>
                  </a:lnTo>
                  <a:lnTo>
                    <a:pt x="34" y="64"/>
                  </a:lnTo>
                  <a:lnTo>
                    <a:pt x="44" y="72"/>
                  </a:lnTo>
                  <a:lnTo>
                    <a:pt x="54" y="78"/>
                  </a:lnTo>
                  <a:lnTo>
                    <a:pt x="66" y="82"/>
                  </a:lnTo>
                  <a:lnTo>
                    <a:pt x="82" y="86"/>
                  </a:lnTo>
                  <a:lnTo>
                    <a:pt x="98" y="88"/>
                  </a:lnTo>
                  <a:lnTo>
                    <a:pt x="98" y="88"/>
                  </a:lnTo>
                  <a:lnTo>
                    <a:pt x="114" y="88"/>
                  </a:lnTo>
                  <a:lnTo>
                    <a:pt x="130" y="88"/>
                  </a:lnTo>
                  <a:lnTo>
                    <a:pt x="144" y="84"/>
                  </a:lnTo>
                  <a:lnTo>
                    <a:pt x="158" y="82"/>
                  </a:lnTo>
                  <a:lnTo>
                    <a:pt x="182" y="70"/>
                  </a:lnTo>
                  <a:lnTo>
                    <a:pt x="202" y="58"/>
                  </a:lnTo>
                  <a:lnTo>
                    <a:pt x="216" y="46"/>
                  </a:lnTo>
                  <a:lnTo>
                    <a:pt x="228" y="36"/>
                  </a:lnTo>
                  <a:lnTo>
                    <a:pt x="236" y="24"/>
                  </a:lnTo>
                  <a:lnTo>
                    <a:pt x="236" y="24"/>
                  </a:lnTo>
                  <a:lnTo>
                    <a:pt x="228" y="38"/>
                  </a:lnTo>
                  <a:lnTo>
                    <a:pt x="220" y="54"/>
                  </a:lnTo>
                  <a:lnTo>
                    <a:pt x="204" y="70"/>
                  </a:lnTo>
                  <a:lnTo>
                    <a:pt x="196" y="78"/>
                  </a:lnTo>
                  <a:lnTo>
                    <a:pt x="186" y="84"/>
                  </a:lnTo>
                  <a:lnTo>
                    <a:pt x="174" y="92"/>
                  </a:lnTo>
                  <a:lnTo>
                    <a:pt x="160" y="98"/>
                  </a:lnTo>
                  <a:lnTo>
                    <a:pt x="146" y="102"/>
                  </a:lnTo>
                  <a:lnTo>
                    <a:pt x="130" y="104"/>
                  </a:lnTo>
                  <a:lnTo>
                    <a:pt x="112" y="106"/>
                  </a:lnTo>
                  <a:lnTo>
                    <a:pt x="92" y="104"/>
                  </a:lnTo>
                  <a:lnTo>
                    <a:pt x="92" y="104"/>
                  </a:lnTo>
                  <a:lnTo>
                    <a:pt x="74" y="100"/>
                  </a:lnTo>
                  <a:lnTo>
                    <a:pt x="58" y="96"/>
                  </a:lnTo>
                  <a:lnTo>
                    <a:pt x="44" y="90"/>
                  </a:lnTo>
                  <a:lnTo>
                    <a:pt x="34" y="82"/>
                  </a:lnTo>
                  <a:lnTo>
                    <a:pt x="24" y="74"/>
                  </a:lnTo>
                  <a:lnTo>
                    <a:pt x="16" y="66"/>
                  </a:lnTo>
                  <a:lnTo>
                    <a:pt x="10" y="56"/>
                  </a:lnTo>
                  <a:lnTo>
                    <a:pt x="6" y="46"/>
                  </a:lnTo>
                  <a:lnTo>
                    <a:pt x="2" y="30"/>
                  </a:lnTo>
                  <a:lnTo>
                    <a:pt x="0" y="14"/>
                  </a:lnTo>
                  <a:lnTo>
                    <a:pt x="0" y="0"/>
                  </a:lnTo>
                  <a:lnTo>
                    <a:pt x="0" y="0"/>
                  </a:lnTo>
                  <a:close/>
                </a:path>
              </a:pathLst>
            </a:custGeom>
            <a:solidFill>
              <a:schemeClr val="accent6">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5" name="Freeform 21"/>
            <p:cNvSpPr>
              <a:spLocks/>
            </p:cNvSpPr>
            <p:nvPr/>
          </p:nvSpPr>
          <p:spPr bwMode="auto">
            <a:xfrm>
              <a:off x="1452" y="1710"/>
              <a:ext cx="506" cy="684"/>
            </a:xfrm>
            <a:custGeom>
              <a:avLst/>
              <a:gdLst>
                <a:gd name="T0" fmla="*/ 488 w 506"/>
                <a:gd name="T1" fmla="*/ 250 h 684"/>
                <a:gd name="T2" fmla="*/ 506 w 506"/>
                <a:gd name="T3" fmla="*/ 254 h 684"/>
                <a:gd name="T4" fmla="*/ 492 w 506"/>
                <a:gd name="T5" fmla="*/ 176 h 684"/>
                <a:gd name="T6" fmla="*/ 486 w 506"/>
                <a:gd name="T7" fmla="*/ 88 h 684"/>
                <a:gd name="T8" fmla="*/ 436 w 506"/>
                <a:gd name="T9" fmla="*/ 42 h 684"/>
                <a:gd name="T10" fmla="*/ 396 w 506"/>
                <a:gd name="T11" fmla="*/ 4 h 684"/>
                <a:gd name="T12" fmla="*/ 312 w 506"/>
                <a:gd name="T13" fmla="*/ 4 h 684"/>
                <a:gd name="T14" fmla="*/ 238 w 506"/>
                <a:gd name="T15" fmla="*/ 66 h 684"/>
                <a:gd name="T16" fmla="*/ 158 w 506"/>
                <a:gd name="T17" fmla="*/ 226 h 684"/>
                <a:gd name="T18" fmla="*/ 114 w 506"/>
                <a:gd name="T19" fmla="*/ 286 h 684"/>
                <a:gd name="T20" fmla="*/ 78 w 506"/>
                <a:gd name="T21" fmla="*/ 370 h 684"/>
                <a:gd name="T22" fmla="*/ 16 w 506"/>
                <a:gd name="T23" fmla="*/ 396 h 684"/>
                <a:gd name="T24" fmla="*/ 48 w 506"/>
                <a:gd name="T25" fmla="*/ 400 h 684"/>
                <a:gd name="T26" fmla="*/ 4 w 506"/>
                <a:gd name="T27" fmla="*/ 440 h 684"/>
                <a:gd name="T28" fmla="*/ 2 w 506"/>
                <a:gd name="T29" fmla="*/ 462 h 684"/>
                <a:gd name="T30" fmla="*/ 26 w 506"/>
                <a:gd name="T31" fmla="*/ 450 h 684"/>
                <a:gd name="T32" fmla="*/ 44 w 506"/>
                <a:gd name="T33" fmla="*/ 478 h 684"/>
                <a:gd name="T34" fmla="*/ 78 w 506"/>
                <a:gd name="T35" fmla="*/ 484 h 684"/>
                <a:gd name="T36" fmla="*/ 104 w 506"/>
                <a:gd name="T37" fmla="*/ 552 h 684"/>
                <a:gd name="T38" fmla="*/ 126 w 506"/>
                <a:gd name="T39" fmla="*/ 528 h 684"/>
                <a:gd name="T40" fmla="*/ 144 w 506"/>
                <a:gd name="T41" fmla="*/ 520 h 684"/>
                <a:gd name="T42" fmla="*/ 204 w 506"/>
                <a:gd name="T43" fmla="*/ 610 h 684"/>
                <a:gd name="T44" fmla="*/ 172 w 506"/>
                <a:gd name="T45" fmla="*/ 498 h 684"/>
                <a:gd name="T46" fmla="*/ 196 w 506"/>
                <a:gd name="T47" fmla="*/ 408 h 684"/>
                <a:gd name="T48" fmla="*/ 234 w 506"/>
                <a:gd name="T49" fmla="*/ 290 h 684"/>
                <a:gd name="T50" fmla="*/ 238 w 506"/>
                <a:gd name="T51" fmla="*/ 200 h 684"/>
                <a:gd name="T52" fmla="*/ 278 w 506"/>
                <a:gd name="T53" fmla="*/ 102 h 684"/>
                <a:gd name="T54" fmla="*/ 288 w 506"/>
                <a:gd name="T55" fmla="*/ 98 h 684"/>
                <a:gd name="T56" fmla="*/ 288 w 506"/>
                <a:gd name="T57" fmla="*/ 138 h 684"/>
                <a:gd name="T58" fmla="*/ 354 w 506"/>
                <a:gd name="T59" fmla="*/ 82 h 684"/>
                <a:gd name="T60" fmla="*/ 412 w 506"/>
                <a:gd name="T61" fmla="*/ 110 h 684"/>
                <a:gd name="T62" fmla="*/ 420 w 506"/>
                <a:gd name="T63" fmla="*/ 78 h 684"/>
                <a:gd name="T64" fmla="*/ 446 w 506"/>
                <a:gd name="T65" fmla="*/ 154 h 684"/>
                <a:gd name="T66" fmla="*/ 422 w 506"/>
                <a:gd name="T67" fmla="*/ 264 h 684"/>
                <a:gd name="T68" fmla="*/ 370 w 506"/>
                <a:gd name="T69" fmla="*/ 332 h 684"/>
                <a:gd name="T70" fmla="*/ 348 w 506"/>
                <a:gd name="T71" fmla="*/ 380 h 684"/>
                <a:gd name="T72" fmla="*/ 348 w 506"/>
                <a:gd name="T73" fmla="*/ 450 h 684"/>
                <a:gd name="T74" fmla="*/ 346 w 506"/>
                <a:gd name="T75" fmla="*/ 468 h 684"/>
                <a:gd name="T76" fmla="*/ 378 w 506"/>
                <a:gd name="T77" fmla="*/ 460 h 684"/>
                <a:gd name="T78" fmla="*/ 304 w 506"/>
                <a:gd name="T79" fmla="*/ 518 h 684"/>
                <a:gd name="T80" fmla="*/ 266 w 506"/>
                <a:gd name="T81" fmla="*/ 632 h 684"/>
                <a:gd name="T82" fmla="*/ 254 w 506"/>
                <a:gd name="T83" fmla="*/ 652 h 684"/>
                <a:gd name="T84" fmla="*/ 284 w 506"/>
                <a:gd name="T85" fmla="*/ 640 h 684"/>
                <a:gd name="T86" fmla="*/ 302 w 506"/>
                <a:gd name="T87" fmla="*/ 678 h 684"/>
                <a:gd name="T88" fmla="*/ 324 w 506"/>
                <a:gd name="T89" fmla="*/ 676 h 684"/>
                <a:gd name="T90" fmla="*/ 332 w 506"/>
                <a:gd name="T91" fmla="*/ 630 h 684"/>
                <a:gd name="T92" fmla="*/ 376 w 506"/>
                <a:gd name="T93" fmla="*/ 634 h 684"/>
                <a:gd name="T94" fmla="*/ 394 w 506"/>
                <a:gd name="T95" fmla="*/ 612 h 684"/>
                <a:gd name="T96" fmla="*/ 384 w 506"/>
                <a:gd name="T97" fmla="*/ 648 h 684"/>
                <a:gd name="T98" fmla="*/ 430 w 506"/>
                <a:gd name="T99" fmla="*/ 612 h 684"/>
                <a:gd name="T100" fmla="*/ 430 w 506"/>
                <a:gd name="T101" fmla="*/ 532 h 684"/>
                <a:gd name="T102" fmla="*/ 440 w 506"/>
                <a:gd name="T103" fmla="*/ 538 h 684"/>
                <a:gd name="T104" fmla="*/ 448 w 506"/>
                <a:gd name="T105" fmla="*/ 502 h 684"/>
                <a:gd name="T106" fmla="*/ 454 w 506"/>
                <a:gd name="T107" fmla="*/ 552 h 684"/>
                <a:gd name="T108" fmla="*/ 472 w 506"/>
                <a:gd name="T109" fmla="*/ 520 h 684"/>
                <a:gd name="T110" fmla="*/ 460 w 506"/>
                <a:gd name="T111" fmla="*/ 436 h 684"/>
                <a:gd name="T112" fmla="*/ 488 w 506"/>
                <a:gd name="T113" fmla="*/ 386 h 684"/>
                <a:gd name="T114" fmla="*/ 486 w 506"/>
                <a:gd name="T115" fmla="*/ 296 h 684"/>
                <a:gd name="T116" fmla="*/ 498 w 506"/>
                <a:gd name="T117" fmla="*/ 300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6" h="684">
                  <a:moveTo>
                    <a:pt x="498" y="300"/>
                  </a:moveTo>
                  <a:lnTo>
                    <a:pt x="498" y="300"/>
                  </a:lnTo>
                  <a:lnTo>
                    <a:pt x="496" y="294"/>
                  </a:lnTo>
                  <a:lnTo>
                    <a:pt x="494" y="286"/>
                  </a:lnTo>
                  <a:lnTo>
                    <a:pt x="490" y="266"/>
                  </a:lnTo>
                  <a:lnTo>
                    <a:pt x="488" y="250"/>
                  </a:lnTo>
                  <a:lnTo>
                    <a:pt x="490" y="246"/>
                  </a:lnTo>
                  <a:lnTo>
                    <a:pt x="490" y="246"/>
                  </a:lnTo>
                  <a:lnTo>
                    <a:pt x="490" y="246"/>
                  </a:lnTo>
                  <a:lnTo>
                    <a:pt x="494" y="252"/>
                  </a:lnTo>
                  <a:lnTo>
                    <a:pt x="500" y="254"/>
                  </a:lnTo>
                  <a:lnTo>
                    <a:pt x="506" y="254"/>
                  </a:lnTo>
                  <a:lnTo>
                    <a:pt x="506" y="254"/>
                  </a:lnTo>
                  <a:lnTo>
                    <a:pt x="504" y="246"/>
                  </a:lnTo>
                  <a:lnTo>
                    <a:pt x="498" y="226"/>
                  </a:lnTo>
                  <a:lnTo>
                    <a:pt x="494" y="210"/>
                  </a:lnTo>
                  <a:lnTo>
                    <a:pt x="492" y="194"/>
                  </a:lnTo>
                  <a:lnTo>
                    <a:pt x="492" y="176"/>
                  </a:lnTo>
                  <a:lnTo>
                    <a:pt x="496" y="158"/>
                  </a:lnTo>
                  <a:lnTo>
                    <a:pt x="496" y="158"/>
                  </a:lnTo>
                  <a:lnTo>
                    <a:pt x="498" y="140"/>
                  </a:lnTo>
                  <a:lnTo>
                    <a:pt x="496" y="122"/>
                  </a:lnTo>
                  <a:lnTo>
                    <a:pt x="492" y="104"/>
                  </a:lnTo>
                  <a:lnTo>
                    <a:pt x="486" y="88"/>
                  </a:lnTo>
                  <a:lnTo>
                    <a:pt x="476" y="74"/>
                  </a:lnTo>
                  <a:lnTo>
                    <a:pt x="464" y="62"/>
                  </a:lnTo>
                  <a:lnTo>
                    <a:pt x="452" y="54"/>
                  </a:lnTo>
                  <a:lnTo>
                    <a:pt x="436" y="50"/>
                  </a:lnTo>
                  <a:lnTo>
                    <a:pt x="436" y="50"/>
                  </a:lnTo>
                  <a:lnTo>
                    <a:pt x="436" y="42"/>
                  </a:lnTo>
                  <a:lnTo>
                    <a:pt x="434" y="32"/>
                  </a:lnTo>
                  <a:lnTo>
                    <a:pt x="430" y="24"/>
                  </a:lnTo>
                  <a:lnTo>
                    <a:pt x="426" y="18"/>
                  </a:lnTo>
                  <a:lnTo>
                    <a:pt x="418" y="12"/>
                  </a:lnTo>
                  <a:lnTo>
                    <a:pt x="408" y="8"/>
                  </a:lnTo>
                  <a:lnTo>
                    <a:pt x="396" y="4"/>
                  </a:lnTo>
                  <a:lnTo>
                    <a:pt x="384" y="2"/>
                  </a:lnTo>
                  <a:lnTo>
                    <a:pt x="384" y="2"/>
                  </a:lnTo>
                  <a:lnTo>
                    <a:pt x="366" y="0"/>
                  </a:lnTo>
                  <a:lnTo>
                    <a:pt x="346" y="0"/>
                  </a:lnTo>
                  <a:lnTo>
                    <a:pt x="324" y="2"/>
                  </a:lnTo>
                  <a:lnTo>
                    <a:pt x="312" y="4"/>
                  </a:lnTo>
                  <a:lnTo>
                    <a:pt x="300" y="8"/>
                  </a:lnTo>
                  <a:lnTo>
                    <a:pt x="288" y="16"/>
                  </a:lnTo>
                  <a:lnTo>
                    <a:pt x="276" y="24"/>
                  </a:lnTo>
                  <a:lnTo>
                    <a:pt x="262" y="36"/>
                  </a:lnTo>
                  <a:lnTo>
                    <a:pt x="250" y="50"/>
                  </a:lnTo>
                  <a:lnTo>
                    <a:pt x="238" y="66"/>
                  </a:lnTo>
                  <a:lnTo>
                    <a:pt x="224" y="86"/>
                  </a:lnTo>
                  <a:lnTo>
                    <a:pt x="212" y="112"/>
                  </a:lnTo>
                  <a:lnTo>
                    <a:pt x="198" y="138"/>
                  </a:lnTo>
                  <a:lnTo>
                    <a:pt x="198" y="138"/>
                  </a:lnTo>
                  <a:lnTo>
                    <a:pt x="176" y="190"/>
                  </a:lnTo>
                  <a:lnTo>
                    <a:pt x="158" y="226"/>
                  </a:lnTo>
                  <a:lnTo>
                    <a:pt x="144" y="250"/>
                  </a:lnTo>
                  <a:lnTo>
                    <a:pt x="134" y="262"/>
                  </a:lnTo>
                  <a:lnTo>
                    <a:pt x="126" y="270"/>
                  </a:lnTo>
                  <a:lnTo>
                    <a:pt x="120" y="274"/>
                  </a:lnTo>
                  <a:lnTo>
                    <a:pt x="116" y="278"/>
                  </a:lnTo>
                  <a:lnTo>
                    <a:pt x="114" y="286"/>
                  </a:lnTo>
                  <a:lnTo>
                    <a:pt x="114" y="286"/>
                  </a:lnTo>
                  <a:lnTo>
                    <a:pt x="108" y="310"/>
                  </a:lnTo>
                  <a:lnTo>
                    <a:pt x="100" y="336"/>
                  </a:lnTo>
                  <a:lnTo>
                    <a:pt x="96" y="348"/>
                  </a:lnTo>
                  <a:lnTo>
                    <a:pt x="88" y="360"/>
                  </a:lnTo>
                  <a:lnTo>
                    <a:pt x="78" y="370"/>
                  </a:lnTo>
                  <a:lnTo>
                    <a:pt x="64" y="376"/>
                  </a:lnTo>
                  <a:lnTo>
                    <a:pt x="64" y="376"/>
                  </a:lnTo>
                  <a:lnTo>
                    <a:pt x="24" y="392"/>
                  </a:lnTo>
                  <a:lnTo>
                    <a:pt x="14" y="394"/>
                  </a:lnTo>
                  <a:lnTo>
                    <a:pt x="14" y="394"/>
                  </a:lnTo>
                  <a:lnTo>
                    <a:pt x="16" y="396"/>
                  </a:lnTo>
                  <a:lnTo>
                    <a:pt x="22" y="400"/>
                  </a:lnTo>
                  <a:lnTo>
                    <a:pt x="30" y="402"/>
                  </a:lnTo>
                  <a:lnTo>
                    <a:pt x="36" y="402"/>
                  </a:lnTo>
                  <a:lnTo>
                    <a:pt x="44" y="402"/>
                  </a:lnTo>
                  <a:lnTo>
                    <a:pt x="44" y="402"/>
                  </a:lnTo>
                  <a:lnTo>
                    <a:pt x="48" y="400"/>
                  </a:lnTo>
                  <a:lnTo>
                    <a:pt x="50" y="402"/>
                  </a:lnTo>
                  <a:lnTo>
                    <a:pt x="44" y="408"/>
                  </a:lnTo>
                  <a:lnTo>
                    <a:pt x="14" y="430"/>
                  </a:lnTo>
                  <a:lnTo>
                    <a:pt x="14" y="430"/>
                  </a:lnTo>
                  <a:lnTo>
                    <a:pt x="8" y="434"/>
                  </a:lnTo>
                  <a:lnTo>
                    <a:pt x="4" y="440"/>
                  </a:lnTo>
                  <a:lnTo>
                    <a:pt x="0" y="446"/>
                  </a:lnTo>
                  <a:lnTo>
                    <a:pt x="0" y="452"/>
                  </a:lnTo>
                  <a:lnTo>
                    <a:pt x="0" y="460"/>
                  </a:lnTo>
                  <a:lnTo>
                    <a:pt x="2" y="464"/>
                  </a:lnTo>
                  <a:lnTo>
                    <a:pt x="2" y="464"/>
                  </a:lnTo>
                  <a:lnTo>
                    <a:pt x="2" y="462"/>
                  </a:lnTo>
                  <a:lnTo>
                    <a:pt x="4" y="456"/>
                  </a:lnTo>
                  <a:lnTo>
                    <a:pt x="10" y="452"/>
                  </a:lnTo>
                  <a:lnTo>
                    <a:pt x="16" y="450"/>
                  </a:lnTo>
                  <a:lnTo>
                    <a:pt x="22" y="448"/>
                  </a:lnTo>
                  <a:lnTo>
                    <a:pt x="22" y="448"/>
                  </a:lnTo>
                  <a:lnTo>
                    <a:pt x="26" y="450"/>
                  </a:lnTo>
                  <a:lnTo>
                    <a:pt x="30" y="452"/>
                  </a:lnTo>
                  <a:lnTo>
                    <a:pt x="38" y="458"/>
                  </a:lnTo>
                  <a:lnTo>
                    <a:pt x="42" y="466"/>
                  </a:lnTo>
                  <a:lnTo>
                    <a:pt x="44" y="474"/>
                  </a:lnTo>
                  <a:lnTo>
                    <a:pt x="44" y="474"/>
                  </a:lnTo>
                  <a:lnTo>
                    <a:pt x="44" y="478"/>
                  </a:lnTo>
                  <a:lnTo>
                    <a:pt x="44" y="478"/>
                  </a:lnTo>
                  <a:lnTo>
                    <a:pt x="54" y="474"/>
                  </a:lnTo>
                  <a:lnTo>
                    <a:pt x="66" y="474"/>
                  </a:lnTo>
                  <a:lnTo>
                    <a:pt x="80" y="476"/>
                  </a:lnTo>
                  <a:lnTo>
                    <a:pt x="80" y="476"/>
                  </a:lnTo>
                  <a:lnTo>
                    <a:pt x="78" y="484"/>
                  </a:lnTo>
                  <a:lnTo>
                    <a:pt x="76" y="494"/>
                  </a:lnTo>
                  <a:lnTo>
                    <a:pt x="78" y="504"/>
                  </a:lnTo>
                  <a:lnTo>
                    <a:pt x="80" y="512"/>
                  </a:lnTo>
                  <a:lnTo>
                    <a:pt x="86" y="528"/>
                  </a:lnTo>
                  <a:lnTo>
                    <a:pt x="94" y="540"/>
                  </a:lnTo>
                  <a:lnTo>
                    <a:pt x="104" y="552"/>
                  </a:lnTo>
                  <a:lnTo>
                    <a:pt x="112" y="560"/>
                  </a:lnTo>
                  <a:lnTo>
                    <a:pt x="120" y="566"/>
                  </a:lnTo>
                  <a:lnTo>
                    <a:pt x="120" y="566"/>
                  </a:lnTo>
                  <a:lnTo>
                    <a:pt x="122" y="552"/>
                  </a:lnTo>
                  <a:lnTo>
                    <a:pt x="124" y="540"/>
                  </a:lnTo>
                  <a:lnTo>
                    <a:pt x="126" y="528"/>
                  </a:lnTo>
                  <a:lnTo>
                    <a:pt x="130" y="518"/>
                  </a:lnTo>
                  <a:lnTo>
                    <a:pt x="138" y="504"/>
                  </a:lnTo>
                  <a:lnTo>
                    <a:pt x="142" y="498"/>
                  </a:lnTo>
                  <a:lnTo>
                    <a:pt x="142" y="498"/>
                  </a:lnTo>
                  <a:lnTo>
                    <a:pt x="142" y="510"/>
                  </a:lnTo>
                  <a:lnTo>
                    <a:pt x="144" y="520"/>
                  </a:lnTo>
                  <a:lnTo>
                    <a:pt x="150" y="540"/>
                  </a:lnTo>
                  <a:lnTo>
                    <a:pt x="160" y="558"/>
                  </a:lnTo>
                  <a:lnTo>
                    <a:pt x="172" y="576"/>
                  </a:lnTo>
                  <a:lnTo>
                    <a:pt x="184" y="590"/>
                  </a:lnTo>
                  <a:lnTo>
                    <a:pt x="194" y="600"/>
                  </a:lnTo>
                  <a:lnTo>
                    <a:pt x="204" y="610"/>
                  </a:lnTo>
                  <a:lnTo>
                    <a:pt x="204" y="610"/>
                  </a:lnTo>
                  <a:lnTo>
                    <a:pt x="196" y="596"/>
                  </a:lnTo>
                  <a:lnTo>
                    <a:pt x="188" y="578"/>
                  </a:lnTo>
                  <a:lnTo>
                    <a:pt x="182" y="556"/>
                  </a:lnTo>
                  <a:lnTo>
                    <a:pt x="176" y="530"/>
                  </a:lnTo>
                  <a:lnTo>
                    <a:pt x="172" y="498"/>
                  </a:lnTo>
                  <a:lnTo>
                    <a:pt x="172" y="480"/>
                  </a:lnTo>
                  <a:lnTo>
                    <a:pt x="172" y="464"/>
                  </a:lnTo>
                  <a:lnTo>
                    <a:pt x="176" y="444"/>
                  </a:lnTo>
                  <a:lnTo>
                    <a:pt x="180" y="426"/>
                  </a:lnTo>
                  <a:lnTo>
                    <a:pt x="180" y="426"/>
                  </a:lnTo>
                  <a:lnTo>
                    <a:pt x="196" y="408"/>
                  </a:lnTo>
                  <a:lnTo>
                    <a:pt x="204" y="398"/>
                  </a:lnTo>
                  <a:lnTo>
                    <a:pt x="208" y="388"/>
                  </a:lnTo>
                  <a:lnTo>
                    <a:pt x="208" y="388"/>
                  </a:lnTo>
                  <a:lnTo>
                    <a:pt x="216" y="362"/>
                  </a:lnTo>
                  <a:lnTo>
                    <a:pt x="226" y="326"/>
                  </a:lnTo>
                  <a:lnTo>
                    <a:pt x="234" y="290"/>
                  </a:lnTo>
                  <a:lnTo>
                    <a:pt x="236" y="272"/>
                  </a:lnTo>
                  <a:lnTo>
                    <a:pt x="236" y="258"/>
                  </a:lnTo>
                  <a:lnTo>
                    <a:pt x="236" y="258"/>
                  </a:lnTo>
                  <a:lnTo>
                    <a:pt x="236" y="242"/>
                  </a:lnTo>
                  <a:lnTo>
                    <a:pt x="236" y="222"/>
                  </a:lnTo>
                  <a:lnTo>
                    <a:pt x="238" y="200"/>
                  </a:lnTo>
                  <a:lnTo>
                    <a:pt x="242" y="176"/>
                  </a:lnTo>
                  <a:lnTo>
                    <a:pt x="248" y="152"/>
                  </a:lnTo>
                  <a:lnTo>
                    <a:pt x="258" y="130"/>
                  </a:lnTo>
                  <a:lnTo>
                    <a:pt x="264" y="118"/>
                  </a:lnTo>
                  <a:lnTo>
                    <a:pt x="270" y="110"/>
                  </a:lnTo>
                  <a:lnTo>
                    <a:pt x="278" y="102"/>
                  </a:lnTo>
                  <a:lnTo>
                    <a:pt x="286" y="94"/>
                  </a:lnTo>
                  <a:lnTo>
                    <a:pt x="286" y="94"/>
                  </a:lnTo>
                  <a:lnTo>
                    <a:pt x="292" y="92"/>
                  </a:lnTo>
                  <a:lnTo>
                    <a:pt x="292" y="92"/>
                  </a:lnTo>
                  <a:lnTo>
                    <a:pt x="288" y="98"/>
                  </a:lnTo>
                  <a:lnTo>
                    <a:pt x="288" y="98"/>
                  </a:lnTo>
                  <a:lnTo>
                    <a:pt x="284" y="120"/>
                  </a:lnTo>
                  <a:lnTo>
                    <a:pt x="284" y="134"/>
                  </a:lnTo>
                  <a:lnTo>
                    <a:pt x="284" y="142"/>
                  </a:lnTo>
                  <a:lnTo>
                    <a:pt x="284" y="146"/>
                  </a:lnTo>
                  <a:lnTo>
                    <a:pt x="284" y="146"/>
                  </a:lnTo>
                  <a:lnTo>
                    <a:pt x="288" y="138"/>
                  </a:lnTo>
                  <a:lnTo>
                    <a:pt x="302" y="120"/>
                  </a:lnTo>
                  <a:lnTo>
                    <a:pt x="310" y="108"/>
                  </a:lnTo>
                  <a:lnTo>
                    <a:pt x="322" y="98"/>
                  </a:lnTo>
                  <a:lnTo>
                    <a:pt x="336" y="90"/>
                  </a:lnTo>
                  <a:lnTo>
                    <a:pt x="354" y="82"/>
                  </a:lnTo>
                  <a:lnTo>
                    <a:pt x="354" y="82"/>
                  </a:lnTo>
                  <a:lnTo>
                    <a:pt x="380" y="76"/>
                  </a:lnTo>
                  <a:lnTo>
                    <a:pt x="380" y="76"/>
                  </a:lnTo>
                  <a:lnTo>
                    <a:pt x="392" y="82"/>
                  </a:lnTo>
                  <a:lnTo>
                    <a:pt x="400" y="92"/>
                  </a:lnTo>
                  <a:lnTo>
                    <a:pt x="408" y="100"/>
                  </a:lnTo>
                  <a:lnTo>
                    <a:pt x="412" y="110"/>
                  </a:lnTo>
                  <a:lnTo>
                    <a:pt x="418" y="126"/>
                  </a:lnTo>
                  <a:lnTo>
                    <a:pt x="418" y="134"/>
                  </a:lnTo>
                  <a:lnTo>
                    <a:pt x="418" y="134"/>
                  </a:lnTo>
                  <a:lnTo>
                    <a:pt x="420" y="116"/>
                  </a:lnTo>
                  <a:lnTo>
                    <a:pt x="422" y="98"/>
                  </a:lnTo>
                  <a:lnTo>
                    <a:pt x="420" y="78"/>
                  </a:lnTo>
                  <a:lnTo>
                    <a:pt x="420" y="78"/>
                  </a:lnTo>
                  <a:lnTo>
                    <a:pt x="428" y="92"/>
                  </a:lnTo>
                  <a:lnTo>
                    <a:pt x="440" y="120"/>
                  </a:lnTo>
                  <a:lnTo>
                    <a:pt x="440" y="120"/>
                  </a:lnTo>
                  <a:lnTo>
                    <a:pt x="444" y="136"/>
                  </a:lnTo>
                  <a:lnTo>
                    <a:pt x="446" y="154"/>
                  </a:lnTo>
                  <a:lnTo>
                    <a:pt x="448" y="170"/>
                  </a:lnTo>
                  <a:lnTo>
                    <a:pt x="446" y="188"/>
                  </a:lnTo>
                  <a:lnTo>
                    <a:pt x="442" y="206"/>
                  </a:lnTo>
                  <a:lnTo>
                    <a:pt x="438" y="224"/>
                  </a:lnTo>
                  <a:lnTo>
                    <a:pt x="430" y="244"/>
                  </a:lnTo>
                  <a:lnTo>
                    <a:pt x="422" y="264"/>
                  </a:lnTo>
                  <a:lnTo>
                    <a:pt x="422" y="264"/>
                  </a:lnTo>
                  <a:lnTo>
                    <a:pt x="412" y="284"/>
                  </a:lnTo>
                  <a:lnTo>
                    <a:pt x="402" y="300"/>
                  </a:lnTo>
                  <a:lnTo>
                    <a:pt x="392" y="312"/>
                  </a:lnTo>
                  <a:lnTo>
                    <a:pt x="384" y="322"/>
                  </a:lnTo>
                  <a:lnTo>
                    <a:pt x="370" y="332"/>
                  </a:lnTo>
                  <a:lnTo>
                    <a:pt x="364" y="336"/>
                  </a:lnTo>
                  <a:lnTo>
                    <a:pt x="364" y="336"/>
                  </a:lnTo>
                  <a:lnTo>
                    <a:pt x="360" y="340"/>
                  </a:lnTo>
                  <a:lnTo>
                    <a:pt x="354" y="356"/>
                  </a:lnTo>
                  <a:lnTo>
                    <a:pt x="350" y="368"/>
                  </a:lnTo>
                  <a:lnTo>
                    <a:pt x="348" y="380"/>
                  </a:lnTo>
                  <a:lnTo>
                    <a:pt x="348" y="396"/>
                  </a:lnTo>
                  <a:lnTo>
                    <a:pt x="350" y="414"/>
                  </a:lnTo>
                  <a:lnTo>
                    <a:pt x="350" y="414"/>
                  </a:lnTo>
                  <a:lnTo>
                    <a:pt x="350" y="430"/>
                  </a:lnTo>
                  <a:lnTo>
                    <a:pt x="350" y="442"/>
                  </a:lnTo>
                  <a:lnTo>
                    <a:pt x="348" y="450"/>
                  </a:lnTo>
                  <a:lnTo>
                    <a:pt x="344" y="456"/>
                  </a:lnTo>
                  <a:lnTo>
                    <a:pt x="338" y="462"/>
                  </a:lnTo>
                  <a:lnTo>
                    <a:pt x="334" y="464"/>
                  </a:lnTo>
                  <a:lnTo>
                    <a:pt x="334" y="468"/>
                  </a:lnTo>
                  <a:lnTo>
                    <a:pt x="334" y="468"/>
                  </a:lnTo>
                  <a:lnTo>
                    <a:pt x="346" y="468"/>
                  </a:lnTo>
                  <a:lnTo>
                    <a:pt x="358" y="464"/>
                  </a:lnTo>
                  <a:lnTo>
                    <a:pt x="374" y="458"/>
                  </a:lnTo>
                  <a:lnTo>
                    <a:pt x="390" y="450"/>
                  </a:lnTo>
                  <a:lnTo>
                    <a:pt x="390" y="450"/>
                  </a:lnTo>
                  <a:lnTo>
                    <a:pt x="384" y="456"/>
                  </a:lnTo>
                  <a:lnTo>
                    <a:pt x="378" y="460"/>
                  </a:lnTo>
                  <a:lnTo>
                    <a:pt x="358" y="472"/>
                  </a:lnTo>
                  <a:lnTo>
                    <a:pt x="336" y="484"/>
                  </a:lnTo>
                  <a:lnTo>
                    <a:pt x="326" y="492"/>
                  </a:lnTo>
                  <a:lnTo>
                    <a:pt x="318" y="500"/>
                  </a:lnTo>
                  <a:lnTo>
                    <a:pt x="318" y="500"/>
                  </a:lnTo>
                  <a:lnTo>
                    <a:pt x="304" y="518"/>
                  </a:lnTo>
                  <a:lnTo>
                    <a:pt x="296" y="534"/>
                  </a:lnTo>
                  <a:lnTo>
                    <a:pt x="290" y="558"/>
                  </a:lnTo>
                  <a:lnTo>
                    <a:pt x="280" y="596"/>
                  </a:lnTo>
                  <a:lnTo>
                    <a:pt x="280" y="596"/>
                  </a:lnTo>
                  <a:lnTo>
                    <a:pt x="272" y="616"/>
                  </a:lnTo>
                  <a:lnTo>
                    <a:pt x="266" y="632"/>
                  </a:lnTo>
                  <a:lnTo>
                    <a:pt x="258" y="642"/>
                  </a:lnTo>
                  <a:lnTo>
                    <a:pt x="252" y="650"/>
                  </a:lnTo>
                  <a:lnTo>
                    <a:pt x="244" y="656"/>
                  </a:lnTo>
                  <a:lnTo>
                    <a:pt x="248" y="656"/>
                  </a:lnTo>
                  <a:lnTo>
                    <a:pt x="248" y="656"/>
                  </a:lnTo>
                  <a:lnTo>
                    <a:pt x="254" y="652"/>
                  </a:lnTo>
                  <a:lnTo>
                    <a:pt x="262" y="646"/>
                  </a:lnTo>
                  <a:lnTo>
                    <a:pt x="276" y="634"/>
                  </a:lnTo>
                  <a:lnTo>
                    <a:pt x="280" y="630"/>
                  </a:lnTo>
                  <a:lnTo>
                    <a:pt x="284" y="628"/>
                  </a:lnTo>
                  <a:lnTo>
                    <a:pt x="286" y="632"/>
                  </a:lnTo>
                  <a:lnTo>
                    <a:pt x="284" y="640"/>
                  </a:lnTo>
                  <a:lnTo>
                    <a:pt x="284" y="640"/>
                  </a:lnTo>
                  <a:lnTo>
                    <a:pt x="284" y="648"/>
                  </a:lnTo>
                  <a:lnTo>
                    <a:pt x="284" y="652"/>
                  </a:lnTo>
                  <a:lnTo>
                    <a:pt x="288" y="664"/>
                  </a:lnTo>
                  <a:lnTo>
                    <a:pt x="294" y="672"/>
                  </a:lnTo>
                  <a:lnTo>
                    <a:pt x="302" y="678"/>
                  </a:lnTo>
                  <a:lnTo>
                    <a:pt x="310" y="682"/>
                  </a:lnTo>
                  <a:lnTo>
                    <a:pt x="318" y="684"/>
                  </a:lnTo>
                  <a:lnTo>
                    <a:pt x="322" y="682"/>
                  </a:lnTo>
                  <a:lnTo>
                    <a:pt x="324" y="680"/>
                  </a:lnTo>
                  <a:lnTo>
                    <a:pt x="324" y="676"/>
                  </a:lnTo>
                  <a:lnTo>
                    <a:pt x="324" y="676"/>
                  </a:lnTo>
                  <a:lnTo>
                    <a:pt x="326" y="658"/>
                  </a:lnTo>
                  <a:lnTo>
                    <a:pt x="328" y="640"/>
                  </a:lnTo>
                  <a:lnTo>
                    <a:pt x="330" y="628"/>
                  </a:lnTo>
                  <a:lnTo>
                    <a:pt x="332" y="628"/>
                  </a:lnTo>
                  <a:lnTo>
                    <a:pt x="332" y="630"/>
                  </a:lnTo>
                  <a:lnTo>
                    <a:pt x="332" y="630"/>
                  </a:lnTo>
                  <a:lnTo>
                    <a:pt x="334" y="636"/>
                  </a:lnTo>
                  <a:lnTo>
                    <a:pt x="338" y="642"/>
                  </a:lnTo>
                  <a:lnTo>
                    <a:pt x="348" y="654"/>
                  </a:lnTo>
                  <a:lnTo>
                    <a:pt x="366" y="664"/>
                  </a:lnTo>
                  <a:lnTo>
                    <a:pt x="366" y="664"/>
                  </a:lnTo>
                  <a:lnTo>
                    <a:pt x="376" y="634"/>
                  </a:lnTo>
                  <a:lnTo>
                    <a:pt x="386" y="616"/>
                  </a:lnTo>
                  <a:lnTo>
                    <a:pt x="390" y="610"/>
                  </a:lnTo>
                  <a:lnTo>
                    <a:pt x="390" y="608"/>
                  </a:lnTo>
                  <a:lnTo>
                    <a:pt x="392" y="608"/>
                  </a:lnTo>
                  <a:lnTo>
                    <a:pt x="392" y="608"/>
                  </a:lnTo>
                  <a:lnTo>
                    <a:pt x="394" y="612"/>
                  </a:lnTo>
                  <a:lnTo>
                    <a:pt x="392" y="618"/>
                  </a:lnTo>
                  <a:lnTo>
                    <a:pt x="388" y="630"/>
                  </a:lnTo>
                  <a:lnTo>
                    <a:pt x="376" y="650"/>
                  </a:lnTo>
                  <a:lnTo>
                    <a:pt x="376" y="650"/>
                  </a:lnTo>
                  <a:lnTo>
                    <a:pt x="378" y="650"/>
                  </a:lnTo>
                  <a:lnTo>
                    <a:pt x="384" y="648"/>
                  </a:lnTo>
                  <a:lnTo>
                    <a:pt x="396" y="644"/>
                  </a:lnTo>
                  <a:lnTo>
                    <a:pt x="414" y="632"/>
                  </a:lnTo>
                  <a:lnTo>
                    <a:pt x="414" y="632"/>
                  </a:lnTo>
                  <a:lnTo>
                    <a:pt x="420" y="628"/>
                  </a:lnTo>
                  <a:lnTo>
                    <a:pt x="424" y="622"/>
                  </a:lnTo>
                  <a:lnTo>
                    <a:pt x="430" y="612"/>
                  </a:lnTo>
                  <a:lnTo>
                    <a:pt x="432" y="598"/>
                  </a:lnTo>
                  <a:lnTo>
                    <a:pt x="432" y="586"/>
                  </a:lnTo>
                  <a:lnTo>
                    <a:pt x="430" y="556"/>
                  </a:lnTo>
                  <a:lnTo>
                    <a:pt x="430" y="544"/>
                  </a:lnTo>
                  <a:lnTo>
                    <a:pt x="430" y="532"/>
                  </a:lnTo>
                  <a:lnTo>
                    <a:pt x="430" y="532"/>
                  </a:lnTo>
                  <a:lnTo>
                    <a:pt x="432" y="524"/>
                  </a:lnTo>
                  <a:lnTo>
                    <a:pt x="434" y="524"/>
                  </a:lnTo>
                  <a:lnTo>
                    <a:pt x="436" y="526"/>
                  </a:lnTo>
                  <a:lnTo>
                    <a:pt x="438" y="530"/>
                  </a:lnTo>
                  <a:lnTo>
                    <a:pt x="440" y="538"/>
                  </a:lnTo>
                  <a:lnTo>
                    <a:pt x="440" y="538"/>
                  </a:lnTo>
                  <a:lnTo>
                    <a:pt x="440" y="534"/>
                  </a:lnTo>
                  <a:lnTo>
                    <a:pt x="440" y="534"/>
                  </a:lnTo>
                  <a:lnTo>
                    <a:pt x="442" y="518"/>
                  </a:lnTo>
                  <a:lnTo>
                    <a:pt x="444" y="508"/>
                  </a:lnTo>
                  <a:lnTo>
                    <a:pt x="446" y="504"/>
                  </a:lnTo>
                  <a:lnTo>
                    <a:pt x="448" y="502"/>
                  </a:lnTo>
                  <a:lnTo>
                    <a:pt x="452" y="502"/>
                  </a:lnTo>
                  <a:lnTo>
                    <a:pt x="454" y="506"/>
                  </a:lnTo>
                  <a:lnTo>
                    <a:pt x="454" y="506"/>
                  </a:lnTo>
                  <a:lnTo>
                    <a:pt x="456" y="512"/>
                  </a:lnTo>
                  <a:lnTo>
                    <a:pt x="456" y="524"/>
                  </a:lnTo>
                  <a:lnTo>
                    <a:pt x="454" y="552"/>
                  </a:lnTo>
                  <a:lnTo>
                    <a:pt x="448" y="592"/>
                  </a:lnTo>
                  <a:lnTo>
                    <a:pt x="448" y="592"/>
                  </a:lnTo>
                  <a:lnTo>
                    <a:pt x="460" y="568"/>
                  </a:lnTo>
                  <a:lnTo>
                    <a:pt x="468" y="544"/>
                  </a:lnTo>
                  <a:lnTo>
                    <a:pt x="470" y="532"/>
                  </a:lnTo>
                  <a:lnTo>
                    <a:pt x="472" y="520"/>
                  </a:lnTo>
                  <a:lnTo>
                    <a:pt x="472" y="520"/>
                  </a:lnTo>
                  <a:lnTo>
                    <a:pt x="470" y="494"/>
                  </a:lnTo>
                  <a:lnTo>
                    <a:pt x="464" y="466"/>
                  </a:lnTo>
                  <a:lnTo>
                    <a:pt x="458" y="438"/>
                  </a:lnTo>
                  <a:lnTo>
                    <a:pt x="458" y="438"/>
                  </a:lnTo>
                  <a:lnTo>
                    <a:pt x="460" y="436"/>
                  </a:lnTo>
                  <a:lnTo>
                    <a:pt x="468" y="430"/>
                  </a:lnTo>
                  <a:lnTo>
                    <a:pt x="474" y="422"/>
                  </a:lnTo>
                  <a:lnTo>
                    <a:pt x="478" y="414"/>
                  </a:lnTo>
                  <a:lnTo>
                    <a:pt x="482" y="402"/>
                  </a:lnTo>
                  <a:lnTo>
                    <a:pt x="488" y="386"/>
                  </a:lnTo>
                  <a:lnTo>
                    <a:pt x="488" y="386"/>
                  </a:lnTo>
                  <a:lnTo>
                    <a:pt x="490" y="368"/>
                  </a:lnTo>
                  <a:lnTo>
                    <a:pt x="492" y="352"/>
                  </a:lnTo>
                  <a:lnTo>
                    <a:pt x="490" y="322"/>
                  </a:lnTo>
                  <a:lnTo>
                    <a:pt x="486" y="300"/>
                  </a:lnTo>
                  <a:lnTo>
                    <a:pt x="486" y="296"/>
                  </a:lnTo>
                  <a:lnTo>
                    <a:pt x="486" y="296"/>
                  </a:lnTo>
                  <a:lnTo>
                    <a:pt x="490" y="300"/>
                  </a:lnTo>
                  <a:lnTo>
                    <a:pt x="496" y="304"/>
                  </a:lnTo>
                  <a:lnTo>
                    <a:pt x="500" y="302"/>
                  </a:lnTo>
                  <a:lnTo>
                    <a:pt x="500" y="302"/>
                  </a:lnTo>
                  <a:lnTo>
                    <a:pt x="498" y="300"/>
                  </a:lnTo>
                  <a:lnTo>
                    <a:pt x="498" y="30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6" name="Freeform 22"/>
            <p:cNvSpPr>
              <a:spLocks/>
            </p:cNvSpPr>
            <p:nvPr/>
          </p:nvSpPr>
          <p:spPr bwMode="auto">
            <a:xfrm>
              <a:off x="1870" y="2932"/>
              <a:ext cx="96" cy="50"/>
            </a:xfrm>
            <a:custGeom>
              <a:avLst/>
              <a:gdLst>
                <a:gd name="T0" fmla="*/ 86 w 96"/>
                <a:gd name="T1" fmla="*/ 42 h 50"/>
                <a:gd name="T2" fmla="*/ 86 w 96"/>
                <a:gd name="T3" fmla="*/ 42 h 50"/>
                <a:gd name="T4" fmla="*/ 70 w 96"/>
                <a:gd name="T5" fmla="*/ 38 h 50"/>
                <a:gd name="T6" fmla="*/ 60 w 96"/>
                <a:gd name="T7" fmla="*/ 34 h 50"/>
                <a:gd name="T8" fmla="*/ 34 w 96"/>
                <a:gd name="T9" fmla="*/ 18 h 50"/>
                <a:gd name="T10" fmla="*/ 34 w 96"/>
                <a:gd name="T11" fmla="*/ 18 h 50"/>
                <a:gd name="T12" fmla="*/ 6 w 96"/>
                <a:gd name="T13" fmla="*/ 4 h 50"/>
                <a:gd name="T14" fmla="*/ 0 w 96"/>
                <a:gd name="T15" fmla="*/ 0 h 50"/>
                <a:gd name="T16" fmla="*/ 0 w 96"/>
                <a:gd name="T17" fmla="*/ 0 h 50"/>
                <a:gd name="T18" fmla="*/ 0 w 96"/>
                <a:gd name="T19" fmla="*/ 4 h 50"/>
                <a:gd name="T20" fmla="*/ 2 w 96"/>
                <a:gd name="T21" fmla="*/ 10 h 50"/>
                <a:gd name="T22" fmla="*/ 6 w 96"/>
                <a:gd name="T23" fmla="*/ 16 h 50"/>
                <a:gd name="T24" fmla="*/ 12 w 96"/>
                <a:gd name="T25" fmla="*/ 22 h 50"/>
                <a:gd name="T26" fmla="*/ 22 w 96"/>
                <a:gd name="T27" fmla="*/ 28 h 50"/>
                <a:gd name="T28" fmla="*/ 34 w 96"/>
                <a:gd name="T29" fmla="*/ 34 h 50"/>
                <a:gd name="T30" fmla="*/ 34 w 96"/>
                <a:gd name="T31" fmla="*/ 34 h 50"/>
                <a:gd name="T32" fmla="*/ 60 w 96"/>
                <a:gd name="T33" fmla="*/ 44 h 50"/>
                <a:gd name="T34" fmla="*/ 80 w 96"/>
                <a:gd name="T35" fmla="*/ 50 h 50"/>
                <a:gd name="T36" fmla="*/ 92 w 96"/>
                <a:gd name="T37" fmla="*/ 50 h 50"/>
                <a:gd name="T38" fmla="*/ 96 w 96"/>
                <a:gd name="T39" fmla="*/ 50 h 50"/>
                <a:gd name="T40" fmla="*/ 86 w 96"/>
                <a:gd name="T41"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50">
                  <a:moveTo>
                    <a:pt x="86" y="42"/>
                  </a:moveTo>
                  <a:lnTo>
                    <a:pt x="86" y="42"/>
                  </a:lnTo>
                  <a:lnTo>
                    <a:pt x="70" y="38"/>
                  </a:lnTo>
                  <a:lnTo>
                    <a:pt x="60" y="34"/>
                  </a:lnTo>
                  <a:lnTo>
                    <a:pt x="34" y="18"/>
                  </a:lnTo>
                  <a:lnTo>
                    <a:pt x="34" y="18"/>
                  </a:lnTo>
                  <a:lnTo>
                    <a:pt x="6" y="4"/>
                  </a:lnTo>
                  <a:lnTo>
                    <a:pt x="0" y="0"/>
                  </a:lnTo>
                  <a:lnTo>
                    <a:pt x="0" y="0"/>
                  </a:lnTo>
                  <a:lnTo>
                    <a:pt x="0" y="4"/>
                  </a:lnTo>
                  <a:lnTo>
                    <a:pt x="2" y="10"/>
                  </a:lnTo>
                  <a:lnTo>
                    <a:pt x="6" y="16"/>
                  </a:lnTo>
                  <a:lnTo>
                    <a:pt x="12" y="22"/>
                  </a:lnTo>
                  <a:lnTo>
                    <a:pt x="22" y="28"/>
                  </a:lnTo>
                  <a:lnTo>
                    <a:pt x="34" y="34"/>
                  </a:lnTo>
                  <a:lnTo>
                    <a:pt x="34" y="34"/>
                  </a:lnTo>
                  <a:lnTo>
                    <a:pt x="60" y="44"/>
                  </a:lnTo>
                  <a:lnTo>
                    <a:pt x="80" y="50"/>
                  </a:lnTo>
                  <a:lnTo>
                    <a:pt x="92" y="50"/>
                  </a:lnTo>
                  <a:lnTo>
                    <a:pt x="96" y="50"/>
                  </a:lnTo>
                  <a:lnTo>
                    <a:pt x="86" y="42"/>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7" name="Freeform 23"/>
            <p:cNvSpPr>
              <a:spLocks/>
            </p:cNvSpPr>
            <p:nvPr/>
          </p:nvSpPr>
          <p:spPr bwMode="auto">
            <a:xfrm>
              <a:off x="1478" y="2888"/>
              <a:ext cx="84" cy="64"/>
            </a:xfrm>
            <a:custGeom>
              <a:avLst/>
              <a:gdLst>
                <a:gd name="T0" fmla="*/ 84 w 84"/>
                <a:gd name="T1" fmla="*/ 4 h 64"/>
                <a:gd name="T2" fmla="*/ 84 w 84"/>
                <a:gd name="T3" fmla="*/ 4 h 64"/>
                <a:gd name="T4" fmla="*/ 76 w 84"/>
                <a:gd name="T5" fmla="*/ 22 h 64"/>
                <a:gd name="T6" fmla="*/ 68 w 84"/>
                <a:gd name="T7" fmla="*/ 36 h 64"/>
                <a:gd name="T8" fmla="*/ 56 w 84"/>
                <a:gd name="T9" fmla="*/ 46 h 64"/>
                <a:gd name="T10" fmla="*/ 38 w 84"/>
                <a:gd name="T11" fmla="*/ 54 h 64"/>
                <a:gd name="T12" fmla="*/ 38 w 84"/>
                <a:gd name="T13" fmla="*/ 54 h 64"/>
                <a:gd name="T14" fmla="*/ 20 w 84"/>
                <a:gd name="T15" fmla="*/ 60 h 64"/>
                <a:gd name="T16" fmla="*/ 8 w 84"/>
                <a:gd name="T17" fmla="*/ 64 h 64"/>
                <a:gd name="T18" fmla="*/ 0 w 84"/>
                <a:gd name="T19" fmla="*/ 64 h 64"/>
                <a:gd name="T20" fmla="*/ 0 w 84"/>
                <a:gd name="T21" fmla="*/ 64 h 64"/>
                <a:gd name="T22" fmla="*/ 18 w 84"/>
                <a:gd name="T23" fmla="*/ 54 h 64"/>
                <a:gd name="T24" fmla="*/ 50 w 84"/>
                <a:gd name="T25" fmla="*/ 34 h 64"/>
                <a:gd name="T26" fmla="*/ 50 w 84"/>
                <a:gd name="T27" fmla="*/ 34 h 64"/>
                <a:gd name="T28" fmla="*/ 62 w 84"/>
                <a:gd name="T29" fmla="*/ 24 h 64"/>
                <a:gd name="T30" fmla="*/ 72 w 84"/>
                <a:gd name="T31" fmla="*/ 12 h 64"/>
                <a:gd name="T32" fmla="*/ 80 w 84"/>
                <a:gd name="T33" fmla="*/ 0 h 64"/>
                <a:gd name="T34" fmla="*/ 84 w 84"/>
                <a:gd name="T35" fmla="*/ 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 h="64">
                  <a:moveTo>
                    <a:pt x="84" y="4"/>
                  </a:moveTo>
                  <a:lnTo>
                    <a:pt x="84" y="4"/>
                  </a:lnTo>
                  <a:lnTo>
                    <a:pt x="76" y="22"/>
                  </a:lnTo>
                  <a:lnTo>
                    <a:pt x="68" y="36"/>
                  </a:lnTo>
                  <a:lnTo>
                    <a:pt x="56" y="46"/>
                  </a:lnTo>
                  <a:lnTo>
                    <a:pt x="38" y="54"/>
                  </a:lnTo>
                  <a:lnTo>
                    <a:pt x="38" y="54"/>
                  </a:lnTo>
                  <a:lnTo>
                    <a:pt x="20" y="60"/>
                  </a:lnTo>
                  <a:lnTo>
                    <a:pt x="8" y="64"/>
                  </a:lnTo>
                  <a:lnTo>
                    <a:pt x="0" y="64"/>
                  </a:lnTo>
                  <a:lnTo>
                    <a:pt x="0" y="64"/>
                  </a:lnTo>
                  <a:lnTo>
                    <a:pt x="18" y="54"/>
                  </a:lnTo>
                  <a:lnTo>
                    <a:pt x="50" y="34"/>
                  </a:lnTo>
                  <a:lnTo>
                    <a:pt x="50" y="34"/>
                  </a:lnTo>
                  <a:lnTo>
                    <a:pt x="62" y="24"/>
                  </a:lnTo>
                  <a:lnTo>
                    <a:pt x="72" y="12"/>
                  </a:lnTo>
                  <a:lnTo>
                    <a:pt x="80" y="0"/>
                  </a:lnTo>
                  <a:lnTo>
                    <a:pt x="84" y="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8" name="Freeform 24"/>
            <p:cNvSpPr>
              <a:spLocks/>
            </p:cNvSpPr>
            <p:nvPr/>
          </p:nvSpPr>
          <p:spPr bwMode="auto">
            <a:xfrm>
              <a:off x="1408" y="2220"/>
              <a:ext cx="92" cy="158"/>
            </a:xfrm>
            <a:custGeom>
              <a:avLst/>
              <a:gdLst>
                <a:gd name="T0" fmla="*/ 90 w 92"/>
                <a:gd name="T1" fmla="*/ 158 h 158"/>
                <a:gd name="T2" fmla="*/ 90 w 92"/>
                <a:gd name="T3" fmla="*/ 158 h 158"/>
                <a:gd name="T4" fmla="*/ 90 w 92"/>
                <a:gd name="T5" fmla="*/ 158 h 158"/>
                <a:gd name="T6" fmla="*/ 90 w 92"/>
                <a:gd name="T7" fmla="*/ 158 h 158"/>
                <a:gd name="T8" fmla="*/ 64 w 92"/>
                <a:gd name="T9" fmla="*/ 118 h 158"/>
                <a:gd name="T10" fmla="*/ 64 w 92"/>
                <a:gd name="T11" fmla="*/ 118 h 158"/>
                <a:gd name="T12" fmla="*/ 42 w 92"/>
                <a:gd name="T13" fmla="*/ 76 h 158"/>
                <a:gd name="T14" fmla="*/ 42 w 92"/>
                <a:gd name="T15" fmla="*/ 76 h 158"/>
                <a:gd name="T16" fmla="*/ 0 w 92"/>
                <a:gd name="T17" fmla="*/ 2 h 158"/>
                <a:gd name="T18" fmla="*/ 0 w 92"/>
                <a:gd name="T19" fmla="*/ 2 h 158"/>
                <a:gd name="T20" fmla="*/ 2 w 92"/>
                <a:gd name="T21" fmla="*/ 0 h 158"/>
                <a:gd name="T22" fmla="*/ 2 w 92"/>
                <a:gd name="T23" fmla="*/ 0 h 158"/>
                <a:gd name="T24" fmla="*/ 4 w 92"/>
                <a:gd name="T25" fmla="*/ 0 h 158"/>
                <a:gd name="T26" fmla="*/ 4 w 92"/>
                <a:gd name="T27" fmla="*/ 0 h 158"/>
                <a:gd name="T28" fmla="*/ 46 w 92"/>
                <a:gd name="T29" fmla="*/ 74 h 158"/>
                <a:gd name="T30" fmla="*/ 46 w 92"/>
                <a:gd name="T31" fmla="*/ 74 h 158"/>
                <a:gd name="T32" fmla="*/ 68 w 92"/>
                <a:gd name="T33" fmla="*/ 116 h 158"/>
                <a:gd name="T34" fmla="*/ 68 w 92"/>
                <a:gd name="T35" fmla="*/ 116 h 158"/>
                <a:gd name="T36" fmla="*/ 92 w 92"/>
                <a:gd name="T37" fmla="*/ 156 h 158"/>
                <a:gd name="T38" fmla="*/ 92 w 92"/>
                <a:gd name="T39" fmla="*/ 156 h 158"/>
                <a:gd name="T40" fmla="*/ 92 w 92"/>
                <a:gd name="T41" fmla="*/ 158 h 158"/>
                <a:gd name="T42" fmla="*/ 92 w 92"/>
                <a:gd name="T43" fmla="*/ 158 h 158"/>
                <a:gd name="T44" fmla="*/ 90 w 92"/>
                <a:gd name="T45" fmla="*/ 158 h 158"/>
                <a:gd name="T46" fmla="*/ 90 w 92"/>
                <a:gd name="T4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58">
                  <a:moveTo>
                    <a:pt x="90" y="158"/>
                  </a:moveTo>
                  <a:lnTo>
                    <a:pt x="90" y="158"/>
                  </a:lnTo>
                  <a:lnTo>
                    <a:pt x="90" y="158"/>
                  </a:lnTo>
                  <a:lnTo>
                    <a:pt x="90" y="158"/>
                  </a:lnTo>
                  <a:lnTo>
                    <a:pt x="64" y="118"/>
                  </a:lnTo>
                  <a:lnTo>
                    <a:pt x="64" y="118"/>
                  </a:lnTo>
                  <a:lnTo>
                    <a:pt x="42" y="76"/>
                  </a:lnTo>
                  <a:lnTo>
                    <a:pt x="42" y="76"/>
                  </a:lnTo>
                  <a:lnTo>
                    <a:pt x="0" y="2"/>
                  </a:lnTo>
                  <a:lnTo>
                    <a:pt x="0" y="2"/>
                  </a:lnTo>
                  <a:lnTo>
                    <a:pt x="2" y="0"/>
                  </a:lnTo>
                  <a:lnTo>
                    <a:pt x="2" y="0"/>
                  </a:lnTo>
                  <a:lnTo>
                    <a:pt x="4" y="0"/>
                  </a:lnTo>
                  <a:lnTo>
                    <a:pt x="4" y="0"/>
                  </a:lnTo>
                  <a:lnTo>
                    <a:pt x="46" y="74"/>
                  </a:lnTo>
                  <a:lnTo>
                    <a:pt x="46" y="74"/>
                  </a:lnTo>
                  <a:lnTo>
                    <a:pt x="68" y="116"/>
                  </a:lnTo>
                  <a:lnTo>
                    <a:pt x="68" y="116"/>
                  </a:lnTo>
                  <a:lnTo>
                    <a:pt x="92" y="156"/>
                  </a:lnTo>
                  <a:lnTo>
                    <a:pt x="92" y="156"/>
                  </a:lnTo>
                  <a:lnTo>
                    <a:pt x="92" y="158"/>
                  </a:lnTo>
                  <a:lnTo>
                    <a:pt x="92" y="158"/>
                  </a:lnTo>
                  <a:lnTo>
                    <a:pt x="90" y="158"/>
                  </a:lnTo>
                  <a:lnTo>
                    <a:pt x="90" y="158"/>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9" name="Freeform 25"/>
            <p:cNvSpPr>
              <a:spLocks/>
            </p:cNvSpPr>
            <p:nvPr/>
          </p:nvSpPr>
          <p:spPr bwMode="auto">
            <a:xfrm>
              <a:off x="1946" y="2226"/>
              <a:ext cx="82" cy="106"/>
            </a:xfrm>
            <a:custGeom>
              <a:avLst/>
              <a:gdLst>
                <a:gd name="T0" fmla="*/ 2 w 82"/>
                <a:gd name="T1" fmla="*/ 106 h 106"/>
                <a:gd name="T2" fmla="*/ 2 w 82"/>
                <a:gd name="T3" fmla="*/ 106 h 106"/>
                <a:gd name="T4" fmla="*/ 0 w 82"/>
                <a:gd name="T5" fmla="*/ 104 h 106"/>
                <a:gd name="T6" fmla="*/ 0 w 82"/>
                <a:gd name="T7" fmla="*/ 104 h 106"/>
                <a:gd name="T8" fmla="*/ 0 w 82"/>
                <a:gd name="T9" fmla="*/ 102 h 106"/>
                <a:gd name="T10" fmla="*/ 0 w 82"/>
                <a:gd name="T11" fmla="*/ 102 h 106"/>
                <a:gd name="T12" fmla="*/ 10 w 82"/>
                <a:gd name="T13" fmla="*/ 92 h 106"/>
                <a:gd name="T14" fmla="*/ 36 w 82"/>
                <a:gd name="T15" fmla="*/ 66 h 106"/>
                <a:gd name="T16" fmla="*/ 48 w 82"/>
                <a:gd name="T17" fmla="*/ 50 h 106"/>
                <a:gd name="T18" fmla="*/ 62 w 82"/>
                <a:gd name="T19" fmla="*/ 34 h 106"/>
                <a:gd name="T20" fmla="*/ 72 w 82"/>
                <a:gd name="T21" fmla="*/ 16 h 106"/>
                <a:gd name="T22" fmla="*/ 78 w 82"/>
                <a:gd name="T23" fmla="*/ 0 h 106"/>
                <a:gd name="T24" fmla="*/ 78 w 82"/>
                <a:gd name="T25" fmla="*/ 0 h 106"/>
                <a:gd name="T26" fmla="*/ 80 w 82"/>
                <a:gd name="T27" fmla="*/ 0 h 106"/>
                <a:gd name="T28" fmla="*/ 80 w 82"/>
                <a:gd name="T29" fmla="*/ 0 h 106"/>
                <a:gd name="T30" fmla="*/ 82 w 82"/>
                <a:gd name="T31" fmla="*/ 2 h 106"/>
                <a:gd name="T32" fmla="*/ 82 w 82"/>
                <a:gd name="T33" fmla="*/ 2 h 106"/>
                <a:gd name="T34" fmla="*/ 76 w 82"/>
                <a:gd name="T35" fmla="*/ 18 h 106"/>
                <a:gd name="T36" fmla="*/ 66 w 82"/>
                <a:gd name="T37" fmla="*/ 36 h 106"/>
                <a:gd name="T38" fmla="*/ 52 w 82"/>
                <a:gd name="T39" fmla="*/ 52 h 106"/>
                <a:gd name="T40" fmla="*/ 40 w 82"/>
                <a:gd name="T41" fmla="*/ 68 h 106"/>
                <a:gd name="T42" fmla="*/ 14 w 82"/>
                <a:gd name="T43" fmla="*/ 94 h 106"/>
                <a:gd name="T44" fmla="*/ 2 w 82"/>
                <a:gd name="T45" fmla="*/ 104 h 106"/>
                <a:gd name="T46" fmla="*/ 2 w 82"/>
                <a:gd name="T47" fmla="*/ 104 h 106"/>
                <a:gd name="T48" fmla="*/ 2 w 82"/>
                <a:gd name="T49" fmla="*/ 106 h 106"/>
                <a:gd name="T50" fmla="*/ 2 w 82"/>
                <a:gd name="T51"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106">
                  <a:moveTo>
                    <a:pt x="2" y="106"/>
                  </a:moveTo>
                  <a:lnTo>
                    <a:pt x="2" y="106"/>
                  </a:lnTo>
                  <a:lnTo>
                    <a:pt x="0" y="104"/>
                  </a:lnTo>
                  <a:lnTo>
                    <a:pt x="0" y="104"/>
                  </a:lnTo>
                  <a:lnTo>
                    <a:pt x="0" y="102"/>
                  </a:lnTo>
                  <a:lnTo>
                    <a:pt x="0" y="102"/>
                  </a:lnTo>
                  <a:lnTo>
                    <a:pt x="10" y="92"/>
                  </a:lnTo>
                  <a:lnTo>
                    <a:pt x="36" y="66"/>
                  </a:lnTo>
                  <a:lnTo>
                    <a:pt x="48" y="50"/>
                  </a:lnTo>
                  <a:lnTo>
                    <a:pt x="62" y="34"/>
                  </a:lnTo>
                  <a:lnTo>
                    <a:pt x="72" y="16"/>
                  </a:lnTo>
                  <a:lnTo>
                    <a:pt x="78" y="0"/>
                  </a:lnTo>
                  <a:lnTo>
                    <a:pt x="78" y="0"/>
                  </a:lnTo>
                  <a:lnTo>
                    <a:pt x="80" y="0"/>
                  </a:lnTo>
                  <a:lnTo>
                    <a:pt x="80" y="0"/>
                  </a:lnTo>
                  <a:lnTo>
                    <a:pt x="82" y="2"/>
                  </a:lnTo>
                  <a:lnTo>
                    <a:pt x="82" y="2"/>
                  </a:lnTo>
                  <a:lnTo>
                    <a:pt x="76" y="18"/>
                  </a:lnTo>
                  <a:lnTo>
                    <a:pt x="66" y="36"/>
                  </a:lnTo>
                  <a:lnTo>
                    <a:pt x="52" y="52"/>
                  </a:lnTo>
                  <a:lnTo>
                    <a:pt x="40" y="68"/>
                  </a:lnTo>
                  <a:lnTo>
                    <a:pt x="14" y="94"/>
                  </a:lnTo>
                  <a:lnTo>
                    <a:pt x="2" y="104"/>
                  </a:lnTo>
                  <a:lnTo>
                    <a:pt x="2" y="104"/>
                  </a:lnTo>
                  <a:lnTo>
                    <a:pt x="2" y="106"/>
                  </a:lnTo>
                  <a:lnTo>
                    <a:pt x="2" y="106"/>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334" name="TextBox 333"/>
          <p:cNvSpPr txBox="1"/>
          <p:nvPr/>
        </p:nvSpPr>
        <p:spPr>
          <a:xfrm>
            <a:off x="50220" y="1226149"/>
            <a:ext cx="4881483" cy="4316566"/>
          </a:xfrm>
          <a:prstGeom prst="rect">
            <a:avLst/>
          </a:prstGeom>
          <a:noFill/>
        </p:spPr>
        <p:txBody>
          <a:bodyPr wrap="square" rtlCol="0">
            <a:spAutoFit/>
          </a:bodyPr>
          <a:lstStyle/>
          <a:p>
            <a:pPr marL="285750" indent="-285750">
              <a:buFont typeface="Arial" charset="0"/>
              <a:buChar char="•"/>
            </a:pPr>
            <a:r>
              <a:rPr lang="en-US" dirty="0"/>
              <a:t>Most depressants affect the brain by slowing down brain activity. </a:t>
            </a:r>
          </a:p>
          <a:p>
            <a:pPr marL="285750" indent="-285750">
              <a:buFont typeface="Arial" charset="0"/>
              <a:buChar char="•"/>
            </a:pPr>
            <a:r>
              <a:rPr lang="en-US" dirty="0"/>
              <a:t>But as depressants slow down brain activity, they cause other effects:</a:t>
            </a:r>
          </a:p>
          <a:p>
            <a:pPr marL="742950" lvl="1" indent="-285750">
              <a:buFont typeface="Arial" charset="0"/>
              <a:buChar char="•"/>
            </a:pPr>
            <a:r>
              <a:rPr lang="en-US" dirty="0"/>
              <a:t>Slurred speech</a:t>
            </a:r>
          </a:p>
          <a:p>
            <a:pPr marL="742950" lvl="1" indent="-285750">
              <a:buFont typeface="Arial" charset="0"/>
              <a:buChar char="•"/>
            </a:pPr>
            <a:r>
              <a:rPr lang="en-US" b="1" dirty="0">
                <a:solidFill>
                  <a:srgbClr val="FF0000"/>
                </a:solidFill>
              </a:rPr>
              <a:t>Decreased</a:t>
            </a:r>
            <a:r>
              <a:rPr lang="en-US" dirty="0"/>
              <a:t> breathing, which can lead to overdose and even death.</a:t>
            </a:r>
          </a:p>
          <a:p>
            <a:pPr marL="742950" lvl="1" indent="-285750">
              <a:buFont typeface="Arial" charset="0"/>
              <a:buChar char="•"/>
            </a:pPr>
            <a:r>
              <a:rPr lang="en-US" b="1" dirty="0">
                <a:solidFill>
                  <a:srgbClr val="FF0000"/>
                </a:solidFill>
              </a:rPr>
              <a:t>Increased</a:t>
            </a:r>
            <a:r>
              <a:rPr lang="en-US" dirty="0"/>
              <a:t> sleepiness</a:t>
            </a:r>
          </a:p>
          <a:p>
            <a:pPr marL="742950" lvl="1" indent="-285750">
              <a:buFont typeface="Arial" charset="0"/>
              <a:buChar char="•"/>
            </a:pPr>
            <a:r>
              <a:rPr lang="en-US" b="1" dirty="0">
                <a:solidFill>
                  <a:srgbClr val="FF0000"/>
                </a:solidFill>
              </a:rPr>
              <a:t>Increased</a:t>
            </a:r>
            <a:r>
              <a:rPr lang="en-US" dirty="0"/>
              <a:t> disorientation and lack of coordination</a:t>
            </a:r>
          </a:p>
          <a:p>
            <a:pPr marL="285750" indent="-285750">
              <a:buFont typeface="Arial" charset="0"/>
              <a:buChar char="•"/>
            </a:pPr>
            <a:r>
              <a:rPr lang="en-US" dirty="0"/>
              <a:t>These effects can lead to serious accidents or injuries. Misuse of depressants can also lead to physical dependence.</a:t>
            </a:r>
          </a:p>
          <a:p>
            <a:endParaRPr lang="en-US" sz="1350" dirty="0"/>
          </a:p>
          <a:p>
            <a:endParaRPr lang="en-US" sz="1350" dirty="0"/>
          </a:p>
          <a:p>
            <a:endParaRPr lang="en-US" sz="1350" dirty="0"/>
          </a:p>
        </p:txBody>
      </p:sp>
      <p:sp>
        <p:nvSpPr>
          <p:cNvPr id="161" name="Rectangle 160"/>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2400" dirty="0"/>
              <a:t>What happens to your brain and body  when you use prescription depressants? </a:t>
            </a:r>
            <a:endParaRPr lang="en-US" sz="2100" dirty="0"/>
          </a:p>
        </p:txBody>
      </p:sp>
    </p:spTree>
    <p:extLst>
      <p:ext uri="{BB962C8B-B14F-4D97-AF65-F5344CB8AC3E}">
        <p14:creationId xmlns:p14="http://schemas.microsoft.com/office/powerpoint/2010/main" val="372850832"/>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Oval 57"/>
          <p:cNvSpPr/>
          <p:nvPr/>
        </p:nvSpPr>
        <p:spPr>
          <a:xfrm>
            <a:off x="1629279" y="1831883"/>
            <a:ext cx="3807069" cy="380706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solidFill>
                  <a:schemeClr val="tx1">
                    <a:lumMod val="75000"/>
                    <a:lumOff val="25000"/>
                  </a:schemeClr>
                </a:solidFill>
              </a:rPr>
              <a:t>Insomnia</a:t>
            </a:r>
          </a:p>
          <a:p>
            <a:pPr algn="ctr"/>
            <a:r>
              <a:rPr lang="en-US" sz="1600" b="1" dirty="0">
                <a:solidFill>
                  <a:schemeClr val="tx1">
                    <a:lumMod val="75000"/>
                    <a:lumOff val="25000"/>
                  </a:schemeClr>
                </a:solidFill>
              </a:rPr>
              <a:t>Weakness</a:t>
            </a:r>
          </a:p>
          <a:p>
            <a:pPr algn="ctr"/>
            <a:r>
              <a:rPr lang="en-US" sz="1600" b="1" dirty="0">
                <a:solidFill>
                  <a:schemeClr val="tx1">
                    <a:lumMod val="75000"/>
                    <a:lumOff val="25000"/>
                  </a:schemeClr>
                </a:solidFill>
              </a:rPr>
              <a:t> Nausea</a:t>
            </a:r>
          </a:p>
          <a:p>
            <a:pPr algn="ctr"/>
            <a:r>
              <a:rPr lang="en-US" sz="1600" b="1" dirty="0">
                <a:solidFill>
                  <a:schemeClr val="tx1">
                    <a:lumMod val="75000"/>
                    <a:lumOff val="25000"/>
                  </a:schemeClr>
                </a:solidFill>
              </a:rPr>
              <a:t>Agitation</a:t>
            </a:r>
          </a:p>
          <a:p>
            <a:pPr algn="ctr"/>
            <a:r>
              <a:rPr lang="en-US" sz="1600" b="1" dirty="0">
                <a:solidFill>
                  <a:schemeClr val="tx1">
                    <a:lumMod val="75000"/>
                    <a:lumOff val="25000"/>
                  </a:schemeClr>
                </a:solidFill>
              </a:rPr>
              <a:t> High body temperature</a:t>
            </a:r>
          </a:p>
          <a:p>
            <a:pPr algn="ctr"/>
            <a:r>
              <a:rPr lang="en-US" sz="1600" b="1" dirty="0">
                <a:solidFill>
                  <a:schemeClr val="tx1">
                    <a:lumMod val="75000"/>
                    <a:lumOff val="25000"/>
                  </a:schemeClr>
                </a:solidFill>
              </a:rPr>
              <a:t>Delirium</a:t>
            </a:r>
          </a:p>
          <a:p>
            <a:pPr algn="ctr"/>
            <a:r>
              <a:rPr lang="en-US" sz="1600" b="1" dirty="0">
                <a:solidFill>
                  <a:schemeClr val="tx1">
                    <a:lumMod val="75000"/>
                    <a:lumOff val="25000"/>
                  </a:schemeClr>
                </a:solidFill>
              </a:rPr>
              <a:t>Hallucinations</a:t>
            </a:r>
          </a:p>
          <a:p>
            <a:pPr algn="ctr"/>
            <a:r>
              <a:rPr lang="en-US" sz="1600" b="1" dirty="0">
                <a:solidFill>
                  <a:schemeClr val="tx1">
                    <a:lumMod val="75000"/>
                    <a:lumOff val="25000"/>
                  </a:schemeClr>
                </a:solidFill>
              </a:rPr>
              <a:t>Convulsions</a:t>
            </a:r>
          </a:p>
          <a:p>
            <a:pPr algn="ctr"/>
            <a:r>
              <a:rPr lang="en-US" sz="1600" b="1" dirty="0">
                <a:solidFill>
                  <a:schemeClr val="tx1">
                    <a:lumMod val="75000"/>
                    <a:lumOff val="25000"/>
                  </a:schemeClr>
                </a:solidFill>
              </a:rPr>
              <a:t>Can be life threatening</a:t>
            </a:r>
          </a:p>
        </p:txBody>
      </p:sp>
      <p:grpSp>
        <p:nvGrpSpPr>
          <p:cNvPr id="55" name="Group 54"/>
          <p:cNvGrpSpPr/>
          <p:nvPr/>
        </p:nvGrpSpPr>
        <p:grpSpPr>
          <a:xfrm>
            <a:off x="5145623" y="1831883"/>
            <a:ext cx="1756057" cy="4051652"/>
            <a:chOff x="9193653" y="684560"/>
            <a:chExt cx="2576913" cy="5945565"/>
          </a:xfrm>
        </p:grpSpPr>
        <p:sp>
          <p:nvSpPr>
            <p:cNvPr id="54" name="Oval 53"/>
            <p:cNvSpPr/>
            <p:nvPr/>
          </p:nvSpPr>
          <p:spPr>
            <a:xfrm>
              <a:off x="9193653" y="6006249"/>
              <a:ext cx="2576913" cy="623876"/>
            </a:xfrm>
            <a:prstGeom prst="ellipse">
              <a:avLst/>
            </a:prstGeom>
            <a:solidFill>
              <a:schemeClr val="tx1">
                <a:lumMod val="65000"/>
                <a:lumOff val="35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26" name="Group 28"/>
            <p:cNvGrpSpPr>
              <a:grpSpLocks noChangeAspect="1"/>
            </p:cNvGrpSpPr>
            <p:nvPr/>
          </p:nvGrpSpPr>
          <p:grpSpPr bwMode="auto">
            <a:xfrm flipH="1">
              <a:off x="9589476" y="684560"/>
              <a:ext cx="1894185" cy="5715710"/>
              <a:chOff x="948" y="2233"/>
              <a:chExt cx="400" cy="1207"/>
            </a:xfrm>
          </p:grpSpPr>
          <p:sp>
            <p:nvSpPr>
              <p:cNvPr id="27" name="Freeform 29"/>
              <p:cNvSpPr>
                <a:spLocks/>
              </p:cNvSpPr>
              <p:nvPr/>
            </p:nvSpPr>
            <p:spPr bwMode="auto">
              <a:xfrm>
                <a:off x="973" y="3384"/>
                <a:ext cx="112" cy="56"/>
              </a:xfrm>
              <a:custGeom>
                <a:avLst/>
                <a:gdLst>
                  <a:gd name="T0" fmla="*/ 222 w 226"/>
                  <a:gd name="T1" fmla="*/ 0 h 112"/>
                  <a:gd name="T2" fmla="*/ 222 w 226"/>
                  <a:gd name="T3" fmla="*/ 0 h 112"/>
                  <a:gd name="T4" fmla="*/ 226 w 226"/>
                  <a:gd name="T5" fmla="*/ 37 h 112"/>
                  <a:gd name="T6" fmla="*/ 226 w 226"/>
                  <a:gd name="T7" fmla="*/ 47 h 112"/>
                  <a:gd name="T8" fmla="*/ 226 w 226"/>
                  <a:gd name="T9" fmla="*/ 52 h 112"/>
                  <a:gd name="T10" fmla="*/ 226 w 226"/>
                  <a:gd name="T11" fmla="*/ 52 h 112"/>
                  <a:gd name="T12" fmla="*/ 222 w 226"/>
                  <a:gd name="T13" fmla="*/ 54 h 112"/>
                  <a:gd name="T14" fmla="*/ 217 w 226"/>
                  <a:gd name="T15" fmla="*/ 58 h 112"/>
                  <a:gd name="T16" fmla="*/ 208 w 226"/>
                  <a:gd name="T17" fmla="*/ 61 h 112"/>
                  <a:gd name="T18" fmla="*/ 196 w 226"/>
                  <a:gd name="T19" fmla="*/ 65 h 112"/>
                  <a:gd name="T20" fmla="*/ 196 w 226"/>
                  <a:gd name="T21" fmla="*/ 65 h 112"/>
                  <a:gd name="T22" fmla="*/ 173 w 226"/>
                  <a:gd name="T23" fmla="*/ 68 h 112"/>
                  <a:gd name="T24" fmla="*/ 166 w 226"/>
                  <a:gd name="T25" fmla="*/ 68 h 112"/>
                  <a:gd name="T26" fmla="*/ 166 w 226"/>
                  <a:gd name="T27" fmla="*/ 68 h 112"/>
                  <a:gd name="T28" fmla="*/ 154 w 226"/>
                  <a:gd name="T29" fmla="*/ 79 h 112"/>
                  <a:gd name="T30" fmla="*/ 145 w 226"/>
                  <a:gd name="T31" fmla="*/ 87 h 112"/>
                  <a:gd name="T32" fmla="*/ 140 w 226"/>
                  <a:gd name="T33" fmla="*/ 94 h 112"/>
                  <a:gd name="T34" fmla="*/ 140 w 226"/>
                  <a:gd name="T35" fmla="*/ 94 h 112"/>
                  <a:gd name="T36" fmla="*/ 137 w 226"/>
                  <a:gd name="T37" fmla="*/ 100 h 112"/>
                  <a:gd name="T38" fmla="*/ 128 w 226"/>
                  <a:gd name="T39" fmla="*/ 105 h 112"/>
                  <a:gd name="T40" fmla="*/ 114 w 226"/>
                  <a:gd name="T41" fmla="*/ 110 h 112"/>
                  <a:gd name="T42" fmla="*/ 93 w 226"/>
                  <a:gd name="T43" fmla="*/ 112 h 112"/>
                  <a:gd name="T44" fmla="*/ 93 w 226"/>
                  <a:gd name="T45" fmla="*/ 112 h 112"/>
                  <a:gd name="T46" fmla="*/ 67 w 226"/>
                  <a:gd name="T47" fmla="*/ 112 h 112"/>
                  <a:gd name="T48" fmla="*/ 39 w 226"/>
                  <a:gd name="T49" fmla="*/ 112 h 112"/>
                  <a:gd name="T50" fmla="*/ 26 w 226"/>
                  <a:gd name="T51" fmla="*/ 110 h 112"/>
                  <a:gd name="T52" fmla="*/ 16 w 226"/>
                  <a:gd name="T53" fmla="*/ 108 h 112"/>
                  <a:gd name="T54" fmla="*/ 9 w 226"/>
                  <a:gd name="T55" fmla="*/ 107 h 112"/>
                  <a:gd name="T56" fmla="*/ 4 w 226"/>
                  <a:gd name="T57" fmla="*/ 103 h 112"/>
                  <a:gd name="T58" fmla="*/ 4 w 226"/>
                  <a:gd name="T59" fmla="*/ 103 h 112"/>
                  <a:gd name="T60" fmla="*/ 0 w 226"/>
                  <a:gd name="T61" fmla="*/ 98 h 112"/>
                  <a:gd name="T62" fmla="*/ 0 w 226"/>
                  <a:gd name="T63" fmla="*/ 91 h 112"/>
                  <a:gd name="T64" fmla="*/ 0 w 226"/>
                  <a:gd name="T65" fmla="*/ 82 h 112"/>
                  <a:gd name="T66" fmla="*/ 2 w 226"/>
                  <a:gd name="T67" fmla="*/ 75 h 112"/>
                  <a:gd name="T68" fmla="*/ 5 w 226"/>
                  <a:gd name="T69" fmla="*/ 68 h 112"/>
                  <a:gd name="T70" fmla="*/ 11 w 226"/>
                  <a:gd name="T71" fmla="*/ 59 h 112"/>
                  <a:gd name="T72" fmla="*/ 16 w 226"/>
                  <a:gd name="T73" fmla="*/ 54 h 112"/>
                  <a:gd name="T74" fmla="*/ 23 w 226"/>
                  <a:gd name="T75" fmla="*/ 49 h 112"/>
                  <a:gd name="T76" fmla="*/ 23 w 226"/>
                  <a:gd name="T77" fmla="*/ 49 h 112"/>
                  <a:gd name="T78" fmla="*/ 37 w 226"/>
                  <a:gd name="T79" fmla="*/ 44 h 112"/>
                  <a:gd name="T80" fmla="*/ 61 w 226"/>
                  <a:gd name="T81" fmla="*/ 37 h 112"/>
                  <a:gd name="T82" fmla="*/ 130 w 226"/>
                  <a:gd name="T83" fmla="*/ 21 h 112"/>
                  <a:gd name="T84" fmla="*/ 222 w 226"/>
                  <a:gd name="T85" fmla="*/ 0 h 112"/>
                  <a:gd name="T86" fmla="*/ 222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222" y="0"/>
                    </a:moveTo>
                    <a:lnTo>
                      <a:pt x="222" y="0"/>
                    </a:lnTo>
                    <a:lnTo>
                      <a:pt x="226" y="37"/>
                    </a:lnTo>
                    <a:lnTo>
                      <a:pt x="226" y="47"/>
                    </a:lnTo>
                    <a:lnTo>
                      <a:pt x="226" y="52"/>
                    </a:lnTo>
                    <a:lnTo>
                      <a:pt x="226" y="52"/>
                    </a:lnTo>
                    <a:lnTo>
                      <a:pt x="222" y="54"/>
                    </a:lnTo>
                    <a:lnTo>
                      <a:pt x="217" y="58"/>
                    </a:lnTo>
                    <a:lnTo>
                      <a:pt x="208" y="61"/>
                    </a:lnTo>
                    <a:lnTo>
                      <a:pt x="196" y="65"/>
                    </a:lnTo>
                    <a:lnTo>
                      <a:pt x="196" y="65"/>
                    </a:lnTo>
                    <a:lnTo>
                      <a:pt x="173" y="68"/>
                    </a:lnTo>
                    <a:lnTo>
                      <a:pt x="166" y="68"/>
                    </a:lnTo>
                    <a:lnTo>
                      <a:pt x="166" y="68"/>
                    </a:lnTo>
                    <a:lnTo>
                      <a:pt x="154" y="79"/>
                    </a:lnTo>
                    <a:lnTo>
                      <a:pt x="145" y="87"/>
                    </a:lnTo>
                    <a:lnTo>
                      <a:pt x="140" y="94"/>
                    </a:lnTo>
                    <a:lnTo>
                      <a:pt x="140" y="94"/>
                    </a:lnTo>
                    <a:lnTo>
                      <a:pt x="137" y="100"/>
                    </a:lnTo>
                    <a:lnTo>
                      <a:pt x="128" y="105"/>
                    </a:lnTo>
                    <a:lnTo>
                      <a:pt x="114" y="110"/>
                    </a:lnTo>
                    <a:lnTo>
                      <a:pt x="93" y="112"/>
                    </a:lnTo>
                    <a:lnTo>
                      <a:pt x="93" y="112"/>
                    </a:lnTo>
                    <a:lnTo>
                      <a:pt x="67" y="112"/>
                    </a:lnTo>
                    <a:lnTo>
                      <a:pt x="39" y="112"/>
                    </a:lnTo>
                    <a:lnTo>
                      <a:pt x="26" y="110"/>
                    </a:lnTo>
                    <a:lnTo>
                      <a:pt x="16" y="108"/>
                    </a:lnTo>
                    <a:lnTo>
                      <a:pt x="9" y="107"/>
                    </a:lnTo>
                    <a:lnTo>
                      <a:pt x="4" y="103"/>
                    </a:lnTo>
                    <a:lnTo>
                      <a:pt x="4" y="103"/>
                    </a:lnTo>
                    <a:lnTo>
                      <a:pt x="0" y="98"/>
                    </a:lnTo>
                    <a:lnTo>
                      <a:pt x="0" y="91"/>
                    </a:lnTo>
                    <a:lnTo>
                      <a:pt x="0" y="82"/>
                    </a:lnTo>
                    <a:lnTo>
                      <a:pt x="2" y="75"/>
                    </a:lnTo>
                    <a:lnTo>
                      <a:pt x="5" y="68"/>
                    </a:lnTo>
                    <a:lnTo>
                      <a:pt x="11" y="59"/>
                    </a:lnTo>
                    <a:lnTo>
                      <a:pt x="16" y="54"/>
                    </a:lnTo>
                    <a:lnTo>
                      <a:pt x="23" y="49"/>
                    </a:lnTo>
                    <a:lnTo>
                      <a:pt x="23" y="49"/>
                    </a:lnTo>
                    <a:lnTo>
                      <a:pt x="37" y="44"/>
                    </a:lnTo>
                    <a:lnTo>
                      <a:pt x="61" y="37"/>
                    </a:lnTo>
                    <a:lnTo>
                      <a:pt x="130" y="21"/>
                    </a:lnTo>
                    <a:lnTo>
                      <a:pt x="222" y="0"/>
                    </a:lnTo>
                    <a:lnTo>
                      <a:pt x="222"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 name="Freeform 30"/>
              <p:cNvSpPr>
                <a:spLocks/>
              </p:cNvSpPr>
              <p:nvPr/>
            </p:nvSpPr>
            <p:spPr bwMode="auto">
              <a:xfrm>
                <a:off x="975" y="3352"/>
                <a:ext cx="111" cy="73"/>
              </a:xfrm>
              <a:custGeom>
                <a:avLst/>
                <a:gdLst>
                  <a:gd name="T0" fmla="*/ 44 w 223"/>
                  <a:gd name="T1" fmla="*/ 84 h 145"/>
                  <a:gd name="T2" fmla="*/ 44 w 223"/>
                  <a:gd name="T3" fmla="*/ 84 h 145"/>
                  <a:gd name="T4" fmla="*/ 53 w 223"/>
                  <a:gd name="T5" fmla="*/ 73 h 145"/>
                  <a:gd name="T6" fmla="*/ 60 w 223"/>
                  <a:gd name="T7" fmla="*/ 65 h 145"/>
                  <a:gd name="T8" fmla="*/ 69 w 223"/>
                  <a:gd name="T9" fmla="*/ 47 h 145"/>
                  <a:gd name="T10" fmla="*/ 69 w 223"/>
                  <a:gd name="T11" fmla="*/ 47 h 145"/>
                  <a:gd name="T12" fmla="*/ 81 w 223"/>
                  <a:gd name="T13" fmla="*/ 47 h 145"/>
                  <a:gd name="T14" fmla="*/ 90 w 223"/>
                  <a:gd name="T15" fmla="*/ 45 h 145"/>
                  <a:gd name="T16" fmla="*/ 98 w 223"/>
                  <a:gd name="T17" fmla="*/ 40 h 145"/>
                  <a:gd name="T18" fmla="*/ 105 w 223"/>
                  <a:gd name="T19" fmla="*/ 33 h 145"/>
                  <a:gd name="T20" fmla="*/ 118 w 223"/>
                  <a:gd name="T21" fmla="*/ 16 h 145"/>
                  <a:gd name="T22" fmla="*/ 125 w 223"/>
                  <a:gd name="T23" fmla="*/ 7 h 145"/>
                  <a:gd name="T24" fmla="*/ 132 w 223"/>
                  <a:gd name="T25" fmla="*/ 0 h 145"/>
                  <a:gd name="T26" fmla="*/ 132 w 223"/>
                  <a:gd name="T27" fmla="*/ 0 h 145"/>
                  <a:gd name="T28" fmla="*/ 142 w 223"/>
                  <a:gd name="T29" fmla="*/ 2 h 145"/>
                  <a:gd name="T30" fmla="*/ 142 w 223"/>
                  <a:gd name="T31" fmla="*/ 2 h 145"/>
                  <a:gd name="T32" fmla="*/ 142 w 223"/>
                  <a:gd name="T33" fmla="*/ 26 h 145"/>
                  <a:gd name="T34" fmla="*/ 142 w 223"/>
                  <a:gd name="T35" fmla="*/ 42 h 145"/>
                  <a:gd name="T36" fmla="*/ 144 w 223"/>
                  <a:gd name="T37" fmla="*/ 49 h 145"/>
                  <a:gd name="T38" fmla="*/ 146 w 223"/>
                  <a:gd name="T39" fmla="*/ 52 h 145"/>
                  <a:gd name="T40" fmla="*/ 149 w 223"/>
                  <a:gd name="T41" fmla="*/ 54 h 145"/>
                  <a:gd name="T42" fmla="*/ 153 w 223"/>
                  <a:gd name="T43" fmla="*/ 56 h 145"/>
                  <a:gd name="T44" fmla="*/ 153 w 223"/>
                  <a:gd name="T45" fmla="*/ 56 h 145"/>
                  <a:gd name="T46" fmla="*/ 165 w 223"/>
                  <a:gd name="T47" fmla="*/ 56 h 145"/>
                  <a:gd name="T48" fmla="*/ 184 w 223"/>
                  <a:gd name="T49" fmla="*/ 54 h 145"/>
                  <a:gd name="T50" fmla="*/ 203 w 223"/>
                  <a:gd name="T51" fmla="*/ 51 h 145"/>
                  <a:gd name="T52" fmla="*/ 221 w 223"/>
                  <a:gd name="T53" fmla="*/ 45 h 145"/>
                  <a:gd name="T54" fmla="*/ 221 w 223"/>
                  <a:gd name="T55" fmla="*/ 45 h 145"/>
                  <a:gd name="T56" fmla="*/ 223 w 223"/>
                  <a:gd name="T57" fmla="*/ 58 h 145"/>
                  <a:gd name="T58" fmla="*/ 223 w 223"/>
                  <a:gd name="T59" fmla="*/ 66 h 145"/>
                  <a:gd name="T60" fmla="*/ 223 w 223"/>
                  <a:gd name="T61" fmla="*/ 72 h 145"/>
                  <a:gd name="T62" fmla="*/ 219 w 223"/>
                  <a:gd name="T63" fmla="*/ 75 h 145"/>
                  <a:gd name="T64" fmla="*/ 219 w 223"/>
                  <a:gd name="T65" fmla="*/ 75 h 145"/>
                  <a:gd name="T66" fmla="*/ 214 w 223"/>
                  <a:gd name="T67" fmla="*/ 77 h 145"/>
                  <a:gd name="T68" fmla="*/ 207 w 223"/>
                  <a:gd name="T69" fmla="*/ 80 h 145"/>
                  <a:gd name="T70" fmla="*/ 196 w 223"/>
                  <a:gd name="T71" fmla="*/ 84 h 145"/>
                  <a:gd name="T72" fmla="*/ 184 w 223"/>
                  <a:gd name="T73" fmla="*/ 91 h 145"/>
                  <a:gd name="T74" fmla="*/ 184 w 223"/>
                  <a:gd name="T75" fmla="*/ 91 h 145"/>
                  <a:gd name="T76" fmla="*/ 170 w 223"/>
                  <a:gd name="T77" fmla="*/ 101 h 145"/>
                  <a:gd name="T78" fmla="*/ 160 w 223"/>
                  <a:gd name="T79" fmla="*/ 112 h 145"/>
                  <a:gd name="T80" fmla="*/ 146 w 223"/>
                  <a:gd name="T81" fmla="*/ 131 h 145"/>
                  <a:gd name="T82" fmla="*/ 146 w 223"/>
                  <a:gd name="T83" fmla="*/ 131 h 145"/>
                  <a:gd name="T84" fmla="*/ 140 w 223"/>
                  <a:gd name="T85" fmla="*/ 135 h 145"/>
                  <a:gd name="T86" fmla="*/ 133 w 223"/>
                  <a:gd name="T87" fmla="*/ 138 h 145"/>
                  <a:gd name="T88" fmla="*/ 116 w 223"/>
                  <a:gd name="T89" fmla="*/ 142 h 145"/>
                  <a:gd name="T90" fmla="*/ 91 w 223"/>
                  <a:gd name="T91" fmla="*/ 145 h 145"/>
                  <a:gd name="T92" fmla="*/ 69 w 223"/>
                  <a:gd name="T93" fmla="*/ 145 h 145"/>
                  <a:gd name="T94" fmla="*/ 69 w 223"/>
                  <a:gd name="T95" fmla="*/ 145 h 145"/>
                  <a:gd name="T96" fmla="*/ 46 w 223"/>
                  <a:gd name="T97" fmla="*/ 143 h 145"/>
                  <a:gd name="T98" fmla="*/ 27 w 223"/>
                  <a:gd name="T99" fmla="*/ 142 h 145"/>
                  <a:gd name="T100" fmla="*/ 18 w 223"/>
                  <a:gd name="T101" fmla="*/ 140 h 145"/>
                  <a:gd name="T102" fmla="*/ 11 w 223"/>
                  <a:gd name="T103" fmla="*/ 136 h 145"/>
                  <a:gd name="T104" fmla="*/ 6 w 223"/>
                  <a:gd name="T105" fmla="*/ 133 h 145"/>
                  <a:gd name="T106" fmla="*/ 2 w 223"/>
                  <a:gd name="T107" fmla="*/ 129 h 145"/>
                  <a:gd name="T108" fmla="*/ 2 w 223"/>
                  <a:gd name="T109" fmla="*/ 129 h 145"/>
                  <a:gd name="T110" fmla="*/ 0 w 223"/>
                  <a:gd name="T111" fmla="*/ 124 h 145"/>
                  <a:gd name="T112" fmla="*/ 2 w 223"/>
                  <a:gd name="T113" fmla="*/ 117 h 145"/>
                  <a:gd name="T114" fmla="*/ 7 w 223"/>
                  <a:gd name="T115" fmla="*/ 112 h 145"/>
                  <a:gd name="T116" fmla="*/ 14 w 223"/>
                  <a:gd name="T117" fmla="*/ 107 h 145"/>
                  <a:gd name="T118" fmla="*/ 44 w 223"/>
                  <a:gd name="T119" fmla="*/ 84 h 145"/>
                  <a:gd name="T120" fmla="*/ 44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44" y="84"/>
                    </a:moveTo>
                    <a:lnTo>
                      <a:pt x="44" y="84"/>
                    </a:lnTo>
                    <a:lnTo>
                      <a:pt x="53" y="73"/>
                    </a:lnTo>
                    <a:lnTo>
                      <a:pt x="60" y="65"/>
                    </a:lnTo>
                    <a:lnTo>
                      <a:pt x="69" y="47"/>
                    </a:lnTo>
                    <a:lnTo>
                      <a:pt x="69" y="47"/>
                    </a:lnTo>
                    <a:lnTo>
                      <a:pt x="81" y="47"/>
                    </a:lnTo>
                    <a:lnTo>
                      <a:pt x="90" y="45"/>
                    </a:lnTo>
                    <a:lnTo>
                      <a:pt x="98" y="40"/>
                    </a:lnTo>
                    <a:lnTo>
                      <a:pt x="105" y="33"/>
                    </a:lnTo>
                    <a:lnTo>
                      <a:pt x="118" y="16"/>
                    </a:lnTo>
                    <a:lnTo>
                      <a:pt x="125" y="7"/>
                    </a:lnTo>
                    <a:lnTo>
                      <a:pt x="132" y="0"/>
                    </a:lnTo>
                    <a:lnTo>
                      <a:pt x="132" y="0"/>
                    </a:lnTo>
                    <a:lnTo>
                      <a:pt x="142" y="2"/>
                    </a:lnTo>
                    <a:lnTo>
                      <a:pt x="142" y="2"/>
                    </a:lnTo>
                    <a:lnTo>
                      <a:pt x="142" y="26"/>
                    </a:lnTo>
                    <a:lnTo>
                      <a:pt x="142" y="42"/>
                    </a:lnTo>
                    <a:lnTo>
                      <a:pt x="144" y="49"/>
                    </a:lnTo>
                    <a:lnTo>
                      <a:pt x="146" y="52"/>
                    </a:lnTo>
                    <a:lnTo>
                      <a:pt x="149" y="54"/>
                    </a:lnTo>
                    <a:lnTo>
                      <a:pt x="153" y="56"/>
                    </a:lnTo>
                    <a:lnTo>
                      <a:pt x="153" y="56"/>
                    </a:lnTo>
                    <a:lnTo>
                      <a:pt x="165" y="56"/>
                    </a:lnTo>
                    <a:lnTo>
                      <a:pt x="184" y="54"/>
                    </a:lnTo>
                    <a:lnTo>
                      <a:pt x="203" y="51"/>
                    </a:lnTo>
                    <a:lnTo>
                      <a:pt x="221" y="45"/>
                    </a:lnTo>
                    <a:lnTo>
                      <a:pt x="221" y="45"/>
                    </a:lnTo>
                    <a:lnTo>
                      <a:pt x="223" y="58"/>
                    </a:lnTo>
                    <a:lnTo>
                      <a:pt x="223" y="66"/>
                    </a:lnTo>
                    <a:lnTo>
                      <a:pt x="223" y="72"/>
                    </a:lnTo>
                    <a:lnTo>
                      <a:pt x="219" y="75"/>
                    </a:lnTo>
                    <a:lnTo>
                      <a:pt x="219" y="75"/>
                    </a:lnTo>
                    <a:lnTo>
                      <a:pt x="214" y="77"/>
                    </a:lnTo>
                    <a:lnTo>
                      <a:pt x="207" y="80"/>
                    </a:lnTo>
                    <a:lnTo>
                      <a:pt x="196" y="84"/>
                    </a:lnTo>
                    <a:lnTo>
                      <a:pt x="184" y="91"/>
                    </a:lnTo>
                    <a:lnTo>
                      <a:pt x="184" y="91"/>
                    </a:lnTo>
                    <a:lnTo>
                      <a:pt x="170" y="101"/>
                    </a:lnTo>
                    <a:lnTo>
                      <a:pt x="160" y="112"/>
                    </a:lnTo>
                    <a:lnTo>
                      <a:pt x="146" y="131"/>
                    </a:lnTo>
                    <a:lnTo>
                      <a:pt x="146" y="131"/>
                    </a:lnTo>
                    <a:lnTo>
                      <a:pt x="140" y="135"/>
                    </a:lnTo>
                    <a:lnTo>
                      <a:pt x="133" y="138"/>
                    </a:lnTo>
                    <a:lnTo>
                      <a:pt x="116" y="142"/>
                    </a:lnTo>
                    <a:lnTo>
                      <a:pt x="91" y="145"/>
                    </a:lnTo>
                    <a:lnTo>
                      <a:pt x="69" y="145"/>
                    </a:lnTo>
                    <a:lnTo>
                      <a:pt x="69" y="145"/>
                    </a:lnTo>
                    <a:lnTo>
                      <a:pt x="46" y="143"/>
                    </a:lnTo>
                    <a:lnTo>
                      <a:pt x="27" y="142"/>
                    </a:lnTo>
                    <a:lnTo>
                      <a:pt x="18" y="140"/>
                    </a:lnTo>
                    <a:lnTo>
                      <a:pt x="11" y="136"/>
                    </a:lnTo>
                    <a:lnTo>
                      <a:pt x="6" y="133"/>
                    </a:lnTo>
                    <a:lnTo>
                      <a:pt x="2" y="129"/>
                    </a:lnTo>
                    <a:lnTo>
                      <a:pt x="2" y="129"/>
                    </a:lnTo>
                    <a:lnTo>
                      <a:pt x="0" y="124"/>
                    </a:lnTo>
                    <a:lnTo>
                      <a:pt x="2" y="117"/>
                    </a:lnTo>
                    <a:lnTo>
                      <a:pt x="7" y="112"/>
                    </a:lnTo>
                    <a:lnTo>
                      <a:pt x="14" y="107"/>
                    </a:lnTo>
                    <a:lnTo>
                      <a:pt x="44" y="84"/>
                    </a:lnTo>
                    <a:lnTo>
                      <a:pt x="44"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 name="Freeform 31"/>
              <p:cNvSpPr>
                <a:spLocks/>
              </p:cNvSpPr>
              <p:nvPr/>
            </p:nvSpPr>
            <p:spPr bwMode="auto">
              <a:xfrm>
                <a:off x="1009" y="3351"/>
                <a:ext cx="32" cy="25"/>
              </a:xfrm>
              <a:custGeom>
                <a:avLst/>
                <a:gdLst>
                  <a:gd name="T0" fmla="*/ 0 w 63"/>
                  <a:gd name="T1" fmla="*/ 51 h 51"/>
                  <a:gd name="T2" fmla="*/ 0 w 63"/>
                  <a:gd name="T3" fmla="*/ 51 h 51"/>
                  <a:gd name="T4" fmla="*/ 3 w 63"/>
                  <a:gd name="T5" fmla="*/ 48 h 51"/>
                  <a:gd name="T6" fmla="*/ 3 w 63"/>
                  <a:gd name="T7" fmla="*/ 48 h 51"/>
                  <a:gd name="T8" fmla="*/ 10 w 63"/>
                  <a:gd name="T9" fmla="*/ 35 h 51"/>
                  <a:gd name="T10" fmla="*/ 17 w 63"/>
                  <a:gd name="T11" fmla="*/ 20 h 51"/>
                  <a:gd name="T12" fmla="*/ 24 w 63"/>
                  <a:gd name="T13" fmla="*/ 0 h 51"/>
                  <a:gd name="T14" fmla="*/ 24 w 63"/>
                  <a:gd name="T15" fmla="*/ 0 h 51"/>
                  <a:gd name="T16" fmla="*/ 36 w 63"/>
                  <a:gd name="T17" fmla="*/ 0 h 51"/>
                  <a:gd name="T18" fmla="*/ 63 w 63"/>
                  <a:gd name="T19" fmla="*/ 4 h 51"/>
                  <a:gd name="T20" fmla="*/ 63 w 63"/>
                  <a:gd name="T21" fmla="*/ 4 h 51"/>
                  <a:gd name="T22" fmla="*/ 56 w 63"/>
                  <a:gd name="T23" fmla="*/ 11 h 51"/>
                  <a:gd name="T24" fmla="*/ 49 w 63"/>
                  <a:gd name="T25" fmla="*/ 20 h 51"/>
                  <a:gd name="T26" fmla="*/ 36 w 63"/>
                  <a:gd name="T27" fmla="*/ 37 h 51"/>
                  <a:gd name="T28" fmla="*/ 29 w 63"/>
                  <a:gd name="T29" fmla="*/ 44 h 51"/>
                  <a:gd name="T30" fmla="*/ 21 w 63"/>
                  <a:gd name="T31" fmla="*/ 49 h 51"/>
                  <a:gd name="T32" fmla="*/ 12 w 63"/>
                  <a:gd name="T33" fmla="*/ 51 h 51"/>
                  <a:gd name="T34" fmla="*/ 0 w 63"/>
                  <a:gd name="T35" fmla="*/ 51 h 51"/>
                  <a:gd name="T36" fmla="*/ 0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0" y="51"/>
                    </a:moveTo>
                    <a:lnTo>
                      <a:pt x="0" y="51"/>
                    </a:lnTo>
                    <a:lnTo>
                      <a:pt x="3" y="48"/>
                    </a:lnTo>
                    <a:lnTo>
                      <a:pt x="3" y="48"/>
                    </a:lnTo>
                    <a:lnTo>
                      <a:pt x="10" y="35"/>
                    </a:lnTo>
                    <a:lnTo>
                      <a:pt x="17" y="20"/>
                    </a:lnTo>
                    <a:lnTo>
                      <a:pt x="24" y="0"/>
                    </a:lnTo>
                    <a:lnTo>
                      <a:pt x="24" y="0"/>
                    </a:lnTo>
                    <a:lnTo>
                      <a:pt x="36" y="0"/>
                    </a:lnTo>
                    <a:lnTo>
                      <a:pt x="63" y="4"/>
                    </a:lnTo>
                    <a:lnTo>
                      <a:pt x="63" y="4"/>
                    </a:lnTo>
                    <a:lnTo>
                      <a:pt x="56" y="11"/>
                    </a:lnTo>
                    <a:lnTo>
                      <a:pt x="49" y="20"/>
                    </a:lnTo>
                    <a:lnTo>
                      <a:pt x="36" y="37"/>
                    </a:lnTo>
                    <a:lnTo>
                      <a:pt x="29" y="44"/>
                    </a:lnTo>
                    <a:lnTo>
                      <a:pt x="21" y="49"/>
                    </a:lnTo>
                    <a:lnTo>
                      <a:pt x="12" y="51"/>
                    </a:lnTo>
                    <a:lnTo>
                      <a:pt x="0" y="51"/>
                    </a:lnTo>
                    <a:lnTo>
                      <a:pt x="0"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 name="Freeform 32"/>
              <p:cNvSpPr>
                <a:spLocks/>
              </p:cNvSpPr>
              <p:nvPr/>
            </p:nvSpPr>
            <p:spPr bwMode="auto">
              <a:xfrm>
                <a:off x="1046" y="3353"/>
                <a:ext cx="39" cy="27"/>
              </a:xfrm>
              <a:custGeom>
                <a:avLst/>
                <a:gdLst>
                  <a:gd name="T0" fmla="*/ 11 w 79"/>
                  <a:gd name="T1" fmla="*/ 54 h 54"/>
                  <a:gd name="T2" fmla="*/ 11 w 79"/>
                  <a:gd name="T3" fmla="*/ 54 h 54"/>
                  <a:gd name="T4" fmla="*/ 7 w 79"/>
                  <a:gd name="T5" fmla="*/ 52 h 54"/>
                  <a:gd name="T6" fmla="*/ 4 w 79"/>
                  <a:gd name="T7" fmla="*/ 50 h 54"/>
                  <a:gd name="T8" fmla="*/ 2 w 79"/>
                  <a:gd name="T9" fmla="*/ 47 h 54"/>
                  <a:gd name="T10" fmla="*/ 0 w 79"/>
                  <a:gd name="T11" fmla="*/ 40 h 54"/>
                  <a:gd name="T12" fmla="*/ 0 w 79"/>
                  <a:gd name="T13" fmla="*/ 24 h 54"/>
                  <a:gd name="T14" fmla="*/ 0 w 79"/>
                  <a:gd name="T15" fmla="*/ 0 h 54"/>
                  <a:gd name="T16" fmla="*/ 0 w 79"/>
                  <a:gd name="T17" fmla="*/ 0 h 54"/>
                  <a:gd name="T18" fmla="*/ 23 w 79"/>
                  <a:gd name="T19" fmla="*/ 3 h 54"/>
                  <a:gd name="T20" fmla="*/ 44 w 79"/>
                  <a:gd name="T21" fmla="*/ 8 h 54"/>
                  <a:gd name="T22" fmla="*/ 61 w 79"/>
                  <a:gd name="T23" fmla="*/ 17 h 54"/>
                  <a:gd name="T24" fmla="*/ 68 w 79"/>
                  <a:gd name="T25" fmla="*/ 21 h 54"/>
                  <a:gd name="T26" fmla="*/ 74 w 79"/>
                  <a:gd name="T27" fmla="*/ 26 h 54"/>
                  <a:gd name="T28" fmla="*/ 74 w 79"/>
                  <a:gd name="T29" fmla="*/ 26 h 54"/>
                  <a:gd name="T30" fmla="*/ 79 w 79"/>
                  <a:gd name="T31" fmla="*/ 43 h 54"/>
                  <a:gd name="T32" fmla="*/ 79 w 79"/>
                  <a:gd name="T33" fmla="*/ 43 h 54"/>
                  <a:gd name="T34" fmla="*/ 61 w 79"/>
                  <a:gd name="T35" fmla="*/ 49 h 54"/>
                  <a:gd name="T36" fmla="*/ 42 w 79"/>
                  <a:gd name="T37" fmla="*/ 52 h 54"/>
                  <a:gd name="T38" fmla="*/ 23 w 79"/>
                  <a:gd name="T39" fmla="*/ 54 h 54"/>
                  <a:gd name="T40" fmla="*/ 11 w 79"/>
                  <a:gd name="T41" fmla="*/ 54 h 54"/>
                  <a:gd name="T42" fmla="*/ 11 w 79"/>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 h="54">
                    <a:moveTo>
                      <a:pt x="11" y="54"/>
                    </a:moveTo>
                    <a:lnTo>
                      <a:pt x="11" y="54"/>
                    </a:lnTo>
                    <a:lnTo>
                      <a:pt x="7" y="52"/>
                    </a:lnTo>
                    <a:lnTo>
                      <a:pt x="4" y="50"/>
                    </a:lnTo>
                    <a:lnTo>
                      <a:pt x="2" y="47"/>
                    </a:lnTo>
                    <a:lnTo>
                      <a:pt x="0" y="40"/>
                    </a:lnTo>
                    <a:lnTo>
                      <a:pt x="0" y="24"/>
                    </a:lnTo>
                    <a:lnTo>
                      <a:pt x="0" y="0"/>
                    </a:lnTo>
                    <a:lnTo>
                      <a:pt x="0" y="0"/>
                    </a:lnTo>
                    <a:lnTo>
                      <a:pt x="23" y="3"/>
                    </a:lnTo>
                    <a:lnTo>
                      <a:pt x="44" y="8"/>
                    </a:lnTo>
                    <a:lnTo>
                      <a:pt x="61" y="17"/>
                    </a:lnTo>
                    <a:lnTo>
                      <a:pt x="68" y="21"/>
                    </a:lnTo>
                    <a:lnTo>
                      <a:pt x="74" y="26"/>
                    </a:lnTo>
                    <a:lnTo>
                      <a:pt x="74" y="26"/>
                    </a:lnTo>
                    <a:lnTo>
                      <a:pt x="79" y="43"/>
                    </a:lnTo>
                    <a:lnTo>
                      <a:pt x="79" y="43"/>
                    </a:lnTo>
                    <a:lnTo>
                      <a:pt x="61" y="49"/>
                    </a:lnTo>
                    <a:lnTo>
                      <a:pt x="42" y="52"/>
                    </a:lnTo>
                    <a:lnTo>
                      <a:pt x="23" y="54"/>
                    </a:lnTo>
                    <a:lnTo>
                      <a:pt x="11" y="54"/>
                    </a:lnTo>
                    <a:lnTo>
                      <a:pt x="11"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 name="Freeform 33"/>
              <p:cNvSpPr>
                <a:spLocks/>
              </p:cNvSpPr>
              <p:nvPr/>
            </p:nvSpPr>
            <p:spPr bwMode="auto">
              <a:xfrm>
                <a:off x="1235" y="3384"/>
                <a:ext cx="113" cy="56"/>
              </a:xfrm>
              <a:custGeom>
                <a:avLst/>
                <a:gdLst>
                  <a:gd name="T0" fmla="*/ 5 w 226"/>
                  <a:gd name="T1" fmla="*/ 0 h 112"/>
                  <a:gd name="T2" fmla="*/ 5 w 226"/>
                  <a:gd name="T3" fmla="*/ 0 h 112"/>
                  <a:gd name="T4" fmla="*/ 0 w 226"/>
                  <a:gd name="T5" fmla="*/ 37 h 112"/>
                  <a:gd name="T6" fmla="*/ 0 w 226"/>
                  <a:gd name="T7" fmla="*/ 47 h 112"/>
                  <a:gd name="T8" fmla="*/ 0 w 226"/>
                  <a:gd name="T9" fmla="*/ 52 h 112"/>
                  <a:gd name="T10" fmla="*/ 0 w 226"/>
                  <a:gd name="T11" fmla="*/ 52 h 112"/>
                  <a:gd name="T12" fmla="*/ 4 w 226"/>
                  <a:gd name="T13" fmla="*/ 54 h 112"/>
                  <a:gd name="T14" fmla="*/ 9 w 226"/>
                  <a:gd name="T15" fmla="*/ 58 h 112"/>
                  <a:gd name="T16" fmla="*/ 18 w 226"/>
                  <a:gd name="T17" fmla="*/ 61 h 112"/>
                  <a:gd name="T18" fmla="*/ 30 w 226"/>
                  <a:gd name="T19" fmla="*/ 65 h 112"/>
                  <a:gd name="T20" fmla="*/ 30 w 226"/>
                  <a:gd name="T21" fmla="*/ 65 h 112"/>
                  <a:gd name="T22" fmla="*/ 53 w 226"/>
                  <a:gd name="T23" fmla="*/ 68 h 112"/>
                  <a:gd name="T24" fmla="*/ 60 w 226"/>
                  <a:gd name="T25" fmla="*/ 68 h 112"/>
                  <a:gd name="T26" fmla="*/ 60 w 226"/>
                  <a:gd name="T27" fmla="*/ 68 h 112"/>
                  <a:gd name="T28" fmla="*/ 72 w 226"/>
                  <a:gd name="T29" fmla="*/ 79 h 112"/>
                  <a:gd name="T30" fmla="*/ 81 w 226"/>
                  <a:gd name="T31" fmla="*/ 87 h 112"/>
                  <a:gd name="T32" fmla="*/ 86 w 226"/>
                  <a:gd name="T33" fmla="*/ 94 h 112"/>
                  <a:gd name="T34" fmla="*/ 86 w 226"/>
                  <a:gd name="T35" fmla="*/ 94 h 112"/>
                  <a:gd name="T36" fmla="*/ 89 w 226"/>
                  <a:gd name="T37" fmla="*/ 100 h 112"/>
                  <a:gd name="T38" fmla="*/ 98 w 226"/>
                  <a:gd name="T39" fmla="*/ 105 h 112"/>
                  <a:gd name="T40" fmla="*/ 114 w 226"/>
                  <a:gd name="T41" fmla="*/ 110 h 112"/>
                  <a:gd name="T42" fmla="*/ 133 w 226"/>
                  <a:gd name="T43" fmla="*/ 112 h 112"/>
                  <a:gd name="T44" fmla="*/ 133 w 226"/>
                  <a:gd name="T45" fmla="*/ 112 h 112"/>
                  <a:gd name="T46" fmla="*/ 159 w 226"/>
                  <a:gd name="T47" fmla="*/ 112 h 112"/>
                  <a:gd name="T48" fmla="*/ 187 w 226"/>
                  <a:gd name="T49" fmla="*/ 112 h 112"/>
                  <a:gd name="T50" fmla="*/ 200 w 226"/>
                  <a:gd name="T51" fmla="*/ 110 h 112"/>
                  <a:gd name="T52" fmla="*/ 210 w 226"/>
                  <a:gd name="T53" fmla="*/ 108 h 112"/>
                  <a:gd name="T54" fmla="*/ 219 w 226"/>
                  <a:gd name="T55" fmla="*/ 107 h 112"/>
                  <a:gd name="T56" fmla="*/ 222 w 226"/>
                  <a:gd name="T57" fmla="*/ 103 h 112"/>
                  <a:gd name="T58" fmla="*/ 222 w 226"/>
                  <a:gd name="T59" fmla="*/ 103 h 112"/>
                  <a:gd name="T60" fmla="*/ 226 w 226"/>
                  <a:gd name="T61" fmla="*/ 98 h 112"/>
                  <a:gd name="T62" fmla="*/ 226 w 226"/>
                  <a:gd name="T63" fmla="*/ 91 h 112"/>
                  <a:gd name="T64" fmla="*/ 226 w 226"/>
                  <a:gd name="T65" fmla="*/ 82 h 112"/>
                  <a:gd name="T66" fmla="*/ 224 w 226"/>
                  <a:gd name="T67" fmla="*/ 75 h 112"/>
                  <a:gd name="T68" fmla="*/ 221 w 226"/>
                  <a:gd name="T69" fmla="*/ 68 h 112"/>
                  <a:gd name="T70" fmla="*/ 217 w 226"/>
                  <a:gd name="T71" fmla="*/ 59 h 112"/>
                  <a:gd name="T72" fmla="*/ 210 w 226"/>
                  <a:gd name="T73" fmla="*/ 54 h 112"/>
                  <a:gd name="T74" fmla="*/ 203 w 226"/>
                  <a:gd name="T75" fmla="*/ 49 h 112"/>
                  <a:gd name="T76" fmla="*/ 203 w 226"/>
                  <a:gd name="T77" fmla="*/ 49 h 112"/>
                  <a:gd name="T78" fmla="*/ 189 w 226"/>
                  <a:gd name="T79" fmla="*/ 44 h 112"/>
                  <a:gd name="T80" fmla="*/ 165 w 226"/>
                  <a:gd name="T81" fmla="*/ 37 h 112"/>
                  <a:gd name="T82" fmla="*/ 96 w 226"/>
                  <a:gd name="T83" fmla="*/ 21 h 112"/>
                  <a:gd name="T84" fmla="*/ 5 w 226"/>
                  <a:gd name="T85" fmla="*/ 0 h 112"/>
                  <a:gd name="T86" fmla="*/ 5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5" y="0"/>
                    </a:moveTo>
                    <a:lnTo>
                      <a:pt x="5" y="0"/>
                    </a:lnTo>
                    <a:lnTo>
                      <a:pt x="0" y="37"/>
                    </a:lnTo>
                    <a:lnTo>
                      <a:pt x="0" y="47"/>
                    </a:lnTo>
                    <a:lnTo>
                      <a:pt x="0" y="52"/>
                    </a:lnTo>
                    <a:lnTo>
                      <a:pt x="0" y="52"/>
                    </a:lnTo>
                    <a:lnTo>
                      <a:pt x="4" y="54"/>
                    </a:lnTo>
                    <a:lnTo>
                      <a:pt x="9" y="58"/>
                    </a:lnTo>
                    <a:lnTo>
                      <a:pt x="18" y="61"/>
                    </a:lnTo>
                    <a:lnTo>
                      <a:pt x="30" y="65"/>
                    </a:lnTo>
                    <a:lnTo>
                      <a:pt x="30" y="65"/>
                    </a:lnTo>
                    <a:lnTo>
                      <a:pt x="53" y="68"/>
                    </a:lnTo>
                    <a:lnTo>
                      <a:pt x="60" y="68"/>
                    </a:lnTo>
                    <a:lnTo>
                      <a:pt x="60" y="68"/>
                    </a:lnTo>
                    <a:lnTo>
                      <a:pt x="72" y="79"/>
                    </a:lnTo>
                    <a:lnTo>
                      <a:pt x="81" y="87"/>
                    </a:lnTo>
                    <a:lnTo>
                      <a:pt x="86" y="94"/>
                    </a:lnTo>
                    <a:lnTo>
                      <a:pt x="86" y="94"/>
                    </a:lnTo>
                    <a:lnTo>
                      <a:pt x="89" y="100"/>
                    </a:lnTo>
                    <a:lnTo>
                      <a:pt x="98" y="105"/>
                    </a:lnTo>
                    <a:lnTo>
                      <a:pt x="114" y="110"/>
                    </a:lnTo>
                    <a:lnTo>
                      <a:pt x="133" y="112"/>
                    </a:lnTo>
                    <a:lnTo>
                      <a:pt x="133" y="112"/>
                    </a:lnTo>
                    <a:lnTo>
                      <a:pt x="159" y="112"/>
                    </a:lnTo>
                    <a:lnTo>
                      <a:pt x="187" y="112"/>
                    </a:lnTo>
                    <a:lnTo>
                      <a:pt x="200" y="110"/>
                    </a:lnTo>
                    <a:lnTo>
                      <a:pt x="210" y="108"/>
                    </a:lnTo>
                    <a:lnTo>
                      <a:pt x="219" y="107"/>
                    </a:lnTo>
                    <a:lnTo>
                      <a:pt x="222" y="103"/>
                    </a:lnTo>
                    <a:lnTo>
                      <a:pt x="222" y="103"/>
                    </a:lnTo>
                    <a:lnTo>
                      <a:pt x="226" y="98"/>
                    </a:lnTo>
                    <a:lnTo>
                      <a:pt x="226" y="91"/>
                    </a:lnTo>
                    <a:lnTo>
                      <a:pt x="226" y="82"/>
                    </a:lnTo>
                    <a:lnTo>
                      <a:pt x="224" y="75"/>
                    </a:lnTo>
                    <a:lnTo>
                      <a:pt x="221" y="68"/>
                    </a:lnTo>
                    <a:lnTo>
                      <a:pt x="217" y="59"/>
                    </a:lnTo>
                    <a:lnTo>
                      <a:pt x="210" y="54"/>
                    </a:lnTo>
                    <a:lnTo>
                      <a:pt x="203" y="49"/>
                    </a:lnTo>
                    <a:lnTo>
                      <a:pt x="203" y="49"/>
                    </a:lnTo>
                    <a:lnTo>
                      <a:pt x="189" y="44"/>
                    </a:lnTo>
                    <a:lnTo>
                      <a:pt x="165" y="37"/>
                    </a:lnTo>
                    <a:lnTo>
                      <a:pt x="96" y="21"/>
                    </a:lnTo>
                    <a:lnTo>
                      <a:pt x="5" y="0"/>
                    </a:lnTo>
                    <a:lnTo>
                      <a:pt x="5"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 name="Freeform 34"/>
              <p:cNvSpPr>
                <a:spLocks/>
              </p:cNvSpPr>
              <p:nvPr/>
            </p:nvSpPr>
            <p:spPr bwMode="auto">
              <a:xfrm>
                <a:off x="1234" y="3352"/>
                <a:ext cx="111" cy="73"/>
              </a:xfrm>
              <a:custGeom>
                <a:avLst/>
                <a:gdLst>
                  <a:gd name="T0" fmla="*/ 179 w 223"/>
                  <a:gd name="T1" fmla="*/ 84 h 145"/>
                  <a:gd name="T2" fmla="*/ 179 w 223"/>
                  <a:gd name="T3" fmla="*/ 84 h 145"/>
                  <a:gd name="T4" fmla="*/ 170 w 223"/>
                  <a:gd name="T5" fmla="*/ 73 h 145"/>
                  <a:gd name="T6" fmla="*/ 163 w 223"/>
                  <a:gd name="T7" fmla="*/ 65 h 145"/>
                  <a:gd name="T8" fmla="*/ 154 w 223"/>
                  <a:gd name="T9" fmla="*/ 47 h 145"/>
                  <a:gd name="T10" fmla="*/ 154 w 223"/>
                  <a:gd name="T11" fmla="*/ 47 h 145"/>
                  <a:gd name="T12" fmla="*/ 144 w 223"/>
                  <a:gd name="T13" fmla="*/ 47 h 145"/>
                  <a:gd name="T14" fmla="*/ 133 w 223"/>
                  <a:gd name="T15" fmla="*/ 45 h 145"/>
                  <a:gd name="T16" fmla="*/ 126 w 223"/>
                  <a:gd name="T17" fmla="*/ 40 h 145"/>
                  <a:gd name="T18" fmla="*/ 119 w 223"/>
                  <a:gd name="T19" fmla="*/ 33 h 145"/>
                  <a:gd name="T20" fmla="*/ 105 w 223"/>
                  <a:gd name="T21" fmla="*/ 16 h 145"/>
                  <a:gd name="T22" fmla="*/ 100 w 223"/>
                  <a:gd name="T23" fmla="*/ 7 h 145"/>
                  <a:gd name="T24" fmla="*/ 91 w 223"/>
                  <a:gd name="T25" fmla="*/ 0 h 145"/>
                  <a:gd name="T26" fmla="*/ 91 w 223"/>
                  <a:gd name="T27" fmla="*/ 0 h 145"/>
                  <a:gd name="T28" fmla="*/ 81 w 223"/>
                  <a:gd name="T29" fmla="*/ 2 h 145"/>
                  <a:gd name="T30" fmla="*/ 81 w 223"/>
                  <a:gd name="T31" fmla="*/ 2 h 145"/>
                  <a:gd name="T32" fmla="*/ 81 w 223"/>
                  <a:gd name="T33" fmla="*/ 26 h 145"/>
                  <a:gd name="T34" fmla="*/ 81 w 223"/>
                  <a:gd name="T35" fmla="*/ 42 h 145"/>
                  <a:gd name="T36" fmla="*/ 79 w 223"/>
                  <a:gd name="T37" fmla="*/ 49 h 145"/>
                  <a:gd name="T38" fmla="*/ 77 w 223"/>
                  <a:gd name="T39" fmla="*/ 52 h 145"/>
                  <a:gd name="T40" fmla="*/ 76 w 223"/>
                  <a:gd name="T41" fmla="*/ 54 h 145"/>
                  <a:gd name="T42" fmla="*/ 70 w 223"/>
                  <a:gd name="T43" fmla="*/ 56 h 145"/>
                  <a:gd name="T44" fmla="*/ 70 w 223"/>
                  <a:gd name="T45" fmla="*/ 56 h 145"/>
                  <a:gd name="T46" fmla="*/ 58 w 223"/>
                  <a:gd name="T47" fmla="*/ 56 h 145"/>
                  <a:gd name="T48" fmla="*/ 41 w 223"/>
                  <a:gd name="T49" fmla="*/ 54 h 145"/>
                  <a:gd name="T50" fmla="*/ 21 w 223"/>
                  <a:gd name="T51" fmla="*/ 51 h 145"/>
                  <a:gd name="T52" fmla="*/ 4 w 223"/>
                  <a:gd name="T53" fmla="*/ 45 h 145"/>
                  <a:gd name="T54" fmla="*/ 4 w 223"/>
                  <a:gd name="T55" fmla="*/ 45 h 145"/>
                  <a:gd name="T56" fmla="*/ 0 w 223"/>
                  <a:gd name="T57" fmla="*/ 58 h 145"/>
                  <a:gd name="T58" fmla="*/ 0 w 223"/>
                  <a:gd name="T59" fmla="*/ 66 h 145"/>
                  <a:gd name="T60" fmla="*/ 2 w 223"/>
                  <a:gd name="T61" fmla="*/ 72 h 145"/>
                  <a:gd name="T62" fmla="*/ 4 w 223"/>
                  <a:gd name="T63" fmla="*/ 75 h 145"/>
                  <a:gd name="T64" fmla="*/ 4 w 223"/>
                  <a:gd name="T65" fmla="*/ 75 h 145"/>
                  <a:gd name="T66" fmla="*/ 9 w 223"/>
                  <a:gd name="T67" fmla="*/ 77 h 145"/>
                  <a:gd name="T68" fmla="*/ 16 w 223"/>
                  <a:gd name="T69" fmla="*/ 80 h 145"/>
                  <a:gd name="T70" fmla="*/ 27 w 223"/>
                  <a:gd name="T71" fmla="*/ 84 h 145"/>
                  <a:gd name="T72" fmla="*/ 41 w 223"/>
                  <a:gd name="T73" fmla="*/ 91 h 145"/>
                  <a:gd name="T74" fmla="*/ 41 w 223"/>
                  <a:gd name="T75" fmla="*/ 91 h 145"/>
                  <a:gd name="T76" fmla="*/ 53 w 223"/>
                  <a:gd name="T77" fmla="*/ 101 h 145"/>
                  <a:gd name="T78" fmla="*/ 63 w 223"/>
                  <a:gd name="T79" fmla="*/ 112 h 145"/>
                  <a:gd name="T80" fmla="*/ 79 w 223"/>
                  <a:gd name="T81" fmla="*/ 131 h 145"/>
                  <a:gd name="T82" fmla="*/ 79 w 223"/>
                  <a:gd name="T83" fmla="*/ 131 h 145"/>
                  <a:gd name="T84" fmla="*/ 83 w 223"/>
                  <a:gd name="T85" fmla="*/ 135 h 145"/>
                  <a:gd name="T86" fmla="*/ 90 w 223"/>
                  <a:gd name="T87" fmla="*/ 138 h 145"/>
                  <a:gd name="T88" fmla="*/ 109 w 223"/>
                  <a:gd name="T89" fmla="*/ 142 h 145"/>
                  <a:gd name="T90" fmla="*/ 132 w 223"/>
                  <a:gd name="T91" fmla="*/ 145 h 145"/>
                  <a:gd name="T92" fmla="*/ 154 w 223"/>
                  <a:gd name="T93" fmla="*/ 145 h 145"/>
                  <a:gd name="T94" fmla="*/ 154 w 223"/>
                  <a:gd name="T95" fmla="*/ 145 h 145"/>
                  <a:gd name="T96" fmla="*/ 177 w 223"/>
                  <a:gd name="T97" fmla="*/ 143 h 145"/>
                  <a:gd name="T98" fmla="*/ 196 w 223"/>
                  <a:gd name="T99" fmla="*/ 142 h 145"/>
                  <a:gd name="T100" fmla="*/ 205 w 223"/>
                  <a:gd name="T101" fmla="*/ 140 h 145"/>
                  <a:gd name="T102" fmla="*/ 212 w 223"/>
                  <a:gd name="T103" fmla="*/ 136 h 145"/>
                  <a:gd name="T104" fmla="*/ 217 w 223"/>
                  <a:gd name="T105" fmla="*/ 133 h 145"/>
                  <a:gd name="T106" fmla="*/ 223 w 223"/>
                  <a:gd name="T107" fmla="*/ 129 h 145"/>
                  <a:gd name="T108" fmla="*/ 223 w 223"/>
                  <a:gd name="T109" fmla="*/ 129 h 145"/>
                  <a:gd name="T110" fmla="*/ 223 w 223"/>
                  <a:gd name="T111" fmla="*/ 124 h 145"/>
                  <a:gd name="T112" fmla="*/ 221 w 223"/>
                  <a:gd name="T113" fmla="*/ 117 h 145"/>
                  <a:gd name="T114" fmla="*/ 216 w 223"/>
                  <a:gd name="T115" fmla="*/ 112 h 145"/>
                  <a:gd name="T116" fmla="*/ 210 w 223"/>
                  <a:gd name="T117" fmla="*/ 107 h 145"/>
                  <a:gd name="T118" fmla="*/ 179 w 223"/>
                  <a:gd name="T119" fmla="*/ 84 h 145"/>
                  <a:gd name="T120" fmla="*/ 179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179" y="84"/>
                    </a:moveTo>
                    <a:lnTo>
                      <a:pt x="179" y="84"/>
                    </a:lnTo>
                    <a:lnTo>
                      <a:pt x="170" y="73"/>
                    </a:lnTo>
                    <a:lnTo>
                      <a:pt x="163" y="65"/>
                    </a:lnTo>
                    <a:lnTo>
                      <a:pt x="154" y="47"/>
                    </a:lnTo>
                    <a:lnTo>
                      <a:pt x="154" y="47"/>
                    </a:lnTo>
                    <a:lnTo>
                      <a:pt x="144" y="47"/>
                    </a:lnTo>
                    <a:lnTo>
                      <a:pt x="133" y="45"/>
                    </a:lnTo>
                    <a:lnTo>
                      <a:pt x="126" y="40"/>
                    </a:lnTo>
                    <a:lnTo>
                      <a:pt x="119" y="33"/>
                    </a:lnTo>
                    <a:lnTo>
                      <a:pt x="105" y="16"/>
                    </a:lnTo>
                    <a:lnTo>
                      <a:pt x="100" y="7"/>
                    </a:lnTo>
                    <a:lnTo>
                      <a:pt x="91" y="0"/>
                    </a:lnTo>
                    <a:lnTo>
                      <a:pt x="91" y="0"/>
                    </a:lnTo>
                    <a:lnTo>
                      <a:pt x="81" y="2"/>
                    </a:lnTo>
                    <a:lnTo>
                      <a:pt x="81" y="2"/>
                    </a:lnTo>
                    <a:lnTo>
                      <a:pt x="81" y="26"/>
                    </a:lnTo>
                    <a:lnTo>
                      <a:pt x="81" y="42"/>
                    </a:lnTo>
                    <a:lnTo>
                      <a:pt x="79" y="49"/>
                    </a:lnTo>
                    <a:lnTo>
                      <a:pt x="77" y="52"/>
                    </a:lnTo>
                    <a:lnTo>
                      <a:pt x="76" y="54"/>
                    </a:lnTo>
                    <a:lnTo>
                      <a:pt x="70" y="56"/>
                    </a:lnTo>
                    <a:lnTo>
                      <a:pt x="70" y="56"/>
                    </a:lnTo>
                    <a:lnTo>
                      <a:pt x="58" y="56"/>
                    </a:lnTo>
                    <a:lnTo>
                      <a:pt x="41" y="54"/>
                    </a:lnTo>
                    <a:lnTo>
                      <a:pt x="21" y="51"/>
                    </a:lnTo>
                    <a:lnTo>
                      <a:pt x="4" y="45"/>
                    </a:lnTo>
                    <a:lnTo>
                      <a:pt x="4" y="45"/>
                    </a:lnTo>
                    <a:lnTo>
                      <a:pt x="0" y="58"/>
                    </a:lnTo>
                    <a:lnTo>
                      <a:pt x="0" y="66"/>
                    </a:lnTo>
                    <a:lnTo>
                      <a:pt x="2" y="72"/>
                    </a:lnTo>
                    <a:lnTo>
                      <a:pt x="4" y="75"/>
                    </a:lnTo>
                    <a:lnTo>
                      <a:pt x="4" y="75"/>
                    </a:lnTo>
                    <a:lnTo>
                      <a:pt x="9" y="77"/>
                    </a:lnTo>
                    <a:lnTo>
                      <a:pt x="16" y="80"/>
                    </a:lnTo>
                    <a:lnTo>
                      <a:pt x="27" y="84"/>
                    </a:lnTo>
                    <a:lnTo>
                      <a:pt x="41" y="91"/>
                    </a:lnTo>
                    <a:lnTo>
                      <a:pt x="41" y="91"/>
                    </a:lnTo>
                    <a:lnTo>
                      <a:pt x="53" y="101"/>
                    </a:lnTo>
                    <a:lnTo>
                      <a:pt x="63" y="112"/>
                    </a:lnTo>
                    <a:lnTo>
                      <a:pt x="79" y="131"/>
                    </a:lnTo>
                    <a:lnTo>
                      <a:pt x="79" y="131"/>
                    </a:lnTo>
                    <a:lnTo>
                      <a:pt x="83" y="135"/>
                    </a:lnTo>
                    <a:lnTo>
                      <a:pt x="90" y="138"/>
                    </a:lnTo>
                    <a:lnTo>
                      <a:pt x="109" y="142"/>
                    </a:lnTo>
                    <a:lnTo>
                      <a:pt x="132" y="145"/>
                    </a:lnTo>
                    <a:lnTo>
                      <a:pt x="154" y="145"/>
                    </a:lnTo>
                    <a:lnTo>
                      <a:pt x="154" y="145"/>
                    </a:lnTo>
                    <a:lnTo>
                      <a:pt x="177" y="143"/>
                    </a:lnTo>
                    <a:lnTo>
                      <a:pt x="196" y="142"/>
                    </a:lnTo>
                    <a:lnTo>
                      <a:pt x="205" y="140"/>
                    </a:lnTo>
                    <a:lnTo>
                      <a:pt x="212" y="136"/>
                    </a:lnTo>
                    <a:lnTo>
                      <a:pt x="217" y="133"/>
                    </a:lnTo>
                    <a:lnTo>
                      <a:pt x="223" y="129"/>
                    </a:lnTo>
                    <a:lnTo>
                      <a:pt x="223" y="129"/>
                    </a:lnTo>
                    <a:lnTo>
                      <a:pt x="223" y="124"/>
                    </a:lnTo>
                    <a:lnTo>
                      <a:pt x="221" y="117"/>
                    </a:lnTo>
                    <a:lnTo>
                      <a:pt x="216" y="112"/>
                    </a:lnTo>
                    <a:lnTo>
                      <a:pt x="210" y="107"/>
                    </a:lnTo>
                    <a:lnTo>
                      <a:pt x="179" y="84"/>
                    </a:lnTo>
                    <a:lnTo>
                      <a:pt x="179"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 name="Freeform 35"/>
              <p:cNvSpPr>
                <a:spLocks/>
              </p:cNvSpPr>
              <p:nvPr/>
            </p:nvSpPr>
            <p:spPr bwMode="auto">
              <a:xfrm>
                <a:off x="1280" y="3351"/>
                <a:ext cx="31" cy="25"/>
              </a:xfrm>
              <a:custGeom>
                <a:avLst/>
                <a:gdLst>
                  <a:gd name="T0" fmla="*/ 63 w 63"/>
                  <a:gd name="T1" fmla="*/ 51 h 51"/>
                  <a:gd name="T2" fmla="*/ 63 w 63"/>
                  <a:gd name="T3" fmla="*/ 51 h 51"/>
                  <a:gd name="T4" fmla="*/ 62 w 63"/>
                  <a:gd name="T5" fmla="*/ 48 h 51"/>
                  <a:gd name="T6" fmla="*/ 62 w 63"/>
                  <a:gd name="T7" fmla="*/ 48 h 51"/>
                  <a:gd name="T8" fmla="*/ 55 w 63"/>
                  <a:gd name="T9" fmla="*/ 35 h 51"/>
                  <a:gd name="T10" fmla="*/ 46 w 63"/>
                  <a:gd name="T11" fmla="*/ 20 h 51"/>
                  <a:gd name="T12" fmla="*/ 39 w 63"/>
                  <a:gd name="T13" fmla="*/ 0 h 51"/>
                  <a:gd name="T14" fmla="*/ 39 w 63"/>
                  <a:gd name="T15" fmla="*/ 0 h 51"/>
                  <a:gd name="T16" fmla="*/ 28 w 63"/>
                  <a:gd name="T17" fmla="*/ 0 h 51"/>
                  <a:gd name="T18" fmla="*/ 0 w 63"/>
                  <a:gd name="T19" fmla="*/ 4 h 51"/>
                  <a:gd name="T20" fmla="*/ 0 w 63"/>
                  <a:gd name="T21" fmla="*/ 4 h 51"/>
                  <a:gd name="T22" fmla="*/ 9 w 63"/>
                  <a:gd name="T23" fmla="*/ 11 h 51"/>
                  <a:gd name="T24" fmla="*/ 14 w 63"/>
                  <a:gd name="T25" fmla="*/ 20 h 51"/>
                  <a:gd name="T26" fmla="*/ 28 w 63"/>
                  <a:gd name="T27" fmla="*/ 37 h 51"/>
                  <a:gd name="T28" fmla="*/ 35 w 63"/>
                  <a:gd name="T29" fmla="*/ 44 h 51"/>
                  <a:gd name="T30" fmla="*/ 42 w 63"/>
                  <a:gd name="T31" fmla="*/ 49 h 51"/>
                  <a:gd name="T32" fmla="*/ 53 w 63"/>
                  <a:gd name="T33" fmla="*/ 51 h 51"/>
                  <a:gd name="T34" fmla="*/ 63 w 63"/>
                  <a:gd name="T35" fmla="*/ 51 h 51"/>
                  <a:gd name="T36" fmla="*/ 63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63" y="51"/>
                    </a:moveTo>
                    <a:lnTo>
                      <a:pt x="63" y="51"/>
                    </a:lnTo>
                    <a:lnTo>
                      <a:pt x="62" y="48"/>
                    </a:lnTo>
                    <a:lnTo>
                      <a:pt x="62" y="48"/>
                    </a:lnTo>
                    <a:lnTo>
                      <a:pt x="55" y="35"/>
                    </a:lnTo>
                    <a:lnTo>
                      <a:pt x="46" y="20"/>
                    </a:lnTo>
                    <a:lnTo>
                      <a:pt x="39" y="0"/>
                    </a:lnTo>
                    <a:lnTo>
                      <a:pt x="39" y="0"/>
                    </a:lnTo>
                    <a:lnTo>
                      <a:pt x="28" y="0"/>
                    </a:lnTo>
                    <a:lnTo>
                      <a:pt x="0" y="4"/>
                    </a:lnTo>
                    <a:lnTo>
                      <a:pt x="0" y="4"/>
                    </a:lnTo>
                    <a:lnTo>
                      <a:pt x="9" y="11"/>
                    </a:lnTo>
                    <a:lnTo>
                      <a:pt x="14" y="20"/>
                    </a:lnTo>
                    <a:lnTo>
                      <a:pt x="28" y="37"/>
                    </a:lnTo>
                    <a:lnTo>
                      <a:pt x="35" y="44"/>
                    </a:lnTo>
                    <a:lnTo>
                      <a:pt x="42" y="49"/>
                    </a:lnTo>
                    <a:lnTo>
                      <a:pt x="53" y="51"/>
                    </a:lnTo>
                    <a:lnTo>
                      <a:pt x="63" y="51"/>
                    </a:lnTo>
                    <a:lnTo>
                      <a:pt x="63"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 name="Freeform 36"/>
              <p:cNvSpPr>
                <a:spLocks/>
              </p:cNvSpPr>
              <p:nvPr/>
            </p:nvSpPr>
            <p:spPr bwMode="auto">
              <a:xfrm>
                <a:off x="1236" y="3353"/>
                <a:ext cx="38" cy="27"/>
              </a:xfrm>
              <a:custGeom>
                <a:avLst/>
                <a:gdLst>
                  <a:gd name="T0" fmla="*/ 66 w 77"/>
                  <a:gd name="T1" fmla="*/ 54 h 54"/>
                  <a:gd name="T2" fmla="*/ 66 w 77"/>
                  <a:gd name="T3" fmla="*/ 54 h 54"/>
                  <a:gd name="T4" fmla="*/ 72 w 77"/>
                  <a:gd name="T5" fmla="*/ 52 h 54"/>
                  <a:gd name="T6" fmla="*/ 73 w 77"/>
                  <a:gd name="T7" fmla="*/ 50 h 54"/>
                  <a:gd name="T8" fmla="*/ 75 w 77"/>
                  <a:gd name="T9" fmla="*/ 47 h 54"/>
                  <a:gd name="T10" fmla="*/ 77 w 77"/>
                  <a:gd name="T11" fmla="*/ 40 h 54"/>
                  <a:gd name="T12" fmla="*/ 77 w 77"/>
                  <a:gd name="T13" fmla="*/ 24 h 54"/>
                  <a:gd name="T14" fmla="*/ 77 w 77"/>
                  <a:gd name="T15" fmla="*/ 0 h 54"/>
                  <a:gd name="T16" fmla="*/ 77 w 77"/>
                  <a:gd name="T17" fmla="*/ 0 h 54"/>
                  <a:gd name="T18" fmla="*/ 56 w 77"/>
                  <a:gd name="T19" fmla="*/ 3 h 54"/>
                  <a:gd name="T20" fmla="*/ 33 w 77"/>
                  <a:gd name="T21" fmla="*/ 8 h 54"/>
                  <a:gd name="T22" fmla="*/ 16 w 77"/>
                  <a:gd name="T23" fmla="*/ 17 h 54"/>
                  <a:gd name="T24" fmla="*/ 9 w 77"/>
                  <a:gd name="T25" fmla="*/ 21 h 54"/>
                  <a:gd name="T26" fmla="*/ 3 w 77"/>
                  <a:gd name="T27" fmla="*/ 26 h 54"/>
                  <a:gd name="T28" fmla="*/ 3 w 77"/>
                  <a:gd name="T29" fmla="*/ 26 h 54"/>
                  <a:gd name="T30" fmla="*/ 0 w 77"/>
                  <a:gd name="T31" fmla="*/ 43 h 54"/>
                  <a:gd name="T32" fmla="*/ 0 w 77"/>
                  <a:gd name="T33" fmla="*/ 43 h 54"/>
                  <a:gd name="T34" fmla="*/ 17 w 77"/>
                  <a:gd name="T35" fmla="*/ 49 h 54"/>
                  <a:gd name="T36" fmla="*/ 37 w 77"/>
                  <a:gd name="T37" fmla="*/ 52 h 54"/>
                  <a:gd name="T38" fmla="*/ 54 w 77"/>
                  <a:gd name="T39" fmla="*/ 54 h 54"/>
                  <a:gd name="T40" fmla="*/ 66 w 77"/>
                  <a:gd name="T41" fmla="*/ 54 h 54"/>
                  <a:gd name="T42" fmla="*/ 66 w 77"/>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54">
                    <a:moveTo>
                      <a:pt x="66" y="54"/>
                    </a:moveTo>
                    <a:lnTo>
                      <a:pt x="66" y="54"/>
                    </a:lnTo>
                    <a:lnTo>
                      <a:pt x="72" y="52"/>
                    </a:lnTo>
                    <a:lnTo>
                      <a:pt x="73" y="50"/>
                    </a:lnTo>
                    <a:lnTo>
                      <a:pt x="75" y="47"/>
                    </a:lnTo>
                    <a:lnTo>
                      <a:pt x="77" y="40"/>
                    </a:lnTo>
                    <a:lnTo>
                      <a:pt x="77" y="24"/>
                    </a:lnTo>
                    <a:lnTo>
                      <a:pt x="77" y="0"/>
                    </a:lnTo>
                    <a:lnTo>
                      <a:pt x="77" y="0"/>
                    </a:lnTo>
                    <a:lnTo>
                      <a:pt x="56" y="3"/>
                    </a:lnTo>
                    <a:lnTo>
                      <a:pt x="33" y="8"/>
                    </a:lnTo>
                    <a:lnTo>
                      <a:pt x="16" y="17"/>
                    </a:lnTo>
                    <a:lnTo>
                      <a:pt x="9" y="21"/>
                    </a:lnTo>
                    <a:lnTo>
                      <a:pt x="3" y="26"/>
                    </a:lnTo>
                    <a:lnTo>
                      <a:pt x="3" y="26"/>
                    </a:lnTo>
                    <a:lnTo>
                      <a:pt x="0" y="43"/>
                    </a:lnTo>
                    <a:lnTo>
                      <a:pt x="0" y="43"/>
                    </a:lnTo>
                    <a:lnTo>
                      <a:pt x="17" y="49"/>
                    </a:lnTo>
                    <a:lnTo>
                      <a:pt x="37" y="52"/>
                    </a:lnTo>
                    <a:lnTo>
                      <a:pt x="54" y="54"/>
                    </a:lnTo>
                    <a:lnTo>
                      <a:pt x="66" y="54"/>
                    </a:lnTo>
                    <a:lnTo>
                      <a:pt x="66"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Freeform 37"/>
              <p:cNvSpPr>
                <a:spLocks/>
              </p:cNvSpPr>
              <p:nvPr/>
            </p:nvSpPr>
            <p:spPr bwMode="auto">
              <a:xfrm>
                <a:off x="1010" y="2812"/>
                <a:ext cx="299" cy="568"/>
              </a:xfrm>
              <a:custGeom>
                <a:avLst/>
                <a:gdLst>
                  <a:gd name="T0" fmla="*/ 296 w 597"/>
                  <a:gd name="T1" fmla="*/ 339 h 1136"/>
                  <a:gd name="T2" fmla="*/ 328 w 597"/>
                  <a:gd name="T3" fmla="*/ 457 h 1136"/>
                  <a:gd name="T4" fmla="*/ 343 w 597"/>
                  <a:gd name="T5" fmla="*/ 553 h 1136"/>
                  <a:gd name="T6" fmla="*/ 371 w 597"/>
                  <a:gd name="T7" fmla="*/ 613 h 1136"/>
                  <a:gd name="T8" fmla="*/ 382 w 597"/>
                  <a:gd name="T9" fmla="*/ 655 h 1136"/>
                  <a:gd name="T10" fmla="*/ 387 w 597"/>
                  <a:gd name="T11" fmla="*/ 753 h 1136"/>
                  <a:gd name="T12" fmla="*/ 401 w 597"/>
                  <a:gd name="T13" fmla="*/ 875 h 1136"/>
                  <a:gd name="T14" fmla="*/ 412 w 597"/>
                  <a:gd name="T15" fmla="*/ 940 h 1136"/>
                  <a:gd name="T16" fmla="*/ 406 w 597"/>
                  <a:gd name="T17" fmla="*/ 985 h 1136"/>
                  <a:gd name="T18" fmla="*/ 440 w 597"/>
                  <a:gd name="T19" fmla="*/ 1041 h 1136"/>
                  <a:gd name="T20" fmla="*/ 438 w 597"/>
                  <a:gd name="T21" fmla="*/ 1083 h 1136"/>
                  <a:gd name="T22" fmla="*/ 457 w 597"/>
                  <a:gd name="T23" fmla="*/ 1124 h 1136"/>
                  <a:gd name="T24" fmla="*/ 532 w 597"/>
                  <a:gd name="T25" fmla="*/ 1083 h 1136"/>
                  <a:gd name="T26" fmla="*/ 585 w 597"/>
                  <a:gd name="T27" fmla="*/ 1089 h 1136"/>
                  <a:gd name="T28" fmla="*/ 594 w 597"/>
                  <a:gd name="T29" fmla="*/ 1062 h 1136"/>
                  <a:gd name="T30" fmla="*/ 590 w 597"/>
                  <a:gd name="T31" fmla="*/ 1040 h 1136"/>
                  <a:gd name="T32" fmla="*/ 566 w 597"/>
                  <a:gd name="T33" fmla="*/ 1020 h 1136"/>
                  <a:gd name="T34" fmla="*/ 566 w 597"/>
                  <a:gd name="T35" fmla="*/ 996 h 1136"/>
                  <a:gd name="T36" fmla="*/ 590 w 597"/>
                  <a:gd name="T37" fmla="*/ 947 h 1136"/>
                  <a:gd name="T38" fmla="*/ 571 w 597"/>
                  <a:gd name="T39" fmla="*/ 900 h 1136"/>
                  <a:gd name="T40" fmla="*/ 562 w 597"/>
                  <a:gd name="T41" fmla="*/ 676 h 1136"/>
                  <a:gd name="T42" fmla="*/ 536 w 597"/>
                  <a:gd name="T43" fmla="*/ 649 h 1136"/>
                  <a:gd name="T44" fmla="*/ 524 w 597"/>
                  <a:gd name="T45" fmla="*/ 630 h 1136"/>
                  <a:gd name="T46" fmla="*/ 520 w 597"/>
                  <a:gd name="T47" fmla="*/ 571 h 1136"/>
                  <a:gd name="T48" fmla="*/ 532 w 597"/>
                  <a:gd name="T49" fmla="*/ 501 h 1136"/>
                  <a:gd name="T50" fmla="*/ 520 w 597"/>
                  <a:gd name="T51" fmla="*/ 341 h 1136"/>
                  <a:gd name="T52" fmla="*/ 506 w 597"/>
                  <a:gd name="T53" fmla="*/ 236 h 1136"/>
                  <a:gd name="T54" fmla="*/ 501 w 597"/>
                  <a:gd name="T55" fmla="*/ 117 h 1136"/>
                  <a:gd name="T56" fmla="*/ 462 w 597"/>
                  <a:gd name="T57" fmla="*/ 21 h 1136"/>
                  <a:gd name="T58" fmla="*/ 25 w 597"/>
                  <a:gd name="T59" fmla="*/ 224 h 1136"/>
                  <a:gd name="T60" fmla="*/ 25 w 597"/>
                  <a:gd name="T61" fmla="*/ 437 h 1136"/>
                  <a:gd name="T62" fmla="*/ 27 w 597"/>
                  <a:gd name="T63" fmla="*/ 543 h 1136"/>
                  <a:gd name="T64" fmla="*/ 32 w 597"/>
                  <a:gd name="T65" fmla="*/ 646 h 1136"/>
                  <a:gd name="T66" fmla="*/ 18 w 597"/>
                  <a:gd name="T67" fmla="*/ 648 h 1136"/>
                  <a:gd name="T68" fmla="*/ 18 w 597"/>
                  <a:gd name="T69" fmla="*/ 674 h 1136"/>
                  <a:gd name="T70" fmla="*/ 20 w 597"/>
                  <a:gd name="T71" fmla="*/ 728 h 1136"/>
                  <a:gd name="T72" fmla="*/ 23 w 597"/>
                  <a:gd name="T73" fmla="*/ 851 h 1136"/>
                  <a:gd name="T74" fmla="*/ 21 w 597"/>
                  <a:gd name="T75" fmla="*/ 917 h 1136"/>
                  <a:gd name="T76" fmla="*/ 0 w 597"/>
                  <a:gd name="T77" fmla="*/ 940 h 1136"/>
                  <a:gd name="T78" fmla="*/ 27 w 597"/>
                  <a:gd name="T79" fmla="*/ 994 h 1136"/>
                  <a:gd name="T80" fmla="*/ 13 w 597"/>
                  <a:gd name="T81" fmla="*/ 1022 h 1136"/>
                  <a:gd name="T82" fmla="*/ 14 w 597"/>
                  <a:gd name="T83" fmla="*/ 1110 h 1136"/>
                  <a:gd name="T84" fmla="*/ 62 w 597"/>
                  <a:gd name="T85" fmla="*/ 1111 h 1136"/>
                  <a:gd name="T86" fmla="*/ 95 w 597"/>
                  <a:gd name="T87" fmla="*/ 1117 h 1136"/>
                  <a:gd name="T88" fmla="*/ 123 w 597"/>
                  <a:gd name="T89" fmla="*/ 1136 h 1136"/>
                  <a:gd name="T90" fmla="*/ 140 w 597"/>
                  <a:gd name="T91" fmla="*/ 1108 h 1136"/>
                  <a:gd name="T92" fmla="*/ 147 w 597"/>
                  <a:gd name="T93" fmla="*/ 1057 h 1136"/>
                  <a:gd name="T94" fmla="*/ 172 w 597"/>
                  <a:gd name="T95" fmla="*/ 1001 h 1136"/>
                  <a:gd name="T96" fmla="*/ 165 w 597"/>
                  <a:gd name="T97" fmla="*/ 971 h 1136"/>
                  <a:gd name="T98" fmla="*/ 175 w 597"/>
                  <a:gd name="T99" fmla="*/ 924 h 1136"/>
                  <a:gd name="T100" fmla="*/ 193 w 597"/>
                  <a:gd name="T101" fmla="*/ 800 h 1136"/>
                  <a:gd name="T102" fmla="*/ 191 w 597"/>
                  <a:gd name="T103" fmla="*/ 676 h 1136"/>
                  <a:gd name="T104" fmla="*/ 191 w 597"/>
                  <a:gd name="T105" fmla="*/ 604 h 1136"/>
                  <a:gd name="T106" fmla="*/ 207 w 597"/>
                  <a:gd name="T107" fmla="*/ 459 h 1136"/>
                  <a:gd name="T108" fmla="*/ 228 w 597"/>
                  <a:gd name="T109" fmla="*/ 306 h 1136"/>
                  <a:gd name="T110" fmla="*/ 249 w 597"/>
                  <a:gd name="T111" fmla="*/ 245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97" h="1136">
                    <a:moveTo>
                      <a:pt x="279" y="220"/>
                    </a:moveTo>
                    <a:lnTo>
                      <a:pt x="279" y="220"/>
                    </a:lnTo>
                    <a:lnTo>
                      <a:pt x="284" y="234"/>
                    </a:lnTo>
                    <a:lnTo>
                      <a:pt x="286" y="252"/>
                    </a:lnTo>
                    <a:lnTo>
                      <a:pt x="291" y="296"/>
                    </a:lnTo>
                    <a:lnTo>
                      <a:pt x="296" y="339"/>
                    </a:lnTo>
                    <a:lnTo>
                      <a:pt x="300" y="359"/>
                    </a:lnTo>
                    <a:lnTo>
                      <a:pt x="301" y="374"/>
                    </a:lnTo>
                    <a:lnTo>
                      <a:pt x="301" y="374"/>
                    </a:lnTo>
                    <a:lnTo>
                      <a:pt x="308" y="397"/>
                    </a:lnTo>
                    <a:lnTo>
                      <a:pt x="315" y="418"/>
                    </a:lnTo>
                    <a:lnTo>
                      <a:pt x="328" y="457"/>
                    </a:lnTo>
                    <a:lnTo>
                      <a:pt x="333" y="474"/>
                    </a:lnTo>
                    <a:lnTo>
                      <a:pt x="338" y="492"/>
                    </a:lnTo>
                    <a:lnTo>
                      <a:pt x="342" y="509"/>
                    </a:lnTo>
                    <a:lnTo>
                      <a:pt x="342" y="527"/>
                    </a:lnTo>
                    <a:lnTo>
                      <a:pt x="342" y="527"/>
                    </a:lnTo>
                    <a:lnTo>
                      <a:pt x="343" y="553"/>
                    </a:lnTo>
                    <a:lnTo>
                      <a:pt x="347" y="572"/>
                    </a:lnTo>
                    <a:lnTo>
                      <a:pt x="350" y="586"/>
                    </a:lnTo>
                    <a:lnTo>
                      <a:pt x="356" y="597"/>
                    </a:lnTo>
                    <a:lnTo>
                      <a:pt x="361" y="604"/>
                    </a:lnTo>
                    <a:lnTo>
                      <a:pt x="366" y="609"/>
                    </a:lnTo>
                    <a:lnTo>
                      <a:pt x="371" y="613"/>
                    </a:lnTo>
                    <a:lnTo>
                      <a:pt x="375" y="618"/>
                    </a:lnTo>
                    <a:lnTo>
                      <a:pt x="375" y="618"/>
                    </a:lnTo>
                    <a:lnTo>
                      <a:pt x="380" y="627"/>
                    </a:lnTo>
                    <a:lnTo>
                      <a:pt x="384" y="632"/>
                    </a:lnTo>
                    <a:lnTo>
                      <a:pt x="384" y="641"/>
                    </a:lnTo>
                    <a:lnTo>
                      <a:pt x="382" y="655"/>
                    </a:lnTo>
                    <a:lnTo>
                      <a:pt x="382" y="655"/>
                    </a:lnTo>
                    <a:lnTo>
                      <a:pt x="380" y="676"/>
                    </a:lnTo>
                    <a:lnTo>
                      <a:pt x="382" y="700"/>
                    </a:lnTo>
                    <a:lnTo>
                      <a:pt x="384" y="726"/>
                    </a:lnTo>
                    <a:lnTo>
                      <a:pt x="387" y="753"/>
                    </a:lnTo>
                    <a:lnTo>
                      <a:pt x="387" y="753"/>
                    </a:lnTo>
                    <a:lnTo>
                      <a:pt x="389" y="781"/>
                    </a:lnTo>
                    <a:lnTo>
                      <a:pt x="391" y="812"/>
                    </a:lnTo>
                    <a:lnTo>
                      <a:pt x="394" y="845"/>
                    </a:lnTo>
                    <a:lnTo>
                      <a:pt x="398" y="861"/>
                    </a:lnTo>
                    <a:lnTo>
                      <a:pt x="401" y="875"/>
                    </a:lnTo>
                    <a:lnTo>
                      <a:pt x="401" y="875"/>
                    </a:lnTo>
                    <a:lnTo>
                      <a:pt x="413" y="910"/>
                    </a:lnTo>
                    <a:lnTo>
                      <a:pt x="415" y="919"/>
                    </a:lnTo>
                    <a:lnTo>
                      <a:pt x="413" y="929"/>
                    </a:lnTo>
                    <a:lnTo>
                      <a:pt x="413" y="929"/>
                    </a:lnTo>
                    <a:lnTo>
                      <a:pt x="413" y="936"/>
                    </a:lnTo>
                    <a:lnTo>
                      <a:pt x="412" y="940"/>
                    </a:lnTo>
                    <a:lnTo>
                      <a:pt x="406" y="947"/>
                    </a:lnTo>
                    <a:lnTo>
                      <a:pt x="405" y="956"/>
                    </a:lnTo>
                    <a:lnTo>
                      <a:pt x="403" y="963"/>
                    </a:lnTo>
                    <a:lnTo>
                      <a:pt x="405" y="970"/>
                    </a:lnTo>
                    <a:lnTo>
                      <a:pt x="405" y="970"/>
                    </a:lnTo>
                    <a:lnTo>
                      <a:pt x="406" y="985"/>
                    </a:lnTo>
                    <a:lnTo>
                      <a:pt x="410" y="996"/>
                    </a:lnTo>
                    <a:lnTo>
                      <a:pt x="417" y="1008"/>
                    </a:lnTo>
                    <a:lnTo>
                      <a:pt x="429" y="1024"/>
                    </a:lnTo>
                    <a:lnTo>
                      <a:pt x="429" y="1024"/>
                    </a:lnTo>
                    <a:lnTo>
                      <a:pt x="434" y="1034"/>
                    </a:lnTo>
                    <a:lnTo>
                      <a:pt x="440" y="1041"/>
                    </a:lnTo>
                    <a:lnTo>
                      <a:pt x="441" y="1050"/>
                    </a:lnTo>
                    <a:lnTo>
                      <a:pt x="441" y="1055"/>
                    </a:lnTo>
                    <a:lnTo>
                      <a:pt x="441" y="1066"/>
                    </a:lnTo>
                    <a:lnTo>
                      <a:pt x="438" y="1073"/>
                    </a:lnTo>
                    <a:lnTo>
                      <a:pt x="438" y="1073"/>
                    </a:lnTo>
                    <a:lnTo>
                      <a:pt x="438" y="1083"/>
                    </a:lnTo>
                    <a:lnTo>
                      <a:pt x="440" y="1094"/>
                    </a:lnTo>
                    <a:lnTo>
                      <a:pt x="445" y="1113"/>
                    </a:lnTo>
                    <a:lnTo>
                      <a:pt x="445" y="1113"/>
                    </a:lnTo>
                    <a:lnTo>
                      <a:pt x="448" y="1118"/>
                    </a:lnTo>
                    <a:lnTo>
                      <a:pt x="452" y="1122"/>
                    </a:lnTo>
                    <a:lnTo>
                      <a:pt x="457" y="1124"/>
                    </a:lnTo>
                    <a:lnTo>
                      <a:pt x="462" y="1124"/>
                    </a:lnTo>
                    <a:lnTo>
                      <a:pt x="462" y="1124"/>
                    </a:lnTo>
                    <a:lnTo>
                      <a:pt x="476" y="1118"/>
                    </a:lnTo>
                    <a:lnTo>
                      <a:pt x="499" y="1104"/>
                    </a:lnTo>
                    <a:lnTo>
                      <a:pt x="532" y="1083"/>
                    </a:lnTo>
                    <a:lnTo>
                      <a:pt x="532" y="1083"/>
                    </a:lnTo>
                    <a:lnTo>
                      <a:pt x="536" y="1085"/>
                    </a:lnTo>
                    <a:lnTo>
                      <a:pt x="548" y="1087"/>
                    </a:lnTo>
                    <a:lnTo>
                      <a:pt x="548" y="1087"/>
                    </a:lnTo>
                    <a:lnTo>
                      <a:pt x="567" y="1089"/>
                    </a:lnTo>
                    <a:lnTo>
                      <a:pt x="585" y="1089"/>
                    </a:lnTo>
                    <a:lnTo>
                      <a:pt x="585" y="1089"/>
                    </a:lnTo>
                    <a:lnTo>
                      <a:pt x="587" y="1089"/>
                    </a:lnTo>
                    <a:lnTo>
                      <a:pt x="590" y="1085"/>
                    </a:lnTo>
                    <a:lnTo>
                      <a:pt x="595" y="1076"/>
                    </a:lnTo>
                    <a:lnTo>
                      <a:pt x="597" y="1068"/>
                    </a:lnTo>
                    <a:lnTo>
                      <a:pt x="597" y="1064"/>
                    </a:lnTo>
                    <a:lnTo>
                      <a:pt x="594" y="1062"/>
                    </a:lnTo>
                    <a:lnTo>
                      <a:pt x="594" y="1062"/>
                    </a:lnTo>
                    <a:lnTo>
                      <a:pt x="592" y="1062"/>
                    </a:lnTo>
                    <a:lnTo>
                      <a:pt x="590" y="1061"/>
                    </a:lnTo>
                    <a:lnTo>
                      <a:pt x="590" y="1054"/>
                    </a:lnTo>
                    <a:lnTo>
                      <a:pt x="592" y="1045"/>
                    </a:lnTo>
                    <a:lnTo>
                      <a:pt x="590" y="1040"/>
                    </a:lnTo>
                    <a:lnTo>
                      <a:pt x="588" y="1033"/>
                    </a:lnTo>
                    <a:lnTo>
                      <a:pt x="588" y="1033"/>
                    </a:lnTo>
                    <a:lnTo>
                      <a:pt x="587" y="1027"/>
                    </a:lnTo>
                    <a:lnTo>
                      <a:pt x="581" y="1026"/>
                    </a:lnTo>
                    <a:lnTo>
                      <a:pt x="571" y="1022"/>
                    </a:lnTo>
                    <a:lnTo>
                      <a:pt x="566" y="1020"/>
                    </a:lnTo>
                    <a:lnTo>
                      <a:pt x="560" y="1019"/>
                    </a:lnTo>
                    <a:lnTo>
                      <a:pt x="559" y="1015"/>
                    </a:lnTo>
                    <a:lnTo>
                      <a:pt x="559" y="1010"/>
                    </a:lnTo>
                    <a:lnTo>
                      <a:pt x="559" y="1010"/>
                    </a:lnTo>
                    <a:lnTo>
                      <a:pt x="560" y="1003"/>
                    </a:lnTo>
                    <a:lnTo>
                      <a:pt x="566" y="996"/>
                    </a:lnTo>
                    <a:lnTo>
                      <a:pt x="580" y="978"/>
                    </a:lnTo>
                    <a:lnTo>
                      <a:pt x="585" y="971"/>
                    </a:lnTo>
                    <a:lnTo>
                      <a:pt x="590" y="963"/>
                    </a:lnTo>
                    <a:lnTo>
                      <a:pt x="592" y="954"/>
                    </a:lnTo>
                    <a:lnTo>
                      <a:pt x="590" y="947"/>
                    </a:lnTo>
                    <a:lnTo>
                      <a:pt x="590" y="947"/>
                    </a:lnTo>
                    <a:lnTo>
                      <a:pt x="583" y="935"/>
                    </a:lnTo>
                    <a:lnTo>
                      <a:pt x="578" y="924"/>
                    </a:lnTo>
                    <a:lnTo>
                      <a:pt x="573" y="914"/>
                    </a:lnTo>
                    <a:lnTo>
                      <a:pt x="571" y="908"/>
                    </a:lnTo>
                    <a:lnTo>
                      <a:pt x="571" y="900"/>
                    </a:lnTo>
                    <a:lnTo>
                      <a:pt x="571" y="900"/>
                    </a:lnTo>
                    <a:lnTo>
                      <a:pt x="571" y="872"/>
                    </a:lnTo>
                    <a:lnTo>
                      <a:pt x="569" y="826"/>
                    </a:lnTo>
                    <a:lnTo>
                      <a:pt x="566" y="716"/>
                    </a:lnTo>
                    <a:lnTo>
                      <a:pt x="566" y="716"/>
                    </a:lnTo>
                    <a:lnTo>
                      <a:pt x="564" y="693"/>
                    </a:lnTo>
                    <a:lnTo>
                      <a:pt x="562" y="676"/>
                    </a:lnTo>
                    <a:lnTo>
                      <a:pt x="557" y="663"/>
                    </a:lnTo>
                    <a:lnTo>
                      <a:pt x="553" y="655"/>
                    </a:lnTo>
                    <a:lnTo>
                      <a:pt x="548" y="651"/>
                    </a:lnTo>
                    <a:lnTo>
                      <a:pt x="543" y="648"/>
                    </a:lnTo>
                    <a:lnTo>
                      <a:pt x="539" y="648"/>
                    </a:lnTo>
                    <a:lnTo>
                      <a:pt x="536" y="649"/>
                    </a:lnTo>
                    <a:lnTo>
                      <a:pt x="536" y="649"/>
                    </a:lnTo>
                    <a:lnTo>
                      <a:pt x="534" y="649"/>
                    </a:lnTo>
                    <a:lnTo>
                      <a:pt x="532" y="648"/>
                    </a:lnTo>
                    <a:lnTo>
                      <a:pt x="529" y="646"/>
                    </a:lnTo>
                    <a:lnTo>
                      <a:pt x="527" y="642"/>
                    </a:lnTo>
                    <a:lnTo>
                      <a:pt x="524" y="630"/>
                    </a:lnTo>
                    <a:lnTo>
                      <a:pt x="524" y="614"/>
                    </a:lnTo>
                    <a:lnTo>
                      <a:pt x="524" y="614"/>
                    </a:lnTo>
                    <a:lnTo>
                      <a:pt x="525" y="586"/>
                    </a:lnTo>
                    <a:lnTo>
                      <a:pt x="524" y="578"/>
                    </a:lnTo>
                    <a:lnTo>
                      <a:pt x="520" y="571"/>
                    </a:lnTo>
                    <a:lnTo>
                      <a:pt x="520" y="571"/>
                    </a:lnTo>
                    <a:lnTo>
                      <a:pt x="518" y="565"/>
                    </a:lnTo>
                    <a:lnTo>
                      <a:pt x="518" y="558"/>
                    </a:lnTo>
                    <a:lnTo>
                      <a:pt x="524" y="537"/>
                    </a:lnTo>
                    <a:lnTo>
                      <a:pt x="531" y="516"/>
                    </a:lnTo>
                    <a:lnTo>
                      <a:pt x="532" y="508"/>
                    </a:lnTo>
                    <a:lnTo>
                      <a:pt x="532" y="501"/>
                    </a:lnTo>
                    <a:lnTo>
                      <a:pt x="532" y="501"/>
                    </a:lnTo>
                    <a:lnTo>
                      <a:pt x="531" y="480"/>
                    </a:lnTo>
                    <a:lnTo>
                      <a:pt x="527" y="443"/>
                    </a:lnTo>
                    <a:lnTo>
                      <a:pt x="522" y="395"/>
                    </a:lnTo>
                    <a:lnTo>
                      <a:pt x="520" y="369"/>
                    </a:lnTo>
                    <a:lnTo>
                      <a:pt x="520" y="341"/>
                    </a:lnTo>
                    <a:lnTo>
                      <a:pt x="520" y="341"/>
                    </a:lnTo>
                    <a:lnTo>
                      <a:pt x="518" y="317"/>
                    </a:lnTo>
                    <a:lnTo>
                      <a:pt x="517" y="297"/>
                    </a:lnTo>
                    <a:lnTo>
                      <a:pt x="511" y="269"/>
                    </a:lnTo>
                    <a:lnTo>
                      <a:pt x="506" y="247"/>
                    </a:lnTo>
                    <a:lnTo>
                      <a:pt x="506" y="236"/>
                    </a:lnTo>
                    <a:lnTo>
                      <a:pt x="506" y="220"/>
                    </a:lnTo>
                    <a:lnTo>
                      <a:pt x="506" y="220"/>
                    </a:lnTo>
                    <a:lnTo>
                      <a:pt x="508" y="189"/>
                    </a:lnTo>
                    <a:lnTo>
                      <a:pt x="506" y="154"/>
                    </a:lnTo>
                    <a:lnTo>
                      <a:pt x="504" y="135"/>
                    </a:lnTo>
                    <a:lnTo>
                      <a:pt x="501" y="117"/>
                    </a:lnTo>
                    <a:lnTo>
                      <a:pt x="497" y="98"/>
                    </a:lnTo>
                    <a:lnTo>
                      <a:pt x="492" y="79"/>
                    </a:lnTo>
                    <a:lnTo>
                      <a:pt x="492" y="79"/>
                    </a:lnTo>
                    <a:lnTo>
                      <a:pt x="485" y="61"/>
                    </a:lnTo>
                    <a:lnTo>
                      <a:pt x="478" y="45"/>
                    </a:lnTo>
                    <a:lnTo>
                      <a:pt x="462" y="21"/>
                    </a:lnTo>
                    <a:lnTo>
                      <a:pt x="452" y="5"/>
                    </a:lnTo>
                    <a:lnTo>
                      <a:pt x="447" y="0"/>
                    </a:lnTo>
                    <a:lnTo>
                      <a:pt x="21" y="28"/>
                    </a:lnTo>
                    <a:lnTo>
                      <a:pt x="21" y="28"/>
                    </a:lnTo>
                    <a:lnTo>
                      <a:pt x="23" y="114"/>
                    </a:lnTo>
                    <a:lnTo>
                      <a:pt x="25" y="224"/>
                    </a:lnTo>
                    <a:lnTo>
                      <a:pt x="25" y="224"/>
                    </a:lnTo>
                    <a:lnTo>
                      <a:pt x="27" y="247"/>
                    </a:lnTo>
                    <a:lnTo>
                      <a:pt x="25" y="269"/>
                    </a:lnTo>
                    <a:lnTo>
                      <a:pt x="25" y="339"/>
                    </a:lnTo>
                    <a:lnTo>
                      <a:pt x="25" y="339"/>
                    </a:lnTo>
                    <a:lnTo>
                      <a:pt x="25" y="437"/>
                    </a:lnTo>
                    <a:lnTo>
                      <a:pt x="25" y="476"/>
                    </a:lnTo>
                    <a:lnTo>
                      <a:pt x="25" y="502"/>
                    </a:lnTo>
                    <a:lnTo>
                      <a:pt x="25" y="502"/>
                    </a:lnTo>
                    <a:lnTo>
                      <a:pt x="23" y="511"/>
                    </a:lnTo>
                    <a:lnTo>
                      <a:pt x="25" y="522"/>
                    </a:lnTo>
                    <a:lnTo>
                      <a:pt x="27" y="543"/>
                    </a:lnTo>
                    <a:lnTo>
                      <a:pt x="30" y="567"/>
                    </a:lnTo>
                    <a:lnTo>
                      <a:pt x="34" y="593"/>
                    </a:lnTo>
                    <a:lnTo>
                      <a:pt x="34" y="593"/>
                    </a:lnTo>
                    <a:lnTo>
                      <a:pt x="34" y="618"/>
                    </a:lnTo>
                    <a:lnTo>
                      <a:pt x="34" y="637"/>
                    </a:lnTo>
                    <a:lnTo>
                      <a:pt x="32" y="646"/>
                    </a:lnTo>
                    <a:lnTo>
                      <a:pt x="30" y="648"/>
                    </a:lnTo>
                    <a:lnTo>
                      <a:pt x="27" y="646"/>
                    </a:lnTo>
                    <a:lnTo>
                      <a:pt x="27" y="646"/>
                    </a:lnTo>
                    <a:lnTo>
                      <a:pt x="25" y="644"/>
                    </a:lnTo>
                    <a:lnTo>
                      <a:pt x="21" y="646"/>
                    </a:lnTo>
                    <a:lnTo>
                      <a:pt x="18" y="648"/>
                    </a:lnTo>
                    <a:lnTo>
                      <a:pt x="16" y="651"/>
                    </a:lnTo>
                    <a:lnTo>
                      <a:pt x="14" y="656"/>
                    </a:lnTo>
                    <a:lnTo>
                      <a:pt x="14" y="662"/>
                    </a:lnTo>
                    <a:lnTo>
                      <a:pt x="16" y="669"/>
                    </a:lnTo>
                    <a:lnTo>
                      <a:pt x="18" y="674"/>
                    </a:lnTo>
                    <a:lnTo>
                      <a:pt x="18" y="674"/>
                    </a:lnTo>
                    <a:lnTo>
                      <a:pt x="23" y="683"/>
                    </a:lnTo>
                    <a:lnTo>
                      <a:pt x="23" y="691"/>
                    </a:lnTo>
                    <a:lnTo>
                      <a:pt x="21" y="700"/>
                    </a:lnTo>
                    <a:lnTo>
                      <a:pt x="21" y="712"/>
                    </a:lnTo>
                    <a:lnTo>
                      <a:pt x="21" y="712"/>
                    </a:lnTo>
                    <a:lnTo>
                      <a:pt x="20" y="728"/>
                    </a:lnTo>
                    <a:lnTo>
                      <a:pt x="18" y="744"/>
                    </a:lnTo>
                    <a:lnTo>
                      <a:pt x="16" y="767"/>
                    </a:lnTo>
                    <a:lnTo>
                      <a:pt x="16" y="796"/>
                    </a:lnTo>
                    <a:lnTo>
                      <a:pt x="16" y="796"/>
                    </a:lnTo>
                    <a:lnTo>
                      <a:pt x="20" y="826"/>
                    </a:lnTo>
                    <a:lnTo>
                      <a:pt x="23" y="851"/>
                    </a:lnTo>
                    <a:lnTo>
                      <a:pt x="28" y="873"/>
                    </a:lnTo>
                    <a:lnTo>
                      <a:pt x="30" y="898"/>
                    </a:lnTo>
                    <a:lnTo>
                      <a:pt x="30" y="898"/>
                    </a:lnTo>
                    <a:lnTo>
                      <a:pt x="30" y="907"/>
                    </a:lnTo>
                    <a:lnTo>
                      <a:pt x="27" y="914"/>
                    </a:lnTo>
                    <a:lnTo>
                      <a:pt x="21" y="917"/>
                    </a:lnTo>
                    <a:lnTo>
                      <a:pt x="16" y="919"/>
                    </a:lnTo>
                    <a:lnTo>
                      <a:pt x="11" y="922"/>
                    </a:lnTo>
                    <a:lnTo>
                      <a:pt x="6" y="924"/>
                    </a:lnTo>
                    <a:lnTo>
                      <a:pt x="2" y="931"/>
                    </a:lnTo>
                    <a:lnTo>
                      <a:pt x="0" y="940"/>
                    </a:lnTo>
                    <a:lnTo>
                      <a:pt x="0" y="940"/>
                    </a:lnTo>
                    <a:lnTo>
                      <a:pt x="2" y="950"/>
                    </a:lnTo>
                    <a:lnTo>
                      <a:pt x="6" y="959"/>
                    </a:lnTo>
                    <a:lnTo>
                      <a:pt x="9" y="968"/>
                    </a:lnTo>
                    <a:lnTo>
                      <a:pt x="14" y="975"/>
                    </a:lnTo>
                    <a:lnTo>
                      <a:pt x="23" y="989"/>
                    </a:lnTo>
                    <a:lnTo>
                      <a:pt x="27" y="994"/>
                    </a:lnTo>
                    <a:lnTo>
                      <a:pt x="27" y="999"/>
                    </a:lnTo>
                    <a:lnTo>
                      <a:pt x="27" y="999"/>
                    </a:lnTo>
                    <a:lnTo>
                      <a:pt x="27" y="1003"/>
                    </a:lnTo>
                    <a:lnTo>
                      <a:pt x="23" y="1008"/>
                    </a:lnTo>
                    <a:lnTo>
                      <a:pt x="16" y="1017"/>
                    </a:lnTo>
                    <a:lnTo>
                      <a:pt x="13" y="1022"/>
                    </a:lnTo>
                    <a:lnTo>
                      <a:pt x="11" y="1027"/>
                    </a:lnTo>
                    <a:lnTo>
                      <a:pt x="9" y="1036"/>
                    </a:lnTo>
                    <a:lnTo>
                      <a:pt x="9" y="1045"/>
                    </a:lnTo>
                    <a:lnTo>
                      <a:pt x="9" y="1045"/>
                    </a:lnTo>
                    <a:lnTo>
                      <a:pt x="13" y="1085"/>
                    </a:lnTo>
                    <a:lnTo>
                      <a:pt x="14" y="1110"/>
                    </a:lnTo>
                    <a:lnTo>
                      <a:pt x="14" y="1110"/>
                    </a:lnTo>
                    <a:lnTo>
                      <a:pt x="16" y="1111"/>
                    </a:lnTo>
                    <a:lnTo>
                      <a:pt x="20" y="1113"/>
                    </a:lnTo>
                    <a:lnTo>
                      <a:pt x="34" y="1113"/>
                    </a:lnTo>
                    <a:lnTo>
                      <a:pt x="48" y="1113"/>
                    </a:lnTo>
                    <a:lnTo>
                      <a:pt x="62" y="1111"/>
                    </a:lnTo>
                    <a:lnTo>
                      <a:pt x="62" y="1111"/>
                    </a:lnTo>
                    <a:lnTo>
                      <a:pt x="72" y="1110"/>
                    </a:lnTo>
                    <a:lnTo>
                      <a:pt x="81" y="1110"/>
                    </a:lnTo>
                    <a:lnTo>
                      <a:pt x="90" y="1111"/>
                    </a:lnTo>
                    <a:lnTo>
                      <a:pt x="93" y="1113"/>
                    </a:lnTo>
                    <a:lnTo>
                      <a:pt x="95" y="1117"/>
                    </a:lnTo>
                    <a:lnTo>
                      <a:pt x="95" y="1117"/>
                    </a:lnTo>
                    <a:lnTo>
                      <a:pt x="100" y="1124"/>
                    </a:lnTo>
                    <a:lnTo>
                      <a:pt x="109" y="1132"/>
                    </a:lnTo>
                    <a:lnTo>
                      <a:pt x="114" y="1134"/>
                    </a:lnTo>
                    <a:lnTo>
                      <a:pt x="118" y="1136"/>
                    </a:lnTo>
                    <a:lnTo>
                      <a:pt x="123" y="1136"/>
                    </a:lnTo>
                    <a:lnTo>
                      <a:pt x="130" y="1134"/>
                    </a:lnTo>
                    <a:lnTo>
                      <a:pt x="130" y="1134"/>
                    </a:lnTo>
                    <a:lnTo>
                      <a:pt x="133" y="1129"/>
                    </a:lnTo>
                    <a:lnTo>
                      <a:pt x="137" y="1124"/>
                    </a:lnTo>
                    <a:lnTo>
                      <a:pt x="139" y="1117"/>
                    </a:lnTo>
                    <a:lnTo>
                      <a:pt x="140" y="1108"/>
                    </a:lnTo>
                    <a:lnTo>
                      <a:pt x="139" y="1090"/>
                    </a:lnTo>
                    <a:lnTo>
                      <a:pt x="139" y="1073"/>
                    </a:lnTo>
                    <a:lnTo>
                      <a:pt x="139" y="1073"/>
                    </a:lnTo>
                    <a:lnTo>
                      <a:pt x="139" y="1068"/>
                    </a:lnTo>
                    <a:lnTo>
                      <a:pt x="140" y="1062"/>
                    </a:lnTo>
                    <a:lnTo>
                      <a:pt x="147" y="1057"/>
                    </a:lnTo>
                    <a:lnTo>
                      <a:pt x="151" y="1054"/>
                    </a:lnTo>
                    <a:lnTo>
                      <a:pt x="156" y="1050"/>
                    </a:lnTo>
                    <a:lnTo>
                      <a:pt x="160" y="1045"/>
                    </a:lnTo>
                    <a:lnTo>
                      <a:pt x="161" y="1036"/>
                    </a:lnTo>
                    <a:lnTo>
                      <a:pt x="161" y="1036"/>
                    </a:lnTo>
                    <a:lnTo>
                      <a:pt x="172" y="1001"/>
                    </a:lnTo>
                    <a:lnTo>
                      <a:pt x="172" y="994"/>
                    </a:lnTo>
                    <a:lnTo>
                      <a:pt x="172" y="987"/>
                    </a:lnTo>
                    <a:lnTo>
                      <a:pt x="170" y="982"/>
                    </a:lnTo>
                    <a:lnTo>
                      <a:pt x="168" y="977"/>
                    </a:lnTo>
                    <a:lnTo>
                      <a:pt x="168" y="977"/>
                    </a:lnTo>
                    <a:lnTo>
                      <a:pt x="165" y="971"/>
                    </a:lnTo>
                    <a:lnTo>
                      <a:pt x="163" y="966"/>
                    </a:lnTo>
                    <a:lnTo>
                      <a:pt x="163" y="963"/>
                    </a:lnTo>
                    <a:lnTo>
                      <a:pt x="165" y="957"/>
                    </a:lnTo>
                    <a:lnTo>
                      <a:pt x="168" y="945"/>
                    </a:lnTo>
                    <a:lnTo>
                      <a:pt x="175" y="924"/>
                    </a:lnTo>
                    <a:lnTo>
                      <a:pt x="175" y="924"/>
                    </a:lnTo>
                    <a:lnTo>
                      <a:pt x="182" y="898"/>
                    </a:lnTo>
                    <a:lnTo>
                      <a:pt x="189" y="868"/>
                    </a:lnTo>
                    <a:lnTo>
                      <a:pt x="193" y="835"/>
                    </a:lnTo>
                    <a:lnTo>
                      <a:pt x="195" y="817"/>
                    </a:lnTo>
                    <a:lnTo>
                      <a:pt x="193" y="800"/>
                    </a:lnTo>
                    <a:lnTo>
                      <a:pt x="193" y="800"/>
                    </a:lnTo>
                    <a:lnTo>
                      <a:pt x="193" y="763"/>
                    </a:lnTo>
                    <a:lnTo>
                      <a:pt x="193" y="725"/>
                    </a:lnTo>
                    <a:lnTo>
                      <a:pt x="193" y="693"/>
                    </a:lnTo>
                    <a:lnTo>
                      <a:pt x="193" y="683"/>
                    </a:lnTo>
                    <a:lnTo>
                      <a:pt x="191" y="676"/>
                    </a:lnTo>
                    <a:lnTo>
                      <a:pt x="191" y="676"/>
                    </a:lnTo>
                    <a:lnTo>
                      <a:pt x="188" y="665"/>
                    </a:lnTo>
                    <a:lnTo>
                      <a:pt x="186" y="646"/>
                    </a:lnTo>
                    <a:lnTo>
                      <a:pt x="186" y="627"/>
                    </a:lnTo>
                    <a:lnTo>
                      <a:pt x="188" y="614"/>
                    </a:lnTo>
                    <a:lnTo>
                      <a:pt x="191" y="604"/>
                    </a:lnTo>
                    <a:lnTo>
                      <a:pt x="191" y="604"/>
                    </a:lnTo>
                    <a:lnTo>
                      <a:pt x="195" y="592"/>
                    </a:lnTo>
                    <a:lnTo>
                      <a:pt x="198" y="576"/>
                    </a:lnTo>
                    <a:lnTo>
                      <a:pt x="203" y="537"/>
                    </a:lnTo>
                    <a:lnTo>
                      <a:pt x="207" y="495"/>
                    </a:lnTo>
                    <a:lnTo>
                      <a:pt x="207" y="459"/>
                    </a:lnTo>
                    <a:lnTo>
                      <a:pt x="207" y="459"/>
                    </a:lnTo>
                    <a:lnTo>
                      <a:pt x="209" y="427"/>
                    </a:lnTo>
                    <a:lnTo>
                      <a:pt x="212" y="397"/>
                    </a:lnTo>
                    <a:lnTo>
                      <a:pt x="219" y="345"/>
                    </a:lnTo>
                    <a:lnTo>
                      <a:pt x="219" y="345"/>
                    </a:lnTo>
                    <a:lnTo>
                      <a:pt x="224" y="325"/>
                    </a:lnTo>
                    <a:lnTo>
                      <a:pt x="228" y="306"/>
                    </a:lnTo>
                    <a:lnTo>
                      <a:pt x="233" y="290"/>
                    </a:lnTo>
                    <a:lnTo>
                      <a:pt x="235" y="273"/>
                    </a:lnTo>
                    <a:lnTo>
                      <a:pt x="235" y="273"/>
                    </a:lnTo>
                    <a:lnTo>
                      <a:pt x="237" y="262"/>
                    </a:lnTo>
                    <a:lnTo>
                      <a:pt x="242" y="254"/>
                    </a:lnTo>
                    <a:lnTo>
                      <a:pt x="249" y="245"/>
                    </a:lnTo>
                    <a:lnTo>
                      <a:pt x="256" y="236"/>
                    </a:lnTo>
                    <a:lnTo>
                      <a:pt x="272" y="224"/>
                    </a:lnTo>
                    <a:lnTo>
                      <a:pt x="279" y="220"/>
                    </a:lnTo>
                    <a:lnTo>
                      <a:pt x="279" y="22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Freeform 38"/>
              <p:cNvSpPr>
                <a:spLocks/>
              </p:cNvSpPr>
              <p:nvPr/>
            </p:nvSpPr>
            <p:spPr bwMode="auto">
              <a:xfrm>
                <a:off x="1089" y="2346"/>
                <a:ext cx="85" cy="130"/>
              </a:xfrm>
              <a:custGeom>
                <a:avLst/>
                <a:gdLst>
                  <a:gd name="T0" fmla="*/ 168 w 170"/>
                  <a:gd name="T1" fmla="*/ 40 h 261"/>
                  <a:gd name="T2" fmla="*/ 168 w 170"/>
                  <a:gd name="T3" fmla="*/ 40 h 261"/>
                  <a:gd name="T4" fmla="*/ 166 w 170"/>
                  <a:gd name="T5" fmla="*/ 82 h 261"/>
                  <a:gd name="T6" fmla="*/ 166 w 170"/>
                  <a:gd name="T7" fmla="*/ 110 h 261"/>
                  <a:gd name="T8" fmla="*/ 166 w 170"/>
                  <a:gd name="T9" fmla="*/ 140 h 261"/>
                  <a:gd name="T10" fmla="*/ 166 w 170"/>
                  <a:gd name="T11" fmla="*/ 140 h 261"/>
                  <a:gd name="T12" fmla="*/ 168 w 170"/>
                  <a:gd name="T13" fmla="*/ 159 h 261"/>
                  <a:gd name="T14" fmla="*/ 170 w 170"/>
                  <a:gd name="T15" fmla="*/ 192 h 261"/>
                  <a:gd name="T16" fmla="*/ 168 w 170"/>
                  <a:gd name="T17" fmla="*/ 210 h 261"/>
                  <a:gd name="T18" fmla="*/ 164 w 170"/>
                  <a:gd name="T19" fmla="*/ 226 h 261"/>
                  <a:gd name="T20" fmla="*/ 157 w 170"/>
                  <a:gd name="T21" fmla="*/ 240 h 261"/>
                  <a:gd name="T22" fmla="*/ 154 w 170"/>
                  <a:gd name="T23" fmla="*/ 247 h 261"/>
                  <a:gd name="T24" fmla="*/ 149 w 170"/>
                  <a:gd name="T25" fmla="*/ 252 h 261"/>
                  <a:gd name="T26" fmla="*/ 149 w 170"/>
                  <a:gd name="T27" fmla="*/ 252 h 261"/>
                  <a:gd name="T28" fmla="*/ 142 w 170"/>
                  <a:gd name="T29" fmla="*/ 255 h 261"/>
                  <a:gd name="T30" fmla="*/ 133 w 170"/>
                  <a:gd name="T31" fmla="*/ 259 h 261"/>
                  <a:gd name="T32" fmla="*/ 122 w 170"/>
                  <a:gd name="T33" fmla="*/ 261 h 261"/>
                  <a:gd name="T34" fmla="*/ 112 w 170"/>
                  <a:gd name="T35" fmla="*/ 261 h 261"/>
                  <a:gd name="T36" fmla="*/ 89 w 170"/>
                  <a:gd name="T37" fmla="*/ 261 h 261"/>
                  <a:gd name="T38" fmla="*/ 65 w 170"/>
                  <a:gd name="T39" fmla="*/ 259 h 261"/>
                  <a:gd name="T40" fmla="*/ 21 w 170"/>
                  <a:gd name="T41" fmla="*/ 252 h 261"/>
                  <a:gd name="T42" fmla="*/ 3 w 170"/>
                  <a:gd name="T43" fmla="*/ 247 h 261"/>
                  <a:gd name="T44" fmla="*/ 0 w 170"/>
                  <a:gd name="T45" fmla="*/ 157 h 261"/>
                  <a:gd name="T46" fmla="*/ 0 w 170"/>
                  <a:gd name="T47" fmla="*/ 157 h 261"/>
                  <a:gd name="T48" fmla="*/ 2 w 170"/>
                  <a:gd name="T49" fmla="*/ 156 h 261"/>
                  <a:gd name="T50" fmla="*/ 5 w 170"/>
                  <a:gd name="T51" fmla="*/ 152 h 261"/>
                  <a:gd name="T52" fmla="*/ 9 w 170"/>
                  <a:gd name="T53" fmla="*/ 145 h 261"/>
                  <a:gd name="T54" fmla="*/ 12 w 170"/>
                  <a:gd name="T55" fmla="*/ 135 h 261"/>
                  <a:gd name="T56" fmla="*/ 14 w 170"/>
                  <a:gd name="T57" fmla="*/ 119 h 261"/>
                  <a:gd name="T58" fmla="*/ 17 w 170"/>
                  <a:gd name="T59" fmla="*/ 96 h 261"/>
                  <a:gd name="T60" fmla="*/ 17 w 170"/>
                  <a:gd name="T61" fmla="*/ 68 h 261"/>
                  <a:gd name="T62" fmla="*/ 17 w 170"/>
                  <a:gd name="T63" fmla="*/ 68 h 261"/>
                  <a:gd name="T64" fmla="*/ 19 w 170"/>
                  <a:gd name="T65" fmla="*/ 21 h 261"/>
                  <a:gd name="T66" fmla="*/ 23 w 170"/>
                  <a:gd name="T67" fmla="*/ 3 h 261"/>
                  <a:gd name="T68" fmla="*/ 23 w 170"/>
                  <a:gd name="T69" fmla="*/ 0 h 261"/>
                  <a:gd name="T70" fmla="*/ 24 w 170"/>
                  <a:gd name="T71" fmla="*/ 2 h 261"/>
                  <a:gd name="T72" fmla="*/ 24 w 170"/>
                  <a:gd name="T73" fmla="*/ 3 h 261"/>
                  <a:gd name="T74" fmla="*/ 168 w 170"/>
                  <a:gd name="T75" fmla="*/ 4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0" h="261">
                    <a:moveTo>
                      <a:pt x="168" y="40"/>
                    </a:moveTo>
                    <a:lnTo>
                      <a:pt x="168" y="40"/>
                    </a:lnTo>
                    <a:lnTo>
                      <a:pt x="166" y="82"/>
                    </a:lnTo>
                    <a:lnTo>
                      <a:pt x="166" y="110"/>
                    </a:lnTo>
                    <a:lnTo>
                      <a:pt x="166" y="140"/>
                    </a:lnTo>
                    <a:lnTo>
                      <a:pt x="166" y="140"/>
                    </a:lnTo>
                    <a:lnTo>
                      <a:pt x="168" y="159"/>
                    </a:lnTo>
                    <a:lnTo>
                      <a:pt x="170" y="192"/>
                    </a:lnTo>
                    <a:lnTo>
                      <a:pt x="168" y="210"/>
                    </a:lnTo>
                    <a:lnTo>
                      <a:pt x="164" y="226"/>
                    </a:lnTo>
                    <a:lnTo>
                      <a:pt x="157" y="240"/>
                    </a:lnTo>
                    <a:lnTo>
                      <a:pt x="154" y="247"/>
                    </a:lnTo>
                    <a:lnTo>
                      <a:pt x="149" y="252"/>
                    </a:lnTo>
                    <a:lnTo>
                      <a:pt x="149" y="252"/>
                    </a:lnTo>
                    <a:lnTo>
                      <a:pt x="142" y="255"/>
                    </a:lnTo>
                    <a:lnTo>
                      <a:pt x="133" y="259"/>
                    </a:lnTo>
                    <a:lnTo>
                      <a:pt x="122" y="261"/>
                    </a:lnTo>
                    <a:lnTo>
                      <a:pt x="112" y="261"/>
                    </a:lnTo>
                    <a:lnTo>
                      <a:pt x="89" y="261"/>
                    </a:lnTo>
                    <a:lnTo>
                      <a:pt x="65" y="259"/>
                    </a:lnTo>
                    <a:lnTo>
                      <a:pt x="21" y="252"/>
                    </a:lnTo>
                    <a:lnTo>
                      <a:pt x="3" y="247"/>
                    </a:lnTo>
                    <a:lnTo>
                      <a:pt x="0" y="157"/>
                    </a:lnTo>
                    <a:lnTo>
                      <a:pt x="0" y="157"/>
                    </a:lnTo>
                    <a:lnTo>
                      <a:pt x="2" y="156"/>
                    </a:lnTo>
                    <a:lnTo>
                      <a:pt x="5" y="152"/>
                    </a:lnTo>
                    <a:lnTo>
                      <a:pt x="9" y="145"/>
                    </a:lnTo>
                    <a:lnTo>
                      <a:pt x="12" y="135"/>
                    </a:lnTo>
                    <a:lnTo>
                      <a:pt x="14" y="119"/>
                    </a:lnTo>
                    <a:lnTo>
                      <a:pt x="17" y="96"/>
                    </a:lnTo>
                    <a:lnTo>
                      <a:pt x="17" y="68"/>
                    </a:lnTo>
                    <a:lnTo>
                      <a:pt x="17" y="68"/>
                    </a:lnTo>
                    <a:lnTo>
                      <a:pt x="19" y="21"/>
                    </a:lnTo>
                    <a:lnTo>
                      <a:pt x="23" y="3"/>
                    </a:lnTo>
                    <a:lnTo>
                      <a:pt x="23" y="0"/>
                    </a:lnTo>
                    <a:lnTo>
                      <a:pt x="24" y="2"/>
                    </a:lnTo>
                    <a:lnTo>
                      <a:pt x="24" y="3"/>
                    </a:lnTo>
                    <a:lnTo>
                      <a:pt x="168" y="40"/>
                    </a:lnTo>
                    <a:close/>
                  </a:path>
                </a:pathLst>
              </a:cu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 name="Freeform 39"/>
              <p:cNvSpPr>
                <a:spLocks/>
              </p:cNvSpPr>
              <p:nvPr/>
            </p:nvSpPr>
            <p:spPr bwMode="auto">
              <a:xfrm>
                <a:off x="1043" y="2440"/>
                <a:ext cx="184" cy="409"/>
              </a:xfrm>
              <a:custGeom>
                <a:avLst/>
                <a:gdLst>
                  <a:gd name="T0" fmla="*/ 275 w 369"/>
                  <a:gd name="T1" fmla="*/ 0 h 817"/>
                  <a:gd name="T2" fmla="*/ 275 w 369"/>
                  <a:gd name="T3" fmla="*/ 0 h 817"/>
                  <a:gd name="T4" fmla="*/ 257 w 369"/>
                  <a:gd name="T5" fmla="*/ 7 h 817"/>
                  <a:gd name="T6" fmla="*/ 242 w 369"/>
                  <a:gd name="T7" fmla="*/ 14 h 817"/>
                  <a:gd name="T8" fmla="*/ 224 w 369"/>
                  <a:gd name="T9" fmla="*/ 17 h 817"/>
                  <a:gd name="T10" fmla="*/ 208 w 369"/>
                  <a:gd name="T11" fmla="*/ 19 h 817"/>
                  <a:gd name="T12" fmla="*/ 177 w 369"/>
                  <a:gd name="T13" fmla="*/ 21 h 817"/>
                  <a:gd name="T14" fmla="*/ 149 w 369"/>
                  <a:gd name="T15" fmla="*/ 21 h 817"/>
                  <a:gd name="T16" fmla="*/ 124 w 369"/>
                  <a:gd name="T17" fmla="*/ 17 h 817"/>
                  <a:gd name="T18" fmla="*/ 105 w 369"/>
                  <a:gd name="T19" fmla="*/ 12 h 817"/>
                  <a:gd name="T20" fmla="*/ 89 w 369"/>
                  <a:gd name="T21" fmla="*/ 9 h 817"/>
                  <a:gd name="T22" fmla="*/ 33 w 369"/>
                  <a:gd name="T23" fmla="*/ 438 h 817"/>
                  <a:gd name="T24" fmla="*/ 0 w 369"/>
                  <a:gd name="T25" fmla="*/ 686 h 817"/>
                  <a:gd name="T26" fmla="*/ 16 w 369"/>
                  <a:gd name="T27" fmla="*/ 782 h 817"/>
                  <a:gd name="T28" fmla="*/ 16 w 369"/>
                  <a:gd name="T29" fmla="*/ 782 h 817"/>
                  <a:gd name="T30" fmla="*/ 37 w 369"/>
                  <a:gd name="T31" fmla="*/ 793 h 817"/>
                  <a:gd name="T32" fmla="*/ 60 w 369"/>
                  <a:gd name="T33" fmla="*/ 802 h 817"/>
                  <a:gd name="T34" fmla="*/ 89 w 369"/>
                  <a:gd name="T35" fmla="*/ 810 h 817"/>
                  <a:gd name="T36" fmla="*/ 105 w 369"/>
                  <a:gd name="T37" fmla="*/ 814 h 817"/>
                  <a:gd name="T38" fmla="*/ 123 w 369"/>
                  <a:gd name="T39" fmla="*/ 816 h 817"/>
                  <a:gd name="T40" fmla="*/ 142 w 369"/>
                  <a:gd name="T41" fmla="*/ 817 h 817"/>
                  <a:gd name="T42" fmla="*/ 159 w 369"/>
                  <a:gd name="T43" fmla="*/ 817 h 817"/>
                  <a:gd name="T44" fmla="*/ 179 w 369"/>
                  <a:gd name="T45" fmla="*/ 816 h 817"/>
                  <a:gd name="T46" fmla="*/ 198 w 369"/>
                  <a:gd name="T47" fmla="*/ 812 h 817"/>
                  <a:gd name="T48" fmla="*/ 217 w 369"/>
                  <a:gd name="T49" fmla="*/ 807 h 817"/>
                  <a:gd name="T50" fmla="*/ 236 w 369"/>
                  <a:gd name="T51" fmla="*/ 798 h 817"/>
                  <a:gd name="T52" fmla="*/ 236 w 369"/>
                  <a:gd name="T53" fmla="*/ 798 h 817"/>
                  <a:gd name="T54" fmla="*/ 247 w 369"/>
                  <a:gd name="T55" fmla="*/ 793 h 817"/>
                  <a:gd name="T56" fmla="*/ 256 w 369"/>
                  <a:gd name="T57" fmla="*/ 786 h 817"/>
                  <a:gd name="T58" fmla="*/ 264 w 369"/>
                  <a:gd name="T59" fmla="*/ 775 h 817"/>
                  <a:gd name="T60" fmla="*/ 271 w 369"/>
                  <a:gd name="T61" fmla="*/ 765 h 817"/>
                  <a:gd name="T62" fmla="*/ 287 w 369"/>
                  <a:gd name="T63" fmla="*/ 739 h 817"/>
                  <a:gd name="T64" fmla="*/ 299 w 369"/>
                  <a:gd name="T65" fmla="*/ 709 h 817"/>
                  <a:gd name="T66" fmla="*/ 312 w 369"/>
                  <a:gd name="T67" fmla="*/ 676 h 817"/>
                  <a:gd name="T68" fmla="*/ 324 w 369"/>
                  <a:gd name="T69" fmla="*/ 639 h 817"/>
                  <a:gd name="T70" fmla="*/ 333 w 369"/>
                  <a:gd name="T71" fmla="*/ 600 h 817"/>
                  <a:gd name="T72" fmla="*/ 341 w 369"/>
                  <a:gd name="T73" fmla="*/ 562 h 817"/>
                  <a:gd name="T74" fmla="*/ 354 w 369"/>
                  <a:gd name="T75" fmla="*/ 487 h 817"/>
                  <a:gd name="T76" fmla="*/ 362 w 369"/>
                  <a:gd name="T77" fmla="*/ 424 h 817"/>
                  <a:gd name="T78" fmla="*/ 369 w 369"/>
                  <a:gd name="T79" fmla="*/ 364 h 817"/>
                  <a:gd name="T80" fmla="*/ 275 w 369"/>
                  <a:gd name="T81" fmla="*/ 0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9" h="817">
                    <a:moveTo>
                      <a:pt x="275" y="0"/>
                    </a:moveTo>
                    <a:lnTo>
                      <a:pt x="275" y="0"/>
                    </a:lnTo>
                    <a:lnTo>
                      <a:pt x="257" y="7"/>
                    </a:lnTo>
                    <a:lnTo>
                      <a:pt x="242" y="14"/>
                    </a:lnTo>
                    <a:lnTo>
                      <a:pt x="224" y="17"/>
                    </a:lnTo>
                    <a:lnTo>
                      <a:pt x="208" y="19"/>
                    </a:lnTo>
                    <a:lnTo>
                      <a:pt x="177" y="21"/>
                    </a:lnTo>
                    <a:lnTo>
                      <a:pt x="149" y="21"/>
                    </a:lnTo>
                    <a:lnTo>
                      <a:pt x="124" y="17"/>
                    </a:lnTo>
                    <a:lnTo>
                      <a:pt x="105" y="12"/>
                    </a:lnTo>
                    <a:lnTo>
                      <a:pt x="89" y="9"/>
                    </a:lnTo>
                    <a:lnTo>
                      <a:pt x="33" y="438"/>
                    </a:lnTo>
                    <a:lnTo>
                      <a:pt x="0" y="686"/>
                    </a:lnTo>
                    <a:lnTo>
                      <a:pt x="16" y="782"/>
                    </a:lnTo>
                    <a:lnTo>
                      <a:pt x="16" y="782"/>
                    </a:lnTo>
                    <a:lnTo>
                      <a:pt x="37" y="793"/>
                    </a:lnTo>
                    <a:lnTo>
                      <a:pt x="60" y="802"/>
                    </a:lnTo>
                    <a:lnTo>
                      <a:pt x="89" y="810"/>
                    </a:lnTo>
                    <a:lnTo>
                      <a:pt x="105" y="814"/>
                    </a:lnTo>
                    <a:lnTo>
                      <a:pt x="123" y="816"/>
                    </a:lnTo>
                    <a:lnTo>
                      <a:pt x="142" y="817"/>
                    </a:lnTo>
                    <a:lnTo>
                      <a:pt x="159" y="817"/>
                    </a:lnTo>
                    <a:lnTo>
                      <a:pt x="179" y="816"/>
                    </a:lnTo>
                    <a:lnTo>
                      <a:pt x="198" y="812"/>
                    </a:lnTo>
                    <a:lnTo>
                      <a:pt x="217" y="807"/>
                    </a:lnTo>
                    <a:lnTo>
                      <a:pt x="236" y="798"/>
                    </a:lnTo>
                    <a:lnTo>
                      <a:pt x="236" y="798"/>
                    </a:lnTo>
                    <a:lnTo>
                      <a:pt x="247" y="793"/>
                    </a:lnTo>
                    <a:lnTo>
                      <a:pt x="256" y="786"/>
                    </a:lnTo>
                    <a:lnTo>
                      <a:pt x="264" y="775"/>
                    </a:lnTo>
                    <a:lnTo>
                      <a:pt x="271" y="765"/>
                    </a:lnTo>
                    <a:lnTo>
                      <a:pt x="287" y="739"/>
                    </a:lnTo>
                    <a:lnTo>
                      <a:pt x="299" y="709"/>
                    </a:lnTo>
                    <a:lnTo>
                      <a:pt x="312" y="676"/>
                    </a:lnTo>
                    <a:lnTo>
                      <a:pt x="324" y="639"/>
                    </a:lnTo>
                    <a:lnTo>
                      <a:pt x="333" y="600"/>
                    </a:lnTo>
                    <a:lnTo>
                      <a:pt x="341" y="562"/>
                    </a:lnTo>
                    <a:lnTo>
                      <a:pt x="354" y="487"/>
                    </a:lnTo>
                    <a:lnTo>
                      <a:pt x="362" y="424"/>
                    </a:lnTo>
                    <a:lnTo>
                      <a:pt x="369" y="364"/>
                    </a:lnTo>
                    <a:lnTo>
                      <a:pt x="2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Freeform 40"/>
              <p:cNvSpPr>
                <a:spLocks/>
              </p:cNvSpPr>
              <p:nvPr/>
            </p:nvSpPr>
            <p:spPr bwMode="auto">
              <a:xfrm>
                <a:off x="1130" y="2416"/>
                <a:ext cx="181" cy="441"/>
              </a:xfrm>
              <a:custGeom>
                <a:avLst/>
                <a:gdLst>
                  <a:gd name="T0" fmla="*/ 84 w 362"/>
                  <a:gd name="T1" fmla="*/ 0 h 882"/>
                  <a:gd name="T2" fmla="*/ 109 w 362"/>
                  <a:gd name="T3" fmla="*/ 30 h 882"/>
                  <a:gd name="T4" fmla="*/ 138 w 362"/>
                  <a:gd name="T5" fmla="*/ 51 h 882"/>
                  <a:gd name="T6" fmla="*/ 159 w 362"/>
                  <a:gd name="T7" fmla="*/ 58 h 882"/>
                  <a:gd name="T8" fmla="*/ 208 w 362"/>
                  <a:gd name="T9" fmla="*/ 70 h 882"/>
                  <a:gd name="T10" fmla="*/ 226 w 362"/>
                  <a:gd name="T11" fmla="*/ 79 h 882"/>
                  <a:gd name="T12" fmla="*/ 278 w 362"/>
                  <a:gd name="T13" fmla="*/ 107 h 882"/>
                  <a:gd name="T14" fmla="*/ 287 w 362"/>
                  <a:gd name="T15" fmla="*/ 119 h 882"/>
                  <a:gd name="T16" fmla="*/ 310 w 362"/>
                  <a:gd name="T17" fmla="*/ 196 h 882"/>
                  <a:gd name="T18" fmla="*/ 334 w 362"/>
                  <a:gd name="T19" fmla="*/ 278 h 882"/>
                  <a:gd name="T20" fmla="*/ 338 w 362"/>
                  <a:gd name="T21" fmla="*/ 301 h 882"/>
                  <a:gd name="T22" fmla="*/ 350 w 362"/>
                  <a:gd name="T23" fmla="*/ 378 h 882"/>
                  <a:gd name="T24" fmla="*/ 355 w 362"/>
                  <a:gd name="T25" fmla="*/ 436 h 882"/>
                  <a:gd name="T26" fmla="*/ 362 w 362"/>
                  <a:gd name="T27" fmla="*/ 488 h 882"/>
                  <a:gd name="T28" fmla="*/ 361 w 362"/>
                  <a:gd name="T29" fmla="*/ 539 h 882"/>
                  <a:gd name="T30" fmla="*/ 359 w 362"/>
                  <a:gd name="T31" fmla="*/ 558 h 882"/>
                  <a:gd name="T32" fmla="*/ 354 w 362"/>
                  <a:gd name="T33" fmla="*/ 572 h 882"/>
                  <a:gd name="T34" fmla="*/ 354 w 362"/>
                  <a:gd name="T35" fmla="*/ 574 h 882"/>
                  <a:gd name="T36" fmla="*/ 320 w 362"/>
                  <a:gd name="T37" fmla="*/ 567 h 882"/>
                  <a:gd name="T38" fmla="*/ 301 w 362"/>
                  <a:gd name="T39" fmla="*/ 567 h 882"/>
                  <a:gd name="T40" fmla="*/ 263 w 362"/>
                  <a:gd name="T41" fmla="*/ 574 h 882"/>
                  <a:gd name="T42" fmla="*/ 245 w 362"/>
                  <a:gd name="T43" fmla="*/ 579 h 882"/>
                  <a:gd name="T44" fmla="*/ 243 w 362"/>
                  <a:gd name="T45" fmla="*/ 714 h 882"/>
                  <a:gd name="T46" fmla="*/ 245 w 362"/>
                  <a:gd name="T47" fmla="*/ 765 h 882"/>
                  <a:gd name="T48" fmla="*/ 247 w 362"/>
                  <a:gd name="T49" fmla="*/ 828 h 882"/>
                  <a:gd name="T50" fmla="*/ 208 w 362"/>
                  <a:gd name="T51" fmla="*/ 835 h 882"/>
                  <a:gd name="T52" fmla="*/ 152 w 362"/>
                  <a:gd name="T53" fmla="*/ 849 h 882"/>
                  <a:gd name="T54" fmla="*/ 135 w 362"/>
                  <a:gd name="T55" fmla="*/ 854 h 882"/>
                  <a:gd name="T56" fmla="*/ 100 w 362"/>
                  <a:gd name="T57" fmla="*/ 868 h 882"/>
                  <a:gd name="T58" fmla="*/ 33 w 362"/>
                  <a:gd name="T59" fmla="*/ 880 h 882"/>
                  <a:gd name="T60" fmla="*/ 21 w 362"/>
                  <a:gd name="T61" fmla="*/ 882 h 882"/>
                  <a:gd name="T62" fmla="*/ 12 w 362"/>
                  <a:gd name="T63" fmla="*/ 826 h 882"/>
                  <a:gd name="T64" fmla="*/ 2 w 362"/>
                  <a:gd name="T65" fmla="*/ 735 h 882"/>
                  <a:gd name="T66" fmla="*/ 0 w 362"/>
                  <a:gd name="T67" fmla="*/ 698 h 882"/>
                  <a:gd name="T68" fmla="*/ 2 w 362"/>
                  <a:gd name="T69" fmla="*/ 539 h 882"/>
                  <a:gd name="T70" fmla="*/ 18 w 362"/>
                  <a:gd name="T71" fmla="*/ 371 h 882"/>
                  <a:gd name="T72" fmla="*/ 37 w 362"/>
                  <a:gd name="T73" fmla="*/ 226 h 882"/>
                  <a:gd name="T74" fmla="*/ 51 w 362"/>
                  <a:gd name="T75" fmla="*/ 126 h 882"/>
                  <a:gd name="T76" fmla="*/ 56 w 362"/>
                  <a:gd name="T77" fmla="*/ 108 h 882"/>
                  <a:gd name="T78" fmla="*/ 72 w 362"/>
                  <a:gd name="T79" fmla="*/ 61 h 882"/>
                  <a:gd name="T80" fmla="*/ 81 w 362"/>
                  <a:gd name="T81" fmla="*/ 31 h 882"/>
                  <a:gd name="T82" fmla="*/ 84 w 362"/>
                  <a:gd name="T83" fmla="*/ 0 h 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2" h="882">
                    <a:moveTo>
                      <a:pt x="84" y="0"/>
                    </a:moveTo>
                    <a:lnTo>
                      <a:pt x="84" y="0"/>
                    </a:lnTo>
                    <a:lnTo>
                      <a:pt x="96" y="16"/>
                    </a:lnTo>
                    <a:lnTo>
                      <a:pt x="109" y="30"/>
                    </a:lnTo>
                    <a:lnTo>
                      <a:pt x="124" y="42"/>
                    </a:lnTo>
                    <a:lnTo>
                      <a:pt x="138" y="51"/>
                    </a:lnTo>
                    <a:lnTo>
                      <a:pt x="138" y="51"/>
                    </a:lnTo>
                    <a:lnTo>
                      <a:pt x="159" y="58"/>
                    </a:lnTo>
                    <a:lnTo>
                      <a:pt x="184" y="63"/>
                    </a:lnTo>
                    <a:lnTo>
                      <a:pt x="208" y="70"/>
                    </a:lnTo>
                    <a:lnTo>
                      <a:pt x="226" y="79"/>
                    </a:lnTo>
                    <a:lnTo>
                      <a:pt x="226" y="79"/>
                    </a:lnTo>
                    <a:lnTo>
                      <a:pt x="263" y="96"/>
                    </a:lnTo>
                    <a:lnTo>
                      <a:pt x="278" y="107"/>
                    </a:lnTo>
                    <a:lnTo>
                      <a:pt x="285" y="112"/>
                    </a:lnTo>
                    <a:lnTo>
                      <a:pt x="287" y="119"/>
                    </a:lnTo>
                    <a:lnTo>
                      <a:pt x="287" y="119"/>
                    </a:lnTo>
                    <a:lnTo>
                      <a:pt x="310" y="196"/>
                    </a:lnTo>
                    <a:lnTo>
                      <a:pt x="327" y="252"/>
                    </a:lnTo>
                    <a:lnTo>
                      <a:pt x="334" y="278"/>
                    </a:lnTo>
                    <a:lnTo>
                      <a:pt x="338" y="301"/>
                    </a:lnTo>
                    <a:lnTo>
                      <a:pt x="338" y="301"/>
                    </a:lnTo>
                    <a:lnTo>
                      <a:pt x="345" y="341"/>
                    </a:lnTo>
                    <a:lnTo>
                      <a:pt x="350" y="378"/>
                    </a:lnTo>
                    <a:lnTo>
                      <a:pt x="355" y="436"/>
                    </a:lnTo>
                    <a:lnTo>
                      <a:pt x="355" y="436"/>
                    </a:lnTo>
                    <a:lnTo>
                      <a:pt x="361" y="473"/>
                    </a:lnTo>
                    <a:lnTo>
                      <a:pt x="362" y="488"/>
                    </a:lnTo>
                    <a:lnTo>
                      <a:pt x="362" y="488"/>
                    </a:lnTo>
                    <a:lnTo>
                      <a:pt x="361" y="539"/>
                    </a:lnTo>
                    <a:lnTo>
                      <a:pt x="361" y="539"/>
                    </a:lnTo>
                    <a:lnTo>
                      <a:pt x="359" y="558"/>
                    </a:lnTo>
                    <a:lnTo>
                      <a:pt x="357" y="569"/>
                    </a:lnTo>
                    <a:lnTo>
                      <a:pt x="354" y="572"/>
                    </a:lnTo>
                    <a:lnTo>
                      <a:pt x="354" y="574"/>
                    </a:lnTo>
                    <a:lnTo>
                      <a:pt x="354" y="574"/>
                    </a:lnTo>
                    <a:lnTo>
                      <a:pt x="338" y="569"/>
                    </a:lnTo>
                    <a:lnTo>
                      <a:pt x="320" y="567"/>
                    </a:lnTo>
                    <a:lnTo>
                      <a:pt x="301" y="567"/>
                    </a:lnTo>
                    <a:lnTo>
                      <a:pt x="301" y="567"/>
                    </a:lnTo>
                    <a:lnTo>
                      <a:pt x="280" y="569"/>
                    </a:lnTo>
                    <a:lnTo>
                      <a:pt x="263" y="574"/>
                    </a:lnTo>
                    <a:lnTo>
                      <a:pt x="245" y="579"/>
                    </a:lnTo>
                    <a:lnTo>
                      <a:pt x="245" y="579"/>
                    </a:lnTo>
                    <a:lnTo>
                      <a:pt x="245" y="653"/>
                    </a:lnTo>
                    <a:lnTo>
                      <a:pt x="243" y="714"/>
                    </a:lnTo>
                    <a:lnTo>
                      <a:pt x="245" y="765"/>
                    </a:lnTo>
                    <a:lnTo>
                      <a:pt x="245" y="765"/>
                    </a:lnTo>
                    <a:lnTo>
                      <a:pt x="247" y="828"/>
                    </a:lnTo>
                    <a:lnTo>
                      <a:pt x="247" y="828"/>
                    </a:lnTo>
                    <a:lnTo>
                      <a:pt x="236" y="830"/>
                    </a:lnTo>
                    <a:lnTo>
                      <a:pt x="208" y="835"/>
                    </a:lnTo>
                    <a:lnTo>
                      <a:pt x="172" y="842"/>
                    </a:lnTo>
                    <a:lnTo>
                      <a:pt x="152" y="849"/>
                    </a:lnTo>
                    <a:lnTo>
                      <a:pt x="135" y="854"/>
                    </a:lnTo>
                    <a:lnTo>
                      <a:pt x="135" y="854"/>
                    </a:lnTo>
                    <a:lnTo>
                      <a:pt x="117" y="861"/>
                    </a:lnTo>
                    <a:lnTo>
                      <a:pt x="100" y="868"/>
                    </a:lnTo>
                    <a:lnTo>
                      <a:pt x="61" y="875"/>
                    </a:lnTo>
                    <a:lnTo>
                      <a:pt x="33" y="880"/>
                    </a:lnTo>
                    <a:lnTo>
                      <a:pt x="21" y="882"/>
                    </a:lnTo>
                    <a:lnTo>
                      <a:pt x="21" y="882"/>
                    </a:lnTo>
                    <a:lnTo>
                      <a:pt x="18" y="866"/>
                    </a:lnTo>
                    <a:lnTo>
                      <a:pt x="12" y="826"/>
                    </a:lnTo>
                    <a:lnTo>
                      <a:pt x="5" y="768"/>
                    </a:lnTo>
                    <a:lnTo>
                      <a:pt x="2" y="735"/>
                    </a:lnTo>
                    <a:lnTo>
                      <a:pt x="0" y="698"/>
                    </a:lnTo>
                    <a:lnTo>
                      <a:pt x="0" y="698"/>
                    </a:lnTo>
                    <a:lnTo>
                      <a:pt x="0" y="621"/>
                    </a:lnTo>
                    <a:lnTo>
                      <a:pt x="2" y="539"/>
                    </a:lnTo>
                    <a:lnTo>
                      <a:pt x="9" y="453"/>
                    </a:lnTo>
                    <a:lnTo>
                      <a:pt x="18" y="371"/>
                    </a:lnTo>
                    <a:lnTo>
                      <a:pt x="18" y="371"/>
                    </a:lnTo>
                    <a:lnTo>
                      <a:pt x="37" y="226"/>
                    </a:lnTo>
                    <a:lnTo>
                      <a:pt x="44" y="170"/>
                    </a:lnTo>
                    <a:lnTo>
                      <a:pt x="51" y="126"/>
                    </a:lnTo>
                    <a:lnTo>
                      <a:pt x="51" y="126"/>
                    </a:lnTo>
                    <a:lnTo>
                      <a:pt x="56" y="108"/>
                    </a:lnTo>
                    <a:lnTo>
                      <a:pt x="61" y="93"/>
                    </a:lnTo>
                    <a:lnTo>
                      <a:pt x="72" y="61"/>
                    </a:lnTo>
                    <a:lnTo>
                      <a:pt x="77" y="45"/>
                    </a:lnTo>
                    <a:lnTo>
                      <a:pt x="81" y="31"/>
                    </a:lnTo>
                    <a:lnTo>
                      <a:pt x="84" y="16"/>
                    </a:lnTo>
                    <a:lnTo>
                      <a:pt x="84" y="0"/>
                    </a:lnTo>
                    <a:lnTo>
                      <a:pt x="84"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Freeform 41"/>
              <p:cNvSpPr>
                <a:spLocks/>
              </p:cNvSpPr>
              <p:nvPr/>
            </p:nvSpPr>
            <p:spPr bwMode="auto">
              <a:xfrm>
                <a:off x="1139" y="2416"/>
                <a:ext cx="69" cy="185"/>
              </a:xfrm>
              <a:custGeom>
                <a:avLst/>
                <a:gdLst>
                  <a:gd name="T0" fmla="*/ 0 w 138"/>
                  <a:gd name="T1" fmla="*/ 371 h 371"/>
                  <a:gd name="T2" fmla="*/ 0 w 138"/>
                  <a:gd name="T3" fmla="*/ 371 h 371"/>
                  <a:gd name="T4" fmla="*/ 19 w 138"/>
                  <a:gd name="T5" fmla="*/ 226 h 371"/>
                  <a:gd name="T6" fmla="*/ 26 w 138"/>
                  <a:gd name="T7" fmla="*/ 170 h 371"/>
                  <a:gd name="T8" fmla="*/ 33 w 138"/>
                  <a:gd name="T9" fmla="*/ 126 h 371"/>
                  <a:gd name="T10" fmla="*/ 33 w 138"/>
                  <a:gd name="T11" fmla="*/ 126 h 371"/>
                  <a:gd name="T12" fmla="*/ 38 w 138"/>
                  <a:gd name="T13" fmla="*/ 108 h 371"/>
                  <a:gd name="T14" fmla="*/ 43 w 138"/>
                  <a:gd name="T15" fmla="*/ 93 h 371"/>
                  <a:gd name="T16" fmla="*/ 54 w 138"/>
                  <a:gd name="T17" fmla="*/ 61 h 371"/>
                  <a:gd name="T18" fmla="*/ 59 w 138"/>
                  <a:gd name="T19" fmla="*/ 45 h 371"/>
                  <a:gd name="T20" fmla="*/ 63 w 138"/>
                  <a:gd name="T21" fmla="*/ 31 h 371"/>
                  <a:gd name="T22" fmla="*/ 66 w 138"/>
                  <a:gd name="T23" fmla="*/ 16 h 371"/>
                  <a:gd name="T24" fmla="*/ 66 w 138"/>
                  <a:gd name="T25" fmla="*/ 0 h 371"/>
                  <a:gd name="T26" fmla="*/ 66 w 138"/>
                  <a:gd name="T27" fmla="*/ 0 h 371"/>
                  <a:gd name="T28" fmla="*/ 78 w 138"/>
                  <a:gd name="T29" fmla="*/ 16 h 371"/>
                  <a:gd name="T30" fmla="*/ 91 w 138"/>
                  <a:gd name="T31" fmla="*/ 30 h 371"/>
                  <a:gd name="T32" fmla="*/ 106 w 138"/>
                  <a:gd name="T33" fmla="*/ 42 h 371"/>
                  <a:gd name="T34" fmla="*/ 120 w 138"/>
                  <a:gd name="T35" fmla="*/ 51 h 371"/>
                  <a:gd name="T36" fmla="*/ 120 w 138"/>
                  <a:gd name="T37" fmla="*/ 51 h 371"/>
                  <a:gd name="T38" fmla="*/ 122 w 138"/>
                  <a:gd name="T39" fmla="*/ 61 h 371"/>
                  <a:gd name="T40" fmla="*/ 124 w 138"/>
                  <a:gd name="T41" fmla="*/ 73 h 371"/>
                  <a:gd name="T42" fmla="*/ 127 w 138"/>
                  <a:gd name="T43" fmla="*/ 89 h 371"/>
                  <a:gd name="T44" fmla="*/ 127 w 138"/>
                  <a:gd name="T45" fmla="*/ 89 h 371"/>
                  <a:gd name="T46" fmla="*/ 133 w 138"/>
                  <a:gd name="T47" fmla="*/ 107 h 371"/>
                  <a:gd name="T48" fmla="*/ 136 w 138"/>
                  <a:gd name="T49" fmla="*/ 124 h 371"/>
                  <a:gd name="T50" fmla="*/ 138 w 138"/>
                  <a:gd name="T51" fmla="*/ 142 h 371"/>
                  <a:gd name="T52" fmla="*/ 138 w 138"/>
                  <a:gd name="T53" fmla="*/ 142 h 371"/>
                  <a:gd name="T54" fmla="*/ 129 w 138"/>
                  <a:gd name="T55" fmla="*/ 135 h 371"/>
                  <a:gd name="T56" fmla="*/ 119 w 138"/>
                  <a:gd name="T57" fmla="*/ 124 h 371"/>
                  <a:gd name="T58" fmla="*/ 105 w 138"/>
                  <a:gd name="T59" fmla="*/ 107 h 371"/>
                  <a:gd name="T60" fmla="*/ 105 w 138"/>
                  <a:gd name="T61" fmla="*/ 107 h 371"/>
                  <a:gd name="T62" fmla="*/ 92 w 138"/>
                  <a:gd name="T63" fmla="*/ 87 h 371"/>
                  <a:gd name="T64" fmla="*/ 85 w 138"/>
                  <a:gd name="T65" fmla="*/ 75 h 371"/>
                  <a:gd name="T66" fmla="*/ 82 w 138"/>
                  <a:gd name="T67" fmla="*/ 66 h 371"/>
                  <a:gd name="T68" fmla="*/ 82 w 138"/>
                  <a:gd name="T69" fmla="*/ 66 h 371"/>
                  <a:gd name="T70" fmla="*/ 78 w 138"/>
                  <a:gd name="T71" fmla="*/ 70 h 371"/>
                  <a:gd name="T72" fmla="*/ 75 w 138"/>
                  <a:gd name="T73" fmla="*/ 73 h 371"/>
                  <a:gd name="T74" fmla="*/ 70 w 138"/>
                  <a:gd name="T75" fmla="*/ 82 h 371"/>
                  <a:gd name="T76" fmla="*/ 64 w 138"/>
                  <a:gd name="T77" fmla="*/ 93 h 371"/>
                  <a:gd name="T78" fmla="*/ 57 w 138"/>
                  <a:gd name="T79" fmla="*/ 110 h 371"/>
                  <a:gd name="T80" fmla="*/ 52 w 138"/>
                  <a:gd name="T81" fmla="*/ 131 h 371"/>
                  <a:gd name="T82" fmla="*/ 45 w 138"/>
                  <a:gd name="T83" fmla="*/ 161 h 371"/>
                  <a:gd name="T84" fmla="*/ 45 w 138"/>
                  <a:gd name="T85" fmla="*/ 161 h 371"/>
                  <a:gd name="T86" fmla="*/ 31 w 138"/>
                  <a:gd name="T87" fmla="*/ 222 h 371"/>
                  <a:gd name="T88" fmla="*/ 17 w 138"/>
                  <a:gd name="T89" fmla="*/ 280 h 371"/>
                  <a:gd name="T90" fmla="*/ 7 w 138"/>
                  <a:gd name="T91" fmla="*/ 331 h 371"/>
                  <a:gd name="T92" fmla="*/ 0 w 138"/>
                  <a:gd name="T93" fmla="*/ 371 h 371"/>
                  <a:gd name="T94" fmla="*/ 0 w 138"/>
                  <a:gd name="T95" fmla="*/ 37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8" h="371">
                    <a:moveTo>
                      <a:pt x="0" y="371"/>
                    </a:moveTo>
                    <a:lnTo>
                      <a:pt x="0" y="371"/>
                    </a:lnTo>
                    <a:lnTo>
                      <a:pt x="19" y="226"/>
                    </a:lnTo>
                    <a:lnTo>
                      <a:pt x="26" y="170"/>
                    </a:lnTo>
                    <a:lnTo>
                      <a:pt x="33" y="126"/>
                    </a:lnTo>
                    <a:lnTo>
                      <a:pt x="33" y="126"/>
                    </a:lnTo>
                    <a:lnTo>
                      <a:pt x="38" y="108"/>
                    </a:lnTo>
                    <a:lnTo>
                      <a:pt x="43" y="93"/>
                    </a:lnTo>
                    <a:lnTo>
                      <a:pt x="54" y="61"/>
                    </a:lnTo>
                    <a:lnTo>
                      <a:pt x="59" y="45"/>
                    </a:lnTo>
                    <a:lnTo>
                      <a:pt x="63" y="31"/>
                    </a:lnTo>
                    <a:lnTo>
                      <a:pt x="66" y="16"/>
                    </a:lnTo>
                    <a:lnTo>
                      <a:pt x="66" y="0"/>
                    </a:lnTo>
                    <a:lnTo>
                      <a:pt x="66" y="0"/>
                    </a:lnTo>
                    <a:lnTo>
                      <a:pt x="78" y="16"/>
                    </a:lnTo>
                    <a:lnTo>
                      <a:pt x="91" y="30"/>
                    </a:lnTo>
                    <a:lnTo>
                      <a:pt x="106" y="42"/>
                    </a:lnTo>
                    <a:lnTo>
                      <a:pt x="120" y="51"/>
                    </a:lnTo>
                    <a:lnTo>
                      <a:pt x="120" y="51"/>
                    </a:lnTo>
                    <a:lnTo>
                      <a:pt x="122" y="61"/>
                    </a:lnTo>
                    <a:lnTo>
                      <a:pt x="124" y="73"/>
                    </a:lnTo>
                    <a:lnTo>
                      <a:pt x="127" y="89"/>
                    </a:lnTo>
                    <a:lnTo>
                      <a:pt x="127" y="89"/>
                    </a:lnTo>
                    <a:lnTo>
                      <a:pt x="133" y="107"/>
                    </a:lnTo>
                    <a:lnTo>
                      <a:pt x="136" y="124"/>
                    </a:lnTo>
                    <a:lnTo>
                      <a:pt x="138" y="142"/>
                    </a:lnTo>
                    <a:lnTo>
                      <a:pt x="138" y="142"/>
                    </a:lnTo>
                    <a:lnTo>
                      <a:pt x="129" y="135"/>
                    </a:lnTo>
                    <a:lnTo>
                      <a:pt x="119" y="124"/>
                    </a:lnTo>
                    <a:lnTo>
                      <a:pt x="105" y="107"/>
                    </a:lnTo>
                    <a:lnTo>
                      <a:pt x="105" y="107"/>
                    </a:lnTo>
                    <a:lnTo>
                      <a:pt x="92" y="87"/>
                    </a:lnTo>
                    <a:lnTo>
                      <a:pt x="85" y="75"/>
                    </a:lnTo>
                    <a:lnTo>
                      <a:pt x="82" y="66"/>
                    </a:lnTo>
                    <a:lnTo>
                      <a:pt x="82" y="66"/>
                    </a:lnTo>
                    <a:lnTo>
                      <a:pt x="78" y="70"/>
                    </a:lnTo>
                    <a:lnTo>
                      <a:pt x="75" y="73"/>
                    </a:lnTo>
                    <a:lnTo>
                      <a:pt x="70" y="82"/>
                    </a:lnTo>
                    <a:lnTo>
                      <a:pt x="64" y="93"/>
                    </a:lnTo>
                    <a:lnTo>
                      <a:pt x="57" y="110"/>
                    </a:lnTo>
                    <a:lnTo>
                      <a:pt x="52" y="131"/>
                    </a:lnTo>
                    <a:lnTo>
                      <a:pt x="45" y="161"/>
                    </a:lnTo>
                    <a:lnTo>
                      <a:pt x="45" y="161"/>
                    </a:lnTo>
                    <a:lnTo>
                      <a:pt x="31" y="222"/>
                    </a:lnTo>
                    <a:lnTo>
                      <a:pt x="17" y="280"/>
                    </a:lnTo>
                    <a:lnTo>
                      <a:pt x="7" y="331"/>
                    </a:lnTo>
                    <a:lnTo>
                      <a:pt x="0" y="371"/>
                    </a:lnTo>
                    <a:lnTo>
                      <a:pt x="0" y="371"/>
                    </a:ln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Freeform 42"/>
              <p:cNvSpPr>
                <a:spLocks/>
              </p:cNvSpPr>
              <p:nvPr/>
            </p:nvSpPr>
            <p:spPr bwMode="auto">
              <a:xfrm>
                <a:off x="964" y="2413"/>
                <a:ext cx="157" cy="432"/>
              </a:xfrm>
              <a:custGeom>
                <a:avLst/>
                <a:gdLst>
                  <a:gd name="T0" fmla="*/ 255 w 315"/>
                  <a:gd name="T1" fmla="*/ 0 h 863"/>
                  <a:gd name="T2" fmla="*/ 262 w 315"/>
                  <a:gd name="T3" fmla="*/ 59 h 863"/>
                  <a:gd name="T4" fmla="*/ 281 w 315"/>
                  <a:gd name="T5" fmla="*/ 98 h 863"/>
                  <a:gd name="T6" fmla="*/ 304 w 315"/>
                  <a:gd name="T7" fmla="*/ 138 h 863"/>
                  <a:gd name="T8" fmla="*/ 315 w 315"/>
                  <a:gd name="T9" fmla="*/ 155 h 863"/>
                  <a:gd name="T10" fmla="*/ 281 w 315"/>
                  <a:gd name="T11" fmla="*/ 407 h 863"/>
                  <a:gd name="T12" fmla="*/ 266 w 315"/>
                  <a:gd name="T13" fmla="*/ 507 h 863"/>
                  <a:gd name="T14" fmla="*/ 250 w 315"/>
                  <a:gd name="T15" fmla="*/ 569 h 863"/>
                  <a:gd name="T16" fmla="*/ 234 w 315"/>
                  <a:gd name="T17" fmla="*/ 633 h 863"/>
                  <a:gd name="T18" fmla="*/ 229 w 315"/>
                  <a:gd name="T19" fmla="*/ 684 h 863"/>
                  <a:gd name="T20" fmla="*/ 229 w 315"/>
                  <a:gd name="T21" fmla="*/ 717 h 863"/>
                  <a:gd name="T22" fmla="*/ 224 w 315"/>
                  <a:gd name="T23" fmla="*/ 828 h 863"/>
                  <a:gd name="T24" fmla="*/ 220 w 315"/>
                  <a:gd name="T25" fmla="*/ 863 h 863"/>
                  <a:gd name="T26" fmla="*/ 183 w 315"/>
                  <a:gd name="T27" fmla="*/ 863 h 863"/>
                  <a:gd name="T28" fmla="*/ 134 w 315"/>
                  <a:gd name="T29" fmla="*/ 856 h 863"/>
                  <a:gd name="T30" fmla="*/ 119 w 315"/>
                  <a:gd name="T31" fmla="*/ 850 h 863"/>
                  <a:gd name="T32" fmla="*/ 92 w 315"/>
                  <a:gd name="T33" fmla="*/ 838 h 863"/>
                  <a:gd name="T34" fmla="*/ 91 w 315"/>
                  <a:gd name="T35" fmla="*/ 835 h 863"/>
                  <a:gd name="T36" fmla="*/ 92 w 315"/>
                  <a:gd name="T37" fmla="*/ 833 h 863"/>
                  <a:gd name="T38" fmla="*/ 98 w 315"/>
                  <a:gd name="T39" fmla="*/ 773 h 863"/>
                  <a:gd name="T40" fmla="*/ 110 w 315"/>
                  <a:gd name="T41" fmla="*/ 663 h 863"/>
                  <a:gd name="T42" fmla="*/ 113 w 315"/>
                  <a:gd name="T43" fmla="*/ 637 h 863"/>
                  <a:gd name="T44" fmla="*/ 119 w 315"/>
                  <a:gd name="T45" fmla="*/ 551 h 863"/>
                  <a:gd name="T46" fmla="*/ 117 w 315"/>
                  <a:gd name="T47" fmla="*/ 492 h 863"/>
                  <a:gd name="T48" fmla="*/ 98 w 315"/>
                  <a:gd name="T49" fmla="*/ 558 h 863"/>
                  <a:gd name="T50" fmla="*/ 0 w 315"/>
                  <a:gd name="T51" fmla="*/ 546 h 863"/>
                  <a:gd name="T52" fmla="*/ 0 w 315"/>
                  <a:gd name="T53" fmla="*/ 474 h 863"/>
                  <a:gd name="T54" fmla="*/ 8 w 315"/>
                  <a:gd name="T55" fmla="*/ 362 h 863"/>
                  <a:gd name="T56" fmla="*/ 14 w 315"/>
                  <a:gd name="T57" fmla="*/ 322 h 863"/>
                  <a:gd name="T58" fmla="*/ 36 w 315"/>
                  <a:gd name="T59" fmla="*/ 210 h 863"/>
                  <a:gd name="T60" fmla="*/ 50 w 315"/>
                  <a:gd name="T61" fmla="*/ 159 h 863"/>
                  <a:gd name="T62" fmla="*/ 54 w 315"/>
                  <a:gd name="T63" fmla="*/ 143 h 863"/>
                  <a:gd name="T64" fmla="*/ 64 w 315"/>
                  <a:gd name="T65" fmla="*/ 124 h 863"/>
                  <a:gd name="T66" fmla="*/ 70 w 315"/>
                  <a:gd name="T67" fmla="*/ 119 h 863"/>
                  <a:gd name="T68" fmla="*/ 96 w 315"/>
                  <a:gd name="T69" fmla="*/ 98 h 863"/>
                  <a:gd name="T70" fmla="*/ 133 w 315"/>
                  <a:gd name="T71" fmla="*/ 78 h 863"/>
                  <a:gd name="T72" fmla="*/ 157 w 315"/>
                  <a:gd name="T73" fmla="*/ 68 h 863"/>
                  <a:gd name="T74" fmla="*/ 204 w 315"/>
                  <a:gd name="T75" fmla="*/ 43 h 863"/>
                  <a:gd name="T76" fmla="*/ 227 w 315"/>
                  <a:gd name="T77" fmla="*/ 26 h 863"/>
                  <a:gd name="T78" fmla="*/ 255 w 315"/>
                  <a:gd name="T79" fmla="*/ 0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5" h="863">
                    <a:moveTo>
                      <a:pt x="255" y="0"/>
                    </a:moveTo>
                    <a:lnTo>
                      <a:pt x="255" y="0"/>
                    </a:lnTo>
                    <a:lnTo>
                      <a:pt x="259" y="36"/>
                    </a:lnTo>
                    <a:lnTo>
                      <a:pt x="262" y="59"/>
                    </a:lnTo>
                    <a:lnTo>
                      <a:pt x="269" y="78"/>
                    </a:lnTo>
                    <a:lnTo>
                      <a:pt x="281" y="98"/>
                    </a:lnTo>
                    <a:lnTo>
                      <a:pt x="281" y="98"/>
                    </a:lnTo>
                    <a:lnTo>
                      <a:pt x="304" y="138"/>
                    </a:lnTo>
                    <a:lnTo>
                      <a:pt x="315" y="155"/>
                    </a:lnTo>
                    <a:lnTo>
                      <a:pt x="315" y="155"/>
                    </a:lnTo>
                    <a:lnTo>
                      <a:pt x="297" y="292"/>
                    </a:lnTo>
                    <a:lnTo>
                      <a:pt x="281" y="407"/>
                    </a:lnTo>
                    <a:lnTo>
                      <a:pt x="274" y="462"/>
                    </a:lnTo>
                    <a:lnTo>
                      <a:pt x="266" y="507"/>
                    </a:lnTo>
                    <a:lnTo>
                      <a:pt x="266" y="507"/>
                    </a:lnTo>
                    <a:lnTo>
                      <a:pt x="250" y="569"/>
                    </a:lnTo>
                    <a:lnTo>
                      <a:pt x="239" y="612"/>
                    </a:lnTo>
                    <a:lnTo>
                      <a:pt x="234" y="633"/>
                    </a:lnTo>
                    <a:lnTo>
                      <a:pt x="231" y="656"/>
                    </a:lnTo>
                    <a:lnTo>
                      <a:pt x="229" y="684"/>
                    </a:lnTo>
                    <a:lnTo>
                      <a:pt x="229" y="717"/>
                    </a:lnTo>
                    <a:lnTo>
                      <a:pt x="229" y="717"/>
                    </a:lnTo>
                    <a:lnTo>
                      <a:pt x="227" y="782"/>
                    </a:lnTo>
                    <a:lnTo>
                      <a:pt x="224" y="828"/>
                    </a:lnTo>
                    <a:lnTo>
                      <a:pt x="220" y="863"/>
                    </a:lnTo>
                    <a:lnTo>
                      <a:pt x="220" y="863"/>
                    </a:lnTo>
                    <a:lnTo>
                      <a:pt x="210" y="863"/>
                    </a:lnTo>
                    <a:lnTo>
                      <a:pt x="183" y="863"/>
                    </a:lnTo>
                    <a:lnTo>
                      <a:pt x="150" y="857"/>
                    </a:lnTo>
                    <a:lnTo>
                      <a:pt x="134" y="856"/>
                    </a:lnTo>
                    <a:lnTo>
                      <a:pt x="119" y="850"/>
                    </a:lnTo>
                    <a:lnTo>
                      <a:pt x="119" y="850"/>
                    </a:lnTo>
                    <a:lnTo>
                      <a:pt x="98" y="842"/>
                    </a:lnTo>
                    <a:lnTo>
                      <a:pt x="92" y="838"/>
                    </a:lnTo>
                    <a:lnTo>
                      <a:pt x="91" y="836"/>
                    </a:lnTo>
                    <a:lnTo>
                      <a:pt x="91" y="835"/>
                    </a:lnTo>
                    <a:lnTo>
                      <a:pt x="91" y="835"/>
                    </a:lnTo>
                    <a:lnTo>
                      <a:pt x="92" y="833"/>
                    </a:lnTo>
                    <a:lnTo>
                      <a:pt x="92" y="833"/>
                    </a:lnTo>
                    <a:lnTo>
                      <a:pt x="98" y="773"/>
                    </a:lnTo>
                    <a:lnTo>
                      <a:pt x="103" y="719"/>
                    </a:lnTo>
                    <a:lnTo>
                      <a:pt x="110" y="663"/>
                    </a:lnTo>
                    <a:lnTo>
                      <a:pt x="110" y="663"/>
                    </a:lnTo>
                    <a:lnTo>
                      <a:pt x="113" y="637"/>
                    </a:lnTo>
                    <a:lnTo>
                      <a:pt x="115" y="607"/>
                    </a:lnTo>
                    <a:lnTo>
                      <a:pt x="119" y="551"/>
                    </a:lnTo>
                    <a:lnTo>
                      <a:pt x="117" y="509"/>
                    </a:lnTo>
                    <a:lnTo>
                      <a:pt x="117" y="492"/>
                    </a:lnTo>
                    <a:lnTo>
                      <a:pt x="105" y="544"/>
                    </a:lnTo>
                    <a:lnTo>
                      <a:pt x="98" y="558"/>
                    </a:lnTo>
                    <a:lnTo>
                      <a:pt x="0" y="546"/>
                    </a:lnTo>
                    <a:lnTo>
                      <a:pt x="0" y="546"/>
                    </a:lnTo>
                    <a:lnTo>
                      <a:pt x="0" y="527"/>
                    </a:lnTo>
                    <a:lnTo>
                      <a:pt x="0" y="474"/>
                    </a:lnTo>
                    <a:lnTo>
                      <a:pt x="5" y="402"/>
                    </a:lnTo>
                    <a:lnTo>
                      <a:pt x="8" y="362"/>
                    </a:lnTo>
                    <a:lnTo>
                      <a:pt x="14" y="322"/>
                    </a:lnTo>
                    <a:lnTo>
                      <a:pt x="14" y="322"/>
                    </a:lnTo>
                    <a:lnTo>
                      <a:pt x="26" y="255"/>
                    </a:lnTo>
                    <a:lnTo>
                      <a:pt x="36" y="210"/>
                    </a:lnTo>
                    <a:lnTo>
                      <a:pt x="45" y="180"/>
                    </a:lnTo>
                    <a:lnTo>
                      <a:pt x="50" y="159"/>
                    </a:lnTo>
                    <a:lnTo>
                      <a:pt x="50" y="159"/>
                    </a:lnTo>
                    <a:lnTo>
                      <a:pt x="54" y="143"/>
                    </a:lnTo>
                    <a:lnTo>
                      <a:pt x="59" y="133"/>
                    </a:lnTo>
                    <a:lnTo>
                      <a:pt x="64" y="124"/>
                    </a:lnTo>
                    <a:lnTo>
                      <a:pt x="64" y="124"/>
                    </a:lnTo>
                    <a:lnTo>
                      <a:pt x="70" y="119"/>
                    </a:lnTo>
                    <a:lnTo>
                      <a:pt x="84" y="106"/>
                    </a:lnTo>
                    <a:lnTo>
                      <a:pt x="96" y="98"/>
                    </a:lnTo>
                    <a:lnTo>
                      <a:pt x="112" y="89"/>
                    </a:lnTo>
                    <a:lnTo>
                      <a:pt x="133" y="78"/>
                    </a:lnTo>
                    <a:lnTo>
                      <a:pt x="157" y="68"/>
                    </a:lnTo>
                    <a:lnTo>
                      <a:pt x="157" y="68"/>
                    </a:lnTo>
                    <a:lnTo>
                      <a:pt x="183" y="56"/>
                    </a:lnTo>
                    <a:lnTo>
                      <a:pt x="204" y="43"/>
                    </a:lnTo>
                    <a:lnTo>
                      <a:pt x="204" y="43"/>
                    </a:lnTo>
                    <a:lnTo>
                      <a:pt x="227" y="26"/>
                    </a:lnTo>
                    <a:lnTo>
                      <a:pt x="243" y="12"/>
                    </a:lnTo>
                    <a:lnTo>
                      <a:pt x="255" y="0"/>
                    </a:lnTo>
                    <a:lnTo>
                      <a:pt x="255"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Freeform 43"/>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 name="T110" fmla="*/ 58 w 107"/>
                  <a:gd name="T111" fmla="*/ 516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lnTo>
                      <a:pt x="58" y="516"/>
                    </a:ln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 name="Freeform 44"/>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 name="Freeform 45"/>
              <p:cNvSpPr>
                <a:spLocks/>
              </p:cNvSpPr>
              <p:nvPr/>
            </p:nvSpPr>
            <p:spPr bwMode="auto">
              <a:xfrm>
                <a:off x="1072" y="2233"/>
                <a:ext cx="129" cy="137"/>
              </a:xfrm>
              <a:custGeom>
                <a:avLst/>
                <a:gdLst>
                  <a:gd name="T0" fmla="*/ 250 w 257"/>
                  <a:gd name="T1" fmla="*/ 208 h 273"/>
                  <a:gd name="T2" fmla="*/ 253 w 257"/>
                  <a:gd name="T3" fmla="*/ 184 h 273"/>
                  <a:gd name="T4" fmla="*/ 253 w 257"/>
                  <a:gd name="T5" fmla="*/ 138 h 273"/>
                  <a:gd name="T6" fmla="*/ 255 w 257"/>
                  <a:gd name="T7" fmla="*/ 116 h 273"/>
                  <a:gd name="T8" fmla="*/ 255 w 257"/>
                  <a:gd name="T9" fmla="*/ 79 h 273"/>
                  <a:gd name="T10" fmla="*/ 253 w 257"/>
                  <a:gd name="T11" fmla="*/ 72 h 273"/>
                  <a:gd name="T12" fmla="*/ 245 w 257"/>
                  <a:gd name="T13" fmla="*/ 60 h 273"/>
                  <a:gd name="T14" fmla="*/ 238 w 257"/>
                  <a:gd name="T15" fmla="*/ 54 h 273"/>
                  <a:gd name="T16" fmla="*/ 229 w 257"/>
                  <a:gd name="T17" fmla="*/ 47 h 273"/>
                  <a:gd name="T18" fmla="*/ 213 w 257"/>
                  <a:gd name="T19" fmla="*/ 28 h 273"/>
                  <a:gd name="T20" fmla="*/ 204 w 257"/>
                  <a:gd name="T21" fmla="*/ 21 h 273"/>
                  <a:gd name="T22" fmla="*/ 201 w 257"/>
                  <a:gd name="T23" fmla="*/ 23 h 273"/>
                  <a:gd name="T24" fmla="*/ 164 w 257"/>
                  <a:gd name="T25" fmla="*/ 2 h 273"/>
                  <a:gd name="T26" fmla="*/ 49 w 257"/>
                  <a:gd name="T27" fmla="*/ 25 h 273"/>
                  <a:gd name="T28" fmla="*/ 45 w 257"/>
                  <a:gd name="T29" fmla="*/ 26 h 273"/>
                  <a:gd name="T30" fmla="*/ 28 w 257"/>
                  <a:gd name="T31" fmla="*/ 39 h 273"/>
                  <a:gd name="T32" fmla="*/ 19 w 257"/>
                  <a:gd name="T33" fmla="*/ 58 h 273"/>
                  <a:gd name="T34" fmla="*/ 15 w 257"/>
                  <a:gd name="T35" fmla="*/ 72 h 273"/>
                  <a:gd name="T36" fmla="*/ 8 w 257"/>
                  <a:gd name="T37" fmla="*/ 112 h 273"/>
                  <a:gd name="T38" fmla="*/ 1 w 257"/>
                  <a:gd name="T39" fmla="*/ 142 h 273"/>
                  <a:gd name="T40" fmla="*/ 0 w 257"/>
                  <a:gd name="T41" fmla="*/ 170 h 273"/>
                  <a:gd name="T42" fmla="*/ 5 w 257"/>
                  <a:gd name="T43" fmla="*/ 200 h 273"/>
                  <a:gd name="T44" fmla="*/ 10 w 257"/>
                  <a:gd name="T45" fmla="*/ 207 h 273"/>
                  <a:gd name="T46" fmla="*/ 28 w 257"/>
                  <a:gd name="T47" fmla="*/ 226 h 273"/>
                  <a:gd name="T48" fmla="*/ 56 w 257"/>
                  <a:gd name="T49" fmla="*/ 245 h 273"/>
                  <a:gd name="T50" fmla="*/ 91 w 257"/>
                  <a:gd name="T51" fmla="*/ 261 h 273"/>
                  <a:gd name="T52" fmla="*/ 129 w 257"/>
                  <a:gd name="T53" fmla="*/ 271 h 273"/>
                  <a:gd name="T54" fmla="*/ 169 w 257"/>
                  <a:gd name="T55" fmla="*/ 271 h 273"/>
                  <a:gd name="T56" fmla="*/ 197 w 257"/>
                  <a:gd name="T57" fmla="*/ 264 h 273"/>
                  <a:gd name="T58" fmla="*/ 215 w 257"/>
                  <a:gd name="T59" fmla="*/ 254 h 273"/>
                  <a:gd name="T60" fmla="*/ 231 w 257"/>
                  <a:gd name="T61" fmla="*/ 240 h 273"/>
                  <a:gd name="T62" fmla="*/ 243 w 257"/>
                  <a:gd name="T63" fmla="*/ 219 h 273"/>
                  <a:gd name="T64" fmla="*/ 250 w 257"/>
                  <a:gd name="T65" fmla="*/ 20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7" h="273">
                    <a:moveTo>
                      <a:pt x="250" y="208"/>
                    </a:moveTo>
                    <a:lnTo>
                      <a:pt x="250" y="208"/>
                    </a:lnTo>
                    <a:lnTo>
                      <a:pt x="252" y="196"/>
                    </a:lnTo>
                    <a:lnTo>
                      <a:pt x="253" y="184"/>
                    </a:lnTo>
                    <a:lnTo>
                      <a:pt x="255" y="161"/>
                    </a:lnTo>
                    <a:lnTo>
                      <a:pt x="253" y="138"/>
                    </a:lnTo>
                    <a:lnTo>
                      <a:pt x="253" y="138"/>
                    </a:lnTo>
                    <a:lnTo>
                      <a:pt x="255" y="116"/>
                    </a:lnTo>
                    <a:lnTo>
                      <a:pt x="257" y="96"/>
                    </a:lnTo>
                    <a:lnTo>
                      <a:pt x="255" y="79"/>
                    </a:lnTo>
                    <a:lnTo>
                      <a:pt x="255" y="79"/>
                    </a:lnTo>
                    <a:lnTo>
                      <a:pt x="253" y="72"/>
                    </a:lnTo>
                    <a:lnTo>
                      <a:pt x="252" y="67"/>
                    </a:lnTo>
                    <a:lnTo>
                      <a:pt x="245" y="60"/>
                    </a:lnTo>
                    <a:lnTo>
                      <a:pt x="239" y="56"/>
                    </a:lnTo>
                    <a:lnTo>
                      <a:pt x="238" y="54"/>
                    </a:lnTo>
                    <a:lnTo>
                      <a:pt x="238" y="54"/>
                    </a:lnTo>
                    <a:lnTo>
                      <a:pt x="229" y="47"/>
                    </a:lnTo>
                    <a:lnTo>
                      <a:pt x="213" y="28"/>
                    </a:lnTo>
                    <a:lnTo>
                      <a:pt x="213" y="28"/>
                    </a:lnTo>
                    <a:lnTo>
                      <a:pt x="206" y="21"/>
                    </a:lnTo>
                    <a:lnTo>
                      <a:pt x="204" y="21"/>
                    </a:lnTo>
                    <a:lnTo>
                      <a:pt x="203" y="21"/>
                    </a:lnTo>
                    <a:lnTo>
                      <a:pt x="201" y="23"/>
                    </a:lnTo>
                    <a:lnTo>
                      <a:pt x="199" y="25"/>
                    </a:lnTo>
                    <a:lnTo>
                      <a:pt x="164" y="2"/>
                    </a:lnTo>
                    <a:lnTo>
                      <a:pt x="112" y="0"/>
                    </a:lnTo>
                    <a:lnTo>
                      <a:pt x="49" y="25"/>
                    </a:lnTo>
                    <a:lnTo>
                      <a:pt x="49" y="25"/>
                    </a:lnTo>
                    <a:lnTo>
                      <a:pt x="45" y="26"/>
                    </a:lnTo>
                    <a:lnTo>
                      <a:pt x="35" y="33"/>
                    </a:lnTo>
                    <a:lnTo>
                      <a:pt x="28" y="39"/>
                    </a:lnTo>
                    <a:lnTo>
                      <a:pt x="22" y="47"/>
                    </a:lnTo>
                    <a:lnTo>
                      <a:pt x="19" y="58"/>
                    </a:lnTo>
                    <a:lnTo>
                      <a:pt x="15" y="72"/>
                    </a:lnTo>
                    <a:lnTo>
                      <a:pt x="15" y="72"/>
                    </a:lnTo>
                    <a:lnTo>
                      <a:pt x="8" y="112"/>
                    </a:lnTo>
                    <a:lnTo>
                      <a:pt x="8" y="112"/>
                    </a:lnTo>
                    <a:lnTo>
                      <a:pt x="7" y="121"/>
                    </a:lnTo>
                    <a:lnTo>
                      <a:pt x="1" y="142"/>
                    </a:lnTo>
                    <a:lnTo>
                      <a:pt x="0" y="156"/>
                    </a:lnTo>
                    <a:lnTo>
                      <a:pt x="0" y="170"/>
                    </a:lnTo>
                    <a:lnTo>
                      <a:pt x="1" y="186"/>
                    </a:lnTo>
                    <a:lnTo>
                      <a:pt x="5" y="200"/>
                    </a:lnTo>
                    <a:lnTo>
                      <a:pt x="5" y="200"/>
                    </a:lnTo>
                    <a:lnTo>
                      <a:pt x="10" y="207"/>
                    </a:lnTo>
                    <a:lnTo>
                      <a:pt x="17" y="215"/>
                    </a:lnTo>
                    <a:lnTo>
                      <a:pt x="28" y="226"/>
                    </a:lnTo>
                    <a:lnTo>
                      <a:pt x="40" y="235"/>
                    </a:lnTo>
                    <a:lnTo>
                      <a:pt x="56" y="245"/>
                    </a:lnTo>
                    <a:lnTo>
                      <a:pt x="73" y="254"/>
                    </a:lnTo>
                    <a:lnTo>
                      <a:pt x="91" y="261"/>
                    </a:lnTo>
                    <a:lnTo>
                      <a:pt x="110" y="268"/>
                    </a:lnTo>
                    <a:lnTo>
                      <a:pt x="129" y="271"/>
                    </a:lnTo>
                    <a:lnTo>
                      <a:pt x="150" y="273"/>
                    </a:lnTo>
                    <a:lnTo>
                      <a:pt x="169" y="271"/>
                    </a:lnTo>
                    <a:lnTo>
                      <a:pt x="189" y="268"/>
                    </a:lnTo>
                    <a:lnTo>
                      <a:pt x="197" y="264"/>
                    </a:lnTo>
                    <a:lnTo>
                      <a:pt x="206" y="259"/>
                    </a:lnTo>
                    <a:lnTo>
                      <a:pt x="215" y="254"/>
                    </a:lnTo>
                    <a:lnTo>
                      <a:pt x="222" y="247"/>
                    </a:lnTo>
                    <a:lnTo>
                      <a:pt x="231" y="240"/>
                    </a:lnTo>
                    <a:lnTo>
                      <a:pt x="238" y="229"/>
                    </a:lnTo>
                    <a:lnTo>
                      <a:pt x="243" y="219"/>
                    </a:lnTo>
                    <a:lnTo>
                      <a:pt x="250" y="208"/>
                    </a:lnTo>
                    <a:lnTo>
                      <a:pt x="250" y="208"/>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 name="Freeform 46"/>
              <p:cNvSpPr>
                <a:spLocks/>
              </p:cNvSpPr>
              <p:nvPr/>
            </p:nvSpPr>
            <p:spPr bwMode="auto">
              <a:xfrm>
                <a:off x="1068" y="2257"/>
                <a:ext cx="136" cy="163"/>
              </a:xfrm>
              <a:custGeom>
                <a:avLst/>
                <a:gdLst>
                  <a:gd name="T0" fmla="*/ 261 w 273"/>
                  <a:gd name="T1" fmla="*/ 132 h 328"/>
                  <a:gd name="T2" fmla="*/ 255 w 273"/>
                  <a:gd name="T3" fmla="*/ 135 h 328"/>
                  <a:gd name="T4" fmla="*/ 248 w 273"/>
                  <a:gd name="T5" fmla="*/ 151 h 328"/>
                  <a:gd name="T6" fmla="*/ 247 w 273"/>
                  <a:gd name="T7" fmla="*/ 163 h 328"/>
                  <a:gd name="T8" fmla="*/ 245 w 273"/>
                  <a:gd name="T9" fmla="*/ 172 h 328"/>
                  <a:gd name="T10" fmla="*/ 240 w 273"/>
                  <a:gd name="T11" fmla="*/ 179 h 328"/>
                  <a:gd name="T12" fmla="*/ 236 w 273"/>
                  <a:gd name="T13" fmla="*/ 67 h 328"/>
                  <a:gd name="T14" fmla="*/ 234 w 273"/>
                  <a:gd name="T15" fmla="*/ 56 h 328"/>
                  <a:gd name="T16" fmla="*/ 224 w 273"/>
                  <a:gd name="T17" fmla="*/ 34 h 328"/>
                  <a:gd name="T18" fmla="*/ 201 w 273"/>
                  <a:gd name="T19" fmla="*/ 14 h 328"/>
                  <a:gd name="T20" fmla="*/ 164 w 273"/>
                  <a:gd name="T21" fmla="*/ 2 h 328"/>
                  <a:gd name="T22" fmla="*/ 140 w 273"/>
                  <a:gd name="T23" fmla="*/ 0 h 328"/>
                  <a:gd name="T24" fmla="*/ 93 w 273"/>
                  <a:gd name="T25" fmla="*/ 7 h 328"/>
                  <a:gd name="T26" fmla="*/ 59 w 273"/>
                  <a:gd name="T27" fmla="*/ 25 h 328"/>
                  <a:gd name="T28" fmla="*/ 38 w 273"/>
                  <a:gd name="T29" fmla="*/ 49 h 328"/>
                  <a:gd name="T30" fmla="*/ 31 w 273"/>
                  <a:gd name="T31" fmla="*/ 77 h 328"/>
                  <a:gd name="T32" fmla="*/ 33 w 273"/>
                  <a:gd name="T33" fmla="*/ 165 h 328"/>
                  <a:gd name="T34" fmla="*/ 24 w 273"/>
                  <a:gd name="T35" fmla="*/ 154 h 328"/>
                  <a:gd name="T36" fmla="*/ 17 w 273"/>
                  <a:gd name="T37" fmla="*/ 146 h 328"/>
                  <a:gd name="T38" fmla="*/ 12 w 273"/>
                  <a:gd name="T39" fmla="*/ 142 h 328"/>
                  <a:gd name="T40" fmla="*/ 5 w 273"/>
                  <a:gd name="T41" fmla="*/ 146 h 328"/>
                  <a:gd name="T42" fmla="*/ 2 w 273"/>
                  <a:gd name="T43" fmla="*/ 156 h 328"/>
                  <a:gd name="T44" fmla="*/ 0 w 273"/>
                  <a:gd name="T45" fmla="*/ 170 h 328"/>
                  <a:gd name="T46" fmla="*/ 5 w 273"/>
                  <a:gd name="T47" fmla="*/ 184 h 328"/>
                  <a:gd name="T48" fmla="*/ 21 w 273"/>
                  <a:gd name="T49" fmla="*/ 216 h 328"/>
                  <a:gd name="T50" fmla="*/ 30 w 273"/>
                  <a:gd name="T51" fmla="*/ 230 h 328"/>
                  <a:gd name="T52" fmla="*/ 38 w 273"/>
                  <a:gd name="T53" fmla="*/ 235 h 328"/>
                  <a:gd name="T54" fmla="*/ 42 w 273"/>
                  <a:gd name="T55" fmla="*/ 235 h 328"/>
                  <a:gd name="T56" fmla="*/ 52 w 273"/>
                  <a:gd name="T57" fmla="*/ 256 h 328"/>
                  <a:gd name="T58" fmla="*/ 86 w 273"/>
                  <a:gd name="T59" fmla="*/ 298 h 328"/>
                  <a:gd name="T60" fmla="*/ 105 w 273"/>
                  <a:gd name="T61" fmla="*/ 315 h 328"/>
                  <a:gd name="T62" fmla="*/ 128 w 273"/>
                  <a:gd name="T63" fmla="*/ 326 h 328"/>
                  <a:gd name="T64" fmla="*/ 149 w 273"/>
                  <a:gd name="T65" fmla="*/ 326 h 328"/>
                  <a:gd name="T66" fmla="*/ 166 w 273"/>
                  <a:gd name="T67" fmla="*/ 321 h 328"/>
                  <a:gd name="T68" fmla="*/ 177 w 273"/>
                  <a:gd name="T69" fmla="*/ 310 h 328"/>
                  <a:gd name="T70" fmla="*/ 189 w 273"/>
                  <a:gd name="T71" fmla="*/ 298 h 328"/>
                  <a:gd name="T72" fmla="*/ 224 w 273"/>
                  <a:gd name="T73" fmla="*/ 256 h 328"/>
                  <a:gd name="T74" fmla="*/ 236 w 273"/>
                  <a:gd name="T75" fmla="*/ 233 h 328"/>
                  <a:gd name="T76" fmla="*/ 241 w 273"/>
                  <a:gd name="T77" fmla="*/ 233 h 328"/>
                  <a:gd name="T78" fmla="*/ 254 w 273"/>
                  <a:gd name="T79" fmla="*/ 226 h 328"/>
                  <a:gd name="T80" fmla="*/ 259 w 273"/>
                  <a:gd name="T81" fmla="*/ 216 h 328"/>
                  <a:gd name="T82" fmla="*/ 268 w 273"/>
                  <a:gd name="T83" fmla="*/ 186 h 328"/>
                  <a:gd name="T84" fmla="*/ 271 w 273"/>
                  <a:gd name="T85" fmla="*/ 156 h 328"/>
                  <a:gd name="T86" fmla="*/ 271 w 273"/>
                  <a:gd name="T87" fmla="*/ 137 h 328"/>
                  <a:gd name="T88" fmla="*/ 261 w 273"/>
                  <a:gd name="T89" fmla="*/ 132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3" h="328">
                    <a:moveTo>
                      <a:pt x="261" y="132"/>
                    </a:moveTo>
                    <a:lnTo>
                      <a:pt x="261" y="132"/>
                    </a:lnTo>
                    <a:lnTo>
                      <a:pt x="259" y="133"/>
                    </a:lnTo>
                    <a:lnTo>
                      <a:pt x="255" y="135"/>
                    </a:lnTo>
                    <a:lnTo>
                      <a:pt x="252" y="142"/>
                    </a:lnTo>
                    <a:lnTo>
                      <a:pt x="248" y="151"/>
                    </a:lnTo>
                    <a:lnTo>
                      <a:pt x="247" y="163"/>
                    </a:lnTo>
                    <a:lnTo>
                      <a:pt x="247" y="163"/>
                    </a:lnTo>
                    <a:lnTo>
                      <a:pt x="247" y="168"/>
                    </a:lnTo>
                    <a:lnTo>
                      <a:pt x="245" y="172"/>
                    </a:lnTo>
                    <a:lnTo>
                      <a:pt x="240" y="179"/>
                    </a:lnTo>
                    <a:lnTo>
                      <a:pt x="240" y="179"/>
                    </a:lnTo>
                    <a:lnTo>
                      <a:pt x="238" y="114"/>
                    </a:lnTo>
                    <a:lnTo>
                      <a:pt x="236" y="67"/>
                    </a:lnTo>
                    <a:lnTo>
                      <a:pt x="236" y="67"/>
                    </a:lnTo>
                    <a:lnTo>
                      <a:pt x="234" y="56"/>
                    </a:lnTo>
                    <a:lnTo>
                      <a:pt x="231" y="46"/>
                    </a:lnTo>
                    <a:lnTo>
                      <a:pt x="224" y="34"/>
                    </a:lnTo>
                    <a:lnTo>
                      <a:pt x="213" y="23"/>
                    </a:lnTo>
                    <a:lnTo>
                      <a:pt x="201" y="14"/>
                    </a:lnTo>
                    <a:lnTo>
                      <a:pt x="184" y="7"/>
                    </a:lnTo>
                    <a:lnTo>
                      <a:pt x="164" y="2"/>
                    </a:lnTo>
                    <a:lnTo>
                      <a:pt x="140" y="0"/>
                    </a:lnTo>
                    <a:lnTo>
                      <a:pt x="140" y="0"/>
                    </a:lnTo>
                    <a:lnTo>
                      <a:pt x="114" y="2"/>
                    </a:lnTo>
                    <a:lnTo>
                      <a:pt x="93" y="7"/>
                    </a:lnTo>
                    <a:lnTo>
                      <a:pt x="73" y="16"/>
                    </a:lnTo>
                    <a:lnTo>
                      <a:pt x="59" y="25"/>
                    </a:lnTo>
                    <a:lnTo>
                      <a:pt x="47" y="37"/>
                    </a:lnTo>
                    <a:lnTo>
                      <a:pt x="38" y="49"/>
                    </a:lnTo>
                    <a:lnTo>
                      <a:pt x="33" y="63"/>
                    </a:lnTo>
                    <a:lnTo>
                      <a:pt x="31" y="77"/>
                    </a:lnTo>
                    <a:lnTo>
                      <a:pt x="31" y="77"/>
                    </a:lnTo>
                    <a:lnTo>
                      <a:pt x="33" y="165"/>
                    </a:lnTo>
                    <a:lnTo>
                      <a:pt x="33" y="165"/>
                    </a:lnTo>
                    <a:lnTo>
                      <a:pt x="24" y="154"/>
                    </a:lnTo>
                    <a:lnTo>
                      <a:pt x="17" y="146"/>
                    </a:lnTo>
                    <a:lnTo>
                      <a:pt x="17" y="146"/>
                    </a:lnTo>
                    <a:lnTo>
                      <a:pt x="16" y="142"/>
                    </a:lnTo>
                    <a:lnTo>
                      <a:pt x="12" y="142"/>
                    </a:lnTo>
                    <a:lnTo>
                      <a:pt x="9" y="144"/>
                    </a:lnTo>
                    <a:lnTo>
                      <a:pt x="5" y="146"/>
                    </a:lnTo>
                    <a:lnTo>
                      <a:pt x="3" y="149"/>
                    </a:lnTo>
                    <a:lnTo>
                      <a:pt x="2" y="156"/>
                    </a:lnTo>
                    <a:lnTo>
                      <a:pt x="0" y="161"/>
                    </a:lnTo>
                    <a:lnTo>
                      <a:pt x="0" y="170"/>
                    </a:lnTo>
                    <a:lnTo>
                      <a:pt x="0" y="170"/>
                    </a:lnTo>
                    <a:lnTo>
                      <a:pt x="5" y="184"/>
                    </a:lnTo>
                    <a:lnTo>
                      <a:pt x="10" y="196"/>
                    </a:lnTo>
                    <a:lnTo>
                      <a:pt x="21" y="216"/>
                    </a:lnTo>
                    <a:lnTo>
                      <a:pt x="21" y="216"/>
                    </a:lnTo>
                    <a:lnTo>
                      <a:pt x="30" y="230"/>
                    </a:lnTo>
                    <a:lnTo>
                      <a:pt x="35" y="233"/>
                    </a:lnTo>
                    <a:lnTo>
                      <a:pt x="38" y="235"/>
                    </a:lnTo>
                    <a:lnTo>
                      <a:pt x="42" y="235"/>
                    </a:lnTo>
                    <a:lnTo>
                      <a:pt x="42" y="235"/>
                    </a:lnTo>
                    <a:lnTo>
                      <a:pt x="45" y="245"/>
                    </a:lnTo>
                    <a:lnTo>
                      <a:pt x="52" y="256"/>
                    </a:lnTo>
                    <a:lnTo>
                      <a:pt x="66" y="277"/>
                    </a:lnTo>
                    <a:lnTo>
                      <a:pt x="86" y="298"/>
                    </a:lnTo>
                    <a:lnTo>
                      <a:pt x="105" y="315"/>
                    </a:lnTo>
                    <a:lnTo>
                      <a:pt x="105" y="315"/>
                    </a:lnTo>
                    <a:lnTo>
                      <a:pt x="117" y="322"/>
                    </a:lnTo>
                    <a:lnTo>
                      <a:pt x="128" y="326"/>
                    </a:lnTo>
                    <a:lnTo>
                      <a:pt x="138" y="328"/>
                    </a:lnTo>
                    <a:lnTo>
                      <a:pt x="149" y="326"/>
                    </a:lnTo>
                    <a:lnTo>
                      <a:pt x="157" y="324"/>
                    </a:lnTo>
                    <a:lnTo>
                      <a:pt x="166" y="321"/>
                    </a:lnTo>
                    <a:lnTo>
                      <a:pt x="171" y="315"/>
                    </a:lnTo>
                    <a:lnTo>
                      <a:pt x="177" y="310"/>
                    </a:lnTo>
                    <a:lnTo>
                      <a:pt x="177" y="310"/>
                    </a:lnTo>
                    <a:lnTo>
                      <a:pt x="189" y="298"/>
                    </a:lnTo>
                    <a:lnTo>
                      <a:pt x="206" y="279"/>
                    </a:lnTo>
                    <a:lnTo>
                      <a:pt x="224" y="256"/>
                    </a:lnTo>
                    <a:lnTo>
                      <a:pt x="231" y="244"/>
                    </a:lnTo>
                    <a:lnTo>
                      <a:pt x="236" y="233"/>
                    </a:lnTo>
                    <a:lnTo>
                      <a:pt x="236" y="233"/>
                    </a:lnTo>
                    <a:lnTo>
                      <a:pt x="241" y="233"/>
                    </a:lnTo>
                    <a:lnTo>
                      <a:pt x="248" y="231"/>
                    </a:lnTo>
                    <a:lnTo>
                      <a:pt x="254" y="226"/>
                    </a:lnTo>
                    <a:lnTo>
                      <a:pt x="259" y="216"/>
                    </a:lnTo>
                    <a:lnTo>
                      <a:pt x="259" y="216"/>
                    </a:lnTo>
                    <a:lnTo>
                      <a:pt x="264" y="200"/>
                    </a:lnTo>
                    <a:lnTo>
                      <a:pt x="268" y="186"/>
                    </a:lnTo>
                    <a:lnTo>
                      <a:pt x="271" y="156"/>
                    </a:lnTo>
                    <a:lnTo>
                      <a:pt x="271" y="156"/>
                    </a:lnTo>
                    <a:lnTo>
                      <a:pt x="273" y="144"/>
                    </a:lnTo>
                    <a:lnTo>
                      <a:pt x="271" y="137"/>
                    </a:lnTo>
                    <a:lnTo>
                      <a:pt x="266" y="133"/>
                    </a:lnTo>
                    <a:lnTo>
                      <a:pt x="261" y="132"/>
                    </a:lnTo>
                    <a:lnTo>
                      <a:pt x="261" y="1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47"/>
              <p:cNvSpPr>
                <a:spLocks/>
              </p:cNvSpPr>
              <p:nvPr/>
            </p:nvSpPr>
            <p:spPr bwMode="auto">
              <a:xfrm>
                <a:off x="1096" y="2266"/>
                <a:ext cx="101" cy="38"/>
              </a:xfrm>
              <a:custGeom>
                <a:avLst/>
                <a:gdLst>
                  <a:gd name="T0" fmla="*/ 201 w 201"/>
                  <a:gd name="T1" fmla="*/ 64 h 75"/>
                  <a:gd name="T2" fmla="*/ 201 w 201"/>
                  <a:gd name="T3" fmla="*/ 64 h 75"/>
                  <a:gd name="T4" fmla="*/ 189 w 201"/>
                  <a:gd name="T5" fmla="*/ 47 h 75"/>
                  <a:gd name="T6" fmla="*/ 175 w 201"/>
                  <a:gd name="T7" fmla="*/ 35 h 75"/>
                  <a:gd name="T8" fmla="*/ 161 w 201"/>
                  <a:gd name="T9" fmla="*/ 22 h 75"/>
                  <a:gd name="T10" fmla="*/ 145 w 201"/>
                  <a:gd name="T11" fmla="*/ 15 h 75"/>
                  <a:gd name="T12" fmla="*/ 128 w 201"/>
                  <a:gd name="T13" fmla="*/ 8 h 75"/>
                  <a:gd name="T14" fmla="*/ 112 w 201"/>
                  <a:gd name="T15" fmla="*/ 5 h 75"/>
                  <a:gd name="T16" fmla="*/ 94 w 201"/>
                  <a:gd name="T17" fmla="*/ 1 h 75"/>
                  <a:gd name="T18" fmla="*/ 79 w 201"/>
                  <a:gd name="T19" fmla="*/ 0 h 75"/>
                  <a:gd name="T20" fmla="*/ 47 w 201"/>
                  <a:gd name="T21" fmla="*/ 1 h 75"/>
                  <a:gd name="T22" fmla="*/ 23 w 201"/>
                  <a:gd name="T23" fmla="*/ 3 h 75"/>
                  <a:gd name="T24" fmla="*/ 0 w 201"/>
                  <a:gd name="T25" fmla="*/ 8 h 75"/>
                  <a:gd name="T26" fmla="*/ 0 w 201"/>
                  <a:gd name="T27" fmla="*/ 8 h 75"/>
                  <a:gd name="T28" fmla="*/ 17 w 201"/>
                  <a:gd name="T29" fmla="*/ 24 h 75"/>
                  <a:gd name="T30" fmla="*/ 37 w 201"/>
                  <a:gd name="T31" fmla="*/ 38 h 75"/>
                  <a:gd name="T32" fmla="*/ 63 w 201"/>
                  <a:gd name="T33" fmla="*/ 54 h 75"/>
                  <a:gd name="T34" fmla="*/ 79 w 201"/>
                  <a:gd name="T35" fmla="*/ 61 h 75"/>
                  <a:gd name="T36" fmla="*/ 94 w 201"/>
                  <a:gd name="T37" fmla="*/ 66 h 75"/>
                  <a:gd name="T38" fmla="*/ 110 w 201"/>
                  <a:gd name="T39" fmla="*/ 71 h 75"/>
                  <a:gd name="T40" fmla="*/ 128 w 201"/>
                  <a:gd name="T41" fmla="*/ 75 h 75"/>
                  <a:gd name="T42" fmla="*/ 145 w 201"/>
                  <a:gd name="T43" fmla="*/ 75 h 75"/>
                  <a:gd name="T44" fmla="*/ 164 w 201"/>
                  <a:gd name="T45" fmla="*/ 75 h 75"/>
                  <a:gd name="T46" fmla="*/ 182 w 201"/>
                  <a:gd name="T47" fmla="*/ 71 h 75"/>
                  <a:gd name="T48" fmla="*/ 201 w 201"/>
                  <a:gd name="T49" fmla="*/ 64 h 75"/>
                  <a:gd name="T50" fmla="*/ 201 w 201"/>
                  <a:gd name="T51" fmla="*/ 6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1" h="75">
                    <a:moveTo>
                      <a:pt x="201" y="64"/>
                    </a:moveTo>
                    <a:lnTo>
                      <a:pt x="201" y="64"/>
                    </a:lnTo>
                    <a:lnTo>
                      <a:pt x="189" y="47"/>
                    </a:lnTo>
                    <a:lnTo>
                      <a:pt x="175" y="35"/>
                    </a:lnTo>
                    <a:lnTo>
                      <a:pt x="161" y="22"/>
                    </a:lnTo>
                    <a:lnTo>
                      <a:pt x="145" y="15"/>
                    </a:lnTo>
                    <a:lnTo>
                      <a:pt x="128" y="8"/>
                    </a:lnTo>
                    <a:lnTo>
                      <a:pt x="112" y="5"/>
                    </a:lnTo>
                    <a:lnTo>
                      <a:pt x="94" y="1"/>
                    </a:lnTo>
                    <a:lnTo>
                      <a:pt x="79" y="0"/>
                    </a:lnTo>
                    <a:lnTo>
                      <a:pt x="47" y="1"/>
                    </a:lnTo>
                    <a:lnTo>
                      <a:pt x="23" y="3"/>
                    </a:lnTo>
                    <a:lnTo>
                      <a:pt x="0" y="8"/>
                    </a:lnTo>
                    <a:lnTo>
                      <a:pt x="0" y="8"/>
                    </a:lnTo>
                    <a:lnTo>
                      <a:pt x="17" y="24"/>
                    </a:lnTo>
                    <a:lnTo>
                      <a:pt x="37" y="38"/>
                    </a:lnTo>
                    <a:lnTo>
                      <a:pt x="63" y="54"/>
                    </a:lnTo>
                    <a:lnTo>
                      <a:pt x="79" y="61"/>
                    </a:lnTo>
                    <a:lnTo>
                      <a:pt x="94" y="66"/>
                    </a:lnTo>
                    <a:lnTo>
                      <a:pt x="110" y="71"/>
                    </a:lnTo>
                    <a:lnTo>
                      <a:pt x="128" y="75"/>
                    </a:lnTo>
                    <a:lnTo>
                      <a:pt x="145" y="75"/>
                    </a:lnTo>
                    <a:lnTo>
                      <a:pt x="164" y="75"/>
                    </a:lnTo>
                    <a:lnTo>
                      <a:pt x="182" y="71"/>
                    </a:lnTo>
                    <a:lnTo>
                      <a:pt x="201" y="64"/>
                    </a:lnTo>
                    <a:lnTo>
                      <a:pt x="201" y="64"/>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48"/>
              <p:cNvSpPr>
                <a:spLocks/>
              </p:cNvSpPr>
              <p:nvPr/>
            </p:nvSpPr>
            <p:spPr bwMode="auto">
              <a:xfrm>
                <a:off x="1091" y="2247"/>
                <a:ext cx="99" cy="47"/>
              </a:xfrm>
              <a:custGeom>
                <a:avLst/>
                <a:gdLst>
                  <a:gd name="T0" fmla="*/ 200 w 200"/>
                  <a:gd name="T1" fmla="*/ 95 h 95"/>
                  <a:gd name="T2" fmla="*/ 200 w 200"/>
                  <a:gd name="T3" fmla="*/ 95 h 95"/>
                  <a:gd name="T4" fmla="*/ 193 w 200"/>
                  <a:gd name="T5" fmla="*/ 72 h 95"/>
                  <a:gd name="T6" fmla="*/ 182 w 200"/>
                  <a:gd name="T7" fmla="*/ 51 h 95"/>
                  <a:gd name="T8" fmla="*/ 170 w 200"/>
                  <a:gd name="T9" fmla="*/ 33 h 95"/>
                  <a:gd name="T10" fmla="*/ 156 w 200"/>
                  <a:gd name="T11" fmla="*/ 21 h 95"/>
                  <a:gd name="T12" fmla="*/ 140 w 200"/>
                  <a:gd name="T13" fmla="*/ 11 h 95"/>
                  <a:gd name="T14" fmla="*/ 125 w 200"/>
                  <a:gd name="T15" fmla="*/ 4 h 95"/>
                  <a:gd name="T16" fmla="*/ 107 w 200"/>
                  <a:gd name="T17" fmla="*/ 0 h 95"/>
                  <a:gd name="T18" fmla="*/ 91 w 200"/>
                  <a:gd name="T19" fmla="*/ 0 h 95"/>
                  <a:gd name="T20" fmla="*/ 91 w 200"/>
                  <a:gd name="T21" fmla="*/ 0 h 95"/>
                  <a:gd name="T22" fmla="*/ 74 w 200"/>
                  <a:gd name="T23" fmla="*/ 4 h 95"/>
                  <a:gd name="T24" fmla="*/ 58 w 200"/>
                  <a:gd name="T25" fmla="*/ 9 h 95"/>
                  <a:gd name="T26" fmla="*/ 44 w 200"/>
                  <a:gd name="T27" fmla="*/ 14 h 95"/>
                  <a:gd name="T28" fmla="*/ 30 w 200"/>
                  <a:gd name="T29" fmla="*/ 23 h 95"/>
                  <a:gd name="T30" fmla="*/ 9 w 200"/>
                  <a:gd name="T31" fmla="*/ 35 h 95"/>
                  <a:gd name="T32" fmla="*/ 2 w 200"/>
                  <a:gd name="T33" fmla="*/ 40 h 95"/>
                  <a:gd name="T34" fmla="*/ 2 w 200"/>
                  <a:gd name="T35" fmla="*/ 40 h 95"/>
                  <a:gd name="T36" fmla="*/ 0 w 200"/>
                  <a:gd name="T37" fmla="*/ 42 h 95"/>
                  <a:gd name="T38" fmla="*/ 0 w 200"/>
                  <a:gd name="T39" fmla="*/ 42 h 95"/>
                  <a:gd name="T40" fmla="*/ 0 w 200"/>
                  <a:gd name="T41" fmla="*/ 44 h 95"/>
                  <a:gd name="T42" fmla="*/ 9 w 200"/>
                  <a:gd name="T43" fmla="*/ 47 h 95"/>
                  <a:gd name="T44" fmla="*/ 30 w 200"/>
                  <a:gd name="T45" fmla="*/ 54 h 95"/>
                  <a:gd name="T46" fmla="*/ 30 w 200"/>
                  <a:gd name="T47" fmla="*/ 54 h 95"/>
                  <a:gd name="T48" fmla="*/ 130 w 200"/>
                  <a:gd name="T49" fmla="*/ 79 h 95"/>
                  <a:gd name="T50" fmla="*/ 200 w 200"/>
                  <a:gd name="T51" fmla="*/ 95 h 95"/>
                  <a:gd name="T52" fmla="*/ 200 w 200"/>
                  <a:gd name="T53"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0" h="95">
                    <a:moveTo>
                      <a:pt x="200" y="95"/>
                    </a:moveTo>
                    <a:lnTo>
                      <a:pt x="200" y="95"/>
                    </a:lnTo>
                    <a:lnTo>
                      <a:pt x="193" y="72"/>
                    </a:lnTo>
                    <a:lnTo>
                      <a:pt x="182" y="51"/>
                    </a:lnTo>
                    <a:lnTo>
                      <a:pt x="170" y="33"/>
                    </a:lnTo>
                    <a:lnTo>
                      <a:pt x="156" y="21"/>
                    </a:lnTo>
                    <a:lnTo>
                      <a:pt x="140" y="11"/>
                    </a:lnTo>
                    <a:lnTo>
                      <a:pt x="125" y="4"/>
                    </a:lnTo>
                    <a:lnTo>
                      <a:pt x="107" y="0"/>
                    </a:lnTo>
                    <a:lnTo>
                      <a:pt x="91" y="0"/>
                    </a:lnTo>
                    <a:lnTo>
                      <a:pt x="91" y="0"/>
                    </a:lnTo>
                    <a:lnTo>
                      <a:pt x="74" y="4"/>
                    </a:lnTo>
                    <a:lnTo>
                      <a:pt x="58" y="9"/>
                    </a:lnTo>
                    <a:lnTo>
                      <a:pt x="44" y="14"/>
                    </a:lnTo>
                    <a:lnTo>
                      <a:pt x="30" y="23"/>
                    </a:lnTo>
                    <a:lnTo>
                      <a:pt x="9" y="35"/>
                    </a:lnTo>
                    <a:lnTo>
                      <a:pt x="2" y="40"/>
                    </a:lnTo>
                    <a:lnTo>
                      <a:pt x="2" y="40"/>
                    </a:lnTo>
                    <a:lnTo>
                      <a:pt x="0" y="42"/>
                    </a:lnTo>
                    <a:lnTo>
                      <a:pt x="0" y="42"/>
                    </a:lnTo>
                    <a:lnTo>
                      <a:pt x="0" y="44"/>
                    </a:lnTo>
                    <a:lnTo>
                      <a:pt x="9" y="47"/>
                    </a:lnTo>
                    <a:lnTo>
                      <a:pt x="30" y="54"/>
                    </a:lnTo>
                    <a:lnTo>
                      <a:pt x="30" y="54"/>
                    </a:lnTo>
                    <a:lnTo>
                      <a:pt x="130" y="79"/>
                    </a:lnTo>
                    <a:lnTo>
                      <a:pt x="200" y="95"/>
                    </a:lnTo>
                    <a:lnTo>
                      <a:pt x="200" y="95"/>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 name="Freeform 49"/>
              <p:cNvSpPr>
                <a:spLocks/>
              </p:cNvSpPr>
              <p:nvPr/>
            </p:nvSpPr>
            <p:spPr bwMode="auto">
              <a:xfrm>
                <a:off x="1079" y="2264"/>
                <a:ext cx="15" cy="73"/>
              </a:xfrm>
              <a:custGeom>
                <a:avLst/>
                <a:gdLst>
                  <a:gd name="T0" fmla="*/ 28 w 29"/>
                  <a:gd name="T1" fmla="*/ 0 h 147"/>
                  <a:gd name="T2" fmla="*/ 28 w 29"/>
                  <a:gd name="T3" fmla="*/ 0 h 147"/>
                  <a:gd name="T4" fmla="*/ 29 w 29"/>
                  <a:gd name="T5" fmla="*/ 11 h 147"/>
                  <a:gd name="T6" fmla="*/ 29 w 29"/>
                  <a:gd name="T7" fmla="*/ 21 h 147"/>
                  <a:gd name="T8" fmla="*/ 29 w 29"/>
                  <a:gd name="T9" fmla="*/ 44 h 147"/>
                  <a:gd name="T10" fmla="*/ 28 w 29"/>
                  <a:gd name="T11" fmla="*/ 69 h 147"/>
                  <a:gd name="T12" fmla="*/ 22 w 29"/>
                  <a:gd name="T13" fmla="*/ 93 h 147"/>
                  <a:gd name="T14" fmla="*/ 14 w 29"/>
                  <a:gd name="T15" fmla="*/ 132 h 147"/>
                  <a:gd name="T16" fmla="*/ 10 w 29"/>
                  <a:gd name="T17" fmla="*/ 147 h 147"/>
                  <a:gd name="T18" fmla="*/ 10 w 29"/>
                  <a:gd name="T19" fmla="*/ 147 h 147"/>
                  <a:gd name="T20" fmla="*/ 5 w 29"/>
                  <a:gd name="T21" fmla="*/ 128 h 147"/>
                  <a:gd name="T22" fmla="*/ 1 w 29"/>
                  <a:gd name="T23" fmla="*/ 109 h 147"/>
                  <a:gd name="T24" fmla="*/ 0 w 29"/>
                  <a:gd name="T25" fmla="*/ 86 h 147"/>
                  <a:gd name="T26" fmla="*/ 0 w 29"/>
                  <a:gd name="T27" fmla="*/ 62 h 147"/>
                  <a:gd name="T28" fmla="*/ 1 w 29"/>
                  <a:gd name="T29" fmla="*/ 49 h 147"/>
                  <a:gd name="T30" fmla="*/ 3 w 29"/>
                  <a:gd name="T31" fmla="*/ 37 h 147"/>
                  <a:gd name="T32" fmla="*/ 7 w 29"/>
                  <a:gd name="T33" fmla="*/ 27 h 147"/>
                  <a:gd name="T34" fmla="*/ 12 w 29"/>
                  <a:gd name="T35" fmla="*/ 16 h 147"/>
                  <a:gd name="T36" fmla="*/ 19 w 29"/>
                  <a:gd name="T37" fmla="*/ 7 h 147"/>
                  <a:gd name="T38" fmla="*/ 28 w 29"/>
                  <a:gd name="T39" fmla="*/ 0 h 147"/>
                  <a:gd name="T40" fmla="*/ 28 w 29"/>
                  <a:gd name="T41"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147">
                    <a:moveTo>
                      <a:pt x="28" y="0"/>
                    </a:moveTo>
                    <a:lnTo>
                      <a:pt x="28" y="0"/>
                    </a:lnTo>
                    <a:lnTo>
                      <a:pt x="29" y="11"/>
                    </a:lnTo>
                    <a:lnTo>
                      <a:pt x="29" y="21"/>
                    </a:lnTo>
                    <a:lnTo>
                      <a:pt x="29" y="44"/>
                    </a:lnTo>
                    <a:lnTo>
                      <a:pt x="28" y="69"/>
                    </a:lnTo>
                    <a:lnTo>
                      <a:pt x="22" y="93"/>
                    </a:lnTo>
                    <a:lnTo>
                      <a:pt x="14" y="132"/>
                    </a:lnTo>
                    <a:lnTo>
                      <a:pt x="10" y="147"/>
                    </a:lnTo>
                    <a:lnTo>
                      <a:pt x="10" y="147"/>
                    </a:lnTo>
                    <a:lnTo>
                      <a:pt x="5" y="128"/>
                    </a:lnTo>
                    <a:lnTo>
                      <a:pt x="1" y="109"/>
                    </a:lnTo>
                    <a:lnTo>
                      <a:pt x="0" y="86"/>
                    </a:lnTo>
                    <a:lnTo>
                      <a:pt x="0" y="62"/>
                    </a:lnTo>
                    <a:lnTo>
                      <a:pt x="1" y="49"/>
                    </a:lnTo>
                    <a:lnTo>
                      <a:pt x="3" y="37"/>
                    </a:lnTo>
                    <a:lnTo>
                      <a:pt x="7" y="27"/>
                    </a:lnTo>
                    <a:lnTo>
                      <a:pt x="12" y="16"/>
                    </a:lnTo>
                    <a:lnTo>
                      <a:pt x="19" y="7"/>
                    </a:lnTo>
                    <a:lnTo>
                      <a:pt x="28" y="0"/>
                    </a:lnTo>
                    <a:lnTo>
                      <a:pt x="28" y="0"/>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 name="Freeform 50"/>
              <p:cNvSpPr>
                <a:spLocks/>
              </p:cNvSpPr>
              <p:nvPr/>
            </p:nvSpPr>
            <p:spPr bwMode="auto">
              <a:xfrm>
                <a:off x="961" y="2692"/>
                <a:ext cx="112" cy="208"/>
              </a:xfrm>
              <a:custGeom>
                <a:avLst/>
                <a:gdLst>
                  <a:gd name="T0" fmla="*/ 121 w 224"/>
                  <a:gd name="T1" fmla="*/ 35 h 417"/>
                  <a:gd name="T2" fmla="*/ 123 w 224"/>
                  <a:gd name="T3" fmla="*/ 60 h 417"/>
                  <a:gd name="T4" fmla="*/ 132 w 224"/>
                  <a:gd name="T5" fmla="*/ 109 h 417"/>
                  <a:gd name="T6" fmla="*/ 135 w 224"/>
                  <a:gd name="T7" fmla="*/ 156 h 417"/>
                  <a:gd name="T8" fmla="*/ 139 w 224"/>
                  <a:gd name="T9" fmla="*/ 230 h 417"/>
                  <a:gd name="T10" fmla="*/ 144 w 224"/>
                  <a:gd name="T11" fmla="*/ 268 h 417"/>
                  <a:gd name="T12" fmla="*/ 158 w 224"/>
                  <a:gd name="T13" fmla="*/ 303 h 417"/>
                  <a:gd name="T14" fmla="*/ 168 w 224"/>
                  <a:gd name="T15" fmla="*/ 321 h 417"/>
                  <a:gd name="T16" fmla="*/ 182 w 224"/>
                  <a:gd name="T17" fmla="*/ 317 h 417"/>
                  <a:gd name="T18" fmla="*/ 202 w 224"/>
                  <a:gd name="T19" fmla="*/ 312 h 417"/>
                  <a:gd name="T20" fmla="*/ 212 w 224"/>
                  <a:gd name="T21" fmla="*/ 314 h 417"/>
                  <a:gd name="T22" fmla="*/ 221 w 224"/>
                  <a:gd name="T23" fmla="*/ 319 h 417"/>
                  <a:gd name="T24" fmla="*/ 223 w 224"/>
                  <a:gd name="T25" fmla="*/ 321 h 417"/>
                  <a:gd name="T26" fmla="*/ 207 w 224"/>
                  <a:gd name="T27" fmla="*/ 336 h 417"/>
                  <a:gd name="T28" fmla="*/ 216 w 224"/>
                  <a:gd name="T29" fmla="*/ 343 h 417"/>
                  <a:gd name="T30" fmla="*/ 223 w 224"/>
                  <a:gd name="T31" fmla="*/ 356 h 417"/>
                  <a:gd name="T32" fmla="*/ 224 w 224"/>
                  <a:gd name="T33" fmla="*/ 370 h 417"/>
                  <a:gd name="T34" fmla="*/ 221 w 224"/>
                  <a:gd name="T35" fmla="*/ 380 h 417"/>
                  <a:gd name="T36" fmla="*/ 217 w 224"/>
                  <a:gd name="T37" fmla="*/ 382 h 417"/>
                  <a:gd name="T38" fmla="*/ 196 w 224"/>
                  <a:gd name="T39" fmla="*/ 384 h 417"/>
                  <a:gd name="T40" fmla="*/ 196 w 224"/>
                  <a:gd name="T41" fmla="*/ 392 h 417"/>
                  <a:gd name="T42" fmla="*/ 191 w 224"/>
                  <a:gd name="T43" fmla="*/ 403 h 417"/>
                  <a:gd name="T44" fmla="*/ 184 w 224"/>
                  <a:gd name="T45" fmla="*/ 405 h 417"/>
                  <a:gd name="T46" fmla="*/ 168 w 224"/>
                  <a:gd name="T47" fmla="*/ 408 h 417"/>
                  <a:gd name="T48" fmla="*/ 161 w 224"/>
                  <a:gd name="T49" fmla="*/ 413 h 417"/>
                  <a:gd name="T50" fmla="*/ 149 w 224"/>
                  <a:gd name="T51" fmla="*/ 417 h 417"/>
                  <a:gd name="T52" fmla="*/ 142 w 224"/>
                  <a:gd name="T53" fmla="*/ 417 h 417"/>
                  <a:gd name="T54" fmla="*/ 133 w 224"/>
                  <a:gd name="T55" fmla="*/ 415 h 417"/>
                  <a:gd name="T56" fmla="*/ 125 w 224"/>
                  <a:gd name="T57" fmla="*/ 412 h 417"/>
                  <a:gd name="T58" fmla="*/ 111 w 224"/>
                  <a:gd name="T59" fmla="*/ 405 h 417"/>
                  <a:gd name="T60" fmla="*/ 105 w 224"/>
                  <a:gd name="T61" fmla="*/ 401 h 417"/>
                  <a:gd name="T62" fmla="*/ 93 w 224"/>
                  <a:gd name="T63" fmla="*/ 363 h 417"/>
                  <a:gd name="T64" fmla="*/ 72 w 224"/>
                  <a:gd name="T65" fmla="*/ 284 h 417"/>
                  <a:gd name="T66" fmla="*/ 41 w 224"/>
                  <a:gd name="T67" fmla="*/ 177 h 417"/>
                  <a:gd name="T68" fmla="*/ 30 w 224"/>
                  <a:gd name="T69" fmla="*/ 149 h 417"/>
                  <a:gd name="T70" fmla="*/ 7 w 224"/>
                  <a:gd name="T71" fmla="*/ 84 h 417"/>
                  <a:gd name="T72" fmla="*/ 0 w 224"/>
                  <a:gd name="T73" fmla="*/ 39 h 417"/>
                  <a:gd name="T74" fmla="*/ 2 w 224"/>
                  <a:gd name="T75" fmla="*/ 18 h 417"/>
                  <a:gd name="T76" fmla="*/ 6 w 224"/>
                  <a:gd name="T77" fmla="*/ 11 h 417"/>
                  <a:gd name="T78" fmla="*/ 16 w 224"/>
                  <a:gd name="T79" fmla="*/ 2 h 417"/>
                  <a:gd name="T80" fmla="*/ 34 w 224"/>
                  <a:gd name="T81" fmla="*/ 0 h 417"/>
                  <a:gd name="T82" fmla="*/ 65 w 224"/>
                  <a:gd name="T83" fmla="*/ 7 h 417"/>
                  <a:gd name="T84" fmla="*/ 104 w 224"/>
                  <a:gd name="T85" fmla="*/ 25 h 417"/>
                  <a:gd name="T86" fmla="*/ 121 w 224"/>
                  <a:gd name="T87" fmla="*/ 35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4" h="417">
                    <a:moveTo>
                      <a:pt x="121" y="35"/>
                    </a:moveTo>
                    <a:lnTo>
                      <a:pt x="121" y="35"/>
                    </a:lnTo>
                    <a:lnTo>
                      <a:pt x="121" y="49"/>
                    </a:lnTo>
                    <a:lnTo>
                      <a:pt x="123" y="60"/>
                    </a:lnTo>
                    <a:lnTo>
                      <a:pt x="126" y="81"/>
                    </a:lnTo>
                    <a:lnTo>
                      <a:pt x="132" y="109"/>
                    </a:lnTo>
                    <a:lnTo>
                      <a:pt x="135" y="156"/>
                    </a:lnTo>
                    <a:lnTo>
                      <a:pt x="135" y="156"/>
                    </a:lnTo>
                    <a:lnTo>
                      <a:pt x="137" y="209"/>
                    </a:lnTo>
                    <a:lnTo>
                      <a:pt x="139" y="230"/>
                    </a:lnTo>
                    <a:lnTo>
                      <a:pt x="140" y="249"/>
                    </a:lnTo>
                    <a:lnTo>
                      <a:pt x="144" y="268"/>
                    </a:lnTo>
                    <a:lnTo>
                      <a:pt x="149" y="286"/>
                    </a:lnTo>
                    <a:lnTo>
                      <a:pt x="158" y="303"/>
                    </a:lnTo>
                    <a:lnTo>
                      <a:pt x="168" y="321"/>
                    </a:lnTo>
                    <a:lnTo>
                      <a:pt x="168" y="321"/>
                    </a:lnTo>
                    <a:lnTo>
                      <a:pt x="174" y="321"/>
                    </a:lnTo>
                    <a:lnTo>
                      <a:pt x="182" y="317"/>
                    </a:lnTo>
                    <a:lnTo>
                      <a:pt x="193" y="314"/>
                    </a:lnTo>
                    <a:lnTo>
                      <a:pt x="202" y="312"/>
                    </a:lnTo>
                    <a:lnTo>
                      <a:pt x="202" y="312"/>
                    </a:lnTo>
                    <a:lnTo>
                      <a:pt x="212" y="314"/>
                    </a:lnTo>
                    <a:lnTo>
                      <a:pt x="217" y="315"/>
                    </a:lnTo>
                    <a:lnTo>
                      <a:pt x="221" y="319"/>
                    </a:lnTo>
                    <a:lnTo>
                      <a:pt x="223" y="321"/>
                    </a:lnTo>
                    <a:lnTo>
                      <a:pt x="223" y="321"/>
                    </a:lnTo>
                    <a:lnTo>
                      <a:pt x="217" y="324"/>
                    </a:lnTo>
                    <a:lnTo>
                      <a:pt x="207" y="336"/>
                    </a:lnTo>
                    <a:lnTo>
                      <a:pt x="207" y="336"/>
                    </a:lnTo>
                    <a:lnTo>
                      <a:pt x="216" y="343"/>
                    </a:lnTo>
                    <a:lnTo>
                      <a:pt x="221" y="350"/>
                    </a:lnTo>
                    <a:lnTo>
                      <a:pt x="223" y="356"/>
                    </a:lnTo>
                    <a:lnTo>
                      <a:pt x="223" y="356"/>
                    </a:lnTo>
                    <a:lnTo>
                      <a:pt x="224" y="370"/>
                    </a:lnTo>
                    <a:lnTo>
                      <a:pt x="223" y="377"/>
                    </a:lnTo>
                    <a:lnTo>
                      <a:pt x="221" y="380"/>
                    </a:lnTo>
                    <a:lnTo>
                      <a:pt x="217" y="382"/>
                    </a:lnTo>
                    <a:lnTo>
                      <a:pt x="217" y="382"/>
                    </a:lnTo>
                    <a:lnTo>
                      <a:pt x="202" y="384"/>
                    </a:lnTo>
                    <a:lnTo>
                      <a:pt x="196" y="384"/>
                    </a:lnTo>
                    <a:lnTo>
                      <a:pt x="196" y="384"/>
                    </a:lnTo>
                    <a:lnTo>
                      <a:pt x="196" y="392"/>
                    </a:lnTo>
                    <a:lnTo>
                      <a:pt x="195" y="398"/>
                    </a:lnTo>
                    <a:lnTo>
                      <a:pt x="191" y="403"/>
                    </a:lnTo>
                    <a:lnTo>
                      <a:pt x="191" y="403"/>
                    </a:lnTo>
                    <a:lnTo>
                      <a:pt x="184" y="405"/>
                    </a:lnTo>
                    <a:lnTo>
                      <a:pt x="177" y="406"/>
                    </a:lnTo>
                    <a:lnTo>
                      <a:pt x="168" y="408"/>
                    </a:lnTo>
                    <a:lnTo>
                      <a:pt x="168" y="408"/>
                    </a:lnTo>
                    <a:lnTo>
                      <a:pt x="161" y="413"/>
                    </a:lnTo>
                    <a:lnTo>
                      <a:pt x="156" y="417"/>
                    </a:lnTo>
                    <a:lnTo>
                      <a:pt x="149" y="417"/>
                    </a:lnTo>
                    <a:lnTo>
                      <a:pt x="149" y="417"/>
                    </a:lnTo>
                    <a:lnTo>
                      <a:pt x="142" y="417"/>
                    </a:lnTo>
                    <a:lnTo>
                      <a:pt x="137" y="417"/>
                    </a:lnTo>
                    <a:lnTo>
                      <a:pt x="133" y="415"/>
                    </a:lnTo>
                    <a:lnTo>
                      <a:pt x="133" y="415"/>
                    </a:lnTo>
                    <a:lnTo>
                      <a:pt x="125" y="412"/>
                    </a:lnTo>
                    <a:lnTo>
                      <a:pt x="118" y="410"/>
                    </a:lnTo>
                    <a:lnTo>
                      <a:pt x="111" y="405"/>
                    </a:lnTo>
                    <a:lnTo>
                      <a:pt x="111" y="405"/>
                    </a:lnTo>
                    <a:lnTo>
                      <a:pt x="105" y="401"/>
                    </a:lnTo>
                    <a:lnTo>
                      <a:pt x="102" y="391"/>
                    </a:lnTo>
                    <a:lnTo>
                      <a:pt x="93" y="363"/>
                    </a:lnTo>
                    <a:lnTo>
                      <a:pt x="72" y="284"/>
                    </a:lnTo>
                    <a:lnTo>
                      <a:pt x="72" y="284"/>
                    </a:lnTo>
                    <a:lnTo>
                      <a:pt x="51" y="219"/>
                    </a:lnTo>
                    <a:lnTo>
                      <a:pt x="41" y="177"/>
                    </a:lnTo>
                    <a:lnTo>
                      <a:pt x="41" y="177"/>
                    </a:lnTo>
                    <a:lnTo>
                      <a:pt x="30" y="149"/>
                    </a:lnTo>
                    <a:lnTo>
                      <a:pt x="14" y="107"/>
                    </a:lnTo>
                    <a:lnTo>
                      <a:pt x="7" y="84"/>
                    </a:lnTo>
                    <a:lnTo>
                      <a:pt x="2" y="62"/>
                    </a:lnTo>
                    <a:lnTo>
                      <a:pt x="0" y="39"/>
                    </a:lnTo>
                    <a:lnTo>
                      <a:pt x="0" y="28"/>
                    </a:lnTo>
                    <a:lnTo>
                      <a:pt x="2" y="18"/>
                    </a:lnTo>
                    <a:lnTo>
                      <a:pt x="2" y="18"/>
                    </a:lnTo>
                    <a:lnTo>
                      <a:pt x="6" y="11"/>
                    </a:lnTo>
                    <a:lnTo>
                      <a:pt x="9" y="6"/>
                    </a:lnTo>
                    <a:lnTo>
                      <a:pt x="16" y="2"/>
                    </a:lnTo>
                    <a:lnTo>
                      <a:pt x="25" y="0"/>
                    </a:lnTo>
                    <a:lnTo>
                      <a:pt x="34" y="0"/>
                    </a:lnTo>
                    <a:lnTo>
                      <a:pt x="44" y="2"/>
                    </a:lnTo>
                    <a:lnTo>
                      <a:pt x="65" y="7"/>
                    </a:lnTo>
                    <a:lnTo>
                      <a:pt x="86" y="16"/>
                    </a:lnTo>
                    <a:lnTo>
                      <a:pt x="104" y="25"/>
                    </a:lnTo>
                    <a:lnTo>
                      <a:pt x="121" y="35"/>
                    </a:lnTo>
                    <a:lnTo>
                      <a:pt x="121" y="35"/>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 name="Freeform 51"/>
              <p:cNvSpPr>
                <a:spLocks/>
              </p:cNvSpPr>
              <p:nvPr/>
            </p:nvSpPr>
            <p:spPr bwMode="auto">
              <a:xfrm>
                <a:off x="948" y="2668"/>
                <a:ext cx="79" cy="63"/>
              </a:xfrm>
              <a:custGeom>
                <a:avLst/>
                <a:gdLst>
                  <a:gd name="T0" fmla="*/ 151 w 158"/>
                  <a:gd name="T1" fmla="*/ 28 h 126"/>
                  <a:gd name="T2" fmla="*/ 151 w 158"/>
                  <a:gd name="T3" fmla="*/ 28 h 126"/>
                  <a:gd name="T4" fmla="*/ 149 w 158"/>
                  <a:gd name="T5" fmla="*/ 21 h 126"/>
                  <a:gd name="T6" fmla="*/ 145 w 158"/>
                  <a:gd name="T7" fmla="*/ 14 h 126"/>
                  <a:gd name="T8" fmla="*/ 142 w 158"/>
                  <a:gd name="T9" fmla="*/ 9 h 126"/>
                  <a:gd name="T10" fmla="*/ 135 w 158"/>
                  <a:gd name="T11" fmla="*/ 5 h 126"/>
                  <a:gd name="T12" fmla="*/ 128 w 158"/>
                  <a:gd name="T13" fmla="*/ 4 h 126"/>
                  <a:gd name="T14" fmla="*/ 121 w 158"/>
                  <a:gd name="T15" fmla="*/ 2 h 126"/>
                  <a:gd name="T16" fmla="*/ 103 w 158"/>
                  <a:gd name="T17" fmla="*/ 0 h 126"/>
                  <a:gd name="T18" fmla="*/ 84 w 158"/>
                  <a:gd name="T19" fmla="*/ 2 h 126"/>
                  <a:gd name="T20" fmla="*/ 67 w 158"/>
                  <a:gd name="T21" fmla="*/ 5 h 126"/>
                  <a:gd name="T22" fmla="*/ 42 w 158"/>
                  <a:gd name="T23" fmla="*/ 9 h 126"/>
                  <a:gd name="T24" fmla="*/ 42 w 158"/>
                  <a:gd name="T25" fmla="*/ 9 h 126"/>
                  <a:gd name="T26" fmla="*/ 26 w 158"/>
                  <a:gd name="T27" fmla="*/ 14 h 126"/>
                  <a:gd name="T28" fmla="*/ 19 w 158"/>
                  <a:gd name="T29" fmla="*/ 18 h 126"/>
                  <a:gd name="T30" fmla="*/ 12 w 158"/>
                  <a:gd name="T31" fmla="*/ 23 h 126"/>
                  <a:gd name="T32" fmla="*/ 7 w 158"/>
                  <a:gd name="T33" fmla="*/ 28 h 126"/>
                  <a:gd name="T34" fmla="*/ 4 w 158"/>
                  <a:gd name="T35" fmla="*/ 35 h 126"/>
                  <a:gd name="T36" fmla="*/ 0 w 158"/>
                  <a:gd name="T37" fmla="*/ 42 h 126"/>
                  <a:gd name="T38" fmla="*/ 0 w 158"/>
                  <a:gd name="T39" fmla="*/ 49 h 126"/>
                  <a:gd name="T40" fmla="*/ 0 w 158"/>
                  <a:gd name="T41" fmla="*/ 49 h 126"/>
                  <a:gd name="T42" fmla="*/ 2 w 158"/>
                  <a:gd name="T43" fmla="*/ 68 h 126"/>
                  <a:gd name="T44" fmla="*/ 9 w 158"/>
                  <a:gd name="T45" fmla="*/ 93 h 126"/>
                  <a:gd name="T46" fmla="*/ 18 w 158"/>
                  <a:gd name="T47" fmla="*/ 114 h 126"/>
                  <a:gd name="T48" fmla="*/ 21 w 158"/>
                  <a:gd name="T49" fmla="*/ 121 h 126"/>
                  <a:gd name="T50" fmla="*/ 26 w 158"/>
                  <a:gd name="T51" fmla="*/ 124 h 126"/>
                  <a:gd name="T52" fmla="*/ 26 w 158"/>
                  <a:gd name="T53" fmla="*/ 124 h 126"/>
                  <a:gd name="T54" fmla="*/ 35 w 158"/>
                  <a:gd name="T55" fmla="*/ 126 h 126"/>
                  <a:gd name="T56" fmla="*/ 49 w 158"/>
                  <a:gd name="T57" fmla="*/ 126 h 126"/>
                  <a:gd name="T58" fmla="*/ 88 w 158"/>
                  <a:gd name="T59" fmla="*/ 123 h 126"/>
                  <a:gd name="T60" fmla="*/ 152 w 158"/>
                  <a:gd name="T61" fmla="*/ 116 h 126"/>
                  <a:gd name="T62" fmla="*/ 152 w 158"/>
                  <a:gd name="T63" fmla="*/ 116 h 126"/>
                  <a:gd name="T64" fmla="*/ 154 w 158"/>
                  <a:gd name="T65" fmla="*/ 116 h 126"/>
                  <a:gd name="T66" fmla="*/ 156 w 158"/>
                  <a:gd name="T67" fmla="*/ 112 h 126"/>
                  <a:gd name="T68" fmla="*/ 158 w 158"/>
                  <a:gd name="T69" fmla="*/ 105 h 126"/>
                  <a:gd name="T70" fmla="*/ 158 w 158"/>
                  <a:gd name="T71" fmla="*/ 93 h 126"/>
                  <a:gd name="T72" fmla="*/ 156 w 158"/>
                  <a:gd name="T73" fmla="*/ 79 h 126"/>
                  <a:gd name="T74" fmla="*/ 152 w 158"/>
                  <a:gd name="T75" fmla="*/ 49 h 126"/>
                  <a:gd name="T76" fmla="*/ 151 w 158"/>
                  <a:gd name="T77" fmla="*/ 28 h 126"/>
                  <a:gd name="T78" fmla="*/ 151 w 158"/>
                  <a:gd name="T79" fmla="*/ 2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 h="126">
                    <a:moveTo>
                      <a:pt x="151" y="28"/>
                    </a:moveTo>
                    <a:lnTo>
                      <a:pt x="151" y="28"/>
                    </a:lnTo>
                    <a:lnTo>
                      <a:pt x="149" y="21"/>
                    </a:lnTo>
                    <a:lnTo>
                      <a:pt x="145" y="14"/>
                    </a:lnTo>
                    <a:lnTo>
                      <a:pt x="142" y="9"/>
                    </a:lnTo>
                    <a:lnTo>
                      <a:pt x="135" y="5"/>
                    </a:lnTo>
                    <a:lnTo>
                      <a:pt x="128" y="4"/>
                    </a:lnTo>
                    <a:lnTo>
                      <a:pt x="121" y="2"/>
                    </a:lnTo>
                    <a:lnTo>
                      <a:pt x="103" y="0"/>
                    </a:lnTo>
                    <a:lnTo>
                      <a:pt x="84" y="2"/>
                    </a:lnTo>
                    <a:lnTo>
                      <a:pt x="67" y="5"/>
                    </a:lnTo>
                    <a:lnTo>
                      <a:pt x="42" y="9"/>
                    </a:lnTo>
                    <a:lnTo>
                      <a:pt x="42" y="9"/>
                    </a:lnTo>
                    <a:lnTo>
                      <a:pt x="26" y="14"/>
                    </a:lnTo>
                    <a:lnTo>
                      <a:pt x="19" y="18"/>
                    </a:lnTo>
                    <a:lnTo>
                      <a:pt x="12" y="23"/>
                    </a:lnTo>
                    <a:lnTo>
                      <a:pt x="7" y="28"/>
                    </a:lnTo>
                    <a:lnTo>
                      <a:pt x="4" y="35"/>
                    </a:lnTo>
                    <a:lnTo>
                      <a:pt x="0" y="42"/>
                    </a:lnTo>
                    <a:lnTo>
                      <a:pt x="0" y="49"/>
                    </a:lnTo>
                    <a:lnTo>
                      <a:pt x="0" y="49"/>
                    </a:lnTo>
                    <a:lnTo>
                      <a:pt x="2" y="68"/>
                    </a:lnTo>
                    <a:lnTo>
                      <a:pt x="9" y="93"/>
                    </a:lnTo>
                    <a:lnTo>
                      <a:pt x="18" y="114"/>
                    </a:lnTo>
                    <a:lnTo>
                      <a:pt x="21" y="121"/>
                    </a:lnTo>
                    <a:lnTo>
                      <a:pt x="26" y="124"/>
                    </a:lnTo>
                    <a:lnTo>
                      <a:pt x="26" y="124"/>
                    </a:lnTo>
                    <a:lnTo>
                      <a:pt x="35" y="126"/>
                    </a:lnTo>
                    <a:lnTo>
                      <a:pt x="49" y="126"/>
                    </a:lnTo>
                    <a:lnTo>
                      <a:pt x="88" y="123"/>
                    </a:lnTo>
                    <a:lnTo>
                      <a:pt x="152" y="116"/>
                    </a:lnTo>
                    <a:lnTo>
                      <a:pt x="152" y="116"/>
                    </a:lnTo>
                    <a:lnTo>
                      <a:pt x="154" y="116"/>
                    </a:lnTo>
                    <a:lnTo>
                      <a:pt x="156" y="112"/>
                    </a:lnTo>
                    <a:lnTo>
                      <a:pt x="158" y="105"/>
                    </a:lnTo>
                    <a:lnTo>
                      <a:pt x="158" y="93"/>
                    </a:lnTo>
                    <a:lnTo>
                      <a:pt x="156" y="79"/>
                    </a:lnTo>
                    <a:lnTo>
                      <a:pt x="152" y="49"/>
                    </a:lnTo>
                    <a:lnTo>
                      <a:pt x="151" y="28"/>
                    </a:lnTo>
                    <a:lnTo>
                      <a:pt x="151" y="28"/>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 name="Freeform 52"/>
              <p:cNvSpPr>
                <a:spLocks/>
              </p:cNvSpPr>
              <p:nvPr/>
            </p:nvSpPr>
            <p:spPr bwMode="auto">
              <a:xfrm>
                <a:off x="1198" y="2686"/>
                <a:ext cx="110" cy="215"/>
              </a:xfrm>
              <a:custGeom>
                <a:avLst/>
                <a:gdLst>
                  <a:gd name="T0" fmla="*/ 218 w 218"/>
                  <a:gd name="T1" fmla="*/ 32 h 431"/>
                  <a:gd name="T2" fmla="*/ 206 w 218"/>
                  <a:gd name="T3" fmla="*/ 88 h 431"/>
                  <a:gd name="T4" fmla="*/ 190 w 218"/>
                  <a:gd name="T5" fmla="*/ 140 h 431"/>
                  <a:gd name="T6" fmla="*/ 161 w 218"/>
                  <a:gd name="T7" fmla="*/ 215 h 431"/>
                  <a:gd name="T8" fmla="*/ 154 w 218"/>
                  <a:gd name="T9" fmla="*/ 238 h 431"/>
                  <a:gd name="T10" fmla="*/ 148 w 218"/>
                  <a:gd name="T11" fmla="*/ 278 h 431"/>
                  <a:gd name="T12" fmla="*/ 145 w 218"/>
                  <a:gd name="T13" fmla="*/ 298 h 431"/>
                  <a:gd name="T14" fmla="*/ 129 w 218"/>
                  <a:gd name="T15" fmla="*/ 368 h 431"/>
                  <a:gd name="T16" fmla="*/ 127 w 218"/>
                  <a:gd name="T17" fmla="*/ 380 h 431"/>
                  <a:gd name="T18" fmla="*/ 119 w 218"/>
                  <a:gd name="T19" fmla="*/ 408 h 431"/>
                  <a:gd name="T20" fmla="*/ 108 w 218"/>
                  <a:gd name="T21" fmla="*/ 422 h 431"/>
                  <a:gd name="T22" fmla="*/ 103 w 218"/>
                  <a:gd name="T23" fmla="*/ 427 h 431"/>
                  <a:gd name="T24" fmla="*/ 92 w 218"/>
                  <a:gd name="T25" fmla="*/ 431 h 431"/>
                  <a:gd name="T26" fmla="*/ 82 w 218"/>
                  <a:gd name="T27" fmla="*/ 425 h 431"/>
                  <a:gd name="T28" fmla="*/ 80 w 218"/>
                  <a:gd name="T29" fmla="*/ 424 h 431"/>
                  <a:gd name="T30" fmla="*/ 73 w 218"/>
                  <a:gd name="T31" fmla="*/ 429 h 431"/>
                  <a:gd name="T32" fmla="*/ 66 w 218"/>
                  <a:gd name="T33" fmla="*/ 431 h 431"/>
                  <a:gd name="T34" fmla="*/ 52 w 218"/>
                  <a:gd name="T35" fmla="*/ 427 h 431"/>
                  <a:gd name="T36" fmla="*/ 47 w 218"/>
                  <a:gd name="T37" fmla="*/ 422 h 431"/>
                  <a:gd name="T38" fmla="*/ 35 w 218"/>
                  <a:gd name="T39" fmla="*/ 425 h 431"/>
                  <a:gd name="T40" fmla="*/ 28 w 218"/>
                  <a:gd name="T41" fmla="*/ 424 h 431"/>
                  <a:gd name="T42" fmla="*/ 24 w 218"/>
                  <a:gd name="T43" fmla="*/ 418 h 431"/>
                  <a:gd name="T44" fmla="*/ 22 w 218"/>
                  <a:gd name="T45" fmla="*/ 404 h 431"/>
                  <a:gd name="T46" fmla="*/ 19 w 218"/>
                  <a:gd name="T47" fmla="*/ 404 h 431"/>
                  <a:gd name="T48" fmla="*/ 5 w 218"/>
                  <a:gd name="T49" fmla="*/ 399 h 431"/>
                  <a:gd name="T50" fmla="*/ 1 w 218"/>
                  <a:gd name="T51" fmla="*/ 390 h 431"/>
                  <a:gd name="T52" fmla="*/ 0 w 218"/>
                  <a:gd name="T53" fmla="*/ 382 h 431"/>
                  <a:gd name="T54" fmla="*/ 5 w 218"/>
                  <a:gd name="T55" fmla="*/ 368 h 431"/>
                  <a:gd name="T56" fmla="*/ 8 w 218"/>
                  <a:gd name="T57" fmla="*/ 364 h 431"/>
                  <a:gd name="T58" fmla="*/ 29 w 218"/>
                  <a:gd name="T59" fmla="*/ 348 h 431"/>
                  <a:gd name="T60" fmla="*/ 35 w 218"/>
                  <a:gd name="T61" fmla="*/ 343 h 431"/>
                  <a:gd name="T62" fmla="*/ 38 w 218"/>
                  <a:gd name="T63" fmla="*/ 329 h 431"/>
                  <a:gd name="T64" fmla="*/ 38 w 218"/>
                  <a:gd name="T65" fmla="*/ 322 h 431"/>
                  <a:gd name="T66" fmla="*/ 31 w 218"/>
                  <a:gd name="T67" fmla="*/ 317 h 431"/>
                  <a:gd name="T68" fmla="*/ 26 w 218"/>
                  <a:gd name="T69" fmla="*/ 315 h 431"/>
                  <a:gd name="T70" fmla="*/ 28 w 218"/>
                  <a:gd name="T71" fmla="*/ 305 h 431"/>
                  <a:gd name="T72" fmla="*/ 38 w 218"/>
                  <a:gd name="T73" fmla="*/ 291 h 431"/>
                  <a:gd name="T74" fmla="*/ 42 w 218"/>
                  <a:gd name="T75" fmla="*/ 285 h 431"/>
                  <a:gd name="T76" fmla="*/ 63 w 218"/>
                  <a:gd name="T77" fmla="*/ 277 h 431"/>
                  <a:gd name="T78" fmla="*/ 70 w 218"/>
                  <a:gd name="T79" fmla="*/ 270 h 431"/>
                  <a:gd name="T80" fmla="*/ 77 w 218"/>
                  <a:gd name="T81" fmla="*/ 254 h 431"/>
                  <a:gd name="T82" fmla="*/ 80 w 218"/>
                  <a:gd name="T83" fmla="*/ 242 h 431"/>
                  <a:gd name="T84" fmla="*/ 84 w 218"/>
                  <a:gd name="T85" fmla="*/ 184 h 431"/>
                  <a:gd name="T86" fmla="*/ 89 w 218"/>
                  <a:gd name="T87" fmla="*/ 123 h 431"/>
                  <a:gd name="T88" fmla="*/ 91 w 218"/>
                  <a:gd name="T89" fmla="*/ 109 h 431"/>
                  <a:gd name="T90" fmla="*/ 115 w 218"/>
                  <a:gd name="T91" fmla="*/ 2 h 431"/>
                  <a:gd name="T92" fmla="*/ 143 w 218"/>
                  <a:gd name="T93" fmla="*/ 0 h 431"/>
                  <a:gd name="T94" fmla="*/ 178 w 218"/>
                  <a:gd name="T95" fmla="*/ 4 h 431"/>
                  <a:gd name="T96" fmla="*/ 203 w 218"/>
                  <a:gd name="T97" fmla="*/ 14 h 431"/>
                  <a:gd name="T98" fmla="*/ 215 w 218"/>
                  <a:gd name="T99" fmla="*/ 25 h 431"/>
                  <a:gd name="T100" fmla="*/ 218 w 218"/>
                  <a:gd name="T101" fmla="*/ 32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8" h="431">
                    <a:moveTo>
                      <a:pt x="218" y="32"/>
                    </a:moveTo>
                    <a:lnTo>
                      <a:pt x="218" y="32"/>
                    </a:lnTo>
                    <a:lnTo>
                      <a:pt x="213" y="61"/>
                    </a:lnTo>
                    <a:lnTo>
                      <a:pt x="206" y="88"/>
                    </a:lnTo>
                    <a:lnTo>
                      <a:pt x="199" y="116"/>
                    </a:lnTo>
                    <a:lnTo>
                      <a:pt x="190" y="140"/>
                    </a:lnTo>
                    <a:lnTo>
                      <a:pt x="175" y="184"/>
                    </a:lnTo>
                    <a:lnTo>
                      <a:pt x="161" y="215"/>
                    </a:lnTo>
                    <a:lnTo>
                      <a:pt x="161" y="215"/>
                    </a:lnTo>
                    <a:lnTo>
                      <a:pt x="154" y="238"/>
                    </a:lnTo>
                    <a:lnTo>
                      <a:pt x="150" y="259"/>
                    </a:lnTo>
                    <a:lnTo>
                      <a:pt x="148" y="278"/>
                    </a:lnTo>
                    <a:lnTo>
                      <a:pt x="145" y="298"/>
                    </a:lnTo>
                    <a:lnTo>
                      <a:pt x="145" y="298"/>
                    </a:lnTo>
                    <a:lnTo>
                      <a:pt x="136" y="336"/>
                    </a:lnTo>
                    <a:lnTo>
                      <a:pt x="129" y="368"/>
                    </a:lnTo>
                    <a:lnTo>
                      <a:pt x="129" y="368"/>
                    </a:lnTo>
                    <a:lnTo>
                      <a:pt x="127" y="380"/>
                    </a:lnTo>
                    <a:lnTo>
                      <a:pt x="126" y="394"/>
                    </a:lnTo>
                    <a:lnTo>
                      <a:pt x="119" y="408"/>
                    </a:lnTo>
                    <a:lnTo>
                      <a:pt x="115" y="415"/>
                    </a:lnTo>
                    <a:lnTo>
                      <a:pt x="108" y="422"/>
                    </a:lnTo>
                    <a:lnTo>
                      <a:pt x="108" y="422"/>
                    </a:lnTo>
                    <a:lnTo>
                      <a:pt x="103" y="427"/>
                    </a:lnTo>
                    <a:lnTo>
                      <a:pt x="96" y="429"/>
                    </a:lnTo>
                    <a:lnTo>
                      <a:pt x="92" y="431"/>
                    </a:lnTo>
                    <a:lnTo>
                      <a:pt x="87" y="429"/>
                    </a:lnTo>
                    <a:lnTo>
                      <a:pt x="82" y="425"/>
                    </a:lnTo>
                    <a:lnTo>
                      <a:pt x="80" y="424"/>
                    </a:lnTo>
                    <a:lnTo>
                      <a:pt x="80" y="424"/>
                    </a:lnTo>
                    <a:lnTo>
                      <a:pt x="77" y="427"/>
                    </a:lnTo>
                    <a:lnTo>
                      <a:pt x="73" y="429"/>
                    </a:lnTo>
                    <a:lnTo>
                      <a:pt x="66" y="431"/>
                    </a:lnTo>
                    <a:lnTo>
                      <a:pt x="66" y="431"/>
                    </a:lnTo>
                    <a:lnTo>
                      <a:pt x="59" y="431"/>
                    </a:lnTo>
                    <a:lnTo>
                      <a:pt x="52" y="427"/>
                    </a:lnTo>
                    <a:lnTo>
                      <a:pt x="47" y="422"/>
                    </a:lnTo>
                    <a:lnTo>
                      <a:pt x="47" y="422"/>
                    </a:lnTo>
                    <a:lnTo>
                      <a:pt x="40" y="425"/>
                    </a:lnTo>
                    <a:lnTo>
                      <a:pt x="35" y="425"/>
                    </a:lnTo>
                    <a:lnTo>
                      <a:pt x="31" y="425"/>
                    </a:lnTo>
                    <a:lnTo>
                      <a:pt x="28" y="424"/>
                    </a:lnTo>
                    <a:lnTo>
                      <a:pt x="28" y="424"/>
                    </a:lnTo>
                    <a:lnTo>
                      <a:pt x="24" y="418"/>
                    </a:lnTo>
                    <a:lnTo>
                      <a:pt x="22" y="411"/>
                    </a:lnTo>
                    <a:lnTo>
                      <a:pt x="22" y="404"/>
                    </a:lnTo>
                    <a:lnTo>
                      <a:pt x="22" y="404"/>
                    </a:lnTo>
                    <a:lnTo>
                      <a:pt x="19" y="404"/>
                    </a:lnTo>
                    <a:lnTo>
                      <a:pt x="12" y="403"/>
                    </a:lnTo>
                    <a:lnTo>
                      <a:pt x="5" y="399"/>
                    </a:lnTo>
                    <a:lnTo>
                      <a:pt x="3" y="396"/>
                    </a:lnTo>
                    <a:lnTo>
                      <a:pt x="1" y="390"/>
                    </a:lnTo>
                    <a:lnTo>
                      <a:pt x="1" y="390"/>
                    </a:lnTo>
                    <a:lnTo>
                      <a:pt x="0" y="382"/>
                    </a:lnTo>
                    <a:lnTo>
                      <a:pt x="1" y="375"/>
                    </a:lnTo>
                    <a:lnTo>
                      <a:pt x="5" y="368"/>
                    </a:lnTo>
                    <a:lnTo>
                      <a:pt x="8" y="364"/>
                    </a:lnTo>
                    <a:lnTo>
                      <a:pt x="8" y="364"/>
                    </a:lnTo>
                    <a:lnTo>
                      <a:pt x="21" y="354"/>
                    </a:lnTo>
                    <a:lnTo>
                      <a:pt x="29" y="348"/>
                    </a:lnTo>
                    <a:lnTo>
                      <a:pt x="35" y="343"/>
                    </a:lnTo>
                    <a:lnTo>
                      <a:pt x="35" y="343"/>
                    </a:lnTo>
                    <a:lnTo>
                      <a:pt x="38" y="336"/>
                    </a:lnTo>
                    <a:lnTo>
                      <a:pt x="38" y="329"/>
                    </a:lnTo>
                    <a:lnTo>
                      <a:pt x="38" y="322"/>
                    </a:lnTo>
                    <a:lnTo>
                      <a:pt x="38" y="322"/>
                    </a:lnTo>
                    <a:lnTo>
                      <a:pt x="36" y="320"/>
                    </a:lnTo>
                    <a:lnTo>
                      <a:pt x="31" y="317"/>
                    </a:lnTo>
                    <a:lnTo>
                      <a:pt x="26" y="315"/>
                    </a:lnTo>
                    <a:lnTo>
                      <a:pt x="26" y="315"/>
                    </a:lnTo>
                    <a:lnTo>
                      <a:pt x="26" y="312"/>
                    </a:lnTo>
                    <a:lnTo>
                      <a:pt x="28" y="305"/>
                    </a:lnTo>
                    <a:lnTo>
                      <a:pt x="33" y="294"/>
                    </a:lnTo>
                    <a:lnTo>
                      <a:pt x="38" y="291"/>
                    </a:lnTo>
                    <a:lnTo>
                      <a:pt x="42" y="285"/>
                    </a:lnTo>
                    <a:lnTo>
                      <a:pt x="42" y="285"/>
                    </a:lnTo>
                    <a:lnTo>
                      <a:pt x="52" y="282"/>
                    </a:lnTo>
                    <a:lnTo>
                      <a:pt x="63" y="277"/>
                    </a:lnTo>
                    <a:lnTo>
                      <a:pt x="66" y="273"/>
                    </a:lnTo>
                    <a:lnTo>
                      <a:pt x="70" y="270"/>
                    </a:lnTo>
                    <a:lnTo>
                      <a:pt x="73" y="263"/>
                    </a:lnTo>
                    <a:lnTo>
                      <a:pt x="77" y="254"/>
                    </a:lnTo>
                    <a:lnTo>
                      <a:pt x="77" y="254"/>
                    </a:lnTo>
                    <a:lnTo>
                      <a:pt x="80" y="242"/>
                    </a:lnTo>
                    <a:lnTo>
                      <a:pt x="82" y="224"/>
                    </a:lnTo>
                    <a:lnTo>
                      <a:pt x="84" y="184"/>
                    </a:lnTo>
                    <a:lnTo>
                      <a:pt x="87" y="142"/>
                    </a:lnTo>
                    <a:lnTo>
                      <a:pt x="89" y="123"/>
                    </a:lnTo>
                    <a:lnTo>
                      <a:pt x="91" y="109"/>
                    </a:lnTo>
                    <a:lnTo>
                      <a:pt x="91" y="109"/>
                    </a:lnTo>
                    <a:lnTo>
                      <a:pt x="115" y="2"/>
                    </a:lnTo>
                    <a:lnTo>
                      <a:pt x="115" y="2"/>
                    </a:lnTo>
                    <a:lnTo>
                      <a:pt x="129" y="2"/>
                    </a:lnTo>
                    <a:lnTo>
                      <a:pt x="143" y="0"/>
                    </a:lnTo>
                    <a:lnTo>
                      <a:pt x="161" y="2"/>
                    </a:lnTo>
                    <a:lnTo>
                      <a:pt x="178" y="4"/>
                    </a:lnTo>
                    <a:lnTo>
                      <a:pt x="196" y="9"/>
                    </a:lnTo>
                    <a:lnTo>
                      <a:pt x="203" y="14"/>
                    </a:lnTo>
                    <a:lnTo>
                      <a:pt x="210" y="19"/>
                    </a:lnTo>
                    <a:lnTo>
                      <a:pt x="215" y="25"/>
                    </a:lnTo>
                    <a:lnTo>
                      <a:pt x="218" y="32"/>
                    </a:lnTo>
                    <a:lnTo>
                      <a:pt x="218" y="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 name="Freeform 53"/>
              <p:cNvSpPr>
                <a:spLocks/>
              </p:cNvSpPr>
              <p:nvPr/>
            </p:nvSpPr>
            <p:spPr bwMode="auto">
              <a:xfrm>
                <a:off x="1244" y="2653"/>
                <a:ext cx="75" cy="68"/>
              </a:xfrm>
              <a:custGeom>
                <a:avLst/>
                <a:gdLst>
                  <a:gd name="T0" fmla="*/ 117 w 150"/>
                  <a:gd name="T1" fmla="*/ 0 h 137"/>
                  <a:gd name="T2" fmla="*/ 117 w 150"/>
                  <a:gd name="T3" fmla="*/ 0 h 137"/>
                  <a:gd name="T4" fmla="*/ 78 w 150"/>
                  <a:gd name="T5" fmla="*/ 6 h 137"/>
                  <a:gd name="T6" fmla="*/ 47 w 150"/>
                  <a:gd name="T7" fmla="*/ 11 h 137"/>
                  <a:gd name="T8" fmla="*/ 17 w 150"/>
                  <a:gd name="T9" fmla="*/ 18 h 137"/>
                  <a:gd name="T10" fmla="*/ 17 w 150"/>
                  <a:gd name="T11" fmla="*/ 18 h 137"/>
                  <a:gd name="T12" fmla="*/ 8 w 150"/>
                  <a:gd name="T13" fmla="*/ 62 h 137"/>
                  <a:gd name="T14" fmla="*/ 3 w 150"/>
                  <a:gd name="T15" fmla="*/ 93 h 137"/>
                  <a:gd name="T16" fmla="*/ 0 w 150"/>
                  <a:gd name="T17" fmla="*/ 114 h 137"/>
                  <a:gd name="T18" fmla="*/ 0 w 150"/>
                  <a:gd name="T19" fmla="*/ 114 h 137"/>
                  <a:gd name="T20" fmla="*/ 1 w 150"/>
                  <a:gd name="T21" fmla="*/ 116 h 137"/>
                  <a:gd name="T22" fmla="*/ 3 w 150"/>
                  <a:gd name="T23" fmla="*/ 118 h 137"/>
                  <a:gd name="T24" fmla="*/ 15 w 150"/>
                  <a:gd name="T25" fmla="*/ 121 h 137"/>
                  <a:gd name="T26" fmla="*/ 52 w 150"/>
                  <a:gd name="T27" fmla="*/ 125 h 137"/>
                  <a:gd name="T28" fmla="*/ 92 w 150"/>
                  <a:gd name="T29" fmla="*/ 130 h 137"/>
                  <a:gd name="T30" fmla="*/ 108 w 150"/>
                  <a:gd name="T31" fmla="*/ 133 h 137"/>
                  <a:gd name="T32" fmla="*/ 119 w 150"/>
                  <a:gd name="T33" fmla="*/ 137 h 137"/>
                  <a:gd name="T34" fmla="*/ 119 w 150"/>
                  <a:gd name="T35" fmla="*/ 137 h 137"/>
                  <a:gd name="T36" fmla="*/ 122 w 150"/>
                  <a:gd name="T37" fmla="*/ 137 h 137"/>
                  <a:gd name="T38" fmla="*/ 126 w 150"/>
                  <a:gd name="T39" fmla="*/ 137 h 137"/>
                  <a:gd name="T40" fmla="*/ 129 w 150"/>
                  <a:gd name="T41" fmla="*/ 135 h 137"/>
                  <a:gd name="T42" fmla="*/ 131 w 150"/>
                  <a:gd name="T43" fmla="*/ 133 h 137"/>
                  <a:gd name="T44" fmla="*/ 136 w 150"/>
                  <a:gd name="T45" fmla="*/ 123 h 137"/>
                  <a:gd name="T46" fmla="*/ 141 w 150"/>
                  <a:gd name="T47" fmla="*/ 111 h 137"/>
                  <a:gd name="T48" fmla="*/ 145 w 150"/>
                  <a:gd name="T49" fmla="*/ 95 h 137"/>
                  <a:gd name="T50" fmla="*/ 147 w 150"/>
                  <a:gd name="T51" fmla="*/ 77 h 137"/>
                  <a:gd name="T52" fmla="*/ 150 w 150"/>
                  <a:gd name="T53" fmla="*/ 41 h 137"/>
                  <a:gd name="T54" fmla="*/ 150 w 150"/>
                  <a:gd name="T55" fmla="*/ 41 h 137"/>
                  <a:gd name="T56" fmla="*/ 150 w 150"/>
                  <a:gd name="T57" fmla="*/ 25 h 137"/>
                  <a:gd name="T58" fmla="*/ 148 w 150"/>
                  <a:gd name="T59" fmla="*/ 13 h 137"/>
                  <a:gd name="T60" fmla="*/ 145 w 150"/>
                  <a:gd name="T61" fmla="*/ 6 h 137"/>
                  <a:gd name="T62" fmla="*/ 140 w 150"/>
                  <a:gd name="T63" fmla="*/ 2 h 137"/>
                  <a:gd name="T64" fmla="*/ 136 w 150"/>
                  <a:gd name="T65" fmla="*/ 0 h 137"/>
                  <a:gd name="T66" fmla="*/ 129 w 150"/>
                  <a:gd name="T67" fmla="*/ 0 h 137"/>
                  <a:gd name="T68" fmla="*/ 117 w 150"/>
                  <a:gd name="T69" fmla="*/ 0 h 137"/>
                  <a:gd name="T70" fmla="*/ 117 w 150"/>
                  <a:gd name="T71"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0" h="137">
                    <a:moveTo>
                      <a:pt x="117" y="0"/>
                    </a:moveTo>
                    <a:lnTo>
                      <a:pt x="117" y="0"/>
                    </a:lnTo>
                    <a:lnTo>
                      <a:pt x="78" y="6"/>
                    </a:lnTo>
                    <a:lnTo>
                      <a:pt x="47" y="11"/>
                    </a:lnTo>
                    <a:lnTo>
                      <a:pt x="17" y="18"/>
                    </a:lnTo>
                    <a:lnTo>
                      <a:pt x="17" y="18"/>
                    </a:lnTo>
                    <a:lnTo>
                      <a:pt x="8" y="62"/>
                    </a:lnTo>
                    <a:lnTo>
                      <a:pt x="3" y="93"/>
                    </a:lnTo>
                    <a:lnTo>
                      <a:pt x="0" y="114"/>
                    </a:lnTo>
                    <a:lnTo>
                      <a:pt x="0" y="114"/>
                    </a:lnTo>
                    <a:lnTo>
                      <a:pt x="1" y="116"/>
                    </a:lnTo>
                    <a:lnTo>
                      <a:pt x="3" y="118"/>
                    </a:lnTo>
                    <a:lnTo>
                      <a:pt x="15" y="121"/>
                    </a:lnTo>
                    <a:lnTo>
                      <a:pt x="52" y="125"/>
                    </a:lnTo>
                    <a:lnTo>
                      <a:pt x="92" y="130"/>
                    </a:lnTo>
                    <a:lnTo>
                      <a:pt x="108" y="133"/>
                    </a:lnTo>
                    <a:lnTo>
                      <a:pt x="119" y="137"/>
                    </a:lnTo>
                    <a:lnTo>
                      <a:pt x="119" y="137"/>
                    </a:lnTo>
                    <a:lnTo>
                      <a:pt x="122" y="137"/>
                    </a:lnTo>
                    <a:lnTo>
                      <a:pt x="126" y="137"/>
                    </a:lnTo>
                    <a:lnTo>
                      <a:pt x="129" y="135"/>
                    </a:lnTo>
                    <a:lnTo>
                      <a:pt x="131" y="133"/>
                    </a:lnTo>
                    <a:lnTo>
                      <a:pt x="136" y="123"/>
                    </a:lnTo>
                    <a:lnTo>
                      <a:pt x="141" y="111"/>
                    </a:lnTo>
                    <a:lnTo>
                      <a:pt x="145" y="95"/>
                    </a:lnTo>
                    <a:lnTo>
                      <a:pt x="147" y="77"/>
                    </a:lnTo>
                    <a:lnTo>
                      <a:pt x="150" y="41"/>
                    </a:lnTo>
                    <a:lnTo>
                      <a:pt x="150" y="41"/>
                    </a:lnTo>
                    <a:lnTo>
                      <a:pt x="150" y="25"/>
                    </a:lnTo>
                    <a:lnTo>
                      <a:pt x="148" y="13"/>
                    </a:lnTo>
                    <a:lnTo>
                      <a:pt x="145" y="6"/>
                    </a:lnTo>
                    <a:lnTo>
                      <a:pt x="140" y="2"/>
                    </a:lnTo>
                    <a:lnTo>
                      <a:pt x="136" y="0"/>
                    </a:lnTo>
                    <a:lnTo>
                      <a:pt x="129" y="0"/>
                    </a:lnTo>
                    <a:lnTo>
                      <a:pt x="117" y="0"/>
                    </a:lnTo>
                    <a:lnTo>
                      <a:pt x="117"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sp>
        <p:nvSpPr>
          <p:cNvPr id="59" name="Rectangle 58"/>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2400" dirty="0"/>
              <a:t>What are withdrawal symptoms? </a:t>
            </a:r>
            <a:endParaRPr lang="en-US" sz="2100" dirty="0"/>
          </a:p>
        </p:txBody>
      </p:sp>
    </p:spTree>
    <p:extLst>
      <p:ext uri="{BB962C8B-B14F-4D97-AF65-F5344CB8AC3E}">
        <p14:creationId xmlns:p14="http://schemas.microsoft.com/office/powerpoint/2010/main" val="744764838"/>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Oval 57"/>
          <p:cNvSpPr/>
          <p:nvPr/>
        </p:nvSpPr>
        <p:spPr>
          <a:xfrm>
            <a:off x="4484782" y="1864562"/>
            <a:ext cx="3807069" cy="380706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solidFill>
                  <a:schemeClr val="tx1">
                    <a:lumMod val="75000"/>
                    <a:lumOff val="25000"/>
                  </a:schemeClr>
                </a:solidFill>
              </a:rPr>
              <a:t>More than 8,700 people died from an overdose of a benzodiazepine, such as Valium or Xanax, in 2015.</a:t>
            </a:r>
          </a:p>
          <a:p>
            <a:pPr algn="ctr"/>
            <a:endParaRPr lang="en-US" sz="1350" b="1" dirty="0">
              <a:solidFill>
                <a:schemeClr val="tx1">
                  <a:lumMod val="75000"/>
                  <a:lumOff val="25000"/>
                </a:schemeClr>
              </a:solidFill>
            </a:endParaRPr>
          </a:p>
        </p:txBody>
      </p:sp>
      <p:sp>
        <p:nvSpPr>
          <p:cNvPr id="57" name="Oval 56"/>
          <p:cNvSpPr/>
          <p:nvPr/>
        </p:nvSpPr>
        <p:spPr>
          <a:xfrm>
            <a:off x="759942" y="1879381"/>
            <a:ext cx="3807069" cy="380706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600" b="1" dirty="0">
                <a:solidFill>
                  <a:schemeClr val="tx1">
                    <a:lumMod val="75000"/>
                    <a:lumOff val="25000"/>
                  </a:schemeClr>
                </a:solidFill>
              </a:rPr>
              <a:t>Yes, you can die if you misuse depressants. </a:t>
            </a:r>
          </a:p>
          <a:p>
            <a:r>
              <a:rPr lang="en-US" sz="1600" b="1" dirty="0">
                <a:solidFill>
                  <a:schemeClr val="tx1">
                    <a:lumMod val="75000"/>
                    <a:lumOff val="25000"/>
                  </a:schemeClr>
                </a:solidFill>
              </a:rPr>
              <a:t>The risk for overdose and death are increased when depressants are combined with alcohol or other drugs.</a:t>
            </a:r>
          </a:p>
        </p:txBody>
      </p:sp>
      <p:grpSp>
        <p:nvGrpSpPr>
          <p:cNvPr id="53" name="Group 52"/>
          <p:cNvGrpSpPr/>
          <p:nvPr/>
        </p:nvGrpSpPr>
        <p:grpSpPr>
          <a:xfrm>
            <a:off x="97706" y="1912150"/>
            <a:ext cx="1164734" cy="4051652"/>
            <a:chOff x="922590" y="693631"/>
            <a:chExt cx="1706573" cy="5936494"/>
          </a:xfrm>
        </p:grpSpPr>
        <p:sp>
          <p:nvSpPr>
            <p:cNvPr id="52" name="Oval 51"/>
            <p:cNvSpPr/>
            <p:nvPr/>
          </p:nvSpPr>
          <p:spPr>
            <a:xfrm>
              <a:off x="922590" y="6006249"/>
              <a:ext cx="1706573" cy="623876"/>
            </a:xfrm>
            <a:prstGeom prst="ellipse">
              <a:avLst/>
            </a:prstGeom>
            <a:solidFill>
              <a:schemeClr val="tx1">
                <a:lumMod val="65000"/>
                <a:lumOff val="35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4" name="Group 4"/>
            <p:cNvGrpSpPr>
              <a:grpSpLocks noChangeAspect="1"/>
            </p:cNvGrpSpPr>
            <p:nvPr/>
          </p:nvGrpSpPr>
          <p:grpSpPr bwMode="auto">
            <a:xfrm>
              <a:off x="968531" y="693631"/>
              <a:ext cx="1622722" cy="5733629"/>
              <a:chOff x="1364" y="1710"/>
              <a:chExt cx="720" cy="2544"/>
            </a:xfrm>
          </p:grpSpPr>
          <p:sp>
            <p:nvSpPr>
              <p:cNvPr id="5" name="Freeform 5"/>
              <p:cNvSpPr>
                <a:spLocks/>
              </p:cNvSpPr>
              <p:nvPr/>
            </p:nvSpPr>
            <p:spPr bwMode="auto">
              <a:xfrm>
                <a:off x="1760" y="4082"/>
                <a:ext cx="226" cy="170"/>
              </a:xfrm>
              <a:custGeom>
                <a:avLst/>
                <a:gdLst>
                  <a:gd name="T0" fmla="*/ 12 w 226"/>
                  <a:gd name="T1" fmla="*/ 30 h 170"/>
                  <a:gd name="T2" fmla="*/ 12 w 226"/>
                  <a:gd name="T3" fmla="*/ 30 h 170"/>
                  <a:gd name="T4" fmla="*/ 6 w 226"/>
                  <a:gd name="T5" fmla="*/ 36 h 170"/>
                  <a:gd name="T6" fmla="*/ 4 w 226"/>
                  <a:gd name="T7" fmla="*/ 42 h 170"/>
                  <a:gd name="T8" fmla="*/ 0 w 226"/>
                  <a:gd name="T9" fmla="*/ 54 h 170"/>
                  <a:gd name="T10" fmla="*/ 0 w 226"/>
                  <a:gd name="T11" fmla="*/ 54 h 170"/>
                  <a:gd name="T12" fmla="*/ 0 w 226"/>
                  <a:gd name="T13" fmla="*/ 62 h 170"/>
                  <a:gd name="T14" fmla="*/ 2 w 226"/>
                  <a:gd name="T15" fmla="*/ 70 h 170"/>
                  <a:gd name="T16" fmla="*/ 8 w 226"/>
                  <a:gd name="T17" fmla="*/ 76 h 170"/>
                  <a:gd name="T18" fmla="*/ 14 w 226"/>
                  <a:gd name="T19" fmla="*/ 80 h 170"/>
                  <a:gd name="T20" fmla="*/ 14 w 226"/>
                  <a:gd name="T21" fmla="*/ 80 h 170"/>
                  <a:gd name="T22" fmla="*/ 42 w 226"/>
                  <a:gd name="T23" fmla="*/ 90 h 170"/>
                  <a:gd name="T24" fmla="*/ 58 w 226"/>
                  <a:gd name="T25" fmla="*/ 98 h 170"/>
                  <a:gd name="T26" fmla="*/ 64 w 226"/>
                  <a:gd name="T27" fmla="*/ 102 h 170"/>
                  <a:gd name="T28" fmla="*/ 70 w 226"/>
                  <a:gd name="T29" fmla="*/ 106 h 170"/>
                  <a:gd name="T30" fmla="*/ 70 w 226"/>
                  <a:gd name="T31" fmla="*/ 106 h 170"/>
                  <a:gd name="T32" fmla="*/ 82 w 226"/>
                  <a:gd name="T33" fmla="*/ 120 h 170"/>
                  <a:gd name="T34" fmla="*/ 98 w 226"/>
                  <a:gd name="T35" fmla="*/ 136 h 170"/>
                  <a:gd name="T36" fmla="*/ 114 w 226"/>
                  <a:gd name="T37" fmla="*/ 150 h 170"/>
                  <a:gd name="T38" fmla="*/ 122 w 226"/>
                  <a:gd name="T39" fmla="*/ 154 h 170"/>
                  <a:gd name="T40" fmla="*/ 130 w 226"/>
                  <a:gd name="T41" fmla="*/ 158 h 170"/>
                  <a:gd name="T42" fmla="*/ 130 w 226"/>
                  <a:gd name="T43" fmla="*/ 158 h 170"/>
                  <a:gd name="T44" fmla="*/ 148 w 226"/>
                  <a:gd name="T45" fmla="*/ 164 h 170"/>
                  <a:gd name="T46" fmla="*/ 166 w 226"/>
                  <a:gd name="T47" fmla="*/ 168 h 170"/>
                  <a:gd name="T48" fmla="*/ 184 w 226"/>
                  <a:gd name="T49" fmla="*/ 170 h 170"/>
                  <a:gd name="T50" fmla="*/ 196 w 226"/>
                  <a:gd name="T51" fmla="*/ 168 h 170"/>
                  <a:gd name="T52" fmla="*/ 196 w 226"/>
                  <a:gd name="T53" fmla="*/ 168 h 170"/>
                  <a:gd name="T54" fmla="*/ 214 w 226"/>
                  <a:gd name="T55" fmla="*/ 162 h 170"/>
                  <a:gd name="T56" fmla="*/ 222 w 226"/>
                  <a:gd name="T57" fmla="*/ 156 h 170"/>
                  <a:gd name="T58" fmla="*/ 226 w 226"/>
                  <a:gd name="T59" fmla="*/ 150 h 170"/>
                  <a:gd name="T60" fmla="*/ 226 w 226"/>
                  <a:gd name="T61" fmla="*/ 150 h 170"/>
                  <a:gd name="T62" fmla="*/ 226 w 226"/>
                  <a:gd name="T63" fmla="*/ 146 h 170"/>
                  <a:gd name="T64" fmla="*/ 224 w 226"/>
                  <a:gd name="T65" fmla="*/ 138 h 170"/>
                  <a:gd name="T66" fmla="*/ 214 w 226"/>
                  <a:gd name="T67" fmla="*/ 122 h 170"/>
                  <a:gd name="T68" fmla="*/ 192 w 226"/>
                  <a:gd name="T69" fmla="*/ 92 h 170"/>
                  <a:gd name="T70" fmla="*/ 192 w 226"/>
                  <a:gd name="T71" fmla="*/ 92 h 170"/>
                  <a:gd name="T72" fmla="*/ 160 w 226"/>
                  <a:gd name="T73" fmla="*/ 50 h 170"/>
                  <a:gd name="T74" fmla="*/ 124 w 226"/>
                  <a:gd name="T75" fmla="*/ 4 h 170"/>
                  <a:gd name="T76" fmla="*/ 124 w 226"/>
                  <a:gd name="T77" fmla="*/ 4 h 170"/>
                  <a:gd name="T78" fmla="*/ 120 w 226"/>
                  <a:gd name="T79" fmla="*/ 0 h 170"/>
                  <a:gd name="T80" fmla="*/ 116 w 226"/>
                  <a:gd name="T81" fmla="*/ 0 h 170"/>
                  <a:gd name="T82" fmla="*/ 102 w 226"/>
                  <a:gd name="T83" fmla="*/ 0 h 170"/>
                  <a:gd name="T84" fmla="*/ 82 w 226"/>
                  <a:gd name="T85" fmla="*/ 4 h 170"/>
                  <a:gd name="T86" fmla="*/ 62 w 226"/>
                  <a:gd name="T87" fmla="*/ 10 h 170"/>
                  <a:gd name="T88" fmla="*/ 28 w 226"/>
                  <a:gd name="T89" fmla="*/ 24 h 170"/>
                  <a:gd name="T90" fmla="*/ 12 w 226"/>
                  <a:gd name="T91" fmla="*/ 30 h 170"/>
                  <a:gd name="T92" fmla="*/ 12 w 226"/>
                  <a:gd name="T93" fmla="*/ 3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6" h="170">
                    <a:moveTo>
                      <a:pt x="12" y="30"/>
                    </a:moveTo>
                    <a:lnTo>
                      <a:pt x="12" y="30"/>
                    </a:lnTo>
                    <a:lnTo>
                      <a:pt x="6" y="36"/>
                    </a:lnTo>
                    <a:lnTo>
                      <a:pt x="4" y="42"/>
                    </a:lnTo>
                    <a:lnTo>
                      <a:pt x="0" y="54"/>
                    </a:lnTo>
                    <a:lnTo>
                      <a:pt x="0" y="54"/>
                    </a:lnTo>
                    <a:lnTo>
                      <a:pt x="0" y="62"/>
                    </a:lnTo>
                    <a:lnTo>
                      <a:pt x="2" y="70"/>
                    </a:lnTo>
                    <a:lnTo>
                      <a:pt x="8" y="76"/>
                    </a:lnTo>
                    <a:lnTo>
                      <a:pt x="14" y="80"/>
                    </a:lnTo>
                    <a:lnTo>
                      <a:pt x="14" y="80"/>
                    </a:lnTo>
                    <a:lnTo>
                      <a:pt x="42" y="90"/>
                    </a:lnTo>
                    <a:lnTo>
                      <a:pt x="58" y="98"/>
                    </a:lnTo>
                    <a:lnTo>
                      <a:pt x="64" y="102"/>
                    </a:lnTo>
                    <a:lnTo>
                      <a:pt x="70" y="106"/>
                    </a:lnTo>
                    <a:lnTo>
                      <a:pt x="70" y="106"/>
                    </a:lnTo>
                    <a:lnTo>
                      <a:pt x="82" y="120"/>
                    </a:lnTo>
                    <a:lnTo>
                      <a:pt x="98" y="136"/>
                    </a:lnTo>
                    <a:lnTo>
                      <a:pt x="114" y="150"/>
                    </a:lnTo>
                    <a:lnTo>
                      <a:pt x="122" y="154"/>
                    </a:lnTo>
                    <a:lnTo>
                      <a:pt x="130" y="158"/>
                    </a:lnTo>
                    <a:lnTo>
                      <a:pt x="130" y="158"/>
                    </a:lnTo>
                    <a:lnTo>
                      <a:pt x="148" y="164"/>
                    </a:lnTo>
                    <a:lnTo>
                      <a:pt x="166" y="168"/>
                    </a:lnTo>
                    <a:lnTo>
                      <a:pt x="184" y="170"/>
                    </a:lnTo>
                    <a:lnTo>
                      <a:pt x="196" y="168"/>
                    </a:lnTo>
                    <a:lnTo>
                      <a:pt x="196" y="168"/>
                    </a:lnTo>
                    <a:lnTo>
                      <a:pt x="214" y="162"/>
                    </a:lnTo>
                    <a:lnTo>
                      <a:pt x="222" y="156"/>
                    </a:lnTo>
                    <a:lnTo>
                      <a:pt x="226" y="150"/>
                    </a:lnTo>
                    <a:lnTo>
                      <a:pt x="226" y="150"/>
                    </a:lnTo>
                    <a:lnTo>
                      <a:pt x="226" y="146"/>
                    </a:lnTo>
                    <a:lnTo>
                      <a:pt x="224" y="138"/>
                    </a:lnTo>
                    <a:lnTo>
                      <a:pt x="214" y="122"/>
                    </a:lnTo>
                    <a:lnTo>
                      <a:pt x="192" y="92"/>
                    </a:lnTo>
                    <a:lnTo>
                      <a:pt x="192" y="92"/>
                    </a:lnTo>
                    <a:lnTo>
                      <a:pt x="160" y="50"/>
                    </a:lnTo>
                    <a:lnTo>
                      <a:pt x="124" y="4"/>
                    </a:lnTo>
                    <a:lnTo>
                      <a:pt x="124" y="4"/>
                    </a:lnTo>
                    <a:lnTo>
                      <a:pt x="120" y="0"/>
                    </a:lnTo>
                    <a:lnTo>
                      <a:pt x="116" y="0"/>
                    </a:lnTo>
                    <a:lnTo>
                      <a:pt x="102" y="0"/>
                    </a:lnTo>
                    <a:lnTo>
                      <a:pt x="82" y="4"/>
                    </a:lnTo>
                    <a:lnTo>
                      <a:pt x="62" y="10"/>
                    </a:lnTo>
                    <a:lnTo>
                      <a:pt x="28" y="24"/>
                    </a:lnTo>
                    <a:lnTo>
                      <a:pt x="12" y="30"/>
                    </a:lnTo>
                    <a:lnTo>
                      <a:pt x="12" y="3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 name="Freeform 6"/>
              <p:cNvSpPr>
                <a:spLocks/>
              </p:cNvSpPr>
              <p:nvPr/>
            </p:nvSpPr>
            <p:spPr bwMode="auto">
              <a:xfrm>
                <a:off x="1760" y="4136"/>
                <a:ext cx="226" cy="116"/>
              </a:xfrm>
              <a:custGeom>
                <a:avLst/>
                <a:gdLst>
                  <a:gd name="T0" fmla="*/ 0 w 226"/>
                  <a:gd name="T1" fmla="*/ 0 h 116"/>
                  <a:gd name="T2" fmla="*/ 0 w 226"/>
                  <a:gd name="T3" fmla="*/ 0 h 116"/>
                  <a:gd name="T4" fmla="*/ 0 w 226"/>
                  <a:gd name="T5" fmla="*/ 8 h 116"/>
                  <a:gd name="T6" fmla="*/ 2 w 226"/>
                  <a:gd name="T7" fmla="*/ 16 h 116"/>
                  <a:gd name="T8" fmla="*/ 8 w 226"/>
                  <a:gd name="T9" fmla="*/ 22 h 116"/>
                  <a:gd name="T10" fmla="*/ 14 w 226"/>
                  <a:gd name="T11" fmla="*/ 26 h 116"/>
                  <a:gd name="T12" fmla="*/ 14 w 226"/>
                  <a:gd name="T13" fmla="*/ 26 h 116"/>
                  <a:gd name="T14" fmla="*/ 42 w 226"/>
                  <a:gd name="T15" fmla="*/ 36 h 116"/>
                  <a:gd name="T16" fmla="*/ 58 w 226"/>
                  <a:gd name="T17" fmla="*/ 44 h 116"/>
                  <a:gd name="T18" fmla="*/ 64 w 226"/>
                  <a:gd name="T19" fmla="*/ 48 h 116"/>
                  <a:gd name="T20" fmla="*/ 70 w 226"/>
                  <a:gd name="T21" fmla="*/ 52 h 116"/>
                  <a:gd name="T22" fmla="*/ 70 w 226"/>
                  <a:gd name="T23" fmla="*/ 52 h 116"/>
                  <a:gd name="T24" fmla="*/ 82 w 226"/>
                  <a:gd name="T25" fmla="*/ 66 h 116"/>
                  <a:gd name="T26" fmla="*/ 98 w 226"/>
                  <a:gd name="T27" fmla="*/ 82 h 116"/>
                  <a:gd name="T28" fmla="*/ 114 w 226"/>
                  <a:gd name="T29" fmla="*/ 96 h 116"/>
                  <a:gd name="T30" fmla="*/ 122 w 226"/>
                  <a:gd name="T31" fmla="*/ 100 h 116"/>
                  <a:gd name="T32" fmla="*/ 130 w 226"/>
                  <a:gd name="T33" fmla="*/ 104 h 116"/>
                  <a:gd name="T34" fmla="*/ 130 w 226"/>
                  <a:gd name="T35" fmla="*/ 104 h 116"/>
                  <a:gd name="T36" fmla="*/ 146 w 226"/>
                  <a:gd name="T37" fmla="*/ 110 h 116"/>
                  <a:gd name="T38" fmla="*/ 160 w 226"/>
                  <a:gd name="T39" fmla="*/ 114 h 116"/>
                  <a:gd name="T40" fmla="*/ 176 w 226"/>
                  <a:gd name="T41" fmla="*/ 116 h 116"/>
                  <a:gd name="T42" fmla="*/ 196 w 226"/>
                  <a:gd name="T43" fmla="*/ 114 h 116"/>
                  <a:gd name="T44" fmla="*/ 196 w 226"/>
                  <a:gd name="T45" fmla="*/ 114 h 116"/>
                  <a:gd name="T46" fmla="*/ 206 w 226"/>
                  <a:gd name="T47" fmla="*/ 112 h 116"/>
                  <a:gd name="T48" fmla="*/ 214 w 226"/>
                  <a:gd name="T49" fmla="*/ 108 h 116"/>
                  <a:gd name="T50" fmla="*/ 222 w 226"/>
                  <a:gd name="T51" fmla="*/ 104 h 116"/>
                  <a:gd name="T52" fmla="*/ 226 w 226"/>
                  <a:gd name="T53" fmla="*/ 96 h 116"/>
                  <a:gd name="T54" fmla="*/ 226 w 226"/>
                  <a:gd name="T55" fmla="*/ 96 h 116"/>
                  <a:gd name="T56" fmla="*/ 216 w 226"/>
                  <a:gd name="T57" fmla="*/ 100 h 116"/>
                  <a:gd name="T58" fmla="*/ 204 w 226"/>
                  <a:gd name="T59" fmla="*/ 102 h 116"/>
                  <a:gd name="T60" fmla="*/ 192 w 226"/>
                  <a:gd name="T61" fmla="*/ 102 h 116"/>
                  <a:gd name="T62" fmla="*/ 192 w 226"/>
                  <a:gd name="T63" fmla="*/ 102 h 116"/>
                  <a:gd name="T64" fmla="*/ 180 w 226"/>
                  <a:gd name="T65" fmla="*/ 104 h 116"/>
                  <a:gd name="T66" fmla="*/ 164 w 226"/>
                  <a:gd name="T67" fmla="*/ 102 h 116"/>
                  <a:gd name="T68" fmla="*/ 154 w 226"/>
                  <a:gd name="T69" fmla="*/ 100 h 116"/>
                  <a:gd name="T70" fmla="*/ 146 w 226"/>
                  <a:gd name="T71" fmla="*/ 98 h 116"/>
                  <a:gd name="T72" fmla="*/ 136 w 226"/>
                  <a:gd name="T73" fmla="*/ 92 h 116"/>
                  <a:gd name="T74" fmla="*/ 126 w 226"/>
                  <a:gd name="T75" fmla="*/ 86 h 116"/>
                  <a:gd name="T76" fmla="*/ 126 w 226"/>
                  <a:gd name="T77" fmla="*/ 86 h 116"/>
                  <a:gd name="T78" fmla="*/ 116 w 226"/>
                  <a:gd name="T79" fmla="*/ 78 h 116"/>
                  <a:gd name="T80" fmla="*/ 108 w 226"/>
                  <a:gd name="T81" fmla="*/ 70 h 116"/>
                  <a:gd name="T82" fmla="*/ 92 w 226"/>
                  <a:gd name="T83" fmla="*/ 52 h 116"/>
                  <a:gd name="T84" fmla="*/ 84 w 226"/>
                  <a:gd name="T85" fmla="*/ 44 h 116"/>
                  <a:gd name="T86" fmla="*/ 74 w 226"/>
                  <a:gd name="T87" fmla="*/ 36 h 116"/>
                  <a:gd name="T88" fmla="*/ 62 w 226"/>
                  <a:gd name="T89" fmla="*/ 30 h 116"/>
                  <a:gd name="T90" fmla="*/ 46 w 226"/>
                  <a:gd name="T91" fmla="*/ 26 h 116"/>
                  <a:gd name="T92" fmla="*/ 46 w 226"/>
                  <a:gd name="T93" fmla="*/ 26 h 116"/>
                  <a:gd name="T94" fmla="*/ 32 w 226"/>
                  <a:gd name="T95" fmla="*/ 22 h 116"/>
                  <a:gd name="T96" fmla="*/ 20 w 226"/>
                  <a:gd name="T97" fmla="*/ 18 h 116"/>
                  <a:gd name="T98" fmla="*/ 6 w 226"/>
                  <a:gd name="T99" fmla="*/ 8 h 116"/>
                  <a:gd name="T100" fmla="*/ 2 w 226"/>
                  <a:gd name="T101" fmla="*/ 2 h 116"/>
                  <a:gd name="T102" fmla="*/ 0 w 226"/>
                  <a:gd name="T103" fmla="*/ 0 h 116"/>
                  <a:gd name="T104" fmla="*/ 0 w 226"/>
                  <a:gd name="T10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6" h="116">
                    <a:moveTo>
                      <a:pt x="0" y="0"/>
                    </a:moveTo>
                    <a:lnTo>
                      <a:pt x="0" y="0"/>
                    </a:lnTo>
                    <a:lnTo>
                      <a:pt x="0" y="8"/>
                    </a:lnTo>
                    <a:lnTo>
                      <a:pt x="2" y="16"/>
                    </a:lnTo>
                    <a:lnTo>
                      <a:pt x="8" y="22"/>
                    </a:lnTo>
                    <a:lnTo>
                      <a:pt x="14" y="26"/>
                    </a:lnTo>
                    <a:lnTo>
                      <a:pt x="14" y="26"/>
                    </a:lnTo>
                    <a:lnTo>
                      <a:pt x="42" y="36"/>
                    </a:lnTo>
                    <a:lnTo>
                      <a:pt x="58" y="44"/>
                    </a:lnTo>
                    <a:lnTo>
                      <a:pt x="64" y="48"/>
                    </a:lnTo>
                    <a:lnTo>
                      <a:pt x="70" y="52"/>
                    </a:lnTo>
                    <a:lnTo>
                      <a:pt x="70" y="52"/>
                    </a:lnTo>
                    <a:lnTo>
                      <a:pt x="82" y="66"/>
                    </a:lnTo>
                    <a:lnTo>
                      <a:pt x="98" y="82"/>
                    </a:lnTo>
                    <a:lnTo>
                      <a:pt x="114" y="96"/>
                    </a:lnTo>
                    <a:lnTo>
                      <a:pt x="122" y="100"/>
                    </a:lnTo>
                    <a:lnTo>
                      <a:pt x="130" y="104"/>
                    </a:lnTo>
                    <a:lnTo>
                      <a:pt x="130" y="104"/>
                    </a:lnTo>
                    <a:lnTo>
                      <a:pt x="146" y="110"/>
                    </a:lnTo>
                    <a:lnTo>
                      <a:pt x="160" y="114"/>
                    </a:lnTo>
                    <a:lnTo>
                      <a:pt x="176" y="116"/>
                    </a:lnTo>
                    <a:lnTo>
                      <a:pt x="196" y="114"/>
                    </a:lnTo>
                    <a:lnTo>
                      <a:pt x="196" y="114"/>
                    </a:lnTo>
                    <a:lnTo>
                      <a:pt x="206" y="112"/>
                    </a:lnTo>
                    <a:lnTo>
                      <a:pt x="214" y="108"/>
                    </a:lnTo>
                    <a:lnTo>
                      <a:pt x="222" y="104"/>
                    </a:lnTo>
                    <a:lnTo>
                      <a:pt x="226" y="96"/>
                    </a:lnTo>
                    <a:lnTo>
                      <a:pt x="226" y="96"/>
                    </a:lnTo>
                    <a:lnTo>
                      <a:pt x="216" y="100"/>
                    </a:lnTo>
                    <a:lnTo>
                      <a:pt x="204" y="102"/>
                    </a:lnTo>
                    <a:lnTo>
                      <a:pt x="192" y="102"/>
                    </a:lnTo>
                    <a:lnTo>
                      <a:pt x="192" y="102"/>
                    </a:lnTo>
                    <a:lnTo>
                      <a:pt x="180" y="104"/>
                    </a:lnTo>
                    <a:lnTo>
                      <a:pt x="164" y="102"/>
                    </a:lnTo>
                    <a:lnTo>
                      <a:pt x="154" y="100"/>
                    </a:lnTo>
                    <a:lnTo>
                      <a:pt x="146" y="98"/>
                    </a:lnTo>
                    <a:lnTo>
                      <a:pt x="136" y="92"/>
                    </a:lnTo>
                    <a:lnTo>
                      <a:pt x="126" y="86"/>
                    </a:lnTo>
                    <a:lnTo>
                      <a:pt x="126" y="86"/>
                    </a:lnTo>
                    <a:lnTo>
                      <a:pt x="116" y="78"/>
                    </a:lnTo>
                    <a:lnTo>
                      <a:pt x="108" y="70"/>
                    </a:lnTo>
                    <a:lnTo>
                      <a:pt x="92" y="52"/>
                    </a:lnTo>
                    <a:lnTo>
                      <a:pt x="84" y="44"/>
                    </a:lnTo>
                    <a:lnTo>
                      <a:pt x="74" y="36"/>
                    </a:lnTo>
                    <a:lnTo>
                      <a:pt x="62" y="30"/>
                    </a:lnTo>
                    <a:lnTo>
                      <a:pt x="46" y="26"/>
                    </a:lnTo>
                    <a:lnTo>
                      <a:pt x="46" y="26"/>
                    </a:lnTo>
                    <a:lnTo>
                      <a:pt x="32" y="22"/>
                    </a:lnTo>
                    <a:lnTo>
                      <a:pt x="20" y="18"/>
                    </a:lnTo>
                    <a:lnTo>
                      <a:pt x="6" y="8"/>
                    </a:lnTo>
                    <a:lnTo>
                      <a:pt x="2" y="2"/>
                    </a:lnTo>
                    <a:lnTo>
                      <a:pt x="0" y="0"/>
                    </a:lnTo>
                    <a:lnTo>
                      <a:pt x="0" y="0"/>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 name="Freeform 7"/>
              <p:cNvSpPr>
                <a:spLocks/>
              </p:cNvSpPr>
              <p:nvPr/>
            </p:nvSpPr>
            <p:spPr bwMode="auto">
              <a:xfrm>
                <a:off x="1470" y="4036"/>
                <a:ext cx="180" cy="218"/>
              </a:xfrm>
              <a:custGeom>
                <a:avLst/>
                <a:gdLst>
                  <a:gd name="T0" fmla="*/ 178 w 180"/>
                  <a:gd name="T1" fmla="*/ 64 h 218"/>
                  <a:gd name="T2" fmla="*/ 178 w 180"/>
                  <a:gd name="T3" fmla="*/ 64 h 218"/>
                  <a:gd name="T4" fmla="*/ 180 w 180"/>
                  <a:gd name="T5" fmla="*/ 78 h 218"/>
                  <a:gd name="T6" fmla="*/ 180 w 180"/>
                  <a:gd name="T7" fmla="*/ 90 h 218"/>
                  <a:gd name="T8" fmla="*/ 180 w 180"/>
                  <a:gd name="T9" fmla="*/ 90 h 218"/>
                  <a:gd name="T10" fmla="*/ 178 w 180"/>
                  <a:gd name="T11" fmla="*/ 100 h 218"/>
                  <a:gd name="T12" fmla="*/ 174 w 180"/>
                  <a:gd name="T13" fmla="*/ 108 h 218"/>
                  <a:gd name="T14" fmla="*/ 174 w 180"/>
                  <a:gd name="T15" fmla="*/ 108 h 218"/>
                  <a:gd name="T16" fmla="*/ 166 w 180"/>
                  <a:gd name="T17" fmla="*/ 116 h 218"/>
                  <a:gd name="T18" fmla="*/ 154 w 180"/>
                  <a:gd name="T19" fmla="*/ 124 h 218"/>
                  <a:gd name="T20" fmla="*/ 144 w 180"/>
                  <a:gd name="T21" fmla="*/ 134 h 218"/>
                  <a:gd name="T22" fmla="*/ 140 w 180"/>
                  <a:gd name="T23" fmla="*/ 140 h 218"/>
                  <a:gd name="T24" fmla="*/ 138 w 180"/>
                  <a:gd name="T25" fmla="*/ 146 h 218"/>
                  <a:gd name="T26" fmla="*/ 138 w 180"/>
                  <a:gd name="T27" fmla="*/ 146 h 218"/>
                  <a:gd name="T28" fmla="*/ 134 w 180"/>
                  <a:gd name="T29" fmla="*/ 160 h 218"/>
                  <a:gd name="T30" fmla="*/ 130 w 180"/>
                  <a:gd name="T31" fmla="*/ 172 h 218"/>
                  <a:gd name="T32" fmla="*/ 126 w 180"/>
                  <a:gd name="T33" fmla="*/ 180 h 218"/>
                  <a:gd name="T34" fmla="*/ 122 w 180"/>
                  <a:gd name="T35" fmla="*/ 186 h 218"/>
                  <a:gd name="T36" fmla="*/ 114 w 180"/>
                  <a:gd name="T37" fmla="*/ 192 h 218"/>
                  <a:gd name="T38" fmla="*/ 104 w 180"/>
                  <a:gd name="T39" fmla="*/ 198 h 218"/>
                  <a:gd name="T40" fmla="*/ 104 w 180"/>
                  <a:gd name="T41" fmla="*/ 198 h 218"/>
                  <a:gd name="T42" fmla="*/ 80 w 180"/>
                  <a:gd name="T43" fmla="*/ 208 h 218"/>
                  <a:gd name="T44" fmla="*/ 62 w 180"/>
                  <a:gd name="T45" fmla="*/ 214 h 218"/>
                  <a:gd name="T46" fmla="*/ 46 w 180"/>
                  <a:gd name="T47" fmla="*/ 218 h 218"/>
                  <a:gd name="T48" fmla="*/ 36 w 180"/>
                  <a:gd name="T49" fmla="*/ 218 h 218"/>
                  <a:gd name="T50" fmla="*/ 36 w 180"/>
                  <a:gd name="T51" fmla="*/ 218 h 218"/>
                  <a:gd name="T52" fmla="*/ 24 w 180"/>
                  <a:gd name="T53" fmla="*/ 218 h 218"/>
                  <a:gd name="T54" fmla="*/ 18 w 180"/>
                  <a:gd name="T55" fmla="*/ 218 h 218"/>
                  <a:gd name="T56" fmla="*/ 12 w 180"/>
                  <a:gd name="T57" fmla="*/ 218 h 218"/>
                  <a:gd name="T58" fmla="*/ 6 w 180"/>
                  <a:gd name="T59" fmla="*/ 214 h 218"/>
                  <a:gd name="T60" fmla="*/ 2 w 180"/>
                  <a:gd name="T61" fmla="*/ 210 h 218"/>
                  <a:gd name="T62" fmla="*/ 0 w 180"/>
                  <a:gd name="T63" fmla="*/ 202 h 218"/>
                  <a:gd name="T64" fmla="*/ 2 w 180"/>
                  <a:gd name="T65" fmla="*/ 192 h 218"/>
                  <a:gd name="T66" fmla="*/ 2 w 180"/>
                  <a:gd name="T67" fmla="*/ 192 h 218"/>
                  <a:gd name="T68" fmla="*/ 8 w 180"/>
                  <a:gd name="T69" fmla="*/ 168 h 218"/>
                  <a:gd name="T70" fmla="*/ 14 w 180"/>
                  <a:gd name="T71" fmla="*/ 148 h 218"/>
                  <a:gd name="T72" fmla="*/ 26 w 180"/>
                  <a:gd name="T73" fmla="*/ 128 h 218"/>
                  <a:gd name="T74" fmla="*/ 40 w 180"/>
                  <a:gd name="T75" fmla="*/ 108 h 218"/>
                  <a:gd name="T76" fmla="*/ 40 w 180"/>
                  <a:gd name="T77" fmla="*/ 108 h 218"/>
                  <a:gd name="T78" fmla="*/ 48 w 180"/>
                  <a:gd name="T79" fmla="*/ 96 h 218"/>
                  <a:gd name="T80" fmla="*/ 56 w 180"/>
                  <a:gd name="T81" fmla="*/ 80 h 218"/>
                  <a:gd name="T82" fmla="*/ 76 w 180"/>
                  <a:gd name="T83" fmla="*/ 44 h 218"/>
                  <a:gd name="T84" fmla="*/ 94 w 180"/>
                  <a:gd name="T85" fmla="*/ 0 h 218"/>
                  <a:gd name="T86" fmla="*/ 178 w 180"/>
                  <a:gd name="T87" fmla="*/ 6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0" h="218">
                    <a:moveTo>
                      <a:pt x="178" y="64"/>
                    </a:moveTo>
                    <a:lnTo>
                      <a:pt x="178" y="64"/>
                    </a:lnTo>
                    <a:lnTo>
                      <a:pt x="180" y="78"/>
                    </a:lnTo>
                    <a:lnTo>
                      <a:pt x="180" y="90"/>
                    </a:lnTo>
                    <a:lnTo>
                      <a:pt x="180" y="90"/>
                    </a:lnTo>
                    <a:lnTo>
                      <a:pt x="178" y="100"/>
                    </a:lnTo>
                    <a:lnTo>
                      <a:pt x="174" y="108"/>
                    </a:lnTo>
                    <a:lnTo>
                      <a:pt x="174" y="108"/>
                    </a:lnTo>
                    <a:lnTo>
                      <a:pt x="166" y="116"/>
                    </a:lnTo>
                    <a:lnTo>
                      <a:pt x="154" y="124"/>
                    </a:lnTo>
                    <a:lnTo>
                      <a:pt x="144" y="134"/>
                    </a:lnTo>
                    <a:lnTo>
                      <a:pt x="140" y="140"/>
                    </a:lnTo>
                    <a:lnTo>
                      <a:pt x="138" y="146"/>
                    </a:lnTo>
                    <a:lnTo>
                      <a:pt x="138" y="146"/>
                    </a:lnTo>
                    <a:lnTo>
                      <a:pt x="134" y="160"/>
                    </a:lnTo>
                    <a:lnTo>
                      <a:pt x="130" y="172"/>
                    </a:lnTo>
                    <a:lnTo>
                      <a:pt x="126" y="180"/>
                    </a:lnTo>
                    <a:lnTo>
                      <a:pt x="122" y="186"/>
                    </a:lnTo>
                    <a:lnTo>
                      <a:pt x="114" y="192"/>
                    </a:lnTo>
                    <a:lnTo>
                      <a:pt x="104" y="198"/>
                    </a:lnTo>
                    <a:lnTo>
                      <a:pt x="104" y="198"/>
                    </a:lnTo>
                    <a:lnTo>
                      <a:pt x="80" y="208"/>
                    </a:lnTo>
                    <a:lnTo>
                      <a:pt x="62" y="214"/>
                    </a:lnTo>
                    <a:lnTo>
                      <a:pt x="46" y="218"/>
                    </a:lnTo>
                    <a:lnTo>
                      <a:pt x="36" y="218"/>
                    </a:lnTo>
                    <a:lnTo>
                      <a:pt x="36" y="218"/>
                    </a:lnTo>
                    <a:lnTo>
                      <a:pt x="24" y="218"/>
                    </a:lnTo>
                    <a:lnTo>
                      <a:pt x="18" y="218"/>
                    </a:lnTo>
                    <a:lnTo>
                      <a:pt x="12" y="218"/>
                    </a:lnTo>
                    <a:lnTo>
                      <a:pt x="6" y="214"/>
                    </a:lnTo>
                    <a:lnTo>
                      <a:pt x="2" y="210"/>
                    </a:lnTo>
                    <a:lnTo>
                      <a:pt x="0" y="202"/>
                    </a:lnTo>
                    <a:lnTo>
                      <a:pt x="2" y="192"/>
                    </a:lnTo>
                    <a:lnTo>
                      <a:pt x="2" y="192"/>
                    </a:lnTo>
                    <a:lnTo>
                      <a:pt x="8" y="168"/>
                    </a:lnTo>
                    <a:lnTo>
                      <a:pt x="14" y="148"/>
                    </a:lnTo>
                    <a:lnTo>
                      <a:pt x="26" y="128"/>
                    </a:lnTo>
                    <a:lnTo>
                      <a:pt x="40" y="108"/>
                    </a:lnTo>
                    <a:lnTo>
                      <a:pt x="40" y="108"/>
                    </a:lnTo>
                    <a:lnTo>
                      <a:pt x="48" y="96"/>
                    </a:lnTo>
                    <a:lnTo>
                      <a:pt x="56" y="80"/>
                    </a:lnTo>
                    <a:lnTo>
                      <a:pt x="76" y="44"/>
                    </a:lnTo>
                    <a:lnTo>
                      <a:pt x="94" y="0"/>
                    </a:lnTo>
                    <a:lnTo>
                      <a:pt x="178" y="64"/>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 name="Freeform 8"/>
              <p:cNvSpPr>
                <a:spLocks/>
              </p:cNvSpPr>
              <p:nvPr/>
            </p:nvSpPr>
            <p:spPr bwMode="auto">
              <a:xfrm>
                <a:off x="1470" y="4126"/>
                <a:ext cx="180" cy="128"/>
              </a:xfrm>
              <a:custGeom>
                <a:avLst/>
                <a:gdLst>
                  <a:gd name="T0" fmla="*/ 2 w 180"/>
                  <a:gd name="T1" fmla="*/ 102 h 128"/>
                  <a:gd name="T2" fmla="*/ 2 w 180"/>
                  <a:gd name="T3" fmla="*/ 102 h 128"/>
                  <a:gd name="T4" fmla="*/ 0 w 180"/>
                  <a:gd name="T5" fmla="*/ 112 h 128"/>
                  <a:gd name="T6" fmla="*/ 2 w 180"/>
                  <a:gd name="T7" fmla="*/ 120 h 128"/>
                  <a:gd name="T8" fmla="*/ 6 w 180"/>
                  <a:gd name="T9" fmla="*/ 124 h 128"/>
                  <a:gd name="T10" fmla="*/ 12 w 180"/>
                  <a:gd name="T11" fmla="*/ 128 h 128"/>
                  <a:gd name="T12" fmla="*/ 18 w 180"/>
                  <a:gd name="T13" fmla="*/ 128 h 128"/>
                  <a:gd name="T14" fmla="*/ 24 w 180"/>
                  <a:gd name="T15" fmla="*/ 128 h 128"/>
                  <a:gd name="T16" fmla="*/ 36 w 180"/>
                  <a:gd name="T17" fmla="*/ 128 h 128"/>
                  <a:gd name="T18" fmla="*/ 36 w 180"/>
                  <a:gd name="T19" fmla="*/ 128 h 128"/>
                  <a:gd name="T20" fmla="*/ 46 w 180"/>
                  <a:gd name="T21" fmla="*/ 128 h 128"/>
                  <a:gd name="T22" fmla="*/ 62 w 180"/>
                  <a:gd name="T23" fmla="*/ 124 h 128"/>
                  <a:gd name="T24" fmla="*/ 80 w 180"/>
                  <a:gd name="T25" fmla="*/ 118 h 128"/>
                  <a:gd name="T26" fmla="*/ 104 w 180"/>
                  <a:gd name="T27" fmla="*/ 108 h 128"/>
                  <a:gd name="T28" fmla="*/ 104 w 180"/>
                  <a:gd name="T29" fmla="*/ 108 h 128"/>
                  <a:gd name="T30" fmla="*/ 114 w 180"/>
                  <a:gd name="T31" fmla="*/ 102 h 128"/>
                  <a:gd name="T32" fmla="*/ 122 w 180"/>
                  <a:gd name="T33" fmla="*/ 96 h 128"/>
                  <a:gd name="T34" fmla="*/ 126 w 180"/>
                  <a:gd name="T35" fmla="*/ 90 h 128"/>
                  <a:gd name="T36" fmla="*/ 130 w 180"/>
                  <a:gd name="T37" fmla="*/ 82 h 128"/>
                  <a:gd name="T38" fmla="*/ 134 w 180"/>
                  <a:gd name="T39" fmla="*/ 70 h 128"/>
                  <a:gd name="T40" fmla="*/ 138 w 180"/>
                  <a:gd name="T41" fmla="*/ 56 h 128"/>
                  <a:gd name="T42" fmla="*/ 138 w 180"/>
                  <a:gd name="T43" fmla="*/ 56 h 128"/>
                  <a:gd name="T44" fmla="*/ 140 w 180"/>
                  <a:gd name="T45" fmla="*/ 50 h 128"/>
                  <a:gd name="T46" fmla="*/ 144 w 180"/>
                  <a:gd name="T47" fmla="*/ 44 h 128"/>
                  <a:gd name="T48" fmla="*/ 154 w 180"/>
                  <a:gd name="T49" fmla="*/ 34 h 128"/>
                  <a:gd name="T50" fmla="*/ 166 w 180"/>
                  <a:gd name="T51" fmla="*/ 26 h 128"/>
                  <a:gd name="T52" fmla="*/ 174 w 180"/>
                  <a:gd name="T53" fmla="*/ 18 h 128"/>
                  <a:gd name="T54" fmla="*/ 174 w 180"/>
                  <a:gd name="T55" fmla="*/ 18 h 128"/>
                  <a:gd name="T56" fmla="*/ 178 w 180"/>
                  <a:gd name="T57" fmla="*/ 10 h 128"/>
                  <a:gd name="T58" fmla="*/ 180 w 180"/>
                  <a:gd name="T59" fmla="*/ 0 h 128"/>
                  <a:gd name="T60" fmla="*/ 180 w 180"/>
                  <a:gd name="T61" fmla="*/ 0 h 128"/>
                  <a:gd name="T62" fmla="*/ 176 w 180"/>
                  <a:gd name="T63" fmla="*/ 4 h 128"/>
                  <a:gd name="T64" fmla="*/ 160 w 180"/>
                  <a:gd name="T65" fmla="*/ 16 h 128"/>
                  <a:gd name="T66" fmla="*/ 160 w 180"/>
                  <a:gd name="T67" fmla="*/ 16 h 128"/>
                  <a:gd name="T68" fmla="*/ 150 w 180"/>
                  <a:gd name="T69" fmla="*/ 22 h 128"/>
                  <a:gd name="T70" fmla="*/ 138 w 180"/>
                  <a:gd name="T71" fmla="*/ 30 h 128"/>
                  <a:gd name="T72" fmla="*/ 134 w 180"/>
                  <a:gd name="T73" fmla="*/ 34 h 128"/>
                  <a:gd name="T74" fmla="*/ 130 w 180"/>
                  <a:gd name="T75" fmla="*/ 42 h 128"/>
                  <a:gd name="T76" fmla="*/ 126 w 180"/>
                  <a:gd name="T77" fmla="*/ 50 h 128"/>
                  <a:gd name="T78" fmla="*/ 124 w 180"/>
                  <a:gd name="T79" fmla="*/ 60 h 128"/>
                  <a:gd name="T80" fmla="*/ 124 w 180"/>
                  <a:gd name="T81" fmla="*/ 60 h 128"/>
                  <a:gd name="T82" fmla="*/ 122 w 180"/>
                  <a:gd name="T83" fmla="*/ 70 h 128"/>
                  <a:gd name="T84" fmla="*/ 118 w 180"/>
                  <a:gd name="T85" fmla="*/ 80 h 128"/>
                  <a:gd name="T86" fmla="*/ 112 w 180"/>
                  <a:gd name="T87" fmla="*/ 88 h 128"/>
                  <a:gd name="T88" fmla="*/ 104 w 180"/>
                  <a:gd name="T89" fmla="*/ 96 h 128"/>
                  <a:gd name="T90" fmla="*/ 94 w 180"/>
                  <a:gd name="T91" fmla="*/ 102 h 128"/>
                  <a:gd name="T92" fmla="*/ 84 w 180"/>
                  <a:gd name="T93" fmla="*/ 108 h 128"/>
                  <a:gd name="T94" fmla="*/ 72 w 180"/>
                  <a:gd name="T95" fmla="*/ 112 h 128"/>
                  <a:gd name="T96" fmla="*/ 58 w 180"/>
                  <a:gd name="T97" fmla="*/ 114 h 128"/>
                  <a:gd name="T98" fmla="*/ 58 w 180"/>
                  <a:gd name="T99" fmla="*/ 114 h 128"/>
                  <a:gd name="T100" fmla="*/ 32 w 180"/>
                  <a:gd name="T101" fmla="*/ 116 h 128"/>
                  <a:gd name="T102" fmla="*/ 16 w 180"/>
                  <a:gd name="T103" fmla="*/ 116 h 128"/>
                  <a:gd name="T104" fmla="*/ 10 w 180"/>
                  <a:gd name="T105" fmla="*/ 116 h 128"/>
                  <a:gd name="T106" fmla="*/ 6 w 180"/>
                  <a:gd name="T107" fmla="*/ 112 h 128"/>
                  <a:gd name="T108" fmla="*/ 4 w 180"/>
                  <a:gd name="T109" fmla="*/ 108 h 128"/>
                  <a:gd name="T110" fmla="*/ 2 w 180"/>
                  <a:gd name="T111" fmla="*/ 102 h 128"/>
                  <a:gd name="T112" fmla="*/ 2 w 180"/>
                  <a:gd name="T113"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128">
                    <a:moveTo>
                      <a:pt x="2" y="102"/>
                    </a:moveTo>
                    <a:lnTo>
                      <a:pt x="2" y="102"/>
                    </a:lnTo>
                    <a:lnTo>
                      <a:pt x="0" y="112"/>
                    </a:lnTo>
                    <a:lnTo>
                      <a:pt x="2" y="120"/>
                    </a:lnTo>
                    <a:lnTo>
                      <a:pt x="6" y="124"/>
                    </a:lnTo>
                    <a:lnTo>
                      <a:pt x="12" y="128"/>
                    </a:lnTo>
                    <a:lnTo>
                      <a:pt x="18" y="128"/>
                    </a:lnTo>
                    <a:lnTo>
                      <a:pt x="24" y="128"/>
                    </a:lnTo>
                    <a:lnTo>
                      <a:pt x="36" y="128"/>
                    </a:lnTo>
                    <a:lnTo>
                      <a:pt x="36" y="128"/>
                    </a:lnTo>
                    <a:lnTo>
                      <a:pt x="46" y="128"/>
                    </a:lnTo>
                    <a:lnTo>
                      <a:pt x="62" y="124"/>
                    </a:lnTo>
                    <a:lnTo>
                      <a:pt x="80" y="118"/>
                    </a:lnTo>
                    <a:lnTo>
                      <a:pt x="104" y="108"/>
                    </a:lnTo>
                    <a:lnTo>
                      <a:pt x="104" y="108"/>
                    </a:lnTo>
                    <a:lnTo>
                      <a:pt x="114" y="102"/>
                    </a:lnTo>
                    <a:lnTo>
                      <a:pt x="122" y="96"/>
                    </a:lnTo>
                    <a:lnTo>
                      <a:pt x="126" y="90"/>
                    </a:lnTo>
                    <a:lnTo>
                      <a:pt x="130" y="82"/>
                    </a:lnTo>
                    <a:lnTo>
                      <a:pt x="134" y="70"/>
                    </a:lnTo>
                    <a:lnTo>
                      <a:pt x="138" y="56"/>
                    </a:lnTo>
                    <a:lnTo>
                      <a:pt x="138" y="56"/>
                    </a:lnTo>
                    <a:lnTo>
                      <a:pt x="140" y="50"/>
                    </a:lnTo>
                    <a:lnTo>
                      <a:pt x="144" y="44"/>
                    </a:lnTo>
                    <a:lnTo>
                      <a:pt x="154" y="34"/>
                    </a:lnTo>
                    <a:lnTo>
                      <a:pt x="166" y="26"/>
                    </a:lnTo>
                    <a:lnTo>
                      <a:pt x="174" y="18"/>
                    </a:lnTo>
                    <a:lnTo>
                      <a:pt x="174" y="18"/>
                    </a:lnTo>
                    <a:lnTo>
                      <a:pt x="178" y="10"/>
                    </a:lnTo>
                    <a:lnTo>
                      <a:pt x="180" y="0"/>
                    </a:lnTo>
                    <a:lnTo>
                      <a:pt x="180" y="0"/>
                    </a:lnTo>
                    <a:lnTo>
                      <a:pt x="176" y="4"/>
                    </a:lnTo>
                    <a:lnTo>
                      <a:pt x="160" y="16"/>
                    </a:lnTo>
                    <a:lnTo>
                      <a:pt x="160" y="16"/>
                    </a:lnTo>
                    <a:lnTo>
                      <a:pt x="150" y="22"/>
                    </a:lnTo>
                    <a:lnTo>
                      <a:pt x="138" y="30"/>
                    </a:lnTo>
                    <a:lnTo>
                      <a:pt x="134" y="34"/>
                    </a:lnTo>
                    <a:lnTo>
                      <a:pt x="130" y="42"/>
                    </a:lnTo>
                    <a:lnTo>
                      <a:pt x="126" y="50"/>
                    </a:lnTo>
                    <a:lnTo>
                      <a:pt x="124" y="60"/>
                    </a:lnTo>
                    <a:lnTo>
                      <a:pt x="124" y="60"/>
                    </a:lnTo>
                    <a:lnTo>
                      <a:pt x="122" y="70"/>
                    </a:lnTo>
                    <a:lnTo>
                      <a:pt x="118" y="80"/>
                    </a:lnTo>
                    <a:lnTo>
                      <a:pt x="112" y="88"/>
                    </a:lnTo>
                    <a:lnTo>
                      <a:pt x="104" y="96"/>
                    </a:lnTo>
                    <a:lnTo>
                      <a:pt x="94" y="102"/>
                    </a:lnTo>
                    <a:lnTo>
                      <a:pt x="84" y="108"/>
                    </a:lnTo>
                    <a:lnTo>
                      <a:pt x="72" y="112"/>
                    </a:lnTo>
                    <a:lnTo>
                      <a:pt x="58" y="114"/>
                    </a:lnTo>
                    <a:lnTo>
                      <a:pt x="58" y="114"/>
                    </a:lnTo>
                    <a:lnTo>
                      <a:pt x="32" y="116"/>
                    </a:lnTo>
                    <a:lnTo>
                      <a:pt x="16" y="116"/>
                    </a:lnTo>
                    <a:lnTo>
                      <a:pt x="10" y="116"/>
                    </a:lnTo>
                    <a:lnTo>
                      <a:pt x="6" y="112"/>
                    </a:lnTo>
                    <a:lnTo>
                      <a:pt x="4" y="108"/>
                    </a:lnTo>
                    <a:lnTo>
                      <a:pt x="2" y="102"/>
                    </a:lnTo>
                    <a:lnTo>
                      <a:pt x="2" y="102"/>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 name="Freeform 9"/>
              <p:cNvSpPr>
                <a:spLocks/>
              </p:cNvSpPr>
              <p:nvPr/>
            </p:nvSpPr>
            <p:spPr bwMode="auto">
              <a:xfrm>
                <a:off x="1628" y="1898"/>
                <a:ext cx="260" cy="356"/>
              </a:xfrm>
              <a:custGeom>
                <a:avLst/>
                <a:gdLst>
                  <a:gd name="T0" fmla="*/ 260 w 260"/>
                  <a:gd name="T1" fmla="*/ 226 h 356"/>
                  <a:gd name="T2" fmla="*/ 260 w 260"/>
                  <a:gd name="T3" fmla="*/ 226 h 356"/>
                  <a:gd name="T4" fmla="*/ 254 w 260"/>
                  <a:gd name="T5" fmla="*/ 212 h 356"/>
                  <a:gd name="T6" fmla="*/ 246 w 260"/>
                  <a:gd name="T7" fmla="*/ 200 h 356"/>
                  <a:gd name="T8" fmla="*/ 232 w 260"/>
                  <a:gd name="T9" fmla="*/ 180 h 356"/>
                  <a:gd name="T10" fmla="*/ 218 w 260"/>
                  <a:gd name="T11" fmla="*/ 166 h 356"/>
                  <a:gd name="T12" fmla="*/ 214 w 260"/>
                  <a:gd name="T13" fmla="*/ 162 h 356"/>
                  <a:gd name="T14" fmla="*/ 212 w 260"/>
                  <a:gd name="T15" fmla="*/ 162 h 356"/>
                  <a:gd name="T16" fmla="*/ 212 w 260"/>
                  <a:gd name="T17" fmla="*/ 162 h 356"/>
                  <a:gd name="T18" fmla="*/ 218 w 260"/>
                  <a:gd name="T19" fmla="*/ 142 h 356"/>
                  <a:gd name="T20" fmla="*/ 224 w 260"/>
                  <a:gd name="T21" fmla="*/ 122 h 356"/>
                  <a:gd name="T22" fmla="*/ 230 w 260"/>
                  <a:gd name="T23" fmla="*/ 86 h 356"/>
                  <a:gd name="T24" fmla="*/ 234 w 260"/>
                  <a:gd name="T25" fmla="*/ 60 h 356"/>
                  <a:gd name="T26" fmla="*/ 234 w 260"/>
                  <a:gd name="T27" fmla="*/ 52 h 356"/>
                  <a:gd name="T28" fmla="*/ 200 w 260"/>
                  <a:gd name="T29" fmla="*/ 30 h 356"/>
                  <a:gd name="T30" fmla="*/ 200 w 260"/>
                  <a:gd name="T31" fmla="*/ 30 h 356"/>
                  <a:gd name="T32" fmla="*/ 180 w 260"/>
                  <a:gd name="T33" fmla="*/ 22 h 356"/>
                  <a:gd name="T34" fmla="*/ 136 w 260"/>
                  <a:gd name="T35" fmla="*/ 6 h 356"/>
                  <a:gd name="T36" fmla="*/ 112 w 260"/>
                  <a:gd name="T37" fmla="*/ 2 h 356"/>
                  <a:gd name="T38" fmla="*/ 90 w 260"/>
                  <a:gd name="T39" fmla="*/ 0 h 356"/>
                  <a:gd name="T40" fmla="*/ 82 w 260"/>
                  <a:gd name="T41" fmla="*/ 0 h 356"/>
                  <a:gd name="T42" fmla="*/ 74 w 260"/>
                  <a:gd name="T43" fmla="*/ 2 h 356"/>
                  <a:gd name="T44" fmla="*/ 70 w 260"/>
                  <a:gd name="T45" fmla="*/ 6 h 356"/>
                  <a:gd name="T46" fmla="*/ 68 w 260"/>
                  <a:gd name="T47" fmla="*/ 12 h 356"/>
                  <a:gd name="T48" fmla="*/ 68 w 260"/>
                  <a:gd name="T49" fmla="*/ 12 h 356"/>
                  <a:gd name="T50" fmla="*/ 66 w 260"/>
                  <a:gd name="T51" fmla="*/ 40 h 356"/>
                  <a:gd name="T52" fmla="*/ 58 w 260"/>
                  <a:gd name="T53" fmla="*/ 76 h 356"/>
                  <a:gd name="T54" fmla="*/ 42 w 260"/>
                  <a:gd name="T55" fmla="*/ 158 h 356"/>
                  <a:gd name="T56" fmla="*/ 42 w 260"/>
                  <a:gd name="T57" fmla="*/ 158 h 356"/>
                  <a:gd name="T58" fmla="*/ 26 w 260"/>
                  <a:gd name="T59" fmla="*/ 172 h 356"/>
                  <a:gd name="T60" fmla="*/ 14 w 260"/>
                  <a:gd name="T61" fmla="*/ 186 h 356"/>
                  <a:gd name="T62" fmla="*/ 0 w 260"/>
                  <a:gd name="T63" fmla="*/ 204 h 356"/>
                  <a:gd name="T64" fmla="*/ 22 w 260"/>
                  <a:gd name="T65" fmla="*/ 356 h 356"/>
                  <a:gd name="T66" fmla="*/ 22 w 260"/>
                  <a:gd name="T67" fmla="*/ 356 h 356"/>
                  <a:gd name="T68" fmla="*/ 62 w 260"/>
                  <a:gd name="T69" fmla="*/ 342 h 356"/>
                  <a:gd name="T70" fmla="*/ 102 w 260"/>
                  <a:gd name="T71" fmla="*/ 326 h 356"/>
                  <a:gd name="T72" fmla="*/ 146 w 260"/>
                  <a:gd name="T73" fmla="*/ 306 h 356"/>
                  <a:gd name="T74" fmla="*/ 192 w 260"/>
                  <a:gd name="T75" fmla="*/ 286 h 356"/>
                  <a:gd name="T76" fmla="*/ 228 w 260"/>
                  <a:gd name="T77" fmla="*/ 264 h 356"/>
                  <a:gd name="T78" fmla="*/ 244 w 260"/>
                  <a:gd name="T79" fmla="*/ 254 h 356"/>
                  <a:gd name="T80" fmla="*/ 254 w 260"/>
                  <a:gd name="T81" fmla="*/ 244 h 356"/>
                  <a:gd name="T82" fmla="*/ 260 w 260"/>
                  <a:gd name="T83" fmla="*/ 234 h 356"/>
                  <a:gd name="T84" fmla="*/ 260 w 260"/>
                  <a:gd name="T85" fmla="*/ 230 h 356"/>
                  <a:gd name="T86" fmla="*/ 260 w 260"/>
                  <a:gd name="T87" fmla="*/ 226 h 356"/>
                  <a:gd name="T88" fmla="*/ 260 w 260"/>
                  <a:gd name="T89" fmla="*/ 22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356">
                    <a:moveTo>
                      <a:pt x="260" y="226"/>
                    </a:moveTo>
                    <a:lnTo>
                      <a:pt x="260" y="226"/>
                    </a:lnTo>
                    <a:lnTo>
                      <a:pt x="254" y="212"/>
                    </a:lnTo>
                    <a:lnTo>
                      <a:pt x="246" y="200"/>
                    </a:lnTo>
                    <a:lnTo>
                      <a:pt x="232" y="180"/>
                    </a:lnTo>
                    <a:lnTo>
                      <a:pt x="218" y="166"/>
                    </a:lnTo>
                    <a:lnTo>
                      <a:pt x="214" y="162"/>
                    </a:lnTo>
                    <a:lnTo>
                      <a:pt x="212" y="162"/>
                    </a:lnTo>
                    <a:lnTo>
                      <a:pt x="212" y="162"/>
                    </a:lnTo>
                    <a:lnTo>
                      <a:pt x="218" y="142"/>
                    </a:lnTo>
                    <a:lnTo>
                      <a:pt x="224" y="122"/>
                    </a:lnTo>
                    <a:lnTo>
                      <a:pt x="230" y="86"/>
                    </a:lnTo>
                    <a:lnTo>
                      <a:pt x="234" y="60"/>
                    </a:lnTo>
                    <a:lnTo>
                      <a:pt x="234" y="52"/>
                    </a:lnTo>
                    <a:lnTo>
                      <a:pt x="200" y="30"/>
                    </a:lnTo>
                    <a:lnTo>
                      <a:pt x="200" y="30"/>
                    </a:lnTo>
                    <a:lnTo>
                      <a:pt x="180" y="22"/>
                    </a:lnTo>
                    <a:lnTo>
                      <a:pt x="136" y="6"/>
                    </a:lnTo>
                    <a:lnTo>
                      <a:pt x="112" y="2"/>
                    </a:lnTo>
                    <a:lnTo>
                      <a:pt x="90" y="0"/>
                    </a:lnTo>
                    <a:lnTo>
                      <a:pt x="82" y="0"/>
                    </a:lnTo>
                    <a:lnTo>
                      <a:pt x="74" y="2"/>
                    </a:lnTo>
                    <a:lnTo>
                      <a:pt x="70" y="6"/>
                    </a:lnTo>
                    <a:lnTo>
                      <a:pt x="68" y="12"/>
                    </a:lnTo>
                    <a:lnTo>
                      <a:pt x="68" y="12"/>
                    </a:lnTo>
                    <a:lnTo>
                      <a:pt x="66" y="40"/>
                    </a:lnTo>
                    <a:lnTo>
                      <a:pt x="58" y="76"/>
                    </a:lnTo>
                    <a:lnTo>
                      <a:pt x="42" y="158"/>
                    </a:lnTo>
                    <a:lnTo>
                      <a:pt x="42" y="158"/>
                    </a:lnTo>
                    <a:lnTo>
                      <a:pt x="26" y="172"/>
                    </a:lnTo>
                    <a:lnTo>
                      <a:pt x="14" y="186"/>
                    </a:lnTo>
                    <a:lnTo>
                      <a:pt x="0" y="204"/>
                    </a:lnTo>
                    <a:lnTo>
                      <a:pt x="22" y="356"/>
                    </a:lnTo>
                    <a:lnTo>
                      <a:pt x="22" y="356"/>
                    </a:lnTo>
                    <a:lnTo>
                      <a:pt x="62" y="342"/>
                    </a:lnTo>
                    <a:lnTo>
                      <a:pt x="102" y="326"/>
                    </a:lnTo>
                    <a:lnTo>
                      <a:pt x="146" y="306"/>
                    </a:lnTo>
                    <a:lnTo>
                      <a:pt x="192" y="286"/>
                    </a:lnTo>
                    <a:lnTo>
                      <a:pt x="228" y="264"/>
                    </a:lnTo>
                    <a:lnTo>
                      <a:pt x="244" y="254"/>
                    </a:lnTo>
                    <a:lnTo>
                      <a:pt x="254" y="244"/>
                    </a:lnTo>
                    <a:lnTo>
                      <a:pt x="260" y="234"/>
                    </a:lnTo>
                    <a:lnTo>
                      <a:pt x="260" y="230"/>
                    </a:lnTo>
                    <a:lnTo>
                      <a:pt x="260" y="226"/>
                    </a:lnTo>
                    <a:lnTo>
                      <a:pt x="260" y="226"/>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 name="Freeform 10"/>
              <p:cNvSpPr>
                <a:spLocks/>
              </p:cNvSpPr>
              <p:nvPr/>
            </p:nvSpPr>
            <p:spPr bwMode="auto">
              <a:xfrm>
                <a:off x="1674" y="1760"/>
                <a:ext cx="226" cy="296"/>
              </a:xfrm>
              <a:custGeom>
                <a:avLst/>
                <a:gdLst>
                  <a:gd name="T0" fmla="*/ 16 w 226"/>
                  <a:gd name="T1" fmla="*/ 222 h 296"/>
                  <a:gd name="T2" fmla="*/ 16 w 226"/>
                  <a:gd name="T3" fmla="*/ 222 h 296"/>
                  <a:gd name="T4" fmla="*/ 4 w 226"/>
                  <a:gd name="T5" fmla="*/ 184 h 296"/>
                  <a:gd name="T6" fmla="*/ 2 w 226"/>
                  <a:gd name="T7" fmla="*/ 170 h 296"/>
                  <a:gd name="T8" fmla="*/ 0 w 226"/>
                  <a:gd name="T9" fmla="*/ 156 h 296"/>
                  <a:gd name="T10" fmla="*/ 2 w 226"/>
                  <a:gd name="T11" fmla="*/ 142 h 296"/>
                  <a:gd name="T12" fmla="*/ 6 w 226"/>
                  <a:gd name="T13" fmla="*/ 126 h 296"/>
                  <a:gd name="T14" fmla="*/ 12 w 226"/>
                  <a:gd name="T15" fmla="*/ 110 h 296"/>
                  <a:gd name="T16" fmla="*/ 20 w 226"/>
                  <a:gd name="T17" fmla="*/ 92 h 296"/>
                  <a:gd name="T18" fmla="*/ 20 w 226"/>
                  <a:gd name="T19" fmla="*/ 92 h 296"/>
                  <a:gd name="T20" fmla="*/ 24 w 226"/>
                  <a:gd name="T21" fmla="*/ 82 h 296"/>
                  <a:gd name="T22" fmla="*/ 32 w 226"/>
                  <a:gd name="T23" fmla="*/ 72 h 296"/>
                  <a:gd name="T24" fmla="*/ 48 w 226"/>
                  <a:gd name="T25" fmla="*/ 54 h 296"/>
                  <a:gd name="T26" fmla="*/ 70 w 226"/>
                  <a:gd name="T27" fmla="*/ 36 h 296"/>
                  <a:gd name="T28" fmla="*/ 92 w 226"/>
                  <a:gd name="T29" fmla="*/ 22 h 296"/>
                  <a:gd name="T30" fmla="*/ 118 w 226"/>
                  <a:gd name="T31" fmla="*/ 10 h 296"/>
                  <a:gd name="T32" fmla="*/ 140 w 226"/>
                  <a:gd name="T33" fmla="*/ 2 h 296"/>
                  <a:gd name="T34" fmla="*/ 152 w 226"/>
                  <a:gd name="T35" fmla="*/ 0 h 296"/>
                  <a:gd name="T36" fmla="*/ 164 w 226"/>
                  <a:gd name="T37" fmla="*/ 0 h 296"/>
                  <a:gd name="T38" fmla="*/ 174 w 226"/>
                  <a:gd name="T39" fmla="*/ 0 h 296"/>
                  <a:gd name="T40" fmla="*/ 182 w 226"/>
                  <a:gd name="T41" fmla="*/ 2 h 296"/>
                  <a:gd name="T42" fmla="*/ 182 w 226"/>
                  <a:gd name="T43" fmla="*/ 2 h 296"/>
                  <a:gd name="T44" fmla="*/ 190 w 226"/>
                  <a:gd name="T45" fmla="*/ 6 h 296"/>
                  <a:gd name="T46" fmla="*/ 198 w 226"/>
                  <a:gd name="T47" fmla="*/ 12 h 296"/>
                  <a:gd name="T48" fmla="*/ 204 w 226"/>
                  <a:gd name="T49" fmla="*/ 16 h 296"/>
                  <a:gd name="T50" fmla="*/ 210 w 226"/>
                  <a:gd name="T51" fmla="*/ 24 h 296"/>
                  <a:gd name="T52" fmla="*/ 218 w 226"/>
                  <a:gd name="T53" fmla="*/ 38 h 296"/>
                  <a:gd name="T54" fmla="*/ 224 w 226"/>
                  <a:gd name="T55" fmla="*/ 56 h 296"/>
                  <a:gd name="T56" fmla="*/ 226 w 226"/>
                  <a:gd name="T57" fmla="*/ 78 h 296"/>
                  <a:gd name="T58" fmla="*/ 226 w 226"/>
                  <a:gd name="T59" fmla="*/ 98 h 296"/>
                  <a:gd name="T60" fmla="*/ 226 w 226"/>
                  <a:gd name="T61" fmla="*/ 120 h 296"/>
                  <a:gd name="T62" fmla="*/ 222 w 226"/>
                  <a:gd name="T63" fmla="*/ 142 h 296"/>
                  <a:gd name="T64" fmla="*/ 222 w 226"/>
                  <a:gd name="T65" fmla="*/ 142 h 296"/>
                  <a:gd name="T66" fmla="*/ 220 w 226"/>
                  <a:gd name="T67" fmla="*/ 164 h 296"/>
                  <a:gd name="T68" fmla="*/ 216 w 226"/>
                  <a:gd name="T69" fmla="*/ 182 h 296"/>
                  <a:gd name="T70" fmla="*/ 210 w 226"/>
                  <a:gd name="T71" fmla="*/ 198 h 296"/>
                  <a:gd name="T72" fmla="*/ 204 w 226"/>
                  <a:gd name="T73" fmla="*/ 214 h 296"/>
                  <a:gd name="T74" fmla="*/ 196 w 226"/>
                  <a:gd name="T75" fmla="*/ 228 h 296"/>
                  <a:gd name="T76" fmla="*/ 186 w 226"/>
                  <a:gd name="T77" fmla="*/ 242 h 296"/>
                  <a:gd name="T78" fmla="*/ 174 w 226"/>
                  <a:gd name="T79" fmla="*/ 254 h 296"/>
                  <a:gd name="T80" fmla="*/ 162 w 226"/>
                  <a:gd name="T81" fmla="*/ 268 h 296"/>
                  <a:gd name="T82" fmla="*/ 162 w 226"/>
                  <a:gd name="T83" fmla="*/ 268 h 296"/>
                  <a:gd name="T84" fmla="*/ 150 w 226"/>
                  <a:gd name="T85" fmla="*/ 278 h 296"/>
                  <a:gd name="T86" fmla="*/ 140 w 226"/>
                  <a:gd name="T87" fmla="*/ 284 h 296"/>
                  <a:gd name="T88" fmla="*/ 128 w 226"/>
                  <a:gd name="T89" fmla="*/ 290 h 296"/>
                  <a:gd name="T90" fmla="*/ 116 w 226"/>
                  <a:gd name="T91" fmla="*/ 294 h 296"/>
                  <a:gd name="T92" fmla="*/ 106 w 226"/>
                  <a:gd name="T93" fmla="*/ 296 h 296"/>
                  <a:gd name="T94" fmla="*/ 96 w 226"/>
                  <a:gd name="T95" fmla="*/ 296 h 296"/>
                  <a:gd name="T96" fmla="*/ 84 w 226"/>
                  <a:gd name="T97" fmla="*/ 294 h 296"/>
                  <a:gd name="T98" fmla="*/ 74 w 226"/>
                  <a:gd name="T99" fmla="*/ 292 h 296"/>
                  <a:gd name="T100" fmla="*/ 66 w 226"/>
                  <a:gd name="T101" fmla="*/ 288 h 296"/>
                  <a:gd name="T102" fmla="*/ 56 w 226"/>
                  <a:gd name="T103" fmla="*/ 282 h 296"/>
                  <a:gd name="T104" fmla="*/ 48 w 226"/>
                  <a:gd name="T105" fmla="*/ 276 h 296"/>
                  <a:gd name="T106" fmla="*/ 40 w 226"/>
                  <a:gd name="T107" fmla="*/ 266 h 296"/>
                  <a:gd name="T108" fmla="*/ 32 w 226"/>
                  <a:gd name="T109" fmla="*/ 258 h 296"/>
                  <a:gd name="T110" fmla="*/ 26 w 226"/>
                  <a:gd name="T111" fmla="*/ 246 h 296"/>
                  <a:gd name="T112" fmla="*/ 20 w 226"/>
                  <a:gd name="T113" fmla="*/ 234 h 296"/>
                  <a:gd name="T114" fmla="*/ 16 w 226"/>
                  <a:gd name="T115" fmla="*/ 222 h 296"/>
                  <a:gd name="T116" fmla="*/ 16 w 226"/>
                  <a:gd name="T117" fmla="*/ 222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 h="296">
                    <a:moveTo>
                      <a:pt x="16" y="222"/>
                    </a:moveTo>
                    <a:lnTo>
                      <a:pt x="16" y="222"/>
                    </a:lnTo>
                    <a:lnTo>
                      <a:pt x="4" y="184"/>
                    </a:lnTo>
                    <a:lnTo>
                      <a:pt x="2" y="170"/>
                    </a:lnTo>
                    <a:lnTo>
                      <a:pt x="0" y="156"/>
                    </a:lnTo>
                    <a:lnTo>
                      <a:pt x="2" y="142"/>
                    </a:lnTo>
                    <a:lnTo>
                      <a:pt x="6" y="126"/>
                    </a:lnTo>
                    <a:lnTo>
                      <a:pt x="12" y="110"/>
                    </a:lnTo>
                    <a:lnTo>
                      <a:pt x="20" y="92"/>
                    </a:lnTo>
                    <a:lnTo>
                      <a:pt x="20" y="92"/>
                    </a:lnTo>
                    <a:lnTo>
                      <a:pt x="24" y="82"/>
                    </a:lnTo>
                    <a:lnTo>
                      <a:pt x="32" y="72"/>
                    </a:lnTo>
                    <a:lnTo>
                      <a:pt x="48" y="54"/>
                    </a:lnTo>
                    <a:lnTo>
                      <a:pt x="70" y="36"/>
                    </a:lnTo>
                    <a:lnTo>
                      <a:pt x="92" y="22"/>
                    </a:lnTo>
                    <a:lnTo>
                      <a:pt x="118" y="10"/>
                    </a:lnTo>
                    <a:lnTo>
                      <a:pt x="140" y="2"/>
                    </a:lnTo>
                    <a:lnTo>
                      <a:pt x="152" y="0"/>
                    </a:lnTo>
                    <a:lnTo>
                      <a:pt x="164" y="0"/>
                    </a:lnTo>
                    <a:lnTo>
                      <a:pt x="174" y="0"/>
                    </a:lnTo>
                    <a:lnTo>
                      <a:pt x="182" y="2"/>
                    </a:lnTo>
                    <a:lnTo>
                      <a:pt x="182" y="2"/>
                    </a:lnTo>
                    <a:lnTo>
                      <a:pt x="190" y="6"/>
                    </a:lnTo>
                    <a:lnTo>
                      <a:pt x="198" y="12"/>
                    </a:lnTo>
                    <a:lnTo>
                      <a:pt x="204" y="16"/>
                    </a:lnTo>
                    <a:lnTo>
                      <a:pt x="210" y="24"/>
                    </a:lnTo>
                    <a:lnTo>
                      <a:pt x="218" y="38"/>
                    </a:lnTo>
                    <a:lnTo>
                      <a:pt x="224" y="56"/>
                    </a:lnTo>
                    <a:lnTo>
                      <a:pt x="226" y="78"/>
                    </a:lnTo>
                    <a:lnTo>
                      <a:pt x="226" y="98"/>
                    </a:lnTo>
                    <a:lnTo>
                      <a:pt x="226" y="120"/>
                    </a:lnTo>
                    <a:lnTo>
                      <a:pt x="222" y="142"/>
                    </a:lnTo>
                    <a:lnTo>
                      <a:pt x="222" y="142"/>
                    </a:lnTo>
                    <a:lnTo>
                      <a:pt x="220" y="164"/>
                    </a:lnTo>
                    <a:lnTo>
                      <a:pt x="216" y="182"/>
                    </a:lnTo>
                    <a:lnTo>
                      <a:pt x="210" y="198"/>
                    </a:lnTo>
                    <a:lnTo>
                      <a:pt x="204" y="214"/>
                    </a:lnTo>
                    <a:lnTo>
                      <a:pt x="196" y="228"/>
                    </a:lnTo>
                    <a:lnTo>
                      <a:pt x="186" y="242"/>
                    </a:lnTo>
                    <a:lnTo>
                      <a:pt x="174" y="254"/>
                    </a:lnTo>
                    <a:lnTo>
                      <a:pt x="162" y="268"/>
                    </a:lnTo>
                    <a:lnTo>
                      <a:pt x="162" y="268"/>
                    </a:lnTo>
                    <a:lnTo>
                      <a:pt x="150" y="278"/>
                    </a:lnTo>
                    <a:lnTo>
                      <a:pt x="140" y="284"/>
                    </a:lnTo>
                    <a:lnTo>
                      <a:pt x="128" y="290"/>
                    </a:lnTo>
                    <a:lnTo>
                      <a:pt x="116" y="294"/>
                    </a:lnTo>
                    <a:lnTo>
                      <a:pt x="106" y="296"/>
                    </a:lnTo>
                    <a:lnTo>
                      <a:pt x="96" y="296"/>
                    </a:lnTo>
                    <a:lnTo>
                      <a:pt x="84" y="294"/>
                    </a:lnTo>
                    <a:lnTo>
                      <a:pt x="74" y="292"/>
                    </a:lnTo>
                    <a:lnTo>
                      <a:pt x="66" y="288"/>
                    </a:lnTo>
                    <a:lnTo>
                      <a:pt x="56" y="282"/>
                    </a:lnTo>
                    <a:lnTo>
                      <a:pt x="48" y="276"/>
                    </a:lnTo>
                    <a:lnTo>
                      <a:pt x="40" y="266"/>
                    </a:lnTo>
                    <a:lnTo>
                      <a:pt x="32" y="258"/>
                    </a:lnTo>
                    <a:lnTo>
                      <a:pt x="26" y="246"/>
                    </a:lnTo>
                    <a:lnTo>
                      <a:pt x="20" y="234"/>
                    </a:lnTo>
                    <a:lnTo>
                      <a:pt x="16" y="222"/>
                    </a:lnTo>
                    <a:lnTo>
                      <a:pt x="16" y="22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 name="Freeform 11"/>
              <p:cNvSpPr>
                <a:spLocks/>
              </p:cNvSpPr>
              <p:nvPr/>
            </p:nvSpPr>
            <p:spPr bwMode="auto">
              <a:xfrm>
                <a:off x="1794" y="4102"/>
                <a:ext cx="144" cy="70"/>
              </a:xfrm>
              <a:custGeom>
                <a:avLst/>
                <a:gdLst>
                  <a:gd name="T0" fmla="*/ 0 w 144"/>
                  <a:gd name="T1" fmla="*/ 24 h 70"/>
                  <a:gd name="T2" fmla="*/ 0 w 144"/>
                  <a:gd name="T3" fmla="*/ 24 h 70"/>
                  <a:gd name="T4" fmla="*/ 14 w 144"/>
                  <a:gd name="T5" fmla="*/ 36 h 70"/>
                  <a:gd name="T6" fmla="*/ 28 w 144"/>
                  <a:gd name="T7" fmla="*/ 46 h 70"/>
                  <a:gd name="T8" fmla="*/ 50 w 144"/>
                  <a:gd name="T9" fmla="*/ 58 h 70"/>
                  <a:gd name="T10" fmla="*/ 50 w 144"/>
                  <a:gd name="T11" fmla="*/ 58 h 70"/>
                  <a:gd name="T12" fmla="*/ 66 w 144"/>
                  <a:gd name="T13" fmla="*/ 66 h 70"/>
                  <a:gd name="T14" fmla="*/ 66 w 144"/>
                  <a:gd name="T15" fmla="*/ 66 h 70"/>
                  <a:gd name="T16" fmla="*/ 76 w 144"/>
                  <a:gd name="T17" fmla="*/ 68 h 70"/>
                  <a:gd name="T18" fmla="*/ 88 w 144"/>
                  <a:gd name="T19" fmla="*/ 70 h 70"/>
                  <a:gd name="T20" fmla="*/ 100 w 144"/>
                  <a:gd name="T21" fmla="*/ 70 h 70"/>
                  <a:gd name="T22" fmla="*/ 100 w 144"/>
                  <a:gd name="T23" fmla="*/ 70 h 70"/>
                  <a:gd name="T24" fmla="*/ 116 w 144"/>
                  <a:gd name="T25" fmla="*/ 70 h 70"/>
                  <a:gd name="T26" fmla="*/ 130 w 144"/>
                  <a:gd name="T27" fmla="*/ 68 h 70"/>
                  <a:gd name="T28" fmla="*/ 144 w 144"/>
                  <a:gd name="T29" fmla="*/ 66 h 70"/>
                  <a:gd name="T30" fmla="*/ 144 w 144"/>
                  <a:gd name="T31" fmla="*/ 66 h 70"/>
                  <a:gd name="T32" fmla="*/ 144 w 144"/>
                  <a:gd name="T33" fmla="*/ 62 h 70"/>
                  <a:gd name="T34" fmla="*/ 140 w 144"/>
                  <a:gd name="T35" fmla="*/ 52 h 70"/>
                  <a:gd name="T36" fmla="*/ 128 w 144"/>
                  <a:gd name="T37" fmla="*/ 36 h 70"/>
                  <a:gd name="T38" fmla="*/ 118 w 144"/>
                  <a:gd name="T39" fmla="*/ 26 h 70"/>
                  <a:gd name="T40" fmla="*/ 106 w 144"/>
                  <a:gd name="T41" fmla="*/ 14 h 70"/>
                  <a:gd name="T42" fmla="*/ 106 w 144"/>
                  <a:gd name="T43" fmla="*/ 14 h 70"/>
                  <a:gd name="T44" fmla="*/ 98 w 144"/>
                  <a:gd name="T45" fmla="*/ 8 h 70"/>
                  <a:gd name="T46" fmla="*/ 90 w 144"/>
                  <a:gd name="T47" fmla="*/ 4 h 70"/>
                  <a:gd name="T48" fmla="*/ 82 w 144"/>
                  <a:gd name="T49" fmla="*/ 2 h 70"/>
                  <a:gd name="T50" fmla="*/ 72 w 144"/>
                  <a:gd name="T51" fmla="*/ 0 h 70"/>
                  <a:gd name="T52" fmla="*/ 54 w 144"/>
                  <a:gd name="T53" fmla="*/ 2 h 70"/>
                  <a:gd name="T54" fmla="*/ 38 w 144"/>
                  <a:gd name="T55" fmla="*/ 6 h 70"/>
                  <a:gd name="T56" fmla="*/ 22 w 144"/>
                  <a:gd name="T57" fmla="*/ 12 h 70"/>
                  <a:gd name="T58" fmla="*/ 10 w 144"/>
                  <a:gd name="T59" fmla="*/ 18 h 70"/>
                  <a:gd name="T60" fmla="*/ 0 w 144"/>
                  <a:gd name="T61" fmla="*/ 24 h 70"/>
                  <a:gd name="T62" fmla="*/ 0 w 144"/>
                  <a:gd name="T63" fmla="*/ 2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4" h="70">
                    <a:moveTo>
                      <a:pt x="0" y="24"/>
                    </a:moveTo>
                    <a:lnTo>
                      <a:pt x="0" y="24"/>
                    </a:lnTo>
                    <a:lnTo>
                      <a:pt x="14" y="36"/>
                    </a:lnTo>
                    <a:lnTo>
                      <a:pt x="28" y="46"/>
                    </a:lnTo>
                    <a:lnTo>
                      <a:pt x="50" y="58"/>
                    </a:lnTo>
                    <a:lnTo>
                      <a:pt x="50" y="58"/>
                    </a:lnTo>
                    <a:lnTo>
                      <a:pt x="66" y="66"/>
                    </a:lnTo>
                    <a:lnTo>
                      <a:pt x="66" y="66"/>
                    </a:lnTo>
                    <a:lnTo>
                      <a:pt x="76" y="68"/>
                    </a:lnTo>
                    <a:lnTo>
                      <a:pt x="88" y="70"/>
                    </a:lnTo>
                    <a:lnTo>
                      <a:pt x="100" y="70"/>
                    </a:lnTo>
                    <a:lnTo>
                      <a:pt x="100" y="70"/>
                    </a:lnTo>
                    <a:lnTo>
                      <a:pt x="116" y="70"/>
                    </a:lnTo>
                    <a:lnTo>
                      <a:pt x="130" y="68"/>
                    </a:lnTo>
                    <a:lnTo>
                      <a:pt x="144" y="66"/>
                    </a:lnTo>
                    <a:lnTo>
                      <a:pt x="144" y="66"/>
                    </a:lnTo>
                    <a:lnTo>
                      <a:pt x="144" y="62"/>
                    </a:lnTo>
                    <a:lnTo>
                      <a:pt x="140" y="52"/>
                    </a:lnTo>
                    <a:lnTo>
                      <a:pt x="128" y="36"/>
                    </a:lnTo>
                    <a:lnTo>
                      <a:pt x="118" y="26"/>
                    </a:lnTo>
                    <a:lnTo>
                      <a:pt x="106" y="14"/>
                    </a:lnTo>
                    <a:lnTo>
                      <a:pt x="106" y="14"/>
                    </a:lnTo>
                    <a:lnTo>
                      <a:pt x="98" y="8"/>
                    </a:lnTo>
                    <a:lnTo>
                      <a:pt x="90" y="4"/>
                    </a:lnTo>
                    <a:lnTo>
                      <a:pt x="82" y="2"/>
                    </a:lnTo>
                    <a:lnTo>
                      <a:pt x="72" y="0"/>
                    </a:lnTo>
                    <a:lnTo>
                      <a:pt x="54" y="2"/>
                    </a:lnTo>
                    <a:lnTo>
                      <a:pt x="38" y="6"/>
                    </a:lnTo>
                    <a:lnTo>
                      <a:pt x="22" y="12"/>
                    </a:lnTo>
                    <a:lnTo>
                      <a:pt x="10" y="18"/>
                    </a:lnTo>
                    <a:lnTo>
                      <a:pt x="0" y="24"/>
                    </a:lnTo>
                    <a:lnTo>
                      <a:pt x="0" y="2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 name="Freeform 12"/>
              <p:cNvSpPr>
                <a:spLocks/>
              </p:cNvSpPr>
              <p:nvPr/>
            </p:nvSpPr>
            <p:spPr bwMode="auto">
              <a:xfrm>
                <a:off x="1496" y="4086"/>
                <a:ext cx="136" cy="84"/>
              </a:xfrm>
              <a:custGeom>
                <a:avLst/>
                <a:gdLst>
                  <a:gd name="T0" fmla="*/ 136 w 136"/>
                  <a:gd name="T1" fmla="*/ 18 h 84"/>
                  <a:gd name="T2" fmla="*/ 136 w 136"/>
                  <a:gd name="T3" fmla="*/ 18 h 84"/>
                  <a:gd name="T4" fmla="*/ 92 w 136"/>
                  <a:gd name="T5" fmla="*/ 72 h 84"/>
                  <a:gd name="T6" fmla="*/ 92 w 136"/>
                  <a:gd name="T7" fmla="*/ 72 h 84"/>
                  <a:gd name="T8" fmla="*/ 86 w 136"/>
                  <a:gd name="T9" fmla="*/ 76 h 84"/>
                  <a:gd name="T10" fmla="*/ 78 w 136"/>
                  <a:gd name="T11" fmla="*/ 76 h 84"/>
                  <a:gd name="T12" fmla="*/ 64 w 136"/>
                  <a:gd name="T13" fmla="*/ 76 h 84"/>
                  <a:gd name="T14" fmla="*/ 48 w 136"/>
                  <a:gd name="T15" fmla="*/ 78 h 84"/>
                  <a:gd name="T16" fmla="*/ 48 w 136"/>
                  <a:gd name="T17" fmla="*/ 78 h 84"/>
                  <a:gd name="T18" fmla="*/ 16 w 136"/>
                  <a:gd name="T19" fmla="*/ 84 h 84"/>
                  <a:gd name="T20" fmla="*/ 0 w 136"/>
                  <a:gd name="T21" fmla="*/ 84 h 84"/>
                  <a:gd name="T22" fmla="*/ 0 w 136"/>
                  <a:gd name="T23" fmla="*/ 84 h 84"/>
                  <a:gd name="T24" fmla="*/ 0 w 136"/>
                  <a:gd name="T25" fmla="*/ 82 h 84"/>
                  <a:gd name="T26" fmla="*/ 2 w 136"/>
                  <a:gd name="T27" fmla="*/ 74 h 84"/>
                  <a:gd name="T28" fmla="*/ 14 w 136"/>
                  <a:gd name="T29" fmla="*/ 52 h 84"/>
                  <a:gd name="T30" fmla="*/ 28 w 136"/>
                  <a:gd name="T31" fmla="*/ 28 h 84"/>
                  <a:gd name="T32" fmla="*/ 42 w 136"/>
                  <a:gd name="T33" fmla="*/ 6 h 84"/>
                  <a:gd name="T34" fmla="*/ 42 w 136"/>
                  <a:gd name="T35" fmla="*/ 6 h 84"/>
                  <a:gd name="T36" fmla="*/ 46 w 136"/>
                  <a:gd name="T37" fmla="*/ 2 h 84"/>
                  <a:gd name="T38" fmla="*/ 52 w 136"/>
                  <a:gd name="T39" fmla="*/ 0 h 84"/>
                  <a:gd name="T40" fmla="*/ 64 w 136"/>
                  <a:gd name="T41" fmla="*/ 0 h 84"/>
                  <a:gd name="T42" fmla="*/ 80 w 136"/>
                  <a:gd name="T43" fmla="*/ 0 h 84"/>
                  <a:gd name="T44" fmla="*/ 96 w 136"/>
                  <a:gd name="T45" fmla="*/ 4 h 84"/>
                  <a:gd name="T46" fmla="*/ 124 w 136"/>
                  <a:gd name="T47" fmla="*/ 12 h 84"/>
                  <a:gd name="T48" fmla="*/ 136 w 136"/>
                  <a:gd name="T49" fmla="*/ 18 h 84"/>
                  <a:gd name="T50" fmla="*/ 136 w 136"/>
                  <a:gd name="T51" fmla="*/ 1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6" h="84">
                    <a:moveTo>
                      <a:pt x="136" y="18"/>
                    </a:moveTo>
                    <a:lnTo>
                      <a:pt x="136" y="18"/>
                    </a:lnTo>
                    <a:lnTo>
                      <a:pt x="92" y="72"/>
                    </a:lnTo>
                    <a:lnTo>
                      <a:pt x="92" y="72"/>
                    </a:lnTo>
                    <a:lnTo>
                      <a:pt x="86" y="76"/>
                    </a:lnTo>
                    <a:lnTo>
                      <a:pt x="78" y="76"/>
                    </a:lnTo>
                    <a:lnTo>
                      <a:pt x="64" y="76"/>
                    </a:lnTo>
                    <a:lnTo>
                      <a:pt x="48" y="78"/>
                    </a:lnTo>
                    <a:lnTo>
                      <a:pt x="48" y="78"/>
                    </a:lnTo>
                    <a:lnTo>
                      <a:pt x="16" y="84"/>
                    </a:lnTo>
                    <a:lnTo>
                      <a:pt x="0" y="84"/>
                    </a:lnTo>
                    <a:lnTo>
                      <a:pt x="0" y="84"/>
                    </a:lnTo>
                    <a:lnTo>
                      <a:pt x="0" y="82"/>
                    </a:lnTo>
                    <a:lnTo>
                      <a:pt x="2" y="74"/>
                    </a:lnTo>
                    <a:lnTo>
                      <a:pt x="14" y="52"/>
                    </a:lnTo>
                    <a:lnTo>
                      <a:pt x="28" y="28"/>
                    </a:lnTo>
                    <a:lnTo>
                      <a:pt x="42" y="6"/>
                    </a:lnTo>
                    <a:lnTo>
                      <a:pt x="42" y="6"/>
                    </a:lnTo>
                    <a:lnTo>
                      <a:pt x="46" y="2"/>
                    </a:lnTo>
                    <a:lnTo>
                      <a:pt x="52" y="0"/>
                    </a:lnTo>
                    <a:lnTo>
                      <a:pt x="64" y="0"/>
                    </a:lnTo>
                    <a:lnTo>
                      <a:pt x="80" y="0"/>
                    </a:lnTo>
                    <a:lnTo>
                      <a:pt x="96" y="4"/>
                    </a:lnTo>
                    <a:lnTo>
                      <a:pt x="124" y="12"/>
                    </a:lnTo>
                    <a:lnTo>
                      <a:pt x="136" y="18"/>
                    </a:lnTo>
                    <a:lnTo>
                      <a:pt x="136"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 name="Freeform 13"/>
              <p:cNvSpPr>
                <a:spLocks/>
              </p:cNvSpPr>
              <p:nvPr/>
            </p:nvSpPr>
            <p:spPr bwMode="auto">
              <a:xfrm>
                <a:off x="1472" y="2838"/>
                <a:ext cx="498" cy="1308"/>
              </a:xfrm>
              <a:custGeom>
                <a:avLst/>
                <a:gdLst>
                  <a:gd name="T0" fmla="*/ 454 w 498"/>
                  <a:gd name="T1" fmla="*/ 82 h 1308"/>
                  <a:gd name="T2" fmla="*/ 276 w 498"/>
                  <a:gd name="T3" fmla="*/ 100 h 1308"/>
                  <a:gd name="T4" fmla="*/ 150 w 498"/>
                  <a:gd name="T5" fmla="*/ 76 h 1308"/>
                  <a:gd name="T6" fmla="*/ 20 w 498"/>
                  <a:gd name="T7" fmla="*/ 20 h 1308"/>
                  <a:gd name="T8" fmla="*/ 16 w 498"/>
                  <a:gd name="T9" fmla="*/ 2 h 1308"/>
                  <a:gd name="T10" fmla="*/ 4 w 498"/>
                  <a:gd name="T11" fmla="*/ 60 h 1308"/>
                  <a:gd name="T12" fmla="*/ 6 w 498"/>
                  <a:gd name="T13" fmla="*/ 242 h 1308"/>
                  <a:gd name="T14" fmla="*/ 28 w 498"/>
                  <a:gd name="T15" fmla="*/ 346 h 1308"/>
                  <a:gd name="T16" fmla="*/ 66 w 498"/>
                  <a:gd name="T17" fmla="*/ 548 h 1308"/>
                  <a:gd name="T18" fmla="*/ 64 w 498"/>
                  <a:gd name="T19" fmla="*/ 632 h 1308"/>
                  <a:gd name="T20" fmla="*/ 62 w 498"/>
                  <a:gd name="T21" fmla="*/ 704 h 1308"/>
                  <a:gd name="T22" fmla="*/ 50 w 498"/>
                  <a:gd name="T23" fmla="*/ 724 h 1308"/>
                  <a:gd name="T24" fmla="*/ 44 w 498"/>
                  <a:gd name="T25" fmla="*/ 752 h 1308"/>
                  <a:gd name="T26" fmla="*/ 46 w 498"/>
                  <a:gd name="T27" fmla="*/ 800 h 1308"/>
                  <a:gd name="T28" fmla="*/ 52 w 498"/>
                  <a:gd name="T29" fmla="*/ 998 h 1308"/>
                  <a:gd name="T30" fmla="*/ 52 w 498"/>
                  <a:gd name="T31" fmla="*/ 1116 h 1308"/>
                  <a:gd name="T32" fmla="*/ 46 w 498"/>
                  <a:gd name="T33" fmla="*/ 1218 h 1308"/>
                  <a:gd name="T34" fmla="*/ 40 w 498"/>
                  <a:gd name="T35" fmla="*/ 1256 h 1308"/>
                  <a:gd name="T36" fmla="*/ 62 w 498"/>
                  <a:gd name="T37" fmla="*/ 1262 h 1308"/>
                  <a:gd name="T38" fmla="*/ 120 w 498"/>
                  <a:gd name="T39" fmla="*/ 1254 h 1308"/>
                  <a:gd name="T40" fmla="*/ 148 w 498"/>
                  <a:gd name="T41" fmla="*/ 1272 h 1308"/>
                  <a:gd name="T42" fmla="*/ 200 w 498"/>
                  <a:gd name="T43" fmla="*/ 1280 h 1308"/>
                  <a:gd name="T44" fmla="*/ 206 w 498"/>
                  <a:gd name="T45" fmla="*/ 1196 h 1308"/>
                  <a:gd name="T46" fmla="*/ 204 w 498"/>
                  <a:gd name="T47" fmla="*/ 1104 h 1308"/>
                  <a:gd name="T48" fmla="*/ 206 w 498"/>
                  <a:gd name="T49" fmla="*/ 998 h 1308"/>
                  <a:gd name="T50" fmla="*/ 220 w 498"/>
                  <a:gd name="T51" fmla="*/ 820 h 1308"/>
                  <a:gd name="T52" fmla="*/ 212 w 498"/>
                  <a:gd name="T53" fmla="*/ 772 h 1308"/>
                  <a:gd name="T54" fmla="*/ 224 w 498"/>
                  <a:gd name="T55" fmla="*/ 700 h 1308"/>
                  <a:gd name="T56" fmla="*/ 236 w 498"/>
                  <a:gd name="T57" fmla="*/ 636 h 1308"/>
                  <a:gd name="T58" fmla="*/ 238 w 498"/>
                  <a:gd name="T59" fmla="*/ 464 h 1308"/>
                  <a:gd name="T60" fmla="*/ 248 w 498"/>
                  <a:gd name="T61" fmla="*/ 260 h 1308"/>
                  <a:gd name="T62" fmla="*/ 254 w 498"/>
                  <a:gd name="T63" fmla="*/ 600 h 1308"/>
                  <a:gd name="T64" fmla="*/ 260 w 498"/>
                  <a:gd name="T65" fmla="*/ 682 h 1308"/>
                  <a:gd name="T66" fmla="*/ 262 w 498"/>
                  <a:gd name="T67" fmla="*/ 708 h 1308"/>
                  <a:gd name="T68" fmla="*/ 252 w 498"/>
                  <a:gd name="T69" fmla="*/ 748 h 1308"/>
                  <a:gd name="T70" fmla="*/ 264 w 498"/>
                  <a:gd name="T71" fmla="*/ 774 h 1308"/>
                  <a:gd name="T72" fmla="*/ 268 w 498"/>
                  <a:gd name="T73" fmla="*/ 820 h 1308"/>
                  <a:gd name="T74" fmla="*/ 268 w 498"/>
                  <a:gd name="T75" fmla="*/ 888 h 1308"/>
                  <a:gd name="T76" fmla="*/ 286 w 498"/>
                  <a:gd name="T77" fmla="*/ 1066 h 1308"/>
                  <a:gd name="T78" fmla="*/ 292 w 498"/>
                  <a:gd name="T79" fmla="*/ 1176 h 1308"/>
                  <a:gd name="T80" fmla="*/ 294 w 498"/>
                  <a:gd name="T81" fmla="*/ 1266 h 1308"/>
                  <a:gd name="T82" fmla="*/ 302 w 498"/>
                  <a:gd name="T83" fmla="*/ 1302 h 1308"/>
                  <a:gd name="T84" fmla="*/ 352 w 498"/>
                  <a:gd name="T85" fmla="*/ 1286 h 1308"/>
                  <a:gd name="T86" fmla="*/ 398 w 498"/>
                  <a:gd name="T87" fmla="*/ 1278 h 1308"/>
                  <a:gd name="T88" fmla="*/ 442 w 498"/>
                  <a:gd name="T89" fmla="*/ 1290 h 1308"/>
                  <a:gd name="T90" fmla="*/ 450 w 498"/>
                  <a:gd name="T91" fmla="*/ 1178 h 1308"/>
                  <a:gd name="T92" fmla="*/ 454 w 498"/>
                  <a:gd name="T93" fmla="*/ 1080 h 1308"/>
                  <a:gd name="T94" fmla="*/ 440 w 498"/>
                  <a:gd name="T95" fmla="*/ 970 h 1308"/>
                  <a:gd name="T96" fmla="*/ 444 w 498"/>
                  <a:gd name="T97" fmla="*/ 784 h 1308"/>
                  <a:gd name="T98" fmla="*/ 434 w 498"/>
                  <a:gd name="T99" fmla="*/ 736 h 1308"/>
                  <a:gd name="T100" fmla="*/ 424 w 498"/>
                  <a:gd name="T101" fmla="*/ 694 h 1308"/>
                  <a:gd name="T102" fmla="*/ 424 w 498"/>
                  <a:gd name="T103" fmla="*/ 642 h 1308"/>
                  <a:gd name="T104" fmla="*/ 432 w 498"/>
                  <a:gd name="T105" fmla="*/ 554 h 1308"/>
                  <a:gd name="T106" fmla="*/ 454 w 498"/>
                  <a:gd name="T107" fmla="*/ 428 h 1308"/>
                  <a:gd name="T108" fmla="*/ 494 w 498"/>
                  <a:gd name="T109" fmla="*/ 242 h 1308"/>
                  <a:gd name="T110" fmla="*/ 496 w 498"/>
                  <a:gd name="T111" fmla="*/ 106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8" h="1308">
                    <a:moveTo>
                      <a:pt x="490" y="70"/>
                    </a:moveTo>
                    <a:lnTo>
                      <a:pt x="490" y="70"/>
                    </a:lnTo>
                    <a:lnTo>
                      <a:pt x="472" y="76"/>
                    </a:lnTo>
                    <a:lnTo>
                      <a:pt x="454" y="82"/>
                    </a:lnTo>
                    <a:lnTo>
                      <a:pt x="414" y="92"/>
                    </a:lnTo>
                    <a:lnTo>
                      <a:pt x="370" y="98"/>
                    </a:lnTo>
                    <a:lnTo>
                      <a:pt x="324" y="102"/>
                    </a:lnTo>
                    <a:lnTo>
                      <a:pt x="276" y="100"/>
                    </a:lnTo>
                    <a:lnTo>
                      <a:pt x="230" y="96"/>
                    </a:lnTo>
                    <a:lnTo>
                      <a:pt x="188" y="88"/>
                    </a:lnTo>
                    <a:lnTo>
                      <a:pt x="168" y="82"/>
                    </a:lnTo>
                    <a:lnTo>
                      <a:pt x="150" y="76"/>
                    </a:lnTo>
                    <a:lnTo>
                      <a:pt x="150" y="76"/>
                    </a:lnTo>
                    <a:lnTo>
                      <a:pt x="86" y="52"/>
                    </a:lnTo>
                    <a:lnTo>
                      <a:pt x="44" y="32"/>
                    </a:lnTo>
                    <a:lnTo>
                      <a:pt x="20" y="20"/>
                    </a:lnTo>
                    <a:lnTo>
                      <a:pt x="14" y="14"/>
                    </a:lnTo>
                    <a:lnTo>
                      <a:pt x="14" y="14"/>
                    </a:lnTo>
                    <a:lnTo>
                      <a:pt x="16" y="2"/>
                    </a:lnTo>
                    <a:lnTo>
                      <a:pt x="16" y="2"/>
                    </a:lnTo>
                    <a:lnTo>
                      <a:pt x="12" y="0"/>
                    </a:lnTo>
                    <a:lnTo>
                      <a:pt x="12" y="0"/>
                    </a:lnTo>
                    <a:lnTo>
                      <a:pt x="8" y="28"/>
                    </a:lnTo>
                    <a:lnTo>
                      <a:pt x="4" y="60"/>
                    </a:lnTo>
                    <a:lnTo>
                      <a:pt x="0" y="100"/>
                    </a:lnTo>
                    <a:lnTo>
                      <a:pt x="0" y="152"/>
                    </a:lnTo>
                    <a:lnTo>
                      <a:pt x="4" y="210"/>
                    </a:lnTo>
                    <a:lnTo>
                      <a:pt x="6" y="242"/>
                    </a:lnTo>
                    <a:lnTo>
                      <a:pt x="12" y="276"/>
                    </a:lnTo>
                    <a:lnTo>
                      <a:pt x="20" y="310"/>
                    </a:lnTo>
                    <a:lnTo>
                      <a:pt x="28" y="346"/>
                    </a:lnTo>
                    <a:lnTo>
                      <a:pt x="28" y="346"/>
                    </a:lnTo>
                    <a:lnTo>
                      <a:pt x="46" y="412"/>
                    </a:lnTo>
                    <a:lnTo>
                      <a:pt x="56" y="466"/>
                    </a:lnTo>
                    <a:lnTo>
                      <a:pt x="62" y="512"/>
                    </a:lnTo>
                    <a:lnTo>
                      <a:pt x="66" y="548"/>
                    </a:lnTo>
                    <a:lnTo>
                      <a:pt x="66" y="576"/>
                    </a:lnTo>
                    <a:lnTo>
                      <a:pt x="66" y="600"/>
                    </a:lnTo>
                    <a:lnTo>
                      <a:pt x="64" y="632"/>
                    </a:lnTo>
                    <a:lnTo>
                      <a:pt x="64" y="632"/>
                    </a:lnTo>
                    <a:lnTo>
                      <a:pt x="64" y="668"/>
                    </a:lnTo>
                    <a:lnTo>
                      <a:pt x="62" y="690"/>
                    </a:lnTo>
                    <a:lnTo>
                      <a:pt x="62" y="690"/>
                    </a:lnTo>
                    <a:lnTo>
                      <a:pt x="62" y="704"/>
                    </a:lnTo>
                    <a:lnTo>
                      <a:pt x="60" y="710"/>
                    </a:lnTo>
                    <a:lnTo>
                      <a:pt x="56" y="716"/>
                    </a:lnTo>
                    <a:lnTo>
                      <a:pt x="56" y="716"/>
                    </a:lnTo>
                    <a:lnTo>
                      <a:pt x="50" y="724"/>
                    </a:lnTo>
                    <a:lnTo>
                      <a:pt x="44" y="734"/>
                    </a:lnTo>
                    <a:lnTo>
                      <a:pt x="42" y="744"/>
                    </a:lnTo>
                    <a:lnTo>
                      <a:pt x="42" y="748"/>
                    </a:lnTo>
                    <a:lnTo>
                      <a:pt x="44" y="752"/>
                    </a:lnTo>
                    <a:lnTo>
                      <a:pt x="44" y="752"/>
                    </a:lnTo>
                    <a:lnTo>
                      <a:pt x="48" y="760"/>
                    </a:lnTo>
                    <a:lnTo>
                      <a:pt x="48" y="768"/>
                    </a:lnTo>
                    <a:lnTo>
                      <a:pt x="46" y="800"/>
                    </a:lnTo>
                    <a:lnTo>
                      <a:pt x="46" y="800"/>
                    </a:lnTo>
                    <a:lnTo>
                      <a:pt x="46" y="834"/>
                    </a:lnTo>
                    <a:lnTo>
                      <a:pt x="48" y="886"/>
                    </a:lnTo>
                    <a:lnTo>
                      <a:pt x="52" y="998"/>
                    </a:lnTo>
                    <a:lnTo>
                      <a:pt x="52" y="998"/>
                    </a:lnTo>
                    <a:lnTo>
                      <a:pt x="52" y="1068"/>
                    </a:lnTo>
                    <a:lnTo>
                      <a:pt x="52" y="1116"/>
                    </a:lnTo>
                    <a:lnTo>
                      <a:pt x="52" y="1116"/>
                    </a:lnTo>
                    <a:lnTo>
                      <a:pt x="50" y="1138"/>
                    </a:lnTo>
                    <a:lnTo>
                      <a:pt x="48" y="1182"/>
                    </a:lnTo>
                    <a:lnTo>
                      <a:pt x="48" y="1182"/>
                    </a:lnTo>
                    <a:lnTo>
                      <a:pt x="46" y="1218"/>
                    </a:lnTo>
                    <a:lnTo>
                      <a:pt x="42" y="1238"/>
                    </a:lnTo>
                    <a:lnTo>
                      <a:pt x="40" y="1248"/>
                    </a:lnTo>
                    <a:lnTo>
                      <a:pt x="40" y="1256"/>
                    </a:lnTo>
                    <a:lnTo>
                      <a:pt x="40" y="1256"/>
                    </a:lnTo>
                    <a:lnTo>
                      <a:pt x="40" y="1262"/>
                    </a:lnTo>
                    <a:lnTo>
                      <a:pt x="44" y="1264"/>
                    </a:lnTo>
                    <a:lnTo>
                      <a:pt x="52" y="1264"/>
                    </a:lnTo>
                    <a:lnTo>
                      <a:pt x="62" y="1262"/>
                    </a:lnTo>
                    <a:lnTo>
                      <a:pt x="62" y="1262"/>
                    </a:lnTo>
                    <a:lnTo>
                      <a:pt x="90" y="1256"/>
                    </a:lnTo>
                    <a:lnTo>
                      <a:pt x="106" y="1254"/>
                    </a:lnTo>
                    <a:lnTo>
                      <a:pt x="120" y="1254"/>
                    </a:lnTo>
                    <a:lnTo>
                      <a:pt x="120" y="1254"/>
                    </a:lnTo>
                    <a:lnTo>
                      <a:pt x="132" y="1260"/>
                    </a:lnTo>
                    <a:lnTo>
                      <a:pt x="140" y="1266"/>
                    </a:lnTo>
                    <a:lnTo>
                      <a:pt x="148" y="1272"/>
                    </a:lnTo>
                    <a:lnTo>
                      <a:pt x="160" y="1276"/>
                    </a:lnTo>
                    <a:lnTo>
                      <a:pt x="160" y="1276"/>
                    </a:lnTo>
                    <a:lnTo>
                      <a:pt x="188" y="1280"/>
                    </a:lnTo>
                    <a:lnTo>
                      <a:pt x="200" y="1280"/>
                    </a:lnTo>
                    <a:lnTo>
                      <a:pt x="200" y="1280"/>
                    </a:lnTo>
                    <a:lnTo>
                      <a:pt x="200" y="1254"/>
                    </a:lnTo>
                    <a:lnTo>
                      <a:pt x="202" y="1226"/>
                    </a:lnTo>
                    <a:lnTo>
                      <a:pt x="206" y="1196"/>
                    </a:lnTo>
                    <a:lnTo>
                      <a:pt x="206" y="1196"/>
                    </a:lnTo>
                    <a:lnTo>
                      <a:pt x="208" y="1178"/>
                    </a:lnTo>
                    <a:lnTo>
                      <a:pt x="208" y="1156"/>
                    </a:lnTo>
                    <a:lnTo>
                      <a:pt x="204" y="1104"/>
                    </a:lnTo>
                    <a:lnTo>
                      <a:pt x="202" y="1048"/>
                    </a:lnTo>
                    <a:lnTo>
                      <a:pt x="204" y="1022"/>
                    </a:lnTo>
                    <a:lnTo>
                      <a:pt x="206" y="998"/>
                    </a:lnTo>
                    <a:lnTo>
                      <a:pt x="206" y="998"/>
                    </a:lnTo>
                    <a:lnTo>
                      <a:pt x="212" y="950"/>
                    </a:lnTo>
                    <a:lnTo>
                      <a:pt x="216" y="898"/>
                    </a:lnTo>
                    <a:lnTo>
                      <a:pt x="220" y="852"/>
                    </a:lnTo>
                    <a:lnTo>
                      <a:pt x="220" y="820"/>
                    </a:lnTo>
                    <a:lnTo>
                      <a:pt x="220" y="820"/>
                    </a:lnTo>
                    <a:lnTo>
                      <a:pt x="220" y="798"/>
                    </a:lnTo>
                    <a:lnTo>
                      <a:pt x="216" y="784"/>
                    </a:lnTo>
                    <a:lnTo>
                      <a:pt x="212" y="772"/>
                    </a:lnTo>
                    <a:lnTo>
                      <a:pt x="212" y="772"/>
                    </a:lnTo>
                    <a:lnTo>
                      <a:pt x="214" y="750"/>
                    </a:lnTo>
                    <a:lnTo>
                      <a:pt x="218" y="726"/>
                    </a:lnTo>
                    <a:lnTo>
                      <a:pt x="224" y="700"/>
                    </a:lnTo>
                    <a:lnTo>
                      <a:pt x="224" y="700"/>
                    </a:lnTo>
                    <a:lnTo>
                      <a:pt x="232" y="674"/>
                    </a:lnTo>
                    <a:lnTo>
                      <a:pt x="236" y="654"/>
                    </a:lnTo>
                    <a:lnTo>
                      <a:pt x="236" y="636"/>
                    </a:lnTo>
                    <a:lnTo>
                      <a:pt x="236" y="636"/>
                    </a:lnTo>
                    <a:lnTo>
                      <a:pt x="236" y="570"/>
                    </a:lnTo>
                    <a:lnTo>
                      <a:pt x="236" y="512"/>
                    </a:lnTo>
                    <a:lnTo>
                      <a:pt x="238" y="464"/>
                    </a:lnTo>
                    <a:lnTo>
                      <a:pt x="238" y="464"/>
                    </a:lnTo>
                    <a:lnTo>
                      <a:pt x="246" y="338"/>
                    </a:lnTo>
                    <a:lnTo>
                      <a:pt x="248" y="260"/>
                    </a:lnTo>
                    <a:lnTo>
                      <a:pt x="248" y="260"/>
                    </a:lnTo>
                    <a:lnTo>
                      <a:pt x="252" y="360"/>
                    </a:lnTo>
                    <a:lnTo>
                      <a:pt x="256" y="518"/>
                    </a:lnTo>
                    <a:lnTo>
                      <a:pt x="256" y="518"/>
                    </a:lnTo>
                    <a:lnTo>
                      <a:pt x="254" y="600"/>
                    </a:lnTo>
                    <a:lnTo>
                      <a:pt x="254" y="650"/>
                    </a:lnTo>
                    <a:lnTo>
                      <a:pt x="254" y="650"/>
                    </a:lnTo>
                    <a:lnTo>
                      <a:pt x="256" y="668"/>
                    </a:lnTo>
                    <a:lnTo>
                      <a:pt x="260" y="682"/>
                    </a:lnTo>
                    <a:lnTo>
                      <a:pt x="264" y="694"/>
                    </a:lnTo>
                    <a:lnTo>
                      <a:pt x="264" y="700"/>
                    </a:lnTo>
                    <a:lnTo>
                      <a:pt x="262" y="708"/>
                    </a:lnTo>
                    <a:lnTo>
                      <a:pt x="262" y="708"/>
                    </a:lnTo>
                    <a:lnTo>
                      <a:pt x="258" y="720"/>
                    </a:lnTo>
                    <a:lnTo>
                      <a:pt x="256" y="730"/>
                    </a:lnTo>
                    <a:lnTo>
                      <a:pt x="254" y="736"/>
                    </a:lnTo>
                    <a:lnTo>
                      <a:pt x="252" y="748"/>
                    </a:lnTo>
                    <a:lnTo>
                      <a:pt x="252" y="748"/>
                    </a:lnTo>
                    <a:lnTo>
                      <a:pt x="254" y="756"/>
                    </a:lnTo>
                    <a:lnTo>
                      <a:pt x="256" y="762"/>
                    </a:lnTo>
                    <a:lnTo>
                      <a:pt x="264" y="774"/>
                    </a:lnTo>
                    <a:lnTo>
                      <a:pt x="268" y="782"/>
                    </a:lnTo>
                    <a:lnTo>
                      <a:pt x="270" y="792"/>
                    </a:lnTo>
                    <a:lnTo>
                      <a:pt x="270" y="804"/>
                    </a:lnTo>
                    <a:lnTo>
                      <a:pt x="268" y="820"/>
                    </a:lnTo>
                    <a:lnTo>
                      <a:pt x="268" y="820"/>
                    </a:lnTo>
                    <a:lnTo>
                      <a:pt x="266" y="836"/>
                    </a:lnTo>
                    <a:lnTo>
                      <a:pt x="266" y="854"/>
                    </a:lnTo>
                    <a:lnTo>
                      <a:pt x="268" y="888"/>
                    </a:lnTo>
                    <a:lnTo>
                      <a:pt x="272" y="926"/>
                    </a:lnTo>
                    <a:lnTo>
                      <a:pt x="278" y="972"/>
                    </a:lnTo>
                    <a:lnTo>
                      <a:pt x="278" y="972"/>
                    </a:lnTo>
                    <a:lnTo>
                      <a:pt x="286" y="1066"/>
                    </a:lnTo>
                    <a:lnTo>
                      <a:pt x="288" y="1124"/>
                    </a:lnTo>
                    <a:lnTo>
                      <a:pt x="288" y="1124"/>
                    </a:lnTo>
                    <a:lnTo>
                      <a:pt x="290" y="1156"/>
                    </a:lnTo>
                    <a:lnTo>
                      <a:pt x="292" y="1176"/>
                    </a:lnTo>
                    <a:lnTo>
                      <a:pt x="294" y="1196"/>
                    </a:lnTo>
                    <a:lnTo>
                      <a:pt x="294" y="1196"/>
                    </a:lnTo>
                    <a:lnTo>
                      <a:pt x="292" y="1242"/>
                    </a:lnTo>
                    <a:lnTo>
                      <a:pt x="294" y="1266"/>
                    </a:lnTo>
                    <a:lnTo>
                      <a:pt x="296" y="1284"/>
                    </a:lnTo>
                    <a:lnTo>
                      <a:pt x="296" y="1284"/>
                    </a:lnTo>
                    <a:lnTo>
                      <a:pt x="300" y="1296"/>
                    </a:lnTo>
                    <a:lnTo>
                      <a:pt x="302" y="1302"/>
                    </a:lnTo>
                    <a:lnTo>
                      <a:pt x="306" y="1308"/>
                    </a:lnTo>
                    <a:lnTo>
                      <a:pt x="306" y="1308"/>
                    </a:lnTo>
                    <a:lnTo>
                      <a:pt x="330" y="1296"/>
                    </a:lnTo>
                    <a:lnTo>
                      <a:pt x="352" y="1286"/>
                    </a:lnTo>
                    <a:lnTo>
                      <a:pt x="376" y="1280"/>
                    </a:lnTo>
                    <a:lnTo>
                      <a:pt x="376" y="1280"/>
                    </a:lnTo>
                    <a:lnTo>
                      <a:pt x="386" y="1278"/>
                    </a:lnTo>
                    <a:lnTo>
                      <a:pt x="398" y="1278"/>
                    </a:lnTo>
                    <a:lnTo>
                      <a:pt x="420" y="1282"/>
                    </a:lnTo>
                    <a:lnTo>
                      <a:pt x="436" y="1288"/>
                    </a:lnTo>
                    <a:lnTo>
                      <a:pt x="442" y="1290"/>
                    </a:lnTo>
                    <a:lnTo>
                      <a:pt x="442" y="1290"/>
                    </a:lnTo>
                    <a:lnTo>
                      <a:pt x="442" y="1286"/>
                    </a:lnTo>
                    <a:lnTo>
                      <a:pt x="440" y="1268"/>
                    </a:lnTo>
                    <a:lnTo>
                      <a:pt x="442" y="1234"/>
                    </a:lnTo>
                    <a:lnTo>
                      <a:pt x="450" y="1178"/>
                    </a:lnTo>
                    <a:lnTo>
                      <a:pt x="450" y="1178"/>
                    </a:lnTo>
                    <a:lnTo>
                      <a:pt x="454" y="1144"/>
                    </a:lnTo>
                    <a:lnTo>
                      <a:pt x="456" y="1112"/>
                    </a:lnTo>
                    <a:lnTo>
                      <a:pt x="454" y="1080"/>
                    </a:lnTo>
                    <a:lnTo>
                      <a:pt x="452" y="1050"/>
                    </a:lnTo>
                    <a:lnTo>
                      <a:pt x="444" y="1002"/>
                    </a:lnTo>
                    <a:lnTo>
                      <a:pt x="440" y="970"/>
                    </a:lnTo>
                    <a:lnTo>
                      <a:pt x="440" y="970"/>
                    </a:lnTo>
                    <a:lnTo>
                      <a:pt x="440" y="934"/>
                    </a:lnTo>
                    <a:lnTo>
                      <a:pt x="440" y="878"/>
                    </a:lnTo>
                    <a:lnTo>
                      <a:pt x="444" y="784"/>
                    </a:lnTo>
                    <a:lnTo>
                      <a:pt x="444" y="784"/>
                    </a:lnTo>
                    <a:lnTo>
                      <a:pt x="444" y="772"/>
                    </a:lnTo>
                    <a:lnTo>
                      <a:pt x="444" y="762"/>
                    </a:lnTo>
                    <a:lnTo>
                      <a:pt x="438" y="746"/>
                    </a:lnTo>
                    <a:lnTo>
                      <a:pt x="434" y="736"/>
                    </a:lnTo>
                    <a:lnTo>
                      <a:pt x="432" y="734"/>
                    </a:lnTo>
                    <a:lnTo>
                      <a:pt x="432" y="734"/>
                    </a:lnTo>
                    <a:lnTo>
                      <a:pt x="430" y="720"/>
                    </a:lnTo>
                    <a:lnTo>
                      <a:pt x="424" y="694"/>
                    </a:lnTo>
                    <a:lnTo>
                      <a:pt x="424" y="694"/>
                    </a:lnTo>
                    <a:lnTo>
                      <a:pt x="422" y="684"/>
                    </a:lnTo>
                    <a:lnTo>
                      <a:pt x="422" y="672"/>
                    </a:lnTo>
                    <a:lnTo>
                      <a:pt x="424" y="642"/>
                    </a:lnTo>
                    <a:lnTo>
                      <a:pt x="430" y="604"/>
                    </a:lnTo>
                    <a:lnTo>
                      <a:pt x="430" y="604"/>
                    </a:lnTo>
                    <a:lnTo>
                      <a:pt x="430" y="588"/>
                    </a:lnTo>
                    <a:lnTo>
                      <a:pt x="432" y="554"/>
                    </a:lnTo>
                    <a:lnTo>
                      <a:pt x="440" y="500"/>
                    </a:lnTo>
                    <a:lnTo>
                      <a:pt x="446" y="466"/>
                    </a:lnTo>
                    <a:lnTo>
                      <a:pt x="454" y="428"/>
                    </a:lnTo>
                    <a:lnTo>
                      <a:pt x="454" y="428"/>
                    </a:lnTo>
                    <a:lnTo>
                      <a:pt x="470" y="366"/>
                    </a:lnTo>
                    <a:lnTo>
                      <a:pt x="482" y="328"/>
                    </a:lnTo>
                    <a:lnTo>
                      <a:pt x="490" y="294"/>
                    </a:lnTo>
                    <a:lnTo>
                      <a:pt x="494" y="242"/>
                    </a:lnTo>
                    <a:lnTo>
                      <a:pt x="494" y="242"/>
                    </a:lnTo>
                    <a:lnTo>
                      <a:pt x="498" y="184"/>
                    </a:lnTo>
                    <a:lnTo>
                      <a:pt x="498" y="142"/>
                    </a:lnTo>
                    <a:lnTo>
                      <a:pt x="496" y="106"/>
                    </a:lnTo>
                    <a:lnTo>
                      <a:pt x="490" y="7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 name="Freeform 14"/>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 name="Freeform 15"/>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 name="Freeform 16"/>
              <p:cNvSpPr>
                <a:spLocks/>
              </p:cNvSpPr>
              <p:nvPr/>
            </p:nvSpPr>
            <p:spPr bwMode="auto">
              <a:xfrm>
                <a:off x="1486" y="2562"/>
                <a:ext cx="484" cy="368"/>
              </a:xfrm>
              <a:custGeom>
                <a:avLst/>
                <a:gdLst>
                  <a:gd name="T0" fmla="*/ 436 w 484"/>
                  <a:gd name="T1" fmla="*/ 12 h 368"/>
                  <a:gd name="T2" fmla="*/ 436 w 484"/>
                  <a:gd name="T3" fmla="*/ 12 h 368"/>
                  <a:gd name="T4" fmla="*/ 442 w 484"/>
                  <a:gd name="T5" fmla="*/ 30 h 368"/>
                  <a:gd name="T6" fmla="*/ 444 w 484"/>
                  <a:gd name="T7" fmla="*/ 42 h 368"/>
                  <a:gd name="T8" fmla="*/ 448 w 484"/>
                  <a:gd name="T9" fmla="*/ 60 h 368"/>
                  <a:gd name="T10" fmla="*/ 456 w 484"/>
                  <a:gd name="T11" fmla="*/ 90 h 368"/>
                  <a:gd name="T12" fmla="*/ 456 w 484"/>
                  <a:gd name="T13" fmla="*/ 90 h 368"/>
                  <a:gd name="T14" fmla="*/ 464 w 484"/>
                  <a:gd name="T15" fmla="*/ 112 h 368"/>
                  <a:gd name="T16" fmla="*/ 470 w 484"/>
                  <a:gd name="T17" fmla="*/ 140 h 368"/>
                  <a:gd name="T18" fmla="*/ 474 w 484"/>
                  <a:gd name="T19" fmla="*/ 172 h 368"/>
                  <a:gd name="T20" fmla="*/ 480 w 484"/>
                  <a:gd name="T21" fmla="*/ 204 h 368"/>
                  <a:gd name="T22" fmla="*/ 482 w 484"/>
                  <a:gd name="T23" fmla="*/ 240 h 368"/>
                  <a:gd name="T24" fmla="*/ 484 w 484"/>
                  <a:gd name="T25" fmla="*/ 272 h 368"/>
                  <a:gd name="T26" fmla="*/ 484 w 484"/>
                  <a:gd name="T27" fmla="*/ 304 h 368"/>
                  <a:gd name="T28" fmla="*/ 482 w 484"/>
                  <a:gd name="T29" fmla="*/ 334 h 368"/>
                  <a:gd name="T30" fmla="*/ 482 w 484"/>
                  <a:gd name="T31" fmla="*/ 334 h 368"/>
                  <a:gd name="T32" fmla="*/ 466 w 484"/>
                  <a:gd name="T33" fmla="*/ 342 h 368"/>
                  <a:gd name="T34" fmla="*/ 448 w 484"/>
                  <a:gd name="T35" fmla="*/ 348 h 368"/>
                  <a:gd name="T36" fmla="*/ 428 w 484"/>
                  <a:gd name="T37" fmla="*/ 354 h 368"/>
                  <a:gd name="T38" fmla="*/ 406 w 484"/>
                  <a:gd name="T39" fmla="*/ 358 h 368"/>
                  <a:gd name="T40" fmla="*/ 362 w 484"/>
                  <a:gd name="T41" fmla="*/ 366 h 368"/>
                  <a:gd name="T42" fmla="*/ 314 w 484"/>
                  <a:gd name="T43" fmla="*/ 368 h 368"/>
                  <a:gd name="T44" fmla="*/ 266 w 484"/>
                  <a:gd name="T45" fmla="*/ 368 h 368"/>
                  <a:gd name="T46" fmla="*/ 220 w 484"/>
                  <a:gd name="T47" fmla="*/ 364 h 368"/>
                  <a:gd name="T48" fmla="*/ 176 w 484"/>
                  <a:gd name="T49" fmla="*/ 356 h 368"/>
                  <a:gd name="T50" fmla="*/ 154 w 484"/>
                  <a:gd name="T51" fmla="*/ 350 h 368"/>
                  <a:gd name="T52" fmla="*/ 136 w 484"/>
                  <a:gd name="T53" fmla="*/ 344 h 368"/>
                  <a:gd name="T54" fmla="*/ 136 w 484"/>
                  <a:gd name="T55" fmla="*/ 344 h 368"/>
                  <a:gd name="T56" fmla="*/ 72 w 484"/>
                  <a:gd name="T57" fmla="*/ 318 h 368"/>
                  <a:gd name="T58" fmla="*/ 30 w 484"/>
                  <a:gd name="T59" fmla="*/ 300 h 368"/>
                  <a:gd name="T60" fmla="*/ 6 w 484"/>
                  <a:gd name="T61" fmla="*/ 286 h 368"/>
                  <a:gd name="T62" fmla="*/ 0 w 484"/>
                  <a:gd name="T63" fmla="*/ 282 h 368"/>
                  <a:gd name="T64" fmla="*/ 0 w 484"/>
                  <a:gd name="T65" fmla="*/ 282 h 368"/>
                  <a:gd name="T66" fmla="*/ 18 w 484"/>
                  <a:gd name="T67" fmla="*/ 170 h 368"/>
                  <a:gd name="T68" fmla="*/ 18 w 484"/>
                  <a:gd name="T69" fmla="*/ 170 h 368"/>
                  <a:gd name="T70" fmla="*/ 24 w 484"/>
                  <a:gd name="T71" fmla="*/ 140 h 368"/>
                  <a:gd name="T72" fmla="*/ 30 w 484"/>
                  <a:gd name="T73" fmla="*/ 120 h 368"/>
                  <a:gd name="T74" fmla="*/ 36 w 484"/>
                  <a:gd name="T75" fmla="*/ 100 h 368"/>
                  <a:gd name="T76" fmla="*/ 44 w 484"/>
                  <a:gd name="T77" fmla="*/ 76 h 368"/>
                  <a:gd name="T78" fmla="*/ 44 w 484"/>
                  <a:gd name="T79" fmla="*/ 76 h 368"/>
                  <a:gd name="T80" fmla="*/ 50 w 484"/>
                  <a:gd name="T81" fmla="*/ 54 h 368"/>
                  <a:gd name="T82" fmla="*/ 54 w 484"/>
                  <a:gd name="T83" fmla="*/ 44 h 368"/>
                  <a:gd name="T84" fmla="*/ 56 w 484"/>
                  <a:gd name="T85" fmla="*/ 38 h 368"/>
                  <a:gd name="T86" fmla="*/ 54 w 484"/>
                  <a:gd name="T87" fmla="*/ 28 h 368"/>
                  <a:gd name="T88" fmla="*/ 50 w 484"/>
                  <a:gd name="T89" fmla="*/ 0 h 368"/>
                  <a:gd name="T90" fmla="*/ 436 w 484"/>
                  <a:gd name="T91" fmla="*/ 1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4" h="368">
                    <a:moveTo>
                      <a:pt x="436" y="12"/>
                    </a:moveTo>
                    <a:lnTo>
                      <a:pt x="436" y="12"/>
                    </a:lnTo>
                    <a:lnTo>
                      <a:pt x="442" y="30"/>
                    </a:lnTo>
                    <a:lnTo>
                      <a:pt x="444" y="42"/>
                    </a:lnTo>
                    <a:lnTo>
                      <a:pt x="448" y="60"/>
                    </a:lnTo>
                    <a:lnTo>
                      <a:pt x="456" y="90"/>
                    </a:lnTo>
                    <a:lnTo>
                      <a:pt x="456" y="90"/>
                    </a:lnTo>
                    <a:lnTo>
                      <a:pt x="464" y="112"/>
                    </a:lnTo>
                    <a:lnTo>
                      <a:pt x="470" y="140"/>
                    </a:lnTo>
                    <a:lnTo>
                      <a:pt x="474" y="172"/>
                    </a:lnTo>
                    <a:lnTo>
                      <a:pt x="480" y="204"/>
                    </a:lnTo>
                    <a:lnTo>
                      <a:pt x="482" y="240"/>
                    </a:lnTo>
                    <a:lnTo>
                      <a:pt x="484" y="272"/>
                    </a:lnTo>
                    <a:lnTo>
                      <a:pt x="484" y="304"/>
                    </a:lnTo>
                    <a:lnTo>
                      <a:pt x="482" y="334"/>
                    </a:lnTo>
                    <a:lnTo>
                      <a:pt x="482" y="334"/>
                    </a:lnTo>
                    <a:lnTo>
                      <a:pt x="466" y="342"/>
                    </a:lnTo>
                    <a:lnTo>
                      <a:pt x="448" y="348"/>
                    </a:lnTo>
                    <a:lnTo>
                      <a:pt x="428" y="354"/>
                    </a:lnTo>
                    <a:lnTo>
                      <a:pt x="406" y="358"/>
                    </a:lnTo>
                    <a:lnTo>
                      <a:pt x="362" y="366"/>
                    </a:lnTo>
                    <a:lnTo>
                      <a:pt x="314" y="368"/>
                    </a:lnTo>
                    <a:lnTo>
                      <a:pt x="266" y="368"/>
                    </a:lnTo>
                    <a:lnTo>
                      <a:pt x="220" y="364"/>
                    </a:lnTo>
                    <a:lnTo>
                      <a:pt x="176" y="356"/>
                    </a:lnTo>
                    <a:lnTo>
                      <a:pt x="154" y="350"/>
                    </a:lnTo>
                    <a:lnTo>
                      <a:pt x="136" y="344"/>
                    </a:lnTo>
                    <a:lnTo>
                      <a:pt x="136" y="344"/>
                    </a:lnTo>
                    <a:lnTo>
                      <a:pt x="72" y="318"/>
                    </a:lnTo>
                    <a:lnTo>
                      <a:pt x="30" y="300"/>
                    </a:lnTo>
                    <a:lnTo>
                      <a:pt x="6" y="286"/>
                    </a:lnTo>
                    <a:lnTo>
                      <a:pt x="0" y="282"/>
                    </a:lnTo>
                    <a:lnTo>
                      <a:pt x="0" y="282"/>
                    </a:lnTo>
                    <a:lnTo>
                      <a:pt x="18" y="170"/>
                    </a:lnTo>
                    <a:lnTo>
                      <a:pt x="18" y="170"/>
                    </a:lnTo>
                    <a:lnTo>
                      <a:pt x="24" y="140"/>
                    </a:lnTo>
                    <a:lnTo>
                      <a:pt x="30" y="120"/>
                    </a:lnTo>
                    <a:lnTo>
                      <a:pt x="36" y="100"/>
                    </a:lnTo>
                    <a:lnTo>
                      <a:pt x="44" y="76"/>
                    </a:lnTo>
                    <a:lnTo>
                      <a:pt x="44" y="76"/>
                    </a:lnTo>
                    <a:lnTo>
                      <a:pt x="50" y="54"/>
                    </a:lnTo>
                    <a:lnTo>
                      <a:pt x="54" y="44"/>
                    </a:lnTo>
                    <a:lnTo>
                      <a:pt x="56" y="38"/>
                    </a:lnTo>
                    <a:lnTo>
                      <a:pt x="54" y="28"/>
                    </a:lnTo>
                    <a:lnTo>
                      <a:pt x="50" y="0"/>
                    </a:lnTo>
                    <a:lnTo>
                      <a:pt x="436" y="12"/>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 name="Freeform 17"/>
              <p:cNvSpPr>
                <a:spLocks/>
              </p:cNvSpPr>
              <p:nvPr/>
            </p:nvSpPr>
            <p:spPr bwMode="auto">
              <a:xfrm>
                <a:off x="1364" y="2214"/>
                <a:ext cx="224" cy="730"/>
              </a:xfrm>
              <a:custGeom>
                <a:avLst/>
                <a:gdLst>
                  <a:gd name="T0" fmla="*/ 118 w 224"/>
                  <a:gd name="T1" fmla="*/ 140 h 730"/>
                  <a:gd name="T2" fmla="*/ 118 w 224"/>
                  <a:gd name="T3" fmla="*/ 196 h 730"/>
                  <a:gd name="T4" fmla="*/ 112 w 224"/>
                  <a:gd name="T5" fmla="*/ 234 h 730"/>
                  <a:gd name="T6" fmla="*/ 102 w 224"/>
                  <a:gd name="T7" fmla="*/ 284 h 730"/>
                  <a:gd name="T8" fmla="*/ 100 w 224"/>
                  <a:gd name="T9" fmla="*/ 308 h 730"/>
                  <a:gd name="T10" fmla="*/ 106 w 224"/>
                  <a:gd name="T11" fmla="*/ 378 h 730"/>
                  <a:gd name="T12" fmla="*/ 110 w 224"/>
                  <a:gd name="T13" fmla="*/ 428 h 730"/>
                  <a:gd name="T14" fmla="*/ 116 w 224"/>
                  <a:gd name="T15" fmla="*/ 538 h 730"/>
                  <a:gd name="T16" fmla="*/ 122 w 224"/>
                  <a:gd name="T17" fmla="*/ 558 h 730"/>
                  <a:gd name="T18" fmla="*/ 126 w 224"/>
                  <a:gd name="T19" fmla="*/ 562 h 730"/>
                  <a:gd name="T20" fmla="*/ 164 w 224"/>
                  <a:gd name="T21" fmla="*/ 582 h 730"/>
                  <a:gd name="T22" fmla="*/ 178 w 224"/>
                  <a:gd name="T23" fmla="*/ 592 h 730"/>
                  <a:gd name="T24" fmla="*/ 206 w 224"/>
                  <a:gd name="T25" fmla="*/ 620 h 730"/>
                  <a:gd name="T26" fmla="*/ 214 w 224"/>
                  <a:gd name="T27" fmla="*/ 626 h 730"/>
                  <a:gd name="T28" fmla="*/ 224 w 224"/>
                  <a:gd name="T29" fmla="*/ 646 h 730"/>
                  <a:gd name="T30" fmla="*/ 224 w 224"/>
                  <a:gd name="T31" fmla="*/ 654 h 730"/>
                  <a:gd name="T32" fmla="*/ 220 w 224"/>
                  <a:gd name="T33" fmla="*/ 656 h 730"/>
                  <a:gd name="T34" fmla="*/ 204 w 224"/>
                  <a:gd name="T35" fmla="*/ 654 h 730"/>
                  <a:gd name="T36" fmla="*/ 188 w 224"/>
                  <a:gd name="T37" fmla="*/ 642 h 730"/>
                  <a:gd name="T38" fmla="*/ 178 w 224"/>
                  <a:gd name="T39" fmla="*/ 638 h 730"/>
                  <a:gd name="T40" fmla="*/ 174 w 224"/>
                  <a:gd name="T41" fmla="*/ 636 h 730"/>
                  <a:gd name="T42" fmla="*/ 172 w 224"/>
                  <a:gd name="T43" fmla="*/ 644 h 730"/>
                  <a:gd name="T44" fmla="*/ 176 w 224"/>
                  <a:gd name="T45" fmla="*/ 656 h 730"/>
                  <a:gd name="T46" fmla="*/ 180 w 224"/>
                  <a:gd name="T47" fmla="*/ 660 h 730"/>
                  <a:gd name="T48" fmla="*/ 194 w 224"/>
                  <a:gd name="T49" fmla="*/ 674 h 730"/>
                  <a:gd name="T50" fmla="*/ 180 w 224"/>
                  <a:gd name="T51" fmla="*/ 700 h 730"/>
                  <a:gd name="T52" fmla="*/ 168 w 224"/>
                  <a:gd name="T53" fmla="*/ 710 h 730"/>
                  <a:gd name="T54" fmla="*/ 142 w 224"/>
                  <a:gd name="T55" fmla="*/ 726 h 730"/>
                  <a:gd name="T56" fmla="*/ 132 w 224"/>
                  <a:gd name="T57" fmla="*/ 730 h 730"/>
                  <a:gd name="T58" fmla="*/ 112 w 224"/>
                  <a:gd name="T59" fmla="*/ 694 h 730"/>
                  <a:gd name="T60" fmla="*/ 104 w 224"/>
                  <a:gd name="T61" fmla="*/ 672 h 730"/>
                  <a:gd name="T62" fmla="*/ 90 w 224"/>
                  <a:gd name="T63" fmla="*/ 634 h 730"/>
                  <a:gd name="T64" fmla="*/ 82 w 224"/>
                  <a:gd name="T65" fmla="*/ 616 h 730"/>
                  <a:gd name="T66" fmla="*/ 66 w 224"/>
                  <a:gd name="T67" fmla="*/ 590 h 730"/>
                  <a:gd name="T68" fmla="*/ 62 w 224"/>
                  <a:gd name="T69" fmla="*/ 574 h 730"/>
                  <a:gd name="T70" fmla="*/ 52 w 224"/>
                  <a:gd name="T71" fmla="*/ 524 h 730"/>
                  <a:gd name="T72" fmla="*/ 30 w 224"/>
                  <a:gd name="T73" fmla="*/ 452 h 730"/>
                  <a:gd name="T74" fmla="*/ 18 w 224"/>
                  <a:gd name="T75" fmla="*/ 418 h 730"/>
                  <a:gd name="T76" fmla="*/ 2 w 224"/>
                  <a:gd name="T77" fmla="*/ 370 h 730"/>
                  <a:gd name="T78" fmla="*/ 0 w 224"/>
                  <a:gd name="T79" fmla="*/ 332 h 730"/>
                  <a:gd name="T80" fmla="*/ 0 w 224"/>
                  <a:gd name="T81" fmla="*/ 310 h 730"/>
                  <a:gd name="T82" fmla="*/ 16 w 224"/>
                  <a:gd name="T83" fmla="*/ 148 h 730"/>
                  <a:gd name="T84" fmla="*/ 30 w 224"/>
                  <a:gd name="T85" fmla="*/ 60 h 730"/>
                  <a:gd name="T86" fmla="*/ 44 w 224"/>
                  <a:gd name="T87" fmla="*/ 14 h 730"/>
                  <a:gd name="T88" fmla="*/ 48 w 224"/>
                  <a:gd name="T89" fmla="*/ 4 h 730"/>
                  <a:gd name="T90" fmla="*/ 60 w 224"/>
                  <a:gd name="T91" fmla="*/ 0 h 730"/>
                  <a:gd name="T92" fmla="*/ 70 w 224"/>
                  <a:gd name="T93" fmla="*/ 10 h 730"/>
                  <a:gd name="T94" fmla="*/ 94 w 224"/>
                  <a:gd name="T95" fmla="*/ 58 h 730"/>
                  <a:gd name="T96" fmla="*/ 110 w 224"/>
                  <a:gd name="T97" fmla="*/ 114 h 730"/>
                  <a:gd name="T98" fmla="*/ 118 w 224"/>
                  <a:gd name="T99" fmla="*/ 14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4" h="730">
                    <a:moveTo>
                      <a:pt x="118" y="140"/>
                    </a:moveTo>
                    <a:lnTo>
                      <a:pt x="118" y="140"/>
                    </a:lnTo>
                    <a:lnTo>
                      <a:pt x="118" y="174"/>
                    </a:lnTo>
                    <a:lnTo>
                      <a:pt x="118" y="196"/>
                    </a:lnTo>
                    <a:lnTo>
                      <a:pt x="116" y="212"/>
                    </a:lnTo>
                    <a:lnTo>
                      <a:pt x="112" y="234"/>
                    </a:lnTo>
                    <a:lnTo>
                      <a:pt x="112" y="234"/>
                    </a:lnTo>
                    <a:lnTo>
                      <a:pt x="102" y="284"/>
                    </a:lnTo>
                    <a:lnTo>
                      <a:pt x="100" y="308"/>
                    </a:lnTo>
                    <a:lnTo>
                      <a:pt x="100" y="308"/>
                    </a:lnTo>
                    <a:lnTo>
                      <a:pt x="104" y="340"/>
                    </a:lnTo>
                    <a:lnTo>
                      <a:pt x="106" y="378"/>
                    </a:lnTo>
                    <a:lnTo>
                      <a:pt x="110" y="428"/>
                    </a:lnTo>
                    <a:lnTo>
                      <a:pt x="110" y="428"/>
                    </a:lnTo>
                    <a:lnTo>
                      <a:pt x="114" y="522"/>
                    </a:lnTo>
                    <a:lnTo>
                      <a:pt x="116" y="538"/>
                    </a:lnTo>
                    <a:lnTo>
                      <a:pt x="118" y="550"/>
                    </a:lnTo>
                    <a:lnTo>
                      <a:pt x="122" y="558"/>
                    </a:lnTo>
                    <a:lnTo>
                      <a:pt x="126" y="562"/>
                    </a:lnTo>
                    <a:lnTo>
                      <a:pt x="126" y="562"/>
                    </a:lnTo>
                    <a:lnTo>
                      <a:pt x="144" y="570"/>
                    </a:lnTo>
                    <a:lnTo>
                      <a:pt x="164" y="582"/>
                    </a:lnTo>
                    <a:lnTo>
                      <a:pt x="164" y="582"/>
                    </a:lnTo>
                    <a:lnTo>
                      <a:pt x="178" y="592"/>
                    </a:lnTo>
                    <a:lnTo>
                      <a:pt x="190" y="602"/>
                    </a:lnTo>
                    <a:lnTo>
                      <a:pt x="206" y="620"/>
                    </a:lnTo>
                    <a:lnTo>
                      <a:pt x="206" y="620"/>
                    </a:lnTo>
                    <a:lnTo>
                      <a:pt x="214" y="626"/>
                    </a:lnTo>
                    <a:lnTo>
                      <a:pt x="220" y="636"/>
                    </a:lnTo>
                    <a:lnTo>
                      <a:pt x="224" y="646"/>
                    </a:lnTo>
                    <a:lnTo>
                      <a:pt x="224" y="650"/>
                    </a:lnTo>
                    <a:lnTo>
                      <a:pt x="224" y="654"/>
                    </a:lnTo>
                    <a:lnTo>
                      <a:pt x="224" y="654"/>
                    </a:lnTo>
                    <a:lnTo>
                      <a:pt x="220" y="656"/>
                    </a:lnTo>
                    <a:lnTo>
                      <a:pt x="214" y="658"/>
                    </a:lnTo>
                    <a:lnTo>
                      <a:pt x="204" y="654"/>
                    </a:lnTo>
                    <a:lnTo>
                      <a:pt x="194" y="648"/>
                    </a:lnTo>
                    <a:lnTo>
                      <a:pt x="188" y="642"/>
                    </a:lnTo>
                    <a:lnTo>
                      <a:pt x="188" y="642"/>
                    </a:lnTo>
                    <a:lnTo>
                      <a:pt x="178" y="638"/>
                    </a:lnTo>
                    <a:lnTo>
                      <a:pt x="174" y="636"/>
                    </a:lnTo>
                    <a:lnTo>
                      <a:pt x="174" y="636"/>
                    </a:lnTo>
                    <a:lnTo>
                      <a:pt x="174" y="638"/>
                    </a:lnTo>
                    <a:lnTo>
                      <a:pt x="172" y="644"/>
                    </a:lnTo>
                    <a:lnTo>
                      <a:pt x="174" y="652"/>
                    </a:lnTo>
                    <a:lnTo>
                      <a:pt x="176" y="656"/>
                    </a:lnTo>
                    <a:lnTo>
                      <a:pt x="180" y="660"/>
                    </a:lnTo>
                    <a:lnTo>
                      <a:pt x="180" y="660"/>
                    </a:lnTo>
                    <a:lnTo>
                      <a:pt x="194" y="674"/>
                    </a:lnTo>
                    <a:lnTo>
                      <a:pt x="194" y="674"/>
                    </a:lnTo>
                    <a:lnTo>
                      <a:pt x="188" y="688"/>
                    </a:lnTo>
                    <a:lnTo>
                      <a:pt x="180" y="700"/>
                    </a:lnTo>
                    <a:lnTo>
                      <a:pt x="168" y="710"/>
                    </a:lnTo>
                    <a:lnTo>
                      <a:pt x="168" y="710"/>
                    </a:lnTo>
                    <a:lnTo>
                      <a:pt x="154" y="720"/>
                    </a:lnTo>
                    <a:lnTo>
                      <a:pt x="142" y="726"/>
                    </a:lnTo>
                    <a:lnTo>
                      <a:pt x="132" y="730"/>
                    </a:lnTo>
                    <a:lnTo>
                      <a:pt x="132" y="730"/>
                    </a:lnTo>
                    <a:lnTo>
                      <a:pt x="122" y="712"/>
                    </a:lnTo>
                    <a:lnTo>
                      <a:pt x="112" y="694"/>
                    </a:lnTo>
                    <a:lnTo>
                      <a:pt x="104" y="672"/>
                    </a:lnTo>
                    <a:lnTo>
                      <a:pt x="104" y="672"/>
                    </a:lnTo>
                    <a:lnTo>
                      <a:pt x="96" y="650"/>
                    </a:lnTo>
                    <a:lnTo>
                      <a:pt x="90" y="634"/>
                    </a:lnTo>
                    <a:lnTo>
                      <a:pt x="82" y="616"/>
                    </a:lnTo>
                    <a:lnTo>
                      <a:pt x="82" y="616"/>
                    </a:lnTo>
                    <a:lnTo>
                      <a:pt x="72" y="602"/>
                    </a:lnTo>
                    <a:lnTo>
                      <a:pt x="66" y="590"/>
                    </a:lnTo>
                    <a:lnTo>
                      <a:pt x="62" y="574"/>
                    </a:lnTo>
                    <a:lnTo>
                      <a:pt x="62" y="574"/>
                    </a:lnTo>
                    <a:lnTo>
                      <a:pt x="58" y="554"/>
                    </a:lnTo>
                    <a:lnTo>
                      <a:pt x="52" y="524"/>
                    </a:lnTo>
                    <a:lnTo>
                      <a:pt x="42" y="490"/>
                    </a:lnTo>
                    <a:lnTo>
                      <a:pt x="30" y="452"/>
                    </a:lnTo>
                    <a:lnTo>
                      <a:pt x="30" y="452"/>
                    </a:lnTo>
                    <a:lnTo>
                      <a:pt x="18" y="418"/>
                    </a:lnTo>
                    <a:lnTo>
                      <a:pt x="6" y="386"/>
                    </a:lnTo>
                    <a:lnTo>
                      <a:pt x="2" y="370"/>
                    </a:lnTo>
                    <a:lnTo>
                      <a:pt x="0" y="352"/>
                    </a:lnTo>
                    <a:lnTo>
                      <a:pt x="0" y="332"/>
                    </a:lnTo>
                    <a:lnTo>
                      <a:pt x="0" y="310"/>
                    </a:lnTo>
                    <a:lnTo>
                      <a:pt x="0" y="310"/>
                    </a:lnTo>
                    <a:lnTo>
                      <a:pt x="6" y="242"/>
                    </a:lnTo>
                    <a:lnTo>
                      <a:pt x="16" y="148"/>
                    </a:lnTo>
                    <a:lnTo>
                      <a:pt x="22" y="100"/>
                    </a:lnTo>
                    <a:lnTo>
                      <a:pt x="30" y="60"/>
                    </a:lnTo>
                    <a:lnTo>
                      <a:pt x="38" y="26"/>
                    </a:lnTo>
                    <a:lnTo>
                      <a:pt x="44" y="14"/>
                    </a:lnTo>
                    <a:lnTo>
                      <a:pt x="48" y="4"/>
                    </a:lnTo>
                    <a:lnTo>
                      <a:pt x="48" y="4"/>
                    </a:lnTo>
                    <a:lnTo>
                      <a:pt x="54" y="0"/>
                    </a:lnTo>
                    <a:lnTo>
                      <a:pt x="60" y="0"/>
                    </a:lnTo>
                    <a:lnTo>
                      <a:pt x="66" y="2"/>
                    </a:lnTo>
                    <a:lnTo>
                      <a:pt x="70" y="10"/>
                    </a:lnTo>
                    <a:lnTo>
                      <a:pt x="82" y="30"/>
                    </a:lnTo>
                    <a:lnTo>
                      <a:pt x="94" y="58"/>
                    </a:lnTo>
                    <a:lnTo>
                      <a:pt x="102" y="86"/>
                    </a:lnTo>
                    <a:lnTo>
                      <a:pt x="110" y="114"/>
                    </a:lnTo>
                    <a:lnTo>
                      <a:pt x="118" y="140"/>
                    </a:lnTo>
                    <a:lnTo>
                      <a:pt x="118" y="14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 name="Freeform 18"/>
              <p:cNvSpPr>
                <a:spLocks/>
              </p:cNvSpPr>
              <p:nvPr/>
            </p:nvSpPr>
            <p:spPr bwMode="auto">
              <a:xfrm>
                <a:off x="1830" y="2184"/>
                <a:ext cx="254" cy="790"/>
              </a:xfrm>
              <a:custGeom>
                <a:avLst/>
                <a:gdLst>
                  <a:gd name="T0" fmla="*/ 112 w 254"/>
                  <a:gd name="T1" fmla="*/ 210 h 790"/>
                  <a:gd name="T2" fmla="*/ 146 w 254"/>
                  <a:gd name="T3" fmla="*/ 322 h 790"/>
                  <a:gd name="T4" fmla="*/ 150 w 254"/>
                  <a:gd name="T5" fmla="*/ 346 h 790"/>
                  <a:gd name="T6" fmla="*/ 158 w 254"/>
                  <a:gd name="T7" fmla="*/ 392 h 790"/>
                  <a:gd name="T8" fmla="*/ 156 w 254"/>
                  <a:gd name="T9" fmla="*/ 424 h 790"/>
                  <a:gd name="T10" fmla="*/ 146 w 254"/>
                  <a:gd name="T11" fmla="*/ 514 h 790"/>
                  <a:gd name="T12" fmla="*/ 142 w 254"/>
                  <a:gd name="T13" fmla="*/ 532 h 790"/>
                  <a:gd name="T14" fmla="*/ 122 w 254"/>
                  <a:gd name="T15" fmla="*/ 602 h 790"/>
                  <a:gd name="T16" fmla="*/ 120 w 254"/>
                  <a:gd name="T17" fmla="*/ 616 h 790"/>
                  <a:gd name="T18" fmla="*/ 110 w 254"/>
                  <a:gd name="T19" fmla="*/ 636 h 790"/>
                  <a:gd name="T20" fmla="*/ 102 w 254"/>
                  <a:gd name="T21" fmla="*/ 644 h 790"/>
                  <a:gd name="T22" fmla="*/ 42 w 254"/>
                  <a:gd name="T23" fmla="*/ 682 h 790"/>
                  <a:gd name="T24" fmla="*/ 30 w 254"/>
                  <a:gd name="T25" fmla="*/ 690 h 790"/>
                  <a:gd name="T26" fmla="*/ 8 w 254"/>
                  <a:gd name="T27" fmla="*/ 710 h 790"/>
                  <a:gd name="T28" fmla="*/ 0 w 254"/>
                  <a:gd name="T29" fmla="*/ 722 h 790"/>
                  <a:gd name="T30" fmla="*/ 2 w 254"/>
                  <a:gd name="T31" fmla="*/ 726 h 790"/>
                  <a:gd name="T32" fmla="*/ 10 w 254"/>
                  <a:gd name="T33" fmla="*/ 730 h 790"/>
                  <a:gd name="T34" fmla="*/ 34 w 254"/>
                  <a:gd name="T35" fmla="*/ 718 h 790"/>
                  <a:gd name="T36" fmla="*/ 48 w 254"/>
                  <a:gd name="T37" fmla="*/ 710 h 790"/>
                  <a:gd name="T38" fmla="*/ 54 w 254"/>
                  <a:gd name="T39" fmla="*/ 706 h 790"/>
                  <a:gd name="T40" fmla="*/ 44 w 254"/>
                  <a:gd name="T41" fmla="*/ 734 h 790"/>
                  <a:gd name="T42" fmla="*/ 40 w 254"/>
                  <a:gd name="T43" fmla="*/ 744 h 790"/>
                  <a:gd name="T44" fmla="*/ 40 w 254"/>
                  <a:gd name="T45" fmla="*/ 748 h 790"/>
                  <a:gd name="T46" fmla="*/ 78 w 254"/>
                  <a:gd name="T47" fmla="*/ 776 h 790"/>
                  <a:gd name="T48" fmla="*/ 96 w 254"/>
                  <a:gd name="T49" fmla="*/ 784 h 790"/>
                  <a:gd name="T50" fmla="*/ 116 w 254"/>
                  <a:gd name="T51" fmla="*/ 788 h 790"/>
                  <a:gd name="T52" fmla="*/ 122 w 254"/>
                  <a:gd name="T53" fmla="*/ 790 h 790"/>
                  <a:gd name="T54" fmla="*/ 136 w 254"/>
                  <a:gd name="T55" fmla="*/ 750 h 790"/>
                  <a:gd name="T56" fmla="*/ 146 w 254"/>
                  <a:gd name="T57" fmla="*/ 732 h 790"/>
                  <a:gd name="T58" fmla="*/ 170 w 254"/>
                  <a:gd name="T59" fmla="*/ 684 h 790"/>
                  <a:gd name="T60" fmla="*/ 176 w 254"/>
                  <a:gd name="T61" fmla="*/ 678 h 790"/>
                  <a:gd name="T62" fmla="*/ 188 w 254"/>
                  <a:gd name="T63" fmla="*/ 656 h 790"/>
                  <a:gd name="T64" fmla="*/ 194 w 254"/>
                  <a:gd name="T65" fmla="*/ 632 h 790"/>
                  <a:gd name="T66" fmla="*/ 202 w 254"/>
                  <a:gd name="T67" fmla="*/ 600 h 790"/>
                  <a:gd name="T68" fmla="*/ 230 w 254"/>
                  <a:gd name="T69" fmla="*/ 524 h 790"/>
                  <a:gd name="T70" fmla="*/ 242 w 254"/>
                  <a:gd name="T71" fmla="*/ 486 h 790"/>
                  <a:gd name="T72" fmla="*/ 254 w 254"/>
                  <a:gd name="T73" fmla="*/ 420 h 790"/>
                  <a:gd name="T74" fmla="*/ 248 w 254"/>
                  <a:gd name="T75" fmla="*/ 360 h 790"/>
                  <a:gd name="T76" fmla="*/ 238 w 254"/>
                  <a:gd name="T77" fmla="*/ 296 h 790"/>
                  <a:gd name="T78" fmla="*/ 212 w 254"/>
                  <a:gd name="T79" fmla="*/ 136 h 790"/>
                  <a:gd name="T80" fmla="*/ 192 w 254"/>
                  <a:gd name="T81" fmla="*/ 42 h 790"/>
                  <a:gd name="T82" fmla="*/ 182 w 254"/>
                  <a:gd name="T83" fmla="*/ 12 h 790"/>
                  <a:gd name="T84" fmla="*/ 172 w 254"/>
                  <a:gd name="T85" fmla="*/ 0 h 790"/>
                  <a:gd name="T86" fmla="*/ 160 w 254"/>
                  <a:gd name="T87" fmla="*/ 4 h 790"/>
                  <a:gd name="T88" fmla="*/ 146 w 254"/>
                  <a:gd name="T89" fmla="*/ 20 h 790"/>
                  <a:gd name="T90" fmla="*/ 134 w 254"/>
                  <a:gd name="T91" fmla="*/ 48 h 790"/>
                  <a:gd name="T92" fmla="*/ 116 w 254"/>
                  <a:gd name="T93" fmla="*/ 124 h 790"/>
                  <a:gd name="T94" fmla="*/ 112 w 254"/>
                  <a:gd name="T95" fmla="*/ 188 h 790"/>
                  <a:gd name="T96" fmla="*/ 112 w 254"/>
                  <a:gd name="T97" fmla="*/ 210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4" h="790">
                    <a:moveTo>
                      <a:pt x="112" y="210"/>
                    </a:moveTo>
                    <a:lnTo>
                      <a:pt x="112" y="210"/>
                    </a:lnTo>
                    <a:lnTo>
                      <a:pt x="138" y="296"/>
                    </a:lnTo>
                    <a:lnTo>
                      <a:pt x="146" y="322"/>
                    </a:lnTo>
                    <a:lnTo>
                      <a:pt x="150" y="346"/>
                    </a:lnTo>
                    <a:lnTo>
                      <a:pt x="150" y="346"/>
                    </a:lnTo>
                    <a:lnTo>
                      <a:pt x="158" y="392"/>
                    </a:lnTo>
                    <a:lnTo>
                      <a:pt x="158" y="392"/>
                    </a:lnTo>
                    <a:lnTo>
                      <a:pt x="156" y="424"/>
                    </a:lnTo>
                    <a:lnTo>
                      <a:pt x="156" y="424"/>
                    </a:lnTo>
                    <a:lnTo>
                      <a:pt x="150" y="468"/>
                    </a:lnTo>
                    <a:lnTo>
                      <a:pt x="146" y="514"/>
                    </a:lnTo>
                    <a:lnTo>
                      <a:pt x="146" y="514"/>
                    </a:lnTo>
                    <a:lnTo>
                      <a:pt x="142" y="532"/>
                    </a:lnTo>
                    <a:lnTo>
                      <a:pt x="136" y="558"/>
                    </a:lnTo>
                    <a:lnTo>
                      <a:pt x="122" y="602"/>
                    </a:lnTo>
                    <a:lnTo>
                      <a:pt x="122" y="602"/>
                    </a:lnTo>
                    <a:lnTo>
                      <a:pt x="120" y="616"/>
                    </a:lnTo>
                    <a:lnTo>
                      <a:pt x="114" y="628"/>
                    </a:lnTo>
                    <a:lnTo>
                      <a:pt x="110" y="636"/>
                    </a:lnTo>
                    <a:lnTo>
                      <a:pt x="102" y="644"/>
                    </a:lnTo>
                    <a:lnTo>
                      <a:pt x="102" y="644"/>
                    </a:lnTo>
                    <a:lnTo>
                      <a:pt x="72" y="662"/>
                    </a:lnTo>
                    <a:lnTo>
                      <a:pt x="42" y="682"/>
                    </a:lnTo>
                    <a:lnTo>
                      <a:pt x="42" y="682"/>
                    </a:lnTo>
                    <a:lnTo>
                      <a:pt x="30" y="690"/>
                    </a:lnTo>
                    <a:lnTo>
                      <a:pt x="14" y="704"/>
                    </a:lnTo>
                    <a:lnTo>
                      <a:pt x="8" y="710"/>
                    </a:lnTo>
                    <a:lnTo>
                      <a:pt x="2" y="716"/>
                    </a:lnTo>
                    <a:lnTo>
                      <a:pt x="0" y="722"/>
                    </a:lnTo>
                    <a:lnTo>
                      <a:pt x="2" y="726"/>
                    </a:lnTo>
                    <a:lnTo>
                      <a:pt x="2" y="726"/>
                    </a:lnTo>
                    <a:lnTo>
                      <a:pt x="6" y="728"/>
                    </a:lnTo>
                    <a:lnTo>
                      <a:pt x="10" y="730"/>
                    </a:lnTo>
                    <a:lnTo>
                      <a:pt x="18" y="728"/>
                    </a:lnTo>
                    <a:lnTo>
                      <a:pt x="34" y="718"/>
                    </a:lnTo>
                    <a:lnTo>
                      <a:pt x="34" y="718"/>
                    </a:lnTo>
                    <a:lnTo>
                      <a:pt x="48" y="710"/>
                    </a:lnTo>
                    <a:lnTo>
                      <a:pt x="54" y="706"/>
                    </a:lnTo>
                    <a:lnTo>
                      <a:pt x="54" y="706"/>
                    </a:lnTo>
                    <a:lnTo>
                      <a:pt x="50" y="716"/>
                    </a:lnTo>
                    <a:lnTo>
                      <a:pt x="44" y="734"/>
                    </a:lnTo>
                    <a:lnTo>
                      <a:pt x="44" y="734"/>
                    </a:lnTo>
                    <a:lnTo>
                      <a:pt x="40" y="744"/>
                    </a:lnTo>
                    <a:lnTo>
                      <a:pt x="40" y="748"/>
                    </a:lnTo>
                    <a:lnTo>
                      <a:pt x="40" y="748"/>
                    </a:lnTo>
                    <a:lnTo>
                      <a:pt x="60" y="764"/>
                    </a:lnTo>
                    <a:lnTo>
                      <a:pt x="78" y="776"/>
                    </a:lnTo>
                    <a:lnTo>
                      <a:pt x="88" y="782"/>
                    </a:lnTo>
                    <a:lnTo>
                      <a:pt x="96" y="784"/>
                    </a:lnTo>
                    <a:lnTo>
                      <a:pt x="96" y="784"/>
                    </a:lnTo>
                    <a:lnTo>
                      <a:pt x="116" y="788"/>
                    </a:lnTo>
                    <a:lnTo>
                      <a:pt x="122" y="790"/>
                    </a:lnTo>
                    <a:lnTo>
                      <a:pt x="122" y="790"/>
                    </a:lnTo>
                    <a:lnTo>
                      <a:pt x="128" y="768"/>
                    </a:lnTo>
                    <a:lnTo>
                      <a:pt x="136" y="750"/>
                    </a:lnTo>
                    <a:lnTo>
                      <a:pt x="146" y="732"/>
                    </a:lnTo>
                    <a:lnTo>
                      <a:pt x="146" y="732"/>
                    </a:lnTo>
                    <a:lnTo>
                      <a:pt x="160" y="702"/>
                    </a:lnTo>
                    <a:lnTo>
                      <a:pt x="170" y="684"/>
                    </a:lnTo>
                    <a:lnTo>
                      <a:pt x="170" y="684"/>
                    </a:lnTo>
                    <a:lnTo>
                      <a:pt x="176" y="678"/>
                    </a:lnTo>
                    <a:lnTo>
                      <a:pt x="182" y="670"/>
                    </a:lnTo>
                    <a:lnTo>
                      <a:pt x="188" y="656"/>
                    </a:lnTo>
                    <a:lnTo>
                      <a:pt x="194" y="632"/>
                    </a:lnTo>
                    <a:lnTo>
                      <a:pt x="194" y="632"/>
                    </a:lnTo>
                    <a:lnTo>
                      <a:pt x="196" y="616"/>
                    </a:lnTo>
                    <a:lnTo>
                      <a:pt x="202" y="600"/>
                    </a:lnTo>
                    <a:lnTo>
                      <a:pt x="214" y="562"/>
                    </a:lnTo>
                    <a:lnTo>
                      <a:pt x="230" y="524"/>
                    </a:lnTo>
                    <a:lnTo>
                      <a:pt x="242" y="486"/>
                    </a:lnTo>
                    <a:lnTo>
                      <a:pt x="242" y="486"/>
                    </a:lnTo>
                    <a:lnTo>
                      <a:pt x="252" y="450"/>
                    </a:lnTo>
                    <a:lnTo>
                      <a:pt x="254" y="420"/>
                    </a:lnTo>
                    <a:lnTo>
                      <a:pt x="254" y="390"/>
                    </a:lnTo>
                    <a:lnTo>
                      <a:pt x="248" y="360"/>
                    </a:lnTo>
                    <a:lnTo>
                      <a:pt x="248" y="360"/>
                    </a:lnTo>
                    <a:lnTo>
                      <a:pt x="238" y="296"/>
                    </a:lnTo>
                    <a:lnTo>
                      <a:pt x="222" y="192"/>
                    </a:lnTo>
                    <a:lnTo>
                      <a:pt x="212" y="136"/>
                    </a:lnTo>
                    <a:lnTo>
                      <a:pt x="202" y="84"/>
                    </a:lnTo>
                    <a:lnTo>
                      <a:pt x="192" y="42"/>
                    </a:lnTo>
                    <a:lnTo>
                      <a:pt x="182" y="12"/>
                    </a:lnTo>
                    <a:lnTo>
                      <a:pt x="182" y="12"/>
                    </a:lnTo>
                    <a:lnTo>
                      <a:pt x="178" y="4"/>
                    </a:lnTo>
                    <a:lnTo>
                      <a:pt x="172" y="0"/>
                    </a:lnTo>
                    <a:lnTo>
                      <a:pt x="166" y="0"/>
                    </a:lnTo>
                    <a:lnTo>
                      <a:pt x="160" y="4"/>
                    </a:lnTo>
                    <a:lnTo>
                      <a:pt x="152" y="10"/>
                    </a:lnTo>
                    <a:lnTo>
                      <a:pt x="146" y="20"/>
                    </a:lnTo>
                    <a:lnTo>
                      <a:pt x="140" y="32"/>
                    </a:lnTo>
                    <a:lnTo>
                      <a:pt x="134" y="48"/>
                    </a:lnTo>
                    <a:lnTo>
                      <a:pt x="124" y="82"/>
                    </a:lnTo>
                    <a:lnTo>
                      <a:pt x="116" y="124"/>
                    </a:lnTo>
                    <a:lnTo>
                      <a:pt x="112" y="166"/>
                    </a:lnTo>
                    <a:lnTo>
                      <a:pt x="112" y="188"/>
                    </a:lnTo>
                    <a:lnTo>
                      <a:pt x="112" y="210"/>
                    </a:lnTo>
                    <a:lnTo>
                      <a:pt x="112" y="21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 name="Freeform 19"/>
              <p:cNvSpPr>
                <a:spLocks/>
              </p:cNvSpPr>
              <p:nvPr/>
            </p:nvSpPr>
            <p:spPr bwMode="auto">
              <a:xfrm>
                <a:off x="1398" y="2082"/>
                <a:ext cx="638" cy="536"/>
              </a:xfrm>
              <a:custGeom>
                <a:avLst/>
                <a:gdLst>
                  <a:gd name="T0" fmla="*/ 138 w 638"/>
                  <a:gd name="T1" fmla="*/ 480 h 536"/>
                  <a:gd name="T2" fmla="*/ 122 w 638"/>
                  <a:gd name="T3" fmla="*/ 414 h 536"/>
                  <a:gd name="T4" fmla="*/ 114 w 638"/>
                  <a:gd name="T5" fmla="*/ 394 h 536"/>
                  <a:gd name="T6" fmla="*/ 98 w 638"/>
                  <a:gd name="T7" fmla="*/ 336 h 536"/>
                  <a:gd name="T8" fmla="*/ 92 w 638"/>
                  <a:gd name="T9" fmla="*/ 306 h 536"/>
                  <a:gd name="T10" fmla="*/ 94 w 638"/>
                  <a:gd name="T11" fmla="*/ 242 h 536"/>
                  <a:gd name="T12" fmla="*/ 100 w 638"/>
                  <a:gd name="T13" fmla="*/ 202 h 536"/>
                  <a:gd name="T14" fmla="*/ 104 w 638"/>
                  <a:gd name="T15" fmla="*/ 192 h 536"/>
                  <a:gd name="T16" fmla="*/ 104 w 638"/>
                  <a:gd name="T17" fmla="*/ 230 h 536"/>
                  <a:gd name="T18" fmla="*/ 100 w 638"/>
                  <a:gd name="T19" fmla="*/ 314 h 536"/>
                  <a:gd name="T20" fmla="*/ 98 w 638"/>
                  <a:gd name="T21" fmla="*/ 318 h 536"/>
                  <a:gd name="T22" fmla="*/ 74 w 638"/>
                  <a:gd name="T23" fmla="*/ 282 h 536"/>
                  <a:gd name="T24" fmla="*/ 42 w 638"/>
                  <a:gd name="T25" fmla="*/ 224 h 536"/>
                  <a:gd name="T26" fmla="*/ 32 w 638"/>
                  <a:gd name="T27" fmla="*/ 212 h 536"/>
                  <a:gd name="T28" fmla="*/ 16 w 638"/>
                  <a:gd name="T29" fmla="*/ 192 h 536"/>
                  <a:gd name="T30" fmla="*/ 2 w 638"/>
                  <a:gd name="T31" fmla="*/ 156 h 536"/>
                  <a:gd name="T32" fmla="*/ 0 w 638"/>
                  <a:gd name="T33" fmla="*/ 150 h 536"/>
                  <a:gd name="T34" fmla="*/ 32 w 638"/>
                  <a:gd name="T35" fmla="*/ 98 h 536"/>
                  <a:gd name="T36" fmla="*/ 48 w 638"/>
                  <a:gd name="T37" fmla="*/ 68 h 536"/>
                  <a:gd name="T38" fmla="*/ 66 w 638"/>
                  <a:gd name="T39" fmla="*/ 34 h 536"/>
                  <a:gd name="T40" fmla="*/ 88 w 638"/>
                  <a:gd name="T41" fmla="*/ 18 h 536"/>
                  <a:gd name="T42" fmla="*/ 108 w 638"/>
                  <a:gd name="T43" fmla="*/ 10 h 536"/>
                  <a:gd name="T44" fmla="*/ 134 w 638"/>
                  <a:gd name="T45" fmla="*/ 2 h 536"/>
                  <a:gd name="T46" fmla="*/ 162 w 638"/>
                  <a:gd name="T47" fmla="*/ 0 h 536"/>
                  <a:gd name="T48" fmla="*/ 212 w 638"/>
                  <a:gd name="T49" fmla="*/ 4 h 536"/>
                  <a:gd name="T50" fmla="*/ 246 w 638"/>
                  <a:gd name="T51" fmla="*/ 2 h 536"/>
                  <a:gd name="T52" fmla="*/ 252 w 638"/>
                  <a:gd name="T53" fmla="*/ 28 h 536"/>
                  <a:gd name="T54" fmla="*/ 272 w 638"/>
                  <a:gd name="T55" fmla="*/ 60 h 536"/>
                  <a:gd name="T56" fmla="*/ 290 w 638"/>
                  <a:gd name="T57" fmla="*/ 74 h 536"/>
                  <a:gd name="T58" fmla="*/ 312 w 638"/>
                  <a:gd name="T59" fmla="*/ 84 h 536"/>
                  <a:gd name="T60" fmla="*/ 344 w 638"/>
                  <a:gd name="T61" fmla="*/ 90 h 536"/>
                  <a:gd name="T62" fmla="*/ 360 w 638"/>
                  <a:gd name="T63" fmla="*/ 90 h 536"/>
                  <a:gd name="T64" fmla="*/ 390 w 638"/>
                  <a:gd name="T65" fmla="*/ 86 h 536"/>
                  <a:gd name="T66" fmla="*/ 428 w 638"/>
                  <a:gd name="T67" fmla="*/ 72 h 536"/>
                  <a:gd name="T68" fmla="*/ 462 w 638"/>
                  <a:gd name="T69" fmla="*/ 48 h 536"/>
                  <a:gd name="T70" fmla="*/ 482 w 638"/>
                  <a:gd name="T71" fmla="*/ 26 h 536"/>
                  <a:gd name="T72" fmla="*/ 496 w 638"/>
                  <a:gd name="T73" fmla="*/ 28 h 536"/>
                  <a:gd name="T74" fmla="*/ 550 w 638"/>
                  <a:gd name="T75" fmla="*/ 40 h 536"/>
                  <a:gd name="T76" fmla="*/ 586 w 638"/>
                  <a:gd name="T77" fmla="*/ 54 h 536"/>
                  <a:gd name="T78" fmla="*/ 598 w 638"/>
                  <a:gd name="T79" fmla="*/ 62 h 536"/>
                  <a:gd name="T80" fmla="*/ 616 w 638"/>
                  <a:gd name="T81" fmla="*/ 84 h 536"/>
                  <a:gd name="T82" fmla="*/ 628 w 638"/>
                  <a:gd name="T83" fmla="*/ 110 h 536"/>
                  <a:gd name="T84" fmla="*/ 638 w 638"/>
                  <a:gd name="T85" fmla="*/ 154 h 536"/>
                  <a:gd name="T86" fmla="*/ 638 w 638"/>
                  <a:gd name="T87" fmla="*/ 164 h 536"/>
                  <a:gd name="T88" fmla="*/ 628 w 638"/>
                  <a:gd name="T89" fmla="*/ 190 h 536"/>
                  <a:gd name="T90" fmla="*/ 600 w 638"/>
                  <a:gd name="T91" fmla="*/ 230 h 536"/>
                  <a:gd name="T92" fmla="*/ 584 w 638"/>
                  <a:gd name="T93" fmla="*/ 248 h 536"/>
                  <a:gd name="T94" fmla="*/ 558 w 638"/>
                  <a:gd name="T95" fmla="*/ 272 h 536"/>
                  <a:gd name="T96" fmla="*/ 558 w 638"/>
                  <a:gd name="T97" fmla="*/ 298 h 536"/>
                  <a:gd name="T98" fmla="*/ 554 w 638"/>
                  <a:gd name="T99" fmla="*/ 346 h 536"/>
                  <a:gd name="T100" fmla="*/ 548 w 638"/>
                  <a:gd name="T101" fmla="*/ 370 h 536"/>
                  <a:gd name="T102" fmla="*/ 534 w 638"/>
                  <a:gd name="T103" fmla="*/ 422 h 536"/>
                  <a:gd name="T104" fmla="*/ 524 w 638"/>
                  <a:gd name="T105" fmla="*/ 438 h 536"/>
                  <a:gd name="T106" fmla="*/ 516 w 638"/>
                  <a:gd name="T107" fmla="*/ 448 h 536"/>
                  <a:gd name="T108" fmla="*/ 514 w 638"/>
                  <a:gd name="T109" fmla="*/ 458 h 536"/>
                  <a:gd name="T110" fmla="*/ 524 w 638"/>
                  <a:gd name="T111" fmla="*/ 492 h 536"/>
                  <a:gd name="T112" fmla="*/ 138 w 638"/>
                  <a:gd name="T113" fmla="*/ 480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8" h="536">
                    <a:moveTo>
                      <a:pt x="138" y="480"/>
                    </a:moveTo>
                    <a:lnTo>
                      <a:pt x="138" y="480"/>
                    </a:lnTo>
                    <a:lnTo>
                      <a:pt x="128" y="430"/>
                    </a:lnTo>
                    <a:lnTo>
                      <a:pt x="122" y="414"/>
                    </a:lnTo>
                    <a:lnTo>
                      <a:pt x="114" y="394"/>
                    </a:lnTo>
                    <a:lnTo>
                      <a:pt x="114" y="394"/>
                    </a:lnTo>
                    <a:lnTo>
                      <a:pt x="104" y="366"/>
                    </a:lnTo>
                    <a:lnTo>
                      <a:pt x="98" y="336"/>
                    </a:lnTo>
                    <a:lnTo>
                      <a:pt x="92" y="306"/>
                    </a:lnTo>
                    <a:lnTo>
                      <a:pt x="92" y="306"/>
                    </a:lnTo>
                    <a:lnTo>
                      <a:pt x="92" y="274"/>
                    </a:lnTo>
                    <a:lnTo>
                      <a:pt x="94" y="242"/>
                    </a:lnTo>
                    <a:lnTo>
                      <a:pt x="100" y="202"/>
                    </a:lnTo>
                    <a:lnTo>
                      <a:pt x="100" y="202"/>
                    </a:lnTo>
                    <a:lnTo>
                      <a:pt x="102" y="192"/>
                    </a:lnTo>
                    <a:lnTo>
                      <a:pt x="104" y="192"/>
                    </a:lnTo>
                    <a:lnTo>
                      <a:pt x="104" y="194"/>
                    </a:lnTo>
                    <a:lnTo>
                      <a:pt x="104" y="230"/>
                    </a:lnTo>
                    <a:lnTo>
                      <a:pt x="100" y="314"/>
                    </a:lnTo>
                    <a:lnTo>
                      <a:pt x="100" y="314"/>
                    </a:lnTo>
                    <a:lnTo>
                      <a:pt x="100" y="316"/>
                    </a:lnTo>
                    <a:lnTo>
                      <a:pt x="98" y="318"/>
                    </a:lnTo>
                    <a:lnTo>
                      <a:pt x="92" y="312"/>
                    </a:lnTo>
                    <a:lnTo>
                      <a:pt x="74" y="282"/>
                    </a:lnTo>
                    <a:lnTo>
                      <a:pt x="52" y="242"/>
                    </a:lnTo>
                    <a:lnTo>
                      <a:pt x="42" y="224"/>
                    </a:lnTo>
                    <a:lnTo>
                      <a:pt x="32" y="212"/>
                    </a:lnTo>
                    <a:lnTo>
                      <a:pt x="32" y="212"/>
                    </a:lnTo>
                    <a:lnTo>
                      <a:pt x="24" y="202"/>
                    </a:lnTo>
                    <a:lnTo>
                      <a:pt x="16" y="192"/>
                    </a:lnTo>
                    <a:lnTo>
                      <a:pt x="6" y="172"/>
                    </a:lnTo>
                    <a:lnTo>
                      <a:pt x="2" y="156"/>
                    </a:lnTo>
                    <a:lnTo>
                      <a:pt x="0" y="150"/>
                    </a:lnTo>
                    <a:lnTo>
                      <a:pt x="0" y="150"/>
                    </a:lnTo>
                    <a:lnTo>
                      <a:pt x="16" y="124"/>
                    </a:lnTo>
                    <a:lnTo>
                      <a:pt x="32" y="98"/>
                    </a:lnTo>
                    <a:lnTo>
                      <a:pt x="48" y="68"/>
                    </a:lnTo>
                    <a:lnTo>
                      <a:pt x="48" y="68"/>
                    </a:lnTo>
                    <a:lnTo>
                      <a:pt x="60" y="44"/>
                    </a:lnTo>
                    <a:lnTo>
                      <a:pt x="66" y="34"/>
                    </a:lnTo>
                    <a:lnTo>
                      <a:pt x="72" y="28"/>
                    </a:lnTo>
                    <a:lnTo>
                      <a:pt x="88" y="18"/>
                    </a:lnTo>
                    <a:lnTo>
                      <a:pt x="108" y="10"/>
                    </a:lnTo>
                    <a:lnTo>
                      <a:pt x="108" y="10"/>
                    </a:lnTo>
                    <a:lnTo>
                      <a:pt x="120" y="4"/>
                    </a:lnTo>
                    <a:lnTo>
                      <a:pt x="134" y="2"/>
                    </a:lnTo>
                    <a:lnTo>
                      <a:pt x="148" y="0"/>
                    </a:lnTo>
                    <a:lnTo>
                      <a:pt x="162" y="0"/>
                    </a:lnTo>
                    <a:lnTo>
                      <a:pt x="212" y="4"/>
                    </a:lnTo>
                    <a:lnTo>
                      <a:pt x="212" y="4"/>
                    </a:lnTo>
                    <a:lnTo>
                      <a:pt x="246" y="2"/>
                    </a:lnTo>
                    <a:lnTo>
                      <a:pt x="246" y="2"/>
                    </a:lnTo>
                    <a:lnTo>
                      <a:pt x="248" y="16"/>
                    </a:lnTo>
                    <a:lnTo>
                      <a:pt x="252" y="28"/>
                    </a:lnTo>
                    <a:lnTo>
                      <a:pt x="260" y="44"/>
                    </a:lnTo>
                    <a:lnTo>
                      <a:pt x="272" y="60"/>
                    </a:lnTo>
                    <a:lnTo>
                      <a:pt x="280" y="66"/>
                    </a:lnTo>
                    <a:lnTo>
                      <a:pt x="290" y="74"/>
                    </a:lnTo>
                    <a:lnTo>
                      <a:pt x="300" y="80"/>
                    </a:lnTo>
                    <a:lnTo>
                      <a:pt x="312" y="84"/>
                    </a:lnTo>
                    <a:lnTo>
                      <a:pt x="328" y="88"/>
                    </a:lnTo>
                    <a:lnTo>
                      <a:pt x="344" y="90"/>
                    </a:lnTo>
                    <a:lnTo>
                      <a:pt x="344" y="90"/>
                    </a:lnTo>
                    <a:lnTo>
                      <a:pt x="360" y="90"/>
                    </a:lnTo>
                    <a:lnTo>
                      <a:pt x="376" y="90"/>
                    </a:lnTo>
                    <a:lnTo>
                      <a:pt x="390" y="86"/>
                    </a:lnTo>
                    <a:lnTo>
                      <a:pt x="404" y="84"/>
                    </a:lnTo>
                    <a:lnTo>
                      <a:pt x="428" y="72"/>
                    </a:lnTo>
                    <a:lnTo>
                      <a:pt x="448" y="60"/>
                    </a:lnTo>
                    <a:lnTo>
                      <a:pt x="462" y="48"/>
                    </a:lnTo>
                    <a:lnTo>
                      <a:pt x="474" y="38"/>
                    </a:lnTo>
                    <a:lnTo>
                      <a:pt x="482" y="26"/>
                    </a:lnTo>
                    <a:lnTo>
                      <a:pt x="482" y="26"/>
                    </a:lnTo>
                    <a:lnTo>
                      <a:pt x="496" y="28"/>
                    </a:lnTo>
                    <a:lnTo>
                      <a:pt x="530" y="36"/>
                    </a:lnTo>
                    <a:lnTo>
                      <a:pt x="550" y="40"/>
                    </a:lnTo>
                    <a:lnTo>
                      <a:pt x="568" y="46"/>
                    </a:lnTo>
                    <a:lnTo>
                      <a:pt x="586" y="54"/>
                    </a:lnTo>
                    <a:lnTo>
                      <a:pt x="598" y="62"/>
                    </a:lnTo>
                    <a:lnTo>
                      <a:pt x="598" y="62"/>
                    </a:lnTo>
                    <a:lnTo>
                      <a:pt x="608" y="74"/>
                    </a:lnTo>
                    <a:lnTo>
                      <a:pt x="616" y="84"/>
                    </a:lnTo>
                    <a:lnTo>
                      <a:pt x="622" y="98"/>
                    </a:lnTo>
                    <a:lnTo>
                      <a:pt x="628" y="110"/>
                    </a:lnTo>
                    <a:lnTo>
                      <a:pt x="634" y="134"/>
                    </a:lnTo>
                    <a:lnTo>
                      <a:pt x="638" y="154"/>
                    </a:lnTo>
                    <a:lnTo>
                      <a:pt x="638" y="154"/>
                    </a:lnTo>
                    <a:lnTo>
                      <a:pt x="638" y="164"/>
                    </a:lnTo>
                    <a:lnTo>
                      <a:pt x="634" y="176"/>
                    </a:lnTo>
                    <a:lnTo>
                      <a:pt x="628" y="190"/>
                    </a:lnTo>
                    <a:lnTo>
                      <a:pt x="618" y="204"/>
                    </a:lnTo>
                    <a:lnTo>
                      <a:pt x="600" y="230"/>
                    </a:lnTo>
                    <a:lnTo>
                      <a:pt x="584" y="248"/>
                    </a:lnTo>
                    <a:lnTo>
                      <a:pt x="584" y="248"/>
                    </a:lnTo>
                    <a:lnTo>
                      <a:pt x="564" y="266"/>
                    </a:lnTo>
                    <a:lnTo>
                      <a:pt x="558" y="272"/>
                    </a:lnTo>
                    <a:lnTo>
                      <a:pt x="558" y="272"/>
                    </a:lnTo>
                    <a:lnTo>
                      <a:pt x="558" y="298"/>
                    </a:lnTo>
                    <a:lnTo>
                      <a:pt x="558" y="320"/>
                    </a:lnTo>
                    <a:lnTo>
                      <a:pt x="554" y="346"/>
                    </a:lnTo>
                    <a:lnTo>
                      <a:pt x="554" y="346"/>
                    </a:lnTo>
                    <a:lnTo>
                      <a:pt x="548" y="370"/>
                    </a:lnTo>
                    <a:lnTo>
                      <a:pt x="542" y="398"/>
                    </a:lnTo>
                    <a:lnTo>
                      <a:pt x="534" y="422"/>
                    </a:lnTo>
                    <a:lnTo>
                      <a:pt x="530" y="432"/>
                    </a:lnTo>
                    <a:lnTo>
                      <a:pt x="524" y="438"/>
                    </a:lnTo>
                    <a:lnTo>
                      <a:pt x="524" y="438"/>
                    </a:lnTo>
                    <a:lnTo>
                      <a:pt x="516" y="448"/>
                    </a:lnTo>
                    <a:lnTo>
                      <a:pt x="514" y="452"/>
                    </a:lnTo>
                    <a:lnTo>
                      <a:pt x="514" y="458"/>
                    </a:lnTo>
                    <a:lnTo>
                      <a:pt x="516" y="470"/>
                    </a:lnTo>
                    <a:lnTo>
                      <a:pt x="524" y="492"/>
                    </a:lnTo>
                    <a:lnTo>
                      <a:pt x="348" y="536"/>
                    </a:lnTo>
                    <a:lnTo>
                      <a:pt x="138" y="480"/>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 name="Freeform 20"/>
              <p:cNvSpPr>
                <a:spLocks/>
              </p:cNvSpPr>
              <p:nvPr/>
            </p:nvSpPr>
            <p:spPr bwMode="auto">
              <a:xfrm>
                <a:off x="1644" y="2084"/>
                <a:ext cx="236" cy="106"/>
              </a:xfrm>
              <a:custGeom>
                <a:avLst/>
                <a:gdLst>
                  <a:gd name="T0" fmla="*/ 0 w 236"/>
                  <a:gd name="T1" fmla="*/ 0 h 106"/>
                  <a:gd name="T2" fmla="*/ 0 w 236"/>
                  <a:gd name="T3" fmla="*/ 0 h 106"/>
                  <a:gd name="T4" fmla="*/ 2 w 236"/>
                  <a:gd name="T5" fmla="*/ 14 h 106"/>
                  <a:gd name="T6" fmla="*/ 6 w 236"/>
                  <a:gd name="T7" fmla="*/ 26 h 106"/>
                  <a:gd name="T8" fmla="*/ 14 w 236"/>
                  <a:gd name="T9" fmla="*/ 42 h 106"/>
                  <a:gd name="T10" fmla="*/ 26 w 236"/>
                  <a:gd name="T11" fmla="*/ 58 h 106"/>
                  <a:gd name="T12" fmla="*/ 34 w 236"/>
                  <a:gd name="T13" fmla="*/ 64 h 106"/>
                  <a:gd name="T14" fmla="*/ 44 w 236"/>
                  <a:gd name="T15" fmla="*/ 72 h 106"/>
                  <a:gd name="T16" fmla="*/ 54 w 236"/>
                  <a:gd name="T17" fmla="*/ 78 h 106"/>
                  <a:gd name="T18" fmla="*/ 66 w 236"/>
                  <a:gd name="T19" fmla="*/ 82 h 106"/>
                  <a:gd name="T20" fmla="*/ 82 w 236"/>
                  <a:gd name="T21" fmla="*/ 86 h 106"/>
                  <a:gd name="T22" fmla="*/ 98 w 236"/>
                  <a:gd name="T23" fmla="*/ 88 h 106"/>
                  <a:gd name="T24" fmla="*/ 98 w 236"/>
                  <a:gd name="T25" fmla="*/ 88 h 106"/>
                  <a:gd name="T26" fmla="*/ 114 w 236"/>
                  <a:gd name="T27" fmla="*/ 88 h 106"/>
                  <a:gd name="T28" fmla="*/ 130 w 236"/>
                  <a:gd name="T29" fmla="*/ 88 h 106"/>
                  <a:gd name="T30" fmla="*/ 144 w 236"/>
                  <a:gd name="T31" fmla="*/ 84 h 106"/>
                  <a:gd name="T32" fmla="*/ 158 w 236"/>
                  <a:gd name="T33" fmla="*/ 82 h 106"/>
                  <a:gd name="T34" fmla="*/ 182 w 236"/>
                  <a:gd name="T35" fmla="*/ 70 h 106"/>
                  <a:gd name="T36" fmla="*/ 202 w 236"/>
                  <a:gd name="T37" fmla="*/ 58 h 106"/>
                  <a:gd name="T38" fmla="*/ 216 w 236"/>
                  <a:gd name="T39" fmla="*/ 46 h 106"/>
                  <a:gd name="T40" fmla="*/ 228 w 236"/>
                  <a:gd name="T41" fmla="*/ 36 h 106"/>
                  <a:gd name="T42" fmla="*/ 236 w 236"/>
                  <a:gd name="T43" fmla="*/ 24 h 106"/>
                  <a:gd name="T44" fmla="*/ 236 w 236"/>
                  <a:gd name="T45" fmla="*/ 24 h 106"/>
                  <a:gd name="T46" fmla="*/ 228 w 236"/>
                  <a:gd name="T47" fmla="*/ 38 h 106"/>
                  <a:gd name="T48" fmla="*/ 220 w 236"/>
                  <a:gd name="T49" fmla="*/ 54 h 106"/>
                  <a:gd name="T50" fmla="*/ 204 w 236"/>
                  <a:gd name="T51" fmla="*/ 70 h 106"/>
                  <a:gd name="T52" fmla="*/ 196 w 236"/>
                  <a:gd name="T53" fmla="*/ 78 h 106"/>
                  <a:gd name="T54" fmla="*/ 186 w 236"/>
                  <a:gd name="T55" fmla="*/ 84 h 106"/>
                  <a:gd name="T56" fmla="*/ 174 w 236"/>
                  <a:gd name="T57" fmla="*/ 92 h 106"/>
                  <a:gd name="T58" fmla="*/ 160 w 236"/>
                  <a:gd name="T59" fmla="*/ 98 h 106"/>
                  <a:gd name="T60" fmla="*/ 146 w 236"/>
                  <a:gd name="T61" fmla="*/ 102 h 106"/>
                  <a:gd name="T62" fmla="*/ 130 w 236"/>
                  <a:gd name="T63" fmla="*/ 104 h 106"/>
                  <a:gd name="T64" fmla="*/ 112 w 236"/>
                  <a:gd name="T65" fmla="*/ 106 h 106"/>
                  <a:gd name="T66" fmla="*/ 92 w 236"/>
                  <a:gd name="T67" fmla="*/ 104 h 106"/>
                  <a:gd name="T68" fmla="*/ 92 w 236"/>
                  <a:gd name="T69" fmla="*/ 104 h 106"/>
                  <a:gd name="T70" fmla="*/ 74 w 236"/>
                  <a:gd name="T71" fmla="*/ 100 h 106"/>
                  <a:gd name="T72" fmla="*/ 58 w 236"/>
                  <a:gd name="T73" fmla="*/ 96 h 106"/>
                  <a:gd name="T74" fmla="*/ 44 w 236"/>
                  <a:gd name="T75" fmla="*/ 90 h 106"/>
                  <a:gd name="T76" fmla="*/ 34 w 236"/>
                  <a:gd name="T77" fmla="*/ 82 h 106"/>
                  <a:gd name="T78" fmla="*/ 24 w 236"/>
                  <a:gd name="T79" fmla="*/ 74 h 106"/>
                  <a:gd name="T80" fmla="*/ 16 w 236"/>
                  <a:gd name="T81" fmla="*/ 66 h 106"/>
                  <a:gd name="T82" fmla="*/ 10 w 236"/>
                  <a:gd name="T83" fmla="*/ 56 h 106"/>
                  <a:gd name="T84" fmla="*/ 6 w 236"/>
                  <a:gd name="T85" fmla="*/ 46 h 106"/>
                  <a:gd name="T86" fmla="*/ 2 w 236"/>
                  <a:gd name="T87" fmla="*/ 30 h 106"/>
                  <a:gd name="T88" fmla="*/ 0 w 236"/>
                  <a:gd name="T89" fmla="*/ 14 h 106"/>
                  <a:gd name="T90" fmla="*/ 0 w 236"/>
                  <a:gd name="T91" fmla="*/ 0 h 106"/>
                  <a:gd name="T92" fmla="*/ 0 w 236"/>
                  <a:gd name="T9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06">
                    <a:moveTo>
                      <a:pt x="0" y="0"/>
                    </a:moveTo>
                    <a:lnTo>
                      <a:pt x="0" y="0"/>
                    </a:lnTo>
                    <a:lnTo>
                      <a:pt x="2" y="14"/>
                    </a:lnTo>
                    <a:lnTo>
                      <a:pt x="6" y="26"/>
                    </a:lnTo>
                    <a:lnTo>
                      <a:pt x="14" y="42"/>
                    </a:lnTo>
                    <a:lnTo>
                      <a:pt x="26" y="58"/>
                    </a:lnTo>
                    <a:lnTo>
                      <a:pt x="34" y="64"/>
                    </a:lnTo>
                    <a:lnTo>
                      <a:pt x="44" y="72"/>
                    </a:lnTo>
                    <a:lnTo>
                      <a:pt x="54" y="78"/>
                    </a:lnTo>
                    <a:lnTo>
                      <a:pt x="66" y="82"/>
                    </a:lnTo>
                    <a:lnTo>
                      <a:pt x="82" y="86"/>
                    </a:lnTo>
                    <a:lnTo>
                      <a:pt x="98" y="88"/>
                    </a:lnTo>
                    <a:lnTo>
                      <a:pt x="98" y="88"/>
                    </a:lnTo>
                    <a:lnTo>
                      <a:pt x="114" y="88"/>
                    </a:lnTo>
                    <a:lnTo>
                      <a:pt x="130" y="88"/>
                    </a:lnTo>
                    <a:lnTo>
                      <a:pt x="144" y="84"/>
                    </a:lnTo>
                    <a:lnTo>
                      <a:pt x="158" y="82"/>
                    </a:lnTo>
                    <a:lnTo>
                      <a:pt x="182" y="70"/>
                    </a:lnTo>
                    <a:lnTo>
                      <a:pt x="202" y="58"/>
                    </a:lnTo>
                    <a:lnTo>
                      <a:pt x="216" y="46"/>
                    </a:lnTo>
                    <a:lnTo>
                      <a:pt x="228" y="36"/>
                    </a:lnTo>
                    <a:lnTo>
                      <a:pt x="236" y="24"/>
                    </a:lnTo>
                    <a:lnTo>
                      <a:pt x="236" y="24"/>
                    </a:lnTo>
                    <a:lnTo>
                      <a:pt x="228" y="38"/>
                    </a:lnTo>
                    <a:lnTo>
                      <a:pt x="220" y="54"/>
                    </a:lnTo>
                    <a:lnTo>
                      <a:pt x="204" y="70"/>
                    </a:lnTo>
                    <a:lnTo>
                      <a:pt x="196" y="78"/>
                    </a:lnTo>
                    <a:lnTo>
                      <a:pt x="186" y="84"/>
                    </a:lnTo>
                    <a:lnTo>
                      <a:pt x="174" y="92"/>
                    </a:lnTo>
                    <a:lnTo>
                      <a:pt x="160" y="98"/>
                    </a:lnTo>
                    <a:lnTo>
                      <a:pt x="146" y="102"/>
                    </a:lnTo>
                    <a:lnTo>
                      <a:pt x="130" y="104"/>
                    </a:lnTo>
                    <a:lnTo>
                      <a:pt x="112" y="106"/>
                    </a:lnTo>
                    <a:lnTo>
                      <a:pt x="92" y="104"/>
                    </a:lnTo>
                    <a:lnTo>
                      <a:pt x="92" y="104"/>
                    </a:lnTo>
                    <a:lnTo>
                      <a:pt x="74" y="100"/>
                    </a:lnTo>
                    <a:lnTo>
                      <a:pt x="58" y="96"/>
                    </a:lnTo>
                    <a:lnTo>
                      <a:pt x="44" y="90"/>
                    </a:lnTo>
                    <a:lnTo>
                      <a:pt x="34" y="82"/>
                    </a:lnTo>
                    <a:lnTo>
                      <a:pt x="24" y="74"/>
                    </a:lnTo>
                    <a:lnTo>
                      <a:pt x="16" y="66"/>
                    </a:lnTo>
                    <a:lnTo>
                      <a:pt x="10" y="56"/>
                    </a:lnTo>
                    <a:lnTo>
                      <a:pt x="6" y="46"/>
                    </a:lnTo>
                    <a:lnTo>
                      <a:pt x="2" y="30"/>
                    </a:lnTo>
                    <a:lnTo>
                      <a:pt x="0" y="14"/>
                    </a:lnTo>
                    <a:lnTo>
                      <a:pt x="0" y="0"/>
                    </a:lnTo>
                    <a:lnTo>
                      <a:pt x="0" y="0"/>
                    </a:lnTo>
                    <a:close/>
                  </a:path>
                </a:pathLst>
              </a:custGeom>
              <a:solidFill>
                <a:schemeClr val="accent6">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 name="Freeform 21"/>
              <p:cNvSpPr>
                <a:spLocks/>
              </p:cNvSpPr>
              <p:nvPr/>
            </p:nvSpPr>
            <p:spPr bwMode="auto">
              <a:xfrm>
                <a:off x="1452" y="1710"/>
                <a:ext cx="506" cy="684"/>
              </a:xfrm>
              <a:custGeom>
                <a:avLst/>
                <a:gdLst>
                  <a:gd name="T0" fmla="*/ 488 w 506"/>
                  <a:gd name="T1" fmla="*/ 250 h 684"/>
                  <a:gd name="T2" fmla="*/ 506 w 506"/>
                  <a:gd name="T3" fmla="*/ 254 h 684"/>
                  <a:gd name="T4" fmla="*/ 492 w 506"/>
                  <a:gd name="T5" fmla="*/ 176 h 684"/>
                  <a:gd name="T6" fmla="*/ 486 w 506"/>
                  <a:gd name="T7" fmla="*/ 88 h 684"/>
                  <a:gd name="T8" fmla="*/ 436 w 506"/>
                  <a:gd name="T9" fmla="*/ 42 h 684"/>
                  <a:gd name="T10" fmla="*/ 396 w 506"/>
                  <a:gd name="T11" fmla="*/ 4 h 684"/>
                  <a:gd name="T12" fmla="*/ 312 w 506"/>
                  <a:gd name="T13" fmla="*/ 4 h 684"/>
                  <a:gd name="T14" fmla="*/ 238 w 506"/>
                  <a:gd name="T15" fmla="*/ 66 h 684"/>
                  <a:gd name="T16" fmla="*/ 158 w 506"/>
                  <a:gd name="T17" fmla="*/ 226 h 684"/>
                  <a:gd name="T18" fmla="*/ 114 w 506"/>
                  <a:gd name="T19" fmla="*/ 286 h 684"/>
                  <a:gd name="T20" fmla="*/ 78 w 506"/>
                  <a:gd name="T21" fmla="*/ 370 h 684"/>
                  <a:gd name="T22" fmla="*/ 16 w 506"/>
                  <a:gd name="T23" fmla="*/ 396 h 684"/>
                  <a:gd name="T24" fmla="*/ 48 w 506"/>
                  <a:gd name="T25" fmla="*/ 400 h 684"/>
                  <a:gd name="T26" fmla="*/ 4 w 506"/>
                  <a:gd name="T27" fmla="*/ 440 h 684"/>
                  <a:gd name="T28" fmla="*/ 2 w 506"/>
                  <a:gd name="T29" fmla="*/ 462 h 684"/>
                  <a:gd name="T30" fmla="*/ 26 w 506"/>
                  <a:gd name="T31" fmla="*/ 450 h 684"/>
                  <a:gd name="T32" fmla="*/ 44 w 506"/>
                  <a:gd name="T33" fmla="*/ 478 h 684"/>
                  <a:gd name="T34" fmla="*/ 78 w 506"/>
                  <a:gd name="T35" fmla="*/ 484 h 684"/>
                  <a:gd name="T36" fmla="*/ 104 w 506"/>
                  <a:gd name="T37" fmla="*/ 552 h 684"/>
                  <a:gd name="T38" fmla="*/ 126 w 506"/>
                  <a:gd name="T39" fmla="*/ 528 h 684"/>
                  <a:gd name="T40" fmla="*/ 144 w 506"/>
                  <a:gd name="T41" fmla="*/ 520 h 684"/>
                  <a:gd name="T42" fmla="*/ 204 w 506"/>
                  <a:gd name="T43" fmla="*/ 610 h 684"/>
                  <a:gd name="T44" fmla="*/ 172 w 506"/>
                  <a:gd name="T45" fmla="*/ 498 h 684"/>
                  <a:gd name="T46" fmla="*/ 196 w 506"/>
                  <a:gd name="T47" fmla="*/ 408 h 684"/>
                  <a:gd name="T48" fmla="*/ 234 w 506"/>
                  <a:gd name="T49" fmla="*/ 290 h 684"/>
                  <a:gd name="T50" fmla="*/ 238 w 506"/>
                  <a:gd name="T51" fmla="*/ 200 h 684"/>
                  <a:gd name="T52" fmla="*/ 278 w 506"/>
                  <a:gd name="T53" fmla="*/ 102 h 684"/>
                  <a:gd name="T54" fmla="*/ 288 w 506"/>
                  <a:gd name="T55" fmla="*/ 98 h 684"/>
                  <a:gd name="T56" fmla="*/ 288 w 506"/>
                  <a:gd name="T57" fmla="*/ 138 h 684"/>
                  <a:gd name="T58" fmla="*/ 354 w 506"/>
                  <a:gd name="T59" fmla="*/ 82 h 684"/>
                  <a:gd name="T60" fmla="*/ 412 w 506"/>
                  <a:gd name="T61" fmla="*/ 110 h 684"/>
                  <a:gd name="T62" fmla="*/ 420 w 506"/>
                  <a:gd name="T63" fmla="*/ 78 h 684"/>
                  <a:gd name="T64" fmla="*/ 446 w 506"/>
                  <a:gd name="T65" fmla="*/ 154 h 684"/>
                  <a:gd name="T66" fmla="*/ 422 w 506"/>
                  <a:gd name="T67" fmla="*/ 264 h 684"/>
                  <a:gd name="T68" fmla="*/ 370 w 506"/>
                  <a:gd name="T69" fmla="*/ 332 h 684"/>
                  <a:gd name="T70" fmla="*/ 348 w 506"/>
                  <a:gd name="T71" fmla="*/ 380 h 684"/>
                  <a:gd name="T72" fmla="*/ 348 w 506"/>
                  <a:gd name="T73" fmla="*/ 450 h 684"/>
                  <a:gd name="T74" fmla="*/ 346 w 506"/>
                  <a:gd name="T75" fmla="*/ 468 h 684"/>
                  <a:gd name="T76" fmla="*/ 378 w 506"/>
                  <a:gd name="T77" fmla="*/ 460 h 684"/>
                  <a:gd name="T78" fmla="*/ 304 w 506"/>
                  <a:gd name="T79" fmla="*/ 518 h 684"/>
                  <a:gd name="T80" fmla="*/ 266 w 506"/>
                  <a:gd name="T81" fmla="*/ 632 h 684"/>
                  <a:gd name="T82" fmla="*/ 254 w 506"/>
                  <a:gd name="T83" fmla="*/ 652 h 684"/>
                  <a:gd name="T84" fmla="*/ 284 w 506"/>
                  <a:gd name="T85" fmla="*/ 640 h 684"/>
                  <a:gd name="T86" fmla="*/ 302 w 506"/>
                  <a:gd name="T87" fmla="*/ 678 h 684"/>
                  <a:gd name="T88" fmla="*/ 324 w 506"/>
                  <a:gd name="T89" fmla="*/ 676 h 684"/>
                  <a:gd name="T90" fmla="*/ 332 w 506"/>
                  <a:gd name="T91" fmla="*/ 630 h 684"/>
                  <a:gd name="T92" fmla="*/ 376 w 506"/>
                  <a:gd name="T93" fmla="*/ 634 h 684"/>
                  <a:gd name="T94" fmla="*/ 394 w 506"/>
                  <a:gd name="T95" fmla="*/ 612 h 684"/>
                  <a:gd name="T96" fmla="*/ 384 w 506"/>
                  <a:gd name="T97" fmla="*/ 648 h 684"/>
                  <a:gd name="T98" fmla="*/ 430 w 506"/>
                  <a:gd name="T99" fmla="*/ 612 h 684"/>
                  <a:gd name="T100" fmla="*/ 430 w 506"/>
                  <a:gd name="T101" fmla="*/ 532 h 684"/>
                  <a:gd name="T102" fmla="*/ 440 w 506"/>
                  <a:gd name="T103" fmla="*/ 538 h 684"/>
                  <a:gd name="T104" fmla="*/ 448 w 506"/>
                  <a:gd name="T105" fmla="*/ 502 h 684"/>
                  <a:gd name="T106" fmla="*/ 454 w 506"/>
                  <a:gd name="T107" fmla="*/ 552 h 684"/>
                  <a:gd name="T108" fmla="*/ 472 w 506"/>
                  <a:gd name="T109" fmla="*/ 520 h 684"/>
                  <a:gd name="T110" fmla="*/ 460 w 506"/>
                  <a:gd name="T111" fmla="*/ 436 h 684"/>
                  <a:gd name="T112" fmla="*/ 488 w 506"/>
                  <a:gd name="T113" fmla="*/ 386 h 684"/>
                  <a:gd name="T114" fmla="*/ 486 w 506"/>
                  <a:gd name="T115" fmla="*/ 296 h 684"/>
                  <a:gd name="T116" fmla="*/ 498 w 506"/>
                  <a:gd name="T117" fmla="*/ 300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6" h="684">
                    <a:moveTo>
                      <a:pt x="498" y="300"/>
                    </a:moveTo>
                    <a:lnTo>
                      <a:pt x="498" y="300"/>
                    </a:lnTo>
                    <a:lnTo>
                      <a:pt x="496" y="294"/>
                    </a:lnTo>
                    <a:lnTo>
                      <a:pt x="494" y="286"/>
                    </a:lnTo>
                    <a:lnTo>
                      <a:pt x="490" y="266"/>
                    </a:lnTo>
                    <a:lnTo>
                      <a:pt x="488" y="250"/>
                    </a:lnTo>
                    <a:lnTo>
                      <a:pt x="490" y="246"/>
                    </a:lnTo>
                    <a:lnTo>
                      <a:pt x="490" y="246"/>
                    </a:lnTo>
                    <a:lnTo>
                      <a:pt x="490" y="246"/>
                    </a:lnTo>
                    <a:lnTo>
                      <a:pt x="494" y="252"/>
                    </a:lnTo>
                    <a:lnTo>
                      <a:pt x="500" y="254"/>
                    </a:lnTo>
                    <a:lnTo>
                      <a:pt x="506" y="254"/>
                    </a:lnTo>
                    <a:lnTo>
                      <a:pt x="506" y="254"/>
                    </a:lnTo>
                    <a:lnTo>
                      <a:pt x="504" y="246"/>
                    </a:lnTo>
                    <a:lnTo>
                      <a:pt x="498" y="226"/>
                    </a:lnTo>
                    <a:lnTo>
                      <a:pt x="494" y="210"/>
                    </a:lnTo>
                    <a:lnTo>
                      <a:pt x="492" y="194"/>
                    </a:lnTo>
                    <a:lnTo>
                      <a:pt x="492" y="176"/>
                    </a:lnTo>
                    <a:lnTo>
                      <a:pt x="496" y="158"/>
                    </a:lnTo>
                    <a:lnTo>
                      <a:pt x="496" y="158"/>
                    </a:lnTo>
                    <a:lnTo>
                      <a:pt x="498" y="140"/>
                    </a:lnTo>
                    <a:lnTo>
                      <a:pt x="496" y="122"/>
                    </a:lnTo>
                    <a:lnTo>
                      <a:pt x="492" y="104"/>
                    </a:lnTo>
                    <a:lnTo>
                      <a:pt x="486" y="88"/>
                    </a:lnTo>
                    <a:lnTo>
                      <a:pt x="476" y="74"/>
                    </a:lnTo>
                    <a:lnTo>
                      <a:pt x="464" y="62"/>
                    </a:lnTo>
                    <a:lnTo>
                      <a:pt x="452" y="54"/>
                    </a:lnTo>
                    <a:lnTo>
                      <a:pt x="436" y="50"/>
                    </a:lnTo>
                    <a:lnTo>
                      <a:pt x="436" y="50"/>
                    </a:lnTo>
                    <a:lnTo>
                      <a:pt x="436" y="42"/>
                    </a:lnTo>
                    <a:lnTo>
                      <a:pt x="434" y="32"/>
                    </a:lnTo>
                    <a:lnTo>
                      <a:pt x="430" y="24"/>
                    </a:lnTo>
                    <a:lnTo>
                      <a:pt x="426" y="18"/>
                    </a:lnTo>
                    <a:lnTo>
                      <a:pt x="418" y="12"/>
                    </a:lnTo>
                    <a:lnTo>
                      <a:pt x="408" y="8"/>
                    </a:lnTo>
                    <a:lnTo>
                      <a:pt x="396" y="4"/>
                    </a:lnTo>
                    <a:lnTo>
                      <a:pt x="384" y="2"/>
                    </a:lnTo>
                    <a:lnTo>
                      <a:pt x="384" y="2"/>
                    </a:lnTo>
                    <a:lnTo>
                      <a:pt x="366" y="0"/>
                    </a:lnTo>
                    <a:lnTo>
                      <a:pt x="346" y="0"/>
                    </a:lnTo>
                    <a:lnTo>
                      <a:pt x="324" y="2"/>
                    </a:lnTo>
                    <a:lnTo>
                      <a:pt x="312" y="4"/>
                    </a:lnTo>
                    <a:lnTo>
                      <a:pt x="300" y="8"/>
                    </a:lnTo>
                    <a:lnTo>
                      <a:pt x="288" y="16"/>
                    </a:lnTo>
                    <a:lnTo>
                      <a:pt x="276" y="24"/>
                    </a:lnTo>
                    <a:lnTo>
                      <a:pt x="262" y="36"/>
                    </a:lnTo>
                    <a:lnTo>
                      <a:pt x="250" y="50"/>
                    </a:lnTo>
                    <a:lnTo>
                      <a:pt x="238" y="66"/>
                    </a:lnTo>
                    <a:lnTo>
                      <a:pt x="224" y="86"/>
                    </a:lnTo>
                    <a:lnTo>
                      <a:pt x="212" y="112"/>
                    </a:lnTo>
                    <a:lnTo>
                      <a:pt x="198" y="138"/>
                    </a:lnTo>
                    <a:lnTo>
                      <a:pt x="198" y="138"/>
                    </a:lnTo>
                    <a:lnTo>
                      <a:pt x="176" y="190"/>
                    </a:lnTo>
                    <a:lnTo>
                      <a:pt x="158" y="226"/>
                    </a:lnTo>
                    <a:lnTo>
                      <a:pt x="144" y="250"/>
                    </a:lnTo>
                    <a:lnTo>
                      <a:pt x="134" y="262"/>
                    </a:lnTo>
                    <a:lnTo>
                      <a:pt x="126" y="270"/>
                    </a:lnTo>
                    <a:lnTo>
                      <a:pt x="120" y="274"/>
                    </a:lnTo>
                    <a:lnTo>
                      <a:pt x="116" y="278"/>
                    </a:lnTo>
                    <a:lnTo>
                      <a:pt x="114" y="286"/>
                    </a:lnTo>
                    <a:lnTo>
                      <a:pt x="114" y="286"/>
                    </a:lnTo>
                    <a:lnTo>
                      <a:pt x="108" y="310"/>
                    </a:lnTo>
                    <a:lnTo>
                      <a:pt x="100" y="336"/>
                    </a:lnTo>
                    <a:lnTo>
                      <a:pt x="96" y="348"/>
                    </a:lnTo>
                    <a:lnTo>
                      <a:pt x="88" y="360"/>
                    </a:lnTo>
                    <a:lnTo>
                      <a:pt x="78" y="370"/>
                    </a:lnTo>
                    <a:lnTo>
                      <a:pt x="64" y="376"/>
                    </a:lnTo>
                    <a:lnTo>
                      <a:pt x="64" y="376"/>
                    </a:lnTo>
                    <a:lnTo>
                      <a:pt x="24" y="392"/>
                    </a:lnTo>
                    <a:lnTo>
                      <a:pt x="14" y="394"/>
                    </a:lnTo>
                    <a:lnTo>
                      <a:pt x="14" y="394"/>
                    </a:lnTo>
                    <a:lnTo>
                      <a:pt x="16" y="396"/>
                    </a:lnTo>
                    <a:lnTo>
                      <a:pt x="22" y="400"/>
                    </a:lnTo>
                    <a:lnTo>
                      <a:pt x="30" y="402"/>
                    </a:lnTo>
                    <a:lnTo>
                      <a:pt x="36" y="402"/>
                    </a:lnTo>
                    <a:lnTo>
                      <a:pt x="44" y="402"/>
                    </a:lnTo>
                    <a:lnTo>
                      <a:pt x="44" y="402"/>
                    </a:lnTo>
                    <a:lnTo>
                      <a:pt x="48" y="400"/>
                    </a:lnTo>
                    <a:lnTo>
                      <a:pt x="50" y="402"/>
                    </a:lnTo>
                    <a:lnTo>
                      <a:pt x="44" y="408"/>
                    </a:lnTo>
                    <a:lnTo>
                      <a:pt x="14" y="430"/>
                    </a:lnTo>
                    <a:lnTo>
                      <a:pt x="14" y="430"/>
                    </a:lnTo>
                    <a:lnTo>
                      <a:pt x="8" y="434"/>
                    </a:lnTo>
                    <a:lnTo>
                      <a:pt x="4" y="440"/>
                    </a:lnTo>
                    <a:lnTo>
                      <a:pt x="0" y="446"/>
                    </a:lnTo>
                    <a:lnTo>
                      <a:pt x="0" y="452"/>
                    </a:lnTo>
                    <a:lnTo>
                      <a:pt x="0" y="460"/>
                    </a:lnTo>
                    <a:lnTo>
                      <a:pt x="2" y="464"/>
                    </a:lnTo>
                    <a:lnTo>
                      <a:pt x="2" y="464"/>
                    </a:lnTo>
                    <a:lnTo>
                      <a:pt x="2" y="462"/>
                    </a:lnTo>
                    <a:lnTo>
                      <a:pt x="4" y="456"/>
                    </a:lnTo>
                    <a:lnTo>
                      <a:pt x="10" y="452"/>
                    </a:lnTo>
                    <a:lnTo>
                      <a:pt x="16" y="450"/>
                    </a:lnTo>
                    <a:lnTo>
                      <a:pt x="22" y="448"/>
                    </a:lnTo>
                    <a:lnTo>
                      <a:pt x="22" y="448"/>
                    </a:lnTo>
                    <a:lnTo>
                      <a:pt x="26" y="450"/>
                    </a:lnTo>
                    <a:lnTo>
                      <a:pt x="30" y="452"/>
                    </a:lnTo>
                    <a:lnTo>
                      <a:pt x="38" y="458"/>
                    </a:lnTo>
                    <a:lnTo>
                      <a:pt x="42" y="466"/>
                    </a:lnTo>
                    <a:lnTo>
                      <a:pt x="44" y="474"/>
                    </a:lnTo>
                    <a:lnTo>
                      <a:pt x="44" y="474"/>
                    </a:lnTo>
                    <a:lnTo>
                      <a:pt x="44" y="478"/>
                    </a:lnTo>
                    <a:lnTo>
                      <a:pt x="44" y="478"/>
                    </a:lnTo>
                    <a:lnTo>
                      <a:pt x="54" y="474"/>
                    </a:lnTo>
                    <a:lnTo>
                      <a:pt x="66" y="474"/>
                    </a:lnTo>
                    <a:lnTo>
                      <a:pt x="80" y="476"/>
                    </a:lnTo>
                    <a:lnTo>
                      <a:pt x="80" y="476"/>
                    </a:lnTo>
                    <a:lnTo>
                      <a:pt x="78" y="484"/>
                    </a:lnTo>
                    <a:lnTo>
                      <a:pt x="76" y="494"/>
                    </a:lnTo>
                    <a:lnTo>
                      <a:pt x="78" y="504"/>
                    </a:lnTo>
                    <a:lnTo>
                      <a:pt x="80" y="512"/>
                    </a:lnTo>
                    <a:lnTo>
                      <a:pt x="86" y="528"/>
                    </a:lnTo>
                    <a:lnTo>
                      <a:pt x="94" y="540"/>
                    </a:lnTo>
                    <a:lnTo>
                      <a:pt x="104" y="552"/>
                    </a:lnTo>
                    <a:lnTo>
                      <a:pt x="112" y="560"/>
                    </a:lnTo>
                    <a:lnTo>
                      <a:pt x="120" y="566"/>
                    </a:lnTo>
                    <a:lnTo>
                      <a:pt x="120" y="566"/>
                    </a:lnTo>
                    <a:lnTo>
                      <a:pt x="122" y="552"/>
                    </a:lnTo>
                    <a:lnTo>
                      <a:pt x="124" y="540"/>
                    </a:lnTo>
                    <a:lnTo>
                      <a:pt x="126" y="528"/>
                    </a:lnTo>
                    <a:lnTo>
                      <a:pt x="130" y="518"/>
                    </a:lnTo>
                    <a:lnTo>
                      <a:pt x="138" y="504"/>
                    </a:lnTo>
                    <a:lnTo>
                      <a:pt x="142" y="498"/>
                    </a:lnTo>
                    <a:lnTo>
                      <a:pt x="142" y="498"/>
                    </a:lnTo>
                    <a:lnTo>
                      <a:pt x="142" y="510"/>
                    </a:lnTo>
                    <a:lnTo>
                      <a:pt x="144" y="520"/>
                    </a:lnTo>
                    <a:lnTo>
                      <a:pt x="150" y="540"/>
                    </a:lnTo>
                    <a:lnTo>
                      <a:pt x="160" y="558"/>
                    </a:lnTo>
                    <a:lnTo>
                      <a:pt x="172" y="576"/>
                    </a:lnTo>
                    <a:lnTo>
                      <a:pt x="184" y="590"/>
                    </a:lnTo>
                    <a:lnTo>
                      <a:pt x="194" y="600"/>
                    </a:lnTo>
                    <a:lnTo>
                      <a:pt x="204" y="610"/>
                    </a:lnTo>
                    <a:lnTo>
                      <a:pt x="204" y="610"/>
                    </a:lnTo>
                    <a:lnTo>
                      <a:pt x="196" y="596"/>
                    </a:lnTo>
                    <a:lnTo>
                      <a:pt x="188" y="578"/>
                    </a:lnTo>
                    <a:lnTo>
                      <a:pt x="182" y="556"/>
                    </a:lnTo>
                    <a:lnTo>
                      <a:pt x="176" y="530"/>
                    </a:lnTo>
                    <a:lnTo>
                      <a:pt x="172" y="498"/>
                    </a:lnTo>
                    <a:lnTo>
                      <a:pt x="172" y="480"/>
                    </a:lnTo>
                    <a:lnTo>
                      <a:pt x="172" y="464"/>
                    </a:lnTo>
                    <a:lnTo>
                      <a:pt x="176" y="444"/>
                    </a:lnTo>
                    <a:lnTo>
                      <a:pt x="180" y="426"/>
                    </a:lnTo>
                    <a:lnTo>
                      <a:pt x="180" y="426"/>
                    </a:lnTo>
                    <a:lnTo>
                      <a:pt x="196" y="408"/>
                    </a:lnTo>
                    <a:lnTo>
                      <a:pt x="204" y="398"/>
                    </a:lnTo>
                    <a:lnTo>
                      <a:pt x="208" y="388"/>
                    </a:lnTo>
                    <a:lnTo>
                      <a:pt x="208" y="388"/>
                    </a:lnTo>
                    <a:lnTo>
                      <a:pt x="216" y="362"/>
                    </a:lnTo>
                    <a:lnTo>
                      <a:pt x="226" y="326"/>
                    </a:lnTo>
                    <a:lnTo>
                      <a:pt x="234" y="290"/>
                    </a:lnTo>
                    <a:lnTo>
                      <a:pt x="236" y="272"/>
                    </a:lnTo>
                    <a:lnTo>
                      <a:pt x="236" y="258"/>
                    </a:lnTo>
                    <a:lnTo>
                      <a:pt x="236" y="258"/>
                    </a:lnTo>
                    <a:lnTo>
                      <a:pt x="236" y="242"/>
                    </a:lnTo>
                    <a:lnTo>
                      <a:pt x="236" y="222"/>
                    </a:lnTo>
                    <a:lnTo>
                      <a:pt x="238" y="200"/>
                    </a:lnTo>
                    <a:lnTo>
                      <a:pt x="242" y="176"/>
                    </a:lnTo>
                    <a:lnTo>
                      <a:pt x="248" y="152"/>
                    </a:lnTo>
                    <a:lnTo>
                      <a:pt x="258" y="130"/>
                    </a:lnTo>
                    <a:lnTo>
                      <a:pt x="264" y="118"/>
                    </a:lnTo>
                    <a:lnTo>
                      <a:pt x="270" y="110"/>
                    </a:lnTo>
                    <a:lnTo>
                      <a:pt x="278" y="102"/>
                    </a:lnTo>
                    <a:lnTo>
                      <a:pt x="286" y="94"/>
                    </a:lnTo>
                    <a:lnTo>
                      <a:pt x="286" y="94"/>
                    </a:lnTo>
                    <a:lnTo>
                      <a:pt x="292" y="92"/>
                    </a:lnTo>
                    <a:lnTo>
                      <a:pt x="292" y="92"/>
                    </a:lnTo>
                    <a:lnTo>
                      <a:pt x="288" y="98"/>
                    </a:lnTo>
                    <a:lnTo>
                      <a:pt x="288" y="98"/>
                    </a:lnTo>
                    <a:lnTo>
                      <a:pt x="284" y="120"/>
                    </a:lnTo>
                    <a:lnTo>
                      <a:pt x="284" y="134"/>
                    </a:lnTo>
                    <a:lnTo>
                      <a:pt x="284" y="142"/>
                    </a:lnTo>
                    <a:lnTo>
                      <a:pt x="284" y="146"/>
                    </a:lnTo>
                    <a:lnTo>
                      <a:pt x="284" y="146"/>
                    </a:lnTo>
                    <a:lnTo>
                      <a:pt x="288" y="138"/>
                    </a:lnTo>
                    <a:lnTo>
                      <a:pt x="302" y="120"/>
                    </a:lnTo>
                    <a:lnTo>
                      <a:pt x="310" y="108"/>
                    </a:lnTo>
                    <a:lnTo>
                      <a:pt x="322" y="98"/>
                    </a:lnTo>
                    <a:lnTo>
                      <a:pt x="336" y="90"/>
                    </a:lnTo>
                    <a:lnTo>
                      <a:pt x="354" y="82"/>
                    </a:lnTo>
                    <a:lnTo>
                      <a:pt x="354" y="82"/>
                    </a:lnTo>
                    <a:lnTo>
                      <a:pt x="380" y="76"/>
                    </a:lnTo>
                    <a:lnTo>
                      <a:pt x="380" y="76"/>
                    </a:lnTo>
                    <a:lnTo>
                      <a:pt x="392" y="82"/>
                    </a:lnTo>
                    <a:lnTo>
                      <a:pt x="400" y="92"/>
                    </a:lnTo>
                    <a:lnTo>
                      <a:pt x="408" y="100"/>
                    </a:lnTo>
                    <a:lnTo>
                      <a:pt x="412" y="110"/>
                    </a:lnTo>
                    <a:lnTo>
                      <a:pt x="418" y="126"/>
                    </a:lnTo>
                    <a:lnTo>
                      <a:pt x="418" y="134"/>
                    </a:lnTo>
                    <a:lnTo>
                      <a:pt x="418" y="134"/>
                    </a:lnTo>
                    <a:lnTo>
                      <a:pt x="420" y="116"/>
                    </a:lnTo>
                    <a:lnTo>
                      <a:pt x="422" y="98"/>
                    </a:lnTo>
                    <a:lnTo>
                      <a:pt x="420" y="78"/>
                    </a:lnTo>
                    <a:lnTo>
                      <a:pt x="420" y="78"/>
                    </a:lnTo>
                    <a:lnTo>
                      <a:pt x="428" y="92"/>
                    </a:lnTo>
                    <a:lnTo>
                      <a:pt x="440" y="120"/>
                    </a:lnTo>
                    <a:lnTo>
                      <a:pt x="440" y="120"/>
                    </a:lnTo>
                    <a:lnTo>
                      <a:pt x="444" y="136"/>
                    </a:lnTo>
                    <a:lnTo>
                      <a:pt x="446" y="154"/>
                    </a:lnTo>
                    <a:lnTo>
                      <a:pt x="448" y="170"/>
                    </a:lnTo>
                    <a:lnTo>
                      <a:pt x="446" y="188"/>
                    </a:lnTo>
                    <a:lnTo>
                      <a:pt x="442" y="206"/>
                    </a:lnTo>
                    <a:lnTo>
                      <a:pt x="438" y="224"/>
                    </a:lnTo>
                    <a:lnTo>
                      <a:pt x="430" y="244"/>
                    </a:lnTo>
                    <a:lnTo>
                      <a:pt x="422" y="264"/>
                    </a:lnTo>
                    <a:lnTo>
                      <a:pt x="422" y="264"/>
                    </a:lnTo>
                    <a:lnTo>
                      <a:pt x="412" y="284"/>
                    </a:lnTo>
                    <a:lnTo>
                      <a:pt x="402" y="300"/>
                    </a:lnTo>
                    <a:lnTo>
                      <a:pt x="392" y="312"/>
                    </a:lnTo>
                    <a:lnTo>
                      <a:pt x="384" y="322"/>
                    </a:lnTo>
                    <a:lnTo>
                      <a:pt x="370" y="332"/>
                    </a:lnTo>
                    <a:lnTo>
                      <a:pt x="364" y="336"/>
                    </a:lnTo>
                    <a:lnTo>
                      <a:pt x="364" y="336"/>
                    </a:lnTo>
                    <a:lnTo>
                      <a:pt x="360" y="340"/>
                    </a:lnTo>
                    <a:lnTo>
                      <a:pt x="354" y="356"/>
                    </a:lnTo>
                    <a:lnTo>
                      <a:pt x="350" y="368"/>
                    </a:lnTo>
                    <a:lnTo>
                      <a:pt x="348" y="380"/>
                    </a:lnTo>
                    <a:lnTo>
                      <a:pt x="348" y="396"/>
                    </a:lnTo>
                    <a:lnTo>
                      <a:pt x="350" y="414"/>
                    </a:lnTo>
                    <a:lnTo>
                      <a:pt x="350" y="414"/>
                    </a:lnTo>
                    <a:lnTo>
                      <a:pt x="350" y="430"/>
                    </a:lnTo>
                    <a:lnTo>
                      <a:pt x="350" y="442"/>
                    </a:lnTo>
                    <a:lnTo>
                      <a:pt x="348" y="450"/>
                    </a:lnTo>
                    <a:lnTo>
                      <a:pt x="344" y="456"/>
                    </a:lnTo>
                    <a:lnTo>
                      <a:pt x="338" y="462"/>
                    </a:lnTo>
                    <a:lnTo>
                      <a:pt x="334" y="464"/>
                    </a:lnTo>
                    <a:lnTo>
                      <a:pt x="334" y="468"/>
                    </a:lnTo>
                    <a:lnTo>
                      <a:pt x="334" y="468"/>
                    </a:lnTo>
                    <a:lnTo>
                      <a:pt x="346" y="468"/>
                    </a:lnTo>
                    <a:lnTo>
                      <a:pt x="358" y="464"/>
                    </a:lnTo>
                    <a:lnTo>
                      <a:pt x="374" y="458"/>
                    </a:lnTo>
                    <a:lnTo>
                      <a:pt x="390" y="450"/>
                    </a:lnTo>
                    <a:lnTo>
                      <a:pt x="390" y="450"/>
                    </a:lnTo>
                    <a:lnTo>
                      <a:pt x="384" y="456"/>
                    </a:lnTo>
                    <a:lnTo>
                      <a:pt x="378" y="460"/>
                    </a:lnTo>
                    <a:lnTo>
                      <a:pt x="358" y="472"/>
                    </a:lnTo>
                    <a:lnTo>
                      <a:pt x="336" y="484"/>
                    </a:lnTo>
                    <a:lnTo>
                      <a:pt x="326" y="492"/>
                    </a:lnTo>
                    <a:lnTo>
                      <a:pt x="318" y="500"/>
                    </a:lnTo>
                    <a:lnTo>
                      <a:pt x="318" y="500"/>
                    </a:lnTo>
                    <a:lnTo>
                      <a:pt x="304" y="518"/>
                    </a:lnTo>
                    <a:lnTo>
                      <a:pt x="296" y="534"/>
                    </a:lnTo>
                    <a:lnTo>
                      <a:pt x="290" y="558"/>
                    </a:lnTo>
                    <a:lnTo>
                      <a:pt x="280" y="596"/>
                    </a:lnTo>
                    <a:lnTo>
                      <a:pt x="280" y="596"/>
                    </a:lnTo>
                    <a:lnTo>
                      <a:pt x="272" y="616"/>
                    </a:lnTo>
                    <a:lnTo>
                      <a:pt x="266" y="632"/>
                    </a:lnTo>
                    <a:lnTo>
                      <a:pt x="258" y="642"/>
                    </a:lnTo>
                    <a:lnTo>
                      <a:pt x="252" y="650"/>
                    </a:lnTo>
                    <a:lnTo>
                      <a:pt x="244" y="656"/>
                    </a:lnTo>
                    <a:lnTo>
                      <a:pt x="248" y="656"/>
                    </a:lnTo>
                    <a:lnTo>
                      <a:pt x="248" y="656"/>
                    </a:lnTo>
                    <a:lnTo>
                      <a:pt x="254" y="652"/>
                    </a:lnTo>
                    <a:lnTo>
                      <a:pt x="262" y="646"/>
                    </a:lnTo>
                    <a:lnTo>
                      <a:pt x="276" y="634"/>
                    </a:lnTo>
                    <a:lnTo>
                      <a:pt x="280" y="630"/>
                    </a:lnTo>
                    <a:lnTo>
                      <a:pt x="284" y="628"/>
                    </a:lnTo>
                    <a:lnTo>
                      <a:pt x="286" y="632"/>
                    </a:lnTo>
                    <a:lnTo>
                      <a:pt x="284" y="640"/>
                    </a:lnTo>
                    <a:lnTo>
                      <a:pt x="284" y="640"/>
                    </a:lnTo>
                    <a:lnTo>
                      <a:pt x="284" y="648"/>
                    </a:lnTo>
                    <a:lnTo>
                      <a:pt x="284" y="652"/>
                    </a:lnTo>
                    <a:lnTo>
                      <a:pt x="288" y="664"/>
                    </a:lnTo>
                    <a:lnTo>
                      <a:pt x="294" y="672"/>
                    </a:lnTo>
                    <a:lnTo>
                      <a:pt x="302" y="678"/>
                    </a:lnTo>
                    <a:lnTo>
                      <a:pt x="310" y="682"/>
                    </a:lnTo>
                    <a:lnTo>
                      <a:pt x="318" y="684"/>
                    </a:lnTo>
                    <a:lnTo>
                      <a:pt x="322" y="682"/>
                    </a:lnTo>
                    <a:lnTo>
                      <a:pt x="324" y="680"/>
                    </a:lnTo>
                    <a:lnTo>
                      <a:pt x="324" y="676"/>
                    </a:lnTo>
                    <a:lnTo>
                      <a:pt x="324" y="676"/>
                    </a:lnTo>
                    <a:lnTo>
                      <a:pt x="326" y="658"/>
                    </a:lnTo>
                    <a:lnTo>
                      <a:pt x="328" y="640"/>
                    </a:lnTo>
                    <a:lnTo>
                      <a:pt x="330" y="628"/>
                    </a:lnTo>
                    <a:lnTo>
                      <a:pt x="332" y="628"/>
                    </a:lnTo>
                    <a:lnTo>
                      <a:pt x="332" y="630"/>
                    </a:lnTo>
                    <a:lnTo>
                      <a:pt x="332" y="630"/>
                    </a:lnTo>
                    <a:lnTo>
                      <a:pt x="334" y="636"/>
                    </a:lnTo>
                    <a:lnTo>
                      <a:pt x="338" y="642"/>
                    </a:lnTo>
                    <a:lnTo>
                      <a:pt x="348" y="654"/>
                    </a:lnTo>
                    <a:lnTo>
                      <a:pt x="366" y="664"/>
                    </a:lnTo>
                    <a:lnTo>
                      <a:pt x="366" y="664"/>
                    </a:lnTo>
                    <a:lnTo>
                      <a:pt x="376" y="634"/>
                    </a:lnTo>
                    <a:lnTo>
                      <a:pt x="386" y="616"/>
                    </a:lnTo>
                    <a:lnTo>
                      <a:pt x="390" y="610"/>
                    </a:lnTo>
                    <a:lnTo>
                      <a:pt x="390" y="608"/>
                    </a:lnTo>
                    <a:lnTo>
                      <a:pt x="392" y="608"/>
                    </a:lnTo>
                    <a:lnTo>
                      <a:pt x="392" y="608"/>
                    </a:lnTo>
                    <a:lnTo>
                      <a:pt x="394" y="612"/>
                    </a:lnTo>
                    <a:lnTo>
                      <a:pt x="392" y="618"/>
                    </a:lnTo>
                    <a:lnTo>
                      <a:pt x="388" y="630"/>
                    </a:lnTo>
                    <a:lnTo>
                      <a:pt x="376" y="650"/>
                    </a:lnTo>
                    <a:lnTo>
                      <a:pt x="376" y="650"/>
                    </a:lnTo>
                    <a:lnTo>
                      <a:pt x="378" y="650"/>
                    </a:lnTo>
                    <a:lnTo>
                      <a:pt x="384" y="648"/>
                    </a:lnTo>
                    <a:lnTo>
                      <a:pt x="396" y="644"/>
                    </a:lnTo>
                    <a:lnTo>
                      <a:pt x="414" y="632"/>
                    </a:lnTo>
                    <a:lnTo>
                      <a:pt x="414" y="632"/>
                    </a:lnTo>
                    <a:lnTo>
                      <a:pt x="420" y="628"/>
                    </a:lnTo>
                    <a:lnTo>
                      <a:pt x="424" y="622"/>
                    </a:lnTo>
                    <a:lnTo>
                      <a:pt x="430" y="612"/>
                    </a:lnTo>
                    <a:lnTo>
                      <a:pt x="432" y="598"/>
                    </a:lnTo>
                    <a:lnTo>
                      <a:pt x="432" y="586"/>
                    </a:lnTo>
                    <a:lnTo>
                      <a:pt x="430" y="556"/>
                    </a:lnTo>
                    <a:lnTo>
                      <a:pt x="430" y="544"/>
                    </a:lnTo>
                    <a:lnTo>
                      <a:pt x="430" y="532"/>
                    </a:lnTo>
                    <a:lnTo>
                      <a:pt x="430" y="532"/>
                    </a:lnTo>
                    <a:lnTo>
                      <a:pt x="432" y="524"/>
                    </a:lnTo>
                    <a:lnTo>
                      <a:pt x="434" y="524"/>
                    </a:lnTo>
                    <a:lnTo>
                      <a:pt x="436" y="526"/>
                    </a:lnTo>
                    <a:lnTo>
                      <a:pt x="438" y="530"/>
                    </a:lnTo>
                    <a:lnTo>
                      <a:pt x="440" y="538"/>
                    </a:lnTo>
                    <a:lnTo>
                      <a:pt x="440" y="538"/>
                    </a:lnTo>
                    <a:lnTo>
                      <a:pt x="440" y="534"/>
                    </a:lnTo>
                    <a:lnTo>
                      <a:pt x="440" y="534"/>
                    </a:lnTo>
                    <a:lnTo>
                      <a:pt x="442" y="518"/>
                    </a:lnTo>
                    <a:lnTo>
                      <a:pt x="444" y="508"/>
                    </a:lnTo>
                    <a:lnTo>
                      <a:pt x="446" y="504"/>
                    </a:lnTo>
                    <a:lnTo>
                      <a:pt x="448" y="502"/>
                    </a:lnTo>
                    <a:lnTo>
                      <a:pt x="452" y="502"/>
                    </a:lnTo>
                    <a:lnTo>
                      <a:pt x="454" y="506"/>
                    </a:lnTo>
                    <a:lnTo>
                      <a:pt x="454" y="506"/>
                    </a:lnTo>
                    <a:lnTo>
                      <a:pt x="456" y="512"/>
                    </a:lnTo>
                    <a:lnTo>
                      <a:pt x="456" y="524"/>
                    </a:lnTo>
                    <a:lnTo>
                      <a:pt x="454" y="552"/>
                    </a:lnTo>
                    <a:lnTo>
                      <a:pt x="448" y="592"/>
                    </a:lnTo>
                    <a:lnTo>
                      <a:pt x="448" y="592"/>
                    </a:lnTo>
                    <a:lnTo>
                      <a:pt x="460" y="568"/>
                    </a:lnTo>
                    <a:lnTo>
                      <a:pt x="468" y="544"/>
                    </a:lnTo>
                    <a:lnTo>
                      <a:pt x="470" y="532"/>
                    </a:lnTo>
                    <a:lnTo>
                      <a:pt x="472" y="520"/>
                    </a:lnTo>
                    <a:lnTo>
                      <a:pt x="472" y="520"/>
                    </a:lnTo>
                    <a:lnTo>
                      <a:pt x="470" y="494"/>
                    </a:lnTo>
                    <a:lnTo>
                      <a:pt x="464" y="466"/>
                    </a:lnTo>
                    <a:lnTo>
                      <a:pt x="458" y="438"/>
                    </a:lnTo>
                    <a:lnTo>
                      <a:pt x="458" y="438"/>
                    </a:lnTo>
                    <a:lnTo>
                      <a:pt x="460" y="436"/>
                    </a:lnTo>
                    <a:lnTo>
                      <a:pt x="468" y="430"/>
                    </a:lnTo>
                    <a:lnTo>
                      <a:pt x="474" y="422"/>
                    </a:lnTo>
                    <a:lnTo>
                      <a:pt x="478" y="414"/>
                    </a:lnTo>
                    <a:lnTo>
                      <a:pt x="482" y="402"/>
                    </a:lnTo>
                    <a:lnTo>
                      <a:pt x="488" y="386"/>
                    </a:lnTo>
                    <a:lnTo>
                      <a:pt x="488" y="386"/>
                    </a:lnTo>
                    <a:lnTo>
                      <a:pt x="490" y="368"/>
                    </a:lnTo>
                    <a:lnTo>
                      <a:pt x="492" y="352"/>
                    </a:lnTo>
                    <a:lnTo>
                      <a:pt x="490" y="322"/>
                    </a:lnTo>
                    <a:lnTo>
                      <a:pt x="486" y="300"/>
                    </a:lnTo>
                    <a:lnTo>
                      <a:pt x="486" y="296"/>
                    </a:lnTo>
                    <a:lnTo>
                      <a:pt x="486" y="296"/>
                    </a:lnTo>
                    <a:lnTo>
                      <a:pt x="490" y="300"/>
                    </a:lnTo>
                    <a:lnTo>
                      <a:pt x="496" y="304"/>
                    </a:lnTo>
                    <a:lnTo>
                      <a:pt x="500" y="302"/>
                    </a:lnTo>
                    <a:lnTo>
                      <a:pt x="500" y="302"/>
                    </a:lnTo>
                    <a:lnTo>
                      <a:pt x="498" y="300"/>
                    </a:lnTo>
                    <a:lnTo>
                      <a:pt x="498" y="30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 name="Freeform 22"/>
              <p:cNvSpPr>
                <a:spLocks/>
              </p:cNvSpPr>
              <p:nvPr/>
            </p:nvSpPr>
            <p:spPr bwMode="auto">
              <a:xfrm>
                <a:off x="1870" y="2932"/>
                <a:ext cx="96" cy="50"/>
              </a:xfrm>
              <a:custGeom>
                <a:avLst/>
                <a:gdLst>
                  <a:gd name="T0" fmla="*/ 86 w 96"/>
                  <a:gd name="T1" fmla="*/ 42 h 50"/>
                  <a:gd name="T2" fmla="*/ 86 w 96"/>
                  <a:gd name="T3" fmla="*/ 42 h 50"/>
                  <a:gd name="T4" fmla="*/ 70 w 96"/>
                  <a:gd name="T5" fmla="*/ 38 h 50"/>
                  <a:gd name="T6" fmla="*/ 60 w 96"/>
                  <a:gd name="T7" fmla="*/ 34 h 50"/>
                  <a:gd name="T8" fmla="*/ 34 w 96"/>
                  <a:gd name="T9" fmla="*/ 18 h 50"/>
                  <a:gd name="T10" fmla="*/ 34 w 96"/>
                  <a:gd name="T11" fmla="*/ 18 h 50"/>
                  <a:gd name="T12" fmla="*/ 6 w 96"/>
                  <a:gd name="T13" fmla="*/ 4 h 50"/>
                  <a:gd name="T14" fmla="*/ 0 w 96"/>
                  <a:gd name="T15" fmla="*/ 0 h 50"/>
                  <a:gd name="T16" fmla="*/ 0 w 96"/>
                  <a:gd name="T17" fmla="*/ 0 h 50"/>
                  <a:gd name="T18" fmla="*/ 0 w 96"/>
                  <a:gd name="T19" fmla="*/ 4 h 50"/>
                  <a:gd name="T20" fmla="*/ 2 w 96"/>
                  <a:gd name="T21" fmla="*/ 10 h 50"/>
                  <a:gd name="T22" fmla="*/ 6 w 96"/>
                  <a:gd name="T23" fmla="*/ 16 h 50"/>
                  <a:gd name="T24" fmla="*/ 12 w 96"/>
                  <a:gd name="T25" fmla="*/ 22 h 50"/>
                  <a:gd name="T26" fmla="*/ 22 w 96"/>
                  <a:gd name="T27" fmla="*/ 28 h 50"/>
                  <a:gd name="T28" fmla="*/ 34 w 96"/>
                  <a:gd name="T29" fmla="*/ 34 h 50"/>
                  <a:gd name="T30" fmla="*/ 34 w 96"/>
                  <a:gd name="T31" fmla="*/ 34 h 50"/>
                  <a:gd name="T32" fmla="*/ 60 w 96"/>
                  <a:gd name="T33" fmla="*/ 44 h 50"/>
                  <a:gd name="T34" fmla="*/ 80 w 96"/>
                  <a:gd name="T35" fmla="*/ 50 h 50"/>
                  <a:gd name="T36" fmla="*/ 92 w 96"/>
                  <a:gd name="T37" fmla="*/ 50 h 50"/>
                  <a:gd name="T38" fmla="*/ 96 w 96"/>
                  <a:gd name="T39" fmla="*/ 50 h 50"/>
                  <a:gd name="T40" fmla="*/ 86 w 96"/>
                  <a:gd name="T41"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50">
                    <a:moveTo>
                      <a:pt x="86" y="42"/>
                    </a:moveTo>
                    <a:lnTo>
                      <a:pt x="86" y="42"/>
                    </a:lnTo>
                    <a:lnTo>
                      <a:pt x="70" y="38"/>
                    </a:lnTo>
                    <a:lnTo>
                      <a:pt x="60" y="34"/>
                    </a:lnTo>
                    <a:lnTo>
                      <a:pt x="34" y="18"/>
                    </a:lnTo>
                    <a:lnTo>
                      <a:pt x="34" y="18"/>
                    </a:lnTo>
                    <a:lnTo>
                      <a:pt x="6" y="4"/>
                    </a:lnTo>
                    <a:lnTo>
                      <a:pt x="0" y="0"/>
                    </a:lnTo>
                    <a:lnTo>
                      <a:pt x="0" y="0"/>
                    </a:lnTo>
                    <a:lnTo>
                      <a:pt x="0" y="4"/>
                    </a:lnTo>
                    <a:lnTo>
                      <a:pt x="2" y="10"/>
                    </a:lnTo>
                    <a:lnTo>
                      <a:pt x="6" y="16"/>
                    </a:lnTo>
                    <a:lnTo>
                      <a:pt x="12" y="22"/>
                    </a:lnTo>
                    <a:lnTo>
                      <a:pt x="22" y="28"/>
                    </a:lnTo>
                    <a:lnTo>
                      <a:pt x="34" y="34"/>
                    </a:lnTo>
                    <a:lnTo>
                      <a:pt x="34" y="34"/>
                    </a:lnTo>
                    <a:lnTo>
                      <a:pt x="60" y="44"/>
                    </a:lnTo>
                    <a:lnTo>
                      <a:pt x="80" y="50"/>
                    </a:lnTo>
                    <a:lnTo>
                      <a:pt x="92" y="50"/>
                    </a:lnTo>
                    <a:lnTo>
                      <a:pt x="96" y="50"/>
                    </a:lnTo>
                    <a:lnTo>
                      <a:pt x="86" y="42"/>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 name="Freeform 23"/>
              <p:cNvSpPr>
                <a:spLocks/>
              </p:cNvSpPr>
              <p:nvPr/>
            </p:nvSpPr>
            <p:spPr bwMode="auto">
              <a:xfrm>
                <a:off x="1478" y="2888"/>
                <a:ext cx="84" cy="64"/>
              </a:xfrm>
              <a:custGeom>
                <a:avLst/>
                <a:gdLst>
                  <a:gd name="T0" fmla="*/ 84 w 84"/>
                  <a:gd name="T1" fmla="*/ 4 h 64"/>
                  <a:gd name="T2" fmla="*/ 84 w 84"/>
                  <a:gd name="T3" fmla="*/ 4 h 64"/>
                  <a:gd name="T4" fmla="*/ 76 w 84"/>
                  <a:gd name="T5" fmla="*/ 22 h 64"/>
                  <a:gd name="T6" fmla="*/ 68 w 84"/>
                  <a:gd name="T7" fmla="*/ 36 h 64"/>
                  <a:gd name="T8" fmla="*/ 56 w 84"/>
                  <a:gd name="T9" fmla="*/ 46 h 64"/>
                  <a:gd name="T10" fmla="*/ 38 w 84"/>
                  <a:gd name="T11" fmla="*/ 54 h 64"/>
                  <a:gd name="T12" fmla="*/ 38 w 84"/>
                  <a:gd name="T13" fmla="*/ 54 h 64"/>
                  <a:gd name="T14" fmla="*/ 20 w 84"/>
                  <a:gd name="T15" fmla="*/ 60 h 64"/>
                  <a:gd name="T16" fmla="*/ 8 w 84"/>
                  <a:gd name="T17" fmla="*/ 64 h 64"/>
                  <a:gd name="T18" fmla="*/ 0 w 84"/>
                  <a:gd name="T19" fmla="*/ 64 h 64"/>
                  <a:gd name="T20" fmla="*/ 0 w 84"/>
                  <a:gd name="T21" fmla="*/ 64 h 64"/>
                  <a:gd name="T22" fmla="*/ 18 w 84"/>
                  <a:gd name="T23" fmla="*/ 54 h 64"/>
                  <a:gd name="T24" fmla="*/ 50 w 84"/>
                  <a:gd name="T25" fmla="*/ 34 h 64"/>
                  <a:gd name="T26" fmla="*/ 50 w 84"/>
                  <a:gd name="T27" fmla="*/ 34 h 64"/>
                  <a:gd name="T28" fmla="*/ 62 w 84"/>
                  <a:gd name="T29" fmla="*/ 24 h 64"/>
                  <a:gd name="T30" fmla="*/ 72 w 84"/>
                  <a:gd name="T31" fmla="*/ 12 h 64"/>
                  <a:gd name="T32" fmla="*/ 80 w 84"/>
                  <a:gd name="T33" fmla="*/ 0 h 64"/>
                  <a:gd name="T34" fmla="*/ 84 w 84"/>
                  <a:gd name="T35" fmla="*/ 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 h="64">
                    <a:moveTo>
                      <a:pt x="84" y="4"/>
                    </a:moveTo>
                    <a:lnTo>
                      <a:pt x="84" y="4"/>
                    </a:lnTo>
                    <a:lnTo>
                      <a:pt x="76" y="22"/>
                    </a:lnTo>
                    <a:lnTo>
                      <a:pt x="68" y="36"/>
                    </a:lnTo>
                    <a:lnTo>
                      <a:pt x="56" y="46"/>
                    </a:lnTo>
                    <a:lnTo>
                      <a:pt x="38" y="54"/>
                    </a:lnTo>
                    <a:lnTo>
                      <a:pt x="38" y="54"/>
                    </a:lnTo>
                    <a:lnTo>
                      <a:pt x="20" y="60"/>
                    </a:lnTo>
                    <a:lnTo>
                      <a:pt x="8" y="64"/>
                    </a:lnTo>
                    <a:lnTo>
                      <a:pt x="0" y="64"/>
                    </a:lnTo>
                    <a:lnTo>
                      <a:pt x="0" y="64"/>
                    </a:lnTo>
                    <a:lnTo>
                      <a:pt x="18" y="54"/>
                    </a:lnTo>
                    <a:lnTo>
                      <a:pt x="50" y="34"/>
                    </a:lnTo>
                    <a:lnTo>
                      <a:pt x="50" y="34"/>
                    </a:lnTo>
                    <a:lnTo>
                      <a:pt x="62" y="24"/>
                    </a:lnTo>
                    <a:lnTo>
                      <a:pt x="72" y="12"/>
                    </a:lnTo>
                    <a:lnTo>
                      <a:pt x="80" y="0"/>
                    </a:lnTo>
                    <a:lnTo>
                      <a:pt x="84" y="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 name="Freeform 24"/>
              <p:cNvSpPr>
                <a:spLocks/>
              </p:cNvSpPr>
              <p:nvPr/>
            </p:nvSpPr>
            <p:spPr bwMode="auto">
              <a:xfrm>
                <a:off x="1408" y="2220"/>
                <a:ext cx="92" cy="158"/>
              </a:xfrm>
              <a:custGeom>
                <a:avLst/>
                <a:gdLst>
                  <a:gd name="T0" fmla="*/ 90 w 92"/>
                  <a:gd name="T1" fmla="*/ 158 h 158"/>
                  <a:gd name="T2" fmla="*/ 90 w 92"/>
                  <a:gd name="T3" fmla="*/ 158 h 158"/>
                  <a:gd name="T4" fmla="*/ 90 w 92"/>
                  <a:gd name="T5" fmla="*/ 158 h 158"/>
                  <a:gd name="T6" fmla="*/ 90 w 92"/>
                  <a:gd name="T7" fmla="*/ 158 h 158"/>
                  <a:gd name="T8" fmla="*/ 64 w 92"/>
                  <a:gd name="T9" fmla="*/ 118 h 158"/>
                  <a:gd name="T10" fmla="*/ 64 w 92"/>
                  <a:gd name="T11" fmla="*/ 118 h 158"/>
                  <a:gd name="T12" fmla="*/ 42 w 92"/>
                  <a:gd name="T13" fmla="*/ 76 h 158"/>
                  <a:gd name="T14" fmla="*/ 42 w 92"/>
                  <a:gd name="T15" fmla="*/ 76 h 158"/>
                  <a:gd name="T16" fmla="*/ 0 w 92"/>
                  <a:gd name="T17" fmla="*/ 2 h 158"/>
                  <a:gd name="T18" fmla="*/ 0 w 92"/>
                  <a:gd name="T19" fmla="*/ 2 h 158"/>
                  <a:gd name="T20" fmla="*/ 2 w 92"/>
                  <a:gd name="T21" fmla="*/ 0 h 158"/>
                  <a:gd name="T22" fmla="*/ 2 w 92"/>
                  <a:gd name="T23" fmla="*/ 0 h 158"/>
                  <a:gd name="T24" fmla="*/ 4 w 92"/>
                  <a:gd name="T25" fmla="*/ 0 h 158"/>
                  <a:gd name="T26" fmla="*/ 4 w 92"/>
                  <a:gd name="T27" fmla="*/ 0 h 158"/>
                  <a:gd name="T28" fmla="*/ 46 w 92"/>
                  <a:gd name="T29" fmla="*/ 74 h 158"/>
                  <a:gd name="T30" fmla="*/ 46 w 92"/>
                  <a:gd name="T31" fmla="*/ 74 h 158"/>
                  <a:gd name="T32" fmla="*/ 68 w 92"/>
                  <a:gd name="T33" fmla="*/ 116 h 158"/>
                  <a:gd name="T34" fmla="*/ 68 w 92"/>
                  <a:gd name="T35" fmla="*/ 116 h 158"/>
                  <a:gd name="T36" fmla="*/ 92 w 92"/>
                  <a:gd name="T37" fmla="*/ 156 h 158"/>
                  <a:gd name="T38" fmla="*/ 92 w 92"/>
                  <a:gd name="T39" fmla="*/ 156 h 158"/>
                  <a:gd name="T40" fmla="*/ 92 w 92"/>
                  <a:gd name="T41" fmla="*/ 158 h 158"/>
                  <a:gd name="T42" fmla="*/ 92 w 92"/>
                  <a:gd name="T43" fmla="*/ 158 h 158"/>
                  <a:gd name="T44" fmla="*/ 90 w 92"/>
                  <a:gd name="T45" fmla="*/ 158 h 158"/>
                  <a:gd name="T46" fmla="*/ 90 w 92"/>
                  <a:gd name="T4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58">
                    <a:moveTo>
                      <a:pt x="90" y="158"/>
                    </a:moveTo>
                    <a:lnTo>
                      <a:pt x="90" y="158"/>
                    </a:lnTo>
                    <a:lnTo>
                      <a:pt x="90" y="158"/>
                    </a:lnTo>
                    <a:lnTo>
                      <a:pt x="90" y="158"/>
                    </a:lnTo>
                    <a:lnTo>
                      <a:pt x="64" y="118"/>
                    </a:lnTo>
                    <a:lnTo>
                      <a:pt x="64" y="118"/>
                    </a:lnTo>
                    <a:lnTo>
                      <a:pt x="42" y="76"/>
                    </a:lnTo>
                    <a:lnTo>
                      <a:pt x="42" y="76"/>
                    </a:lnTo>
                    <a:lnTo>
                      <a:pt x="0" y="2"/>
                    </a:lnTo>
                    <a:lnTo>
                      <a:pt x="0" y="2"/>
                    </a:lnTo>
                    <a:lnTo>
                      <a:pt x="2" y="0"/>
                    </a:lnTo>
                    <a:lnTo>
                      <a:pt x="2" y="0"/>
                    </a:lnTo>
                    <a:lnTo>
                      <a:pt x="4" y="0"/>
                    </a:lnTo>
                    <a:lnTo>
                      <a:pt x="4" y="0"/>
                    </a:lnTo>
                    <a:lnTo>
                      <a:pt x="46" y="74"/>
                    </a:lnTo>
                    <a:lnTo>
                      <a:pt x="46" y="74"/>
                    </a:lnTo>
                    <a:lnTo>
                      <a:pt x="68" y="116"/>
                    </a:lnTo>
                    <a:lnTo>
                      <a:pt x="68" y="116"/>
                    </a:lnTo>
                    <a:lnTo>
                      <a:pt x="92" y="156"/>
                    </a:lnTo>
                    <a:lnTo>
                      <a:pt x="92" y="156"/>
                    </a:lnTo>
                    <a:lnTo>
                      <a:pt x="92" y="158"/>
                    </a:lnTo>
                    <a:lnTo>
                      <a:pt x="92" y="158"/>
                    </a:lnTo>
                    <a:lnTo>
                      <a:pt x="90" y="158"/>
                    </a:lnTo>
                    <a:lnTo>
                      <a:pt x="90" y="158"/>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 name="Freeform 25"/>
              <p:cNvSpPr>
                <a:spLocks/>
              </p:cNvSpPr>
              <p:nvPr/>
            </p:nvSpPr>
            <p:spPr bwMode="auto">
              <a:xfrm>
                <a:off x="1946" y="2226"/>
                <a:ext cx="82" cy="106"/>
              </a:xfrm>
              <a:custGeom>
                <a:avLst/>
                <a:gdLst>
                  <a:gd name="T0" fmla="*/ 2 w 82"/>
                  <a:gd name="T1" fmla="*/ 106 h 106"/>
                  <a:gd name="T2" fmla="*/ 2 w 82"/>
                  <a:gd name="T3" fmla="*/ 106 h 106"/>
                  <a:gd name="T4" fmla="*/ 0 w 82"/>
                  <a:gd name="T5" fmla="*/ 104 h 106"/>
                  <a:gd name="T6" fmla="*/ 0 w 82"/>
                  <a:gd name="T7" fmla="*/ 104 h 106"/>
                  <a:gd name="T8" fmla="*/ 0 w 82"/>
                  <a:gd name="T9" fmla="*/ 102 h 106"/>
                  <a:gd name="T10" fmla="*/ 0 w 82"/>
                  <a:gd name="T11" fmla="*/ 102 h 106"/>
                  <a:gd name="T12" fmla="*/ 10 w 82"/>
                  <a:gd name="T13" fmla="*/ 92 h 106"/>
                  <a:gd name="T14" fmla="*/ 36 w 82"/>
                  <a:gd name="T15" fmla="*/ 66 h 106"/>
                  <a:gd name="T16" fmla="*/ 48 w 82"/>
                  <a:gd name="T17" fmla="*/ 50 h 106"/>
                  <a:gd name="T18" fmla="*/ 62 w 82"/>
                  <a:gd name="T19" fmla="*/ 34 h 106"/>
                  <a:gd name="T20" fmla="*/ 72 w 82"/>
                  <a:gd name="T21" fmla="*/ 16 h 106"/>
                  <a:gd name="T22" fmla="*/ 78 w 82"/>
                  <a:gd name="T23" fmla="*/ 0 h 106"/>
                  <a:gd name="T24" fmla="*/ 78 w 82"/>
                  <a:gd name="T25" fmla="*/ 0 h 106"/>
                  <a:gd name="T26" fmla="*/ 80 w 82"/>
                  <a:gd name="T27" fmla="*/ 0 h 106"/>
                  <a:gd name="T28" fmla="*/ 80 w 82"/>
                  <a:gd name="T29" fmla="*/ 0 h 106"/>
                  <a:gd name="T30" fmla="*/ 82 w 82"/>
                  <a:gd name="T31" fmla="*/ 2 h 106"/>
                  <a:gd name="T32" fmla="*/ 82 w 82"/>
                  <a:gd name="T33" fmla="*/ 2 h 106"/>
                  <a:gd name="T34" fmla="*/ 76 w 82"/>
                  <a:gd name="T35" fmla="*/ 18 h 106"/>
                  <a:gd name="T36" fmla="*/ 66 w 82"/>
                  <a:gd name="T37" fmla="*/ 36 h 106"/>
                  <a:gd name="T38" fmla="*/ 52 w 82"/>
                  <a:gd name="T39" fmla="*/ 52 h 106"/>
                  <a:gd name="T40" fmla="*/ 40 w 82"/>
                  <a:gd name="T41" fmla="*/ 68 h 106"/>
                  <a:gd name="T42" fmla="*/ 14 w 82"/>
                  <a:gd name="T43" fmla="*/ 94 h 106"/>
                  <a:gd name="T44" fmla="*/ 2 w 82"/>
                  <a:gd name="T45" fmla="*/ 104 h 106"/>
                  <a:gd name="T46" fmla="*/ 2 w 82"/>
                  <a:gd name="T47" fmla="*/ 104 h 106"/>
                  <a:gd name="T48" fmla="*/ 2 w 82"/>
                  <a:gd name="T49" fmla="*/ 106 h 106"/>
                  <a:gd name="T50" fmla="*/ 2 w 82"/>
                  <a:gd name="T51"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106">
                    <a:moveTo>
                      <a:pt x="2" y="106"/>
                    </a:moveTo>
                    <a:lnTo>
                      <a:pt x="2" y="106"/>
                    </a:lnTo>
                    <a:lnTo>
                      <a:pt x="0" y="104"/>
                    </a:lnTo>
                    <a:lnTo>
                      <a:pt x="0" y="104"/>
                    </a:lnTo>
                    <a:lnTo>
                      <a:pt x="0" y="102"/>
                    </a:lnTo>
                    <a:lnTo>
                      <a:pt x="0" y="102"/>
                    </a:lnTo>
                    <a:lnTo>
                      <a:pt x="10" y="92"/>
                    </a:lnTo>
                    <a:lnTo>
                      <a:pt x="36" y="66"/>
                    </a:lnTo>
                    <a:lnTo>
                      <a:pt x="48" y="50"/>
                    </a:lnTo>
                    <a:lnTo>
                      <a:pt x="62" y="34"/>
                    </a:lnTo>
                    <a:lnTo>
                      <a:pt x="72" y="16"/>
                    </a:lnTo>
                    <a:lnTo>
                      <a:pt x="78" y="0"/>
                    </a:lnTo>
                    <a:lnTo>
                      <a:pt x="78" y="0"/>
                    </a:lnTo>
                    <a:lnTo>
                      <a:pt x="80" y="0"/>
                    </a:lnTo>
                    <a:lnTo>
                      <a:pt x="80" y="0"/>
                    </a:lnTo>
                    <a:lnTo>
                      <a:pt x="82" y="2"/>
                    </a:lnTo>
                    <a:lnTo>
                      <a:pt x="82" y="2"/>
                    </a:lnTo>
                    <a:lnTo>
                      <a:pt x="76" y="18"/>
                    </a:lnTo>
                    <a:lnTo>
                      <a:pt x="66" y="36"/>
                    </a:lnTo>
                    <a:lnTo>
                      <a:pt x="52" y="52"/>
                    </a:lnTo>
                    <a:lnTo>
                      <a:pt x="40" y="68"/>
                    </a:lnTo>
                    <a:lnTo>
                      <a:pt x="14" y="94"/>
                    </a:lnTo>
                    <a:lnTo>
                      <a:pt x="2" y="104"/>
                    </a:lnTo>
                    <a:lnTo>
                      <a:pt x="2" y="104"/>
                    </a:lnTo>
                    <a:lnTo>
                      <a:pt x="2" y="106"/>
                    </a:lnTo>
                    <a:lnTo>
                      <a:pt x="2" y="106"/>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55" name="Group 54"/>
          <p:cNvGrpSpPr/>
          <p:nvPr/>
        </p:nvGrpSpPr>
        <p:grpSpPr>
          <a:xfrm>
            <a:off x="7336373" y="1866972"/>
            <a:ext cx="1756057" cy="4051652"/>
            <a:chOff x="9193653" y="684560"/>
            <a:chExt cx="2576913" cy="5945565"/>
          </a:xfrm>
        </p:grpSpPr>
        <p:sp>
          <p:nvSpPr>
            <p:cNvPr id="54" name="Oval 53"/>
            <p:cNvSpPr/>
            <p:nvPr/>
          </p:nvSpPr>
          <p:spPr>
            <a:xfrm>
              <a:off x="9193653" y="6006249"/>
              <a:ext cx="2576913" cy="623876"/>
            </a:xfrm>
            <a:prstGeom prst="ellipse">
              <a:avLst/>
            </a:prstGeom>
            <a:solidFill>
              <a:schemeClr val="tx1">
                <a:lumMod val="65000"/>
                <a:lumOff val="35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26" name="Group 28"/>
            <p:cNvGrpSpPr>
              <a:grpSpLocks noChangeAspect="1"/>
            </p:cNvGrpSpPr>
            <p:nvPr/>
          </p:nvGrpSpPr>
          <p:grpSpPr bwMode="auto">
            <a:xfrm flipH="1">
              <a:off x="9589476" y="684560"/>
              <a:ext cx="1894185" cy="5715710"/>
              <a:chOff x="948" y="2233"/>
              <a:chExt cx="400" cy="1207"/>
            </a:xfrm>
          </p:grpSpPr>
          <p:sp>
            <p:nvSpPr>
              <p:cNvPr id="27" name="Freeform 29"/>
              <p:cNvSpPr>
                <a:spLocks/>
              </p:cNvSpPr>
              <p:nvPr/>
            </p:nvSpPr>
            <p:spPr bwMode="auto">
              <a:xfrm>
                <a:off x="973" y="3384"/>
                <a:ext cx="112" cy="56"/>
              </a:xfrm>
              <a:custGeom>
                <a:avLst/>
                <a:gdLst>
                  <a:gd name="T0" fmla="*/ 222 w 226"/>
                  <a:gd name="T1" fmla="*/ 0 h 112"/>
                  <a:gd name="T2" fmla="*/ 222 w 226"/>
                  <a:gd name="T3" fmla="*/ 0 h 112"/>
                  <a:gd name="T4" fmla="*/ 226 w 226"/>
                  <a:gd name="T5" fmla="*/ 37 h 112"/>
                  <a:gd name="T6" fmla="*/ 226 w 226"/>
                  <a:gd name="T7" fmla="*/ 47 h 112"/>
                  <a:gd name="T8" fmla="*/ 226 w 226"/>
                  <a:gd name="T9" fmla="*/ 52 h 112"/>
                  <a:gd name="T10" fmla="*/ 226 w 226"/>
                  <a:gd name="T11" fmla="*/ 52 h 112"/>
                  <a:gd name="T12" fmla="*/ 222 w 226"/>
                  <a:gd name="T13" fmla="*/ 54 h 112"/>
                  <a:gd name="T14" fmla="*/ 217 w 226"/>
                  <a:gd name="T15" fmla="*/ 58 h 112"/>
                  <a:gd name="T16" fmla="*/ 208 w 226"/>
                  <a:gd name="T17" fmla="*/ 61 h 112"/>
                  <a:gd name="T18" fmla="*/ 196 w 226"/>
                  <a:gd name="T19" fmla="*/ 65 h 112"/>
                  <a:gd name="T20" fmla="*/ 196 w 226"/>
                  <a:gd name="T21" fmla="*/ 65 h 112"/>
                  <a:gd name="T22" fmla="*/ 173 w 226"/>
                  <a:gd name="T23" fmla="*/ 68 h 112"/>
                  <a:gd name="T24" fmla="*/ 166 w 226"/>
                  <a:gd name="T25" fmla="*/ 68 h 112"/>
                  <a:gd name="T26" fmla="*/ 166 w 226"/>
                  <a:gd name="T27" fmla="*/ 68 h 112"/>
                  <a:gd name="T28" fmla="*/ 154 w 226"/>
                  <a:gd name="T29" fmla="*/ 79 h 112"/>
                  <a:gd name="T30" fmla="*/ 145 w 226"/>
                  <a:gd name="T31" fmla="*/ 87 h 112"/>
                  <a:gd name="T32" fmla="*/ 140 w 226"/>
                  <a:gd name="T33" fmla="*/ 94 h 112"/>
                  <a:gd name="T34" fmla="*/ 140 w 226"/>
                  <a:gd name="T35" fmla="*/ 94 h 112"/>
                  <a:gd name="T36" fmla="*/ 137 w 226"/>
                  <a:gd name="T37" fmla="*/ 100 h 112"/>
                  <a:gd name="T38" fmla="*/ 128 w 226"/>
                  <a:gd name="T39" fmla="*/ 105 h 112"/>
                  <a:gd name="T40" fmla="*/ 114 w 226"/>
                  <a:gd name="T41" fmla="*/ 110 h 112"/>
                  <a:gd name="T42" fmla="*/ 93 w 226"/>
                  <a:gd name="T43" fmla="*/ 112 h 112"/>
                  <a:gd name="T44" fmla="*/ 93 w 226"/>
                  <a:gd name="T45" fmla="*/ 112 h 112"/>
                  <a:gd name="T46" fmla="*/ 67 w 226"/>
                  <a:gd name="T47" fmla="*/ 112 h 112"/>
                  <a:gd name="T48" fmla="*/ 39 w 226"/>
                  <a:gd name="T49" fmla="*/ 112 h 112"/>
                  <a:gd name="T50" fmla="*/ 26 w 226"/>
                  <a:gd name="T51" fmla="*/ 110 h 112"/>
                  <a:gd name="T52" fmla="*/ 16 w 226"/>
                  <a:gd name="T53" fmla="*/ 108 h 112"/>
                  <a:gd name="T54" fmla="*/ 9 w 226"/>
                  <a:gd name="T55" fmla="*/ 107 h 112"/>
                  <a:gd name="T56" fmla="*/ 4 w 226"/>
                  <a:gd name="T57" fmla="*/ 103 h 112"/>
                  <a:gd name="T58" fmla="*/ 4 w 226"/>
                  <a:gd name="T59" fmla="*/ 103 h 112"/>
                  <a:gd name="T60" fmla="*/ 0 w 226"/>
                  <a:gd name="T61" fmla="*/ 98 h 112"/>
                  <a:gd name="T62" fmla="*/ 0 w 226"/>
                  <a:gd name="T63" fmla="*/ 91 h 112"/>
                  <a:gd name="T64" fmla="*/ 0 w 226"/>
                  <a:gd name="T65" fmla="*/ 82 h 112"/>
                  <a:gd name="T66" fmla="*/ 2 w 226"/>
                  <a:gd name="T67" fmla="*/ 75 h 112"/>
                  <a:gd name="T68" fmla="*/ 5 w 226"/>
                  <a:gd name="T69" fmla="*/ 68 h 112"/>
                  <a:gd name="T70" fmla="*/ 11 w 226"/>
                  <a:gd name="T71" fmla="*/ 59 h 112"/>
                  <a:gd name="T72" fmla="*/ 16 w 226"/>
                  <a:gd name="T73" fmla="*/ 54 h 112"/>
                  <a:gd name="T74" fmla="*/ 23 w 226"/>
                  <a:gd name="T75" fmla="*/ 49 h 112"/>
                  <a:gd name="T76" fmla="*/ 23 w 226"/>
                  <a:gd name="T77" fmla="*/ 49 h 112"/>
                  <a:gd name="T78" fmla="*/ 37 w 226"/>
                  <a:gd name="T79" fmla="*/ 44 h 112"/>
                  <a:gd name="T80" fmla="*/ 61 w 226"/>
                  <a:gd name="T81" fmla="*/ 37 h 112"/>
                  <a:gd name="T82" fmla="*/ 130 w 226"/>
                  <a:gd name="T83" fmla="*/ 21 h 112"/>
                  <a:gd name="T84" fmla="*/ 222 w 226"/>
                  <a:gd name="T85" fmla="*/ 0 h 112"/>
                  <a:gd name="T86" fmla="*/ 222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222" y="0"/>
                    </a:moveTo>
                    <a:lnTo>
                      <a:pt x="222" y="0"/>
                    </a:lnTo>
                    <a:lnTo>
                      <a:pt x="226" y="37"/>
                    </a:lnTo>
                    <a:lnTo>
                      <a:pt x="226" y="47"/>
                    </a:lnTo>
                    <a:lnTo>
                      <a:pt x="226" y="52"/>
                    </a:lnTo>
                    <a:lnTo>
                      <a:pt x="226" y="52"/>
                    </a:lnTo>
                    <a:lnTo>
                      <a:pt x="222" y="54"/>
                    </a:lnTo>
                    <a:lnTo>
                      <a:pt x="217" y="58"/>
                    </a:lnTo>
                    <a:lnTo>
                      <a:pt x="208" y="61"/>
                    </a:lnTo>
                    <a:lnTo>
                      <a:pt x="196" y="65"/>
                    </a:lnTo>
                    <a:lnTo>
                      <a:pt x="196" y="65"/>
                    </a:lnTo>
                    <a:lnTo>
                      <a:pt x="173" y="68"/>
                    </a:lnTo>
                    <a:lnTo>
                      <a:pt x="166" y="68"/>
                    </a:lnTo>
                    <a:lnTo>
                      <a:pt x="166" y="68"/>
                    </a:lnTo>
                    <a:lnTo>
                      <a:pt x="154" y="79"/>
                    </a:lnTo>
                    <a:lnTo>
                      <a:pt x="145" y="87"/>
                    </a:lnTo>
                    <a:lnTo>
                      <a:pt x="140" y="94"/>
                    </a:lnTo>
                    <a:lnTo>
                      <a:pt x="140" y="94"/>
                    </a:lnTo>
                    <a:lnTo>
                      <a:pt x="137" y="100"/>
                    </a:lnTo>
                    <a:lnTo>
                      <a:pt x="128" y="105"/>
                    </a:lnTo>
                    <a:lnTo>
                      <a:pt x="114" y="110"/>
                    </a:lnTo>
                    <a:lnTo>
                      <a:pt x="93" y="112"/>
                    </a:lnTo>
                    <a:lnTo>
                      <a:pt x="93" y="112"/>
                    </a:lnTo>
                    <a:lnTo>
                      <a:pt x="67" y="112"/>
                    </a:lnTo>
                    <a:lnTo>
                      <a:pt x="39" y="112"/>
                    </a:lnTo>
                    <a:lnTo>
                      <a:pt x="26" y="110"/>
                    </a:lnTo>
                    <a:lnTo>
                      <a:pt x="16" y="108"/>
                    </a:lnTo>
                    <a:lnTo>
                      <a:pt x="9" y="107"/>
                    </a:lnTo>
                    <a:lnTo>
                      <a:pt x="4" y="103"/>
                    </a:lnTo>
                    <a:lnTo>
                      <a:pt x="4" y="103"/>
                    </a:lnTo>
                    <a:lnTo>
                      <a:pt x="0" y="98"/>
                    </a:lnTo>
                    <a:lnTo>
                      <a:pt x="0" y="91"/>
                    </a:lnTo>
                    <a:lnTo>
                      <a:pt x="0" y="82"/>
                    </a:lnTo>
                    <a:lnTo>
                      <a:pt x="2" y="75"/>
                    </a:lnTo>
                    <a:lnTo>
                      <a:pt x="5" y="68"/>
                    </a:lnTo>
                    <a:lnTo>
                      <a:pt x="11" y="59"/>
                    </a:lnTo>
                    <a:lnTo>
                      <a:pt x="16" y="54"/>
                    </a:lnTo>
                    <a:lnTo>
                      <a:pt x="23" y="49"/>
                    </a:lnTo>
                    <a:lnTo>
                      <a:pt x="23" y="49"/>
                    </a:lnTo>
                    <a:lnTo>
                      <a:pt x="37" y="44"/>
                    </a:lnTo>
                    <a:lnTo>
                      <a:pt x="61" y="37"/>
                    </a:lnTo>
                    <a:lnTo>
                      <a:pt x="130" y="21"/>
                    </a:lnTo>
                    <a:lnTo>
                      <a:pt x="222" y="0"/>
                    </a:lnTo>
                    <a:lnTo>
                      <a:pt x="222"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 name="Freeform 30"/>
              <p:cNvSpPr>
                <a:spLocks/>
              </p:cNvSpPr>
              <p:nvPr/>
            </p:nvSpPr>
            <p:spPr bwMode="auto">
              <a:xfrm>
                <a:off x="975" y="3352"/>
                <a:ext cx="111" cy="73"/>
              </a:xfrm>
              <a:custGeom>
                <a:avLst/>
                <a:gdLst>
                  <a:gd name="T0" fmla="*/ 44 w 223"/>
                  <a:gd name="T1" fmla="*/ 84 h 145"/>
                  <a:gd name="T2" fmla="*/ 44 w 223"/>
                  <a:gd name="T3" fmla="*/ 84 h 145"/>
                  <a:gd name="T4" fmla="*/ 53 w 223"/>
                  <a:gd name="T5" fmla="*/ 73 h 145"/>
                  <a:gd name="T6" fmla="*/ 60 w 223"/>
                  <a:gd name="T7" fmla="*/ 65 h 145"/>
                  <a:gd name="T8" fmla="*/ 69 w 223"/>
                  <a:gd name="T9" fmla="*/ 47 h 145"/>
                  <a:gd name="T10" fmla="*/ 69 w 223"/>
                  <a:gd name="T11" fmla="*/ 47 h 145"/>
                  <a:gd name="T12" fmla="*/ 81 w 223"/>
                  <a:gd name="T13" fmla="*/ 47 h 145"/>
                  <a:gd name="T14" fmla="*/ 90 w 223"/>
                  <a:gd name="T15" fmla="*/ 45 h 145"/>
                  <a:gd name="T16" fmla="*/ 98 w 223"/>
                  <a:gd name="T17" fmla="*/ 40 h 145"/>
                  <a:gd name="T18" fmla="*/ 105 w 223"/>
                  <a:gd name="T19" fmla="*/ 33 h 145"/>
                  <a:gd name="T20" fmla="*/ 118 w 223"/>
                  <a:gd name="T21" fmla="*/ 16 h 145"/>
                  <a:gd name="T22" fmla="*/ 125 w 223"/>
                  <a:gd name="T23" fmla="*/ 7 h 145"/>
                  <a:gd name="T24" fmla="*/ 132 w 223"/>
                  <a:gd name="T25" fmla="*/ 0 h 145"/>
                  <a:gd name="T26" fmla="*/ 132 w 223"/>
                  <a:gd name="T27" fmla="*/ 0 h 145"/>
                  <a:gd name="T28" fmla="*/ 142 w 223"/>
                  <a:gd name="T29" fmla="*/ 2 h 145"/>
                  <a:gd name="T30" fmla="*/ 142 w 223"/>
                  <a:gd name="T31" fmla="*/ 2 h 145"/>
                  <a:gd name="T32" fmla="*/ 142 w 223"/>
                  <a:gd name="T33" fmla="*/ 26 h 145"/>
                  <a:gd name="T34" fmla="*/ 142 w 223"/>
                  <a:gd name="T35" fmla="*/ 42 h 145"/>
                  <a:gd name="T36" fmla="*/ 144 w 223"/>
                  <a:gd name="T37" fmla="*/ 49 h 145"/>
                  <a:gd name="T38" fmla="*/ 146 w 223"/>
                  <a:gd name="T39" fmla="*/ 52 h 145"/>
                  <a:gd name="T40" fmla="*/ 149 w 223"/>
                  <a:gd name="T41" fmla="*/ 54 h 145"/>
                  <a:gd name="T42" fmla="*/ 153 w 223"/>
                  <a:gd name="T43" fmla="*/ 56 h 145"/>
                  <a:gd name="T44" fmla="*/ 153 w 223"/>
                  <a:gd name="T45" fmla="*/ 56 h 145"/>
                  <a:gd name="T46" fmla="*/ 165 w 223"/>
                  <a:gd name="T47" fmla="*/ 56 h 145"/>
                  <a:gd name="T48" fmla="*/ 184 w 223"/>
                  <a:gd name="T49" fmla="*/ 54 h 145"/>
                  <a:gd name="T50" fmla="*/ 203 w 223"/>
                  <a:gd name="T51" fmla="*/ 51 h 145"/>
                  <a:gd name="T52" fmla="*/ 221 w 223"/>
                  <a:gd name="T53" fmla="*/ 45 h 145"/>
                  <a:gd name="T54" fmla="*/ 221 w 223"/>
                  <a:gd name="T55" fmla="*/ 45 h 145"/>
                  <a:gd name="T56" fmla="*/ 223 w 223"/>
                  <a:gd name="T57" fmla="*/ 58 h 145"/>
                  <a:gd name="T58" fmla="*/ 223 w 223"/>
                  <a:gd name="T59" fmla="*/ 66 h 145"/>
                  <a:gd name="T60" fmla="*/ 223 w 223"/>
                  <a:gd name="T61" fmla="*/ 72 h 145"/>
                  <a:gd name="T62" fmla="*/ 219 w 223"/>
                  <a:gd name="T63" fmla="*/ 75 h 145"/>
                  <a:gd name="T64" fmla="*/ 219 w 223"/>
                  <a:gd name="T65" fmla="*/ 75 h 145"/>
                  <a:gd name="T66" fmla="*/ 214 w 223"/>
                  <a:gd name="T67" fmla="*/ 77 h 145"/>
                  <a:gd name="T68" fmla="*/ 207 w 223"/>
                  <a:gd name="T69" fmla="*/ 80 h 145"/>
                  <a:gd name="T70" fmla="*/ 196 w 223"/>
                  <a:gd name="T71" fmla="*/ 84 h 145"/>
                  <a:gd name="T72" fmla="*/ 184 w 223"/>
                  <a:gd name="T73" fmla="*/ 91 h 145"/>
                  <a:gd name="T74" fmla="*/ 184 w 223"/>
                  <a:gd name="T75" fmla="*/ 91 h 145"/>
                  <a:gd name="T76" fmla="*/ 170 w 223"/>
                  <a:gd name="T77" fmla="*/ 101 h 145"/>
                  <a:gd name="T78" fmla="*/ 160 w 223"/>
                  <a:gd name="T79" fmla="*/ 112 h 145"/>
                  <a:gd name="T80" fmla="*/ 146 w 223"/>
                  <a:gd name="T81" fmla="*/ 131 h 145"/>
                  <a:gd name="T82" fmla="*/ 146 w 223"/>
                  <a:gd name="T83" fmla="*/ 131 h 145"/>
                  <a:gd name="T84" fmla="*/ 140 w 223"/>
                  <a:gd name="T85" fmla="*/ 135 h 145"/>
                  <a:gd name="T86" fmla="*/ 133 w 223"/>
                  <a:gd name="T87" fmla="*/ 138 h 145"/>
                  <a:gd name="T88" fmla="*/ 116 w 223"/>
                  <a:gd name="T89" fmla="*/ 142 h 145"/>
                  <a:gd name="T90" fmla="*/ 91 w 223"/>
                  <a:gd name="T91" fmla="*/ 145 h 145"/>
                  <a:gd name="T92" fmla="*/ 69 w 223"/>
                  <a:gd name="T93" fmla="*/ 145 h 145"/>
                  <a:gd name="T94" fmla="*/ 69 w 223"/>
                  <a:gd name="T95" fmla="*/ 145 h 145"/>
                  <a:gd name="T96" fmla="*/ 46 w 223"/>
                  <a:gd name="T97" fmla="*/ 143 h 145"/>
                  <a:gd name="T98" fmla="*/ 27 w 223"/>
                  <a:gd name="T99" fmla="*/ 142 h 145"/>
                  <a:gd name="T100" fmla="*/ 18 w 223"/>
                  <a:gd name="T101" fmla="*/ 140 h 145"/>
                  <a:gd name="T102" fmla="*/ 11 w 223"/>
                  <a:gd name="T103" fmla="*/ 136 h 145"/>
                  <a:gd name="T104" fmla="*/ 6 w 223"/>
                  <a:gd name="T105" fmla="*/ 133 h 145"/>
                  <a:gd name="T106" fmla="*/ 2 w 223"/>
                  <a:gd name="T107" fmla="*/ 129 h 145"/>
                  <a:gd name="T108" fmla="*/ 2 w 223"/>
                  <a:gd name="T109" fmla="*/ 129 h 145"/>
                  <a:gd name="T110" fmla="*/ 0 w 223"/>
                  <a:gd name="T111" fmla="*/ 124 h 145"/>
                  <a:gd name="T112" fmla="*/ 2 w 223"/>
                  <a:gd name="T113" fmla="*/ 117 h 145"/>
                  <a:gd name="T114" fmla="*/ 7 w 223"/>
                  <a:gd name="T115" fmla="*/ 112 h 145"/>
                  <a:gd name="T116" fmla="*/ 14 w 223"/>
                  <a:gd name="T117" fmla="*/ 107 h 145"/>
                  <a:gd name="T118" fmla="*/ 44 w 223"/>
                  <a:gd name="T119" fmla="*/ 84 h 145"/>
                  <a:gd name="T120" fmla="*/ 44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44" y="84"/>
                    </a:moveTo>
                    <a:lnTo>
                      <a:pt x="44" y="84"/>
                    </a:lnTo>
                    <a:lnTo>
                      <a:pt x="53" y="73"/>
                    </a:lnTo>
                    <a:lnTo>
                      <a:pt x="60" y="65"/>
                    </a:lnTo>
                    <a:lnTo>
                      <a:pt x="69" y="47"/>
                    </a:lnTo>
                    <a:lnTo>
                      <a:pt x="69" y="47"/>
                    </a:lnTo>
                    <a:lnTo>
                      <a:pt x="81" y="47"/>
                    </a:lnTo>
                    <a:lnTo>
                      <a:pt x="90" y="45"/>
                    </a:lnTo>
                    <a:lnTo>
                      <a:pt x="98" y="40"/>
                    </a:lnTo>
                    <a:lnTo>
                      <a:pt x="105" y="33"/>
                    </a:lnTo>
                    <a:lnTo>
                      <a:pt x="118" y="16"/>
                    </a:lnTo>
                    <a:lnTo>
                      <a:pt x="125" y="7"/>
                    </a:lnTo>
                    <a:lnTo>
                      <a:pt x="132" y="0"/>
                    </a:lnTo>
                    <a:lnTo>
                      <a:pt x="132" y="0"/>
                    </a:lnTo>
                    <a:lnTo>
                      <a:pt x="142" y="2"/>
                    </a:lnTo>
                    <a:lnTo>
                      <a:pt x="142" y="2"/>
                    </a:lnTo>
                    <a:lnTo>
                      <a:pt x="142" y="26"/>
                    </a:lnTo>
                    <a:lnTo>
                      <a:pt x="142" y="42"/>
                    </a:lnTo>
                    <a:lnTo>
                      <a:pt x="144" y="49"/>
                    </a:lnTo>
                    <a:lnTo>
                      <a:pt x="146" y="52"/>
                    </a:lnTo>
                    <a:lnTo>
                      <a:pt x="149" y="54"/>
                    </a:lnTo>
                    <a:lnTo>
                      <a:pt x="153" y="56"/>
                    </a:lnTo>
                    <a:lnTo>
                      <a:pt x="153" y="56"/>
                    </a:lnTo>
                    <a:lnTo>
                      <a:pt x="165" y="56"/>
                    </a:lnTo>
                    <a:lnTo>
                      <a:pt x="184" y="54"/>
                    </a:lnTo>
                    <a:lnTo>
                      <a:pt x="203" y="51"/>
                    </a:lnTo>
                    <a:lnTo>
                      <a:pt x="221" y="45"/>
                    </a:lnTo>
                    <a:lnTo>
                      <a:pt x="221" y="45"/>
                    </a:lnTo>
                    <a:lnTo>
                      <a:pt x="223" y="58"/>
                    </a:lnTo>
                    <a:lnTo>
                      <a:pt x="223" y="66"/>
                    </a:lnTo>
                    <a:lnTo>
                      <a:pt x="223" y="72"/>
                    </a:lnTo>
                    <a:lnTo>
                      <a:pt x="219" y="75"/>
                    </a:lnTo>
                    <a:lnTo>
                      <a:pt x="219" y="75"/>
                    </a:lnTo>
                    <a:lnTo>
                      <a:pt x="214" y="77"/>
                    </a:lnTo>
                    <a:lnTo>
                      <a:pt x="207" y="80"/>
                    </a:lnTo>
                    <a:lnTo>
                      <a:pt x="196" y="84"/>
                    </a:lnTo>
                    <a:lnTo>
                      <a:pt x="184" y="91"/>
                    </a:lnTo>
                    <a:lnTo>
                      <a:pt x="184" y="91"/>
                    </a:lnTo>
                    <a:lnTo>
                      <a:pt x="170" y="101"/>
                    </a:lnTo>
                    <a:lnTo>
                      <a:pt x="160" y="112"/>
                    </a:lnTo>
                    <a:lnTo>
                      <a:pt x="146" y="131"/>
                    </a:lnTo>
                    <a:lnTo>
                      <a:pt x="146" y="131"/>
                    </a:lnTo>
                    <a:lnTo>
                      <a:pt x="140" y="135"/>
                    </a:lnTo>
                    <a:lnTo>
                      <a:pt x="133" y="138"/>
                    </a:lnTo>
                    <a:lnTo>
                      <a:pt x="116" y="142"/>
                    </a:lnTo>
                    <a:lnTo>
                      <a:pt x="91" y="145"/>
                    </a:lnTo>
                    <a:lnTo>
                      <a:pt x="69" y="145"/>
                    </a:lnTo>
                    <a:lnTo>
                      <a:pt x="69" y="145"/>
                    </a:lnTo>
                    <a:lnTo>
                      <a:pt x="46" y="143"/>
                    </a:lnTo>
                    <a:lnTo>
                      <a:pt x="27" y="142"/>
                    </a:lnTo>
                    <a:lnTo>
                      <a:pt x="18" y="140"/>
                    </a:lnTo>
                    <a:lnTo>
                      <a:pt x="11" y="136"/>
                    </a:lnTo>
                    <a:lnTo>
                      <a:pt x="6" y="133"/>
                    </a:lnTo>
                    <a:lnTo>
                      <a:pt x="2" y="129"/>
                    </a:lnTo>
                    <a:lnTo>
                      <a:pt x="2" y="129"/>
                    </a:lnTo>
                    <a:lnTo>
                      <a:pt x="0" y="124"/>
                    </a:lnTo>
                    <a:lnTo>
                      <a:pt x="2" y="117"/>
                    </a:lnTo>
                    <a:lnTo>
                      <a:pt x="7" y="112"/>
                    </a:lnTo>
                    <a:lnTo>
                      <a:pt x="14" y="107"/>
                    </a:lnTo>
                    <a:lnTo>
                      <a:pt x="44" y="84"/>
                    </a:lnTo>
                    <a:lnTo>
                      <a:pt x="44"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 name="Freeform 31"/>
              <p:cNvSpPr>
                <a:spLocks/>
              </p:cNvSpPr>
              <p:nvPr/>
            </p:nvSpPr>
            <p:spPr bwMode="auto">
              <a:xfrm>
                <a:off x="1009" y="3351"/>
                <a:ext cx="32" cy="25"/>
              </a:xfrm>
              <a:custGeom>
                <a:avLst/>
                <a:gdLst>
                  <a:gd name="T0" fmla="*/ 0 w 63"/>
                  <a:gd name="T1" fmla="*/ 51 h 51"/>
                  <a:gd name="T2" fmla="*/ 0 w 63"/>
                  <a:gd name="T3" fmla="*/ 51 h 51"/>
                  <a:gd name="T4" fmla="*/ 3 w 63"/>
                  <a:gd name="T5" fmla="*/ 48 h 51"/>
                  <a:gd name="T6" fmla="*/ 3 w 63"/>
                  <a:gd name="T7" fmla="*/ 48 h 51"/>
                  <a:gd name="T8" fmla="*/ 10 w 63"/>
                  <a:gd name="T9" fmla="*/ 35 h 51"/>
                  <a:gd name="T10" fmla="*/ 17 w 63"/>
                  <a:gd name="T11" fmla="*/ 20 h 51"/>
                  <a:gd name="T12" fmla="*/ 24 w 63"/>
                  <a:gd name="T13" fmla="*/ 0 h 51"/>
                  <a:gd name="T14" fmla="*/ 24 w 63"/>
                  <a:gd name="T15" fmla="*/ 0 h 51"/>
                  <a:gd name="T16" fmla="*/ 36 w 63"/>
                  <a:gd name="T17" fmla="*/ 0 h 51"/>
                  <a:gd name="T18" fmla="*/ 63 w 63"/>
                  <a:gd name="T19" fmla="*/ 4 h 51"/>
                  <a:gd name="T20" fmla="*/ 63 w 63"/>
                  <a:gd name="T21" fmla="*/ 4 h 51"/>
                  <a:gd name="T22" fmla="*/ 56 w 63"/>
                  <a:gd name="T23" fmla="*/ 11 h 51"/>
                  <a:gd name="T24" fmla="*/ 49 w 63"/>
                  <a:gd name="T25" fmla="*/ 20 h 51"/>
                  <a:gd name="T26" fmla="*/ 36 w 63"/>
                  <a:gd name="T27" fmla="*/ 37 h 51"/>
                  <a:gd name="T28" fmla="*/ 29 w 63"/>
                  <a:gd name="T29" fmla="*/ 44 h 51"/>
                  <a:gd name="T30" fmla="*/ 21 w 63"/>
                  <a:gd name="T31" fmla="*/ 49 h 51"/>
                  <a:gd name="T32" fmla="*/ 12 w 63"/>
                  <a:gd name="T33" fmla="*/ 51 h 51"/>
                  <a:gd name="T34" fmla="*/ 0 w 63"/>
                  <a:gd name="T35" fmla="*/ 51 h 51"/>
                  <a:gd name="T36" fmla="*/ 0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0" y="51"/>
                    </a:moveTo>
                    <a:lnTo>
                      <a:pt x="0" y="51"/>
                    </a:lnTo>
                    <a:lnTo>
                      <a:pt x="3" y="48"/>
                    </a:lnTo>
                    <a:lnTo>
                      <a:pt x="3" y="48"/>
                    </a:lnTo>
                    <a:lnTo>
                      <a:pt x="10" y="35"/>
                    </a:lnTo>
                    <a:lnTo>
                      <a:pt x="17" y="20"/>
                    </a:lnTo>
                    <a:lnTo>
                      <a:pt x="24" y="0"/>
                    </a:lnTo>
                    <a:lnTo>
                      <a:pt x="24" y="0"/>
                    </a:lnTo>
                    <a:lnTo>
                      <a:pt x="36" y="0"/>
                    </a:lnTo>
                    <a:lnTo>
                      <a:pt x="63" y="4"/>
                    </a:lnTo>
                    <a:lnTo>
                      <a:pt x="63" y="4"/>
                    </a:lnTo>
                    <a:lnTo>
                      <a:pt x="56" y="11"/>
                    </a:lnTo>
                    <a:lnTo>
                      <a:pt x="49" y="20"/>
                    </a:lnTo>
                    <a:lnTo>
                      <a:pt x="36" y="37"/>
                    </a:lnTo>
                    <a:lnTo>
                      <a:pt x="29" y="44"/>
                    </a:lnTo>
                    <a:lnTo>
                      <a:pt x="21" y="49"/>
                    </a:lnTo>
                    <a:lnTo>
                      <a:pt x="12" y="51"/>
                    </a:lnTo>
                    <a:lnTo>
                      <a:pt x="0" y="51"/>
                    </a:lnTo>
                    <a:lnTo>
                      <a:pt x="0"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 name="Freeform 32"/>
              <p:cNvSpPr>
                <a:spLocks/>
              </p:cNvSpPr>
              <p:nvPr/>
            </p:nvSpPr>
            <p:spPr bwMode="auto">
              <a:xfrm>
                <a:off x="1046" y="3353"/>
                <a:ext cx="39" cy="27"/>
              </a:xfrm>
              <a:custGeom>
                <a:avLst/>
                <a:gdLst>
                  <a:gd name="T0" fmla="*/ 11 w 79"/>
                  <a:gd name="T1" fmla="*/ 54 h 54"/>
                  <a:gd name="T2" fmla="*/ 11 w 79"/>
                  <a:gd name="T3" fmla="*/ 54 h 54"/>
                  <a:gd name="T4" fmla="*/ 7 w 79"/>
                  <a:gd name="T5" fmla="*/ 52 h 54"/>
                  <a:gd name="T6" fmla="*/ 4 w 79"/>
                  <a:gd name="T7" fmla="*/ 50 h 54"/>
                  <a:gd name="T8" fmla="*/ 2 w 79"/>
                  <a:gd name="T9" fmla="*/ 47 h 54"/>
                  <a:gd name="T10" fmla="*/ 0 w 79"/>
                  <a:gd name="T11" fmla="*/ 40 h 54"/>
                  <a:gd name="T12" fmla="*/ 0 w 79"/>
                  <a:gd name="T13" fmla="*/ 24 h 54"/>
                  <a:gd name="T14" fmla="*/ 0 w 79"/>
                  <a:gd name="T15" fmla="*/ 0 h 54"/>
                  <a:gd name="T16" fmla="*/ 0 w 79"/>
                  <a:gd name="T17" fmla="*/ 0 h 54"/>
                  <a:gd name="T18" fmla="*/ 23 w 79"/>
                  <a:gd name="T19" fmla="*/ 3 h 54"/>
                  <a:gd name="T20" fmla="*/ 44 w 79"/>
                  <a:gd name="T21" fmla="*/ 8 h 54"/>
                  <a:gd name="T22" fmla="*/ 61 w 79"/>
                  <a:gd name="T23" fmla="*/ 17 h 54"/>
                  <a:gd name="T24" fmla="*/ 68 w 79"/>
                  <a:gd name="T25" fmla="*/ 21 h 54"/>
                  <a:gd name="T26" fmla="*/ 74 w 79"/>
                  <a:gd name="T27" fmla="*/ 26 h 54"/>
                  <a:gd name="T28" fmla="*/ 74 w 79"/>
                  <a:gd name="T29" fmla="*/ 26 h 54"/>
                  <a:gd name="T30" fmla="*/ 79 w 79"/>
                  <a:gd name="T31" fmla="*/ 43 h 54"/>
                  <a:gd name="T32" fmla="*/ 79 w 79"/>
                  <a:gd name="T33" fmla="*/ 43 h 54"/>
                  <a:gd name="T34" fmla="*/ 61 w 79"/>
                  <a:gd name="T35" fmla="*/ 49 h 54"/>
                  <a:gd name="T36" fmla="*/ 42 w 79"/>
                  <a:gd name="T37" fmla="*/ 52 h 54"/>
                  <a:gd name="T38" fmla="*/ 23 w 79"/>
                  <a:gd name="T39" fmla="*/ 54 h 54"/>
                  <a:gd name="T40" fmla="*/ 11 w 79"/>
                  <a:gd name="T41" fmla="*/ 54 h 54"/>
                  <a:gd name="T42" fmla="*/ 11 w 79"/>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 h="54">
                    <a:moveTo>
                      <a:pt x="11" y="54"/>
                    </a:moveTo>
                    <a:lnTo>
                      <a:pt x="11" y="54"/>
                    </a:lnTo>
                    <a:lnTo>
                      <a:pt x="7" y="52"/>
                    </a:lnTo>
                    <a:lnTo>
                      <a:pt x="4" y="50"/>
                    </a:lnTo>
                    <a:lnTo>
                      <a:pt x="2" y="47"/>
                    </a:lnTo>
                    <a:lnTo>
                      <a:pt x="0" y="40"/>
                    </a:lnTo>
                    <a:lnTo>
                      <a:pt x="0" y="24"/>
                    </a:lnTo>
                    <a:lnTo>
                      <a:pt x="0" y="0"/>
                    </a:lnTo>
                    <a:lnTo>
                      <a:pt x="0" y="0"/>
                    </a:lnTo>
                    <a:lnTo>
                      <a:pt x="23" y="3"/>
                    </a:lnTo>
                    <a:lnTo>
                      <a:pt x="44" y="8"/>
                    </a:lnTo>
                    <a:lnTo>
                      <a:pt x="61" y="17"/>
                    </a:lnTo>
                    <a:lnTo>
                      <a:pt x="68" y="21"/>
                    </a:lnTo>
                    <a:lnTo>
                      <a:pt x="74" y="26"/>
                    </a:lnTo>
                    <a:lnTo>
                      <a:pt x="74" y="26"/>
                    </a:lnTo>
                    <a:lnTo>
                      <a:pt x="79" y="43"/>
                    </a:lnTo>
                    <a:lnTo>
                      <a:pt x="79" y="43"/>
                    </a:lnTo>
                    <a:lnTo>
                      <a:pt x="61" y="49"/>
                    </a:lnTo>
                    <a:lnTo>
                      <a:pt x="42" y="52"/>
                    </a:lnTo>
                    <a:lnTo>
                      <a:pt x="23" y="54"/>
                    </a:lnTo>
                    <a:lnTo>
                      <a:pt x="11" y="54"/>
                    </a:lnTo>
                    <a:lnTo>
                      <a:pt x="11"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 name="Freeform 33"/>
              <p:cNvSpPr>
                <a:spLocks/>
              </p:cNvSpPr>
              <p:nvPr/>
            </p:nvSpPr>
            <p:spPr bwMode="auto">
              <a:xfrm>
                <a:off x="1235" y="3384"/>
                <a:ext cx="113" cy="56"/>
              </a:xfrm>
              <a:custGeom>
                <a:avLst/>
                <a:gdLst>
                  <a:gd name="T0" fmla="*/ 5 w 226"/>
                  <a:gd name="T1" fmla="*/ 0 h 112"/>
                  <a:gd name="T2" fmla="*/ 5 w 226"/>
                  <a:gd name="T3" fmla="*/ 0 h 112"/>
                  <a:gd name="T4" fmla="*/ 0 w 226"/>
                  <a:gd name="T5" fmla="*/ 37 h 112"/>
                  <a:gd name="T6" fmla="*/ 0 w 226"/>
                  <a:gd name="T7" fmla="*/ 47 h 112"/>
                  <a:gd name="T8" fmla="*/ 0 w 226"/>
                  <a:gd name="T9" fmla="*/ 52 h 112"/>
                  <a:gd name="T10" fmla="*/ 0 w 226"/>
                  <a:gd name="T11" fmla="*/ 52 h 112"/>
                  <a:gd name="T12" fmla="*/ 4 w 226"/>
                  <a:gd name="T13" fmla="*/ 54 h 112"/>
                  <a:gd name="T14" fmla="*/ 9 w 226"/>
                  <a:gd name="T15" fmla="*/ 58 h 112"/>
                  <a:gd name="T16" fmla="*/ 18 w 226"/>
                  <a:gd name="T17" fmla="*/ 61 h 112"/>
                  <a:gd name="T18" fmla="*/ 30 w 226"/>
                  <a:gd name="T19" fmla="*/ 65 h 112"/>
                  <a:gd name="T20" fmla="*/ 30 w 226"/>
                  <a:gd name="T21" fmla="*/ 65 h 112"/>
                  <a:gd name="T22" fmla="*/ 53 w 226"/>
                  <a:gd name="T23" fmla="*/ 68 h 112"/>
                  <a:gd name="T24" fmla="*/ 60 w 226"/>
                  <a:gd name="T25" fmla="*/ 68 h 112"/>
                  <a:gd name="T26" fmla="*/ 60 w 226"/>
                  <a:gd name="T27" fmla="*/ 68 h 112"/>
                  <a:gd name="T28" fmla="*/ 72 w 226"/>
                  <a:gd name="T29" fmla="*/ 79 h 112"/>
                  <a:gd name="T30" fmla="*/ 81 w 226"/>
                  <a:gd name="T31" fmla="*/ 87 h 112"/>
                  <a:gd name="T32" fmla="*/ 86 w 226"/>
                  <a:gd name="T33" fmla="*/ 94 h 112"/>
                  <a:gd name="T34" fmla="*/ 86 w 226"/>
                  <a:gd name="T35" fmla="*/ 94 h 112"/>
                  <a:gd name="T36" fmla="*/ 89 w 226"/>
                  <a:gd name="T37" fmla="*/ 100 h 112"/>
                  <a:gd name="T38" fmla="*/ 98 w 226"/>
                  <a:gd name="T39" fmla="*/ 105 h 112"/>
                  <a:gd name="T40" fmla="*/ 114 w 226"/>
                  <a:gd name="T41" fmla="*/ 110 h 112"/>
                  <a:gd name="T42" fmla="*/ 133 w 226"/>
                  <a:gd name="T43" fmla="*/ 112 h 112"/>
                  <a:gd name="T44" fmla="*/ 133 w 226"/>
                  <a:gd name="T45" fmla="*/ 112 h 112"/>
                  <a:gd name="T46" fmla="*/ 159 w 226"/>
                  <a:gd name="T47" fmla="*/ 112 h 112"/>
                  <a:gd name="T48" fmla="*/ 187 w 226"/>
                  <a:gd name="T49" fmla="*/ 112 h 112"/>
                  <a:gd name="T50" fmla="*/ 200 w 226"/>
                  <a:gd name="T51" fmla="*/ 110 h 112"/>
                  <a:gd name="T52" fmla="*/ 210 w 226"/>
                  <a:gd name="T53" fmla="*/ 108 h 112"/>
                  <a:gd name="T54" fmla="*/ 219 w 226"/>
                  <a:gd name="T55" fmla="*/ 107 h 112"/>
                  <a:gd name="T56" fmla="*/ 222 w 226"/>
                  <a:gd name="T57" fmla="*/ 103 h 112"/>
                  <a:gd name="T58" fmla="*/ 222 w 226"/>
                  <a:gd name="T59" fmla="*/ 103 h 112"/>
                  <a:gd name="T60" fmla="*/ 226 w 226"/>
                  <a:gd name="T61" fmla="*/ 98 h 112"/>
                  <a:gd name="T62" fmla="*/ 226 w 226"/>
                  <a:gd name="T63" fmla="*/ 91 h 112"/>
                  <a:gd name="T64" fmla="*/ 226 w 226"/>
                  <a:gd name="T65" fmla="*/ 82 h 112"/>
                  <a:gd name="T66" fmla="*/ 224 w 226"/>
                  <a:gd name="T67" fmla="*/ 75 h 112"/>
                  <a:gd name="T68" fmla="*/ 221 w 226"/>
                  <a:gd name="T69" fmla="*/ 68 h 112"/>
                  <a:gd name="T70" fmla="*/ 217 w 226"/>
                  <a:gd name="T71" fmla="*/ 59 h 112"/>
                  <a:gd name="T72" fmla="*/ 210 w 226"/>
                  <a:gd name="T73" fmla="*/ 54 h 112"/>
                  <a:gd name="T74" fmla="*/ 203 w 226"/>
                  <a:gd name="T75" fmla="*/ 49 h 112"/>
                  <a:gd name="T76" fmla="*/ 203 w 226"/>
                  <a:gd name="T77" fmla="*/ 49 h 112"/>
                  <a:gd name="T78" fmla="*/ 189 w 226"/>
                  <a:gd name="T79" fmla="*/ 44 h 112"/>
                  <a:gd name="T80" fmla="*/ 165 w 226"/>
                  <a:gd name="T81" fmla="*/ 37 h 112"/>
                  <a:gd name="T82" fmla="*/ 96 w 226"/>
                  <a:gd name="T83" fmla="*/ 21 h 112"/>
                  <a:gd name="T84" fmla="*/ 5 w 226"/>
                  <a:gd name="T85" fmla="*/ 0 h 112"/>
                  <a:gd name="T86" fmla="*/ 5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5" y="0"/>
                    </a:moveTo>
                    <a:lnTo>
                      <a:pt x="5" y="0"/>
                    </a:lnTo>
                    <a:lnTo>
                      <a:pt x="0" y="37"/>
                    </a:lnTo>
                    <a:lnTo>
                      <a:pt x="0" y="47"/>
                    </a:lnTo>
                    <a:lnTo>
                      <a:pt x="0" y="52"/>
                    </a:lnTo>
                    <a:lnTo>
                      <a:pt x="0" y="52"/>
                    </a:lnTo>
                    <a:lnTo>
                      <a:pt x="4" y="54"/>
                    </a:lnTo>
                    <a:lnTo>
                      <a:pt x="9" y="58"/>
                    </a:lnTo>
                    <a:lnTo>
                      <a:pt x="18" y="61"/>
                    </a:lnTo>
                    <a:lnTo>
                      <a:pt x="30" y="65"/>
                    </a:lnTo>
                    <a:lnTo>
                      <a:pt x="30" y="65"/>
                    </a:lnTo>
                    <a:lnTo>
                      <a:pt x="53" y="68"/>
                    </a:lnTo>
                    <a:lnTo>
                      <a:pt x="60" y="68"/>
                    </a:lnTo>
                    <a:lnTo>
                      <a:pt x="60" y="68"/>
                    </a:lnTo>
                    <a:lnTo>
                      <a:pt x="72" y="79"/>
                    </a:lnTo>
                    <a:lnTo>
                      <a:pt x="81" y="87"/>
                    </a:lnTo>
                    <a:lnTo>
                      <a:pt x="86" y="94"/>
                    </a:lnTo>
                    <a:lnTo>
                      <a:pt x="86" y="94"/>
                    </a:lnTo>
                    <a:lnTo>
                      <a:pt x="89" y="100"/>
                    </a:lnTo>
                    <a:lnTo>
                      <a:pt x="98" y="105"/>
                    </a:lnTo>
                    <a:lnTo>
                      <a:pt x="114" y="110"/>
                    </a:lnTo>
                    <a:lnTo>
                      <a:pt x="133" y="112"/>
                    </a:lnTo>
                    <a:lnTo>
                      <a:pt x="133" y="112"/>
                    </a:lnTo>
                    <a:lnTo>
                      <a:pt x="159" y="112"/>
                    </a:lnTo>
                    <a:lnTo>
                      <a:pt x="187" y="112"/>
                    </a:lnTo>
                    <a:lnTo>
                      <a:pt x="200" y="110"/>
                    </a:lnTo>
                    <a:lnTo>
                      <a:pt x="210" y="108"/>
                    </a:lnTo>
                    <a:lnTo>
                      <a:pt x="219" y="107"/>
                    </a:lnTo>
                    <a:lnTo>
                      <a:pt x="222" y="103"/>
                    </a:lnTo>
                    <a:lnTo>
                      <a:pt x="222" y="103"/>
                    </a:lnTo>
                    <a:lnTo>
                      <a:pt x="226" y="98"/>
                    </a:lnTo>
                    <a:lnTo>
                      <a:pt x="226" y="91"/>
                    </a:lnTo>
                    <a:lnTo>
                      <a:pt x="226" y="82"/>
                    </a:lnTo>
                    <a:lnTo>
                      <a:pt x="224" y="75"/>
                    </a:lnTo>
                    <a:lnTo>
                      <a:pt x="221" y="68"/>
                    </a:lnTo>
                    <a:lnTo>
                      <a:pt x="217" y="59"/>
                    </a:lnTo>
                    <a:lnTo>
                      <a:pt x="210" y="54"/>
                    </a:lnTo>
                    <a:lnTo>
                      <a:pt x="203" y="49"/>
                    </a:lnTo>
                    <a:lnTo>
                      <a:pt x="203" y="49"/>
                    </a:lnTo>
                    <a:lnTo>
                      <a:pt x="189" y="44"/>
                    </a:lnTo>
                    <a:lnTo>
                      <a:pt x="165" y="37"/>
                    </a:lnTo>
                    <a:lnTo>
                      <a:pt x="96" y="21"/>
                    </a:lnTo>
                    <a:lnTo>
                      <a:pt x="5" y="0"/>
                    </a:lnTo>
                    <a:lnTo>
                      <a:pt x="5"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 name="Freeform 34"/>
              <p:cNvSpPr>
                <a:spLocks/>
              </p:cNvSpPr>
              <p:nvPr/>
            </p:nvSpPr>
            <p:spPr bwMode="auto">
              <a:xfrm>
                <a:off x="1234" y="3352"/>
                <a:ext cx="111" cy="73"/>
              </a:xfrm>
              <a:custGeom>
                <a:avLst/>
                <a:gdLst>
                  <a:gd name="T0" fmla="*/ 179 w 223"/>
                  <a:gd name="T1" fmla="*/ 84 h 145"/>
                  <a:gd name="T2" fmla="*/ 179 w 223"/>
                  <a:gd name="T3" fmla="*/ 84 h 145"/>
                  <a:gd name="T4" fmla="*/ 170 w 223"/>
                  <a:gd name="T5" fmla="*/ 73 h 145"/>
                  <a:gd name="T6" fmla="*/ 163 w 223"/>
                  <a:gd name="T7" fmla="*/ 65 h 145"/>
                  <a:gd name="T8" fmla="*/ 154 w 223"/>
                  <a:gd name="T9" fmla="*/ 47 h 145"/>
                  <a:gd name="T10" fmla="*/ 154 w 223"/>
                  <a:gd name="T11" fmla="*/ 47 h 145"/>
                  <a:gd name="T12" fmla="*/ 144 w 223"/>
                  <a:gd name="T13" fmla="*/ 47 h 145"/>
                  <a:gd name="T14" fmla="*/ 133 w 223"/>
                  <a:gd name="T15" fmla="*/ 45 h 145"/>
                  <a:gd name="T16" fmla="*/ 126 w 223"/>
                  <a:gd name="T17" fmla="*/ 40 h 145"/>
                  <a:gd name="T18" fmla="*/ 119 w 223"/>
                  <a:gd name="T19" fmla="*/ 33 h 145"/>
                  <a:gd name="T20" fmla="*/ 105 w 223"/>
                  <a:gd name="T21" fmla="*/ 16 h 145"/>
                  <a:gd name="T22" fmla="*/ 100 w 223"/>
                  <a:gd name="T23" fmla="*/ 7 h 145"/>
                  <a:gd name="T24" fmla="*/ 91 w 223"/>
                  <a:gd name="T25" fmla="*/ 0 h 145"/>
                  <a:gd name="T26" fmla="*/ 91 w 223"/>
                  <a:gd name="T27" fmla="*/ 0 h 145"/>
                  <a:gd name="T28" fmla="*/ 81 w 223"/>
                  <a:gd name="T29" fmla="*/ 2 h 145"/>
                  <a:gd name="T30" fmla="*/ 81 w 223"/>
                  <a:gd name="T31" fmla="*/ 2 h 145"/>
                  <a:gd name="T32" fmla="*/ 81 w 223"/>
                  <a:gd name="T33" fmla="*/ 26 h 145"/>
                  <a:gd name="T34" fmla="*/ 81 w 223"/>
                  <a:gd name="T35" fmla="*/ 42 h 145"/>
                  <a:gd name="T36" fmla="*/ 79 w 223"/>
                  <a:gd name="T37" fmla="*/ 49 h 145"/>
                  <a:gd name="T38" fmla="*/ 77 w 223"/>
                  <a:gd name="T39" fmla="*/ 52 h 145"/>
                  <a:gd name="T40" fmla="*/ 76 w 223"/>
                  <a:gd name="T41" fmla="*/ 54 h 145"/>
                  <a:gd name="T42" fmla="*/ 70 w 223"/>
                  <a:gd name="T43" fmla="*/ 56 h 145"/>
                  <a:gd name="T44" fmla="*/ 70 w 223"/>
                  <a:gd name="T45" fmla="*/ 56 h 145"/>
                  <a:gd name="T46" fmla="*/ 58 w 223"/>
                  <a:gd name="T47" fmla="*/ 56 h 145"/>
                  <a:gd name="T48" fmla="*/ 41 w 223"/>
                  <a:gd name="T49" fmla="*/ 54 h 145"/>
                  <a:gd name="T50" fmla="*/ 21 w 223"/>
                  <a:gd name="T51" fmla="*/ 51 h 145"/>
                  <a:gd name="T52" fmla="*/ 4 w 223"/>
                  <a:gd name="T53" fmla="*/ 45 h 145"/>
                  <a:gd name="T54" fmla="*/ 4 w 223"/>
                  <a:gd name="T55" fmla="*/ 45 h 145"/>
                  <a:gd name="T56" fmla="*/ 0 w 223"/>
                  <a:gd name="T57" fmla="*/ 58 h 145"/>
                  <a:gd name="T58" fmla="*/ 0 w 223"/>
                  <a:gd name="T59" fmla="*/ 66 h 145"/>
                  <a:gd name="T60" fmla="*/ 2 w 223"/>
                  <a:gd name="T61" fmla="*/ 72 h 145"/>
                  <a:gd name="T62" fmla="*/ 4 w 223"/>
                  <a:gd name="T63" fmla="*/ 75 h 145"/>
                  <a:gd name="T64" fmla="*/ 4 w 223"/>
                  <a:gd name="T65" fmla="*/ 75 h 145"/>
                  <a:gd name="T66" fmla="*/ 9 w 223"/>
                  <a:gd name="T67" fmla="*/ 77 h 145"/>
                  <a:gd name="T68" fmla="*/ 16 w 223"/>
                  <a:gd name="T69" fmla="*/ 80 h 145"/>
                  <a:gd name="T70" fmla="*/ 27 w 223"/>
                  <a:gd name="T71" fmla="*/ 84 h 145"/>
                  <a:gd name="T72" fmla="*/ 41 w 223"/>
                  <a:gd name="T73" fmla="*/ 91 h 145"/>
                  <a:gd name="T74" fmla="*/ 41 w 223"/>
                  <a:gd name="T75" fmla="*/ 91 h 145"/>
                  <a:gd name="T76" fmla="*/ 53 w 223"/>
                  <a:gd name="T77" fmla="*/ 101 h 145"/>
                  <a:gd name="T78" fmla="*/ 63 w 223"/>
                  <a:gd name="T79" fmla="*/ 112 h 145"/>
                  <a:gd name="T80" fmla="*/ 79 w 223"/>
                  <a:gd name="T81" fmla="*/ 131 h 145"/>
                  <a:gd name="T82" fmla="*/ 79 w 223"/>
                  <a:gd name="T83" fmla="*/ 131 h 145"/>
                  <a:gd name="T84" fmla="*/ 83 w 223"/>
                  <a:gd name="T85" fmla="*/ 135 h 145"/>
                  <a:gd name="T86" fmla="*/ 90 w 223"/>
                  <a:gd name="T87" fmla="*/ 138 h 145"/>
                  <a:gd name="T88" fmla="*/ 109 w 223"/>
                  <a:gd name="T89" fmla="*/ 142 h 145"/>
                  <a:gd name="T90" fmla="*/ 132 w 223"/>
                  <a:gd name="T91" fmla="*/ 145 h 145"/>
                  <a:gd name="T92" fmla="*/ 154 w 223"/>
                  <a:gd name="T93" fmla="*/ 145 h 145"/>
                  <a:gd name="T94" fmla="*/ 154 w 223"/>
                  <a:gd name="T95" fmla="*/ 145 h 145"/>
                  <a:gd name="T96" fmla="*/ 177 w 223"/>
                  <a:gd name="T97" fmla="*/ 143 h 145"/>
                  <a:gd name="T98" fmla="*/ 196 w 223"/>
                  <a:gd name="T99" fmla="*/ 142 h 145"/>
                  <a:gd name="T100" fmla="*/ 205 w 223"/>
                  <a:gd name="T101" fmla="*/ 140 h 145"/>
                  <a:gd name="T102" fmla="*/ 212 w 223"/>
                  <a:gd name="T103" fmla="*/ 136 h 145"/>
                  <a:gd name="T104" fmla="*/ 217 w 223"/>
                  <a:gd name="T105" fmla="*/ 133 h 145"/>
                  <a:gd name="T106" fmla="*/ 223 w 223"/>
                  <a:gd name="T107" fmla="*/ 129 h 145"/>
                  <a:gd name="T108" fmla="*/ 223 w 223"/>
                  <a:gd name="T109" fmla="*/ 129 h 145"/>
                  <a:gd name="T110" fmla="*/ 223 w 223"/>
                  <a:gd name="T111" fmla="*/ 124 h 145"/>
                  <a:gd name="T112" fmla="*/ 221 w 223"/>
                  <a:gd name="T113" fmla="*/ 117 h 145"/>
                  <a:gd name="T114" fmla="*/ 216 w 223"/>
                  <a:gd name="T115" fmla="*/ 112 h 145"/>
                  <a:gd name="T116" fmla="*/ 210 w 223"/>
                  <a:gd name="T117" fmla="*/ 107 h 145"/>
                  <a:gd name="T118" fmla="*/ 179 w 223"/>
                  <a:gd name="T119" fmla="*/ 84 h 145"/>
                  <a:gd name="T120" fmla="*/ 179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179" y="84"/>
                    </a:moveTo>
                    <a:lnTo>
                      <a:pt x="179" y="84"/>
                    </a:lnTo>
                    <a:lnTo>
                      <a:pt x="170" y="73"/>
                    </a:lnTo>
                    <a:lnTo>
                      <a:pt x="163" y="65"/>
                    </a:lnTo>
                    <a:lnTo>
                      <a:pt x="154" y="47"/>
                    </a:lnTo>
                    <a:lnTo>
                      <a:pt x="154" y="47"/>
                    </a:lnTo>
                    <a:lnTo>
                      <a:pt x="144" y="47"/>
                    </a:lnTo>
                    <a:lnTo>
                      <a:pt x="133" y="45"/>
                    </a:lnTo>
                    <a:lnTo>
                      <a:pt x="126" y="40"/>
                    </a:lnTo>
                    <a:lnTo>
                      <a:pt x="119" y="33"/>
                    </a:lnTo>
                    <a:lnTo>
                      <a:pt x="105" y="16"/>
                    </a:lnTo>
                    <a:lnTo>
                      <a:pt x="100" y="7"/>
                    </a:lnTo>
                    <a:lnTo>
                      <a:pt x="91" y="0"/>
                    </a:lnTo>
                    <a:lnTo>
                      <a:pt x="91" y="0"/>
                    </a:lnTo>
                    <a:lnTo>
                      <a:pt x="81" y="2"/>
                    </a:lnTo>
                    <a:lnTo>
                      <a:pt x="81" y="2"/>
                    </a:lnTo>
                    <a:lnTo>
                      <a:pt x="81" y="26"/>
                    </a:lnTo>
                    <a:lnTo>
                      <a:pt x="81" y="42"/>
                    </a:lnTo>
                    <a:lnTo>
                      <a:pt x="79" y="49"/>
                    </a:lnTo>
                    <a:lnTo>
                      <a:pt x="77" y="52"/>
                    </a:lnTo>
                    <a:lnTo>
                      <a:pt x="76" y="54"/>
                    </a:lnTo>
                    <a:lnTo>
                      <a:pt x="70" y="56"/>
                    </a:lnTo>
                    <a:lnTo>
                      <a:pt x="70" y="56"/>
                    </a:lnTo>
                    <a:lnTo>
                      <a:pt x="58" y="56"/>
                    </a:lnTo>
                    <a:lnTo>
                      <a:pt x="41" y="54"/>
                    </a:lnTo>
                    <a:lnTo>
                      <a:pt x="21" y="51"/>
                    </a:lnTo>
                    <a:lnTo>
                      <a:pt x="4" y="45"/>
                    </a:lnTo>
                    <a:lnTo>
                      <a:pt x="4" y="45"/>
                    </a:lnTo>
                    <a:lnTo>
                      <a:pt x="0" y="58"/>
                    </a:lnTo>
                    <a:lnTo>
                      <a:pt x="0" y="66"/>
                    </a:lnTo>
                    <a:lnTo>
                      <a:pt x="2" y="72"/>
                    </a:lnTo>
                    <a:lnTo>
                      <a:pt x="4" y="75"/>
                    </a:lnTo>
                    <a:lnTo>
                      <a:pt x="4" y="75"/>
                    </a:lnTo>
                    <a:lnTo>
                      <a:pt x="9" y="77"/>
                    </a:lnTo>
                    <a:lnTo>
                      <a:pt x="16" y="80"/>
                    </a:lnTo>
                    <a:lnTo>
                      <a:pt x="27" y="84"/>
                    </a:lnTo>
                    <a:lnTo>
                      <a:pt x="41" y="91"/>
                    </a:lnTo>
                    <a:lnTo>
                      <a:pt x="41" y="91"/>
                    </a:lnTo>
                    <a:lnTo>
                      <a:pt x="53" y="101"/>
                    </a:lnTo>
                    <a:lnTo>
                      <a:pt x="63" y="112"/>
                    </a:lnTo>
                    <a:lnTo>
                      <a:pt x="79" y="131"/>
                    </a:lnTo>
                    <a:lnTo>
                      <a:pt x="79" y="131"/>
                    </a:lnTo>
                    <a:lnTo>
                      <a:pt x="83" y="135"/>
                    </a:lnTo>
                    <a:lnTo>
                      <a:pt x="90" y="138"/>
                    </a:lnTo>
                    <a:lnTo>
                      <a:pt x="109" y="142"/>
                    </a:lnTo>
                    <a:lnTo>
                      <a:pt x="132" y="145"/>
                    </a:lnTo>
                    <a:lnTo>
                      <a:pt x="154" y="145"/>
                    </a:lnTo>
                    <a:lnTo>
                      <a:pt x="154" y="145"/>
                    </a:lnTo>
                    <a:lnTo>
                      <a:pt x="177" y="143"/>
                    </a:lnTo>
                    <a:lnTo>
                      <a:pt x="196" y="142"/>
                    </a:lnTo>
                    <a:lnTo>
                      <a:pt x="205" y="140"/>
                    </a:lnTo>
                    <a:lnTo>
                      <a:pt x="212" y="136"/>
                    </a:lnTo>
                    <a:lnTo>
                      <a:pt x="217" y="133"/>
                    </a:lnTo>
                    <a:lnTo>
                      <a:pt x="223" y="129"/>
                    </a:lnTo>
                    <a:lnTo>
                      <a:pt x="223" y="129"/>
                    </a:lnTo>
                    <a:lnTo>
                      <a:pt x="223" y="124"/>
                    </a:lnTo>
                    <a:lnTo>
                      <a:pt x="221" y="117"/>
                    </a:lnTo>
                    <a:lnTo>
                      <a:pt x="216" y="112"/>
                    </a:lnTo>
                    <a:lnTo>
                      <a:pt x="210" y="107"/>
                    </a:lnTo>
                    <a:lnTo>
                      <a:pt x="179" y="84"/>
                    </a:lnTo>
                    <a:lnTo>
                      <a:pt x="179"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 name="Freeform 35"/>
              <p:cNvSpPr>
                <a:spLocks/>
              </p:cNvSpPr>
              <p:nvPr/>
            </p:nvSpPr>
            <p:spPr bwMode="auto">
              <a:xfrm>
                <a:off x="1280" y="3351"/>
                <a:ext cx="31" cy="25"/>
              </a:xfrm>
              <a:custGeom>
                <a:avLst/>
                <a:gdLst>
                  <a:gd name="T0" fmla="*/ 63 w 63"/>
                  <a:gd name="T1" fmla="*/ 51 h 51"/>
                  <a:gd name="T2" fmla="*/ 63 w 63"/>
                  <a:gd name="T3" fmla="*/ 51 h 51"/>
                  <a:gd name="T4" fmla="*/ 62 w 63"/>
                  <a:gd name="T5" fmla="*/ 48 h 51"/>
                  <a:gd name="T6" fmla="*/ 62 w 63"/>
                  <a:gd name="T7" fmla="*/ 48 h 51"/>
                  <a:gd name="T8" fmla="*/ 55 w 63"/>
                  <a:gd name="T9" fmla="*/ 35 h 51"/>
                  <a:gd name="T10" fmla="*/ 46 w 63"/>
                  <a:gd name="T11" fmla="*/ 20 h 51"/>
                  <a:gd name="T12" fmla="*/ 39 w 63"/>
                  <a:gd name="T13" fmla="*/ 0 h 51"/>
                  <a:gd name="T14" fmla="*/ 39 w 63"/>
                  <a:gd name="T15" fmla="*/ 0 h 51"/>
                  <a:gd name="T16" fmla="*/ 28 w 63"/>
                  <a:gd name="T17" fmla="*/ 0 h 51"/>
                  <a:gd name="T18" fmla="*/ 0 w 63"/>
                  <a:gd name="T19" fmla="*/ 4 h 51"/>
                  <a:gd name="T20" fmla="*/ 0 w 63"/>
                  <a:gd name="T21" fmla="*/ 4 h 51"/>
                  <a:gd name="T22" fmla="*/ 9 w 63"/>
                  <a:gd name="T23" fmla="*/ 11 h 51"/>
                  <a:gd name="T24" fmla="*/ 14 w 63"/>
                  <a:gd name="T25" fmla="*/ 20 h 51"/>
                  <a:gd name="T26" fmla="*/ 28 w 63"/>
                  <a:gd name="T27" fmla="*/ 37 h 51"/>
                  <a:gd name="T28" fmla="*/ 35 w 63"/>
                  <a:gd name="T29" fmla="*/ 44 h 51"/>
                  <a:gd name="T30" fmla="*/ 42 w 63"/>
                  <a:gd name="T31" fmla="*/ 49 h 51"/>
                  <a:gd name="T32" fmla="*/ 53 w 63"/>
                  <a:gd name="T33" fmla="*/ 51 h 51"/>
                  <a:gd name="T34" fmla="*/ 63 w 63"/>
                  <a:gd name="T35" fmla="*/ 51 h 51"/>
                  <a:gd name="T36" fmla="*/ 63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63" y="51"/>
                    </a:moveTo>
                    <a:lnTo>
                      <a:pt x="63" y="51"/>
                    </a:lnTo>
                    <a:lnTo>
                      <a:pt x="62" y="48"/>
                    </a:lnTo>
                    <a:lnTo>
                      <a:pt x="62" y="48"/>
                    </a:lnTo>
                    <a:lnTo>
                      <a:pt x="55" y="35"/>
                    </a:lnTo>
                    <a:lnTo>
                      <a:pt x="46" y="20"/>
                    </a:lnTo>
                    <a:lnTo>
                      <a:pt x="39" y="0"/>
                    </a:lnTo>
                    <a:lnTo>
                      <a:pt x="39" y="0"/>
                    </a:lnTo>
                    <a:lnTo>
                      <a:pt x="28" y="0"/>
                    </a:lnTo>
                    <a:lnTo>
                      <a:pt x="0" y="4"/>
                    </a:lnTo>
                    <a:lnTo>
                      <a:pt x="0" y="4"/>
                    </a:lnTo>
                    <a:lnTo>
                      <a:pt x="9" y="11"/>
                    </a:lnTo>
                    <a:lnTo>
                      <a:pt x="14" y="20"/>
                    </a:lnTo>
                    <a:lnTo>
                      <a:pt x="28" y="37"/>
                    </a:lnTo>
                    <a:lnTo>
                      <a:pt x="35" y="44"/>
                    </a:lnTo>
                    <a:lnTo>
                      <a:pt x="42" y="49"/>
                    </a:lnTo>
                    <a:lnTo>
                      <a:pt x="53" y="51"/>
                    </a:lnTo>
                    <a:lnTo>
                      <a:pt x="63" y="51"/>
                    </a:lnTo>
                    <a:lnTo>
                      <a:pt x="63"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 name="Freeform 36"/>
              <p:cNvSpPr>
                <a:spLocks/>
              </p:cNvSpPr>
              <p:nvPr/>
            </p:nvSpPr>
            <p:spPr bwMode="auto">
              <a:xfrm>
                <a:off x="1236" y="3353"/>
                <a:ext cx="38" cy="27"/>
              </a:xfrm>
              <a:custGeom>
                <a:avLst/>
                <a:gdLst>
                  <a:gd name="T0" fmla="*/ 66 w 77"/>
                  <a:gd name="T1" fmla="*/ 54 h 54"/>
                  <a:gd name="T2" fmla="*/ 66 w 77"/>
                  <a:gd name="T3" fmla="*/ 54 h 54"/>
                  <a:gd name="T4" fmla="*/ 72 w 77"/>
                  <a:gd name="T5" fmla="*/ 52 h 54"/>
                  <a:gd name="T6" fmla="*/ 73 w 77"/>
                  <a:gd name="T7" fmla="*/ 50 h 54"/>
                  <a:gd name="T8" fmla="*/ 75 w 77"/>
                  <a:gd name="T9" fmla="*/ 47 h 54"/>
                  <a:gd name="T10" fmla="*/ 77 w 77"/>
                  <a:gd name="T11" fmla="*/ 40 h 54"/>
                  <a:gd name="T12" fmla="*/ 77 w 77"/>
                  <a:gd name="T13" fmla="*/ 24 h 54"/>
                  <a:gd name="T14" fmla="*/ 77 w 77"/>
                  <a:gd name="T15" fmla="*/ 0 h 54"/>
                  <a:gd name="T16" fmla="*/ 77 w 77"/>
                  <a:gd name="T17" fmla="*/ 0 h 54"/>
                  <a:gd name="T18" fmla="*/ 56 w 77"/>
                  <a:gd name="T19" fmla="*/ 3 h 54"/>
                  <a:gd name="T20" fmla="*/ 33 w 77"/>
                  <a:gd name="T21" fmla="*/ 8 h 54"/>
                  <a:gd name="T22" fmla="*/ 16 w 77"/>
                  <a:gd name="T23" fmla="*/ 17 h 54"/>
                  <a:gd name="T24" fmla="*/ 9 w 77"/>
                  <a:gd name="T25" fmla="*/ 21 h 54"/>
                  <a:gd name="T26" fmla="*/ 3 w 77"/>
                  <a:gd name="T27" fmla="*/ 26 h 54"/>
                  <a:gd name="T28" fmla="*/ 3 w 77"/>
                  <a:gd name="T29" fmla="*/ 26 h 54"/>
                  <a:gd name="T30" fmla="*/ 0 w 77"/>
                  <a:gd name="T31" fmla="*/ 43 h 54"/>
                  <a:gd name="T32" fmla="*/ 0 w 77"/>
                  <a:gd name="T33" fmla="*/ 43 h 54"/>
                  <a:gd name="T34" fmla="*/ 17 w 77"/>
                  <a:gd name="T35" fmla="*/ 49 h 54"/>
                  <a:gd name="T36" fmla="*/ 37 w 77"/>
                  <a:gd name="T37" fmla="*/ 52 h 54"/>
                  <a:gd name="T38" fmla="*/ 54 w 77"/>
                  <a:gd name="T39" fmla="*/ 54 h 54"/>
                  <a:gd name="T40" fmla="*/ 66 w 77"/>
                  <a:gd name="T41" fmla="*/ 54 h 54"/>
                  <a:gd name="T42" fmla="*/ 66 w 77"/>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54">
                    <a:moveTo>
                      <a:pt x="66" y="54"/>
                    </a:moveTo>
                    <a:lnTo>
                      <a:pt x="66" y="54"/>
                    </a:lnTo>
                    <a:lnTo>
                      <a:pt x="72" y="52"/>
                    </a:lnTo>
                    <a:lnTo>
                      <a:pt x="73" y="50"/>
                    </a:lnTo>
                    <a:lnTo>
                      <a:pt x="75" y="47"/>
                    </a:lnTo>
                    <a:lnTo>
                      <a:pt x="77" y="40"/>
                    </a:lnTo>
                    <a:lnTo>
                      <a:pt x="77" y="24"/>
                    </a:lnTo>
                    <a:lnTo>
                      <a:pt x="77" y="0"/>
                    </a:lnTo>
                    <a:lnTo>
                      <a:pt x="77" y="0"/>
                    </a:lnTo>
                    <a:lnTo>
                      <a:pt x="56" y="3"/>
                    </a:lnTo>
                    <a:lnTo>
                      <a:pt x="33" y="8"/>
                    </a:lnTo>
                    <a:lnTo>
                      <a:pt x="16" y="17"/>
                    </a:lnTo>
                    <a:lnTo>
                      <a:pt x="9" y="21"/>
                    </a:lnTo>
                    <a:lnTo>
                      <a:pt x="3" y="26"/>
                    </a:lnTo>
                    <a:lnTo>
                      <a:pt x="3" y="26"/>
                    </a:lnTo>
                    <a:lnTo>
                      <a:pt x="0" y="43"/>
                    </a:lnTo>
                    <a:lnTo>
                      <a:pt x="0" y="43"/>
                    </a:lnTo>
                    <a:lnTo>
                      <a:pt x="17" y="49"/>
                    </a:lnTo>
                    <a:lnTo>
                      <a:pt x="37" y="52"/>
                    </a:lnTo>
                    <a:lnTo>
                      <a:pt x="54" y="54"/>
                    </a:lnTo>
                    <a:lnTo>
                      <a:pt x="66" y="54"/>
                    </a:lnTo>
                    <a:lnTo>
                      <a:pt x="66"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Freeform 37"/>
              <p:cNvSpPr>
                <a:spLocks/>
              </p:cNvSpPr>
              <p:nvPr/>
            </p:nvSpPr>
            <p:spPr bwMode="auto">
              <a:xfrm>
                <a:off x="1010" y="2812"/>
                <a:ext cx="299" cy="568"/>
              </a:xfrm>
              <a:custGeom>
                <a:avLst/>
                <a:gdLst>
                  <a:gd name="T0" fmla="*/ 296 w 597"/>
                  <a:gd name="T1" fmla="*/ 339 h 1136"/>
                  <a:gd name="T2" fmla="*/ 328 w 597"/>
                  <a:gd name="T3" fmla="*/ 457 h 1136"/>
                  <a:gd name="T4" fmla="*/ 343 w 597"/>
                  <a:gd name="T5" fmla="*/ 553 h 1136"/>
                  <a:gd name="T6" fmla="*/ 371 w 597"/>
                  <a:gd name="T7" fmla="*/ 613 h 1136"/>
                  <a:gd name="T8" fmla="*/ 382 w 597"/>
                  <a:gd name="T9" fmla="*/ 655 h 1136"/>
                  <a:gd name="T10" fmla="*/ 387 w 597"/>
                  <a:gd name="T11" fmla="*/ 753 h 1136"/>
                  <a:gd name="T12" fmla="*/ 401 w 597"/>
                  <a:gd name="T13" fmla="*/ 875 h 1136"/>
                  <a:gd name="T14" fmla="*/ 412 w 597"/>
                  <a:gd name="T15" fmla="*/ 940 h 1136"/>
                  <a:gd name="T16" fmla="*/ 406 w 597"/>
                  <a:gd name="T17" fmla="*/ 985 h 1136"/>
                  <a:gd name="T18" fmla="*/ 440 w 597"/>
                  <a:gd name="T19" fmla="*/ 1041 h 1136"/>
                  <a:gd name="T20" fmla="*/ 438 w 597"/>
                  <a:gd name="T21" fmla="*/ 1083 h 1136"/>
                  <a:gd name="T22" fmla="*/ 457 w 597"/>
                  <a:gd name="T23" fmla="*/ 1124 h 1136"/>
                  <a:gd name="T24" fmla="*/ 532 w 597"/>
                  <a:gd name="T25" fmla="*/ 1083 h 1136"/>
                  <a:gd name="T26" fmla="*/ 585 w 597"/>
                  <a:gd name="T27" fmla="*/ 1089 h 1136"/>
                  <a:gd name="T28" fmla="*/ 594 w 597"/>
                  <a:gd name="T29" fmla="*/ 1062 h 1136"/>
                  <a:gd name="T30" fmla="*/ 590 w 597"/>
                  <a:gd name="T31" fmla="*/ 1040 h 1136"/>
                  <a:gd name="T32" fmla="*/ 566 w 597"/>
                  <a:gd name="T33" fmla="*/ 1020 h 1136"/>
                  <a:gd name="T34" fmla="*/ 566 w 597"/>
                  <a:gd name="T35" fmla="*/ 996 h 1136"/>
                  <a:gd name="T36" fmla="*/ 590 w 597"/>
                  <a:gd name="T37" fmla="*/ 947 h 1136"/>
                  <a:gd name="T38" fmla="*/ 571 w 597"/>
                  <a:gd name="T39" fmla="*/ 900 h 1136"/>
                  <a:gd name="T40" fmla="*/ 562 w 597"/>
                  <a:gd name="T41" fmla="*/ 676 h 1136"/>
                  <a:gd name="T42" fmla="*/ 536 w 597"/>
                  <a:gd name="T43" fmla="*/ 649 h 1136"/>
                  <a:gd name="T44" fmla="*/ 524 w 597"/>
                  <a:gd name="T45" fmla="*/ 630 h 1136"/>
                  <a:gd name="T46" fmla="*/ 520 w 597"/>
                  <a:gd name="T47" fmla="*/ 571 h 1136"/>
                  <a:gd name="T48" fmla="*/ 532 w 597"/>
                  <a:gd name="T49" fmla="*/ 501 h 1136"/>
                  <a:gd name="T50" fmla="*/ 520 w 597"/>
                  <a:gd name="T51" fmla="*/ 341 h 1136"/>
                  <a:gd name="T52" fmla="*/ 506 w 597"/>
                  <a:gd name="T53" fmla="*/ 236 h 1136"/>
                  <a:gd name="T54" fmla="*/ 501 w 597"/>
                  <a:gd name="T55" fmla="*/ 117 h 1136"/>
                  <a:gd name="T56" fmla="*/ 462 w 597"/>
                  <a:gd name="T57" fmla="*/ 21 h 1136"/>
                  <a:gd name="T58" fmla="*/ 25 w 597"/>
                  <a:gd name="T59" fmla="*/ 224 h 1136"/>
                  <a:gd name="T60" fmla="*/ 25 w 597"/>
                  <a:gd name="T61" fmla="*/ 437 h 1136"/>
                  <a:gd name="T62" fmla="*/ 27 w 597"/>
                  <a:gd name="T63" fmla="*/ 543 h 1136"/>
                  <a:gd name="T64" fmla="*/ 32 w 597"/>
                  <a:gd name="T65" fmla="*/ 646 h 1136"/>
                  <a:gd name="T66" fmla="*/ 18 w 597"/>
                  <a:gd name="T67" fmla="*/ 648 h 1136"/>
                  <a:gd name="T68" fmla="*/ 18 w 597"/>
                  <a:gd name="T69" fmla="*/ 674 h 1136"/>
                  <a:gd name="T70" fmla="*/ 20 w 597"/>
                  <a:gd name="T71" fmla="*/ 728 h 1136"/>
                  <a:gd name="T72" fmla="*/ 23 w 597"/>
                  <a:gd name="T73" fmla="*/ 851 h 1136"/>
                  <a:gd name="T74" fmla="*/ 21 w 597"/>
                  <a:gd name="T75" fmla="*/ 917 h 1136"/>
                  <a:gd name="T76" fmla="*/ 0 w 597"/>
                  <a:gd name="T77" fmla="*/ 940 h 1136"/>
                  <a:gd name="T78" fmla="*/ 27 w 597"/>
                  <a:gd name="T79" fmla="*/ 994 h 1136"/>
                  <a:gd name="T80" fmla="*/ 13 w 597"/>
                  <a:gd name="T81" fmla="*/ 1022 h 1136"/>
                  <a:gd name="T82" fmla="*/ 14 w 597"/>
                  <a:gd name="T83" fmla="*/ 1110 h 1136"/>
                  <a:gd name="T84" fmla="*/ 62 w 597"/>
                  <a:gd name="T85" fmla="*/ 1111 h 1136"/>
                  <a:gd name="T86" fmla="*/ 95 w 597"/>
                  <a:gd name="T87" fmla="*/ 1117 h 1136"/>
                  <a:gd name="T88" fmla="*/ 123 w 597"/>
                  <a:gd name="T89" fmla="*/ 1136 h 1136"/>
                  <a:gd name="T90" fmla="*/ 140 w 597"/>
                  <a:gd name="T91" fmla="*/ 1108 h 1136"/>
                  <a:gd name="T92" fmla="*/ 147 w 597"/>
                  <a:gd name="T93" fmla="*/ 1057 h 1136"/>
                  <a:gd name="T94" fmla="*/ 172 w 597"/>
                  <a:gd name="T95" fmla="*/ 1001 h 1136"/>
                  <a:gd name="T96" fmla="*/ 165 w 597"/>
                  <a:gd name="T97" fmla="*/ 971 h 1136"/>
                  <a:gd name="T98" fmla="*/ 175 w 597"/>
                  <a:gd name="T99" fmla="*/ 924 h 1136"/>
                  <a:gd name="T100" fmla="*/ 193 w 597"/>
                  <a:gd name="T101" fmla="*/ 800 h 1136"/>
                  <a:gd name="T102" fmla="*/ 191 w 597"/>
                  <a:gd name="T103" fmla="*/ 676 h 1136"/>
                  <a:gd name="T104" fmla="*/ 191 w 597"/>
                  <a:gd name="T105" fmla="*/ 604 h 1136"/>
                  <a:gd name="T106" fmla="*/ 207 w 597"/>
                  <a:gd name="T107" fmla="*/ 459 h 1136"/>
                  <a:gd name="T108" fmla="*/ 228 w 597"/>
                  <a:gd name="T109" fmla="*/ 306 h 1136"/>
                  <a:gd name="T110" fmla="*/ 249 w 597"/>
                  <a:gd name="T111" fmla="*/ 245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97" h="1136">
                    <a:moveTo>
                      <a:pt x="279" y="220"/>
                    </a:moveTo>
                    <a:lnTo>
                      <a:pt x="279" y="220"/>
                    </a:lnTo>
                    <a:lnTo>
                      <a:pt x="284" y="234"/>
                    </a:lnTo>
                    <a:lnTo>
                      <a:pt x="286" y="252"/>
                    </a:lnTo>
                    <a:lnTo>
                      <a:pt x="291" y="296"/>
                    </a:lnTo>
                    <a:lnTo>
                      <a:pt x="296" y="339"/>
                    </a:lnTo>
                    <a:lnTo>
                      <a:pt x="300" y="359"/>
                    </a:lnTo>
                    <a:lnTo>
                      <a:pt x="301" y="374"/>
                    </a:lnTo>
                    <a:lnTo>
                      <a:pt x="301" y="374"/>
                    </a:lnTo>
                    <a:lnTo>
                      <a:pt x="308" y="397"/>
                    </a:lnTo>
                    <a:lnTo>
                      <a:pt x="315" y="418"/>
                    </a:lnTo>
                    <a:lnTo>
                      <a:pt x="328" y="457"/>
                    </a:lnTo>
                    <a:lnTo>
                      <a:pt x="333" y="474"/>
                    </a:lnTo>
                    <a:lnTo>
                      <a:pt x="338" y="492"/>
                    </a:lnTo>
                    <a:lnTo>
                      <a:pt x="342" y="509"/>
                    </a:lnTo>
                    <a:lnTo>
                      <a:pt x="342" y="527"/>
                    </a:lnTo>
                    <a:lnTo>
                      <a:pt x="342" y="527"/>
                    </a:lnTo>
                    <a:lnTo>
                      <a:pt x="343" y="553"/>
                    </a:lnTo>
                    <a:lnTo>
                      <a:pt x="347" y="572"/>
                    </a:lnTo>
                    <a:lnTo>
                      <a:pt x="350" y="586"/>
                    </a:lnTo>
                    <a:lnTo>
                      <a:pt x="356" y="597"/>
                    </a:lnTo>
                    <a:lnTo>
                      <a:pt x="361" y="604"/>
                    </a:lnTo>
                    <a:lnTo>
                      <a:pt x="366" y="609"/>
                    </a:lnTo>
                    <a:lnTo>
                      <a:pt x="371" y="613"/>
                    </a:lnTo>
                    <a:lnTo>
                      <a:pt x="375" y="618"/>
                    </a:lnTo>
                    <a:lnTo>
                      <a:pt x="375" y="618"/>
                    </a:lnTo>
                    <a:lnTo>
                      <a:pt x="380" y="627"/>
                    </a:lnTo>
                    <a:lnTo>
                      <a:pt x="384" y="632"/>
                    </a:lnTo>
                    <a:lnTo>
                      <a:pt x="384" y="641"/>
                    </a:lnTo>
                    <a:lnTo>
                      <a:pt x="382" y="655"/>
                    </a:lnTo>
                    <a:lnTo>
                      <a:pt x="382" y="655"/>
                    </a:lnTo>
                    <a:lnTo>
                      <a:pt x="380" y="676"/>
                    </a:lnTo>
                    <a:lnTo>
                      <a:pt x="382" y="700"/>
                    </a:lnTo>
                    <a:lnTo>
                      <a:pt x="384" y="726"/>
                    </a:lnTo>
                    <a:lnTo>
                      <a:pt x="387" y="753"/>
                    </a:lnTo>
                    <a:lnTo>
                      <a:pt x="387" y="753"/>
                    </a:lnTo>
                    <a:lnTo>
                      <a:pt x="389" y="781"/>
                    </a:lnTo>
                    <a:lnTo>
                      <a:pt x="391" y="812"/>
                    </a:lnTo>
                    <a:lnTo>
                      <a:pt x="394" y="845"/>
                    </a:lnTo>
                    <a:lnTo>
                      <a:pt x="398" y="861"/>
                    </a:lnTo>
                    <a:lnTo>
                      <a:pt x="401" y="875"/>
                    </a:lnTo>
                    <a:lnTo>
                      <a:pt x="401" y="875"/>
                    </a:lnTo>
                    <a:lnTo>
                      <a:pt x="413" y="910"/>
                    </a:lnTo>
                    <a:lnTo>
                      <a:pt x="415" y="919"/>
                    </a:lnTo>
                    <a:lnTo>
                      <a:pt x="413" y="929"/>
                    </a:lnTo>
                    <a:lnTo>
                      <a:pt x="413" y="929"/>
                    </a:lnTo>
                    <a:lnTo>
                      <a:pt x="413" y="936"/>
                    </a:lnTo>
                    <a:lnTo>
                      <a:pt x="412" y="940"/>
                    </a:lnTo>
                    <a:lnTo>
                      <a:pt x="406" y="947"/>
                    </a:lnTo>
                    <a:lnTo>
                      <a:pt x="405" y="956"/>
                    </a:lnTo>
                    <a:lnTo>
                      <a:pt x="403" y="963"/>
                    </a:lnTo>
                    <a:lnTo>
                      <a:pt x="405" y="970"/>
                    </a:lnTo>
                    <a:lnTo>
                      <a:pt x="405" y="970"/>
                    </a:lnTo>
                    <a:lnTo>
                      <a:pt x="406" y="985"/>
                    </a:lnTo>
                    <a:lnTo>
                      <a:pt x="410" y="996"/>
                    </a:lnTo>
                    <a:lnTo>
                      <a:pt x="417" y="1008"/>
                    </a:lnTo>
                    <a:lnTo>
                      <a:pt x="429" y="1024"/>
                    </a:lnTo>
                    <a:lnTo>
                      <a:pt x="429" y="1024"/>
                    </a:lnTo>
                    <a:lnTo>
                      <a:pt x="434" y="1034"/>
                    </a:lnTo>
                    <a:lnTo>
                      <a:pt x="440" y="1041"/>
                    </a:lnTo>
                    <a:lnTo>
                      <a:pt x="441" y="1050"/>
                    </a:lnTo>
                    <a:lnTo>
                      <a:pt x="441" y="1055"/>
                    </a:lnTo>
                    <a:lnTo>
                      <a:pt x="441" y="1066"/>
                    </a:lnTo>
                    <a:lnTo>
                      <a:pt x="438" y="1073"/>
                    </a:lnTo>
                    <a:lnTo>
                      <a:pt x="438" y="1073"/>
                    </a:lnTo>
                    <a:lnTo>
                      <a:pt x="438" y="1083"/>
                    </a:lnTo>
                    <a:lnTo>
                      <a:pt x="440" y="1094"/>
                    </a:lnTo>
                    <a:lnTo>
                      <a:pt x="445" y="1113"/>
                    </a:lnTo>
                    <a:lnTo>
                      <a:pt x="445" y="1113"/>
                    </a:lnTo>
                    <a:lnTo>
                      <a:pt x="448" y="1118"/>
                    </a:lnTo>
                    <a:lnTo>
                      <a:pt x="452" y="1122"/>
                    </a:lnTo>
                    <a:lnTo>
                      <a:pt x="457" y="1124"/>
                    </a:lnTo>
                    <a:lnTo>
                      <a:pt x="462" y="1124"/>
                    </a:lnTo>
                    <a:lnTo>
                      <a:pt x="462" y="1124"/>
                    </a:lnTo>
                    <a:lnTo>
                      <a:pt x="476" y="1118"/>
                    </a:lnTo>
                    <a:lnTo>
                      <a:pt x="499" y="1104"/>
                    </a:lnTo>
                    <a:lnTo>
                      <a:pt x="532" y="1083"/>
                    </a:lnTo>
                    <a:lnTo>
                      <a:pt x="532" y="1083"/>
                    </a:lnTo>
                    <a:lnTo>
                      <a:pt x="536" y="1085"/>
                    </a:lnTo>
                    <a:lnTo>
                      <a:pt x="548" y="1087"/>
                    </a:lnTo>
                    <a:lnTo>
                      <a:pt x="548" y="1087"/>
                    </a:lnTo>
                    <a:lnTo>
                      <a:pt x="567" y="1089"/>
                    </a:lnTo>
                    <a:lnTo>
                      <a:pt x="585" y="1089"/>
                    </a:lnTo>
                    <a:lnTo>
                      <a:pt x="585" y="1089"/>
                    </a:lnTo>
                    <a:lnTo>
                      <a:pt x="587" y="1089"/>
                    </a:lnTo>
                    <a:lnTo>
                      <a:pt x="590" y="1085"/>
                    </a:lnTo>
                    <a:lnTo>
                      <a:pt x="595" y="1076"/>
                    </a:lnTo>
                    <a:lnTo>
                      <a:pt x="597" y="1068"/>
                    </a:lnTo>
                    <a:lnTo>
                      <a:pt x="597" y="1064"/>
                    </a:lnTo>
                    <a:lnTo>
                      <a:pt x="594" y="1062"/>
                    </a:lnTo>
                    <a:lnTo>
                      <a:pt x="594" y="1062"/>
                    </a:lnTo>
                    <a:lnTo>
                      <a:pt x="592" y="1062"/>
                    </a:lnTo>
                    <a:lnTo>
                      <a:pt x="590" y="1061"/>
                    </a:lnTo>
                    <a:lnTo>
                      <a:pt x="590" y="1054"/>
                    </a:lnTo>
                    <a:lnTo>
                      <a:pt x="592" y="1045"/>
                    </a:lnTo>
                    <a:lnTo>
                      <a:pt x="590" y="1040"/>
                    </a:lnTo>
                    <a:lnTo>
                      <a:pt x="588" y="1033"/>
                    </a:lnTo>
                    <a:lnTo>
                      <a:pt x="588" y="1033"/>
                    </a:lnTo>
                    <a:lnTo>
                      <a:pt x="587" y="1027"/>
                    </a:lnTo>
                    <a:lnTo>
                      <a:pt x="581" y="1026"/>
                    </a:lnTo>
                    <a:lnTo>
                      <a:pt x="571" y="1022"/>
                    </a:lnTo>
                    <a:lnTo>
                      <a:pt x="566" y="1020"/>
                    </a:lnTo>
                    <a:lnTo>
                      <a:pt x="560" y="1019"/>
                    </a:lnTo>
                    <a:lnTo>
                      <a:pt x="559" y="1015"/>
                    </a:lnTo>
                    <a:lnTo>
                      <a:pt x="559" y="1010"/>
                    </a:lnTo>
                    <a:lnTo>
                      <a:pt x="559" y="1010"/>
                    </a:lnTo>
                    <a:lnTo>
                      <a:pt x="560" y="1003"/>
                    </a:lnTo>
                    <a:lnTo>
                      <a:pt x="566" y="996"/>
                    </a:lnTo>
                    <a:lnTo>
                      <a:pt x="580" y="978"/>
                    </a:lnTo>
                    <a:lnTo>
                      <a:pt x="585" y="971"/>
                    </a:lnTo>
                    <a:lnTo>
                      <a:pt x="590" y="963"/>
                    </a:lnTo>
                    <a:lnTo>
                      <a:pt x="592" y="954"/>
                    </a:lnTo>
                    <a:lnTo>
                      <a:pt x="590" y="947"/>
                    </a:lnTo>
                    <a:lnTo>
                      <a:pt x="590" y="947"/>
                    </a:lnTo>
                    <a:lnTo>
                      <a:pt x="583" y="935"/>
                    </a:lnTo>
                    <a:lnTo>
                      <a:pt x="578" y="924"/>
                    </a:lnTo>
                    <a:lnTo>
                      <a:pt x="573" y="914"/>
                    </a:lnTo>
                    <a:lnTo>
                      <a:pt x="571" y="908"/>
                    </a:lnTo>
                    <a:lnTo>
                      <a:pt x="571" y="900"/>
                    </a:lnTo>
                    <a:lnTo>
                      <a:pt x="571" y="900"/>
                    </a:lnTo>
                    <a:lnTo>
                      <a:pt x="571" y="872"/>
                    </a:lnTo>
                    <a:lnTo>
                      <a:pt x="569" y="826"/>
                    </a:lnTo>
                    <a:lnTo>
                      <a:pt x="566" y="716"/>
                    </a:lnTo>
                    <a:lnTo>
                      <a:pt x="566" y="716"/>
                    </a:lnTo>
                    <a:lnTo>
                      <a:pt x="564" y="693"/>
                    </a:lnTo>
                    <a:lnTo>
                      <a:pt x="562" y="676"/>
                    </a:lnTo>
                    <a:lnTo>
                      <a:pt x="557" y="663"/>
                    </a:lnTo>
                    <a:lnTo>
                      <a:pt x="553" y="655"/>
                    </a:lnTo>
                    <a:lnTo>
                      <a:pt x="548" y="651"/>
                    </a:lnTo>
                    <a:lnTo>
                      <a:pt x="543" y="648"/>
                    </a:lnTo>
                    <a:lnTo>
                      <a:pt x="539" y="648"/>
                    </a:lnTo>
                    <a:lnTo>
                      <a:pt x="536" y="649"/>
                    </a:lnTo>
                    <a:lnTo>
                      <a:pt x="536" y="649"/>
                    </a:lnTo>
                    <a:lnTo>
                      <a:pt x="534" y="649"/>
                    </a:lnTo>
                    <a:lnTo>
                      <a:pt x="532" y="648"/>
                    </a:lnTo>
                    <a:lnTo>
                      <a:pt x="529" y="646"/>
                    </a:lnTo>
                    <a:lnTo>
                      <a:pt x="527" y="642"/>
                    </a:lnTo>
                    <a:lnTo>
                      <a:pt x="524" y="630"/>
                    </a:lnTo>
                    <a:lnTo>
                      <a:pt x="524" y="614"/>
                    </a:lnTo>
                    <a:lnTo>
                      <a:pt x="524" y="614"/>
                    </a:lnTo>
                    <a:lnTo>
                      <a:pt x="525" y="586"/>
                    </a:lnTo>
                    <a:lnTo>
                      <a:pt x="524" y="578"/>
                    </a:lnTo>
                    <a:lnTo>
                      <a:pt x="520" y="571"/>
                    </a:lnTo>
                    <a:lnTo>
                      <a:pt x="520" y="571"/>
                    </a:lnTo>
                    <a:lnTo>
                      <a:pt x="518" y="565"/>
                    </a:lnTo>
                    <a:lnTo>
                      <a:pt x="518" y="558"/>
                    </a:lnTo>
                    <a:lnTo>
                      <a:pt x="524" y="537"/>
                    </a:lnTo>
                    <a:lnTo>
                      <a:pt x="531" y="516"/>
                    </a:lnTo>
                    <a:lnTo>
                      <a:pt x="532" y="508"/>
                    </a:lnTo>
                    <a:lnTo>
                      <a:pt x="532" y="501"/>
                    </a:lnTo>
                    <a:lnTo>
                      <a:pt x="532" y="501"/>
                    </a:lnTo>
                    <a:lnTo>
                      <a:pt x="531" y="480"/>
                    </a:lnTo>
                    <a:lnTo>
                      <a:pt x="527" y="443"/>
                    </a:lnTo>
                    <a:lnTo>
                      <a:pt x="522" y="395"/>
                    </a:lnTo>
                    <a:lnTo>
                      <a:pt x="520" y="369"/>
                    </a:lnTo>
                    <a:lnTo>
                      <a:pt x="520" y="341"/>
                    </a:lnTo>
                    <a:lnTo>
                      <a:pt x="520" y="341"/>
                    </a:lnTo>
                    <a:lnTo>
                      <a:pt x="518" y="317"/>
                    </a:lnTo>
                    <a:lnTo>
                      <a:pt x="517" y="297"/>
                    </a:lnTo>
                    <a:lnTo>
                      <a:pt x="511" y="269"/>
                    </a:lnTo>
                    <a:lnTo>
                      <a:pt x="506" y="247"/>
                    </a:lnTo>
                    <a:lnTo>
                      <a:pt x="506" y="236"/>
                    </a:lnTo>
                    <a:lnTo>
                      <a:pt x="506" y="220"/>
                    </a:lnTo>
                    <a:lnTo>
                      <a:pt x="506" y="220"/>
                    </a:lnTo>
                    <a:lnTo>
                      <a:pt x="508" y="189"/>
                    </a:lnTo>
                    <a:lnTo>
                      <a:pt x="506" y="154"/>
                    </a:lnTo>
                    <a:lnTo>
                      <a:pt x="504" y="135"/>
                    </a:lnTo>
                    <a:lnTo>
                      <a:pt x="501" y="117"/>
                    </a:lnTo>
                    <a:lnTo>
                      <a:pt x="497" y="98"/>
                    </a:lnTo>
                    <a:lnTo>
                      <a:pt x="492" y="79"/>
                    </a:lnTo>
                    <a:lnTo>
                      <a:pt x="492" y="79"/>
                    </a:lnTo>
                    <a:lnTo>
                      <a:pt x="485" y="61"/>
                    </a:lnTo>
                    <a:lnTo>
                      <a:pt x="478" y="45"/>
                    </a:lnTo>
                    <a:lnTo>
                      <a:pt x="462" y="21"/>
                    </a:lnTo>
                    <a:lnTo>
                      <a:pt x="452" y="5"/>
                    </a:lnTo>
                    <a:lnTo>
                      <a:pt x="447" y="0"/>
                    </a:lnTo>
                    <a:lnTo>
                      <a:pt x="21" y="28"/>
                    </a:lnTo>
                    <a:lnTo>
                      <a:pt x="21" y="28"/>
                    </a:lnTo>
                    <a:lnTo>
                      <a:pt x="23" y="114"/>
                    </a:lnTo>
                    <a:lnTo>
                      <a:pt x="25" y="224"/>
                    </a:lnTo>
                    <a:lnTo>
                      <a:pt x="25" y="224"/>
                    </a:lnTo>
                    <a:lnTo>
                      <a:pt x="27" y="247"/>
                    </a:lnTo>
                    <a:lnTo>
                      <a:pt x="25" y="269"/>
                    </a:lnTo>
                    <a:lnTo>
                      <a:pt x="25" y="339"/>
                    </a:lnTo>
                    <a:lnTo>
                      <a:pt x="25" y="339"/>
                    </a:lnTo>
                    <a:lnTo>
                      <a:pt x="25" y="437"/>
                    </a:lnTo>
                    <a:lnTo>
                      <a:pt x="25" y="476"/>
                    </a:lnTo>
                    <a:lnTo>
                      <a:pt x="25" y="502"/>
                    </a:lnTo>
                    <a:lnTo>
                      <a:pt x="25" y="502"/>
                    </a:lnTo>
                    <a:lnTo>
                      <a:pt x="23" y="511"/>
                    </a:lnTo>
                    <a:lnTo>
                      <a:pt x="25" y="522"/>
                    </a:lnTo>
                    <a:lnTo>
                      <a:pt x="27" y="543"/>
                    </a:lnTo>
                    <a:lnTo>
                      <a:pt x="30" y="567"/>
                    </a:lnTo>
                    <a:lnTo>
                      <a:pt x="34" y="593"/>
                    </a:lnTo>
                    <a:lnTo>
                      <a:pt x="34" y="593"/>
                    </a:lnTo>
                    <a:lnTo>
                      <a:pt x="34" y="618"/>
                    </a:lnTo>
                    <a:lnTo>
                      <a:pt x="34" y="637"/>
                    </a:lnTo>
                    <a:lnTo>
                      <a:pt x="32" y="646"/>
                    </a:lnTo>
                    <a:lnTo>
                      <a:pt x="30" y="648"/>
                    </a:lnTo>
                    <a:lnTo>
                      <a:pt x="27" y="646"/>
                    </a:lnTo>
                    <a:lnTo>
                      <a:pt x="27" y="646"/>
                    </a:lnTo>
                    <a:lnTo>
                      <a:pt x="25" y="644"/>
                    </a:lnTo>
                    <a:lnTo>
                      <a:pt x="21" y="646"/>
                    </a:lnTo>
                    <a:lnTo>
                      <a:pt x="18" y="648"/>
                    </a:lnTo>
                    <a:lnTo>
                      <a:pt x="16" y="651"/>
                    </a:lnTo>
                    <a:lnTo>
                      <a:pt x="14" y="656"/>
                    </a:lnTo>
                    <a:lnTo>
                      <a:pt x="14" y="662"/>
                    </a:lnTo>
                    <a:lnTo>
                      <a:pt x="16" y="669"/>
                    </a:lnTo>
                    <a:lnTo>
                      <a:pt x="18" y="674"/>
                    </a:lnTo>
                    <a:lnTo>
                      <a:pt x="18" y="674"/>
                    </a:lnTo>
                    <a:lnTo>
                      <a:pt x="23" y="683"/>
                    </a:lnTo>
                    <a:lnTo>
                      <a:pt x="23" y="691"/>
                    </a:lnTo>
                    <a:lnTo>
                      <a:pt x="21" y="700"/>
                    </a:lnTo>
                    <a:lnTo>
                      <a:pt x="21" y="712"/>
                    </a:lnTo>
                    <a:lnTo>
                      <a:pt x="21" y="712"/>
                    </a:lnTo>
                    <a:lnTo>
                      <a:pt x="20" y="728"/>
                    </a:lnTo>
                    <a:lnTo>
                      <a:pt x="18" y="744"/>
                    </a:lnTo>
                    <a:lnTo>
                      <a:pt x="16" y="767"/>
                    </a:lnTo>
                    <a:lnTo>
                      <a:pt x="16" y="796"/>
                    </a:lnTo>
                    <a:lnTo>
                      <a:pt x="16" y="796"/>
                    </a:lnTo>
                    <a:lnTo>
                      <a:pt x="20" y="826"/>
                    </a:lnTo>
                    <a:lnTo>
                      <a:pt x="23" y="851"/>
                    </a:lnTo>
                    <a:lnTo>
                      <a:pt x="28" y="873"/>
                    </a:lnTo>
                    <a:lnTo>
                      <a:pt x="30" y="898"/>
                    </a:lnTo>
                    <a:lnTo>
                      <a:pt x="30" y="898"/>
                    </a:lnTo>
                    <a:lnTo>
                      <a:pt x="30" y="907"/>
                    </a:lnTo>
                    <a:lnTo>
                      <a:pt x="27" y="914"/>
                    </a:lnTo>
                    <a:lnTo>
                      <a:pt x="21" y="917"/>
                    </a:lnTo>
                    <a:lnTo>
                      <a:pt x="16" y="919"/>
                    </a:lnTo>
                    <a:lnTo>
                      <a:pt x="11" y="922"/>
                    </a:lnTo>
                    <a:lnTo>
                      <a:pt x="6" y="924"/>
                    </a:lnTo>
                    <a:lnTo>
                      <a:pt x="2" y="931"/>
                    </a:lnTo>
                    <a:lnTo>
                      <a:pt x="0" y="940"/>
                    </a:lnTo>
                    <a:lnTo>
                      <a:pt x="0" y="940"/>
                    </a:lnTo>
                    <a:lnTo>
                      <a:pt x="2" y="950"/>
                    </a:lnTo>
                    <a:lnTo>
                      <a:pt x="6" y="959"/>
                    </a:lnTo>
                    <a:lnTo>
                      <a:pt x="9" y="968"/>
                    </a:lnTo>
                    <a:lnTo>
                      <a:pt x="14" y="975"/>
                    </a:lnTo>
                    <a:lnTo>
                      <a:pt x="23" y="989"/>
                    </a:lnTo>
                    <a:lnTo>
                      <a:pt x="27" y="994"/>
                    </a:lnTo>
                    <a:lnTo>
                      <a:pt x="27" y="999"/>
                    </a:lnTo>
                    <a:lnTo>
                      <a:pt x="27" y="999"/>
                    </a:lnTo>
                    <a:lnTo>
                      <a:pt x="27" y="1003"/>
                    </a:lnTo>
                    <a:lnTo>
                      <a:pt x="23" y="1008"/>
                    </a:lnTo>
                    <a:lnTo>
                      <a:pt x="16" y="1017"/>
                    </a:lnTo>
                    <a:lnTo>
                      <a:pt x="13" y="1022"/>
                    </a:lnTo>
                    <a:lnTo>
                      <a:pt x="11" y="1027"/>
                    </a:lnTo>
                    <a:lnTo>
                      <a:pt x="9" y="1036"/>
                    </a:lnTo>
                    <a:lnTo>
                      <a:pt x="9" y="1045"/>
                    </a:lnTo>
                    <a:lnTo>
                      <a:pt x="9" y="1045"/>
                    </a:lnTo>
                    <a:lnTo>
                      <a:pt x="13" y="1085"/>
                    </a:lnTo>
                    <a:lnTo>
                      <a:pt x="14" y="1110"/>
                    </a:lnTo>
                    <a:lnTo>
                      <a:pt x="14" y="1110"/>
                    </a:lnTo>
                    <a:lnTo>
                      <a:pt x="16" y="1111"/>
                    </a:lnTo>
                    <a:lnTo>
                      <a:pt x="20" y="1113"/>
                    </a:lnTo>
                    <a:lnTo>
                      <a:pt x="34" y="1113"/>
                    </a:lnTo>
                    <a:lnTo>
                      <a:pt x="48" y="1113"/>
                    </a:lnTo>
                    <a:lnTo>
                      <a:pt x="62" y="1111"/>
                    </a:lnTo>
                    <a:lnTo>
                      <a:pt x="62" y="1111"/>
                    </a:lnTo>
                    <a:lnTo>
                      <a:pt x="72" y="1110"/>
                    </a:lnTo>
                    <a:lnTo>
                      <a:pt x="81" y="1110"/>
                    </a:lnTo>
                    <a:lnTo>
                      <a:pt x="90" y="1111"/>
                    </a:lnTo>
                    <a:lnTo>
                      <a:pt x="93" y="1113"/>
                    </a:lnTo>
                    <a:lnTo>
                      <a:pt x="95" y="1117"/>
                    </a:lnTo>
                    <a:lnTo>
                      <a:pt x="95" y="1117"/>
                    </a:lnTo>
                    <a:lnTo>
                      <a:pt x="100" y="1124"/>
                    </a:lnTo>
                    <a:lnTo>
                      <a:pt x="109" y="1132"/>
                    </a:lnTo>
                    <a:lnTo>
                      <a:pt x="114" y="1134"/>
                    </a:lnTo>
                    <a:lnTo>
                      <a:pt x="118" y="1136"/>
                    </a:lnTo>
                    <a:lnTo>
                      <a:pt x="123" y="1136"/>
                    </a:lnTo>
                    <a:lnTo>
                      <a:pt x="130" y="1134"/>
                    </a:lnTo>
                    <a:lnTo>
                      <a:pt x="130" y="1134"/>
                    </a:lnTo>
                    <a:lnTo>
                      <a:pt x="133" y="1129"/>
                    </a:lnTo>
                    <a:lnTo>
                      <a:pt x="137" y="1124"/>
                    </a:lnTo>
                    <a:lnTo>
                      <a:pt x="139" y="1117"/>
                    </a:lnTo>
                    <a:lnTo>
                      <a:pt x="140" y="1108"/>
                    </a:lnTo>
                    <a:lnTo>
                      <a:pt x="139" y="1090"/>
                    </a:lnTo>
                    <a:lnTo>
                      <a:pt x="139" y="1073"/>
                    </a:lnTo>
                    <a:lnTo>
                      <a:pt x="139" y="1073"/>
                    </a:lnTo>
                    <a:lnTo>
                      <a:pt x="139" y="1068"/>
                    </a:lnTo>
                    <a:lnTo>
                      <a:pt x="140" y="1062"/>
                    </a:lnTo>
                    <a:lnTo>
                      <a:pt x="147" y="1057"/>
                    </a:lnTo>
                    <a:lnTo>
                      <a:pt x="151" y="1054"/>
                    </a:lnTo>
                    <a:lnTo>
                      <a:pt x="156" y="1050"/>
                    </a:lnTo>
                    <a:lnTo>
                      <a:pt x="160" y="1045"/>
                    </a:lnTo>
                    <a:lnTo>
                      <a:pt x="161" y="1036"/>
                    </a:lnTo>
                    <a:lnTo>
                      <a:pt x="161" y="1036"/>
                    </a:lnTo>
                    <a:lnTo>
                      <a:pt x="172" y="1001"/>
                    </a:lnTo>
                    <a:lnTo>
                      <a:pt x="172" y="994"/>
                    </a:lnTo>
                    <a:lnTo>
                      <a:pt x="172" y="987"/>
                    </a:lnTo>
                    <a:lnTo>
                      <a:pt x="170" y="982"/>
                    </a:lnTo>
                    <a:lnTo>
                      <a:pt x="168" y="977"/>
                    </a:lnTo>
                    <a:lnTo>
                      <a:pt x="168" y="977"/>
                    </a:lnTo>
                    <a:lnTo>
                      <a:pt x="165" y="971"/>
                    </a:lnTo>
                    <a:lnTo>
                      <a:pt x="163" y="966"/>
                    </a:lnTo>
                    <a:lnTo>
                      <a:pt x="163" y="963"/>
                    </a:lnTo>
                    <a:lnTo>
                      <a:pt x="165" y="957"/>
                    </a:lnTo>
                    <a:lnTo>
                      <a:pt x="168" y="945"/>
                    </a:lnTo>
                    <a:lnTo>
                      <a:pt x="175" y="924"/>
                    </a:lnTo>
                    <a:lnTo>
                      <a:pt x="175" y="924"/>
                    </a:lnTo>
                    <a:lnTo>
                      <a:pt x="182" y="898"/>
                    </a:lnTo>
                    <a:lnTo>
                      <a:pt x="189" y="868"/>
                    </a:lnTo>
                    <a:lnTo>
                      <a:pt x="193" y="835"/>
                    </a:lnTo>
                    <a:lnTo>
                      <a:pt x="195" y="817"/>
                    </a:lnTo>
                    <a:lnTo>
                      <a:pt x="193" y="800"/>
                    </a:lnTo>
                    <a:lnTo>
                      <a:pt x="193" y="800"/>
                    </a:lnTo>
                    <a:lnTo>
                      <a:pt x="193" y="763"/>
                    </a:lnTo>
                    <a:lnTo>
                      <a:pt x="193" y="725"/>
                    </a:lnTo>
                    <a:lnTo>
                      <a:pt x="193" y="693"/>
                    </a:lnTo>
                    <a:lnTo>
                      <a:pt x="193" y="683"/>
                    </a:lnTo>
                    <a:lnTo>
                      <a:pt x="191" y="676"/>
                    </a:lnTo>
                    <a:lnTo>
                      <a:pt x="191" y="676"/>
                    </a:lnTo>
                    <a:lnTo>
                      <a:pt x="188" y="665"/>
                    </a:lnTo>
                    <a:lnTo>
                      <a:pt x="186" y="646"/>
                    </a:lnTo>
                    <a:lnTo>
                      <a:pt x="186" y="627"/>
                    </a:lnTo>
                    <a:lnTo>
                      <a:pt x="188" y="614"/>
                    </a:lnTo>
                    <a:lnTo>
                      <a:pt x="191" y="604"/>
                    </a:lnTo>
                    <a:lnTo>
                      <a:pt x="191" y="604"/>
                    </a:lnTo>
                    <a:lnTo>
                      <a:pt x="195" y="592"/>
                    </a:lnTo>
                    <a:lnTo>
                      <a:pt x="198" y="576"/>
                    </a:lnTo>
                    <a:lnTo>
                      <a:pt x="203" y="537"/>
                    </a:lnTo>
                    <a:lnTo>
                      <a:pt x="207" y="495"/>
                    </a:lnTo>
                    <a:lnTo>
                      <a:pt x="207" y="459"/>
                    </a:lnTo>
                    <a:lnTo>
                      <a:pt x="207" y="459"/>
                    </a:lnTo>
                    <a:lnTo>
                      <a:pt x="209" y="427"/>
                    </a:lnTo>
                    <a:lnTo>
                      <a:pt x="212" y="397"/>
                    </a:lnTo>
                    <a:lnTo>
                      <a:pt x="219" y="345"/>
                    </a:lnTo>
                    <a:lnTo>
                      <a:pt x="219" y="345"/>
                    </a:lnTo>
                    <a:lnTo>
                      <a:pt x="224" y="325"/>
                    </a:lnTo>
                    <a:lnTo>
                      <a:pt x="228" y="306"/>
                    </a:lnTo>
                    <a:lnTo>
                      <a:pt x="233" y="290"/>
                    </a:lnTo>
                    <a:lnTo>
                      <a:pt x="235" y="273"/>
                    </a:lnTo>
                    <a:lnTo>
                      <a:pt x="235" y="273"/>
                    </a:lnTo>
                    <a:lnTo>
                      <a:pt x="237" y="262"/>
                    </a:lnTo>
                    <a:lnTo>
                      <a:pt x="242" y="254"/>
                    </a:lnTo>
                    <a:lnTo>
                      <a:pt x="249" y="245"/>
                    </a:lnTo>
                    <a:lnTo>
                      <a:pt x="256" y="236"/>
                    </a:lnTo>
                    <a:lnTo>
                      <a:pt x="272" y="224"/>
                    </a:lnTo>
                    <a:lnTo>
                      <a:pt x="279" y="220"/>
                    </a:lnTo>
                    <a:lnTo>
                      <a:pt x="279" y="22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Freeform 38"/>
              <p:cNvSpPr>
                <a:spLocks/>
              </p:cNvSpPr>
              <p:nvPr/>
            </p:nvSpPr>
            <p:spPr bwMode="auto">
              <a:xfrm>
                <a:off x="1089" y="2346"/>
                <a:ext cx="85" cy="130"/>
              </a:xfrm>
              <a:custGeom>
                <a:avLst/>
                <a:gdLst>
                  <a:gd name="T0" fmla="*/ 168 w 170"/>
                  <a:gd name="T1" fmla="*/ 40 h 261"/>
                  <a:gd name="T2" fmla="*/ 168 w 170"/>
                  <a:gd name="T3" fmla="*/ 40 h 261"/>
                  <a:gd name="T4" fmla="*/ 166 w 170"/>
                  <a:gd name="T5" fmla="*/ 82 h 261"/>
                  <a:gd name="T6" fmla="*/ 166 w 170"/>
                  <a:gd name="T7" fmla="*/ 110 h 261"/>
                  <a:gd name="T8" fmla="*/ 166 w 170"/>
                  <a:gd name="T9" fmla="*/ 140 h 261"/>
                  <a:gd name="T10" fmla="*/ 166 w 170"/>
                  <a:gd name="T11" fmla="*/ 140 h 261"/>
                  <a:gd name="T12" fmla="*/ 168 w 170"/>
                  <a:gd name="T13" fmla="*/ 159 h 261"/>
                  <a:gd name="T14" fmla="*/ 170 w 170"/>
                  <a:gd name="T15" fmla="*/ 192 h 261"/>
                  <a:gd name="T16" fmla="*/ 168 w 170"/>
                  <a:gd name="T17" fmla="*/ 210 h 261"/>
                  <a:gd name="T18" fmla="*/ 164 w 170"/>
                  <a:gd name="T19" fmla="*/ 226 h 261"/>
                  <a:gd name="T20" fmla="*/ 157 w 170"/>
                  <a:gd name="T21" fmla="*/ 240 h 261"/>
                  <a:gd name="T22" fmla="*/ 154 w 170"/>
                  <a:gd name="T23" fmla="*/ 247 h 261"/>
                  <a:gd name="T24" fmla="*/ 149 w 170"/>
                  <a:gd name="T25" fmla="*/ 252 h 261"/>
                  <a:gd name="T26" fmla="*/ 149 w 170"/>
                  <a:gd name="T27" fmla="*/ 252 h 261"/>
                  <a:gd name="T28" fmla="*/ 142 w 170"/>
                  <a:gd name="T29" fmla="*/ 255 h 261"/>
                  <a:gd name="T30" fmla="*/ 133 w 170"/>
                  <a:gd name="T31" fmla="*/ 259 h 261"/>
                  <a:gd name="T32" fmla="*/ 122 w 170"/>
                  <a:gd name="T33" fmla="*/ 261 h 261"/>
                  <a:gd name="T34" fmla="*/ 112 w 170"/>
                  <a:gd name="T35" fmla="*/ 261 h 261"/>
                  <a:gd name="T36" fmla="*/ 89 w 170"/>
                  <a:gd name="T37" fmla="*/ 261 h 261"/>
                  <a:gd name="T38" fmla="*/ 65 w 170"/>
                  <a:gd name="T39" fmla="*/ 259 h 261"/>
                  <a:gd name="T40" fmla="*/ 21 w 170"/>
                  <a:gd name="T41" fmla="*/ 252 h 261"/>
                  <a:gd name="T42" fmla="*/ 3 w 170"/>
                  <a:gd name="T43" fmla="*/ 247 h 261"/>
                  <a:gd name="T44" fmla="*/ 0 w 170"/>
                  <a:gd name="T45" fmla="*/ 157 h 261"/>
                  <a:gd name="T46" fmla="*/ 0 w 170"/>
                  <a:gd name="T47" fmla="*/ 157 h 261"/>
                  <a:gd name="T48" fmla="*/ 2 w 170"/>
                  <a:gd name="T49" fmla="*/ 156 h 261"/>
                  <a:gd name="T50" fmla="*/ 5 w 170"/>
                  <a:gd name="T51" fmla="*/ 152 h 261"/>
                  <a:gd name="T52" fmla="*/ 9 w 170"/>
                  <a:gd name="T53" fmla="*/ 145 h 261"/>
                  <a:gd name="T54" fmla="*/ 12 w 170"/>
                  <a:gd name="T55" fmla="*/ 135 h 261"/>
                  <a:gd name="T56" fmla="*/ 14 w 170"/>
                  <a:gd name="T57" fmla="*/ 119 h 261"/>
                  <a:gd name="T58" fmla="*/ 17 w 170"/>
                  <a:gd name="T59" fmla="*/ 96 h 261"/>
                  <a:gd name="T60" fmla="*/ 17 w 170"/>
                  <a:gd name="T61" fmla="*/ 68 h 261"/>
                  <a:gd name="T62" fmla="*/ 17 w 170"/>
                  <a:gd name="T63" fmla="*/ 68 h 261"/>
                  <a:gd name="T64" fmla="*/ 19 w 170"/>
                  <a:gd name="T65" fmla="*/ 21 h 261"/>
                  <a:gd name="T66" fmla="*/ 23 w 170"/>
                  <a:gd name="T67" fmla="*/ 3 h 261"/>
                  <a:gd name="T68" fmla="*/ 23 w 170"/>
                  <a:gd name="T69" fmla="*/ 0 h 261"/>
                  <a:gd name="T70" fmla="*/ 24 w 170"/>
                  <a:gd name="T71" fmla="*/ 2 h 261"/>
                  <a:gd name="T72" fmla="*/ 24 w 170"/>
                  <a:gd name="T73" fmla="*/ 3 h 261"/>
                  <a:gd name="T74" fmla="*/ 168 w 170"/>
                  <a:gd name="T75" fmla="*/ 4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0" h="261">
                    <a:moveTo>
                      <a:pt x="168" y="40"/>
                    </a:moveTo>
                    <a:lnTo>
                      <a:pt x="168" y="40"/>
                    </a:lnTo>
                    <a:lnTo>
                      <a:pt x="166" y="82"/>
                    </a:lnTo>
                    <a:lnTo>
                      <a:pt x="166" y="110"/>
                    </a:lnTo>
                    <a:lnTo>
                      <a:pt x="166" y="140"/>
                    </a:lnTo>
                    <a:lnTo>
                      <a:pt x="166" y="140"/>
                    </a:lnTo>
                    <a:lnTo>
                      <a:pt x="168" y="159"/>
                    </a:lnTo>
                    <a:lnTo>
                      <a:pt x="170" y="192"/>
                    </a:lnTo>
                    <a:lnTo>
                      <a:pt x="168" y="210"/>
                    </a:lnTo>
                    <a:lnTo>
                      <a:pt x="164" y="226"/>
                    </a:lnTo>
                    <a:lnTo>
                      <a:pt x="157" y="240"/>
                    </a:lnTo>
                    <a:lnTo>
                      <a:pt x="154" y="247"/>
                    </a:lnTo>
                    <a:lnTo>
                      <a:pt x="149" y="252"/>
                    </a:lnTo>
                    <a:lnTo>
                      <a:pt x="149" y="252"/>
                    </a:lnTo>
                    <a:lnTo>
                      <a:pt x="142" y="255"/>
                    </a:lnTo>
                    <a:lnTo>
                      <a:pt x="133" y="259"/>
                    </a:lnTo>
                    <a:lnTo>
                      <a:pt x="122" y="261"/>
                    </a:lnTo>
                    <a:lnTo>
                      <a:pt x="112" y="261"/>
                    </a:lnTo>
                    <a:lnTo>
                      <a:pt x="89" y="261"/>
                    </a:lnTo>
                    <a:lnTo>
                      <a:pt x="65" y="259"/>
                    </a:lnTo>
                    <a:lnTo>
                      <a:pt x="21" y="252"/>
                    </a:lnTo>
                    <a:lnTo>
                      <a:pt x="3" y="247"/>
                    </a:lnTo>
                    <a:lnTo>
                      <a:pt x="0" y="157"/>
                    </a:lnTo>
                    <a:lnTo>
                      <a:pt x="0" y="157"/>
                    </a:lnTo>
                    <a:lnTo>
                      <a:pt x="2" y="156"/>
                    </a:lnTo>
                    <a:lnTo>
                      <a:pt x="5" y="152"/>
                    </a:lnTo>
                    <a:lnTo>
                      <a:pt x="9" y="145"/>
                    </a:lnTo>
                    <a:lnTo>
                      <a:pt x="12" y="135"/>
                    </a:lnTo>
                    <a:lnTo>
                      <a:pt x="14" y="119"/>
                    </a:lnTo>
                    <a:lnTo>
                      <a:pt x="17" y="96"/>
                    </a:lnTo>
                    <a:lnTo>
                      <a:pt x="17" y="68"/>
                    </a:lnTo>
                    <a:lnTo>
                      <a:pt x="17" y="68"/>
                    </a:lnTo>
                    <a:lnTo>
                      <a:pt x="19" y="21"/>
                    </a:lnTo>
                    <a:lnTo>
                      <a:pt x="23" y="3"/>
                    </a:lnTo>
                    <a:lnTo>
                      <a:pt x="23" y="0"/>
                    </a:lnTo>
                    <a:lnTo>
                      <a:pt x="24" y="2"/>
                    </a:lnTo>
                    <a:lnTo>
                      <a:pt x="24" y="3"/>
                    </a:lnTo>
                    <a:lnTo>
                      <a:pt x="168" y="40"/>
                    </a:lnTo>
                    <a:close/>
                  </a:path>
                </a:pathLst>
              </a:cu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 name="Freeform 39"/>
              <p:cNvSpPr>
                <a:spLocks/>
              </p:cNvSpPr>
              <p:nvPr/>
            </p:nvSpPr>
            <p:spPr bwMode="auto">
              <a:xfrm>
                <a:off x="1043" y="2440"/>
                <a:ext cx="184" cy="409"/>
              </a:xfrm>
              <a:custGeom>
                <a:avLst/>
                <a:gdLst>
                  <a:gd name="T0" fmla="*/ 275 w 369"/>
                  <a:gd name="T1" fmla="*/ 0 h 817"/>
                  <a:gd name="T2" fmla="*/ 275 w 369"/>
                  <a:gd name="T3" fmla="*/ 0 h 817"/>
                  <a:gd name="T4" fmla="*/ 257 w 369"/>
                  <a:gd name="T5" fmla="*/ 7 h 817"/>
                  <a:gd name="T6" fmla="*/ 242 w 369"/>
                  <a:gd name="T7" fmla="*/ 14 h 817"/>
                  <a:gd name="T8" fmla="*/ 224 w 369"/>
                  <a:gd name="T9" fmla="*/ 17 h 817"/>
                  <a:gd name="T10" fmla="*/ 208 w 369"/>
                  <a:gd name="T11" fmla="*/ 19 h 817"/>
                  <a:gd name="T12" fmla="*/ 177 w 369"/>
                  <a:gd name="T13" fmla="*/ 21 h 817"/>
                  <a:gd name="T14" fmla="*/ 149 w 369"/>
                  <a:gd name="T15" fmla="*/ 21 h 817"/>
                  <a:gd name="T16" fmla="*/ 124 w 369"/>
                  <a:gd name="T17" fmla="*/ 17 h 817"/>
                  <a:gd name="T18" fmla="*/ 105 w 369"/>
                  <a:gd name="T19" fmla="*/ 12 h 817"/>
                  <a:gd name="T20" fmla="*/ 89 w 369"/>
                  <a:gd name="T21" fmla="*/ 9 h 817"/>
                  <a:gd name="T22" fmla="*/ 33 w 369"/>
                  <a:gd name="T23" fmla="*/ 438 h 817"/>
                  <a:gd name="T24" fmla="*/ 0 w 369"/>
                  <a:gd name="T25" fmla="*/ 686 h 817"/>
                  <a:gd name="T26" fmla="*/ 16 w 369"/>
                  <a:gd name="T27" fmla="*/ 782 h 817"/>
                  <a:gd name="T28" fmla="*/ 16 w 369"/>
                  <a:gd name="T29" fmla="*/ 782 h 817"/>
                  <a:gd name="T30" fmla="*/ 37 w 369"/>
                  <a:gd name="T31" fmla="*/ 793 h 817"/>
                  <a:gd name="T32" fmla="*/ 60 w 369"/>
                  <a:gd name="T33" fmla="*/ 802 h 817"/>
                  <a:gd name="T34" fmla="*/ 89 w 369"/>
                  <a:gd name="T35" fmla="*/ 810 h 817"/>
                  <a:gd name="T36" fmla="*/ 105 w 369"/>
                  <a:gd name="T37" fmla="*/ 814 h 817"/>
                  <a:gd name="T38" fmla="*/ 123 w 369"/>
                  <a:gd name="T39" fmla="*/ 816 h 817"/>
                  <a:gd name="T40" fmla="*/ 142 w 369"/>
                  <a:gd name="T41" fmla="*/ 817 h 817"/>
                  <a:gd name="T42" fmla="*/ 159 w 369"/>
                  <a:gd name="T43" fmla="*/ 817 h 817"/>
                  <a:gd name="T44" fmla="*/ 179 w 369"/>
                  <a:gd name="T45" fmla="*/ 816 h 817"/>
                  <a:gd name="T46" fmla="*/ 198 w 369"/>
                  <a:gd name="T47" fmla="*/ 812 h 817"/>
                  <a:gd name="T48" fmla="*/ 217 w 369"/>
                  <a:gd name="T49" fmla="*/ 807 h 817"/>
                  <a:gd name="T50" fmla="*/ 236 w 369"/>
                  <a:gd name="T51" fmla="*/ 798 h 817"/>
                  <a:gd name="T52" fmla="*/ 236 w 369"/>
                  <a:gd name="T53" fmla="*/ 798 h 817"/>
                  <a:gd name="T54" fmla="*/ 247 w 369"/>
                  <a:gd name="T55" fmla="*/ 793 h 817"/>
                  <a:gd name="T56" fmla="*/ 256 w 369"/>
                  <a:gd name="T57" fmla="*/ 786 h 817"/>
                  <a:gd name="T58" fmla="*/ 264 w 369"/>
                  <a:gd name="T59" fmla="*/ 775 h 817"/>
                  <a:gd name="T60" fmla="*/ 271 w 369"/>
                  <a:gd name="T61" fmla="*/ 765 h 817"/>
                  <a:gd name="T62" fmla="*/ 287 w 369"/>
                  <a:gd name="T63" fmla="*/ 739 h 817"/>
                  <a:gd name="T64" fmla="*/ 299 w 369"/>
                  <a:gd name="T65" fmla="*/ 709 h 817"/>
                  <a:gd name="T66" fmla="*/ 312 w 369"/>
                  <a:gd name="T67" fmla="*/ 676 h 817"/>
                  <a:gd name="T68" fmla="*/ 324 w 369"/>
                  <a:gd name="T69" fmla="*/ 639 h 817"/>
                  <a:gd name="T70" fmla="*/ 333 w 369"/>
                  <a:gd name="T71" fmla="*/ 600 h 817"/>
                  <a:gd name="T72" fmla="*/ 341 w 369"/>
                  <a:gd name="T73" fmla="*/ 562 h 817"/>
                  <a:gd name="T74" fmla="*/ 354 w 369"/>
                  <a:gd name="T75" fmla="*/ 487 h 817"/>
                  <a:gd name="T76" fmla="*/ 362 w 369"/>
                  <a:gd name="T77" fmla="*/ 424 h 817"/>
                  <a:gd name="T78" fmla="*/ 369 w 369"/>
                  <a:gd name="T79" fmla="*/ 364 h 817"/>
                  <a:gd name="T80" fmla="*/ 275 w 369"/>
                  <a:gd name="T81" fmla="*/ 0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9" h="817">
                    <a:moveTo>
                      <a:pt x="275" y="0"/>
                    </a:moveTo>
                    <a:lnTo>
                      <a:pt x="275" y="0"/>
                    </a:lnTo>
                    <a:lnTo>
                      <a:pt x="257" y="7"/>
                    </a:lnTo>
                    <a:lnTo>
                      <a:pt x="242" y="14"/>
                    </a:lnTo>
                    <a:lnTo>
                      <a:pt x="224" y="17"/>
                    </a:lnTo>
                    <a:lnTo>
                      <a:pt x="208" y="19"/>
                    </a:lnTo>
                    <a:lnTo>
                      <a:pt x="177" y="21"/>
                    </a:lnTo>
                    <a:lnTo>
                      <a:pt x="149" y="21"/>
                    </a:lnTo>
                    <a:lnTo>
                      <a:pt x="124" y="17"/>
                    </a:lnTo>
                    <a:lnTo>
                      <a:pt x="105" y="12"/>
                    </a:lnTo>
                    <a:lnTo>
                      <a:pt x="89" y="9"/>
                    </a:lnTo>
                    <a:lnTo>
                      <a:pt x="33" y="438"/>
                    </a:lnTo>
                    <a:lnTo>
                      <a:pt x="0" y="686"/>
                    </a:lnTo>
                    <a:lnTo>
                      <a:pt x="16" y="782"/>
                    </a:lnTo>
                    <a:lnTo>
                      <a:pt x="16" y="782"/>
                    </a:lnTo>
                    <a:lnTo>
                      <a:pt x="37" y="793"/>
                    </a:lnTo>
                    <a:lnTo>
                      <a:pt x="60" y="802"/>
                    </a:lnTo>
                    <a:lnTo>
                      <a:pt x="89" y="810"/>
                    </a:lnTo>
                    <a:lnTo>
                      <a:pt x="105" y="814"/>
                    </a:lnTo>
                    <a:lnTo>
                      <a:pt x="123" y="816"/>
                    </a:lnTo>
                    <a:lnTo>
                      <a:pt x="142" y="817"/>
                    </a:lnTo>
                    <a:lnTo>
                      <a:pt x="159" y="817"/>
                    </a:lnTo>
                    <a:lnTo>
                      <a:pt x="179" y="816"/>
                    </a:lnTo>
                    <a:lnTo>
                      <a:pt x="198" y="812"/>
                    </a:lnTo>
                    <a:lnTo>
                      <a:pt x="217" y="807"/>
                    </a:lnTo>
                    <a:lnTo>
                      <a:pt x="236" y="798"/>
                    </a:lnTo>
                    <a:lnTo>
                      <a:pt x="236" y="798"/>
                    </a:lnTo>
                    <a:lnTo>
                      <a:pt x="247" y="793"/>
                    </a:lnTo>
                    <a:lnTo>
                      <a:pt x="256" y="786"/>
                    </a:lnTo>
                    <a:lnTo>
                      <a:pt x="264" y="775"/>
                    </a:lnTo>
                    <a:lnTo>
                      <a:pt x="271" y="765"/>
                    </a:lnTo>
                    <a:lnTo>
                      <a:pt x="287" y="739"/>
                    </a:lnTo>
                    <a:lnTo>
                      <a:pt x="299" y="709"/>
                    </a:lnTo>
                    <a:lnTo>
                      <a:pt x="312" y="676"/>
                    </a:lnTo>
                    <a:lnTo>
                      <a:pt x="324" y="639"/>
                    </a:lnTo>
                    <a:lnTo>
                      <a:pt x="333" y="600"/>
                    </a:lnTo>
                    <a:lnTo>
                      <a:pt x="341" y="562"/>
                    </a:lnTo>
                    <a:lnTo>
                      <a:pt x="354" y="487"/>
                    </a:lnTo>
                    <a:lnTo>
                      <a:pt x="362" y="424"/>
                    </a:lnTo>
                    <a:lnTo>
                      <a:pt x="369" y="364"/>
                    </a:lnTo>
                    <a:lnTo>
                      <a:pt x="2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Freeform 40"/>
              <p:cNvSpPr>
                <a:spLocks/>
              </p:cNvSpPr>
              <p:nvPr/>
            </p:nvSpPr>
            <p:spPr bwMode="auto">
              <a:xfrm>
                <a:off x="1130" y="2416"/>
                <a:ext cx="181" cy="441"/>
              </a:xfrm>
              <a:custGeom>
                <a:avLst/>
                <a:gdLst>
                  <a:gd name="T0" fmla="*/ 84 w 362"/>
                  <a:gd name="T1" fmla="*/ 0 h 882"/>
                  <a:gd name="T2" fmla="*/ 109 w 362"/>
                  <a:gd name="T3" fmla="*/ 30 h 882"/>
                  <a:gd name="T4" fmla="*/ 138 w 362"/>
                  <a:gd name="T5" fmla="*/ 51 h 882"/>
                  <a:gd name="T6" fmla="*/ 159 w 362"/>
                  <a:gd name="T7" fmla="*/ 58 h 882"/>
                  <a:gd name="T8" fmla="*/ 208 w 362"/>
                  <a:gd name="T9" fmla="*/ 70 h 882"/>
                  <a:gd name="T10" fmla="*/ 226 w 362"/>
                  <a:gd name="T11" fmla="*/ 79 h 882"/>
                  <a:gd name="T12" fmla="*/ 278 w 362"/>
                  <a:gd name="T13" fmla="*/ 107 h 882"/>
                  <a:gd name="T14" fmla="*/ 287 w 362"/>
                  <a:gd name="T15" fmla="*/ 119 h 882"/>
                  <a:gd name="T16" fmla="*/ 310 w 362"/>
                  <a:gd name="T17" fmla="*/ 196 h 882"/>
                  <a:gd name="T18" fmla="*/ 334 w 362"/>
                  <a:gd name="T19" fmla="*/ 278 h 882"/>
                  <a:gd name="T20" fmla="*/ 338 w 362"/>
                  <a:gd name="T21" fmla="*/ 301 h 882"/>
                  <a:gd name="T22" fmla="*/ 350 w 362"/>
                  <a:gd name="T23" fmla="*/ 378 h 882"/>
                  <a:gd name="T24" fmla="*/ 355 w 362"/>
                  <a:gd name="T25" fmla="*/ 436 h 882"/>
                  <a:gd name="T26" fmla="*/ 362 w 362"/>
                  <a:gd name="T27" fmla="*/ 488 h 882"/>
                  <a:gd name="T28" fmla="*/ 361 w 362"/>
                  <a:gd name="T29" fmla="*/ 539 h 882"/>
                  <a:gd name="T30" fmla="*/ 359 w 362"/>
                  <a:gd name="T31" fmla="*/ 558 h 882"/>
                  <a:gd name="T32" fmla="*/ 354 w 362"/>
                  <a:gd name="T33" fmla="*/ 572 h 882"/>
                  <a:gd name="T34" fmla="*/ 354 w 362"/>
                  <a:gd name="T35" fmla="*/ 574 h 882"/>
                  <a:gd name="T36" fmla="*/ 320 w 362"/>
                  <a:gd name="T37" fmla="*/ 567 h 882"/>
                  <a:gd name="T38" fmla="*/ 301 w 362"/>
                  <a:gd name="T39" fmla="*/ 567 h 882"/>
                  <a:gd name="T40" fmla="*/ 263 w 362"/>
                  <a:gd name="T41" fmla="*/ 574 h 882"/>
                  <a:gd name="T42" fmla="*/ 245 w 362"/>
                  <a:gd name="T43" fmla="*/ 579 h 882"/>
                  <a:gd name="T44" fmla="*/ 243 w 362"/>
                  <a:gd name="T45" fmla="*/ 714 h 882"/>
                  <a:gd name="T46" fmla="*/ 245 w 362"/>
                  <a:gd name="T47" fmla="*/ 765 h 882"/>
                  <a:gd name="T48" fmla="*/ 247 w 362"/>
                  <a:gd name="T49" fmla="*/ 828 h 882"/>
                  <a:gd name="T50" fmla="*/ 208 w 362"/>
                  <a:gd name="T51" fmla="*/ 835 h 882"/>
                  <a:gd name="T52" fmla="*/ 152 w 362"/>
                  <a:gd name="T53" fmla="*/ 849 h 882"/>
                  <a:gd name="T54" fmla="*/ 135 w 362"/>
                  <a:gd name="T55" fmla="*/ 854 h 882"/>
                  <a:gd name="T56" fmla="*/ 100 w 362"/>
                  <a:gd name="T57" fmla="*/ 868 h 882"/>
                  <a:gd name="T58" fmla="*/ 33 w 362"/>
                  <a:gd name="T59" fmla="*/ 880 h 882"/>
                  <a:gd name="T60" fmla="*/ 21 w 362"/>
                  <a:gd name="T61" fmla="*/ 882 h 882"/>
                  <a:gd name="T62" fmla="*/ 12 w 362"/>
                  <a:gd name="T63" fmla="*/ 826 h 882"/>
                  <a:gd name="T64" fmla="*/ 2 w 362"/>
                  <a:gd name="T65" fmla="*/ 735 h 882"/>
                  <a:gd name="T66" fmla="*/ 0 w 362"/>
                  <a:gd name="T67" fmla="*/ 698 h 882"/>
                  <a:gd name="T68" fmla="*/ 2 w 362"/>
                  <a:gd name="T69" fmla="*/ 539 h 882"/>
                  <a:gd name="T70" fmla="*/ 18 w 362"/>
                  <a:gd name="T71" fmla="*/ 371 h 882"/>
                  <a:gd name="T72" fmla="*/ 37 w 362"/>
                  <a:gd name="T73" fmla="*/ 226 h 882"/>
                  <a:gd name="T74" fmla="*/ 51 w 362"/>
                  <a:gd name="T75" fmla="*/ 126 h 882"/>
                  <a:gd name="T76" fmla="*/ 56 w 362"/>
                  <a:gd name="T77" fmla="*/ 108 h 882"/>
                  <a:gd name="T78" fmla="*/ 72 w 362"/>
                  <a:gd name="T79" fmla="*/ 61 h 882"/>
                  <a:gd name="T80" fmla="*/ 81 w 362"/>
                  <a:gd name="T81" fmla="*/ 31 h 882"/>
                  <a:gd name="T82" fmla="*/ 84 w 362"/>
                  <a:gd name="T83" fmla="*/ 0 h 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2" h="882">
                    <a:moveTo>
                      <a:pt x="84" y="0"/>
                    </a:moveTo>
                    <a:lnTo>
                      <a:pt x="84" y="0"/>
                    </a:lnTo>
                    <a:lnTo>
                      <a:pt x="96" y="16"/>
                    </a:lnTo>
                    <a:lnTo>
                      <a:pt x="109" y="30"/>
                    </a:lnTo>
                    <a:lnTo>
                      <a:pt x="124" y="42"/>
                    </a:lnTo>
                    <a:lnTo>
                      <a:pt x="138" y="51"/>
                    </a:lnTo>
                    <a:lnTo>
                      <a:pt x="138" y="51"/>
                    </a:lnTo>
                    <a:lnTo>
                      <a:pt x="159" y="58"/>
                    </a:lnTo>
                    <a:lnTo>
                      <a:pt x="184" y="63"/>
                    </a:lnTo>
                    <a:lnTo>
                      <a:pt x="208" y="70"/>
                    </a:lnTo>
                    <a:lnTo>
                      <a:pt x="226" y="79"/>
                    </a:lnTo>
                    <a:lnTo>
                      <a:pt x="226" y="79"/>
                    </a:lnTo>
                    <a:lnTo>
                      <a:pt x="263" y="96"/>
                    </a:lnTo>
                    <a:lnTo>
                      <a:pt x="278" y="107"/>
                    </a:lnTo>
                    <a:lnTo>
                      <a:pt x="285" y="112"/>
                    </a:lnTo>
                    <a:lnTo>
                      <a:pt x="287" y="119"/>
                    </a:lnTo>
                    <a:lnTo>
                      <a:pt x="287" y="119"/>
                    </a:lnTo>
                    <a:lnTo>
                      <a:pt x="310" y="196"/>
                    </a:lnTo>
                    <a:lnTo>
                      <a:pt x="327" y="252"/>
                    </a:lnTo>
                    <a:lnTo>
                      <a:pt x="334" y="278"/>
                    </a:lnTo>
                    <a:lnTo>
                      <a:pt x="338" y="301"/>
                    </a:lnTo>
                    <a:lnTo>
                      <a:pt x="338" y="301"/>
                    </a:lnTo>
                    <a:lnTo>
                      <a:pt x="345" y="341"/>
                    </a:lnTo>
                    <a:lnTo>
                      <a:pt x="350" y="378"/>
                    </a:lnTo>
                    <a:lnTo>
                      <a:pt x="355" y="436"/>
                    </a:lnTo>
                    <a:lnTo>
                      <a:pt x="355" y="436"/>
                    </a:lnTo>
                    <a:lnTo>
                      <a:pt x="361" y="473"/>
                    </a:lnTo>
                    <a:lnTo>
                      <a:pt x="362" y="488"/>
                    </a:lnTo>
                    <a:lnTo>
                      <a:pt x="362" y="488"/>
                    </a:lnTo>
                    <a:lnTo>
                      <a:pt x="361" y="539"/>
                    </a:lnTo>
                    <a:lnTo>
                      <a:pt x="361" y="539"/>
                    </a:lnTo>
                    <a:lnTo>
                      <a:pt x="359" y="558"/>
                    </a:lnTo>
                    <a:lnTo>
                      <a:pt x="357" y="569"/>
                    </a:lnTo>
                    <a:lnTo>
                      <a:pt x="354" y="572"/>
                    </a:lnTo>
                    <a:lnTo>
                      <a:pt x="354" y="574"/>
                    </a:lnTo>
                    <a:lnTo>
                      <a:pt x="354" y="574"/>
                    </a:lnTo>
                    <a:lnTo>
                      <a:pt x="338" y="569"/>
                    </a:lnTo>
                    <a:lnTo>
                      <a:pt x="320" y="567"/>
                    </a:lnTo>
                    <a:lnTo>
                      <a:pt x="301" y="567"/>
                    </a:lnTo>
                    <a:lnTo>
                      <a:pt x="301" y="567"/>
                    </a:lnTo>
                    <a:lnTo>
                      <a:pt x="280" y="569"/>
                    </a:lnTo>
                    <a:lnTo>
                      <a:pt x="263" y="574"/>
                    </a:lnTo>
                    <a:lnTo>
                      <a:pt x="245" y="579"/>
                    </a:lnTo>
                    <a:lnTo>
                      <a:pt x="245" y="579"/>
                    </a:lnTo>
                    <a:lnTo>
                      <a:pt x="245" y="653"/>
                    </a:lnTo>
                    <a:lnTo>
                      <a:pt x="243" y="714"/>
                    </a:lnTo>
                    <a:lnTo>
                      <a:pt x="245" y="765"/>
                    </a:lnTo>
                    <a:lnTo>
                      <a:pt x="245" y="765"/>
                    </a:lnTo>
                    <a:lnTo>
                      <a:pt x="247" y="828"/>
                    </a:lnTo>
                    <a:lnTo>
                      <a:pt x="247" y="828"/>
                    </a:lnTo>
                    <a:lnTo>
                      <a:pt x="236" y="830"/>
                    </a:lnTo>
                    <a:lnTo>
                      <a:pt x="208" y="835"/>
                    </a:lnTo>
                    <a:lnTo>
                      <a:pt x="172" y="842"/>
                    </a:lnTo>
                    <a:lnTo>
                      <a:pt x="152" y="849"/>
                    </a:lnTo>
                    <a:lnTo>
                      <a:pt x="135" y="854"/>
                    </a:lnTo>
                    <a:lnTo>
                      <a:pt x="135" y="854"/>
                    </a:lnTo>
                    <a:lnTo>
                      <a:pt x="117" y="861"/>
                    </a:lnTo>
                    <a:lnTo>
                      <a:pt x="100" y="868"/>
                    </a:lnTo>
                    <a:lnTo>
                      <a:pt x="61" y="875"/>
                    </a:lnTo>
                    <a:lnTo>
                      <a:pt x="33" y="880"/>
                    </a:lnTo>
                    <a:lnTo>
                      <a:pt x="21" y="882"/>
                    </a:lnTo>
                    <a:lnTo>
                      <a:pt x="21" y="882"/>
                    </a:lnTo>
                    <a:lnTo>
                      <a:pt x="18" y="866"/>
                    </a:lnTo>
                    <a:lnTo>
                      <a:pt x="12" y="826"/>
                    </a:lnTo>
                    <a:lnTo>
                      <a:pt x="5" y="768"/>
                    </a:lnTo>
                    <a:lnTo>
                      <a:pt x="2" y="735"/>
                    </a:lnTo>
                    <a:lnTo>
                      <a:pt x="0" y="698"/>
                    </a:lnTo>
                    <a:lnTo>
                      <a:pt x="0" y="698"/>
                    </a:lnTo>
                    <a:lnTo>
                      <a:pt x="0" y="621"/>
                    </a:lnTo>
                    <a:lnTo>
                      <a:pt x="2" y="539"/>
                    </a:lnTo>
                    <a:lnTo>
                      <a:pt x="9" y="453"/>
                    </a:lnTo>
                    <a:lnTo>
                      <a:pt x="18" y="371"/>
                    </a:lnTo>
                    <a:lnTo>
                      <a:pt x="18" y="371"/>
                    </a:lnTo>
                    <a:lnTo>
                      <a:pt x="37" y="226"/>
                    </a:lnTo>
                    <a:lnTo>
                      <a:pt x="44" y="170"/>
                    </a:lnTo>
                    <a:lnTo>
                      <a:pt x="51" y="126"/>
                    </a:lnTo>
                    <a:lnTo>
                      <a:pt x="51" y="126"/>
                    </a:lnTo>
                    <a:lnTo>
                      <a:pt x="56" y="108"/>
                    </a:lnTo>
                    <a:lnTo>
                      <a:pt x="61" y="93"/>
                    </a:lnTo>
                    <a:lnTo>
                      <a:pt x="72" y="61"/>
                    </a:lnTo>
                    <a:lnTo>
                      <a:pt x="77" y="45"/>
                    </a:lnTo>
                    <a:lnTo>
                      <a:pt x="81" y="31"/>
                    </a:lnTo>
                    <a:lnTo>
                      <a:pt x="84" y="16"/>
                    </a:lnTo>
                    <a:lnTo>
                      <a:pt x="84" y="0"/>
                    </a:lnTo>
                    <a:lnTo>
                      <a:pt x="84"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Freeform 41"/>
              <p:cNvSpPr>
                <a:spLocks/>
              </p:cNvSpPr>
              <p:nvPr/>
            </p:nvSpPr>
            <p:spPr bwMode="auto">
              <a:xfrm>
                <a:off x="1139" y="2416"/>
                <a:ext cx="69" cy="185"/>
              </a:xfrm>
              <a:custGeom>
                <a:avLst/>
                <a:gdLst>
                  <a:gd name="T0" fmla="*/ 0 w 138"/>
                  <a:gd name="T1" fmla="*/ 371 h 371"/>
                  <a:gd name="T2" fmla="*/ 0 w 138"/>
                  <a:gd name="T3" fmla="*/ 371 h 371"/>
                  <a:gd name="T4" fmla="*/ 19 w 138"/>
                  <a:gd name="T5" fmla="*/ 226 h 371"/>
                  <a:gd name="T6" fmla="*/ 26 w 138"/>
                  <a:gd name="T7" fmla="*/ 170 h 371"/>
                  <a:gd name="T8" fmla="*/ 33 w 138"/>
                  <a:gd name="T9" fmla="*/ 126 h 371"/>
                  <a:gd name="T10" fmla="*/ 33 w 138"/>
                  <a:gd name="T11" fmla="*/ 126 h 371"/>
                  <a:gd name="T12" fmla="*/ 38 w 138"/>
                  <a:gd name="T13" fmla="*/ 108 h 371"/>
                  <a:gd name="T14" fmla="*/ 43 w 138"/>
                  <a:gd name="T15" fmla="*/ 93 h 371"/>
                  <a:gd name="T16" fmla="*/ 54 w 138"/>
                  <a:gd name="T17" fmla="*/ 61 h 371"/>
                  <a:gd name="T18" fmla="*/ 59 w 138"/>
                  <a:gd name="T19" fmla="*/ 45 h 371"/>
                  <a:gd name="T20" fmla="*/ 63 w 138"/>
                  <a:gd name="T21" fmla="*/ 31 h 371"/>
                  <a:gd name="T22" fmla="*/ 66 w 138"/>
                  <a:gd name="T23" fmla="*/ 16 h 371"/>
                  <a:gd name="T24" fmla="*/ 66 w 138"/>
                  <a:gd name="T25" fmla="*/ 0 h 371"/>
                  <a:gd name="T26" fmla="*/ 66 w 138"/>
                  <a:gd name="T27" fmla="*/ 0 h 371"/>
                  <a:gd name="T28" fmla="*/ 78 w 138"/>
                  <a:gd name="T29" fmla="*/ 16 h 371"/>
                  <a:gd name="T30" fmla="*/ 91 w 138"/>
                  <a:gd name="T31" fmla="*/ 30 h 371"/>
                  <a:gd name="T32" fmla="*/ 106 w 138"/>
                  <a:gd name="T33" fmla="*/ 42 h 371"/>
                  <a:gd name="T34" fmla="*/ 120 w 138"/>
                  <a:gd name="T35" fmla="*/ 51 h 371"/>
                  <a:gd name="T36" fmla="*/ 120 w 138"/>
                  <a:gd name="T37" fmla="*/ 51 h 371"/>
                  <a:gd name="T38" fmla="*/ 122 w 138"/>
                  <a:gd name="T39" fmla="*/ 61 h 371"/>
                  <a:gd name="T40" fmla="*/ 124 w 138"/>
                  <a:gd name="T41" fmla="*/ 73 h 371"/>
                  <a:gd name="T42" fmla="*/ 127 w 138"/>
                  <a:gd name="T43" fmla="*/ 89 h 371"/>
                  <a:gd name="T44" fmla="*/ 127 w 138"/>
                  <a:gd name="T45" fmla="*/ 89 h 371"/>
                  <a:gd name="T46" fmla="*/ 133 w 138"/>
                  <a:gd name="T47" fmla="*/ 107 h 371"/>
                  <a:gd name="T48" fmla="*/ 136 w 138"/>
                  <a:gd name="T49" fmla="*/ 124 h 371"/>
                  <a:gd name="T50" fmla="*/ 138 w 138"/>
                  <a:gd name="T51" fmla="*/ 142 h 371"/>
                  <a:gd name="T52" fmla="*/ 138 w 138"/>
                  <a:gd name="T53" fmla="*/ 142 h 371"/>
                  <a:gd name="T54" fmla="*/ 129 w 138"/>
                  <a:gd name="T55" fmla="*/ 135 h 371"/>
                  <a:gd name="T56" fmla="*/ 119 w 138"/>
                  <a:gd name="T57" fmla="*/ 124 h 371"/>
                  <a:gd name="T58" fmla="*/ 105 w 138"/>
                  <a:gd name="T59" fmla="*/ 107 h 371"/>
                  <a:gd name="T60" fmla="*/ 105 w 138"/>
                  <a:gd name="T61" fmla="*/ 107 h 371"/>
                  <a:gd name="T62" fmla="*/ 92 w 138"/>
                  <a:gd name="T63" fmla="*/ 87 h 371"/>
                  <a:gd name="T64" fmla="*/ 85 w 138"/>
                  <a:gd name="T65" fmla="*/ 75 h 371"/>
                  <a:gd name="T66" fmla="*/ 82 w 138"/>
                  <a:gd name="T67" fmla="*/ 66 h 371"/>
                  <a:gd name="T68" fmla="*/ 82 w 138"/>
                  <a:gd name="T69" fmla="*/ 66 h 371"/>
                  <a:gd name="T70" fmla="*/ 78 w 138"/>
                  <a:gd name="T71" fmla="*/ 70 h 371"/>
                  <a:gd name="T72" fmla="*/ 75 w 138"/>
                  <a:gd name="T73" fmla="*/ 73 h 371"/>
                  <a:gd name="T74" fmla="*/ 70 w 138"/>
                  <a:gd name="T75" fmla="*/ 82 h 371"/>
                  <a:gd name="T76" fmla="*/ 64 w 138"/>
                  <a:gd name="T77" fmla="*/ 93 h 371"/>
                  <a:gd name="T78" fmla="*/ 57 w 138"/>
                  <a:gd name="T79" fmla="*/ 110 h 371"/>
                  <a:gd name="T80" fmla="*/ 52 w 138"/>
                  <a:gd name="T81" fmla="*/ 131 h 371"/>
                  <a:gd name="T82" fmla="*/ 45 w 138"/>
                  <a:gd name="T83" fmla="*/ 161 h 371"/>
                  <a:gd name="T84" fmla="*/ 45 w 138"/>
                  <a:gd name="T85" fmla="*/ 161 h 371"/>
                  <a:gd name="T86" fmla="*/ 31 w 138"/>
                  <a:gd name="T87" fmla="*/ 222 h 371"/>
                  <a:gd name="T88" fmla="*/ 17 w 138"/>
                  <a:gd name="T89" fmla="*/ 280 h 371"/>
                  <a:gd name="T90" fmla="*/ 7 w 138"/>
                  <a:gd name="T91" fmla="*/ 331 h 371"/>
                  <a:gd name="T92" fmla="*/ 0 w 138"/>
                  <a:gd name="T93" fmla="*/ 371 h 371"/>
                  <a:gd name="T94" fmla="*/ 0 w 138"/>
                  <a:gd name="T95" fmla="*/ 37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8" h="371">
                    <a:moveTo>
                      <a:pt x="0" y="371"/>
                    </a:moveTo>
                    <a:lnTo>
                      <a:pt x="0" y="371"/>
                    </a:lnTo>
                    <a:lnTo>
                      <a:pt x="19" y="226"/>
                    </a:lnTo>
                    <a:lnTo>
                      <a:pt x="26" y="170"/>
                    </a:lnTo>
                    <a:lnTo>
                      <a:pt x="33" y="126"/>
                    </a:lnTo>
                    <a:lnTo>
                      <a:pt x="33" y="126"/>
                    </a:lnTo>
                    <a:lnTo>
                      <a:pt x="38" y="108"/>
                    </a:lnTo>
                    <a:lnTo>
                      <a:pt x="43" y="93"/>
                    </a:lnTo>
                    <a:lnTo>
                      <a:pt x="54" y="61"/>
                    </a:lnTo>
                    <a:lnTo>
                      <a:pt x="59" y="45"/>
                    </a:lnTo>
                    <a:lnTo>
                      <a:pt x="63" y="31"/>
                    </a:lnTo>
                    <a:lnTo>
                      <a:pt x="66" y="16"/>
                    </a:lnTo>
                    <a:lnTo>
                      <a:pt x="66" y="0"/>
                    </a:lnTo>
                    <a:lnTo>
                      <a:pt x="66" y="0"/>
                    </a:lnTo>
                    <a:lnTo>
                      <a:pt x="78" y="16"/>
                    </a:lnTo>
                    <a:lnTo>
                      <a:pt x="91" y="30"/>
                    </a:lnTo>
                    <a:lnTo>
                      <a:pt x="106" y="42"/>
                    </a:lnTo>
                    <a:lnTo>
                      <a:pt x="120" y="51"/>
                    </a:lnTo>
                    <a:lnTo>
                      <a:pt x="120" y="51"/>
                    </a:lnTo>
                    <a:lnTo>
                      <a:pt x="122" y="61"/>
                    </a:lnTo>
                    <a:lnTo>
                      <a:pt x="124" y="73"/>
                    </a:lnTo>
                    <a:lnTo>
                      <a:pt x="127" y="89"/>
                    </a:lnTo>
                    <a:lnTo>
                      <a:pt x="127" y="89"/>
                    </a:lnTo>
                    <a:lnTo>
                      <a:pt x="133" y="107"/>
                    </a:lnTo>
                    <a:lnTo>
                      <a:pt x="136" y="124"/>
                    </a:lnTo>
                    <a:lnTo>
                      <a:pt x="138" y="142"/>
                    </a:lnTo>
                    <a:lnTo>
                      <a:pt x="138" y="142"/>
                    </a:lnTo>
                    <a:lnTo>
                      <a:pt x="129" y="135"/>
                    </a:lnTo>
                    <a:lnTo>
                      <a:pt x="119" y="124"/>
                    </a:lnTo>
                    <a:lnTo>
                      <a:pt x="105" y="107"/>
                    </a:lnTo>
                    <a:lnTo>
                      <a:pt x="105" y="107"/>
                    </a:lnTo>
                    <a:lnTo>
                      <a:pt x="92" y="87"/>
                    </a:lnTo>
                    <a:lnTo>
                      <a:pt x="85" y="75"/>
                    </a:lnTo>
                    <a:lnTo>
                      <a:pt x="82" y="66"/>
                    </a:lnTo>
                    <a:lnTo>
                      <a:pt x="82" y="66"/>
                    </a:lnTo>
                    <a:lnTo>
                      <a:pt x="78" y="70"/>
                    </a:lnTo>
                    <a:lnTo>
                      <a:pt x="75" y="73"/>
                    </a:lnTo>
                    <a:lnTo>
                      <a:pt x="70" y="82"/>
                    </a:lnTo>
                    <a:lnTo>
                      <a:pt x="64" y="93"/>
                    </a:lnTo>
                    <a:lnTo>
                      <a:pt x="57" y="110"/>
                    </a:lnTo>
                    <a:lnTo>
                      <a:pt x="52" y="131"/>
                    </a:lnTo>
                    <a:lnTo>
                      <a:pt x="45" y="161"/>
                    </a:lnTo>
                    <a:lnTo>
                      <a:pt x="45" y="161"/>
                    </a:lnTo>
                    <a:lnTo>
                      <a:pt x="31" y="222"/>
                    </a:lnTo>
                    <a:lnTo>
                      <a:pt x="17" y="280"/>
                    </a:lnTo>
                    <a:lnTo>
                      <a:pt x="7" y="331"/>
                    </a:lnTo>
                    <a:lnTo>
                      <a:pt x="0" y="371"/>
                    </a:lnTo>
                    <a:lnTo>
                      <a:pt x="0" y="371"/>
                    </a:ln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Freeform 42"/>
              <p:cNvSpPr>
                <a:spLocks/>
              </p:cNvSpPr>
              <p:nvPr/>
            </p:nvSpPr>
            <p:spPr bwMode="auto">
              <a:xfrm>
                <a:off x="964" y="2413"/>
                <a:ext cx="157" cy="432"/>
              </a:xfrm>
              <a:custGeom>
                <a:avLst/>
                <a:gdLst>
                  <a:gd name="T0" fmla="*/ 255 w 315"/>
                  <a:gd name="T1" fmla="*/ 0 h 863"/>
                  <a:gd name="T2" fmla="*/ 262 w 315"/>
                  <a:gd name="T3" fmla="*/ 59 h 863"/>
                  <a:gd name="T4" fmla="*/ 281 w 315"/>
                  <a:gd name="T5" fmla="*/ 98 h 863"/>
                  <a:gd name="T6" fmla="*/ 304 w 315"/>
                  <a:gd name="T7" fmla="*/ 138 h 863"/>
                  <a:gd name="T8" fmla="*/ 315 w 315"/>
                  <a:gd name="T9" fmla="*/ 155 h 863"/>
                  <a:gd name="T10" fmla="*/ 281 w 315"/>
                  <a:gd name="T11" fmla="*/ 407 h 863"/>
                  <a:gd name="T12" fmla="*/ 266 w 315"/>
                  <a:gd name="T13" fmla="*/ 507 h 863"/>
                  <a:gd name="T14" fmla="*/ 250 w 315"/>
                  <a:gd name="T15" fmla="*/ 569 h 863"/>
                  <a:gd name="T16" fmla="*/ 234 w 315"/>
                  <a:gd name="T17" fmla="*/ 633 h 863"/>
                  <a:gd name="T18" fmla="*/ 229 w 315"/>
                  <a:gd name="T19" fmla="*/ 684 h 863"/>
                  <a:gd name="T20" fmla="*/ 229 w 315"/>
                  <a:gd name="T21" fmla="*/ 717 h 863"/>
                  <a:gd name="T22" fmla="*/ 224 w 315"/>
                  <a:gd name="T23" fmla="*/ 828 h 863"/>
                  <a:gd name="T24" fmla="*/ 220 w 315"/>
                  <a:gd name="T25" fmla="*/ 863 h 863"/>
                  <a:gd name="T26" fmla="*/ 183 w 315"/>
                  <a:gd name="T27" fmla="*/ 863 h 863"/>
                  <a:gd name="T28" fmla="*/ 134 w 315"/>
                  <a:gd name="T29" fmla="*/ 856 h 863"/>
                  <a:gd name="T30" fmla="*/ 119 w 315"/>
                  <a:gd name="T31" fmla="*/ 850 h 863"/>
                  <a:gd name="T32" fmla="*/ 92 w 315"/>
                  <a:gd name="T33" fmla="*/ 838 h 863"/>
                  <a:gd name="T34" fmla="*/ 91 w 315"/>
                  <a:gd name="T35" fmla="*/ 835 h 863"/>
                  <a:gd name="T36" fmla="*/ 92 w 315"/>
                  <a:gd name="T37" fmla="*/ 833 h 863"/>
                  <a:gd name="T38" fmla="*/ 98 w 315"/>
                  <a:gd name="T39" fmla="*/ 773 h 863"/>
                  <a:gd name="T40" fmla="*/ 110 w 315"/>
                  <a:gd name="T41" fmla="*/ 663 h 863"/>
                  <a:gd name="T42" fmla="*/ 113 w 315"/>
                  <a:gd name="T43" fmla="*/ 637 h 863"/>
                  <a:gd name="T44" fmla="*/ 119 w 315"/>
                  <a:gd name="T45" fmla="*/ 551 h 863"/>
                  <a:gd name="T46" fmla="*/ 117 w 315"/>
                  <a:gd name="T47" fmla="*/ 492 h 863"/>
                  <a:gd name="T48" fmla="*/ 98 w 315"/>
                  <a:gd name="T49" fmla="*/ 558 h 863"/>
                  <a:gd name="T50" fmla="*/ 0 w 315"/>
                  <a:gd name="T51" fmla="*/ 546 h 863"/>
                  <a:gd name="T52" fmla="*/ 0 w 315"/>
                  <a:gd name="T53" fmla="*/ 474 h 863"/>
                  <a:gd name="T54" fmla="*/ 8 w 315"/>
                  <a:gd name="T55" fmla="*/ 362 h 863"/>
                  <a:gd name="T56" fmla="*/ 14 w 315"/>
                  <a:gd name="T57" fmla="*/ 322 h 863"/>
                  <a:gd name="T58" fmla="*/ 36 w 315"/>
                  <a:gd name="T59" fmla="*/ 210 h 863"/>
                  <a:gd name="T60" fmla="*/ 50 w 315"/>
                  <a:gd name="T61" fmla="*/ 159 h 863"/>
                  <a:gd name="T62" fmla="*/ 54 w 315"/>
                  <a:gd name="T63" fmla="*/ 143 h 863"/>
                  <a:gd name="T64" fmla="*/ 64 w 315"/>
                  <a:gd name="T65" fmla="*/ 124 h 863"/>
                  <a:gd name="T66" fmla="*/ 70 w 315"/>
                  <a:gd name="T67" fmla="*/ 119 h 863"/>
                  <a:gd name="T68" fmla="*/ 96 w 315"/>
                  <a:gd name="T69" fmla="*/ 98 h 863"/>
                  <a:gd name="T70" fmla="*/ 133 w 315"/>
                  <a:gd name="T71" fmla="*/ 78 h 863"/>
                  <a:gd name="T72" fmla="*/ 157 w 315"/>
                  <a:gd name="T73" fmla="*/ 68 h 863"/>
                  <a:gd name="T74" fmla="*/ 204 w 315"/>
                  <a:gd name="T75" fmla="*/ 43 h 863"/>
                  <a:gd name="T76" fmla="*/ 227 w 315"/>
                  <a:gd name="T77" fmla="*/ 26 h 863"/>
                  <a:gd name="T78" fmla="*/ 255 w 315"/>
                  <a:gd name="T79" fmla="*/ 0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5" h="863">
                    <a:moveTo>
                      <a:pt x="255" y="0"/>
                    </a:moveTo>
                    <a:lnTo>
                      <a:pt x="255" y="0"/>
                    </a:lnTo>
                    <a:lnTo>
                      <a:pt x="259" y="36"/>
                    </a:lnTo>
                    <a:lnTo>
                      <a:pt x="262" y="59"/>
                    </a:lnTo>
                    <a:lnTo>
                      <a:pt x="269" y="78"/>
                    </a:lnTo>
                    <a:lnTo>
                      <a:pt x="281" y="98"/>
                    </a:lnTo>
                    <a:lnTo>
                      <a:pt x="281" y="98"/>
                    </a:lnTo>
                    <a:lnTo>
                      <a:pt x="304" y="138"/>
                    </a:lnTo>
                    <a:lnTo>
                      <a:pt x="315" y="155"/>
                    </a:lnTo>
                    <a:lnTo>
                      <a:pt x="315" y="155"/>
                    </a:lnTo>
                    <a:lnTo>
                      <a:pt x="297" y="292"/>
                    </a:lnTo>
                    <a:lnTo>
                      <a:pt x="281" y="407"/>
                    </a:lnTo>
                    <a:lnTo>
                      <a:pt x="274" y="462"/>
                    </a:lnTo>
                    <a:lnTo>
                      <a:pt x="266" y="507"/>
                    </a:lnTo>
                    <a:lnTo>
                      <a:pt x="266" y="507"/>
                    </a:lnTo>
                    <a:lnTo>
                      <a:pt x="250" y="569"/>
                    </a:lnTo>
                    <a:lnTo>
                      <a:pt x="239" y="612"/>
                    </a:lnTo>
                    <a:lnTo>
                      <a:pt x="234" y="633"/>
                    </a:lnTo>
                    <a:lnTo>
                      <a:pt x="231" y="656"/>
                    </a:lnTo>
                    <a:lnTo>
                      <a:pt x="229" y="684"/>
                    </a:lnTo>
                    <a:lnTo>
                      <a:pt x="229" y="717"/>
                    </a:lnTo>
                    <a:lnTo>
                      <a:pt x="229" y="717"/>
                    </a:lnTo>
                    <a:lnTo>
                      <a:pt x="227" y="782"/>
                    </a:lnTo>
                    <a:lnTo>
                      <a:pt x="224" y="828"/>
                    </a:lnTo>
                    <a:lnTo>
                      <a:pt x="220" y="863"/>
                    </a:lnTo>
                    <a:lnTo>
                      <a:pt x="220" y="863"/>
                    </a:lnTo>
                    <a:lnTo>
                      <a:pt x="210" y="863"/>
                    </a:lnTo>
                    <a:lnTo>
                      <a:pt x="183" y="863"/>
                    </a:lnTo>
                    <a:lnTo>
                      <a:pt x="150" y="857"/>
                    </a:lnTo>
                    <a:lnTo>
                      <a:pt x="134" y="856"/>
                    </a:lnTo>
                    <a:lnTo>
                      <a:pt x="119" y="850"/>
                    </a:lnTo>
                    <a:lnTo>
                      <a:pt x="119" y="850"/>
                    </a:lnTo>
                    <a:lnTo>
                      <a:pt x="98" y="842"/>
                    </a:lnTo>
                    <a:lnTo>
                      <a:pt x="92" y="838"/>
                    </a:lnTo>
                    <a:lnTo>
                      <a:pt x="91" y="836"/>
                    </a:lnTo>
                    <a:lnTo>
                      <a:pt x="91" y="835"/>
                    </a:lnTo>
                    <a:lnTo>
                      <a:pt x="91" y="835"/>
                    </a:lnTo>
                    <a:lnTo>
                      <a:pt x="92" y="833"/>
                    </a:lnTo>
                    <a:lnTo>
                      <a:pt x="92" y="833"/>
                    </a:lnTo>
                    <a:lnTo>
                      <a:pt x="98" y="773"/>
                    </a:lnTo>
                    <a:lnTo>
                      <a:pt x="103" y="719"/>
                    </a:lnTo>
                    <a:lnTo>
                      <a:pt x="110" y="663"/>
                    </a:lnTo>
                    <a:lnTo>
                      <a:pt x="110" y="663"/>
                    </a:lnTo>
                    <a:lnTo>
                      <a:pt x="113" y="637"/>
                    </a:lnTo>
                    <a:lnTo>
                      <a:pt x="115" y="607"/>
                    </a:lnTo>
                    <a:lnTo>
                      <a:pt x="119" y="551"/>
                    </a:lnTo>
                    <a:lnTo>
                      <a:pt x="117" y="509"/>
                    </a:lnTo>
                    <a:lnTo>
                      <a:pt x="117" y="492"/>
                    </a:lnTo>
                    <a:lnTo>
                      <a:pt x="105" y="544"/>
                    </a:lnTo>
                    <a:lnTo>
                      <a:pt x="98" y="558"/>
                    </a:lnTo>
                    <a:lnTo>
                      <a:pt x="0" y="546"/>
                    </a:lnTo>
                    <a:lnTo>
                      <a:pt x="0" y="546"/>
                    </a:lnTo>
                    <a:lnTo>
                      <a:pt x="0" y="527"/>
                    </a:lnTo>
                    <a:lnTo>
                      <a:pt x="0" y="474"/>
                    </a:lnTo>
                    <a:lnTo>
                      <a:pt x="5" y="402"/>
                    </a:lnTo>
                    <a:lnTo>
                      <a:pt x="8" y="362"/>
                    </a:lnTo>
                    <a:lnTo>
                      <a:pt x="14" y="322"/>
                    </a:lnTo>
                    <a:lnTo>
                      <a:pt x="14" y="322"/>
                    </a:lnTo>
                    <a:lnTo>
                      <a:pt x="26" y="255"/>
                    </a:lnTo>
                    <a:lnTo>
                      <a:pt x="36" y="210"/>
                    </a:lnTo>
                    <a:lnTo>
                      <a:pt x="45" y="180"/>
                    </a:lnTo>
                    <a:lnTo>
                      <a:pt x="50" y="159"/>
                    </a:lnTo>
                    <a:lnTo>
                      <a:pt x="50" y="159"/>
                    </a:lnTo>
                    <a:lnTo>
                      <a:pt x="54" y="143"/>
                    </a:lnTo>
                    <a:lnTo>
                      <a:pt x="59" y="133"/>
                    </a:lnTo>
                    <a:lnTo>
                      <a:pt x="64" y="124"/>
                    </a:lnTo>
                    <a:lnTo>
                      <a:pt x="64" y="124"/>
                    </a:lnTo>
                    <a:lnTo>
                      <a:pt x="70" y="119"/>
                    </a:lnTo>
                    <a:lnTo>
                      <a:pt x="84" y="106"/>
                    </a:lnTo>
                    <a:lnTo>
                      <a:pt x="96" y="98"/>
                    </a:lnTo>
                    <a:lnTo>
                      <a:pt x="112" y="89"/>
                    </a:lnTo>
                    <a:lnTo>
                      <a:pt x="133" y="78"/>
                    </a:lnTo>
                    <a:lnTo>
                      <a:pt x="157" y="68"/>
                    </a:lnTo>
                    <a:lnTo>
                      <a:pt x="157" y="68"/>
                    </a:lnTo>
                    <a:lnTo>
                      <a:pt x="183" y="56"/>
                    </a:lnTo>
                    <a:lnTo>
                      <a:pt x="204" y="43"/>
                    </a:lnTo>
                    <a:lnTo>
                      <a:pt x="204" y="43"/>
                    </a:lnTo>
                    <a:lnTo>
                      <a:pt x="227" y="26"/>
                    </a:lnTo>
                    <a:lnTo>
                      <a:pt x="243" y="12"/>
                    </a:lnTo>
                    <a:lnTo>
                      <a:pt x="255" y="0"/>
                    </a:lnTo>
                    <a:lnTo>
                      <a:pt x="255"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Freeform 43"/>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 name="T110" fmla="*/ 58 w 107"/>
                  <a:gd name="T111" fmla="*/ 516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lnTo>
                      <a:pt x="58" y="516"/>
                    </a:ln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 name="Freeform 44"/>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 name="Freeform 45"/>
              <p:cNvSpPr>
                <a:spLocks/>
              </p:cNvSpPr>
              <p:nvPr/>
            </p:nvSpPr>
            <p:spPr bwMode="auto">
              <a:xfrm>
                <a:off x="1072" y="2233"/>
                <a:ext cx="129" cy="137"/>
              </a:xfrm>
              <a:custGeom>
                <a:avLst/>
                <a:gdLst>
                  <a:gd name="T0" fmla="*/ 250 w 257"/>
                  <a:gd name="T1" fmla="*/ 208 h 273"/>
                  <a:gd name="T2" fmla="*/ 253 w 257"/>
                  <a:gd name="T3" fmla="*/ 184 h 273"/>
                  <a:gd name="T4" fmla="*/ 253 w 257"/>
                  <a:gd name="T5" fmla="*/ 138 h 273"/>
                  <a:gd name="T6" fmla="*/ 255 w 257"/>
                  <a:gd name="T7" fmla="*/ 116 h 273"/>
                  <a:gd name="T8" fmla="*/ 255 w 257"/>
                  <a:gd name="T9" fmla="*/ 79 h 273"/>
                  <a:gd name="T10" fmla="*/ 253 w 257"/>
                  <a:gd name="T11" fmla="*/ 72 h 273"/>
                  <a:gd name="T12" fmla="*/ 245 w 257"/>
                  <a:gd name="T13" fmla="*/ 60 h 273"/>
                  <a:gd name="T14" fmla="*/ 238 w 257"/>
                  <a:gd name="T15" fmla="*/ 54 h 273"/>
                  <a:gd name="T16" fmla="*/ 229 w 257"/>
                  <a:gd name="T17" fmla="*/ 47 h 273"/>
                  <a:gd name="T18" fmla="*/ 213 w 257"/>
                  <a:gd name="T19" fmla="*/ 28 h 273"/>
                  <a:gd name="T20" fmla="*/ 204 w 257"/>
                  <a:gd name="T21" fmla="*/ 21 h 273"/>
                  <a:gd name="T22" fmla="*/ 201 w 257"/>
                  <a:gd name="T23" fmla="*/ 23 h 273"/>
                  <a:gd name="T24" fmla="*/ 164 w 257"/>
                  <a:gd name="T25" fmla="*/ 2 h 273"/>
                  <a:gd name="T26" fmla="*/ 49 w 257"/>
                  <a:gd name="T27" fmla="*/ 25 h 273"/>
                  <a:gd name="T28" fmla="*/ 45 w 257"/>
                  <a:gd name="T29" fmla="*/ 26 h 273"/>
                  <a:gd name="T30" fmla="*/ 28 w 257"/>
                  <a:gd name="T31" fmla="*/ 39 h 273"/>
                  <a:gd name="T32" fmla="*/ 19 w 257"/>
                  <a:gd name="T33" fmla="*/ 58 h 273"/>
                  <a:gd name="T34" fmla="*/ 15 w 257"/>
                  <a:gd name="T35" fmla="*/ 72 h 273"/>
                  <a:gd name="T36" fmla="*/ 8 w 257"/>
                  <a:gd name="T37" fmla="*/ 112 h 273"/>
                  <a:gd name="T38" fmla="*/ 1 w 257"/>
                  <a:gd name="T39" fmla="*/ 142 h 273"/>
                  <a:gd name="T40" fmla="*/ 0 w 257"/>
                  <a:gd name="T41" fmla="*/ 170 h 273"/>
                  <a:gd name="T42" fmla="*/ 5 w 257"/>
                  <a:gd name="T43" fmla="*/ 200 h 273"/>
                  <a:gd name="T44" fmla="*/ 10 w 257"/>
                  <a:gd name="T45" fmla="*/ 207 h 273"/>
                  <a:gd name="T46" fmla="*/ 28 w 257"/>
                  <a:gd name="T47" fmla="*/ 226 h 273"/>
                  <a:gd name="T48" fmla="*/ 56 w 257"/>
                  <a:gd name="T49" fmla="*/ 245 h 273"/>
                  <a:gd name="T50" fmla="*/ 91 w 257"/>
                  <a:gd name="T51" fmla="*/ 261 h 273"/>
                  <a:gd name="T52" fmla="*/ 129 w 257"/>
                  <a:gd name="T53" fmla="*/ 271 h 273"/>
                  <a:gd name="T54" fmla="*/ 169 w 257"/>
                  <a:gd name="T55" fmla="*/ 271 h 273"/>
                  <a:gd name="T56" fmla="*/ 197 w 257"/>
                  <a:gd name="T57" fmla="*/ 264 h 273"/>
                  <a:gd name="T58" fmla="*/ 215 w 257"/>
                  <a:gd name="T59" fmla="*/ 254 h 273"/>
                  <a:gd name="T60" fmla="*/ 231 w 257"/>
                  <a:gd name="T61" fmla="*/ 240 h 273"/>
                  <a:gd name="T62" fmla="*/ 243 w 257"/>
                  <a:gd name="T63" fmla="*/ 219 h 273"/>
                  <a:gd name="T64" fmla="*/ 250 w 257"/>
                  <a:gd name="T65" fmla="*/ 20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7" h="273">
                    <a:moveTo>
                      <a:pt x="250" y="208"/>
                    </a:moveTo>
                    <a:lnTo>
                      <a:pt x="250" y="208"/>
                    </a:lnTo>
                    <a:lnTo>
                      <a:pt x="252" y="196"/>
                    </a:lnTo>
                    <a:lnTo>
                      <a:pt x="253" y="184"/>
                    </a:lnTo>
                    <a:lnTo>
                      <a:pt x="255" y="161"/>
                    </a:lnTo>
                    <a:lnTo>
                      <a:pt x="253" y="138"/>
                    </a:lnTo>
                    <a:lnTo>
                      <a:pt x="253" y="138"/>
                    </a:lnTo>
                    <a:lnTo>
                      <a:pt x="255" y="116"/>
                    </a:lnTo>
                    <a:lnTo>
                      <a:pt x="257" y="96"/>
                    </a:lnTo>
                    <a:lnTo>
                      <a:pt x="255" y="79"/>
                    </a:lnTo>
                    <a:lnTo>
                      <a:pt x="255" y="79"/>
                    </a:lnTo>
                    <a:lnTo>
                      <a:pt x="253" y="72"/>
                    </a:lnTo>
                    <a:lnTo>
                      <a:pt x="252" y="67"/>
                    </a:lnTo>
                    <a:lnTo>
                      <a:pt x="245" y="60"/>
                    </a:lnTo>
                    <a:lnTo>
                      <a:pt x="239" y="56"/>
                    </a:lnTo>
                    <a:lnTo>
                      <a:pt x="238" y="54"/>
                    </a:lnTo>
                    <a:lnTo>
                      <a:pt x="238" y="54"/>
                    </a:lnTo>
                    <a:lnTo>
                      <a:pt x="229" y="47"/>
                    </a:lnTo>
                    <a:lnTo>
                      <a:pt x="213" y="28"/>
                    </a:lnTo>
                    <a:lnTo>
                      <a:pt x="213" y="28"/>
                    </a:lnTo>
                    <a:lnTo>
                      <a:pt x="206" y="21"/>
                    </a:lnTo>
                    <a:lnTo>
                      <a:pt x="204" y="21"/>
                    </a:lnTo>
                    <a:lnTo>
                      <a:pt x="203" y="21"/>
                    </a:lnTo>
                    <a:lnTo>
                      <a:pt x="201" y="23"/>
                    </a:lnTo>
                    <a:lnTo>
                      <a:pt x="199" y="25"/>
                    </a:lnTo>
                    <a:lnTo>
                      <a:pt x="164" y="2"/>
                    </a:lnTo>
                    <a:lnTo>
                      <a:pt x="112" y="0"/>
                    </a:lnTo>
                    <a:lnTo>
                      <a:pt x="49" y="25"/>
                    </a:lnTo>
                    <a:lnTo>
                      <a:pt x="49" y="25"/>
                    </a:lnTo>
                    <a:lnTo>
                      <a:pt x="45" y="26"/>
                    </a:lnTo>
                    <a:lnTo>
                      <a:pt x="35" y="33"/>
                    </a:lnTo>
                    <a:lnTo>
                      <a:pt x="28" y="39"/>
                    </a:lnTo>
                    <a:lnTo>
                      <a:pt x="22" y="47"/>
                    </a:lnTo>
                    <a:lnTo>
                      <a:pt x="19" y="58"/>
                    </a:lnTo>
                    <a:lnTo>
                      <a:pt x="15" y="72"/>
                    </a:lnTo>
                    <a:lnTo>
                      <a:pt x="15" y="72"/>
                    </a:lnTo>
                    <a:lnTo>
                      <a:pt x="8" y="112"/>
                    </a:lnTo>
                    <a:lnTo>
                      <a:pt x="8" y="112"/>
                    </a:lnTo>
                    <a:lnTo>
                      <a:pt x="7" y="121"/>
                    </a:lnTo>
                    <a:lnTo>
                      <a:pt x="1" y="142"/>
                    </a:lnTo>
                    <a:lnTo>
                      <a:pt x="0" y="156"/>
                    </a:lnTo>
                    <a:lnTo>
                      <a:pt x="0" y="170"/>
                    </a:lnTo>
                    <a:lnTo>
                      <a:pt x="1" y="186"/>
                    </a:lnTo>
                    <a:lnTo>
                      <a:pt x="5" y="200"/>
                    </a:lnTo>
                    <a:lnTo>
                      <a:pt x="5" y="200"/>
                    </a:lnTo>
                    <a:lnTo>
                      <a:pt x="10" y="207"/>
                    </a:lnTo>
                    <a:lnTo>
                      <a:pt x="17" y="215"/>
                    </a:lnTo>
                    <a:lnTo>
                      <a:pt x="28" y="226"/>
                    </a:lnTo>
                    <a:lnTo>
                      <a:pt x="40" y="235"/>
                    </a:lnTo>
                    <a:lnTo>
                      <a:pt x="56" y="245"/>
                    </a:lnTo>
                    <a:lnTo>
                      <a:pt x="73" y="254"/>
                    </a:lnTo>
                    <a:lnTo>
                      <a:pt x="91" y="261"/>
                    </a:lnTo>
                    <a:lnTo>
                      <a:pt x="110" y="268"/>
                    </a:lnTo>
                    <a:lnTo>
                      <a:pt x="129" y="271"/>
                    </a:lnTo>
                    <a:lnTo>
                      <a:pt x="150" y="273"/>
                    </a:lnTo>
                    <a:lnTo>
                      <a:pt x="169" y="271"/>
                    </a:lnTo>
                    <a:lnTo>
                      <a:pt x="189" y="268"/>
                    </a:lnTo>
                    <a:lnTo>
                      <a:pt x="197" y="264"/>
                    </a:lnTo>
                    <a:lnTo>
                      <a:pt x="206" y="259"/>
                    </a:lnTo>
                    <a:lnTo>
                      <a:pt x="215" y="254"/>
                    </a:lnTo>
                    <a:lnTo>
                      <a:pt x="222" y="247"/>
                    </a:lnTo>
                    <a:lnTo>
                      <a:pt x="231" y="240"/>
                    </a:lnTo>
                    <a:lnTo>
                      <a:pt x="238" y="229"/>
                    </a:lnTo>
                    <a:lnTo>
                      <a:pt x="243" y="219"/>
                    </a:lnTo>
                    <a:lnTo>
                      <a:pt x="250" y="208"/>
                    </a:lnTo>
                    <a:lnTo>
                      <a:pt x="250" y="208"/>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 name="Freeform 46"/>
              <p:cNvSpPr>
                <a:spLocks/>
              </p:cNvSpPr>
              <p:nvPr/>
            </p:nvSpPr>
            <p:spPr bwMode="auto">
              <a:xfrm>
                <a:off x="1068" y="2257"/>
                <a:ext cx="136" cy="163"/>
              </a:xfrm>
              <a:custGeom>
                <a:avLst/>
                <a:gdLst>
                  <a:gd name="T0" fmla="*/ 261 w 273"/>
                  <a:gd name="T1" fmla="*/ 132 h 328"/>
                  <a:gd name="T2" fmla="*/ 255 w 273"/>
                  <a:gd name="T3" fmla="*/ 135 h 328"/>
                  <a:gd name="T4" fmla="*/ 248 w 273"/>
                  <a:gd name="T5" fmla="*/ 151 h 328"/>
                  <a:gd name="T6" fmla="*/ 247 w 273"/>
                  <a:gd name="T7" fmla="*/ 163 h 328"/>
                  <a:gd name="T8" fmla="*/ 245 w 273"/>
                  <a:gd name="T9" fmla="*/ 172 h 328"/>
                  <a:gd name="T10" fmla="*/ 240 w 273"/>
                  <a:gd name="T11" fmla="*/ 179 h 328"/>
                  <a:gd name="T12" fmla="*/ 236 w 273"/>
                  <a:gd name="T13" fmla="*/ 67 h 328"/>
                  <a:gd name="T14" fmla="*/ 234 w 273"/>
                  <a:gd name="T15" fmla="*/ 56 h 328"/>
                  <a:gd name="T16" fmla="*/ 224 w 273"/>
                  <a:gd name="T17" fmla="*/ 34 h 328"/>
                  <a:gd name="T18" fmla="*/ 201 w 273"/>
                  <a:gd name="T19" fmla="*/ 14 h 328"/>
                  <a:gd name="T20" fmla="*/ 164 w 273"/>
                  <a:gd name="T21" fmla="*/ 2 h 328"/>
                  <a:gd name="T22" fmla="*/ 140 w 273"/>
                  <a:gd name="T23" fmla="*/ 0 h 328"/>
                  <a:gd name="T24" fmla="*/ 93 w 273"/>
                  <a:gd name="T25" fmla="*/ 7 h 328"/>
                  <a:gd name="T26" fmla="*/ 59 w 273"/>
                  <a:gd name="T27" fmla="*/ 25 h 328"/>
                  <a:gd name="T28" fmla="*/ 38 w 273"/>
                  <a:gd name="T29" fmla="*/ 49 h 328"/>
                  <a:gd name="T30" fmla="*/ 31 w 273"/>
                  <a:gd name="T31" fmla="*/ 77 h 328"/>
                  <a:gd name="T32" fmla="*/ 33 w 273"/>
                  <a:gd name="T33" fmla="*/ 165 h 328"/>
                  <a:gd name="T34" fmla="*/ 24 w 273"/>
                  <a:gd name="T35" fmla="*/ 154 h 328"/>
                  <a:gd name="T36" fmla="*/ 17 w 273"/>
                  <a:gd name="T37" fmla="*/ 146 h 328"/>
                  <a:gd name="T38" fmla="*/ 12 w 273"/>
                  <a:gd name="T39" fmla="*/ 142 h 328"/>
                  <a:gd name="T40" fmla="*/ 5 w 273"/>
                  <a:gd name="T41" fmla="*/ 146 h 328"/>
                  <a:gd name="T42" fmla="*/ 2 w 273"/>
                  <a:gd name="T43" fmla="*/ 156 h 328"/>
                  <a:gd name="T44" fmla="*/ 0 w 273"/>
                  <a:gd name="T45" fmla="*/ 170 h 328"/>
                  <a:gd name="T46" fmla="*/ 5 w 273"/>
                  <a:gd name="T47" fmla="*/ 184 h 328"/>
                  <a:gd name="T48" fmla="*/ 21 w 273"/>
                  <a:gd name="T49" fmla="*/ 216 h 328"/>
                  <a:gd name="T50" fmla="*/ 30 w 273"/>
                  <a:gd name="T51" fmla="*/ 230 h 328"/>
                  <a:gd name="T52" fmla="*/ 38 w 273"/>
                  <a:gd name="T53" fmla="*/ 235 h 328"/>
                  <a:gd name="T54" fmla="*/ 42 w 273"/>
                  <a:gd name="T55" fmla="*/ 235 h 328"/>
                  <a:gd name="T56" fmla="*/ 52 w 273"/>
                  <a:gd name="T57" fmla="*/ 256 h 328"/>
                  <a:gd name="T58" fmla="*/ 86 w 273"/>
                  <a:gd name="T59" fmla="*/ 298 h 328"/>
                  <a:gd name="T60" fmla="*/ 105 w 273"/>
                  <a:gd name="T61" fmla="*/ 315 h 328"/>
                  <a:gd name="T62" fmla="*/ 128 w 273"/>
                  <a:gd name="T63" fmla="*/ 326 h 328"/>
                  <a:gd name="T64" fmla="*/ 149 w 273"/>
                  <a:gd name="T65" fmla="*/ 326 h 328"/>
                  <a:gd name="T66" fmla="*/ 166 w 273"/>
                  <a:gd name="T67" fmla="*/ 321 h 328"/>
                  <a:gd name="T68" fmla="*/ 177 w 273"/>
                  <a:gd name="T69" fmla="*/ 310 h 328"/>
                  <a:gd name="T70" fmla="*/ 189 w 273"/>
                  <a:gd name="T71" fmla="*/ 298 h 328"/>
                  <a:gd name="T72" fmla="*/ 224 w 273"/>
                  <a:gd name="T73" fmla="*/ 256 h 328"/>
                  <a:gd name="T74" fmla="*/ 236 w 273"/>
                  <a:gd name="T75" fmla="*/ 233 h 328"/>
                  <a:gd name="T76" fmla="*/ 241 w 273"/>
                  <a:gd name="T77" fmla="*/ 233 h 328"/>
                  <a:gd name="T78" fmla="*/ 254 w 273"/>
                  <a:gd name="T79" fmla="*/ 226 h 328"/>
                  <a:gd name="T80" fmla="*/ 259 w 273"/>
                  <a:gd name="T81" fmla="*/ 216 h 328"/>
                  <a:gd name="T82" fmla="*/ 268 w 273"/>
                  <a:gd name="T83" fmla="*/ 186 h 328"/>
                  <a:gd name="T84" fmla="*/ 271 w 273"/>
                  <a:gd name="T85" fmla="*/ 156 h 328"/>
                  <a:gd name="T86" fmla="*/ 271 w 273"/>
                  <a:gd name="T87" fmla="*/ 137 h 328"/>
                  <a:gd name="T88" fmla="*/ 261 w 273"/>
                  <a:gd name="T89" fmla="*/ 132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3" h="328">
                    <a:moveTo>
                      <a:pt x="261" y="132"/>
                    </a:moveTo>
                    <a:lnTo>
                      <a:pt x="261" y="132"/>
                    </a:lnTo>
                    <a:lnTo>
                      <a:pt x="259" y="133"/>
                    </a:lnTo>
                    <a:lnTo>
                      <a:pt x="255" y="135"/>
                    </a:lnTo>
                    <a:lnTo>
                      <a:pt x="252" y="142"/>
                    </a:lnTo>
                    <a:lnTo>
                      <a:pt x="248" y="151"/>
                    </a:lnTo>
                    <a:lnTo>
                      <a:pt x="247" y="163"/>
                    </a:lnTo>
                    <a:lnTo>
                      <a:pt x="247" y="163"/>
                    </a:lnTo>
                    <a:lnTo>
                      <a:pt x="247" y="168"/>
                    </a:lnTo>
                    <a:lnTo>
                      <a:pt x="245" y="172"/>
                    </a:lnTo>
                    <a:lnTo>
                      <a:pt x="240" y="179"/>
                    </a:lnTo>
                    <a:lnTo>
                      <a:pt x="240" y="179"/>
                    </a:lnTo>
                    <a:lnTo>
                      <a:pt x="238" y="114"/>
                    </a:lnTo>
                    <a:lnTo>
                      <a:pt x="236" y="67"/>
                    </a:lnTo>
                    <a:lnTo>
                      <a:pt x="236" y="67"/>
                    </a:lnTo>
                    <a:lnTo>
                      <a:pt x="234" y="56"/>
                    </a:lnTo>
                    <a:lnTo>
                      <a:pt x="231" y="46"/>
                    </a:lnTo>
                    <a:lnTo>
                      <a:pt x="224" y="34"/>
                    </a:lnTo>
                    <a:lnTo>
                      <a:pt x="213" y="23"/>
                    </a:lnTo>
                    <a:lnTo>
                      <a:pt x="201" y="14"/>
                    </a:lnTo>
                    <a:lnTo>
                      <a:pt x="184" y="7"/>
                    </a:lnTo>
                    <a:lnTo>
                      <a:pt x="164" y="2"/>
                    </a:lnTo>
                    <a:lnTo>
                      <a:pt x="140" y="0"/>
                    </a:lnTo>
                    <a:lnTo>
                      <a:pt x="140" y="0"/>
                    </a:lnTo>
                    <a:lnTo>
                      <a:pt x="114" y="2"/>
                    </a:lnTo>
                    <a:lnTo>
                      <a:pt x="93" y="7"/>
                    </a:lnTo>
                    <a:lnTo>
                      <a:pt x="73" y="16"/>
                    </a:lnTo>
                    <a:lnTo>
                      <a:pt x="59" y="25"/>
                    </a:lnTo>
                    <a:lnTo>
                      <a:pt x="47" y="37"/>
                    </a:lnTo>
                    <a:lnTo>
                      <a:pt x="38" y="49"/>
                    </a:lnTo>
                    <a:lnTo>
                      <a:pt x="33" y="63"/>
                    </a:lnTo>
                    <a:lnTo>
                      <a:pt x="31" y="77"/>
                    </a:lnTo>
                    <a:lnTo>
                      <a:pt x="31" y="77"/>
                    </a:lnTo>
                    <a:lnTo>
                      <a:pt x="33" y="165"/>
                    </a:lnTo>
                    <a:lnTo>
                      <a:pt x="33" y="165"/>
                    </a:lnTo>
                    <a:lnTo>
                      <a:pt x="24" y="154"/>
                    </a:lnTo>
                    <a:lnTo>
                      <a:pt x="17" y="146"/>
                    </a:lnTo>
                    <a:lnTo>
                      <a:pt x="17" y="146"/>
                    </a:lnTo>
                    <a:lnTo>
                      <a:pt x="16" y="142"/>
                    </a:lnTo>
                    <a:lnTo>
                      <a:pt x="12" y="142"/>
                    </a:lnTo>
                    <a:lnTo>
                      <a:pt x="9" y="144"/>
                    </a:lnTo>
                    <a:lnTo>
                      <a:pt x="5" y="146"/>
                    </a:lnTo>
                    <a:lnTo>
                      <a:pt x="3" y="149"/>
                    </a:lnTo>
                    <a:lnTo>
                      <a:pt x="2" y="156"/>
                    </a:lnTo>
                    <a:lnTo>
                      <a:pt x="0" y="161"/>
                    </a:lnTo>
                    <a:lnTo>
                      <a:pt x="0" y="170"/>
                    </a:lnTo>
                    <a:lnTo>
                      <a:pt x="0" y="170"/>
                    </a:lnTo>
                    <a:lnTo>
                      <a:pt x="5" y="184"/>
                    </a:lnTo>
                    <a:lnTo>
                      <a:pt x="10" y="196"/>
                    </a:lnTo>
                    <a:lnTo>
                      <a:pt x="21" y="216"/>
                    </a:lnTo>
                    <a:lnTo>
                      <a:pt x="21" y="216"/>
                    </a:lnTo>
                    <a:lnTo>
                      <a:pt x="30" y="230"/>
                    </a:lnTo>
                    <a:lnTo>
                      <a:pt x="35" y="233"/>
                    </a:lnTo>
                    <a:lnTo>
                      <a:pt x="38" y="235"/>
                    </a:lnTo>
                    <a:lnTo>
                      <a:pt x="42" y="235"/>
                    </a:lnTo>
                    <a:lnTo>
                      <a:pt x="42" y="235"/>
                    </a:lnTo>
                    <a:lnTo>
                      <a:pt x="45" y="245"/>
                    </a:lnTo>
                    <a:lnTo>
                      <a:pt x="52" y="256"/>
                    </a:lnTo>
                    <a:lnTo>
                      <a:pt x="66" y="277"/>
                    </a:lnTo>
                    <a:lnTo>
                      <a:pt x="86" y="298"/>
                    </a:lnTo>
                    <a:lnTo>
                      <a:pt x="105" y="315"/>
                    </a:lnTo>
                    <a:lnTo>
                      <a:pt x="105" y="315"/>
                    </a:lnTo>
                    <a:lnTo>
                      <a:pt x="117" y="322"/>
                    </a:lnTo>
                    <a:lnTo>
                      <a:pt x="128" y="326"/>
                    </a:lnTo>
                    <a:lnTo>
                      <a:pt x="138" y="328"/>
                    </a:lnTo>
                    <a:lnTo>
                      <a:pt x="149" y="326"/>
                    </a:lnTo>
                    <a:lnTo>
                      <a:pt x="157" y="324"/>
                    </a:lnTo>
                    <a:lnTo>
                      <a:pt x="166" y="321"/>
                    </a:lnTo>
                    <a:lnTo>
                      <a:pt x="171" y="315"/>
                    </a:lnTo>
                    <a:lnTo>
                      <a:pt x="177" y="310"/>
                    </a:lnTo>
                    <a:lnTo>
                      <a:pt x="177" y="310"/>
                    </a:lnTo>
                    <a:lnTo>
                      <a:pt x="189" y="298"/>
                    </a:lnTo>
                    <a:lnTo>
                      <a:pt x="206" y="279"/>
                    </a:lnTo>
                    <a:lnTo>
                      <a:pt x="224" y="256"/>
                    </a:lnTo>
                    <a:lnTo>
                      <a:pt x="231" y="244"/>
                    </a:lnTo>
                    <a:lnTo>
                      <a:pt x="236" y="233"/>
                    </a:lnTo>
                    <a:lnTo>
                      <a:pt x="236" y="233"/>
                    </a:lnTo>
                    <a:lnTo>
                      <a:pt x="241" y="233"/>
                    </a:lnTo>
                    <a:lnTo>
                      <a:pt x="248" y="231"/>
                    </a:lnTo>
                    <a:lnTo>
                      <a:pt x="254" y="226"/>
                    </a:lnTo>
                    <a:lnTo>
                      <a:pt x="259" y="216"/>
                    </a:lnTo>
                    <a:lnTo>
                      <a:pt x="259" y="216"/>
                    </a:lnTo>
                    <a:lnTo>
                      <a:pt x="264" y="200"/>
                    </a:lnTo>
                    <a:lnTo>
                      <a:pt x="268" y="186"/>
                    </a:lnTo>
                    <a:lnTo>
                      <a:pt x="271" y="156"/>
                    </a:lnTo>
                    <a:lnTo>
                      <a:pt x="271" y="156"/>
                    </a:lnTo>
                    <a:lnTo>
                      <a:pt x="273" y="144"/>
                    </a:lnTo>
                    <a:lnTo>
                      <a:pt x="271" y="137"/>
                    </a:lnTo>
                    <a:lnTo>
                      <a:pt x="266" y="133"/>
                    </a:lnTo>
                    <a:lnTo>
                      <a:pt x="261" y="132"/>
                    </a:lnTo>
                    <a:lnTo>
                      <a:pt x="261" y="1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47"/>
              <p:cNvSpPr>
                <a:spLocks/>
              </p:cNvSpPr>
              <p:nvPr/>
            </p:nvSpPr>
            <p:spPr bwMode="auto">
              <a:xfrm>
                <a:off x="1096" y="2266"/>
                <a:ext cx="101" cy="38"/>
              </a:xfrm>
              <a:custGeom>
                <a:avLst/>
                <a:gdLst>
                  <a:gd name="T0" fmla="*/ 201 w 201"/>
                  <a:gd name="T1" fmla="*/ 64 h 75"/>
                  <a:gd name="T2" fmla="*/ 201 w 201"/>
                  <a:gd name="T3" fmla="*/ 64 h 75"/>
                  <a:gd name="T4" fmla="*/ 189 w 201"/>
                  <a:gd name="T5" fmla="*/ 47 h 75"/>
                  <a:gd name="T6" fmla="*/ 175 w 201"/>
                  <a:gd name="T7" fmla="*/ 35 h 75"/>
                  <a:gd name="T8" fmla="*/ 161 w 201"/>
                  <a:gd name="T9" fmla="*/ 22 h 75"/>
                  <a:gd name="T10" fmla="*/ 145 w 201"/>
                  <a:gd name="T11" fmla="*/ 15 h 75"/>
                  <a:gd name="T12" fmla="*/ 128 w 201"/>
                  <a:gd name="T13" fmla="*/ 8 h 75"/>
                  <a:gd name="T14" fmla="*/ 112 w 201"/>
                  <a:gd name="T15" fmla="*/ 5 h 75"/>
                  <a:gd name="T16" fmla="*/ 94 w 201"/>
                  <a:gd name="T17" fmla="*/ 1 h 75"/>
                  <a:gd name="T18" fmla="*/ 79 w 201"/>
                  <a:gd name="T19" fmla="*/ 0 h 75"/>
                  <a:gd name="T20" fmla="*/ 47 w 201"/>
                  <a:gd name="T21" fmla="*/ 1 h 75"/>
                  <a:gd name="T22" fmla="*/ 23 w 201"/>
                  <a:gd name="T23" fmla="*/ 3 h 75"/>
                  <a:gd name="T24" fmla="*/ 0 w 201"/>
                  <a:gd name="T25" fmla="*/ 8 h 75"/>
                  <a:gd name="T26" fmla="*/ 0 w 201"/>
                  <a:gd name="T27" fmla="*/ 8 h 75"/>
                  <a:gd name="T28" fmla="*/ 17 w 201"/>
                  <a:gd name="T29" fmla="*/ 24 h 75"/>
                  <a:gd name="T30" fmla="*/ 37 w 201"/>
                  <a:gd name="T31" fmla="*/ 38 h 75"/>
                  <a:gd name="T32" fmla="*/ 63 w 201"/>
                  <a:gd name="T33" fmla="*/ 54 h 75"/>
                  <a:gd name="T34" fmla="*/ 79 w 201"/>
                  <a:gd name="T35" fmla="*/ 61 h 75"/>
                  <a:gd name="T36" fmla="*/ 94 w 201"/>
                  <a:gd name="T37" fmla="*/ 66 h 75"/>
                  <a:gd name="T38" fmla="*/ 110 w 201"/>
                  <a:gd name="T39" fmla="*/ 71 h 75"/>
                  <a:gd name="T40" fmla="*/ 128 w 201"/>
                  <a:gd name="T41" fmla="*/ 75 h 75"/>
                  <a:gd name="T42" fmla="*/ 145 w 201"/>
                  <a:gd name="T43" fmla="*/ 75 h 75"/>
                  <a:gd name="T44" fmla="*/ 164 w 201"/>
                  <a:gd name="T45" fmla="*/ 75 h 75"/>
                  <a:gd name="T46" fmla="*/ 182 w 201"/>
                  <a:gd name="T47" fmla="*/ 71 h 75"/>
                  <a:gd name="T48" fmla="*/ 201 w 201"/>
                  <a:gd name="T49" fmla="*/ 64 h 75"/>
                  <a:gd name="T50" fmla="*/ 201 w 201"/>
                  <a:gd name="T51" fmla="*/ 6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1" h="75">
                    <a:moveTo>
                      <a:pt x="201" y="64"/>
                    </a:moveTo>
                    <a:lnTo>
                      <a:pt x="201" y="64"/>
                    </a:lnTo>
                    <a:lnTo>
                      <a:pt x="189" y="47"/>
                    </a:lnTo>
                    <a:lnTo>
                      <a:pt x="175" y="35"/>
                    </a:lnTo>
                    <a:lnTo>
                      <a:pt x="161" y="22"/>
                    </a:lnTo>
                    <a:lnTo>
                      <a:pt x="145" y="15"/>
                    </a:lnTo>
                    <a:lnTo>
                      <a:pt x="128" y="8"/>
                    </a:lnTo>
                    <a:lnTo>
                      <a:pt x="112" y="5"/>
                    </a:lnTo>
                    <a:lnTo>
                      <a:pt x="94" y="1"/>
                    </a:lnTo>
                    <a:lnTo>
                      <a:pt x="79" y="0"/>
                    </a:lnTo>
                    <a:lnTo>
                      <a:pt x="47" y="1"/>
                    </a:lnTo>
                    <a:lnTo>
                      <a:pt x="23" y="3"/>
                    </a:lnTo>
                    <a:lnTo>
                      <a:pt x="0" y="8"/>
                    </a:lnTo>
                    <a:lnTo>
                      <a:pt x="0" y="8"/>
                    </a:lnTo>
                    <a:lnTo>
                      <a:pt x="17" y="24"/>
                    </a:lnTo>
                    <a:lnTo>
                      <a:pt x="37" y="38"/>
                    </a:lnTo>
                    <a:lnTo>
                      <a:pt x="63" y="54"/>
                    </a:lnTo>
                    <a:lnTo>
                      <a:pt x="79" y="61"/>
                    </a:lnTo>
                    <a:lnTo>
                      <a:pt x="94" y="66"/>
                    </a:lnTo>
                    <a:lnTo>
                      <a:pt x="110" y="71"/>
                    </a:lnTo>
                    <a:lnTo>
                      <a:pt x="128" y="75"/>
                    </a:lnTo>
                    <a:lnTo>
                      <a:pt x="145" y="75"/>
                    </a:lnTo>
                    <a:lnTo>
                      <a:pt x="164" y="75"/>
                    </a:lnTo>
                    <a:lnTo>
                      <a:pt x="182" y="71"/>
                    </a:lnTo>
                    <a:lnTo>
                      <a:pt x="201" y="64"/>
                    </a:lnTo>
                    <a:lnTo>
                      <a:pt x="201" y="64"/>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48"/>
              <p:cNvSpPr>
                <a:spLocks/>
              </p:cNvSpPr>
              <p:nvPr/>
            </p:nvSpPr>
            <p:spPr bwMode="auto">
              <a:xfrm>
                <a:off x="1091" y="2247"/>
                <a:ext cx="99" cy="47"/>
              </a:xfrm>
              <a:custGeom>
                <a:avLst/>
                <a:gdLst>
                  <a:gd name="T0" fmla="*/ 200 w 200"/>
                  <a:gd name="T1" fmla="*/ 95 h 95"/>
                  <a:gd name="T2" fmla="*/ 200 w 200"/>
                  <a:gd name="T3" fmla="*/ 95 h 95"/>
                  <a:gd name="T4" fmla="*/ 193 w 200"/>
                  <a:gd name="T5" fmla="*/ 72 h 95"/>
                  <a:gd name="T6" fmla="*/ 182 w 200"/>
                  <a:gd name="T7" fmla="*/ 51 h 95"/>
                  <a:gd name="T8" fmla="*/ 170 w 200"/>
                  <a:gd name="T9" fmla="*/ 33 h 95"/>
                  <a:gd name="T10" fmla="*/ 156 w 200"/>
                  <a:gd name="T11" fmla="*/ 21 h 95"/>
                  <a:gd name="T12" fmla="*/ 140 w 200"/>
                  <a:gd name="T13" fmla="*/ 11 h 95"/>
                  <a:gd name="T14" fmla="*/ 125 w 200"/>
                  <a:gd name="T15" fmla="*/ 4 h 95"/>
                  <a:gd name="T16" fmla="*/ 107 w 200"/>
                  <a:gd name="T17" fmla="*/ 0 h 95"/>
                  <a:gd name="T18" fmla="*/ 91 w 200"/>
                  <a:gd name="T19" fmla="*/ 0 h 95"/>
                  <a:gd name="T20" fmla="*/ 91 w 200"/>
                  <a:gd name="T21" fmla="*/ 0 h 95"/>
                  <a:gd name="T22" fmla="*/ 74 w 200"/>
                  <a:gd name="T23" fmla="*/ 4 h 95"/>
                  <a:gd name="T24" fmla="*/ 58 w 200"/>
                  <a:gd name="T25" fmla="*/ 9 h 95"/>
                  <a:gd name="T26" fmla="*/ 44 w 200"/>
                  <a:gd name="T27" fmla="*/ 14 h 95"/>
                  <a:gd name="T28" fmla="*/ 30 w 200"/>
                  <a:gd name="T29" fmla="*/ 23 h 95"/>
                  <a:gd name="T30" fmla="*/ 9 w 200"/>
                  <a:gd name="T31" fmla="*/ 35 h 95"/>
                  <a:gd name="T32" fmla="*/ 2 w 200"/>
                  <a:gd name="T33" fmla="*/ 40 h 95"/>
                  <a:gd name="T34" fmla="*/ 2 w 200"/>
                  <a:gd name="T35" fmla="*/ 40 h 95"/>
                  <a:gd name="T36" fmla="*/ 0 w 200"/>
                  <a:gd name="T37" fmla="*/ 42 h 95"/>
                  <a:gd name="T38" fmla="*/ 0 w 200"/>
                  <a:gd name="T39" fmla="*/ 42 h 95"/>
                  <a:gd name="T40" fmla="*/ 0 w 200"/>
                  <a:gd name="T41" fmla="*/ 44 h 95"/>
                  <a:gd name="T42" fmla="*/ 9 w 200"/>
                  <a:gd name="T43" fmla="*/ 47 h 95"/>
                  <a:gd name="T44" fmla="*/ 30 w 200"/>
                  <a:gd name="T45" fmla="*/ 54 h 95"/>
                  <a:gd name="T46" fmla="*/ 30 w 200"/>
                  <a:gd name="T47" fmla="*/ 54 h 95"/>
                  <a:gd name="T48" fmla="*/ 130 w 200"/>
                  <a:gd name="T49" fmla="*/ 79 h 95"/>
                  <a:gd name="T50" fmla="*/ 200 w 200"/>
                  <a:gd name="T51" fmla="*/ 95 h 95"/>
                  <a:gd name="T52" fmla="*/ 200 w 200"/>
                  <a:gd name="T53"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0" h="95">
                    <a:moveTo>
                      <a:pt x="200" y="95"/>
                    </a:moveTo>
                    <a:lnTo>
                      <a:pt x="200" y="95"/>
                    </a:lnTo>
                    <a:lnTo>
                      <a:pt x="193" y="72"/>
                    </a:lnTo>
                    <a:lnTo>
                      <a:pt x="182" y="51"/>
                    </a:lnTo>
                    <a:lnTo>
                      <a:pt x="170" y="33"/>
                    </a:lnTo>
                    <a:lnTo>
                      <a:pt x="156" y="21"/>
                    </a:lnTo>
                    <a:lnTo>
                      <a:pt x="140" y="11"/>
                    </a:lnTo>
                    <a:lnTo>
                      <a:pt x="125" y="4"/>
                    </a:lnTo>
                    <a:lnTo>
                      <a:pt x="107" y="0"/>
                    </a:lnTo>
                    <a:lnTo>
                      <a:pt x="91" y="0"/>
                    </a:lnTo>
                    <a:lnTo>
                      <a:pt x="91" y="0"/>
                    </a:lnTo>
                    <a:lnTo>
                      <a:pt x="74" y="4"/>
                    </a:lnTo>
                    <a:lnTo>
                      <a:pt x="58" y="9"/>
                    </a:lnTo>
                    <a:lnTo>
                      <a:pt x="44" y="14"/>
                    </a:lnTo>
                    <a:lnTo>
                      <a:pt x="30" y="23"/>
                    </a:lnTo>
                    <a:lnTo>
                      <a:pt x="9" y="35"/>
                    </a:lnTo>
                    <a:lnTo>
                      <a:pt x="2" y="40"/>
                    </a:lnTo>
                    <a:lnTo>
                      <a:pt x="2" y="40"/>
                    </a:lnTo>
                    <a:lnTo>
                      <a:pt x="0" y="42"/>
                    </a:lnTo>
                    <a:lnTo>
                      <a:pt x="0" y="42"/>
                    </a:lnTo>
                    <a:lnTo>
                      <a:pt x="0" y="44"/>
                    </a:lnTo>
                    <a:lnTo>
                      <a:pt x="9" y="47"/>
                    </a:lnTo>
                    <a:lnTo>
                      <a:pt x="30" y="54"/>
                    </a:lnTo>
                    <a:lnTo>
                      <a:pt x="30" y="54"/>
                    </a:lnTo>
                    <a:lnTo>
                      <a:pt x="130" y="79"/>
                    </a:lnTo>
                    <a:lnTo>
                      <a:pt x="200" y="95"/>
                    </a:lnTo>
                    <a:lnTo>
                      <a:pt x="200" y="95"/>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 name="Freeform 49"/>
              <p:cNvSpPr>
                <a:spLocks/>
              </p:cNvSpPr>
              <p:nvPr/>
            </p:nvSpPr>
            <p:spPr bwMode="auto">
              <a:xfrm>
                <a:off x="1079" y="2264"/>
                <a:ext cx="15" cy="73"/>
              </a:xfrm>
              <a:custGeom>
                <a:avLst/>
                <a:gdLst>
                  <a:gd name="T0" fmla="*/ 28 w 29"/>
                  <a:gd name="T1" fmla="*/ 0 h 147"/>
                  <a:gd name="T2" fmla="*/ 28 w 29"/>
                  <a:gd name="T3" fmla="*/ 0 h 147"/>
                  <a:gd name="T4" fmla="*/ 29 w 29"/>
                  <a:gd name="T5" fmla="*/ 11 h 147"/>
                  <a:gd name="T6" fmla="*/ 29 w 29"/>
                  <a:gd name="T7" fmla="*/ 21 h 147"/>
                  <a:gd name="T8" fmla="*/ 29 w 29"/>
                  <a:gd name="T9" fmla="*/ 44 h 147"/>
                  <a:gd name="T10" fmla="*/ 28 w 29"/>
                  <a:gd name="T11" fmla="*/ 69 h 147"/>
                  <a:gd name="T12" fmla="*/ 22 w 29"/>
                  <a:gd name="T13" fmla="*/ 93 h 147"/>
                  <a:gd name="T14" fmla="*/ 14 w 29"/>
                  <a:gd name="T15" fmla="*/ 132 h 147"/>
                  <a:gd name="T16" fmla="*/ 10 w 29"/>
                  <a:gd name="T17" fmla="*/ 147 h 147"/>
                  <a:gd name="T18" fmla="*/ 10 w 29"/>
                  <a:gd name="T19" fmla="*/ 147 h 147"/>
                  <a:gd name="T20" fmla="*/ 5 w 29"/>
                  <a:gd name="T21" fmla="*/ 128 h 147"/>
                  <a:gd name="T22" fmla="*/ 1 w 29"/>
                  <a:gd name="T23" fmla="*/ 109 h 147"/>
                  <a:gd name="T24" fmla="*/ 0 w 29"/>
                  <a:gd name="T25" fmla="*/ 86 h 147"/>
                  <a:gd name="T26" fmla="*/ 0 w 29"/>
                  <a:gd name="T27" fmla="*/ 62 h 147"/>
                  <a:gd name="T28" fmla="*/ 1 w 29"/>
                  <a:gd name="T29" fmla="*/ 49 h 147"/>
                  <a:gd name="T30" fmla="*/ 3 w 29"/>
                  <a:gd name="T31" fmla="*/ 37 h 147"/>
                  <a:gd name="T32" fmla="*/ 7 w 29"/>
                  <a:gd name="T33" fmla="*/ 27 h 147"/>
                  <a:gd name="T34" fmla="*/ 12 w 29"/>
                  <a:gd name="T35" fmla="*/ 16 h 147"/>
                  <a:gd name="T36" fmla="*/ 19 w 29"/>
                  <a:gd name="T37" fmla="*/ 7 h 147"/>
                  <a:gd name="T38" fmla="*/ 28 w 29"/>
                  <a:gd name="T39" fmla="*/ 0 h 147"/>
                  <a:gd name="T40" fmla="*/ 28 w 29"/>
                  <a:gd name="T41"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147">
                    <a:moveTo>
                      <a:pt x="28" y="0"/>
                    </a:moveTo>
                    <a:lnTo>
                      <a:pt x="28" y="0"/>
                    </a:lnTo>
                    <a:lnTo>
                      <a:pt x="29" y="11"/>
                    </a:lnTo>
                    <a:lnTo>
                      <a:pt x="29" y="21"/>
                    </a:lnTo>
                    <a:lnTo>
                      <a:pt x="29" y="44"/>
                    </a:lnTo>
                    <a:lnTo>
                      <a:pt x="28" y="69"/>
                    </a:lnTo>
                    <a:lnTo>
                      <a:pt x="22" y="93"/>
                    </a:lnTo>
                    <a:lnTo>
                      <a:pt x="14" y="132"/>
                    </a:lnTo>
                    <a:lnTo>
                      <a:pt x="10" y="147"/>
                    </a:lnTo>
                    <a:lnTo>
                      <a:pt x="10" y="147"/>
                    </a:lnTo>
                    <a:lnTo>
                      <a:pt x="5" y="128"/>
                    </a:lnTo>
                    <a:lnTo>
                      <a:pt x="1" y="109"/>
                    </a:lnTo>
                    <a:lnTo>
                      <a:pt x="0" y="86"/>
                    </a:lnTo>
                    <a:lnTo>
                      <a:pt x="0" y="62"/>
                    </a:lnTo>
                    <a:lnTo>
                      <a:pt x="1" y="49"/>
                    </a:lnTo>
                    <a:lnTo>
                      <a:pt x="3" y="37"/>
                    </a:lnTo>
                    <a:lnTo>
                      <a:pt x="7" y="27"/>
                    </a:lnTo>
                    <a:lnTo>
                      <a:pt x="12" y="16"/>
                    </a:lnTo>
                    <a:lnTo>
                      <a:pt x="19" y="7"/>
                    </a:lnTo>
                    <a:lnTo>
                      <a:pt x="28" y="0"/>
                    </a:lnTo>
                    <a:lnTo>
                      <a:pt x="28" y="0"/>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 name="Freeform 50"/>
              <p:cNvSpPr>
                <a:spLocks/>
              </p:cNvSpPr>
              <p:nvPr/>
            </p:nvSpPr>
            <p:spPr bwMode="auto">
              <a:xfrm>
                <a:off x="961" y="2692"/>
                <a:ext cx="112" cy="208"/>
              </a:xfrm>
              <a:custGeom>
                <a:avLst/>
                <a:gdLst>
                  <a:gd name="T0" fmla="*/ 121 w 224"/>
                  <a:gd name="T1" fmla="*/ 35 h 417"/>
                  <a:gd name="T2" fmla="*/ 123 w 224"/>
                  <a:gd name="T3" fmla="*/ 60 h 417"/>
                  <a:gd name="T4" fmla="*/ 132 w 224"/>
                  <a:gd name="T5" fmla="*/ 109 h 417"/>
                  <a:gd name="T6" fmla="*/ 135 w 224"/>
                  <a:gd name="T7" fmla="*/ 156 h 417"/>
                  <a:gd name="T8" fmla="*/ 139 w 224"/>
                  <a:gd name="T9" fmla="*/ 230 h 417"/>
                  <a:gd name="T10" fmla="*/ 144 w 224"/>
                  <a:gd name="T11" fmla="*/ 268 h 417"/>
                  <a:gd name="T12" fmla="*/ 158 w 224"/>
                  <a:gd name="T13" fmla="*/ 303 h 417"/>
                  <a:gd name="T14" fmla="*/ 168 w 224"/>
                  <a:gd name="T15" fmla="*/ 321 h 417"/>
                  <a:gd name="T16" fmla="*/ 182 w 224"/>
                  <a:gd name="T17" fmla="*/ 317 h 417"/>
                  <a:gd name="T18" fmla="*/ 202 w 224"/>
                  <a:gd name="T19" fmla="*/ 312 h 417"/>
                  <a:gd name="T20" fmla="*/ 212 w 224"/>
                  <a:gd name="T21" fmla="*/ 314 h 417"/>
                  <a:gd name="T22" fmla="*/ 221 w 224"/>
                  <a:gd name="T23" fmla="*/ 319 h 417"/>
                  <a:gd name="T24" fmla="*/ 223 w 224"/>
                  <a:gd name="T25" fmla="*/ 321 h 417"/>
                  <a:gd name="T26" fmla="*/ 207 w 224"/>
                  <a:gd name="T27" fmla="*/ 336 h 417"/>
                  <a:gd name="T28" fmla="*/ 216 w 224"/>
                  <a:gd name="T29" fmla="*/ 343 h 417"/>
                  <a:gd name="T30" fmla="*/ 223 w 224"/>
                  <a:gd name="T31" fmla="*/ 356 h 417"/>
                  <a:gd name="T32" fmla="*/ 224 w 224"/>
                  <a:gd name="T33" fmla="*/ 370 h 417"/>
                  <a:gd name="T34" fmla="*/ 221 w 224"/>
                  <a:gd name="T35" fmla="*/ 380 h 417"/>
                  <a:gd name="T36" fmla="*/ 217 w 224"/>
                  <a:gd name="T37" fmla="*/ 382 h 417"/>
                  <a:gd name="T38" fmla="*/ 196 w 224"/>
                  <a:gd name="T39" fmla="*/ 384 h 417"/>
                  <a:gd name="T40" fmla="*/ 196 w 224"/>
                  <a:gd name="T41" fmla="*/ 392 h 417"/>
                  <a:gd name="T42" fmla="*/ 191 w 224"/>
                  <a:gd name="T43" fmla="*/ 403 h 417"/>
                  <a:gd name="T44" fmla="*/ 184 w 224"/>
                  <a:gd name="T45" fmla="*/ 405 h 417"/>
                  <a:gd name="T46" fmla="*/ 168 w 224"/>
                  <a:gd name="T47" fmla="*/ 408 h 417"/>
                  <a:gd name="T48" fmla="*/ 161 w 224"/>
                  <a:gd name="T49" fmla="*/ 413 h 417"/>
                  <a:gd name="T50" fmla="*/ 149 w 224"/>
                  <a:gd name="T51" fmla="*/ 417 h 417"/>
                  <a:gd name="T52" fmla="*/ 142 w 224"/>
                  <a:gd name="T53" fmla="*/ 417 h 417"/>
                  <a:gd name="T54" fmla="*/ 133 w 224"/>
                  <a:gd name="T55" fmla="*/ 415 h 417"/>
                  <a:gd name="T56" fmla="*/ 125 w 224"/>
                  <a:gd name="T57" fmla="*/ 412 h 417"/>
                  <a:gd name="T58" fmla="*/ 111 w 224"/>
                  <a:gd name="T59" fmla="*/ 405 h 417"/>
                  <a:gd name="T60" fmla="*/ 105 w 224"/>
                  <a:gd name="T61" fmla="*/ 401 h 417"/>
                  <a:gd name="T62" fmla="*/ 93 w 224"/>
                  <a:gd name="T63" fmla="*/ 363 h 417"/>
                  <a:gd name="T64" fmla="*/ 72 w 224"/>
                  <a:gd name="T65" fmla="*/ 284 h 417"/>
                  <a:gd name="T66" fmla="*/ 41 w 224"/>
                  <a:gd name="T67" fmla="*/ 177 h 417"/>
                  <a:gd name="T68" fmla="*/ 30 w 224"/>
                  <a:gd name="T69" fmla="*/ 149 h 417"/>
                  <a:gd name="T70" fmla="*/ 7 w 224"/>
                  <a:gd name="T71" fmla="*/ 84 h 417"/>
                  <a:gd name="T72" fmla="*/ 0 w 224"/>
                  <a:gd name="T73" fmla="*/ 39 h 417"/>
                  <a:gd name="T74" fmla="*/ 2 w 224"/>
                  <a:gd name="T75" fmla="*/ 18 h 417"/>
                  <a:gd name="T76" fmla="*/ 6 w 224"/>
                  <a:gd name="T77" fmla="*/ 11 h 417"/>
                  <a:gd name="T78" fmla="*/ 16 w 224"/>
                  <a:gd name="T79" fmla="*/ 2 h 417"/>
                  <a:gd name="T80" fmla="*/ 34 w 224"/>
                  <a:gd name="T81" fmla="*/ 0 h 417"/>
                  <a:gd name="T82" fmla="*/ 65 w 224"/>
                  <a:gd name="T83" fmla="*/ 7 h 417"/>
                  <a:gd name="T84" fmla="*/ 104 w 224"/>
                  <a:gd name="T85" fmla="*/ 25 h 417"/>
                  <a:gd name="T86" fmla="*/ 121 w 224"/>
                  <a:gd name="T87" fmla="*/ 35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4" h="417">
                    <a:moveTo>
                      <a:pt x="121" y="35"/>
                    </a:moveTo>
                    <a:lnTo>
                      <a:pt x="121" y="35"/>
                    </a:lnTo>
                    <a:lnTo>
                      <a:pt x="121" y="49"/>
                    </a:lnTo>
                    <a:lnTo>
                      <a:pt x="123" y="60"/>
                    </a:lnTo>
                    <a:lnTo>
                      <a:pt x="126" y="81"/>
                    </a:lnTo>
                    <a:lnTo>
                      <a:pt x="132" y="109"/>
                    </a:lnTo>
                    <a:lnTo>
                      <a:pt x="135" y="156"/>
                    </a:lnTo>
                    <a:lnTo>
                      <a:pt x="135" y="156"/>
                    </a:lnTo>
                    <a:lnTo>
                      <a:pt x="137" y="209"/>
                    </a:lnTo>
                    <a:lnTo>
                      <a:pt x="139" y="230"/>
                    </a:lnTo>
                    <a:lnTo>
                      <a:pt x="140" y="249"/>
                    </a:lnTo>
                    <a:lnTo>
                      <a:pt x="144" y="268"/>
                    </a:lnTo>
                    <a:lnTo>
                      <a:pt x="149" y="286"/>
                    </a:lnTo>
                    <a:lnTo>
                      <a:pt x="158" y="303"/>
                    </a:lnTo>
                    <a:lnTo>
                      <a:pt x="168" y="321"/>
                    </a:lnTo>
                    <a:lnTo>
                      <a:pt x="168" y="321"/>
                    </a:lnTo>
                    <a:lnTo>
                      <a:pt x="174" y="321"/>
                    </a:lnTo>
                    <a:lnTo>
                      <a:pt x="182" y="317"/>
                    </a:lnTo>
                    <a:lnTo>
                      <a:pt x="193" y="314"/>
                    </a:lnTo>
                    <a:lnTo>
                      <a:pt x="202" y="312"/>
                    </a:lnTo>
                    <a:lnTo>
                      <a:pt x="202" y="312"/>
                    </a:lnTo>
                    <a:lnTo>
                      <a:pt x="212" y="314"/>
                    </a:lnTo>
                    <a:lnTo>
                      <a:pt x="217" y="315"/>
                    </a:lnTo>
                    <a:lnTo>
                      <a:pt x="221" y="319"/>
                    </a:lnTo>
                    <a:lnTo>
                      <a:pt x="223" y="321"/>
                    </a:lnTo>
                    <a:lnTo>
                      <a:pt x="223" y="321"/>
                    </a:lnTo>
                    <a:lnTo>
                      <a:pt x="217" y="324"/>
                    </a:lnTo>
                    <a:lnTo>
                      <a:pt x="207" y="336"/>
                    </a:lnTo>
                    <a:lnTo>
                      <a:pt x="207" y="336"/>
                    </a:lnTo>
                    <a:lnTo>
                      <a:pt x="216" y="343"/>
                    </a:lnTo>
                    <a:lnTo>
                      <a:pt x="221" y="350"/>
                    </a:lnTo>
                    <a:lnTo>
                      <a:pt x="223" y="356"/>
                    </a:lnTo>
                    <a:lnTo>
                      <a:pt x="223" y="356"/>
                    </a:lnTo>
                    <a:lnTo>
                      <a:pt x="224" y="370"/>
                    </a:lnTo>
                    <a:lnTo>
                      <a:pt x="223" y="377"/>
                    </a:lnTo>
                    <a:lnTo>
                      <a:pt x="221" y="380"/>
                    </a:lnTo>
                    <a:lnTo>
                      <a:pt x="217" y="382"/>
                    </a:lnTo>
                    <a:lnTo>
                      <a:pt x="217" y="382"/>
                    </a:lnTo>
                    <a:lnTo>
                      <a:pt x="202" y="384"/>
                    </a:lnTo>
                    <a:lnTo>
                      <a:pt x="196" y="384"/>
                    </a:lnTo>
                    <a:lnTo>
                      <a:pt x="196" y="384"/>
                    </a:lnTo>
                    <a:lnTo>
                      <a:pt x="196" y="392"/>
                    </a:lnTo>
                    <a:lnTo>
                      <a:pt x="195" y="398"/>
                    </a:lnTo>
                    <a:lnTo>
                      <a:pt x="191" y="403"/>
                    </a:lnTo>
                    <a:lnTo>
                      <a:pt x="191" y="403"/>
                    </a:lnTo>
                    <a:lnTo>
                      <a:pt x="184" y="405"/>
                    </a:lnTo>
                    <a:lnTo>
                      <a:pt x="177" y="406"/>
                    </a:lnTo>
                    <a:lnTo>
                      <a:pt x="168" y="408"/>
                    </a:lnTo>
                    <a:lnTo>
                      <a:pt x="168" y="408"/>
                    </a:lnTo>
                    <a:lnTo>
                      <a:pt x="161" y="413"/>
                    </a:lnTo>
                    <a:lnTo>
                      <a:pt x="156" y="417"/>
                    </a:lnTo>
                    <a:lnTo>
                      <a:pt x="149" y="417"/>
                    </a:lnTo>
                    <a:lnTo>
                      <a:pt x="149" y="417"/>
                    </a:lnTo>
                    <a:lnTo>
                      <a:pt x="142" y="417"/>
                    </a:lnTo>
                    <a:lnTo>
                      <a:pt x="137" y="417"/>
                    </a:lnTo>
                    <a:lnTo>
                      <a:pt x="133" y="415"/>
                    </a:lnTo>
                    <a:lnTo>
                      <a:pt x="133" y="415"/>
                    </a:lnTo>
                    <a:lnTo>
                      <a:pt x="125" y="412"/>
                    </a:lnTo>
                    <a:lnTo>
                      <a:pt x="118" y="410"/>
                    </a:lnTo>
                    <a:lnTo>
                      <a:pt x="111" y="405"/>
                    </a:lnTo>
                    <a:lnTo>
                      <a:pt x="111" y="405"/>
                    </a:lnTo>
                    <a:lnTo>
                      <a:pt x="105" y="401"/>
                    </a:lnTo>
                    <a:lnTo>
                      <a:pt x="102" y="391"/>
                    </a:lnTo>
                    <a:lnTo>
                      <a:pt x="93" y="363"/>
                    </a:lnTo>
                    <a:lnTo>
                      <a:pt x="72" y="284"/>
                    </a:lnTo>
                    <a:lnTo>
                      <a:pt x="72" y="284"/>
                    </a:lnTo>
                    <a:lnTo>
                      <a:pt x="51" y="219"/>
                    </a:lnTo>
                    <a:lnTo>
                      <a:pt x="41" y="177"/>
                    </a:lnTo>
                    <a:lnTo>
                      <a:pt x="41" y="177"/>
                    </a:lnTo>
                    <a:lnTo>
                      <a:pt x="30" y="149"/>
                    </a:lnTo>
                    <a:lnTo>
                      <a:pt x="14" y="107"/>
                    </a:lnTo>
                    <a:lnTo>
                      <a:pt x="7" y="84"/>
                    </a:lnTo>
                    <a:lnTo>
                      <a:pt x="2" y="62"/>
                    </a:lnTo>
                    <a:lnTo>
                      <a:pt x="0" y="39"/>
                    </a:lnTo>
                    <a:lnTo>
                      <a:pt x="0" y="28"/>
                    </a:lnTo>
                    <a:lnTo>
                      <a:pt x="2" y="18"/>
                    </a:lnTo>
                    <a:lnTo>
                      <a:pt x="2" y="18"/>
                    </a:lnTo>
                    <a:lnTo>
                      <a:pt x="6" y="11"/>
                    </a:lnTo>
                    <a:lnTo>
                      <a:pt x="9" y="6"/>
                    </a:lnTo>
                    <a:lnTo>
                      <a:pt x="16" y="2"/>
                    </a:lnTo>
                    <a:lnTo>
                      <a:pt x="25" y="0"/>
                    </a:lnTo>
                    <a:lnTo>
                      <a:pt x="34" y="0"/>
                    </a:lnTo>
                    <a:lnTo>
                      <a:pt x="44" y="2"/>
                    </a:lnTo>
                    <a:lnTo>
                      <a:pt x="65" y="7"/>
                    </a:lnTo>
                    <a:lnTo>
                      <a:pt x="86" y="16"/>
                    </a:lnTo>
                    <a:lnTo>
                      <a:pt x="104" y="25"/>
                    </a:lnTo>
                    <a:lnTo>
                      <a:pt x="121" y="35"/>
                    </a:lnTo>
                    <a:lnTo>
                      <a:pt x="121" y="35"/>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 name="Freeform 51"/>
              <p:cNvSpPr>
                <a:spLocks/>
              </p:cNvSpPr>
              <p:nvPr/>
            </p:nvSpPr>
            <p:spPr bwMode="auto">
              <a:xfrm>
                <a:off x="948" y="2668"/>
                <a:ext cx="79" cy="63"/>
              </a:xfrm>
              <a:custGeom>
                <a:avLst/>
                <a:gdLst>
                  <a:gd name="T0" fmla="*/ 151 w 158"/>
                  <a:gd name="T1" fmla="*/ 28 h 126"/>
                  <a:gd name="T2" fmla="*/ 151 w 158"/>
                  <a:gd name="T3" fmla="*/ 28 h 126"/>
                  <a:gd name="T4" fmla="*/ 149 w 158"/>
                  <a:gd name="T5" fmla="*/ 21 h 126"/>
                  <a:gd name="T6" fmla="*/ 145 w 158"/>
                  <a:gd name="T7" fmla="*/ 14 h 126"/>
                  <a:gd name="T8" fmla="*/ 142 w 158"/>
                  <a:gd name="T9" fmla="*/ 9 h 126"/>
                  <a:gd name="T10" fmla="*/ 135 w 158"/>
                  <a:gd name="T11" fmla="*/ 5 h 126"/>
                  <a:gd name="T12" fmla="*/ 128 w 158"/>
                  <a:gd name="T13" fmla="*/ 4 h 126"/>
                  <a:gd name="T14" fmla="*/ 121 w 158"/>
                  <a:gd name="T15" fmla="*/ 2 h 126"/>
                  <a:gd name="T16" fmla="*/ 103 w 158"/>
                  <a:gd name="T17" fmla="*/ 0 h 126"/>
                  <a:gd name="T18" fmla="*/ 84 w 158"/>
                  <a:gd name="T19" fmla="*/ 2 h 126"/>
                  <a:gd name="T20" fmla="*/ 67 w 158"/>
                  <a:gd name="T21" fmla="*/ 5 h 126"/>
                  <a:gd name="T22" fmla="*/ 42 w 158"/>
                  <a:gd name="T23" fmla="*/ 9 h 126"/>
                  <a:gd name="T24" fmla="*/ 42 w 158"/>
                  <a:gd name="T25" fmla="*/ 9 h 126"/>
                  <a:gd name="T26" fmla="*/ 26 w 158"/>
                  <a:gd name="T27" fmla="*/ 14 h 126"/>
                  <a:gd name="T28" fmla="*/ 19 w 158"/>
                  <a:gd name="T29" fmla="*/ 18 h 126"/>
                  <a:gd name="T30" fmla="*/ 12 w 158"/>
                  <a:gd name="T31" fmla="*/ 23 h 126"/>
                  <a:gd name="T32" fmla="*/ 7 w 158"/>
                  <a:gd name="T33" fmla="*/ 28 h 126"/>
                  <a:gd name="T34" fmla="*/ 4 w 158"/>
                  <a:gd name="T35" fmla="*/ 35 h 126"/>
                  <a:gd name="T36" fmla="*/ 0 w 158"/>
                  <a:gd name="T37" fmla="*/ 42 h 126"/>
                  <a:gd name="T38" fmla="*/ 0 w 158"/>
                  <a:gd name="T39" fmla="*/ 49 h 126"/>
                  <a:gd name="T40" fmla="*/ 0 w 158"/>
                  <a:gd name="T41" fmla="*/ 49 h 126"/>
                  <a:gd name="T42" fmla="*/ 2 w 158"/>
                  <a:gd name="T43" fmla="*/ 68 h 126"/>
                  <a:gd name="T44" fmla="*/ 9 w 158"/>
                  <a:gd name="T45" fmla="*/ 93 h 126"/>
                  <a:gd name="T46" fmla="*/ 18 w 158"/>
                  <a:gd name="T47" fmla="*/ 114 h 126"/>
                  <a:gd name="T48" fmla="*/ 21 w 158"/>
                  <a:gd name="T49" fmla="*/ 121 h 126"/>
                  <a:gd name="T50" fmla="*/ 26 w 158"/>
                  <a:gd name="T51" fmla="*/ 124 h 126"/>
                  <a:gd name="T52" fmla="*/ 26 w 158"/>
                  <a:gd name="T53" fmla="*/ 124 h 126"/>
                  <a:gd name="T54" fmla="*/ 35 w 158"/>
                  <a:gd name="T55" fmla="*/ 126 h 126"/>
                  <a:gd name="T56" fmla="*/ 49 w 158"/>
                  <a:gd name="T57" fmla="*/ 126 h 126"/>
                  <a:gd name="T58" fmla="*/ 88 w 158"/>
                  <a:gd name="T59" fmla="*/ 123 h 126"/>
                  <a:gd name="T60" fmla="*/ 152 w 158"/>
                  <a:gd name="T61" fmla="*/ 116 h 126"/>
                  <a:gd name="T62" fmla="*/ 152 w 158"/>
                  <a:gd name="T63" fmla="*/ 116 h 126"/>
                  <a:gd name="T64" fmla="*/ 154 w 158"/>
                  <a:gd name="T65" fmla="*/ 116 h 126"/>
                  <a:gd name="T66" fmla="*/ 156 w 158"/>
                  <a:gd name="T67" fmla="*/ 112 h 126"/>
                  <a:gd name="T68" fmla="*/ 158 w 158"/>
                  <a:gd name="T69" fmla="*/ 105 h 126"/>
                  <a:gd name="T70" fmla="*/ 158 w 158"/>
                  <a:gd name="T71" fmla="*/ 93 h 126"/>
                  <a:gd name="T72" fmla="*/ 156 w 158"/>
                  <a:gd name="T73" fmla="*/ 79 h 126"/>
                  <a:gd name="T74" fmla="*/ 152 w 158"/>
                  <a:gd name="T75" fmla="*/ 49 h 126"/>
                  <a:gd name="T76" fmla="*/ 151 w 158"/>
                  <a:gd name="T77" fmla="*/ 28 h 126"/>
                  <a:gd name="T78" fmla="*/ 151 w 158"/>
                  <a:gd name="T79" fmla="*/ 2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 h="126">
                    <a:moveTo>
                      <a:pt x="151" y="28"/>
                    </a:moveTo>
                    <a:lnTo>
                      <a:pt x="151" y="28"/>
                    </a:lnTo>
                    <a:lnTo>
                      <a:pt x="149" y="21"/>
                    </a:lnTo>
                    <a:lnTo>
                      <a:pt x="145" y="14"/>
                    </a:lnTo>
                    <a:lnTo>
                      <a:pt x="142" y="9"/>
                    </a:lnTo>
                    <a:lnTo>
                      <a:pt x="135" y="5"/>
                    </a:lnTo>
                    <a:lnTo>
                      <a:pt x="128" y="4"/>
                    </a:lnTo>
                    <a:lnTo>
                      <a:pt x="121" y="2"/>
                    </a:lnTo>
                    <a:lnTo>
                      <a:pt x="103" y="0"/>
                    </a:lnTo>
                    <a:lnTo>
                      <a:pt x="84" y="2"/>
                    </a:lnTo>
                    <a:lnTo>
                      <a:pt x="67" y="5"/>
                    </a:lnTo>
                    <a:lnTo>
                      <a:pt x="42" y="9"/>
                    </a:lnTo>
                    <a:lnTo>
                      <a:pt x="42" y="9"/>
                    </a:lnTo>
                    <a:lnTo>
                      <a:pt x="26" y="14"/>
                    </a:lnTo>
                    <a:lnTo>
                      <a:pt x="19" y="18"/>
                    </a:lnTo>
                    <a:lnTo>
                      <a:pt x="12" y="23"/>
                    </a:lnTo>
                    <a:lnTo>
                      <a:pt x="7" y="28"/>
                    </a:lnTo>
                    <a:lnTo>
                      <a:pt x="4" y="35"/>
                    </a:lnTo>
                    <a:lnTo>
                      <a:pt x="0" y="42"/>
                    </a:lnTo>
                    <a:lnTo>
                      <a:pt x="0" y="49"/>
                    </a:lnTo>
                    <a:lnTo>
                      <a:pt x="0" y="49"/>
                    </a:lnTo>
                    <a:lnTo>
                      <a:pt x="2" y="68"/>
                    </a:lnTo>
                    <a:lnTo>
                      <a:pt x="9" y="93"/>
                    </a:lnTo>
                    <a:lnTo>
                      <a:pt x="18" y="114"/>
                    </a:lnTo>
                    <a:lnTo>
                      <a:pt x="21" y="121"/>
                    </a:lnTo>
                    <a:lnTo>
                      <a:pt x="26" y="124"/>
                    </a:lnTo>
                    <a:lnTo>
                      <a:pt x="26" y="124"/>
                    </a:lnTo>
                    <a:lnTo>
                      <a:pt x="35" y="126"/>
                    </a:lnTo>
                    <a:lnTo>
                      <a:pt x="49" y="126"/>
                    </a:lnTo>
                    <a:lnTo>
                      <a:pt x="88" y="123"/>
                    </a:lnTo>
                    <a:lnTo>
                      <a:pt x="152" y="116"/>
                    </a:lnTo>
                    <a:lnTo>
                      <a:pt x="152" y="116"/>
                    </a:lnTo>
                    <a:lnTo>
                      <a:pt x="154" y="116"/>
                    </a:lnTo>
                    <a:lnTo>
                      <a:pt x="156" y="112"/>
                    </a:lnTo>
                    <a:lnTo>
                      <a:pt x="158" y="105"/>
                    </a:lnTo>
                    <a:lnTo>
                      <a:pt x="158" y="93"/>
                    </a:lnTo>
                    <a:lnTo>
                      <a:pt x="156" y="79"/>
                    </a:lnTo>
                    <a:lnTo>
                      <a:pt x="152" y="49"/>
                    </a:lnTo>
                    <a:lnTo>
                      <a:pt x="151" y="28"/>
                    </a:lnTo>
                    <a:lnTo>
                      <a:pt x="151" y="28"/>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 name="Freeform 52"/>
              <p:cNvSpPr>
                <a:spLocks/>
              </p:cNvSpPr>
              <p:nvPr/>
            </p:nvSpPr>
            <p:spPr bwMode="auto">
              <a:xfrm>
                <a:off x="1198" y="2686"/>
                <a:ext cx="110" cy="215"/>
              </a:xfrm>
              <a:custGeom>
                <a:avLst/>
                <a:gdLst>
                  <a:gd name="T0" fmla="*/ 218 w 218"/>
                  <a:gd name="T1" fmla="*/ 32 h 431"/>
                  <a:gd name="T2" fmla="*/ 206 w 218"/>
                  <a:gd name="T3" fmla="*/ 88 h 431"/>
                  <a:gd name="T4" fmla="*/ 190 w 218"/>
                  <a:gd name="T5" fmla="*/ 140 h 431"/>
                  <a:gd name="T6" fmla="*/ 161 w 218"/>
                  <a:gd name="T7" fmla="*/ 215 h 431"/>
                  <a:gd name="T8" fmla="*/ 154 w 218"/>
                  <a:gd name="T9" fmla="*/ 238 h 431"/>
                  <a:gd name="T10" fmla="*/ 148 w 218"/>
                  <a:gd name="T11" fmla="*/ 278 h 431"/>
                  <a:gd name="T12" fmla="*/ 145 w 218"/>
                  <a:gd name="T13" fmla="*/ 298 h 431"/>
                  <a:gd name="T14" fmla="*/ 129 w 218"/>
                  <a:gd name="T15" fmla="*/ 368 h 431"/>
                  <a:gd name="T16" fmla="*/ 127 w 218"/>
                  <a:gd name="T17" fmla="*/ 380 h 431"/>
                  <a:gd name="T18" fmla="*/ 119 w 218"/>
                  <a:gd name="T19" fmla="*/ 408 h 431"/>
                  <a:gd name="T20" fmla="*/ 108 w 218"/>
                  <a:gd name="T21" fmla="*/ 422 h 431"/>
                  <a:gd name="T22" fmla="*/ 103 w 218"/>
                  <a:gd name="T23" fmla="*/ 427 h 431"/>
                  <a:gd name="T24" fmla="*/ 92 w 218"/>
                  <a:gd name="T25" fmla="*/ 431 h 431"/>
                  <a:gd name="T26" fmla="*/ 82 w 218"/>
                  <a:gd name="T27" fmla="*/ 425 h 431"/>
                  <a:gd name="T28" fmla="*/ 80 w 218"/>
                  <a:gd name="T29" fmla="*/ 424 h 431"/>
                  <a:gd name="T30" fmla="*/ 73 w 218"/>
                  <a:gd name="T31" fmla="*/ 429 h 431"/>
                  <a:gd name="T32" fmla="*/ 66 w 218"/>
                  <a:gd name="T33" fmla="*/ 431 h 431"/>
                  <a:gd name="T34" fmla="*/ 52 w 218"/>
                  <a:gd name="T35" fmla="*/ 427 h 431"/>
                  <a:gd name="T36" fmla="*/ 47 w 218"/>
                  <a:gd name="T37" fmla="*/ 422 h 431"/>
                  <a:gd name="T38" fmla="*/ 35 w 218"/>
                  <a:gd name="T39" fmla="*/ 425 h 431"/>
                  <a:gd name="T40" fmla="*/ 28 w 218"/>
                  <a:gd name="T41" fmla="*/ 424 h 431"/>
                  <a:gd name="T42" fmla="*/ 24 w 218"/>
                  <a:gd name="T43" fmla="*/ 418 h 431"/>
                  <a:gd name="T44" fmla="*/ 22 w 218"/>
                  <a:gd name="T45" fmla="*/ 404 h 431"/>
                  <a:gd name="T46" fmla="*/ 19 w 218"/>
                  <a:gd name="T47" fmla="*/ 404 h 431"/>
                  <a:gd name="T48" fmla="*/ 5 w 218"/>
                  <a:gd name="T49" fmla="*/ 399 h 431"/>
                  <a:gd name="T50" fmla="*/ 1 w 218"/>
                  <a:gd name="T51" fmla="*/ 390 h 431"/>
                  <a:gd name="T52" fmla="*/ 0 w 218"/>
                  <a:gd name="T53" fmla="*/ 382 h 431"/>
                  <a:gd name="T54" fmla="*/ 5 w 218"/>
                  <a:gd name="T55" fmla="*/ 368 h 431"/>
                  <a:gd name="T56" fmla="*/ 8 w 218"/>
                  <a:gd name="T57" fmla="*/ 364 h 431"/>
                  <a:gd name="T58" fmla="*/ 29 w 218"/>
                  <a:gd name="T59" fmla="*/ 348 h 431"/>
                  <a:gd name="T60" fmla="*/ 35 w 218"/>
                  <a:gd name="T61" fmla="*/ 343 h 431"/>
                  <a:gd name="T62" fmla="*/ 38 w 218"/>
                  <a:gd name="T63" fmla="*/ 329 h 431"/>
                  <a:gd name="T64" fmla="*/ 38 w 218"/>
                  <a:gd name="T65" fmla="*/ 322 h 431"/>
                  <a:gd name="T66" fmla="*/ 31 w 218"/>
                  <a:gd name="T67" fmla="*/ 317 h 431"/>
                  <a:gd name="T68" fmla="*/ 26 w 218"/>
                  <a:gd name="T69" fmla="*/ 315 h 431"/>
                  <a:gd name="T70" fmla="*/ 28 w 218"/>
                  <a:gd name="T71" fmla="*/ 305 h 431"/>
                  <a:gd name="T72" fmla="*/ 38 w 218"/>
                  <a:gd name="T73" fmla="*/ 291 h 431"/>
                  <a:gd name="T74" fmla="*/ 42 w 218"/>
                  <a:gd name="T75" fmla="*/ 285 h 431"/>
                  <a:gd name="T76" fmla="*/ 63 w 218"/>
                  <a:gd name="T77" fmla="*/ 277 h 431"/>
                  <a:gd name="T78" fmla="*/ 70 w 218"/>
                  <a:gd name="T79" fmla="*/ 270 h 431"/>
                  <a:gd name="T80" fmla="*/ 77 w 218"/>
                  <a:gd name="T81" fmla="*/ 254 h 431"/>
                  <a:gd name="T82" fmla="*/ 80 w 218"/>
                  <a:gd name="T83" fmla="*/ 242 h 431"/>
                  <a:gd name="T84" fmla="*/ 84 w 218"/>
                  <a:gd name="T85" fmla="*/ 184 h 431"/>
                  <a:gd name="T86" fmla="*/ 89 w 218"/>
                  <a:gd name="T87" fmla="*/ 123 h 431"/>
                  <a:gd name="T88" fmla="*/ 91 w 218"/>
                  <a:gd name="T89" fmla="*/ 109 h 431"/>
                  <a:gd name="T90" fmla="*/ 115 w 218"/>
                  <a:gd name="T91" fmla="*/ 2 h 431"/>
                  <a:gd name="T92" fmla="*/ 143 w 218"/>
                  <a:gd name="T93" fmla="*/ 0 h 431"/>
                  <a:gd name="T94" fmla="*/ 178 w 218"/>
                  <a:gd name="T95" fmla="*/ 4 h 431"/>
                  <a:gd name="T96" fmla="*/ 203 w 218"/>
                  <a:gd name="T97" fmla="*/ 14 h 431"/>
                  <a:gd name="T98" fmla="*/ 215 w 218"/>
                  <a:gd name="T99" fmla="*/ 25 h 431"/>
                  <a:gd name="T100" fmla="*/ 218 w 218"/>
                  <a:gd name="T101" fmla="*/ 32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8" h="431">
                    <a:moveTo>
                      <a:pt x="218" y="32"/>
                    </a:moveTo>
                    <a:lnTo>
                      <a:pt x="218" y="32"/>
                    </a:lnTo>
                    <a:lnTo>
                      <a:pt x="213" y="61"/>
                    </a:lnTo>
                    <a:lnTo>
                      <a:pt x="206" y="88"/>
                    </a:lnTo>
                    <a:lnTo>
                      <a:pt x="199" y="116"/>
                    </a:lnTo>
                    <a:lnTo>
                      <a:pt x="190" y="140"/>
                    </a:lnTo>
                    <a:lnTo>
                      <a:pt x="175" y="184"/>
                    </a:lnTo>
                    <a:lnTo>
                      <a:pt x="161" y="215"/>
                    </a:lnTo>
                    <a:lnTo>
                      <a:pt x="161" y="215"/>
                    </a:lnTo>
                    <a:lnTo>
                      <a:pt x="154" y="238"/>
                    </a:lnTo>
                    <a:lnTo>
                      <a:pt x="150" y="259"/>
                    </a:lnTo>
                    <a:lnTo>
                      <a:pt x="148" y="278"/>
                    </a:lnTo>
                    <a:lnTo>
                      <a:pt x="145" y="298"/>
                    </a:lnTo>
                    <a:lnTo>
                      <a:pt x="145" y="298"/>
                    </a:lnTo>
                    <a:lnTo>
                      <a:pt x="136" y="336"/>
                    </a:lnTo>
                    <a:lnTo>
                      <a:pt x="129" y="368"/>
                    </a:lnTo>
                    <a:lnTo>
                      <a:pt x="129" y="368"/>
                    </a:lnTo>
                    <a:lnTo>
                      <a:pt x="127" y="380"/>
                    </a:lnTo>
                    <a:lnTo>
                      <a:pt x="126" y="394"/>
                    </a:lnTo>
                    <a:lnTo>
                      <a:pt x="119" y="408"/>
                    </a:lnTo>
                    <a:lnTo>
                      <a:pt x="115" y="415"/>
                    </a:lnTo>
                    <a:lnTo>
                      <a:pt x="108" y="422"/>
                    </a:lnTo>
                    <a:lnTo>
                      <a:pt x="108" y="422"/>
                    </a:lnTo>
                    <a:lnTo>
                      <a:pt x="103" y="427"/>
                    </a:lnTo>
                    <a:lnTo>
                      <a:pt x="96" y="429"/>
                    </a:lnTo>
                    <a:lnTo>
                      <a:pt x="92" y="431"/>
                    </a:lnTo>
                    <a:lnTo>
                      <a:pt x="87" y="429"/>
                    </a:lnTo>
                    <a:lnTo>
                      <a:pt x="82" y="425"/>
                    </a:lnTo>
                    <a:lnTo>
                      <a:pt x="80" y="424"/>
                    </a:lnTo>
                    <a:lnTo>
                      <a:pt x="80" y="424"/>
                    </a:lnTo>
                    <a:lnTo>
                      <a:pt x="77" y="427"/>
                    </a:lnTo>
                    <a:lnTo>
                      <a:pt x="73" y="429"/>
                    </a:lnTo>
                    <a:lnTo>
                      <a:pt x="66" y="431"/>
                    </a:lnTo>
                    <a:lnTo>
                      <a:pt x="66" y="431"/>
                    </a:lnTo>
                    <a:lnTo>
                      <a:pt x="59" y="431"/>
                    </a:lnTo>
                    <a:lnTo>
                      <a:pt x="52" y="427"/>
                    </a:lnTo>
                    <a:lnTo>
                      <a:pt x="47" y="422"/>
                    </a:lnTo>
                    <a:lnTo>
                      <a:pt x="47" y="422"/>
                    </a:lnTo>
                    <a:lnTo>
                      <a:pt x="40" y="425"/>
                    </a:lnTo>
                    <a:lnTo>
                      <a:pt x="35" y="425"/>
                    </a:lnTo>
                    <a:lnTo>
                      <a:pt x="31" y="425"/>
                    </a:lnTo>
                    <a:lnTo>
                      <a:pt x="28" y="424"/>
                    </a:lnTo>
                    <a:lnTo>
                      <a:pt x="28" y="424"/>
                    </a:lnTo>
                    <a:lnTo>
                      <a:pt x="24" y="418"/>
                    </a:lnTo>
                    <a:lnTo>
                      <a:pt x="22" y="411"/>
                    </a:lnTo>
                    <a:lnTo>
                      <a:pt x="22" y="404"/>
                    </a:lnTo>
                    <a:lnTo>
                      <a:pt x="22" y="404"/>
                    </a:lnTo>
                    <a:lnTo>
                      <a:pt x="19" y="404"/>
                    </a:lnTo>
                    <a:lnTo>
                      <a:pt x="12" y="403"/>
                    </a:lnTo>
                    <a:lnTo>
                      <a:pt x="5" y="399"/>
                    </a:lnTo>
                    <a:lnTo>
                      <a:pt x="3" y="396"/>
                    </a:lnTo>
                    <a:lnTo>
                      <a:pt x="1" y="390"/>
                    </a:lnTo>
                    <a:lnTo>
                      <a:pt x="1" y="390"/>
                    </a:lnTo>
                    <a:lnTo>
                      <a:pt x="0" y="382"/>
                    </a:lnTo>
                    <a:lnTo>
                      <a:pt x="1" y="375"/>
                    </a:lnTo>
                    <a:lnTo>
                      <a:pt x="5" y="368"/>
                    </a:lnTo>
                    <a:lnTo>
                      <a:pt x="8" y="364"/>
                    </a:lnTo>
                    <a:lnTo>
                      <a:pt x="8" y="364"/>
                    </a:lnTo>
                    <a:lnTo>
                      <a:pt x="21" y="354"/>
                    </a:lnTo>
                    <a:lnTo>
                      <a:pt x="29" y="348"/>
                    </a:lnTo>
                    <a:lnTo>
                      <a:pt x="35" y="343"/>
                    </a:lnTo>
                    <a:lnTo>
                      <a:pt x="35" y="343"/>
                    </a:lnTo>
                    <a:lnTo>
                      <a:pt x="38" y="336"/>
                    </a:lnTo>
                    <a:lnTo>
                      <a:pt x="38" y="329"/>
                    </a:lnTo>
                    <a:lnTo>
                      <a:pt x="38" y="322"/>
                    </a:lnTo>
                    <a:lnTo>
                      <a:pt x="38" y="322"/>
                    </a:lnTo>
                    <a:lnTo>
                      <a:pt x="36" y="320"/>
                    </a:lnTo>
                    <a:lnTo>
                      <a:pt x="31" y="317"/>
                    </a:lnTo>
                    <a:lnTo>
                      <a:pt x="26" y="315"/>
                    </a:lnTo>
                    <a:lnTo>
                      <a:pt x="26" y="315"/>
                    </a:lnTo>
                    <a:lnTo>
                      <a:pt x="26" y="312"/>
                    </a:lnTo>
                    <a:lnTo>
                      <a:pt x="28" y="305"/>
                    </a:lnTo>
                    <a:lnTo>
                      <a:pt x="33" y="294"/>
                    </a:lnTo>
                    <a:lnTo>
                      <a:pt x="38" y="291"/>
                    </a:lnTo>
                    <a:lnTo>
                      <a:pt x="42" y="285"/>
                    </a:lnTo>
                    <a:lnTo>
                      <a:pt x="42" y="285"/>
                    </a:lnTo>
                    <a:lnTo>
                      <a:pt x="52" y="282"/>
                    </a:lnTo>
                    <a:lnTo>
                      <a:pt x="63" y="277"/>
                    </a:lnTo>
                    <a:lnTo>
                      <a:pt x="66" y="273"/>
                    </a:lnTo>
                    <a:lnTo>
                      <a:pt x="70" y="270"/>
                    </a:lnTo>
                    <a:lnTo>
                      <a:pt x="73" y="263"/>
                    </a:lnTo>
                    <a:lnTo>
                      <a:pt x="77" y="254"/>
                    </a:lnTo>
                    <a:lnTo>
                      <a:pt x="77" y="254"/>
                    </a:lnTo>
                    <a:lnTo>
                      <a:pt x="80" y="242"/>
                    </a:lnTo>
                    <a:lnTo>
                      <a:pt x="82" y="224"/>
                    </a:lnTo>
                    <a:lnTo>
                      <a:pt x="84" y="184"/>
                    </a:lnTo>
                    <a:lnTo>
                      <a:pt x="87" y="142"/>
                    </a:lnTo>
                    <a:lnTo>
                      <a:pt x="89" y="123"/>
                    </a:lnTo>
                    <a:lnTo>
                      <a:pt x="91" y="109"/>
                    </a:lnTo>
                    <a:lnTo>
                      <a:pt x="91" y="109"/>
                    </a:lnTo>
                    <a:lnTo>
                      <a:pt x="115" y="2"/>
                    </a:lnTo>
                    <a:lnTo>
                      <a:pt x="115" y="2"/>
                    </a:lnTo>
                    <a:lnTo>
                      <a:pt x="129" y="2"/>
                    </a:lnTo>
                    <a:lnTo>
                      <a:pt x="143" y="0"/>
                    </a:lnTo>
                    <a:lnTo>
                      <a:pt x="161" y="2"/>
                    </a:lnTo>
                    <a:lnTo>
                      <a:pt x="178" y="4"/>
                    </a:lnTo>
                    <a:lnTo>
                      <a:pt x="196" y="9"/>
                    </a:lnTo>
                    <a:lnTo>
                      <a:pt x="203" y="14"/>
                    </a:lnTo>
                    <a:lnTo>
                      <a:pt x="210" y="19"/>
                    </a:lnTo>
                    <a:lnTo>
                      <a:pt x="215" y="25"/>
                    </a:lnTo>
                    <a:lnTo>
                      <a:pt x="218" y="32"/>
                    </a:lnTo>
                    <a:lnTo>
                      <a:pt x="218" y="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 name="Freeform 53"/>
              <p:cNvSpPr>
                <a:spLocks/>
              </p:cNvSpPr>
              <p:nvPr/>
            </p:nvSpPr>
            <p:spPr bwMode="auto">
              <a:xfrm>
                <a:off x="1244" y="2653"/>
                <a:ext cx="75" cy="68"/>
              </a:xfrm>
              <a:custGeom>
                <a:avLst/>
                <a:gdLst>
                  <a:gd name="T0" fmla="*/ 117 w 150"/>
                  <a:gd name="T1" fmla="*/ 0 h 137"/>
                  <a:gd name="T2" fmla="*/ 117 w 150"/>
                  <a:gd name="T3" fmla="*/ 0 h 137"/>
                  <a:gd name="T4" fmla="*/ 78 w 150"/>
                  <a:gd name="T5" fmla="*/ 6 h 137"/>
                  <a:gd name="T6" fmla="*/ 47 w 150"/>
                  <a:gd name="T7" fmla="*/ 11 h 137"/>
                  <a:gd name="T8" fmla="*/ 17 w 150"/>
                  <a:gd name="T9" fmla="*/ 18 h 137"/>
                  <a:gd name="T10" fmla="*/ 17 w 150"/>
                  <a:gd name="T11" fmla="*/ 18 h 137"/>
                  <a:gd name="T12" fmla="*/ 8 w 150"/>
                  <a:gd name="T13" fmla="*/ 62 h 137"/>
                  <a:gd name="T14" fmla="*/ 3 w 150"/>
                  <a:gd name="T15" fmla="*/ 93 h 137"/>
                  <a:gd name="T16" fmla="*/ 0 w 150"/>
                  <a:gd name="T17" fmla="*/ 114 h 137"/>
                  <a:gd name="T18" fmla="*/ 0 w 150"/>
                  <a:gd name="T19" fmla="*/ 114 h 137"/>
                  <a:gd name="T20" fmla="*/ 1 w 150"/>
                  <a:gd name="T21" fmla="*/ 116 h 137"/>
                  <a:gd name="T22" fmla="*/ 3 w 150"/>
                  <a:gd name="T23" fmla="*/ 118 h 137"/>
                  <a:gd name="T24" fmla="*/ 15 w 150"/>
                  <a:gd name="T25" fmla="*/ 121 h 137"/>
                  <a:gd name="T26" fmla="*/ 52 w 150"/>
                  <a:gd name="T27" fmla="*/ 125 h 137"/>
                  <a:gd name="T28" fmla="*/ 92 w 150"/>
                  <a:gd name="T29" fmla="*/ 130 h 137"/>
                  <a:gd name="T30" fmla="*/ 108 w 150"/>
                  <a:gd name="T31" fmla="*/ 133 h 137"/>
                  <a:gd name="T32" fmla="*/ 119 w 150"/>
                  <a:gd name="T33" fmla="*/ 137 h 137"/>
                  <a:gd name="T34" fmla="*/ 119 w 150"/>
                  <a:gd name="T35" fmla="*/ 137 h 137"/>
                  <a:gd name="T36" fmla="*/ 122 w 150"/>
                  <a:gd name="T37" fmla="*/ 137 h 137"/>
                  <a:gd name="T38" fmla="*/ 126 w 150"/>
                  <a:gd name="T39" fmla="*/ 137 h 137"/>
                  <a:gd name="T40" fmla="*/ 129 w 150"/>
                  <a:gd name="T41" fmla="*/ 135 h 137"/>
                  <a:gd name="T42" fmla="*/ 131 w 150"/>
                  <a:gd name="T43" fmla="*/ 133 h 137"/>
                  <a:gd name="T44" fmla="*/ 136 w 150"/>
                  <a:gd name="T45" fmla="*/ 123 h 137"/>
                  <a:gd name="T46" fmla="*/ 141 w 150"/>
                  <a:gd name="T47" fmla="*/ 111 h 137"/>
                  <a:gd name="T48" fmla="*/ 145 w 150"/>
                  <a:gd name="T49" fmla="*/ 95 h 137"/>
                  <a:gd name="T50" fmla="*/ 147 w 150"/>
                  <a:gd name="T51" fmla="*/ 77 h 137"/>
                  <a:gd name="T52" fmla="*/ 150 w 150"/>
                  <a:gd name="T53" fmla="*/ 41 h 137"/>
                  <a:gd name="T54" fmla="*/ 150 w 150"/>
                  <a:gd name="T55" fmla="*/ 41 h 137"/>
                  <a:gd name="T56" fmla="*/ 150 w 150"/>
                  <a:gd name="T57" fmla="*/ 25 h 137"/>
                  <a:gd name="T58" fmla="*/ 148 w 150"/>
                  <a:gd name="T59" fmla="*/ 13 h 137"/>
                  <a:gd name="T60" fmla="*/ 145 w 150"/>
                  <a:gd name="T61" fmla="*/ 6 h 137"/>
                  <a:gd name="T62" fmla="*/ 140 w 150"/>
                  <a:gd name="T63" fmla="*/ 2 h 137"/>
                  <a:gd name="T64" fmla="*/ 136 w 150"/>
                  <a:gd name="T65" fmla="*/ 0 h 137"/>
                  <a:gd name="T66" fmla="*/ 129 w 150"/>
                  <a:gd name="T67" fmla="*/ 0 h 137"/>
                  <a:gd name="T68" fmla="*/ 117 w 150"/>
                  <a:gd name="T69" fmla="*/ 0 h 137"/>
                  <a:gd name="T70" fmla="*/ 117 w 150"/>
                  <a:gd name="T71"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0" h="137">
                    <a:moveTo>
                      <a:pt x="117" y="0"/>
                    </a:moveTo>
                    <a:lnTo>
                      <a:pt x="117" y="0"/>
                    </a:lnTo>
                    <a:lnTo>
                      <a:pt x="78" y="6"/>
                    </a:lnTo>
                    <a:lnTo>
                      <a:pt x="47" y="11"/>
                    </a:lnTo>
                    <a:lnTo>
                      <a:pt x="17" y="18"/>
                    </a:lnTo>
                    <a:lnTo>
                      <a:pt x="17" y="18"/>
                    </a:lnTo>
                    <a:lnTo>
                      <a:pt x="8" y="62"/>
                    </a:lnTo>
                    <a:lnTo>
                      <a:pt x="3" y="93"/>
                    </a:lnTo>
                    <a:lnTo>
                      <a:pt x="0" y="114"/>
                    </a:lnTo>
                    <a:lnTo>
                      <a:pt x="0" y="114"/>
                    </a:lnTo>
                    <a:lnTo>
                      <a:pt x="1" y="116"/>
                    </a:lnTo>
                    <a:lnTo>
                      <a:pt x="3" y="118"/>
                    </a:lnTo>
                    <a:lnTo>
                      <a:pt x="15" y="121"/>
                    </a:lnTo>
                    <a:lnTo>
                      <a:pt x="52" y="125"/>
                    </a:lnTo>
                    <a:lnTo>
                      <a:pt x="92" y="130"/>
                    </a:lnTo>
                    <a:lnTo>
                      <a:pt x="108" y="133"/>
                    </a:lnTo>
                    <a:lnTo>
                      <a:pt x="119" y="137"/>
                    </a:lnTo>
                    <a:lnTo>
                      <a:pt x="119" y="137"/>
                    </a:lnTo>
                    <a:lnTo>
                      <a:pt x="122" y="137"/>
                    </a:lnTo>
                    <a:lnTo>
                      <a:pt x="126" y="137"/>
                    </a:lnTo>
                    <a:lnTo>
                      <a:pt x="129" y="135"/>
                    </a:lnTo>
                    <a:lnTo>
                      <a:pt x="131" y="133"/>
                    </a:lnTo>
                    <a:lnTo>
                      <a:pt x="136" y="123"/>
                    </a:lnTo>
                    <a:lnTo>
                      <a:pt x="141" y="111"/>
                    </a:lnTo>
                    <a:lnTo>
                      <a:pt x="145" y="95"/>
                    </a:lnTo>
                    <a:lnTo>
                      <a:pt x="147" y="77"/>
                    </a:lnTo>
                    <a:lnTo>
                      <a:pt x="150" y="41"/>
                    </a:lnTo>
                    <a:lnTo>
                      <a:pt x="150" y="41"/>
                    </a:lnTo>
                    <a:lnTo>
                      <a:pt x="150" y="25"/>
                    </a:lnTo>
                    <a:lnTo>
                      <a:pt x="148" y="13"/>
                    </a:lnTo>
                    <a:lnTo>
                      <a:pt x="145" y="6"/>
                    </a:lnTo>
                    <a:lnTo>
                      <a:pt x="140" y="2"/>
                    </a:lnTo>
                    <a:lnTo>
                      <a:pt x="136" y="0"/>
                    </a:lnTo>
                    <a:lnTo>
                      <a:pt x="129" y="0"/>
                    </a:lnTo>
                    <a:lnTo>
                      <a:pt x="117" y="0"/>
                    </a:lnTo>
                    <a:lnTo>
                      <a:pt x="117"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sp>
        <p:nvSpPr>
          <p:cNvPr id="59" name="Rectangle 58"/>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2400" dirty="0"/>
              <a:t>Can you overdose or die if you use misuse prescription depressants? </a:t>
            </a:r>
            <a:endParaRPr lang="en-US" sz="2100" dirty="0"/>
          </a:p>
        </p:txBody>
      </p:sp>
    </p:spTree>
    <p:extLst>
      <p:ext uri="{BB962C8B-B14F-4D97-AF65-F5344CB8AC3E}">
        <p14:creationId xmlns:p14="http://schemas.microsoft.com/office/powerpoint/2010/main" val="1607647637"/>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a:stretch>
            <a:fillRect/>
          </a:stretch>
        </p:blipFill>
        <p:spPr>
          <a:xfrm>
            <a:off x="0" y="1047749"/>
            <a:ext cx="4686300" cy="4524703"/>
          </a:xfrm>
          <a:prstGeom prst="rect">
            <a:avLst/>
          </a:prstGeom>
        </p:spPr>
      </p:pic>
      <p:sp>
        <p:nvSpPr>
          <p:cNvPr id="7" name="Rectangle 6"/>
          <p:cNvSpPr/>
          <p:nvPr/>
        </p:nvSpPr>
        <p:spPr>
          <a:xfrm>
            <a:off x="982375" y="2848435"/>
            <a:ext cx="3151825" cy="923330"/>
          </a:xfrm>
          <a:prstGeom prst="rect">
            <a:avLst/>
          </a:prstGeom>
          <a:noFill/>
        </p:spPr>
        <p:txBody>
          <a:bodyPr wrap="none" lIns="91440" tIns="45720" rIns="91440" bIns="45720">
            <a:spAutoFit/>
          </a:bodyPr>
          <a:lstStyle/>
          <a:p>
            <a:pPr algn="ctr"/>
            <a:r>
              <a:rPr lang="en-US" sz="5400" b="1" dirty="0">
                <a:ln w="9525">
                  <a:solidFill>
                    <a:schemeClr val="bg1"/>
                  </a:solidFill>
                  <a:prstDash val="solid"/>
                </a:ln>
                <a:effectLst>
                  <a:outerShdw blurRad="12700" dist="38100" dir="2700000" algn="tl" rotWithShape="0">
                    <a:schemeClr val="bg1">
                      <a:lumMod val="50000"/>
                    </a:schemeClr>
                  </a:outerShdw>
                </a:effectLst>
              </a:rPr>
              <a:t>Marijuana</a:t>
            </a:r>
          </a:p>
        </p:txBody>
      </p:sp>
    </p:spTree>
    <p:extLst>
      <p:ext uri="{BB962C8B-B14F-4D97-AF65-F5344CB8AC3E}">
        <p14:creationId xmlns:p14="http://schemas.microsoft.com/office/powerpoint/2010/main" val="83862318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 name="Group 47"/>
          <p:cNvGrpSpPr>
            <a:grpSpLocks noChangeAspect="1"/>
          </p:cNvGrpSpPr>
          <p:nvPr/>
        </p:nvGrpSpPr>
        <p:grpSpPr bwMode="auto">
          <a:xfrm>
            <a:off x="-24828" y="5028763"/>
            <a:ext cx="9168828" cy="1829238"/>
            <a:chOff x="1392" y="1936"/>
            <a:chExt cx="4896" cy="448"/>
          </a:xfrm>
        </p:grpSpPr>
        <p:sp>
          <p:nvSpPr>
            <p:cNvPr id="49" name="Rectangle 48"/>
            <p:cNvSpPr>
              <a:spLocks noChangeArrowheads="1"/>
            </p:cNvSpPr>
            <p:nvPr/>
          </p:nvSpPr>
          <p:spPr bwMode="auto">
            <a:xfrm>
              <a:off x="1392" y="1936"/>
              <a:ext cx="4896" cy="448"/>
            </a:xfrm>
            <a:prstGeom prst="rect">
              <a:avLst/>
            </a:prstGeom>
            <a:solidFill>
              <a:srgbClr val="58595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 name="Rectangle 49"/>
            <p:cNvSpPr>
              <a:spLocks noChangeArrowheads="1"/>
            </p:cNvSpPr>
            <p:nvPr/>
          </p:nvSpPr>
          <p:spPr bwMode="auto">
            <a:xfrm>
              <a:off x="163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 name="Rectangle 50"/>
            <p:cNvSpPr>
              <a:spLocks noChangeArrowheads="1"/>
            </p:cNvSpPr>
            <p:nvPr/>
          </p:nvSpPr>
          <p:spPr bwMode="auto">
            <a:xfrm>
              <a:off x="2424"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 name="Rectangle 51"/>
            <p:cNvSpPr>
              <a:spLocks noChangeArrowheads="1"/>
            </p:cNvSpPr>
            <p:nvPr/>
          </p:nvSpPr>
          <p:spPr bwMode="auto">
            <a:xfrm>
              <a:off x="3212"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 name="Rectangle 52"/>
            <p:cNvSpPr>
              <a:spLocks noChangeArrowheads="1"/>
            </p:cNvSpPr>
            <p:nvPr/>
          </p:nvSpPr>
          <p:spPr bwMode="auto">
            <a:xfrm>
              <a:off x="4000"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 name="Rectangle 53"/>
            <p:cNvSpPr>
              <a:spLocks noChangeArrowheads="1"/>
            </p:cNvSpPr>
            <p:nvPr/>
          </p:nvSpPr>
          <p:spPr bwMode="auto">
            <a:xfrm>
              <a:off x="4788"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 name="Rectangle 54"/>
            <p:cNvSpPr>
              <a:spLocks noChangeArrowheads="1"/>
            </p:cNvSpPr>
            <p:nvPr/>
          </p:nvSpPr>
          <p:spPr bwMode="auto">
            <a:xfrm>
              <a:off x="557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 name="Rectangle 55"/>
            <p:cNvSpPr>
              <a:spLocks noChangeArrowheads="1"/>
            </p:cNvSpPr>
            <p:nvPr/>
          </p:nvSpPr>
          <p:spPr bwMode="auto">
            <a:xfrm>
              <a:off x="1392" y="1962"/>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 name="Rectangle 56"/>
            <p:cNvSpPr>
              <a:spLocks noChangeArrowheads="1"/>
            </p:cNvSpPr>
            <p:nvPr/>
          </p:nvSpPr>
          <p:spPr bwMode="auto">
            <a:xfrm>
              <a:off x="1392" y="2334"/>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4" name="Group 3"/>
          <p:cNvGrpSpPr>
            <a:grpSpLocks noChangeAspect="1"/>
          </p:cNvGrpSpPr>
          <p:nvPr/>
        </p:nvGrpSpPr>
        <p:grpSpPr bwMode="auto">
          <a:xfrm flipH="1">
            <a:off x="-3900076" y="2255227"/>
            <a:ext cx="7284562" cy="3870362"/>
            <a:chOff x="2291" y="1337"/>
            <a:chExt cx="3098" cy="1646"/>
          </a:xfrm>
        </p:grpSpPr>
        <p:sp>
          <p:nvSpPr>
            <p:cNvPr id="5" name="AutoShape 3"/>
            <p:cNvSpPr>
              <a:spLocks noChangeAspect="1" noChangeArrowheads="1" noTextEdit="1"/>
            </p:cNvSpPr>
            <p:nvPr/>
          </p:nvSpPr>
          <p:spPr bwMode="auto">
            <a:xfrm>
              <a:off x="2291" y="1337"/>
              <a:ext cx="3098" cy="1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 name="Freeform 5"/>
            <p:cNvSpPr>
              <a:spLocks/>
            </p:cNvSpPr>
            <p:nvPr/>
          </p:nvSpPr>
          <p:spPr bwMode="auto">
            <a:xfrm>
              <a:off x="2333" y="1401"/>
              <a:ext cx="3056" cy="1582"/>
            </a:xfrm>
            <a:custGeom>
              <a:avLst/>
              <a:gdLst>
                <a:gd name="T0" fmla="*/ 620 w 3056"/>
                <a:gd name="T1" fmla="*/ 2 h 1582"/>
                <a:gd name="T2" fmla="*/ 522 w 3056"/>
                <a:gd name="T3" fmla="*/ 24 h 1582"/>
                <a:gd name="T4" fmla="*/ 434 w 3056"/>
                <a:gd name="T5" fmla="*/ 74 h 1582"/>
                <a:gd name="T6" fmla="*/ 366 w 3056"/>
                <a:gd name="T7" fmla="*/ 146 h 1582"/>
                <a:gd name="T8" fmla="*/ 328 w 3056"/>
                <a:gd name="T9" fmla="*/ 212 h 1582"/>
                <a:gd name="T10" fmla="*/ 304 w 3056"/>
                <a:gd name="T11" fmla="*/ 290 h 1582"/>
                <a:gd name="T12" fmla="*/ 300 w 3056"/>
                <a:gd name="T13" fmla="*/ 364 h 1582"/>
                <a:gd name="T14" fmla="*/ 300 w 3056"/>
                <a:gd name="T15" fmla="*/ 438 h 1582"/>
                <a:gd name="T16" fmla="*/ 232 w 3056"/>
                <a:gd name="T17" fmla="*/ 460 h 1582"/>
                <a:gd name="T18" fmla="*/ 152 w 3056"/>
                <a:gd name="T19" fmla="*/ 508 h 1582"/>
                <a:gd name="T20" fmla="*/ 88 w 3056"/>
                <a:gd name="T21" fmla="*/ 574 h 1582"/>
                <a:gd name="T22" fmla="*/ 44 w 3056"/>
                <a:gd name="T23" fmla="*/ 656 h 1582"/>
                <a:gd name="T24" fmla="*/ 34 w 3056"/>
                <a:gd name="T25" fmla="*/ 678 h 1582"/>
                <a:gd name="T26" fmla="*/ 20 w 3056"/>
                <a:gd name="T27" fmla="*/ 782 h 1582"/>
                <a:gd name="T28" fmla="*/ 4 w 3056"/>
                <a:gd name="T29" fmla="*/ 1002 h 1582"/>
                <a:gd name="T30" fmla="*/ 0 w 3056"/>
                <a:gd name="T31" fmla="*/ 1108 h 1582"/>
                <a:gd name="T32" fmla="*/ 32 w 3056"/>
                <a:gd name="T33" fmla="*/ 1210 h 1582"/>
                <a:gd name="T34" fmla="*/ 112 w 3056"/>
                <a:gd name="T35" fmla="*/ 1278 h 1582"/>
                <a:gd name="T36" fmla="*/ 148 w 3056"/>
                <a:gd name="T37" fmla="*/ 1372 h 1582"/>
                <a:gd name="T38" fmla="*/ 226 w 3056"/>
                <a:gd name="T39" fmla="*/ 1474 h 1582"/>
                <a:gd name="T40" fmla="*/ 334 w 3056"/>
                <a:gd name="T41" fmla="*/ 1548 h 1582"/>
                <a:gd name="T42" fmla="*/ 464 w 3056"/>
                <a:gd name="T43" fmla="*/ 1582 h 1582"/>
                <a:gd name="T44" fmla="*/ 556 w 3056"/>
                <a:gd name="T45" fmla="*/ 1578 h 1582"/>
                <a:gd name="T46" fmla="*/ 666 w 3056"/>
                <a:gd name="T47" fmla="*/ 1544 h 1582"/>
                <a:gd name="T48" fmla="*/ 762 w 3056"/>
                <a:gd name="T49" fmla="*/ 1482 h 1582"/>
                <a:gd name="T50" fmla="*/ 836 w 3056"/>
                <a:gd name="T51" fmla="*/ 1394 h 1582"/>
                <a:gd name="T52" fmla="*/ 1648 w 3056"/>
                <a:gd name="T53" fmla="*/ 1342 h 1582"/>
                <a:gd name="T54" fmla="*/ 1708 w 3056"/>
                <a:gd name="T55" fmla="*/ 1440 h 1582"/>
                <a:gd name="T56" fmla="*/ 1794 w 3056"/>
                <a:gd name="T57" fmla="*/ 1516 h 1582"/>
                <a:gd name="T58" fmla="*/ 1896 w 3056"/>
                <a:gd name="T59" fmla="*/ 1566 h 1582"/>
                <a:gd name="T60" fmla="*/ 2012 w 3056"/>
                <a:gd name="T61" fmla="*/ 1582 h 1582"/>
                <a:gd name="T62" fmla="*/ 2098 w 3056"/>
                <a:gd name="T63" fmla="*/ 1572 h 1582"/>
                <a:gd name="T64" fmla="*/ 2206 w 3056"/>
                <a:gd name="T65" fmla="*/ 1532 h 1582"/>
                <a:gd name="T66" fmla="*/ 2296 w 3056"/>
                <a:gd name="T67" fmla="*/ 1462 h 1582"/>
                <a:gd name="T68" fmla="*/ 2362 w 3056"/>
                <a:gd name="T69" fmla="*/ 1368 h 1582"/>
                <a:gd name="T70" fmla="*/ 2704 w 3056"/>
                <a:gd name="T71" fmla="*/ 1342 h 1582"/>
                <a:gd name="T72" fmla="*/ 2796 w 3056"/>
                <a:gd name="T73" fmla="*/ 1322 h 1582"/>
                <a:gd name="T74" fmla="*/ 2872 w 3056"/>
                <a:gd name="T75" fmla="*/ 1292 h 1582"/>
                <a:gd name="T76" fmla="*/ 2926 w 3056"/>
                <a:gd name="T77" fmla="*/ 1284 h 1582"/>
                <a:gd name="T78" fmla="*/ 2988 w 3056"/>
                <a:gd name="T79" fmla="*/ 1250 h 1582"/>
                <a:gd name="T80" fmla="*/ 3034 w 3056"/>
                <a:gd name="T81" fmla="*/ 1196 h 1582"/>
                <a:gd name="T82" fmla="*/ 3054 w 3056"/>
                <a:gd name="T83" fmla="*/ 1126 h 1582"/>
                <a:gd name="T84" fmla="*/ 3054 w 3056"/>
                <a:gd name="T85" fmla="*/ 1016 h 1582"/>
                <a:gd name="T86" fmla="*/ 3024 w 3056"/>
                <a:gd name="T87" fmla="*/ 346 h 1582"/>
                <a:gd name="T88" fmla="*/ 3010 w 3056"/>
                <a:gd name="T89" fmla="*/ 244 h 1582"/>
                <a:gd name="T90" fmla="*/ 2946 w 3056"/>
                <a:gd name="T91" fmla="*/ 126 h 1582"/>
                <a:gd name="T92" fmla="*/ 2844 w 3056"/>
                <a:gd name="T93" fmla="*/ 42 h 1582"/>
                <a:gd name="T94" fmla="*/ 2716 w 3056"/>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6" h="1582">
                  <a:moveTo>
                    <a:pt x="2680" y="0"/>
                  </a:moveTo>
                  <a:lnTo>
                    <a:pt x="646" y="0"/>
                  </a:lnTo>
                  <a:lnTo>
                    <a:pt x="646" y="0"/>
                  </a:lnTo>
                  <a:lnTo>
                    <a:pt x="620" y="2"/>
                  </a:lnTo>
                  <a:lnTo>
                    <a:pt x="594" y="4"/>
                  </a:lnTo>
                  <a:lnTo>
                    <a:pt x="570" y="10"/>
                  </a:lnTo>
                  <a:lnTo>
                    <a:pt x="544" y="16"/>
                  </a:lnTo>
                  <a:lnTo>
                    <a:pt x="522" y="24"/>
                  </a:lnTo>
                  <a:lnTo>
                    <a:pt x="498" y="34"/>
                  </a:lnTo>
                  <a:lnTo>
                    <a:pt x="476" y="46"/>
                  </a:lnTo>
                  <a:lnTo>
                    <a:pt x="454" y="58"/>
                  </a:lnTo>
                  <a:lnTo>
                    <a:pt x="434" y="74"/>
                  </a:lnTo>
                  <a:lnTo>
                    <a:pt x="416" y="90"/>
                  </a:lnTo>
                  <a:lnTo>
                    <a:pt x="398" y="106"/>
                  </a:lnTo>
                  <a:lnTo>
                    <a:pt x="380" y="126"/>
                  </a:lnTo>
                  <a:lnTo>
                    <a:pt x="366" y="146"/>
                  </a:lnTo>
                  <a:lnTo>
                    <a:pt x="352" y="166"/>
                  </a:lnTo>
                  <a:lnTo>
                    <a:pt x="340" y="190"/>
                  </a:lnTo>
                  <a:lnTo>
                    <a:pt x="328" y="212"/>
                  </a:lnTo>
                  <a:lnTo>
                    <a:pt x="328" y="212"/>
                  </a:lnTo>
                  <a:lnTo>
                    <a:pt x="320" y="232"/>
                  </a:lnTo>
                  <a:lnTo>
                    <a:pt x="312" y="252"/>
                  </a:lnTo>
                  <a:lnTo>
                    <a:pt x="308" y="270"/>
                  </a:lnTo>
                  <a:lnTo>
                    <a:pt x="304" y="290"/>
                  </a:lnTo>
                  <a:lnTo>
                    <a:pt x="302" y="328"/>
                  </a:lnTo>
                  <a:lnTo>
                    <a:pt x="300" y="362"/>
                  </a:lnTo>
                  <a:lnTo>
                    <a:pt x="300" y="364"/>
                  </a:lnTo>
                  <a:lnTo>
                    <a:pt x="300" y="364"/>
                  </a:lnTo>
                  <a:lnTo>
                    <a:pt x="300" y="396"/>
                  </a:lnTo>
                  <a:lnTo>
                    <a:pt x="300" y="396"/>
                  </a:lnTo>
                  <a:lnTo>
                    <a:pt x="300" y="406"/>
                  </a:lnTo>
                  <a:lnTo>
                    <a:pt x="300" y="438"/>
                  </a:lnTo>
                  <a:lnTo>
                    <a:pt x="300" y="438"/>
                  </a:lnTo>
                  <a:lnTo>
                    <a:pt x="276" y="444"/>
                  </a:lnTo>
                  <a:lnTo>
                    <a:pt x="254" y="452"/>
                  </a:lnTo>
                  <a:lnTo>
                    <a:pt x="232" y="460"/>
                  </a:lnTo>
                  <a:lnTo>
                    <a:pt x="210" y="470"/>
                  </a:lnTo>
                  <a:lnTo>
                    <a:pt x="190" y="482"/>
                  </a:lnTo>
                  <a:lnTo>
                    <a:pt x="172" y="494"/>
                  </a:lnTo>
                  <a:lnTo>
                    <a:pt x="152" y="508"/>
                  </a:lnTo>
                  <a:lnTo>
                    <a:pt x="134" y="524"/>
                  </a:lnTo>
                  <a:lnTo>
                    <a:pt x="118" y="540"/>
                  </a:lnTo>
                  <a:lnTo>
                    <a:pt x="102" y="556"/>
                  </a:lnTo>
                  <a:lnTo>
                    <a:pt x="88" y="574"/>
                  </a:lnTo>
                  <a:lnTo>
                    <a:pt x="76" y="594"/>
                  </a:lnTo>
                  <a:lnTo>
                    <a:pt x="64" y="614"/>
                  </a:lnTo>
                  <a:lnTo>
                    <a:pt x="52" y="634"/>
                  </a:lnTo>
                  <a:lnTo>
                    <a:pt x="44" y="656"/>
                  </a:lnTo>
                  <a:lnTo>
                    <a:pt x="36" y="678"/>
                  </a:lnTo>
                  <a:lnTo>
                    <a:pt x="36" y="678"/>
                  </a:lnTo>
                  <a:lnTo>
                    <a:pt x="34" y="678"/>
                  </a:lnTo>
                  <a:lnTo>
                    <a:pt x="34" y="678"/>
                  </a:lnTo>
                  <a:lnTo>
                    <a:pt x="28" y="704"/>
                  </a:lnTo>
                  <a:lnTo>
                    <a:pt x="24" y="730"/>
                  </a:lnTo>
                  <a:lnTo>
                    <a:pt x="20" y="756"/>
                  </a:lnTo>
                  <a:lnTo>
                    <a:pt x="20" y="782"/>
                  </a:lnTo>
                  <a:lnTo>
                    <a:pt x="20" y="962"/>
                  </a:lnTo>
                  <a:lnTo>
                    <a:pt x="20" y="962"/>
                  </a:lnTo>
                  <a:lnTo>
                    <a:pt x="10" y="982"/>
                  </a:lnTo>
                  <a:lnTo>
                    <a:pt x="4" y="1002"/>
                  </a:lnTo>
                  <a:lnTo>
                    <a:pt x="2" y="1022"/>
                  </a:lnTo>
                  <a:lnTo>
                    <a:pt x="0" y="1044"/>
                  </a:lnTo>
                  <a:lnTo>
                    <a:pt x="0" y="1108"/>
                  </a:lnTo>
                  <a:lnTo>
                    <a:pt x="0" y="1108"/>
                  </a:lnTo>
                  <a:lnTo>
                    <a:pt x="2" y="1136"/>
                  </a:lnTo>
                  <a:lnTo>
                    <a:pt x="8" y="1162"/>
                  </a:lnTo>
                  <a:lnTo>
                    <a:pt x="18" y="1186"/>
                  </a:lnTo>
                  <a:lnTo>
                    <a:pt x="32" y="1210"/>
                  </a:lnTo>
                  <a:lnTo>
                    <a:pt x="48" y="1230"/>
                  </a:lnTo>
                  <a:lnTo>
                    <a:pt x="66" y="1250"/>
                  </a:lnTo>
                  <a:lnTo>
                    <a:pt x="88" y="1264"/>
                  </a:lnTo>
                  <a:lnTo>
                    <a:pt x="112" y="1278"/>
                  </a:lnTo>
                  <a:lnTo>
                    <a:pt x="112" y="1278"/>
                  </a:lnTo>
                  <a:lnTo>
                    <a:pt x="122" y="1310"/>
                  </a:lnTo>
                  <a:lnTo>
                    <a:pt x="134" y="1342"/>
                  </a:lnTo>
                  <a:lnTo>
                    <a:pt x="148" y="1372"/>
                  </a:lnTo>
                  <a:lnTo>
                    <a:pt x="164" y="1400"/>
                  </a:lnTo>
                  <a:lnTo>
                    <a:pt x="182" y="1426"/>
                  </a:lnTo>
                  <a:lnTo>
                    <a:pt x="204" y="1452"/>
                  </a:lnTo>
                  <a:lnTo>
                    <a:pt x="226" y="1474"/>
                  </a:lnTo>
                  <a:lnTo>
                    <a:pt x="252" y="1496"/>
                  </a:lnTo>
                  <a:lnTo>
                    <a:pt x="278" y="1516"/>
                  </a:lnTo>
                  <a:lnTo>
                    <a:pt x="306" y="1532"/>
                  </a:lnTo>
                  <a:lnTo>
                    <a:pt x="334" y="1548"/>
                  </a:lnTo>
                  <a:lnTo>
                    <a:pt x="366" y="1560"/>
                  </a:lnTo>
                  <a:lnTo>
                    <a:pt x="398" y="1570"/>
                  </a:lnTo>
                  <a:lnTo>
                    <a:pt x="430" y="1576"/>
                  </a:lnTo>
                  <a:lnTo>
                    <a:pt x="464" y="1582"/>
                  </a:lnTo>
                  <a:lnTo>
                    <a:pt x="498" y="1582"/>
                  </a:lnTo>
                  <a:lnTo>
                    <a:pt x="498" y="1582"/>
                  </a:lnTo>
                  <a:lnTo>
                    <a:pt x="528" y="1582"/>
                  </a:lnTo>
                  <a:lnTo>
                    <a:pt x="556" y="1578"/>
                  </a:lnTo>
                  <a:lnTo>
                    <a:pt x="586" y="1572"/>
                  </a:lnTo>
                  <a:lnTo>
                    <a:pt x="614" y="1566"/>
                  </a:lnTo>
                  <a:lnTo>
                    <a:pt x="640" y="1556"/>
                  </a:lnTo>
                  <a:lnTo>
                    <a:pt x="666" y="1544"/>
                  </a:lnTo>
                  <a:lnTo>
                    <a:pt x="692" y="1532"/>
                  </a:lnTo>
                  <a:lnTo>
                    <a:pt x="716" y="1516"/>
                  </a:lnTo>
                  <a:lnTo>
                    <a:pt x="740" y="1500"/>
                  </a:lnTo>
                  <a:lnTo>
                    <a:pt x="762" y="1482"/>
                  </a:lnTo>
                  <a:lnTo>
                    <a:pt x="782" y="1462"/>
                  </a:lnTo>
                  <a:lnTo>
                    <a:pt x="802" y="1440"/>
                  </a:lnTo>
                  <a:lnTo>
                    <a:pt x="820" y="1418"/>
                  </a:lnTo>
                  <a:lnTo>
                    <a:pt x="836" y="1394"/>
                  </a:lnTo>
                  <a:lnTo>
                    <a:pt x="850" y="1368"/>
                  </a:lnTo>
                  <a:lnTo>
                    <a:pt x="862" y="1342"/>
                  </a:lnTo>
                  <a:lnTo>
                    <a:pt x="1648" y="1342"/>
                  </a:lnTo>
                  <a:lnTo>
                    <a:pt x="1648" y="1342"/>
                  </a:lnTo>
                  <a:lnTo>
                    <a:pt x="1660" y="1368"/>
                  </a:lnTo>
                  <a:lnTo>
                    <a:pt x="1674" y="1394"/>
                  </a:lnTo>
                  <a:lnTo>
                    <a:pt x="1690" y="1418"/>
                  </a:lnTo>
                  <a:lnTo>
                    <a:pt x="1708" y="1440"/>
                  </a:lnTo>
                  <a:lnTo>
                    <a:pt x="1728" y="1462"/>
                  </a:lnTo>
                  <a:lnTo>
                    <a:pt x="1748" y="1482"/>
                  </a:lnTo>
                  <a:lnTo>
                    <a:pt x="1770" y="1500"/>
                  </a:lnTo>
                  <a:lnTo>
                    <a:pt x="1794" y="1516"/>
                  </a:lnTo>
                  <a:lnTo>
                    <a:pt x="1818" y="1532"/>
                  </a:lnTo>
                  <a:lnTo>
                    <a:pt x="1842" y="1544"/>
                  </a:lnTo>
                  <a:lnTo>
                    <a:pt x="1870" y="1556"/>
                  </a:lnTo>
                  <a:lnTo>
                    <a:pt x="1896" y="1566"/>
                  </a:lnTo>
                  <a:lnTo>
                    <a:pt x="1924" y="1572"/>
                  </a:lnTo>
                  <a:lnTo>
                    <a:pt x="1952" y="1578"/>
                  </a:lnTo>
                  <a:lnTo>
                    <a:pt x="1982" y="1582"/>
                  </a:lnTo>
                  <a:lnTo>
                    <a:pt x="2012" y="1582"/>
                  </a:lnTo>
                  <a:lnTo>
                    <a:pt x="2012" y="1582"/>
                  </a:lnTo>
                  <a:lnTo>
                    <a:pt x="2042" y="1582"/>
                  </a:lnTo>
                  <a:lnTo>
                    <a:pt x="2070" y="1578"/>
                  </a:lnTo>
                  <a:lnTo>
                    <a:pt x="2098" y="1572"/>
                  </a:lnTo>
                  <a:lnTo>
                    <a:pt x="2126" y="1566"/>
                  </a:lnTo>
                  <a:lnTo>
                    <a:pt x="2154" y="1556"/>
                  </a:lnTo>
                  <a:lnTo>
                    <a:pt x="2180" y="1544"/>
                  </a:lnTo>
                  <a:lnTo>
                    <a:pt x="2206" y="1532"/>
                  </a:lnTo>
                  <a:lnTo>
                    <a:pt x="2230" y="1516"/>
                  </a:lnTo>
                  <a:lnTo>
                    <a:pt x="2254" y="1500"/>
                  </a:lnTo>
                  <a:lnTo>
                    <a:pt x="2276" y="1482"/>
                  </a:lnTo>
                  <a:lnTo>
                    <a:pt x="2296" y="1462"/>
                  </a:lnTo>
                  <a:lnTo>
                    <a:pt x="2314" y="1440"/>
                  </a:lnTo>
                  <a:lnTo>
                    <a:pt x="2332" y="1418"/>
                  </a:lnTo>
                  <a:lnTo>
                    <a:pt x="2348" y="1394"/>
                  </a:lnTo>
                  <a:lnTo>
                    <a:pt x="2362" y="1368"/>
                  </a:lnTo>
                  <a:lnTo>
                    <a:pt x="2376" y="1342"/>
                  </a:lnTo>
                  <a:lnTo>
                    <a:pt x="2680" y="1342"/>
                  </a:lnTo>
                  <a:lnTo>
                    <a:pt x="2680" y="1342"/>
                  </a:lnTo>
                  <a:lnTo>
                    <a:pt x="2704" y="1342"/>
                  </a:lnTo>
                  <a:lnTo>
                    <a:pt x="2728" y="1340"/>
                  </a:lnTo>
                  <a:lnTo>
                    <a:pt x="2750" y="1336"/>
                  </a:lnTo>
                  <a:lnTo>
                    <a:pt x="2774" y="1330"/>
                  </a:lnTo>
                  <a:lnTo>
                    <a:pt x="2796" y="1322"/>
                  </a:lnTo>
                  <a:lnTo>
                    <a:pt x="2818" y="1314"/>
                  </a:lnTo>
                  <a:lnTo>
                    <a:pt x="2838" y="1304"/>
                  </a:lnTo>
                  <a:lnTo>
                    <a:pt x="2860" y="1292"/>
                  </a:lnTo>
                  <a:lnTo>
                    <a:pt x="2872" y="1292"/>
                  </a:lnTo>
                  <a:lnTo>
                    <a:pt x="2872" y="1292"/>
                  </a:lnTo>
                  <a:lnTo>
                    <a:pt x="2890" y="1290"/>
                  </a:lnTo>
                  <a:lnTo>
                    <a:pt x="2908" y="1288"/>
                  </a:lnTo>
                  <a:lnTo>
                    <a:pt x="2926" y="1284"/>
                  </a:lnTo>
                  <a:lnTo>
                    <a:pt x="2942" y="1278"/>
                  </a:lnTo>
                  <a:lnTo>
                    <a:pt x="2958" y="1270"/>
                  </a:lnTo>
                  <a:lnTo>
                    <a:pt x="2974" y="1260"/>
                  </a:lnTo>
                  <a:lnTo>
                    <a:pt x="2988" y="1250"/>
                  </a:lnTo>
                  <a:lnTo>
                    <a:pt x="3002" y="1238"/>
                  </a:lnTo>
                  <a:lnTo>
                    <a:pt x="3014" y="1224"/>
                  </a:lnTo>
                  <a:lnTo>
                    <a:pt x="3024" y="1210"/>
                  </a:lnTo>
                  <a:lnTo>
                    <a:pt x="3034" y="1196"/>
                  </a:lnTo>
                  <a:lnTo>
                    <a:pt x="3040" y="1180"/>
                  </a:lnTo>
                  <a:lnTo>
                    <a:pt x="3046" y="1162"/>
                  </a:lnTo>
                  <a:lnTo>
                    <a:pt x="3052" y="1144"/>
                  </a:lnTo>
                  <a:lnTo>
                    <a:pt x="3054" y="1126"/>
                  </a:lnTo>
                  <a:lnTo>
                    <a:pt x="3056" y="1108"/>
                  </a:lnTo>
                  <a:lnTo>
                    <a:pt x="3056" y="1044"/>
                  </a:lnTo>
                  <a:lnTo>
                    <a:pt x="3056" y="1044"/>
                  </a:lnTo>
                  <a:lnTo>
                    <a:pt x="3054" y="1016"/>
                  </a:lnTo>
                  <a:lnTo>
                    <a:pt x="3048" y="990"/>
                  </a:lnTo>
                  <a:lnTo>
                    <a:pt x="3038" y="966"/>
                  </a:lnTo>
                  <a:lnTo>
                    <a:pt x="3024" y="942"/>
                  </a:lnTo>
                  <a:lnTo>
                    <a:pt x="3024" y="346"/>
                  </a:lnTo>
                  <a:lnTo>
                    <a:pt x="3024" y="346"/>
                  </a:lnTo>
                  <a:lnTo>
                    <a:pt x="3022" y="310"/>
                  </a:lnTo>
                  <a:lnTo>
                    <a:pt x="3018" y="276"/>
                  </a:lnTo>
                  <a:lnTo>
                    <a:pt x="3010" y="244"/>
                  </a:lnTo>
                  <a:lnTo>
                    <a:pt x="2998" y="212"/>
                  </a:lnTo>
                  <a:lnTo>
                    <a:pt x="2982" y="182"/>
                  </a:lnTo>
                  <a:lnTo>
                    <a:pt x="2966" y="152"/>
                  </a:lnTo>
                  <a:lnTo>
                    <a:pt x="2946" y="126"/>
                  </a:lnTo>
                  <a:lnTo>
                    <a:pt x="2924" y="102"/>
                  </a:lnTo>
                  <a:lnTo>
                    <a:pt x="2900" y="80"/>
                  </a:lnTo>
                  <a:lnTo>
                    <a:pt x="2872" y="60"/>
                  </a:lnTo>
                  <a:lnTo>
                    <a:pt x="2844" y="42"/>
                  </a:lnTo>
                  <a:lnTo>
                    <a:pt x="2814" y="28"/>
                  </a:lnTo>
                  <a:lnTo>
                    <a:pt x="2782" y="16"/>
                  </a:lnTo>
                  <a:lnTo>
                    <a:pt x="2750" y="8"/>
                  </a:lnTo>
                  <a:lnTo>
                    <a:pt x="2716" y="2"/>
                  </a:lnTo>
                  <a:lnTo>
                    <a:pt x="2680" y="0"/>
                  </a:lnTo>
                  <a:lnTo>
                    <a:pt x="2680" y="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 name="Freeform 6"/>
            <p:cNvSpPr>
              <a:spLocks/>
            </p:cNvSpPr>
            <p:nvPr/>
          </p:nvSpPr>
          <p:spPr bwMode="auto">
            <a:xfrm>
              <a:off x="2291" y="1337"/>
              <a:ext cx="3054" cy="1582"/>
            </a:xfrm>
            <a:custGeom>
              <a:avLst/>
              <a:gdLst>
                <a:gd name="T0" fmla="*/ 620 w 3054"/>
                <a:gd name="T1" fmla="*/ 2 h 1582"/>
                <a:gd name="T2" fmla="*/ 520 w 3054"/>
                <a:gd name="T3" fmla="*/ 24 h 1582"/>
                <a:gd name="T4" fmla="*/ 434 w 3054"/>
                <a:gd name="T5" fmla="*/ 74 h 1582"/>
                <a:gd name="T6" fmla="*/ 364 w 3054"/>
                <a:gd name="T7" fmla="*/ 146 h 1582"/>
                <a:gd name="T8" fmla="*/ 328 w 3054"/>
                <a:gd name="T9" fmla="*/ 212 h 1582"/>
                <a:gd name="T10" fmla="*/ 304 w 3054"/>
                <a:gd name="T11" fmla="*/ 290 h 1582"/>
                <a:gd name="T12" fmla="*/ 300 w 3054"/>
                <a:gd name="T13" fmla="*/ 364 h 1582"/>
                <a:gd name="T14" fmla="*/ 298 w 3054"/>
                <a:gd name="T15" fmla="*/ 438 h 1582"/>
                <a:gd name="T16" fmla="*/ 232 w 3054"/>
                <a:gd name="T17" fmla="*/ 460 h 1582"/>
                <a:gd name="T18" fmla="*/ 152 w 3054"/>
                <a:gd name="T19" fmla="*/ 508 h 1582"/>
                <a:gd name="T20" fmla="*/ 88 w 3054"/>
                <a:gd name="T21" fmla="*/ 574 h 1582"/>
                <a:gd name="T22" fmla="*/ 42 w 3054"/>
                <a:gd name="T23" fmla="*/ 656 h 1582"/>
                <a:gd name="T24" fmla="*/ 34 w 3054"/>
                <a:gd name="T25" fmla="*/ 678 h 1582"/>
                <a:gd name="T26" fmla="*/ 18 w 3054"/>
                <a:gd name="T27" fmla="*/ 782 h 1582"/>
                <a:gd name="T28" fmla="*/ 4 w 3054"/>
                <a:gd name="T29" fmla="*/ 1002 h 1582"/>
                <a:gd name="T30" fmla="*/ 0 w 3054"/>
                <a:gd name="T31" fmla="*/ 1108 h 1582"/>
                <a:gd name="T32" fmla="*/ 30 w 3054"/>
                <a:gd name="T33" fmla="*/ 1210 h 1582"/>
                <a:gd name="T34" fmla="*/ 112 w 3054"/>
                <a:gd name="T35" fmla="*/ 1278 h 1582"/>
                <a:gd name="T36" fmla="*/ 146 w 3054"/>
                <a:gd name="T37" fmla="*/ 1370 h 1582"/>
                <a:gd name="T38" fmla="*/ 226 w 3054"/>
                <a:gd name="T39" fmla="*/ 1474 h 1582"/>
                <a:gd name="T40" fmla="*/ 334 w 3054"/>
                <a:gd name="T41" fmla="*/ 1548 h 1582"/>
                <a:gd name="T42" fmla="*/ 462 w 3054"/>
                <a:gd name="T43" fmla="*/ 1582 h 1582"/>
                <a:gd name="T44" fmla="*/ 556 w 3054"/>
                <a:gd name="T45" fmla="*/ 1578 h 1582"/>
                <a:gd name="T46" fmla="*/ 666 w 3054"/>
                <a:gd name="T47" fmla="*/ 1544 h 1582"/>
                <a:gd name="T48" fmla="*/ 760 w 3054"/>
                <a:gd name="T49" fmla="*/ 1482 h 1582"/>
                <a:gd name="T50" fmla="*/ 834 w 3054"/>
                <a:gd name="T51" fmla="*/ 1394 h 1582"/>
                <a:gd name="T52" fmla="*/ 1646 w 3054"/>
                <a:gd name="T53" fmla="*/ 1342 h 1582"/>
                <a:gd name="T54" fmla="*/ 1708 w 3054"/>
                <a:gd name="T55" fmla="*/ 1440 h 1582"/>
                <a:gd name="T56" fmla="*/ 1792 w 3054"/>
                <a:gd name="T57" fmla="*/ 1516 h 1582"/>
                <a:gd name="T58" fmla="*/ 1896 w 3054"/>
                <a:gd name="T59" fmla="*/ 1566 h 1582"/>
                <a:gd name="T60" fmla="*/ 2010 w 3054"/>
                <a:gd name="T61" fmla="*/ 1582 h 1582"/>
                <a:gd name="T62" fmla="*/ 2098 w 3054"/>
                <a:gd name="T63" fmla="*/ 1572 h 1582"/>
                <a:gd name="T64" fmla="*/ 2204 w 3054"/>
                <a:gd name="T65" fmla="*/ 1532 h 1582"/>
                <a:gd name="T66" fmla="*/ 2294 w 3054"/>
                <a:gd name="T67" fmla="*/ 1462 h 1582"/>
                <a:gd name="T68" fmla="*/ 2362 w 3054"/>
                <a:gd name="T69" fmla="*/ 1368 h 1582"/>
                <a:gd name="T70" fmla="*/ 2704 w 3054"/>
                <a:gd name="T71" fmla="*/ 1342 h 1582"/>
                <a:gd name="T72" fmla="*/ 2796 w 3054"/>
                <a:gd name="T73" fmla="*/ 1322 h 1582"/>
                <a:gd name="T74" fmla="*/ 2870 w 3054"/>
                <a:gd name="T75" fmla="*/ 1292 h 1582"/>
                <a:gd name="T76" fmla="*/ 2926 w 3054"/>
                <a:gd name="T77" fmla="*/ 1284 h 1582"/>
                <a:gd name="T78" fmla="*/ 2988 w 3054"/>
                <a:gd name="T79" fmla="*/ 1250 h 1582"/>
                <a:gd name="T80" fmla="*/ 3032 w 3054"/>
                <a:gd name="T81" fmla="*/ 1196 h 1582"/>
                <a:gd name="T82" fmla="*/ 3054 w 3054"/>
                <a:gd name="T83" fmla="*/ 1126 h 1582"/>
                <a:gd name="T84" fmla="*/ 3052 w 3054"/>
                <a:gd name="T85" fmla="*/ 1016 h 1582"/>
                <a:gd name="T86" fmla="*/ 3024 w 3054"/>
                <a:gd name="T87" fmla="*/ 346 h 1582"/>
                <a:gd name="T88" fmla="*/ 3008 w 3054"/>
                <a:gd name="T89" fmla="*/ 242 h 1582"/>
                <a:gd name="T90" fmla="*/ 2946 w 3054"/>
                <a:gd name="T91" fmla="*/ 126 h 1582"/>
                <a:gd name="T92" fmla="*/ 2844 w 3054"/>
                <a:gd name="T93" fmla="*/ 42 h 1582"/>
                <a:gd name="T94" fmla="*/ 2714 w 3054"/>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4" h="1582">
                  <a:moveTo>
                    <a:pt x="2680" y="0"/>
                  </a:moveTo>
                  <a:lnTo>
                    <a:pt x="646" y="0"/>
                  </a:lnTo>
                  <a:lnTo>
                    <a:pt x="646" y="0"/>
                  </a:lnTo>
                  <a:lnTo>
                    <a:pt x="620" y="2"/>
                  </a:lnTo>
                  <a:lnTo>
                    <a:pt x="594" y="4"/>
                  </a:lnTo>
                  <a:lnTo>
                    <a:pt x="568" y="10"/>
                  </a:lnTo>
                  <a:lnTo>
                    <a:pt x="544" y="16"/>
                  </a:lnTo>
                  <a:lnTo>
                    <a:pt x="520" y="24"/>
                  </a:lnTo>
                  <a:lnTo>
                    <a:pt x="498" y="34"/>
                  </a:lnTo>
                  <a:lnTo>
                    <a:pt x="476" y="46"/>
                  </a:lnTo>
                  <a:lnTo>
                    <a:pt x="454" y="58"/>
                  </a:lnTo>
                  <a:lnTo>
                    <a:pt x="434" y="74"/>
                  </a:lnTo>
                  <a:lnTo>
                    <a:pt x="414" y="90"/>
                  </a:lnTo>
                  <a:lnTo>
                    <a:pt x="396" y="106"/>
                  </a:lnTo>
                  <a:lnTo>
                    <a:pt x="380" y="126"/>
                  </a:lnTo>
                  <a:lnTo>
                    <a:pt x="364" y="146"/>
                  </a:lnTo>
                  <a:lnTo>
                    <a:pt x="350" y="166"/>
                  </a:lnTo>
                  <a:lnTo>
                    <a:pt x="338" y="190"/>
                  </a:lnTo>
                  <a:lnTo>
                    <a:pt x="328" y="212"/>
                  </a:lnTo>
                  <a:lnTo>
                    <a:pt x="328" y="212"/>
                  </a:lnTo>
                  <a:lnTo>
                    <a:pt x="318" y="232"/>
                  </a:lnTo>
                  <a:lnTo>
                    <a:pt x="312" y="250"/>
                  </a:lnTo>
                  <a:lnTo>
                    <a:pt x="308" y="270"/>
                  </a:lnTo>
                  <a:lnTo>
                    <a:pt x="304" y="290"/>
                  </a:lnTo>
                  <a:lnTo>
                    <a:pt x="300" y="328"/>
                  </a:lnTo>
                  <a:lnTo>
                    <a:pt x="300" y="362"/>
                  </a:lnTo>
                  <a:lnTo>
                    <a:pt x="300" y="364"/>
                  </a:lnTo>
                  <a:lnTo>
                    <a:pt x="300" y="364"/>
                  </a:lnTo>
                  <a:lnTo>
                    <a:pt x="298" y="396"/>
                  </a:lnTo>
                  <a:lnTo>
                    <a:pt x="298" y="396"/>
                  </a:lnTo>
                  <a:lnTo>
                    <a:pt x="298" y="406"/>
                  </a:lnTo>
                  <a:lnTo>
                    <a:pt x="298" y="438"/>
                  </a:lnTo>
                  <a:lnTo>
                    <a:pt x="298" y="438"/>
                  </a:lnTo>
                  <a:lnTo>
                    <a:pt x="276" y="444"/>
                  </a:lnTo>
                  <a:lnTo>
                    <a:pt x="254" y="452"/>
                  </a:lnTo>
                  <a:lnTo>
                    <a:pt x="232" y="460"/>
                  </a:lnTo>
                  <a:lnTo>
                    <a:pt x="210" y="470"/>
                  </a:lnTo>
                  <a:lnTo>
                    <a:pt x="190" y="482"/>
                  </a:lnTo>
                  <a:lnTo>
                    <a:pt x="170" y="494"/>
                  </a:lnTo>
                  <a:lnTo>
                    <a:pt x="152" y="508"/>
                  </a:lnTo>
                  <a:lnTo>
                    <a:pt x="134" y="524"/>
                  </a:lnTo>
                  <a:lnTo>
                    <a:pt x="118" y="540"/>
                  </a:lnTo>
                  <a:lnTo>
                    <a:pt x="102" y="556"/>
                  </a:lnTo>
                  <a:lnTo>
                    <a:pt x="88" y="574"/>
                  </a:lnTo>
                  <a:lnTo>
                    <a:pt x="74" y="594"/>
                  </a:lnTo>
                  <a:lnTo>
                    <a:pt x="62" y="614"/>
                  </a:lnTo>
                  <a:lnTo>
                    <a:pt x="52" y="634"/>
                  </a:lnTo>
                  <a:lnTo>
                    <a:pt x="42" y="656"/>
                  </a:lnTo>
                  <a:lnTo>
                    <a:pt x="34" y="678"/>
                  </a:lnTo>
                  <a:lnTo>
                    <a:pt x="34" y="678"/>
                  </a:lnTo>
                  <a:lnTo>
                    <a:pt x="34" y="678"/>
                  </a:lnTo>
                  <a:lnTo>
                    <a:pt x="34" y="678"/>
                  </a:lnTo>
                  <a:lnTo>
                    <a:pt x="28" y="704"/>
                  </a:lnTo>
                  <a:lnTo>
                    <a:pt x="22" y="730"/>
                  </a:lnTo>
                  <a:lnTo>
                    <a:pt x="20" y="756"/>
                  </a:lnTo>
                  <a:lnTo>
                    <a:pt x="18" y="782"/>
                  </a:lnTo>
                  <a:lnTo>
                    <a:pt x="18" y="962"/>
                  </a:lnTo>
                  <a:lnTo>
                    <a:pt x="18" y="962"/>
                  </a:lnTo>
                  <a:lnTo>
                    <a:pt x="10" y="980"/>
                  </a:lnTo>
                  <a:lnTo>
                    <a:pt x="4" y="1002"/>
                  </a:lnTo>
                  <a:lnTo>
                    <a:pt x="0" y="1022"/>
                  </a:lnTo>
                  <a:lnTo>
                    <a:pt x="0" y="1044"/>
                  </a:lnTo>
                  <a:lnTo>
                    <a:pt x="0" y="1108"/>
                  </a:lnTo>
                  <a:lnTo>
                    <a:pt x="0" y="1108"/>
                  </a:lnTo>
                  <a:lnTo>
                    <a:pt x="2" y="1136"/>
                  </a:lnTo>
                  <a:lnTo>
                    <a:pt x="8" y="1162"/>
                  </a:lnTo>
                  <a:lnTo>
                    <a:pt x="18" y="1186"/>
                  </a:lnTo>
                  <a:lnTo>
                    <a:pt x="30" y="1210"/>
                  </a:lnTo>
                  <a:lnTo>
                    <a:pt x="46" y="1230"/>
                  </a:lnTo>
                  <a:lnTo>
                    <a:pt x="66" y="1250"/>
                  </a:lnTo>
                  <a:lnTo>
                    <a:pt x="88" y="1264"/>
                  </a:lnTo>
                  <a:lnTo>
                    <a:pt x="112" y="1278"/>
                  </a:lnTo>
                  <a:lnTo>
                    <a:pt x="112" y="1278"/>
                  </a:lnTo>
                  <a:lnTo>
                    <a:pt x="120" y="1310"/>
                  </a:lnTo>
                  <a:lnTo>
                    <a:pt x="132" y="1342"/>
                  </a:lnTo>
                  <a:lnTo>
                    <a:pt x="146" y="1370"/>
                  </a:lnTo>
                  <a:lnTo>
                    <a:pt x="164" y="1400"/>
                  </a:lnTo>
                  <a:lnTo>
                    <a:pt x="182" y="1426"/>
                  </a:lnTo>
                  <a:lnTo>
                    <a:pt x="204" y="1452"/>
                  </a:lnTo>
                  <a:lnTo>
                    <a:pt x="226" y="1474"/>
                  </a:lnTo>
                  <a:lnTo>
                    <a:pt x="250" y="1496"/>
                  </a:lnTo>
                  <a:lnTo>
                    <a:pt x="276" y="1516"/>
                  </a:lnTo>
                  <a:lnTo>
                    <a:pt x="304" y="1532"/>
                  </a:lnTo>
                  <a:lnTo>
                    <a:pt x="334" y="1548"/>
                  </a:lnTo>
                  <a:lnTo>
                    <a:pt x="364" y="1560"/>
                  </a:lnTo>
                  <a:lnTo>
                    <a:pt x="396" y="1570"/>
                  </a:lnTo>
                  <a:lnTo>
                    <a:pt x="430" y="1576"/>
                  </a:lnTo>
                  <a:lnTo>
                    <a:pt x="462" y="1582"/>
                  </a:lnTo>
                  <a:lnTo>
                    <a:pt x="498" y="1582"/>
                  </a:lnTo>
                  <a:lnTo>
                    <a:pt x="498" y="1582"/>
                  </a:lnTo>
                  <a:lnTo>
                    <a:pt x="526" y="1582"/>
                  </a:lnTo>
                  <a:lnTo>
                    <a:pt x="556" y="1578"/>
                  </a:lnTo>
                  <a:lnTo>
                    <a:pt x="584" y="1572"/>
                  </a:lnTo>
                  <a:lnTo>
                    <a:pt x="612" y="1566"/>
                  </a:lnTo>
                  <a:lnTo>
                    <a:pt x="640" y="1556"/>
                  </a:lnTo>
                  <a:lnTo>
                    <a:pt x="666" y="1544"/>
                  </a:lnTo>
                  <a:lnTo>
                    <a:pt x="692" y="1532"/>
                  </a:lnTo>
                  <a:lnTo>
                    <a:pt x="716" y="1516"/>
                  </a:lnTo>
                  <a:lnTo>
                    <a:pt x="738" y="1500"/>
                  </a:lnTo>
                  <a:lnTo>
                    <a:pt x="760" y="1482"/>
                  </a:lnTo>
                  <a:lnTo>
                    <a:pt x="782" y="1462"/>
                  </a:lnTo>
                  <a:lnTo>
                    <a:pt x="800" y="1440"/>
                  </a:lnTo>
                  <a:lnTo>
                    <a:pt x="818" y="1418"/>
                  </a:lnTo>
                  <a:lnTo>
                    <a:pt x="834" y="1394"/>
                  </a:lnTo>
                  <a:lnTo>
                    <a:pt x="848" y="1368"/>
                  </a:lnTo>
                  <a:lnTo>
                    <a:pt x="862" y="1342"/>
                  </a:lnTo>
                  <a:lnTo>
                    <a:pt x="1646" y="1342"/>
                  </a:lnTo>
                  <a:lnTo>
                    <a:pt x="1646" y="1342"/>
                  </a:lnTo>
                  <a:lnTo>
                    <a:pt x="1660" y="1368"/>
                  </a:lnTo>
                  <a:lnTo>
                    <a:pt x="1674" y="1394"/>
                  </a:lnTo>
                  <a:lnTo>
                    <a:pt x="1690" y="1418"/>
                  </a:lnTo>
                  <a:lnTo>
                    <a:pt x="1708" y="1440"/>
                  </a:lnTo>
                  <a:lnTo>
                    <a:pt x="1726" y="1462"/>
                  </a:lnTo>
                  <a:lnTo>
                    <a:pt x="1748" y="1482"/>
                  </a:lnTo>
                  <a:lnTo>
                    <a:pt x="1770" y="1500"/>
                  </a:lnTo>
                  <a:lnTo>
                    <a:pt x="1792" y="1516"/>
                  </a:lnTo>
                  <a:lnTo>
                    <a:pt x="1816" y="1532"/>
                  </a:lnTo>
                  <a:lnTo>
                    <a:pt x="1842" y="1544"/>
                  </a:lnTo>
                  <a:lnTo>
                    <a:pt x="1868" y="1556"/>
                  </a:lnTo>
                  <a:lnTo>
                    <a:pt x="1896" y="1566"/>
                  </a:lnTo>
                  <a:lnTo>
                    <a:pt x="1924" y="1572"/>
                  </a:lnTo>
                  <a:lnTo>
                    <a:pt x="1952" y="1578"/>
                  </a:lnTo>
                  <a:lnTo>
                    <a:pt x="1982" y="1582"/>
                  </a:lnTo>
                  <a:lnTo>
                    <a:pt x="2010" y="1582"/>
                  </a:lnTo>
                  <a:lnTo>
                    <a:pt x="2010" y="1582"/>
                  </a:lnTo>
                  <a:lnTo>
                    <a:pt x="2040" y="1582"/>
                  </a:lnTo>
                  <a:lnTo>
                    <a:pt x="2070" y="1578"/>
                  </a:lnTo>
                  <a:lnTo>
                    <a:pt x="2098" y="1572"/>
                  </a:lnTo>
                  <a:lnTo>
                    <a:pt x="2126" y="1566"/>
                  </a:lnTo>
                  <a:lnTo>
                    <a:pt x="2154" y="1556"/>
                  </a:lnTo>
                  <a:lnTo>
                    <a:pt x="2180" y="1544"/>
                  </a:lnTo>
                  <a:lnTo>
                    <a:pt x="2204" y="1532"/>
                  </a:lnTo>
                  <a:lnTo>
                    <a:pt x="2230" y="1516"/>
                  </a:lnTo>
                  <a:lnTo>
                    <a:pt x="2252" y="1500"/>
                  </a:lnTo>
                  <a:lnTo>
                    <a:pt x="2274" y="1482"/>
                  </a:lnTo>
                  <a:lnTo>
                    <a:pt x="2294" y="1462"/>
                  </a:lnTo>
                  <a:lnTo>
                    <a:pt x="2314" y="1440"/>
                  </a:lnTo>
                  <a:lnTo>
                    <a:pt x="2332" y="1418"/>
                  </a:lnTo>
                  <a:lnTo>
                    <a:pt x="2348" y="1394"/>
                  </a:lnTo>
                  <a:lnTo>
                    <a:pt x="2362" y="1368"/>
                  </a:lnTo>
                  <a:lnTo>
                    <a:pt x="2374" y="1342"/>
                  </a:lnTo>
                  <a:lnTo>
                    <a:pt x="2680" y="1342"/>
                  </a:lnTo>
                  <a:lnTo>
                    <a:pt x="2680" y="1342"/>
                  </a:lnTo>
                  <a:lnTo>
                    <a:pt x="2704" y="1342"/>
                  </a:lnTo>
                  <a:lnTo>
                    <a:pt x="2726" y="1340"/>
                  </a:lnTo>
                  <a:lnTo>
                    <a:pt x="2750" y="1336"/>
                  </a:lnTo>
                  <a:lnTo>
                    <a:pt x="2772" y="1330"/>
                  </a:lnTo>
                  <a:lnTo>
                    <a:pt x="2796" y="1322"/>
                  </a:lnTo>
                  <a:lnTo>
                    <a:pt x="2816" y="1314"/>
                  </a:lnTo>
                  <a:lnTo>
                    <a:pt x="2838" y="1304"/>
                  </a:lnTo>
                  <a:lnTo>
                    <a:pt x="2858" y="1292"/>
                  </a:lnTo>
                  <a:lnTo>
                    <a:pt x="2870" y="1292"/>
                  </a:lnTo>
                  <a:lnTo>
                    <a:pt x="2870" y="1292"/>
                  </a:lnTo>
                  <a:lnTo>
                    <a:pt x="2890" y="1290"/>
                  </a:lnTo>
                  <a:lnTo>
                    <a:pt x="2908" y="1288"/>
                  </a:lnTo>
                  <a:lnTo>
                    <a:pt x="2926" y="1284"/>
                  </a:lnTo>
                  <a:lnTo>
                    <a:pt x="2942" y="1278"/>
                  </a:lnTo>
                  <a:lnTo>
                    <a:pt x="2958" y="1270"/>
                  </a:lnTo>
                  <a:lnTo>
                    <a:pt x="2974" y="1260"/>
                  </a:lnTo>
                  <a:lnTo>
                    <a:pt x="2988" y="1250"/>
                  </a:lnTo>
                  <a:lnTo>
                    <a:pt x="3000" y="1238"/>
                  </a:lnTo>
                  <a:lnTo>
                    <a:pt x="3012" y="1224"/>
                  </a:lnTo>
                  <a:lnTo>
                    <a:pt x="3024" y="1210"/>
                  </a:lnTo>
                  <a:lnTo>
                    <a:pt x="3032" y="1196"/>
                  </a:lnTo>
                  <a:lnTo>
                    <a:pt x="3040" y="1180"/>
                  </a:lnTo>
                  <a:lnTo>
                    <a:pt x="3046" y="1162"/>
                  </a:lnTo>
                  <a:lnTo>
                    <a:pt x="3050" y="1144"/>
                  </a:lnTo>
                  <a:lnTo>
                    <a:pt x="3054" y="1126"/>
                  </a:lnTo>
                  <a:lnTo>
                    <a:pt x="3054" y="1108"/>
                  </a:lnTo>
                  <a:lnTo>
                    <a:pt x="3054" y="1044"/>
                  </a:lnTo>
                  <a:lnTo>
                    <a:pt x="3054" y="1044"/>
                  </a:lnTo>
                  <a:lnTo>
                    <a:pt x="3052" y="1016"/>
                  </a:lnTo>
                  <a:lnTo>
                    <a:pt x="3046" y="990"/>
                  </a:lnTo>
                  <a:lnTo>
                    <a:pt x="3038" y="966"/>
                  </a:lnTo>
                  <a:lnTo>
                    <a:pt x="3024" y="942"/>
                  </a:lnTo>
                  <a:lnTo>
                    <a:pt x="3024" y="346"/>
                  </a:lnTo>
                  <a:lnTo>
                    <a:pt x="3024" y="346"/>
                  </a:lnTo>
                  <a:lnTo>
                    <a:pt x="3022" y="310"/>
                  </a:lnTo>
                  <a:lnTo>
                    <a:pt x="3016" y="276"/>
                  </a:lnTo>
                  <a:lnTo>
                    <a:pt x="3008" y="242"/>
                  </a:lnTo>
                  <a:lnTo>
                    <a:pt x="2996" y="212"/>
                  </a:lnTo>
                  <a:lnTo>
                    <a:pt x="2982" y="182"/>
                  </a:lnTo>
                  <a:lnTo>
                    <a:pt x="2964" y="152"/>
                  </a:lnTo>
                  <a:lnTo>
                    <a:pt x="2946" y="126"/>
                  </a:lnTo>
                  <a:lnTo>
                    <a:pt x="2922" y="102"/>
                  </a:lnTo>
                  <a:lnTo>
                    <a:pt x="2898" y="80"/>
                  </a:lnTo>
                  <a:lnTo>
                    <a:pt x="2872" y="60"/>
                  </a:lnTo>
                  <a:lnTo>
                    <a:pt x="2844" y="42"/>
                  </a:lnTo>
                  <a:lnTo>
                    <a:pt x="2814" y="28"/>
                  </a:lnTo>
                  <a:lnTo>
                    <a:pt x="2782" y="16"/>
                  </a:lnTo>
                  <a:lnTo>
                    <a:pt x="2748" y="8"/>
                  </a:lnTo>
                  <a:lnTo>
                    <a:pt x="2714" y="2"/>
                  </a:lnTo>
                  <a:lnTo>
                    <a:pt x="2680" y="0"/>
                  </a:lnTo>
                  <a:lnTo>
                    <a:pt x="26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 name="Freeform 7"/>
            <p:cNvSpPr>
              <a:spLocks/>
            </p:cNvSpPr>
            <p:nvPr/>
          </p:nvSpPr>
          <p:spPr bwMode="auto">
            <a:xfrm>
              <a:off x="2355" y="1401"/>
              <a:ext cx="2926" cy="1454"/>
            </a:xfrm>
            <a:custGeom>
              <a:avLst/>
              <a:gdLst>
                <a:gd name="T0" fmla="*/ 2890 w 2926"/>
                <a:gd name="T1" fmla="*/ 224 h 1454"/>
                <a:gd name="T2" fmla="*/ 2848 w 2926"/>
                <a:gd name="T3" fmla="*/ 124 h 1454"/>
                <a:gd name="T4" fmla="*/ 2772 w 2926"/>
                <a:gd name="T5" fmla="*/ 48 h 1454"/>
                <a:gd name="T6" fmla="*/ 2672 w 2926"/>
                <a:gd name="T7" fmla="*/ 6 h 1454"/>
                <a:gd name="T8" fmla="*/ 582 w 2926"/>
                <a:gd name="T9" fmla="*/ 0 h 1454"/>
                <a:gd name="T10" fmla="*/ 496 w 2926"/>
                <a:gd name="T11" fmla="*/ 14 h 1454"/>
                <a:gd name="T12" fmla="*/ 422 w 2926"/>
                <a:gd name="T13" fmla="*/ 50 h 1454"/>
                <a:gd name="T14" fmla="*/ 364 w 2926"/>
                <a:gd name="T15" fmla="*/ 106 h 1454"/>
                <a:gd name="T16" fmla="*/ 322 w 2926"/>
                <a:gd name="T17" fmla="*/ 176 h 1454"/>
                <a:gd name="T18" fmla="*/ 306 w 2926"/>
                <a:gd name="T19" fmla="*/ 220 h 1454"/>
                <a:gd name="T20" fmla="*/ 300 w 2926"/>
                <a:gd name="T21" fmla="*/ 300 h 1454"/>
                <a:gd name="T22" fmla="*/ 298 w 2926"/>
                <a:gd name="T23" fmla="*/ 428 h 1454"/>
                <a:gd name="T24" fmla="*/ 268 w 2926"/>
                <a:gd name="T25" fmla="*/ 432 h 1454"/>
                <a:gd name="T26" fmla="*/ 184 w 2926"/>
                <a:gd name="T27" fmla="*/ 460 h 1454"/>
                <a:gd name="T28" fmla="*/ 112 w 2926"/>
                <a:gd name="T29" fmla="*/ 508 h 1454"/>
                <a:gd name="T30" fmla="*/ 58 w 2926"/>
                <a:gd name="T31" fmla="*/ 574 h 1454"/>
                <a:gd name="T32" fmla="*/ 32 w 2926"/>
                <a:gd name="T33" fmla="*/ 632 h 1454"/>
                <a:gd name="T34" fmla="*/ 22 w 2926"/>
                <a:gd name="T35" fmla="*/ 674 h 1454"/>
                <a:gd name="T36" fmla="*/ 18 w 2926"/>
                <a:gd name="T37" fmla="*/ 914 h 1454"/>
                <a:gd name="T38" fmla="*/ 0 w 2926"/>
                <a:gd name="T39" fmla="*/ 962 h 1454"/>
                <a:gd name="T40" fmla="*/ 2 w 2926"/>
                <a:gd name="T41" fmla="*/ 1066 h 1454"/>
                <a:gd name="T42" fmla="*/ 44 w 2926"/>
                <a:gd name="T43" fmla="*/ 1138 h 1454"/>
                <a:gd name="T44" fmla="*/ 104 w 2926"/>
                <a:gd name="T45" fmla="*/ 1162 h 1454"/>
                <a:gd name="T46" fmla="*/ 140 w 2926"/>
                <a:gd name="T47" fmla="*/ 1278 h 1454"/>
                <a:gd name="T48" fmla="*/ 212 w 2926"/>
                <a:gd name="T49" fmla="*/ 1370 h 1454"/>
                <a:gd name="T50" fmla="*/ 314 w 2926"/>
                <a:gd name="T51" fmla="*/ 1432 h 1454"/>
                <a:gd name="T52" fmla="*/ 434 w 2926"/>
                <a:gd name="T53" fmla="*/ 1454 h 1454"/>
                <a:gd name="T54" fmla="*/ 516 w 2926"/>
                <a:gd name="T55" fmla="*/ 1444 h 1454"/>
                <a:gd name="T56" fmla="*/ 614 w 2926"/>
                <a:gd name="T57" fmla="*/ 1402 h 1454"/>
                <a:gd name="T58" fmla="*/ 692 w 2926"/>
                <a:gd name="T59" fmla="*/ 1332 h 1454"/>
                <a:gd name="T60" fmla="*/ 744 w 2926"/>
                <a:gd name="T61" fmla="*/ 1240 h 1454"/>
                <a:gd name="T62" fmla="*/ 1636 w 2926"/>
                <a:gd name="T63" fmla="*/ 1240 h 1454"/>
                <a:gd name="T64" fmla="*/ 1688 w 2926"/>
                <a:gd name="T65" fmla="*/ 1332 h 1454"/>
                <a:gd name="T66" fmla="*/ 1768 w 2926"/>
                <a:gd name="T67" fmla="*/ 1402 h 1454"/>
                <a:gd name="T68" fmla="*/ 1864 w 2926"/>
                <a:gd name="T69" fmla="*/ 1444 h 1454"/>
                <a:gd name="T70" fmla="*/ 1946 w 2926"/>
                <a:gd name="T71" fmla="*/ 1454 h 1454"/>
                <a:gd name="T72" fmla="*/ 2054 w 2926"/>
                <a:gd name="T73" fmla="*/ 1436 h 1454"/>
                <a:gd name="T74" fmla="*/ 2148 w 2926"/>
                <a:gd name="T75" fmla="*/ 1386 h 1454"/>
                <a:gd name="T76" fmla="*/ 2220 w 2926"/>
                <a:gd name="T77" fmla="*/ 1310 h 1454"/>
                <a:gd name="T78" fmla="*/ 2266 w 2926"/>
                <a:gd name="T79" fmla="*/ 1214 h 1454"/>
                <a:gd name="T80" fmla="*/ 2660 w 2926"/>
                <a:gd name="T81" fmla="*/ 1210 h 1454"/>
                <a:gd name="T82" fmla="*/ 2740 w 2926"/>
                <a:gd name="T83" fmla="*/ 1184 h 1454"/>
                <a:gd name="T84" fmla="*/ 2782 w 2926"/>
                <a:gd name="T85" fmla="*/ 1164 h 1454"/>
                <a:gd name="T86" fmla="*/ 2830 w 2926"/>
                <a:gd name="T87" fmla="*/ 1162 h 1454"/>
                <a:gd name="T88" fmla="*/ 2906 w 2926"/>
                <a:gd name="T89" fmla="*/ 1110 h 1454"/>
                <a:gd name="T90" fmla="*/ 2926 w 2926"/>
                <a:gd name="T91" fmla="*/ 1044 h 1454"/>
                <a:gd name="T92" fmla="*/ 2918 w 2926"/>
                <a:gd name="T93" fmla="*/ 936 h 1454"/>
                <a:gd name="T94" fmla="*/ 2896 w 2926"/>
                <a:gd name="T95" fmla="*/ 282 h 1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26" h="1454">
                  <a:moveTo>
                    <a:pt x="2896" y="282"/>
                  </a:moveTo>
                  <a:lnTo>
                    <a:pt x="2896" y="282"/>
                  </a:lnTo>
                  <a:lnTo>
                    <a:pt x="2894" y="252"/>
                  </a:lnTo>
                  <a:lnTo>
                    <a:pt x="2890" y="224"/>
                  </a:lnTo>
                  <a:lnTo>
                    <a:pt x="2884" y="198"/>
                  </a:lnTo>
                  <a:lnTo>
                    <a:pt x="2874" y="172"/>
                  </a:lnTo>
                  <a:lnTo>
                    <a:pt x="2862" y="148"/>
                  </a:lnTo>
                  <a:lnTo>
                    <a:pt x="2848" y="124"/>
                  </a:lnTo>
                  <a:lnTo>
                    <a:pt x="2832" y="104"/>
                  </a:lnTo>
                  <a:lnTo>
                    <a:pt x="2814" y="84"/>
                  </a:lnTo>
                  <a:lnTo>
                    <a:pt x="2794" y="66"/>
                  </a:lnTo>
                  <a:lnTo>
                    <a:pt x="2772" y="48"/>
                  </a:lnTo>
                  <a:lnTo>
                    <a:pt x="2750" y="34"/>
                  </a:lnTo>
                  <a:lnTo>
                    <a:pt x="2724" y="24"/>
                  </a:lnTo>
                  <a:lnTo>
                    <a:pt x="2698" y="14"/>
                  </a:lnTo>
                  <a:lnTo>
                    <a:pt x="2672" y="6"/>
                  </a:lnTo>
                  <a:lnTo>
                    <a:pt x="2644" y="2"/>
                  </a:lnTo>
                  <a:lnTo>
                    <a:pt x="2616" y="0"/>
                  </a:lnTo>
                  <a:lnTo>
                    <a:pt x="582" y="0"/>
                  </a:lnTo>
                  <a:lnTo>
                    <a:pt x="582" y="0"/>
                  </a:lnTo>
                  <a:lnTo>
                    <a:pt x="560" y="2"/>
                  </a:lnTo>
                  <a:lnTo>
                    <a:pt x="538" y="4"/>
                  </a:lnTo>
                  <a:lnTo>
                    <a:pt x="518" y="8"/>
                  </a:lnTo>
                  <a:lnTo>
                    <a:pt x="496" y="14"/>
                  </a:lnTo>
                  <a:lnTo>
                    <a:pt x="478" y="20"/>
                  </a:lnTo>
                  <a:lnTo>
                    <a:pt x="458" y="30"/>
                  </a:lnTo>
                  <a:lnTo>
                    <a:pt x="440" y="40"/>
                  </a:lnTo>
                  <a:lnTo>
                    <a:pt x="422" y="50"/>
                  </a:lnTo>
                  <a:lnTo>
                    <a:pt x="406" y="62"/>
                  </a:lnTo>
                  <a:lnTo>
                    <a:pt x="390" y="76"/>
                  </a:lnTo>
                  <a:lnTo>
                    <a:pt x="376" y="90"/>
                  </a:lnTo>
                  <a:lnTo>
                    <a:pt x="364" y="106"/>
                  </a:lnTo>
                  <a:lnTo>
                    <a:pt x="350" y="122"/>
                  </a:lnTo>
                  <a:lnTo>
                    <a:pt x="340" y="140"/>
                  </a:lnTo>
                  <a:lnTo>
                    <a:pt x="330" y="158"/>
                  </a:lnTo>
                  <a:lnTo>
                    <a:pt x="322" y="176"/>
                  </a:lnTo>
                  <a:lnTo>
                    <a:pt x="322" y="176"/>
                  </a:lnTo>
                  <a:lnTo>
                    <a:pt x="314" y="190"/>
                  </a:lnTo>
                  <a:lnTo>
                    <a:pt x="310" y="204"/>
                  </a:lnTo>
                  <a:lnTo>
                    <a:pt x="306" y="220"/>
                  </a:lnTo>
                  <a:lnTo>
                    <a:pt x="304" y="236"/>
                  </a:lnTo>
                  <a:lnTo>
                    <a:pt x="300" y="268"/>
                  </a:lnTo>
                  <a:lnTo>
                    <a:pt x="300" y="300"/>
                  </a:lnTo>
                  <a:lnTo>
                    <a:pt x="300" y="300"/>
                  </a:lnTo>
                  <a:lnTo>
                    <a:pt x="298" y="336"/>
                  </a:lnTo>
                  <a:lnTo>
                    <a:pt x="298" y="336"/>
                  </a:lnTo>
                  <a:lnTo>
                    <a:pt x="298" y="342"/>
                  </a:lnTo>
                  <a:lnTo>
                    <a:pt x="298" y="428"/>
                  </a:lnTo>
                  <a:lnTo>
                    <a:pt x="298" y="428"/>
                  </a:lnTo>
                  <a:lnTo>
                    <a:pt x="290" y="428"/>
                  </a:lnTo>
                  <a:lnTo>
                    <a:pt x="290" y="428"/>
                  </a:lnTo>
                  <a:lnTo>
                    <a:pt x="268" y="432"/>
                  </a:lnTo>
                  <a:lnTo>
                    <a:pt x="246" y="436"/>
                  </a:lnTo>
                  <a:lnTo>
                    <a:pt x="224" y="442"/>
                  </a:lnTo>
                  <a:lnTo>
                    <a:pt x="204" y="450"/>
                  </a:lnTo>
                  <a:lnTo>
                    <a:pt x="184" y="460"/>
                  </a:lnTo>
                  <a:lnTo>
                    <a:pt x="164" y="470"/>
                  </a:lnTo>
                  <a:lnTo>
                    <a:pt x="146" y="482"/>
                  </a:lnTo>
                  <a:lnTo>
                    <a:pt x="128" y="494"/>
                  </a:lnTo>
                  <a:lnTo>
                    <a:pt x="112" y="508"/>
                  </a:lnTo>
                  <a:lnTo>
                    <a:pt x="96" y="522"/>
                  </a:lnTo>
                  <a:lnTo>
                    <a:pt x="82" y="538"/>
                  </a:lnTo>
                  <a:lnTo>
                    <a:pt x="70" y="556"/>
                  </a:lnTo>
                  <a:lnTo>
                    <a:pt x="58" y="574"/>
                  </a:lnTo>
                  <a:lnTo>
                    <a:pt x="48" y="592"/>
                  </a:lnTo>
                  <a:lnTo>
                    <a:pt x="40" y="612"/>
                  </a:lnTo>
                  <a:lnTo>
                    <a:pt x="32" y="632"/>
                  </a:lnTo>
                  <a:lnTo>
                    <a:pt x="32" y="632"/>
                  </a:lnTo>
                  <a:lnTo>
                    <a:pt x="32" y="632"/>
                  </a:lnTo>
                  <a:lnTo>
                    <a:pt x="32" y="632"/>
                  </a:lnTo>
                  <a:lnTo>
                    <a:pt x="26" y="654"/>
                  </a:lnTo>
                  <a:lnTo>
                    <a:pt x="22" y="674"/>
                  </a:lnTo>
                  <a:lnTo>
                    <a:pt x="20" y="696"/>
                  </a:lnTo>
                  <a:lnTo>
                    <a:pt x="18" y="718"/>
                  </a:lnTo>
                  <a:lnTo>
                    <a:pt x="18" y="798"/>
                  </a:lnTo>
                  <a:lnTo>
                    <a:pt x="18" y="914"/>
                  </a:lnTo>
                  <a:lnTo>
                    <a:pt x="18" y="914"/>
                  </a:lnTo>
                  <a:lnTo>
                    <a:pt x="10" y="928"/>
                  </a:lnTo>
                  <a:lnTo>
                    <a:pt x="4" y="944"/>
                  </a:lnTo>
                  <a:lnTo>
                    <a:pt x="0" y="962"/>
                  </a:lnTo>
                  <a:lnTo>
                    <a:pt x="0" y="980"/>
                  </a:lnTo>
                  <a:lnTo>
                    <a:pt x="0" y="1044"/>
                  </a:lnTo>
                  <a:lnTo>
                    <a:pt x="0" y="1044"/>
                  </a:lnTo>
                  <a:lnTo>
                    <a:pt x="2" y="1066"/>
                  </a:lnTo>
                  <a:lnTo>
                    <a:pt x="8" y="1086"/>
                  </a:lnTo>
                  <a:lnTo>
                    <a:pt x="16" y="1106"/>
                  </a:lnTo>
                  <a:lnTo>
                    <a:pt x="30" y="1122"/>
                  </a:lnTo>
                  <a:lnTo>
                    <a:pt x="44" y="1138"/>
                  </a:lnTo>
                  <a:lnTo>
                    <a:pt x="62" y="1150"/>
                  </a:lnTo>
                  <a:lnTo>
                    <a:pt x="82" y="1158"/>
                  </a:lnTo>
                  <a:lnTo>
                    <a:pt x="104" y="1162"/>
                  </a:lnTo>
                  <a:lnTo>
                    <a:pt x="104" y="1162"/>
                  </a:lnTo>
                  <a:lnTo>
                    <a:pt x="108" y="1192"/>
                  </a:lnTo>
                  <a:lnTo>
                    <a:pt x="116" y="1222"/>
                  </a:lnTo>
                  <a:lnTo>
                    <a:pt x="126" y="1250"/>
                  </a:lnTo>
                  <a:lnTo>
                    <a:pt x="140" y="1278"/>
                  </a:lnTo>
                  <a:lnTo>
                    <a:pt x="154" y="1304"/>
                  </a:lnTo>
                  <a:lnTo>
                    <a:pt x="172" y="1328"/>
                  </a:lnTo>
                  <a:lnTo>
                    <a:pt x="192" y="1350"/>
                  </a:lnTo>
                  <a:lnTo>
                    <a:pt x="212" y="1370"/>
                  </a:lnTo>
                  <a:lnTo>
                    <a:pt x="236" y="1388"/>
                  </a:lnTo>
                  <a:lnTo>
                    <a:pt x="260" y="1406"/>
                  </a:lnTo>
                  <a:lnTo>
                    <a:pt x="286" y="1420"/>
                  </a:lnTo>
                  <a:lnTo>
                    <a:pt x="314" y="1432"/>
                  </a:lnTo>
                  <a:lnTo>
                    <a:pt x="342" y="1442"/>
                  </a:lnTo>
                  <a:lnTo>
                    <a:pt x="372" y="1448"/>
                  </a:lnTo>
                  <a:lnTo>
                    <a:pt x="402" y="1454"/>
                  </a:lnTo>
                  <a:lnTo>
                    <a:pt x="434" y="1454"/>
                  </a:lnTo>
                  <a:lnTo>
                    <a:pt x="434" y="1454"/>
                  </a:lnTo>
                  <a:lnTo>
                    <a:pt x="462" y="1454"/>
                  </a:lnTo>
                  <a:lnTo>
                    <a:pt x="488" y="1450"/>
                  </a:lnTo>
                  <a:lnTo>
                    <a:pt x="516" y="1444"/>
                  </a:lnTo>
                  <a:lnTo>
                    <a:pt x="542" y="1436"/>
                  </a:lnTo>
                  <a:lnTo>
                    <a:pt x="566" y="1426"/>
                  </a:lnTo>
                  <a:lnTo>
                    <a:pt x="590" y="1416"/>
                  </a:lnTo>
                  <a:lnTo>
                    <a:pt x="614" y="1402"/>
                  </a:lnTo>
                  <a:lnTo>
                    <a:pt x="634" y="1386"/>
                  </a:lnTo>
                  <a:lnTo>
                    <a:pt x="654" y="1370"/>
                  </a:lnTo>
                  <a:lnTo>
                    <a:pt x="674" y="1352"/>
                  </a:lnTo>
                  <a:lnTo>
                    <a:pt x="692" y="1332"/>
                  </a:lnTo>
                  <a:lnTo>
                    <a:pt x="706" y="1310"/>
                  </a:lnTo>
                  <a:lnTo>
                    <a:pt x="722" y="1288"/>
                  </a:lnTo>
                  <a:lnTo>
                    <a:pt x="734" y="1264"/>
                  </a:lnTo>
                  <a:lnTo>
                    <a:pt x="744" y="1240"/>
                  </a:lnTo>
                  <a:lnTo>
                    <a:pt x="752" y="1214"/>
                  </a:lnTo>
                  <a:lnTo>
                    <a:pt x="1628" y="1214"/>
                  </a:lnTo>
                  <a:lnTo>
                    <a:pt x="1628" y="1214"/>
                  </a:lnTo>
                  <a:lnTo>
                    <a:pt x="1636" y="1240"/>
                  </a:lnTo>
                  <a:lnTo>
                    <a:pt x="1646" y="1264"/>
                  </a:lnTo>
                  <a:lnTo>
                    <a:pt x="1658" y="1288"/>
                  </a:lnTo>
                  <a:lnTo>
                    <a:pt x="1674" y="1310"/>
                  </a:lnTo>
                  <a:lnTo>
                    <a:pt x="1688" y="1332"/>
                  </a:lnTo>
                  <a:lnTo>
                    <a:pt x="1706" y="1352"/>
                  </a:lnTo>
                  <a:lnTo>
                    <a:pt x="1726" y="1370"/>
                  </a:lnTo>
                  <a:lnTo>
                    <a:pt x="1746" y="1386"/>
                  </a:lnTo>
                  <a:lnTo>
                    <a:pt x="1768" y="1402"/>
                  </a:lnTo>
                  <a:lnTo>
                    <a:pt x="1790" y="1416"/>
                  </a:lnTo>
                  <a:lnTo>
                    <a:pt x="1814" y="1426"/>
                  </a:lnTo>
                  <a:lnTo>
                    <a:pt x="1838" y="1436"/>
                  </a:lnTo>
                  <a:lnTo>
                    <a:pt x="1864" y="1444"/>
                  </a:lnTo>
                  <a:lnTo>
                    <a:pt x="1892" y="1450"/>
                  </a:lnTo>
                  <a:lnTo>
                    <a:pt x="1918" y="1454"/>
                  </a:lnTo>
                  <a:lnTo>
                    <a:pt x="1946" y="1454"/>
                  </a:lnTo>
                  <a:lnTo>
                    <a:pt x="1946" y="1454"/>
                  </a:lnTo>
                  <a:lnTo>
                    <a:pt x="1974" y="1454"/>
                  </a:lnTo>
                  <a:lnTo>
                    <a:pt x="2002" y="1450"/>
                  </a:lnTo>
                  <a:lnTo>
                    <a:pt x="2028" y="1444"/>
                  </a:lnTo>
                  <a:lnTo>
                    <a:pt x="2054" y="1436"/>
                  </a:lnTo>
                  <a:lnTo>
                    <a:pt x="2080" y="1426"/>
                  </a:lnTo>
                  <a:lnTo>
                    <a:pt x="2104" y="1416"/>
                  </a:lnTo>
                  <a:lnTo>
                    <a:pt x="2126" y="1402"/>
                  </a:lnTo>
                  <a:lnTo>
                    <a:pt x="2148" y="1386"/>
                  </a:lnTo>
                  <a:lnTo>
                    <a:pt x="2168" y="1370"/>
                  </a:lnTo>
                  <a:lnTo>
                    <a:pt x="2188" y="1352"/>
                  </a:lnTo>
                  <a:lnTo>
                    <a:pt x="2204" y="1332"/>
                  </a:lnTo>
                  <a:lnTo>
                    <a:pt x="2220" y="1310"/>
                  </a:lnTo>
                  <a:lnTo>
                    <a:pt x="2234" y="1288"/>
                  </a:lnTo>
                  <a:lnTo>
                    <a:pt x="2246" y="1264"/>
                  </a:lnTo>
                  <a:lnTo>
                    <a:pt x="2258" y="1240"/>
                  </a:lnTo>
                  <a:lnTo>
                    <a:pt x="2266" y="1214"/>
                  </a:lnTo>
                  <a:lnTo>
                    <a:pt x="2616" y="1214"/>
                  </a:lnTo>
                  <a:lnTo>
                    <a:pt x="2616" y="1214"/>
                  </a:lnTo>
                  <a:lnTo>
                    <a:pt x="2638" y="1214"/>
                  </a:lnTo>
                  <a:lnTo>
                    <a:pt x="2660" y="1210"/>
                  </a:lnTo>
                  <a:lnTo>
                    <a:pt x="2680" y="1206"/>
                  </a:lnTo>
                  <a:lnTo>
                    <a:pt x="2702" y="1200"/>
                  </a:lnTo>
                  <a:lnTo>
                    <a:pt x="2722" y="1194"/>
                  </a:lnTo>
                  <a:lnTo>
                    <a:pt x="2740" y="1184"/>
                  </a:lnTo>
                  <a:lnTo>
                    <a:pt x="2758" y="1174"/>
                  </a:lnTo>
                  <a:lnTo>
                    <a:pt x="2776" y="1164"/>
                  </a:lnTo>
                  <a:lnTo>
                    <a:pt x="2776" y="1164"/>
                  </a:lnTo>
                  <a:lnTo>
                    <a:pt x="2782" y="1164"/>
                  </a:lnTo>
                  <a:lnTo>
                    <a:pt x="2806" y="1164"/>
                  </a:lnTo>
                  <a:lnTo>
                    <a:pt x="2806" y="1164"/>
                  </a:lnTo>
                  <a:lnTo>
                    <a:pt x="2818" y="1164"/>
                  </a:lnTo>
                  <a:lnTo>
                    <a:pt x="2830" y="1162"/>
                  </a:lnTo>
                  <a:lnTo>
                    <a:pt x="2854" y="1154"/>
                  </a:lnTo>
                  <a:lnTo>
                    <a:pt x="2874" y="1144"/>
                  </a:lnTo>
                  <a:lnTo>
                    <a:pt x="2892" y="1128"/>
                  </a:lnTo>
                  <a:lnTo>
                    <a:pt x="2906" y="1110"/>
                  </a:lnTo>
                  <a:lnTo>
                    <a:pt x="2918" y="1090"/>
                  </a:lnTo>
                  <a:lnTo>
                    <a:pt x="2924" y="1068"/>
                  </a:lnTo>
                  <a:lnTo>
                    <a:pt x="2926" y="1056"/>
                  </a:lnTo>
                  <a:lnTo>
                    <a:pt x="2926" y="1044"/>
                  </a:lnTo>
                  <a:lnTo>
                    <a:pt x="2926" y="980"/>
                  </a:lnTo>
                  <a:lnTo>
                    <a:pt x="2926" y="980"/>
                  </a:lnTo>
                  <a:lnTo>
                    <a:pt x="2924" y="956"/>
                  </a:lnTo>
                  <a:lnTo>
                    <a:pt x="2918" y="936"/>
                  </a:lnTo>
                  <a:lnTo>
                    <a:pt x="2908" y="916"/>
                  </a:lnTo>
                  <a:lnTo>
                    <a:pt x="2896" y="900"/>
                  </a:lnTo>
                  <a:lnTo>
                    <a:pt x="2896" y="678"/>
                  </a:lnTo>
                  <a:lnTo>
                    <a:pt x="2896" y="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 name="Freeform 8"/>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 name="Freeform 9"/>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 name="Freeform 10"/>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 name="Freeform 11"/>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 name="Freeform 12"/>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 name="Freeform 13"/>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 name="Freeform 14"/>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 name="Freeform 15"/>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 name="Freeform 16"/>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 name="Freeform 17"/>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 name="Freeform 18"/>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 name="Rectangle 19"/>
            <p:cNvSpPr>
              <a:spLocks noChangeArrowheads="1"/>
            </p:cNvSpPr>
            <p:nvPr/>
          </p:nvSpPr>
          <p:spPr bwMode="auto">
            <a:xfrm>
              <a:off x="3281" y="216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 name="Rectangle 20"/>
            <p:cNvSpPr>
              <a:spLocks noChangeArrowheads="1"/>
            </p:cNvSpPr>
            <p:nvPr/>
          </p:nvSpPr>
          <p:spPr bwMode="auto">
            <a:xfrm>
              <a:off x="4655" y="2327"/>
              <a:ext cx="304"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 name="Rectangle 21"/>
            <p:cNvSpPr>
              <a:spLocks noChangeArrowheads="1"/>
            </p:cNvSpPr>
            <p:nvPr/>
          </p:nvSpPr>
          <p:spPr bwMode="auto">
            <a:xfrm>
              <a:off x="3317" y="2327"/>
              <a:ext cx="64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 name="Freeform 22"/>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 name="Rectangle 23"/>
            <p:cNvSpPr>
              <a:spLocks noChangeArrowheads="1"/>
            </p:cNvSpPr>
            <p:nvPr/>
          </p:nvSpPr>
          <p:spPr bwMode="auto">
            <a:xfrm>
              <a:off x="3281" y="195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 name="Freeform 24"/>
            <p:cNvSpPr>
              <a:spLocks/>
            </p:cNvSpPr>
            <p:nvPr/>
          </p:nvSpPr>
          <p:spPr bwMode="auto">
            <a:xfrm>
              <a:off x="4723"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 name="Freeform 25"/>
            <p:cNvSpPr>
              <a:spLocks/>
            </p:cNvSpPr>
            <p:nvPr/>
          </p:nvSpPr>
          <p:spPr bwMode="auto">
            <a:xfrm>
              <a:off x="4723"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 name="Freeform 26"/>
            <p:cNvSpPr>
              <a:spLocks/>
            </p:cNvSpPr>
            <p:nvPr/>
          </p:nvSpPr>
          <p:spPr bwMode="auto">
            <a:xfrm>
              <a:off x="4381" y="1615"/>
              <a:ext cx="282" cy="132"/>
            </a:xfrm>
            <a:custGeom>
              <a:avLst/>
              <a:gdLst>
                <a:gd name="T0" fmla="*/ 282 w 282"/>
                <a:gd name="T1" fmla="*/ 32 h 132"/>
                <a:gd name="T2" fmla="*/ 282 w 282"/>
                <a:gd name="T3" fmla="*/ 32 h 132"/>
                <a:gd name="T4" fmla="*/ 280 w 282"/>
                <a:gd name="T5" fmla="*/ 24 h 132"/>
                <a:gd name="T6" fmla="*/ 278 w 282"/>
                <a:gd name="T7" fmla="*/ 18 h 132"/>
                <a:gd name="T8" fmla="*/ 272 w 282"/>
                <a:gd name="T9" fmla="*/ 8 h 132"/>
                <a:gd name="T10" fmla="*/ 262 w 282"/>
                <a:gd name="T11" fmla="*/ 2 h 132"/>
                <a:gd name="T12" fmla="*/ 256 w 282"/>
                <a:gd name="T13" fmla="*/ 0 h 132"/>
                <a:gd name="T14" fmla="*/ 250 w 282"/>
                <a:gd name="T15" fmla="*/ 0 h 132"/>
                <a:gd name="T16" fmla="*/ 32 w 282"/>
                <a:gd name="T17" fmla="*/ 0 h 132"/>
                <a:gd name="T18" fmla="*/ 32 w 282"/>
                <a:gd name="T19" fmla="*/ 0 h 132"/>
                <a:gd name="T20" fmla="*/ 26 w 282"/>
                <a:gd name="T21" fmla="*/ 0 h 132"/>
                <a:gd name="T22" fmla="*/ 20 w 282"/>
                <a:gd name="T23" fmla="*/ 2 h 132"/>
                <a:gd name="T24" fmla="*/ 10 w 282"/>
                <a:gd name="T25" fmla="*/ 8 h 132"/>
                <a:gd name="T26" fmla="*/ 4 w 282"/>
                <a:gd name="T27" fmla="*/ 18 h 132"/>
                <a:gd name="T28" fmla="*/ 2 w 282"/>
                <a:gd name="T29" fmla="*/ 24 h 132"/>
                <a:gd name="T30" fmla="*/ 0 w 282"/>
                <a:gd name="T31" fmla="*/ 32 h 132"/>
                <a:gd name="T32" fmla="*/ 0 w 282"/>
                <a:gd name="T33" fmla="*/ 132 h 132"/>
                <a:gd name="T34" fmla="*/ 282 w 282"/>
                <a:gd name="T35" fmla="*/ 132 h 132"/>
                <a:gd name="T36" fmla="*/ 282 w 282"/>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282" y="32"/>
                  </a:moveTo>
                  <a:lnTo>
                    <a:pt x="282" y="32"/>
                  </a:lnTo>
                  <a:lnTo>
                    <a:pt x="280" y="24"/>
                  </a:lnTo>
                  <a:lnTo>
                    <a:pt x="278" y="18"/>
                  </a:lnTo>
                  <a:lnTo>
                    <a:pt x="272" y="8"/>
                  </a:lnTo>
                  <a:lnTo>
                    <a:pt x="262" y="2"/>
                  </a:lnTo>
                  <a:lnTo>
                    <a:pt x="256" y="0"/>
                  </a:lnTo>
                  <a:lnTo>
                    <a:pt x="250" y="0"/>
                  </a:lnTo>
                  <a:lnTo>
                    <a:pt x="32" y="0"/>
                  </a:lnTo>
                  <a:lnTo>
                    <a:pt x="32" y="0"/>
                  </a:lnTo>
                  <a:lnTo>
                    <a:pt x="26" y="0"/>
                  </a:lnTo>
                  <a:lnTo>
                    <a:pt x="20" y="2"/>
                  </a:lnTo>
                  <a:lnTo>
                    <a:pt x="10" y="8"/>
                  </a:lnTo>
                  <a:lnTo>
                    <a:pt x="4" y="18"/>
                  </a:lnTo>
                  <a:lnTo>
                    <a:pt x="2" y="24"/>
                  </a:lnTo>
                  <a:lnTo>
                    <a:pt x="0" y="32"/>
                  </a:lnTo>
                  <a:lnTo>
                    <a:pt x="0" y="132"/>
                  </a:lnTo>
                  <a:lnTo>
                    <a:pt x="282" y="132"/>
                  </a:lnTo>
                  <a:lnTo>
                    <a:pt x="28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 name="Freeform 27"/>
            <p:cNvSpPr>
              <a:spLocks/>
            </p:cNvSpPr>
            <p:nvPr/>
          </p:nvSpPr>
          <p:spPr bwMode="auto">
            <a:xfrm>
              <a:off x="4381" y="1787"/>
              <a:ext cx="282" cy="132"/>
            </a:xfrm>
            <a:custGeom>
              <a:avLst/>
              <a:gdLst>
                <a:gd name="T0" fmla="*/ 0 w 282"/>
                <a:gd name="T1" fmla="*/ 100 h 132"/>
                <a:gd name="T2" fmla="*/ 0 w 282"/>
                <a:gd name="T3" fmla="*/ 100 h 132"/>
                <a:gd name="T4" fmla="*/ 2 w 282"/>
                <a:gd name="T5" fmla="*/ 106 h 132"/>
                <a:gd name="T6" fmla="*/ 4 w 282"/>
                <a:gd name="T7" fmla="*/ 112 h 132"/>
                <a:gd name="T8" fmla="*/ 10 w 282"/>
                <a:gd name="T9" fmla="*/ 122 h 132"/>
                <a:gd name="T10" fmla="*/ 20 w 282"/>
                <a:gd name="T11" fmla="*/ 130 h 132"/>
                <a:gd name="T12" fmla="*/ 26 w 282"/>
                <a:gd name="T13" fmla="*/ 130 h 132"/>
                <a:gd name="T14" fmla="*/ 32 w 282"/>
                <a:gd name="T15" fmla="*/ 132 h 132"/>
                <a:gd name="T16" fmla="*/ 250 w 282"/>
                <a:gd name="T17" fmla="*/ 132 h 132"/>
                <a:gd name="T18" fmla="*/ 250 w 282"/>
                <a:gd name="T19" fmla="*/ 132 h 132"/>
                <a:gd name="T20" fmla="*/ 256 w 282"/>
                <a:gd name="T21" fmla="*/ 130 h 132"/>
                <a:gd name="T22" fmla="*/ 262 w 282"/>
                <a:gd name="T23" fmla="*/ 130 h 132"/>
                <a:gd name="T24" fmla="*/ 272 w 282"/>
                <a:gd name="T25" fmla="*/ 122 h 132"/>
                <a:gd name="T26" fmla="*/ 278 w 282"/>
                <a:gd name="T27" fmla="*/ 112 h 132"/>
                <a:gd name="T28" fmla="*/ 280 w 282"/>
                <a:gd name="T29" fmla="*/ 106 h 132"/>
                <a:gd name="T30" fmla="*/ 282 w 282"/>
                <a:gd name="T31" fmla="*/ 100 h 132"/>
                <a:gd name="T32" fmla="*/ 282 w 282"/>
                <a:gd name="T33" fmla="*/ 0 h 132"/>
                <a:gd name="T34" fmla="*/ 0 w 282"/>
                <a:gd name="T35" fmla="*/ 0 h 132"/>
                <a:gd name="T36" fmla="*/ 0 w 282"/>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0" y="100"/>
                  </a:moveTo>
                  <a:lnTo>
                    <a:pt x="0" y="100"/>
                  </a:lnTo>
                  <a:lnTo>
                    <a:pt x="2" y="106"/>
                  </a:lnTo>
                  <a:lnTo>
                    <a:pt x="4" y="112"/>
                  </a:lnTo>
                  <a:lnTo>
                    <a:pt x="10" y="122"/>
                  </a:lnTo>
                  <a:lnTo>
                    <a:pt x="20" y="130"/>
                  </a:lnTo>
                  <a:lnTo>
                    <a:pt x="26" y="130"/>
                  </a:lnTo>
                  <a:lnTo>
                    <a:pt x="32" y="132"/>
                  </a:lnTo>
                  <a:lnTo>
                    <a:pt x="250" y="132"/>
                  </a:lnTo>
                  <a:lnTo>
                    <a:pt x="250" y="132"/>
                  </a:lnTo>
                  <a:lnTo>
                    <a:pt x="256" y="130"/>
                  </a:lnTo>
                  <a:lnTo>
                    <a:pt x="262" y="130"/>
                  </a:lnTo>
                  <a:lnTo>
                    <a:pt x="272" y="122"/>
                  </a:lnTo>
                  <a:lnTo>
                    <a:pt x="278" y="112"/>
                  </a:lnTo>
                  <a:lnTo>
                    <a:pt x="280" y="106"/>
                  </a:lnTo>
                  <a:lnTo>
                    <a:pt x="282" y="100"/>
                  </a:lnTo>
                  <a:lnTo>
                    <a:pt x="282"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 name="Freeform 28"/>
            <p:cNvSpPr>
              <a:spLocks/>
            </p:cNvSpPr>
            <p:nvPr/>
          </p:nvSpPr>
          <p:spPr bwMode="auto">
            <a:xfrm>
              <a:off x="4041" y="1615"/>
              <a:ext cx="280" cy="132"/>
            </a:xfrm>
            <a:custGeom>
              <a:avLst/>
              <a:gdLst>
                <a:gd name="T0" fmla="*/ 280 w 280"/>
                <a:gd name="T1" fmla="*/ 32 h 132"/>
                <a:gd name="T2" fmla="*/ 280 w 280"/>
                <a:gd name="T3" fmla="*/ 32 h 132"/>
                <a:gd name="T4" fmla="*/ 280 w 280"/>
                <a:gd name="T5" fmla="*/ 24 h 132"/>
                <a:gd name="T6" fmla="*/ 278 w 280"/>
                <a:gd name="T7" fmla="*/ 18 h 132"/>
                <a:gd name="T8" fmla="*/ 272 w 280"/>
                <a:gd name="T9" fmla="*/ 8 h 132"/>
                <a:gd name="T10" fmla="*/ 262 w 280"/>
                <a:gd name="T11" fmla="*/ 2 h 132"/>
                <a:gd name="T12" fmla="*/ 256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2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2" y="8"/>
                  </a:lnTo>
                  <a:lnTo>
                    <a:pt x="262" y="2"/>
                  </a:lnTo>
                  <a:lnTo>
                    <a:pt x="256" y="0"/>
                  </a:lnTo>
                  <a:lnTo>
                    <a:pt x="248" y="0"/>
                  </a:lnTo>
                  <a:lnTo>
                    <a:pt x="32" y="0"/>
                  </a:lnTo>
                  <a:lnTo>
                    <a:pt x="32" y="0"/>
                  </a:lnTo>
                  <a:lnTo>
                    <a:pt x="26" y="0"/>
                  </a:lnTo>
                  <a:lnTo>
                    <a:pt x="20" y="2"/>
                  </a:lnTo>
                  <a:lnTo>
                    <a:pt x="10" y="8"/>
                  </a:lnTo>
                  <a:lnTo>
                    <a:pt x="2" y="18"/>
                  </a:lnTo>
                  <a:lnTo>
                    <a:pt x="2"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 name="Freeform 29"/>
            <p:cNvSpPr>
              <a:spLocks/>
            </p:cNvSpPr>
            <p:nvPr/>
          </p:nvSpPr>
          <p:spPr bwMode="auto">
            <a:xfrm>
              <a:off x="4041" y="1787"/>
              <a:ext cx="280" cy="132"/>
            </a:xfrm>
            <a:custGeom>
              <a:avLst/>
              <a:gdLst>
                <a:gd name="T0" fmla="*/ 0 w 280"/>
                <a:gd name="T1" fmla="*/ 100 h 132"/>
                <a:gd name="T2" fmla="*/ 0 w 280"/>
                <a:gd name="T3" fmla="*/ 100 h 132"/>
                <a:gd name="T4" fmla="*/ 2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6 w 280"/>
                <a:gd name="T21" fmla="*/ 130 h 132"/>
                <a:gd name="T22" fmla="*/ 262 w 280"/>
                <a:gd name="T23" fmla="*/ 130 h 132"/>
                <a:gd name="T24" fmla="*/ 272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2" y="106"/>
                  </a:lnTo>
                  <a:lnTo>
                    <a:pt x="2" y="112"/>
                  </a:lnTo>
                  <a:lnTo>
                    <a:pt x="10" y="122"/>
                  </a:lnTo>
                  <a:lnTo>
                    <a:pt x="20" y="130"/>
                  </a:lnTo>
                  <a:lnTo>
                    <a:pt x="26" y="130"/>
                  </a:lnTo>
                  <a:lnTo>
                    <a:pt x="32" y="132"/>
                  </a:lnTo>
                  <a:lnTo>
                    <a:pt x="248" y="132"/>
                  </a:lnTo>
                  <a:lnTo>
                    <a:pt x="248" y="132"/>
                  </a:lnTo>
                  <a:lnTo>
                    <a:pt x="256" y="130"/>
                  </a:lnTo>
                  <a:lnTo>
                    <a:pt x="262" y="130"/>
                  </a:lnTo>
                  <a:lnTo>
                    <a:pt x="272"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 name="Freeform 30"/>
            <p:cNvSpPr>
              <a:spLocks/>
            </p:cNvSpPr>
            <p:nvPr/>
          </p:nvSpPr>
          <p:spPr bwMode="auto">
            <a:xfrm>
              <a:off x="370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 name="Freeform 31"/>
            <p:cNvSpPr>
              <a:spLocks/>
            </p:cNvSpPr>
            <p:nvPr/>
          </p:nvSpPr>
          <p:spPr bwMode="auto">
            <a:xfrm>
              <a:off x="370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 name="Freeform 32"/>
            <p:cNvSpPr>
              <a:spLocks/>
            </p:cNvSpPr>
            <p:nvPr/>
          </p:nvSpPr>
          <p:spPr bwMode="auto">
            <a:xfrm>
              <a:off x="336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 name="Freeform 33"/>
            <p:cNvSpPr>
              <a:spLocks/>
            </p:cNvSpPr>
            <p:nvPr/>
          </p:nvSpPr>
          <p:spPr bwMode="auto">
            <a:xfrm>
              <a:off x="336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Freeform 34"/>
            <p:cNvSpPr>
              <a:spLocks/>
            </p:cNvSpPr>
            <p:nvPr/>
          </p:nvSpPr>
          <p:spPr bwMode="auto">
            <a:xfrm>
              <a:off x="3021"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Freeform 35"/>
            <p:cNvSpPr>
              <a:spLocks/>
            </p:cNvSpPr>
            <p:nvPr/>
          </p:nvSpPr>
          <p:spPr bwMode="auto">
            <a:xfrm>
              <a:off x="3021"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 name="Freeform 36"/>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Freeform 37"/>
            <p:cNvSpPr>
              <a:spLocks/>
            </p:cNvSpPr>
            <p:nvPr/>
          </p:nvSpPr>
          <p:spPr bwMode="auto">
            <a:xfrm>
              <a:off x="2917" y="1857"/>
              <a:ext cx="328" cy="328"/>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Freeform 38"/>
            <p:cNvSpPr>
              <a:spLocks noEditPoints="1"/>
            </p:cNvSpPr>
            <p:nvPr/>
          </p:nvSpPr>
          <p:spPr bwMode="auto">
            <a:xfrm>
              <a:off x="2941" y="1881"/>
              <a:ext cx="280" cy="28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Freeform 39"/>
            <p:cNvSpPr>
              <a:spLocks/>
            </p:cNvSpPr>
            <p:nvPr/>
          </p:nvSpPr>
          <p:spPr bwMode="auto">
            <a:xfrm>
              <a:off x="2905" y="1925"/>
              <a:ext cx="24" cy="196"/>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Freeform 40"/>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 name="Freeform 41"/>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 name="Freeform 42"/>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 name="Freeform 43"/>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44"/>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45"/>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 name="Freeform 46"/>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59" name="TextBox 58"/>
          <p:cNvSpPr txBox="1"/>
          <p:nvPr/>
        </p:nvSpPr>
        <p:spPr>
          <a:xfrm>
            <a:off x="3233998" y="1814625"/>
            <a:ext cx="5610323" cy="2685351"/>
          </a:xfrm>
          <a:prstGeom prst="rect">
            <a:avLst/>
          </a:prstGeom>
          <a:noFill/>
        </p:spPr>
        <p:txBody>
          <a:bodyPr wrap="square" rtlCol="0">
            <a:spAutoFit/>
          </a:bodyPr>
          <a:lstStyle/>
          <a:p>
            <a:r>
              <a:rPr lang="en-US" sz="2800" dirty="0">
                <a:solidFill>
                  <a:srgbClr val="FF0000"/>
                </a:solidFill>
              </a:rPr>
              <a:t>What is prescription (Rx) drug abuse?</a:t>
            </a:r>
          </a:p>
          <a:p>
            <a:pPr marL="742950" lvl="1" indent="-285750" fontAlgn="base">
              <a:buFont typeface="Arial" charset="0"/>
              <a:buChar char="•"/>
            </a:pPr>
            <a:r>
              <a:rPr lang="en-US" sz="2000" dirty="0"/>
              <a:t>Prescription drug abuse is when someone takes a medication inappropriately, such as:</a:t>
            </a:r>
          </a:p>
          <a:p>
            <a:pPr marL="1200150" lvl="2" indent="-285750" fontAlgn="base">
              <a:buFont typeface="Arial" charset="0"/>
              <a:buChar char="•"/>
            </a:pPr>
            <a:r>
              <a:rPr lang="en-US" sz="2000" dirty="0"/>
              <a:t>Without a prescription</a:t>
            </a:r>
          </a:p>
          <a:p>
            <a:pPr marL="1200150" lvl="2" indent="-285750" fontAlgn="base">
              <a:buFont typeface="Arial" charset="0"/>
              <a:buChar char="•"/>
            </a:pPr>
            <a:r>
              <a:rPr lang="en-US" sz="2000" dirty="0"/>
              <a:t>In a way other than as prescribed</a:t>
            </a:r>
          </a:p>
          <a:p>
            <a:pPr marL="1200150" lvl="2" indent="-285750" fontAlgn="base">
              <a:buFont typeface="Arial" charset="0"/>
              <a:buChar char="•"/>
            </a:pPr>
            <a:r>
              <a:rPr lang="en-US" sz="2000" dirty="0"/>
              <a:t>For the “high” elicited</a:t>
            </a:r>
          </a:p>
          <a:p>
            <a:endParaRPr lang="en-US" sz="1350" dirty="0"/>
          </a:p>
          <a:p>
            <a:endParaRPr lang="en-US" sz="1350" dirty="0"/>
          </a:p>
          <a:p>
            <a:endParaRPr lang="en-US" sz="1350" dirty="0"/>
          </a:p>
        </p:txBody>
      </p:sp>
      <p:sp>
        <p:nvSpPr>
          <p:cNvPr id="60" name="Rectangle 59"/>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2100" dirty="0"/>
              <a:t>About Rx Drug Abuse </a:t>
            </a:r>
          </a:p>
        </p:txBody>
      </p:sp>
    </p:spTree>
    <p:extLst>
      <p:ext uri="{BB962C8B-B14F-4D97-AF65-F5344CB8AC3E}">
        <p14:creationId xmlns:p14="http://schemas.microsoft.com/office/powerpoint/2010/main" val="17193483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Rectangle 52"/>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2400" dirty="0"/>
              <a:t>What are effects of marijuana use?</a:t>
            </a:r>
            <a:endParaRPr lang="en-US" sz="2100" dirty="0"/>
          </a:p>
        </p:txBody>
      </p:sp>
      <p:sp>
        <p:nvSpPr>
          <p:cNvPr id="8" name="Hexagon 7"/>
          <p:cNvSpPr/>
          <p:nvPr/>
        </p:nvSpPr>
        <p:spPr>
          <a:xfrm>
            <a:off x="3540126" y="1456009"/>
            <a:ext cx="4973637" cy="4976813"/>
          </a:xfrm>
          <a:prstGeom prst="hexagon">
            <a:avLst/>
          </a:prstGeom>
          <a:solidFill>
            <a:schemeClr val="accent1">
              <a:alpha val="48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solidFill>
                <a:schemeClr val="tx1"/>
              </a:solidFill>
            </a:endParaRPr>
          </a:p>
        </p:txBody>
      </p:sp>
      <p:cxnSp>
        <p:nvCxnSpPr>
          <p:cNvPr id="9" name="Straight Connector 8"/>
          <p:cNvCxnSpPr>
            <a:stCxn id="8" idx="2"/>
            <a:endCxn id="8" idx="2"/>
          </p:cNvCxnSpPr>
          <p:nvPr/>
        </p:nvCxnSpPr>
        <p:spPr>
          <a:xfrm>
            <a:off x="3540126" y="3943622"/>
            <a:ext cx="4973637"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a:endCxn id="8" idx="2"/>
          </p:cNvCxnSpPr>
          <p:nvPr/>
        </p:nvCxnSpPr>
        <p:spPr>
          <a:xfrm>
            <a:off x="4767263" y="1456009"/>
            <a:ext cx="2503488" cy="4976813"/>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a:stCxn id="8" idx="2"/>
            <a:endCxn id="8" idx="2"/>
          </p:cNvCxnSpPr>
          <p:nvPr/>
        </p:nvCxnSpPr>
        <p:spPr>
          <a:xfrm flipH="1">
            <a:off x="4783138" y="1456009"/>
            <a:ext cx="2487613" cy="4976813"/>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12" name="TextBox 19"/>
          <p:cNvSpPr txBox="1">
            <a:spLocks noChangeArrowheads="1"/>
          </p:cNvSpPr>
          <p:nvPr/>
        </p:nvSpPr>
        <p:spPr bwMode="auto">
          <a:xfrm>
            <a:off x="5411788" y="1171847"/>
            <a:ext cx="14954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ts val="300"/>
              </a:spcBef>
              <a:buClr>
                <a:srgbClr val="A04DA3"/>
              </a:buClr>
              <a:buFont typeface="Georgia" pitchFamily="18" charset="0"/>
              <a:buChar char="•"/>
              <a:defRPr sz="2800">
                <a:solidFill>
                  <a:schemeClr val="tx1"/>
                </a:solidFill>
                <a:latin typeface="Georgia" pitchFamily="18" charset="0"/>
              </a:defRPr>
            </a:lvl1pPr>
            <a:lvl2pPr marL="742950" indent="-285750" eaLnBrk="0" hangingPunct="0">
              <a:spcBef>
                <a:spcPts val="300"/>
              </a:spcBef>
              <a:buClr>
                <a:schemeClr val="accent2"/>
              </a:buClr>
              <a:buFont typeface="Georgia" pitchFamily="18" charset="0"/>
              <a:buChar char="▫"/>
              <a:defRPr sz="2600">
                <a:solidFill>
                  <a:schemeClr val="accent2"/>
                </a:solidFill>
                <a:latin typeface="Georgia" pitchFamily="18" charset="0"/>
              </a:defRPr>
            </a:lvl2pPr>
            <a:lvl3pPr marL="1143000" indent="-228600" eaLnBrk="0" hangingPunct="0">
              <a:spcBef>
                <a:spcPts val="300"/>
              </a:spcBef>
              <a:buClr>
                <a:schemeClr val="accent1"/>
              </a:buClr>
              <a:buFont typeface="Wingdings 2" pitchFamily="18" charset="2"/>
              <a:buChar char=""/>
              <a:defRPr sz="2400">
                <a:solidFill>
                  <a:schemeClr val="accent1"/>
                </a:solidFill>
                <a:latin typeface="Georgia" pitchFamily="18" charset="0"/>
              </a:defRPr>
            </a:lvl3pPr>
            <a:lvl4pPr marL="1600200" indent="-228600" eaLnBrk="0" hangingPunct="0">
              <a:spcBef>
                <a:spcPts val="300"/>
              </a:spcBef>
              <a:buClr>
                <a:schemeClr val="accent1"/>
              </a:buClr>
              <a:buFont typeface="Wingdings 2" pitchFamily="18" charset="2"/>
              <a:buChar char=""/>
              <a:defRPr sz="2200">
                <a:solidFill>
                  <a:schemeClr val="accent1"/>
                </a:solidFill>
                <a:latin typeface="Georgia" pitchFamily="18" charset="0"/>
              </a:defRPr>
            </a:lvl4pPr>
            <a:lvl5pPr marL="2057400" indent="-228600" eaLnBrk="0" hangingPunct="0">
              <a:spcBef>
                <a:spcPts val="300"/>
              </a:spcBef>
              <a:buClr>
                <a:srgbClr val="A04DA3"/>
              </a:buClr>
              <a:buFont typeface="Georgia" pitchFamily="18" charset="0"/>
              <a:buChar char="▫"/>
              <a:defRPr sz="2000">
                <a:solidFill>
                  <a:srgbClr val="A04DA3"/>
                </a:solidFill>
                <a:latin typeface="Georgia" pitchFamily="18" charset="0"/>
              </a:defRPr>
            </a:lvl5pPr>
            <a:lvl6pPr marL="2514600" indent="-228600" eaLnBrk="0" fontAlgn="base" hangingPunct="0">
              <a:spcBef>
                <a:spcPts val="300"/>
              </a:spcBef>
              <a:spcAft>
                <a:spcPct val="0"/>
              </a:spcAft>
              <a:buClr>
                <a:srgbClr val="A04DA3"/>
              </a:buClr>
              <a:buFont typeface="Georgia" pitchFamily="18" charset="0"/>
              <a:buChar char="▫"/>
              <a:defRPr sz="2000">
                <a:solidFill>
                  <a:srgbClr val="A04DA3"/>
                </a:solidFill>
                <a:latin typeface="Georgia" pitchFamily="18" charset="0"/>
              </a:defRPr>
            </a:lvl6pPr>
            <a:lvl7pPr marL="2971800" indent="-228600" eaLnBrk="0" fontAlgn="base" hangingPunct="0">
              <a:spcBef>
                <a:spcPts val="300"/>
              </a:spcBef>
              <a:spcAft>
                <a:spcPct val="0"/>
              </a:spcAft>
              <a:buClr>
                <a:srgbClr val="A04DA3"/>
              </a:buClr>
              <a:buFont typeface="Georgia" pitchFamily="18" charset="0"/>
              <a:buChar char="▫"/>
              <a:defRPr sz="2000">
                <a:solidFill>
                  <a:srgbClr val="A04DA3"/>
                </a:solidFill>
                <a:latin typeface="Georgia" pitchFamily="18" charset="0"/>
              </a:defRPr>
            </a:lvl7pPr>
            <a:lvl8pPr marL="3429000" indent="-228600" eaLnBrk="0" fontAlgn="base" hangingPunct="0">
              <a:spcBef>
                <a:spcPts val="300"/>
              </a:spcBef>
              <a:spcAft>
                <a:spcPct val="0"/>
              </a:spcAft>
              <a:buClr>
                <a:srgbClr val="A04DA3"/>
              </a:buClr>
              <a:buFont typeface="Georgia" pitchFamily="18" charset="0"/>
              <a:buChar char="▫"/>
              <a:defRPr sz="2000">
                <a:solidFill>
                  <a:srgbClr val="A04DA3"/>
                </a:solidFill>
                <a:latin typeface="Georgia" pitchFamily="18" charset="0"/>
              </a:defRPr>
            </a:lvl8pPr>
            <a:lvl9pPr marL="3886200" indent="-228600" eaLnBrk="0" fontAlgn="base" hangingPunct="0">
              <a:spcBef>
                <a:spcPts val="300"/>
              </a:spcBef>
              <a:spcAft>
                <a:spcPct val="0"/>
              </a:spcAft>
              <a:buClr>
                <a:srgbClr val="A04DA3"/>
              </a:buClr>
              <a:buFont typeface="Georgia" pitchFamily="18" charset="0"/>
              <a:buChar char="▫"/>
              <a:defRPr sz="2000">
                <a:solidFill>
                  <a:srgbClr val="A04DA3"/>
                </a:solidFill>
                <a:latin typeface="Georgia" pitchFamily="18" charset="0"/>
              </a:defRPr>
            </a:lvl9pPr>
          </a:lstStyle>
          <a:p>
            <a:pPr eaLnBrk="1" hangingPunct="1">
              <a:spcBef>
                <a:spcPct val="0"/>
              </a:spcBef>
              <a:buClrTx/>
              <a:buFontTx/>
              <a:buNone/>
            </a:pPr>
            <a:r>
              <a:rPr lang="en-US" altLang="en-US" sz="1800" b="1">
                <a:latin typeface="Calibri" pitchFamily="34" charset="0"/>
              </a:rPr>
              <a:t>Circulatory</a:t>
            </a:r>
          </a:p>
        </p:txBody>
      </p:sp>
      <p:sp>
        <p:nvSpPr>
          <p:cNvPr id="13" name="TextBox 43"/>
          <p:cNvSpPr txBox="1">
            <a:spLocks noChangeArrowheads="1"/>
          </p:cNvSpPr>
          <p:nvPr/>
        </p:nvSpPr>
        <p:spPr bwMode="auto">
          <a:xfrm>
            <a:off x="5154613" y="6482034"/>
            <a:ext cx="16002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ts val="300"/>
              </a:spcBef>
              <a:buClr>
                <a:srgbClr val="A04DA3"/>
              </a:buClr>
              <a:buFont typeface="Georgia" pitchFamily="18" charset="0"/>
              <a:buChar char="•"/>
              <a:defRPr sz="2800">
                <a:solidFill>
                  <a:schemeClr val="tx1"/>
                </a:solidFill>
                <a:latin typeface="Georgia" pitchFamily="18" charset="0"/>
              </a:defRPr>
            </a:lvl1pPr>
            <a:lvl2pPr marL="742950" indent="-285750" eaLnBrk="0" hangingPunct="0">
              <a:spcBef>
                <a:spcPts val="300"/>
              </a:spcBef>
              <a:buClr>
                <a:schemeClr val="accent2"/>
              </a:buClr>
              <a:buFont typeface="Georgia" pitchFamily="18" charset="0"/>
              <a:buChar char="▫"/>
              <a:defRPr sz="2600">
                <a:solidFill>
                  <a:schemeClr val="accent2"/>
                </a:solidFill>
                <a:latin typeface="Georgia" pitchFamily="18" charset="0"/>
              </a:defRPr>
            </a:lvl2pPr>
            <a:lvl3pPr marL="1143000" indent="-228600" eaLnBrk="0" hangingPunct="0">
              <a:spcBef>
                <a:spcPts val="300"/>
              </a:spcBef>
              <a:buClr>
                <a:schemeClr val="accent1"/>
              </a:buClr>
              <a:buFont typeface="Wingdings 2" pitchFamily="18" charset="2"/>
              <a:buChar char=""/>
              <a:defRPr sz="2400">
                <a:solidFill>
                  <a:schemeClr val="accent1"/>
                </a:solidFill>
                <a:latin typeface="Georgia" pitchFamily="18" charset="0"/>
              </a:defRPr>
            </a:lvl3pPr>
            <a:lvl4pPr marL="1600200" indent="-228600" eaLnBrk="0" hangingPunct="0">
              <a:spcBef>
                <a:spcPts val="300"/>
              </a:spcBef>
              <a:buClr>
                <a:schemeClr val="accent1"/>
              </a:buClr>
              <a:buFont typeface="Wingdings 2" pitchFamily="18" charset="2"/>
              <a:buChar char=""/>
              <a:defRPr sz="2200">
                <a:solidFill>
                  <a:schemeClr val="accent1"/>
                </a:solidFill>
                <a:latin typeface="Georgia" pitchFamily="18" charset="0"/>
              </a:defRPr>
            </a:lvl4pPr>
            <a:lvl5pPr marL="2057400" indent="-228600" eaLnBrk="0" hangingPunct="0">
              <a:spcBef>
                <a:spcPts val="300"/>
              </a:spcBef>
              <a:buClr>
                <a:srgbClr val="A04DA3"/>
              </a:buClr>
              <a:buFont typeface="Georgia" pitchFamily="18" charset="0"/>
              <a:buChar char="▫"/>
              <a:defRPr sz="2000">
                <a:solidFill>
                  <a:srgbClr val="A04DA3"/>
                </a:solidFill>
                <a:latin typeface="Georgia" pitchFamily="18" charset="0"/>
              </a:defRPr>
            </a:lvl5pPr>
            <a:lvl6pPr marL="2514600" indent="-228600" eaLnBrk="0" fontAlgn="base" hangingPunct="0">
              <a:spcBef>
                <a:spcPts val="300"/>
              </a:spcBef>
              <a:spcAft>
                <a:spcPct val="0"/>
              </a:spcAft>
              <a:buClr>
                <a:srgbClr val="A04DA3"/>
              </a:buClr>
              <a:buFont typeface="Georgia" pitchFamily="18" charset="0"/>
              <a:buChar char="▫"/>
              <a:defRPr sz="2000">
                <a:solidFill>
                  <a:srgbClr val="A04DA3"/>
                </a:solidFill>
                <a:latin typeface="Georgia" pitchFamily="18" charset="0"/>
              </a:defRPr>
            </a:lvl6pPr>
            <a:lvl7pPr marL="2971800" indent="-228600" eaLnBrk="0" fontAlgn="base" hangingPunct="0">
              <a:spcBef>
                <a:spcPts val="300"/>
              </a:spcBef>
              <a:spcAft>
                <a:spcPct val="0"/>
              </a:spcAft>
              <a:buClr>
                <a:srgbClr val="A04DA3"/>
              </a:buClr>
              <a:buFont typeface="Georgia" pitchFamily="18" charset="0"/>
              <a:buChar char="▫"/>
              <a:defRPr sz="2000">
                <a:solidFill>
                  <a:srgbClr val="A04DA3"/>
                </a:solidFill>
                <a:latin typeface="Georgia" pitchFamily="18" charset="0"/>
              </a:defRPr>
            </a:lvl7pPr>
            <a:lvl8pPr marL="3429000" indent="-228600" eaLnBrk="0" fontAlgn="base" hangingPunct="0">
              <a:spcBef>
                <a:spcPts val="300"/>
              </a:spcBef>
              <a:spcAft>
                <a:spcPct val="0"/>
              </a:spcAft>
              <a:buClr>
                <a:srgbClr val="A04DA3"/>
              </a:buClr>
              <a:buFont typeface="Georgia" pitchFamily="18" charset="0"/>
              <a:buChar char="▫"/>
              <a:defRPr sz="2000">
                <a:solidFill>
                  <a:srgbClr val="A04DA3"/>
                </a:solidFill>
                <a:latin typeface="Georgia" pitchFamily="18" charset="0"/>
              </a:defRPr>
            </a:lvl8pPr>
            <a:lvl9pPr marL="3886200" indent="-228600" eaLnBrk="0" fontAlgn="base" hangingPunct="0">
              <a:spcBef>
                <a:spcPts val="300"/>
              </a:spcBef>
              <a:spcAft>
                <a:spcPct val="0"/>
              </a:spcAft>
              <a:buClr>
                <a:srgbClr val="A04DA3"/>
              </a:buClr>
              <a:buFont typeface="Georgia" pitchFamily="18" charset="0"/>
              <a:buChar char="▫"/>
              <a:defRPr sz="2000">
                <a:solidFill>
                  <a:srgbClr val="A04DA3"/>
                </a:solidFill>
                <a:latin typeface="Georgia" pitchFamily="18" charset="0"/>
              </a:defRPr>
            </a:lvl9pPr>
          </a:lstStyle>
          <a:p>
            <a:pPr eaLnBrk="1" hangingPunct="1">
              <a:spcBef>
                <a:spcPct val="0"/>
              </a:spcBef>
              <a:buClrTx/>
              <a:buFontTx/>
              <a:buNone/>
            </a:pPr>
            <a:r>
              <a:rPr lang="en-US" altLang="en-US" sz="1800" b="1">
                <a:latin typeface="Calibri" pitchFamily="34" charset="0"/>
              </a:rPr>
              <a:t>Reproductive</a:t>
            </a:r>
          </a:p>
        </p:txBody>
      </p:sp>
      <p:sp>
        <p:nvSpPr>
          <p:cNvPr id="14" name="TextBox 44"/>
          <p:cNvSpPr txBox="1">
            <a:spLocks noChangeArrowheads="1"/>
          </p:cNvSpPr>
          <p:nvPr/>
        </p:nvSpPr>
        <p:spPr bwMode="auto">
          <a:xfrm>
            <a:off x="7766051" y="5380309"/>
            <a:ext cx="11017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ts val="300"/>
              </a:spcBef>
              <a:buClr>
                <a:srgbClr val="A04DA3"/>
              </a:buClr>
              <a:buFont typeface="Georgia" pitchFamily="18" charset="0"/>
              <a:buChar char="•"/>
              <a:defRPr sz="2800">
                <a:solidFill>
                  <a:schemeClr val="tx1"/>
                </a:solidFill>
                <a:latin typeface="Georgia" pitchFamily="18" charset="0"/>
              </a:defRPr>
            </a:lvl1pPr>
            <a:lvl2pPr marL="742950" indent="-285750" eaLnBrk="0" hangingPunct="0">
              <a:spcBef>
                <a:spcPts val="300"/>
              </a:spcBef>
              <a:buClr>
                <a:schemeClr val="accent2"/>
              </a:buClr>
              <a:buFont typeface="Georgia" pitchFamily="18" charset="0"/>
              <a:buChar char="▫"/>
              <a:defRPr sz="2600">
                <a:solidFill>
                  <a:schemeClr val="accent2"/>
                </a:solidFill>
                <a:latin typeface="Georgia" pitchFamily="18" charset="0"/>
              </a:defRPr>
            </a:lvl2pPr>
            <a:lvl3pPr marL="1143000" indent="-228600" eaLnBrk="0" hangingPunct="0">
              <a:spcBef>
                <a:spcPts val="300"/>
              </a:spcBef>
              <a:buClr>
                <a:schemeClr val="accent1"/>
              </a:buClr>
              <a:buFont typeface="Wingdings 2" pitchFamily="18" charset="2"/>
              <a:buChar char=""/>
              <a:defRPr sz="2400">
                <a:solidFill>
                  <a:schemeClr val="accent1"/>
                </a:solidFill>
                <a:latin typeface="Georgia" pitchFamily="18" charset="0"/>
              </a:defRPr>
            </a:lvl3pPr>
            <a:lvl4pPr marL="1600200" indent="-228600" eaLnBrk="0" hangingPunct="0">
              <a:spcBef>
                <a:spcPts val="300"/>
              </a:spcBef>
              <a:buClr>
                <a:schemeClr val="accent1"/>
              </a:buClr>
              <a:buFont typeface="Wingdings 2" pitchFamily="18" charset="2"/>
              <a:buChar char=""/>
              <a:defRPr sz="2200">
                <a:solidFill>
                  <a:schemeClr val="accent1"/>
                </a:solidFill>
                <a:latin typeface="Georgia" pitchFamily="18" charset="0"/>
              </a:defRPr>
            </a:lvl4pPr>
            <a:lvl5pPr marL="2057400" indent="-228600" eaLnBrk="0" hangingPunct="0">
              <a:spcBef>
                <a:spcPts val="300"/>
              </a:spcBef>
              <a:buClr>
                <a:srgbClr val="A04DA3"/>
              </a:buClr>
              <a:buFont typeface="Georgia" pitchFamily="18" charset="0"/>
              <a:buChar char="▫"/>
              <a:defRPr sz="2000">
                <a:solidFill>
                  <a:srgbClr val="A04DA3"/>
                </a:solidFill>
                <a:latin typeface="Georgia" pitchFamily="18" charset="0"/>
              </a:defRPr>
            </a:lvl5pPr>
            <a:lvl6pPr marL="2514600" indent="-228600" eaLnBrk="0" fontAlgn="base" hangingPunct="0">
              <a:spcBef>
                <a:spcPts val="300"/>
              </a:spcBef>
              <a:spcAft>
                <a:spcPct val="0"/>
              </a:spcAft>
              <a:buClr>
                <a:srgbClr val="A04DA3"/>
              </a:buClr>
              <a:buFont typeface="Georgia" pitchFamily="18" charset="0"/>
              <a:buChar char="▫"/>
              <a:defRPr sz="2000">
                <a:solidFill>
                  <a:srgbClr val="A04DA3"/>
                </a:solidFill>
                <a:latin typeface="Georgia" pitchFamily="18" charset="0"/>
              </a:defRPr>
            </a:lvl6pPr>
            <a:lvl7pPr marL="2971800" indent="-228600" eaLnBrk="0" fontAlgn="base" hangingPunct="0">
              <a:spcBef>
                <a:spcPts val="300"/>
              </a:spcBef>
              <a:spcAft>
                <a:spcPct val="0"/>
              </a:spcAft>
              <a:buClr>
                <a:srgbClr val="A04DA3"/>
              </a:buClr>
              <a:buFont typeface="Georgia" pitchFamily="18" charset="0"/>
              <a:buChar char="▫"/>
              <a:defRPr sz="2000">
                <a:solidFill>
                  <a:srgbClr val="A04DA3"/>
                </a:solidFill>
                <a:latin typeface="Georgia" pitchFamily="18" charset="0"/>
              </a:defRPr>
            </a:lvl7pPr>
            <a:lvl8pPr marL="3429000" indent="-228600" eaLnBrk="0" fontAlgn="base" hangingPunct="0">
              <a:spcBef>
                <a:spcPts val="300"/>
              </a:spcBef>
              <a:spcAft>
                <a:spcPct val="0"/>
              </a:spcAft>
              <a:buClr>
                <a:srgbClr val="A04DA3"/>
              </a:buClr>
              <a:buFont typeface="Georgia" pitchFamily="18" charset="0"/>
              <a:buChar char="▫"/>
              <a:defRPr sz="2000">
                <a:solidFill>
                  <a:srgbClr val="A04DA3"/>
                </a:solidFill>
                <a:latin typeface="Georgia" pitchFamily="18" charset="0"/>
              </a:defRPr>
            </a:lvl8pPr>
            <a:lvl9pPr marL="3886200" indent="-228600" eaLnBrk="0" fontAlgn="base" hangingPunct="0">
              <a:spcBef>
                <a:spcPts val="300"/>
              </a:spcBef>
              <a:spcAft>
                <a:spcPct val="0"/>
              </a:spcAft>
              <a:buClr>
                <a:srgbClr val="A04DA3"/>
              </a:buClr>
              <a:buFont typeface="Georgia" pitchFamily="18" charset="0"/>
              <a:buChar char="▫"/>
              <a:defRPr sz="2000">
                <a:solidFill>
                  <a:srgbClr val="A04DA3"/>
                </a:solidFill>
                <a:latin typeface="Georgia" pitchFamily="18" charset="0"/>
              </a:defRPr>
            </a:lvl9pPr>
          </a:lstStyle>
          <a:p>
            <a:pPr eaLnBrk="1" hangingPunct="1">
              <a:spcBef>
                <a:spcPct val="0"/>
              </a:spcBef>
              <a:buClrTx/>
              <a:buFontTx/>
              <a:buNone/>
            </a:pPr>
            <a:r>
              <a:rPr lang="en-US" altLang="en-US" sz="1800" b="1">
                <a:latin typeface="Calibri" pitchFamily="34" charset="0"/>
              </a:rPr>
              <a:t>Visual</a:t>
            </a:r>
          </a:p>
        </p:txBody>
      </p:sp>
      <p:sp>
        <p:nvSpPr>
          <p:cNvPr id="15" name="TextBox 45"/>
          <p:cNvSpPr txBox="1">
            <a:spLocks noChangeArrowheads="1"/>
          </p:cNvSpPr>
          <p:nvPr/>
        </p:nvSpPr>
        <p:spPr bwMode="auto">
          <a:xfrm>
            <a:off x="3009901" y="2232297"/>
            <a:ext cx="13589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ts val="300"/>
              </a:spcBef>
              <a:buClr>
                <a:srgbClr val="A04DA3"/>
              </a:buClr>
              <a:buFont typeface="Georgia" pitchFamily="18" charset="0"/>
              <a:buChar char="•"/>
              <a:defRPr sz="2800">
                <a:solidFill>
                  <a:schemeClr val="tx1"/>
                </a:solidFill>
                <a:latin typeface="Georgia" pitchFamily="18" charset="0"/>
              </a:defRPr>
            </a:lvl1pPr>
            <a:lvl2pPr marL="742950" indent="-285750" eaLnBrk="0" hangingPunct="0">
              <a:spcBef>
                <a:spcPts val="300"/>
              </a:spcBef>
              <a:buClr>
                <a:schemeClr val="accent2"/>
              </a:buClr>
              <a:buFont typeface="Georgia" pitchFamily="18" charset="0"/>
              <a:buChar char="▫"/>
              <a:defRPr sz="2600">
                <a:solidFill>
                  <a:schemeClr val="accent2"/>
                </a:solidFill>
                <a:latin typeface="Georgia" pitchFamily="18" charset="0"/>
              </a:defRPr>
            </a:lvl2pPr>
            <a:lvl3pPr marL="1143000" indent="-228600" eaLnBrk="0" hangingPunct="0">
              <a:spcBef>
                <a:spcPts val="300"/>
              </a:spcBef>
              <a:buClr>
                <a:schemeClr val="accent1"/>
              </a:buClr>
              <a:buFont typeface="Wingdings 2" pitchFamily="18" charset="2"/>
              <a:buChar char=""/>
              <a:defRPr sz="2400">
                <a:solidFill>
                  <a:schemeClr val="accent1"/>
                </a:solidFill>
                <a:latin typeface="Georgia" pitchFamily="18" charset="0"/>
              </a:defRPr>
            </a:lvl3pPr>
            <a:lvl4pPr marL="1600200" indent="-228600" eaLnBrk="0" hangingPunct="0">
              <a:spcBef>
                <a:spcPts val="300"/>
              </a:spcBef>
              <a:buClr>
                <a:schemeClr val="accent1"/>
              </a:buClr>
              <a:buFont typeface="Wingdings 2" pitchFamily="18" charset="2"/>
              <a:buChar char=""/>
              <a:defRPr sz="2200">
                <a:solidFill>
                  <a:schemeClr val="accent1"/>
                </a:solidFill>
                <a:latin typeface="Georgia" pitchFamily="18" charset="0"/>
              </a:defRPr>
            </a:lvl4pPr>
            <a:lvl5pPr marL="2057400" indent="-228600" eaLnBrk="0" hangingPunct="0">
              <a:spcBef>
                <a:spcPts val="300"/>
              </a:spcBef>
              <a:buClr>
                <a:srgbClr val="A04DA3"/>
              </a:buClr>
              <a:buFont typeface="Georgia" pitchFamily="18" charset="0"/>
              <a:buChar char="▫"/>
              <a:defRPr sz="2000">
                <a:solidFill>
                  <a:srgbClr val="A04DA3"/>
                </a:solidFill>
                <a:latin typeface="Georgia" pitchFamily="18" charset="0"/>
              </a:defRPr>
            </a:lvl5pPr>
            <a:lvl6pPr marL="2514600" indent="-228600" eaLnBrk="0" fontAlgn="base" hangingPunct="0">
              <a:spcBef>
                <a:spcPts val="300"/>
              </a:spcBef>
              <a:spcAft>
                <a:spcPct val="0"/>
              </a:spcAft>
              <a:buClr>
                <a:srgbClr val="A04DA3"/>
              </a:buClr>
              <a:buFont typeface="Georgia" pitchFamily="18" charset="0"/>
              <a:buChar char="▫"/>
              <a:defRPr sz="2000">
                <a:solidFill>
                  <a:srgbClr val="A04DA3"/>
                </a:solidFill>
                <a:latin typeface="Georgia" pitchFamily="18" charset="0"/>
              </a:defRPr>
            </a:lvl6pPr>
            <a:lvl7pPr marL="2971800" indent="-228600" eaLnBrk="0" fontAlgn="base" hangingPunct="0">
              <a:spcBef>
                <a:spcPts val="300"/>
              </a:spcBef>
              <a:spcAft>
                <a:spcPct val="0"/>
              </a:spcAft>
              <a:buClr>
                <a:srgbClr val="A04DA3"/>
              </a:buClr>
              <a:buFont typeface="Georgia" pitchFamily="18" charset="0"/>
              <a:buChar char="▫"/>
              <a:defRPr sz="2000">
                <a:solidFill>
                  <a:srgbClr val="A04DA3"/>
                </a:solidFill>
                <a:latin typeface="Georgia" pitchFamily="18" charset="0"/>
              </a:defRPr>
            </a:lvl7pPr>
            <a:lvl8pPr marL="3429000" indent="-228600" eaLnBrk="0" fontAlgn="base" hangingPunct="0">
              <a:spcBef>
                <a:spcPts val="300"/>
              </a:spcBef>
              <a:spcAft>
                <a:spcPct val="0"/>
              </a:spcAft>
              <a:buClr>
                <a:srgbClr val="A04DA3"/>
              </a:buClr>
              <a:buFont typeface="Georgia" pitchFamily="18" charset="0"/>
              <a:buChar char="▫"/>
              <a:defRPr sz="2000">
                <a:solidFill>
                  <a:srgbClr val="A04DA3"/>
                </a:solidFill>
                <a:latin typeface="Georgia" pitchFamily="18" charset="0"/>
              </a:defRPr>
            </a:lvl8pPr>
            <a:lvl9pPr marL="3886200" indent="-228600" eaLnBrk="0" fontAlgn="base" hangingPunct="0">
              <a:spcBef>
                <a:spcPts val="300"/>
              </a:spcBef>
              <a:spcAft>
                <a:spcPct val="0"/>
              </a:spcAft>
              <a:buClr>
                <a:srgbClr val="A04DA3"/>
              </a:buClr>
              <a:buFont typeface="Georgia" pitchFamily="18" charset="0"/>
              <a:buChar char="▫"/>
              <a:defRPr sz="2000">
                <a:solidFill>
                  <a:srgbClr val="A04DA3"/>
                </a:solidFill>
                <a:latin typeface="Georgia" pitchFamily="18" charset="0"/>
              </a:defRPr>
            </a:lvl9pPr>
          </a:lstStyle>
          <a:p>
            <a:pPr eaLnBrk="1" hangingPunct="1">
              <a:spcBef>
                <a:spcPct val="0"/>
              </a:spcBef>
              <a:buClrTx/>
              <a:buFontTx/>
              <a:buNone/>
            </a:pPr>
            <a:r>
              <a:rPr lang="en-US" altLang="en-US" sz="1800" b="1">
                <a:latin typeface="Calibri" pitchFamily="34" charset="0"/>
              </a:rPr>
              <a:t>Respiratory</a:t>
            </a:r>
          </a:p>
        </p:txBody>
      </p:sp>
      <p:sp>
        <p:nvSpPr>
          <p:cNvPr id="16" name="TextBox 46"/>
          <p:cNvSpPr txBox="1">
            <a:spLocks noChangeArrowheads="1"/>
          </p:cNvSpPr>
          <p:nvPr/>
        </p:nvSpPr>
        <p:spPr bwMode="auto">
          <a:xfrm>
            <a:off x="3140076" y="5304109"/>
            <a:ext cx="10985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ts val="300"/>
              </a:spcBef>
              <a:buClr>
                <a:srgbClr val="A04DA3"/>
              </a:buClr>
              <a:buFont typeface="Georgia" pitchFamily="18" charset="0"/>
              <a:buChar char="•"/>
              <a:defRPr sz="2800">
                <a:solidFill>
                  <a:schemeClr val="tx1"/>
                </a:solidFill>
                <a:latin typeface="Georgia" pitchFamily="18" charset="0"/>
              </a:defRPr>
            </a:lvl1pPr>
            <a:lvl2pPr marL="742950" indent="-285750" eaLnBrk="0" hangingPunct="0">
              <a:spcBef>
                <a:spcPts val="300"/>
              </a:spcBef>
              <a:buClr>
                <a:schemeClr val="accent2"/>
              </a:buClr>
              <a:buFont typeface="Georgia" pitchFamily="18" charset="0"/>
              <a:buChar char="▫"/>
              <a:defRPr sz="2600">
                <a:solidFill>
                  <a:schemeClr val="accent2"/>
                </a:solidFill>
                <a:latin typeface="Georgia" pitchFamily="18" charset="0"/>
              </a:defRPr>
            </a:lvl2pPr>
            <a:lvl3pPr marL="1143000" indent="-228600" eaLnBrk="0" hangingPunct="0">
              <a:spcBef>
                <a:spcPts val="300"/>
              </a:spcBef>
              <a:buClr>
                <a:schemeClr val="accent1"/>
              </a:buClr>
              <a:buFont typeface="Wingdings 2" pitchFamily="18" charset="2"/>
              <a:buChar char=""/>
              <a:defRPr sz="2400">
                <a:solidFill>
                  <a:schemeClr val="accent1"/>
                </a:solidFill>
                <a:latin typeface="Georgia" pitchFamily="18" charset="0"/>
              </a:defRPr>
            </a:lvl3pPr>
            <a:lvl4pPr marL="1600200" indent="-228600" eaLnBrk="0" hangingPunct="0">
              <a:spcBef>
                <a:spcPts val="300"/>
              </a:spcBef>
              <a:buClr>
                <a:schemeClr val="accent1"/>
              </a:buClr>
              <a:buFont typeface="Wingdings 2" pitchFamily="18" charset="2"/>
              <a:buChar char=""/>
              <a:defRPr sz="2200">
                <a:solidFill>
                  <a:schemeClr val="accent1"/>
                </a:solidFill>
                <a:latin typeface="Georgia" pitchFamily="18" charset="0"/>
              </a:defRPr>
            </a:lvl4pPr>
            <a:lvl5pPr marL="2057400" indent="-228600" eaLnBrk="0" hangingPunct="0">
              <a:spcBef>
                <a:spcPts val="300"/>
              </a:spcBef>
              <a:buClr>
                <a:srgbClr val="A04DA3"/>
              </a:buClr>
              <a:buFont typeface="Georgia" pitchFamily="18" charset="0"/>
              <a:buChar char="▫"/>
              <a:defRPr sz="2000">
                <a:solidFill>
                  <a:srgbClr val="A04DA3"/>
                </a:solidFill>
                <a:latin typeface="Georgia" pitchFamily="18" charset="0"/>
              </a:defRPr>
            </a:lvl5pPr>
            <a:lvl6pPr marL="2514600" indent="-228600" eaLnBrk="0" fontAlgn="base" hangingPunct="0">
              <a:spcBef>
                <a:spcPts val="300"/>
              </a:spcBef>
              <a:spcAft>
                <a:spcPct val="0"/>
              </a:spcAft>
              <a:buClr>
                <a:srgbClr val="A04DA3"/>
              </a:buClr>
              <a:buFont typeface="Georgia" pitchFamily="18" charset="0"/>
              <a:buChar char="▫"/>
              <a:defRPr sz="2000">
                <a:solidFill>
                  <a:srgbClr val="A04DA3"/>
                </a:solidFill>
                <a:latin typeface="Georgia" pitchFamily="18" charset="0"/>
              </a:defRPr>
            </a:lvl6pPr>
            <a:lvl7pPr marL="2971800" indent="-228600" eaLnBrk="0" fontAlgn="base" hangingPunct="0">
              <a:spcBef>
                <a:spcPts val="300"/>
              </a:spcBef>
              <a:spcAft>
                <a:spcPct val="0"/>
              </a:spcAft>
              <a:buClr>
                <a:srgbClr val="A04DA3"/>
              </a:buClr>
              <a:buFont typeface="Georgia" pitchFamily="18" charset="0"/>
              <a:buChar char="▫"/>
              <a:defRPr sz="2000">
                <a:solidFill>
                  <a:srgbClr val="A04DA3"/>
                </a:solidFill>
                <a:latin typeface="Georgia" pitchFamily="18" charset="0"/>
              </a:defRPr>
            </a:lvl7pPr>
            <a:lvl8pPr marL="3429000" indent="-228600" eaLnBrk="0" fontAlgn="base" hangingPunct="0">
              <a:spcBef>
                <a:spcPts val="300"/>
              </a:spcBef>
              <a:spcAft>
                <a:spcPct val="0"/>
              </a:spcAft>
              <a:buClr>
                <a:srgbClr val="A04DA3"/>
              </a:buClr>
              <a:buFont typeface="Georgia" pitchFamily="18" charset="0"/>
              <a:buChar char="▫"/>
              <a:defRPr sz="2000">
                <a:solidFill>
                  <a:srgbClr val="A04DA3"/>
                </a:solidFill>
                <a:latin typeface="Georgia" pitchFamily="18" charset="0"/>
              </a:defRPr>
            </a:lvl8pPr>
            <a:lvl9pPr marL="3886200" indent="-228600" eaLnBrk="0" fontAlgn="base" hangingPunct="0">
              <a:spcBef>
                <a:spcPts val="300"/>
              </a:spcBef>
              <a:spcAft>
                <a:spcPct val="0"/>
              </a:spcAft>
              <a:buClr>
                <a:srgbClr val="A04DA3"/>
              </a:buClr>
              <a:buFont typeface="Georgia" pitchFamily="18" charset="0"/>
              <a:buChar char="▫"/>
              <a:defRPr sz="2000">
                <a:solidFill>
                  <a:srgbClr val="A04DA3"/>
                </a:solidFill>
                <a:latin typeface="Georgia" pitchFamily="18" charset="0"/>
              </a:defRPr>
            </a:lvl9pPr>
          </a:lstStyle>
          <a:p>
            <a:pPr eaLnBrk="1" hangingPunct="1">
              <a:spcBef>
                <a:spcPct val="0"/>
              </a:spcBef>
              <a:buClrTx/>
              <a:buFontTx/>
              <a:buNone/>
            </a:pPr>
            <a:r>
              <a:rPr lang="en-US" altLang="en-US" sz="1800" b="1">
                <a:latin typeface="Calibri" pitchFamily="34" charset="0"/>
              </a:rPr>
              <a:t>Digestive</a:t>
            </a:r>
          </a:p>
        </p:txBody>
      </p:sp>
      <p:sp>
        <p:nvSpPr>
          <p:cNvPr id="17" name="TextBox 16"/>
          <p:cNvSpPr txBox="1">
            <a:spLocks noChangeArrowheads="1"/>
          </p:cNvSpPr>
          <p:nvPr/>
        </p:nvSpPr>
        <p:spPr bwMode="auto">
          <a:xfrm>
            <a:off x="515938" y="1646509"/>
            <a:ext cx="1392238"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ts val="300"/>
              </a:spcBef>
              <a:buClr>
                <a:srgbClr val="A04DA3"/>
              </a:buClr>
              <a:buFont typeface="Georgia" pitchFamily="18" charset="0"/>
              <a:buChar char="•"/>
              <a:defRPr sz="2800">
                <a:solidFill>
                  <a:schemeClr val="tx1"/>
                </a:solidFill>
                <a:latin typeface="Georgia" pitchFamily="18" charset="0"/>
              </a:defRPr>
            </a:lvl1pPr>
            <a:lvl2pPr marL="742950" indent="-285750" eaLnBrk="0" hangingPunct="0">
              <a:spcBef>
                <a:spcPts val="300"/>
              </a:spcBef>
              <a:buClr>
                <a:schemeClr val="accent2"/>
              </a:buClr>
              <a:buFont typeface="Georgia" pitchFamily="18" charset="0"/>
              <a:buChar char="▫"/>
              <a:defRPr sz="2600">
                <a:solidFill>
                  <a:schemeClr val="accent2"/>
                </a:solidFill>
                <a:latin typeface="Georgia" pitchFamily="18" charset="0"/>
              </a:defRPr>
            </a:lvl2pPr>
            <a:lvl3pPr marL="1143000" indent="-228600" eaLnBrk="0" hangingPunct="0">
              <a:spcBef>
                <a:spcPts val="300"/>
              </a:spcBef>
              <a:buClr>
                <a:schemeClr val="accent1"/>
              </a:buClr>
              <a:buFont typeface="Wingdings 2" pitchFamily="18" charset="2"/>
              <a:buChar char=""/>
              <a:defRPr sz="2400">
                <a:solidFill>
                  <a:schemeClr val="accent1"/>
                </a:solidFill>
                <a:latin typeface="Georgia" pitchFamily="18" charset="0"/>
              </a:defRPr>
            </a:lvl3pPr>
            <a:lvl4pPr marL="1600200" indent="-228600" eaLnBrk="0" hangingPunct="0">
              <a:spcBef>
                <a:spcPts val="300"/>
              </a:spcBef>
              <a:buClr>
                <a:schemeClr val="accent1"/>
              </a:buClr>
              <a:buFont typeface="Wingdings 2" pitchFamily="18" charset="2"/>
              <a:buChar char=""/>
              <a:defRPr sz="2200">
                <a:solidFill>
                  <a:schemeClr val="accent1"/>
                </a:solidFill>
                <a:latin typeface="Georgia" pitchFamily="18" charset="0"/>
              </a:defRPr>
            </a:lvl4pPr>
            <a:lvl5pPr marL="2057400" indent="-228600" eaLnBrk="0" hangingPunct="0">
              <a:spcBef>
                <a:spcPts val="300"/>
              </a:spcBef>
              <a:buClr>
                <a:srgbClr val="A04DA3"/>
              </a:buClr>
              <a:buFont typeface="Georgia" pitchFamily="18" charset="0"/>
              <a:buChar char="▫"/>
              <a:defRPr sz="2000">
                <a:solidFill>
                  <a:srgbClr val="A04DA3"/>
                </a:solidFill>
                <a:latin typeface="Georgia" pitchFamily="18" charset="0"/>
              </a:defRPr>
            </a:lvl5pPr>
            <a:lvl6pPr marL="2514600" indent="-228600" eaLnBrk="0" fontAlgn="base" hangingPunct="0">
              <a:spcBef>
                <a:spcPts val="300"/>
              </a:spcBef>
              <a:spcAft>
                <a:spcPct val="0"/>
              </a:spcAft>
              <a:buClr>
                <a:srgbClr val="A04DA3"/>
              </a:buClr>
              <a:buFont typeface="Georgia" pitchFamily="18" charset="0"/>
              <a:buChar char="▫"/>
              <a:defRPr sz="2000">
                <a:solidFill>
                  <a:srgbClr val="A04DA3"/>
                </a:solidFill>
                <a:latin typeface="Georgia" pitchFamily="18" charset="0"/>
              </a:defRPr>
            </a:lvl6pPr>
            <a:lvl7pPr marL="2971800" indent="-228600" eaLnBrk="0" fontAlgn="base" hangingPunct="0">
              <a:spcBef>
                <a:spcPts val="300"/>
              </a:spcBef>
              <a:spcAft>
                <a:spcPct val="0"/>
              </a:spcAft>
              <a:buClr>
                <a:srgbClr val="A04DA3"/>
              </a:buClr>
              <a:buFont typeface="Georgia" pitchFamily="18" charset="0"/>
              <a:buChar char="▫"/>
              <a:defRPr sz="2000">
                <a:solidFill>
                  <a:srgbClr val="A04DA3"/>
                </a:solidFill>
                <a:latin typeface="Georgia" pitchFamily="18" charset="0"/>
              </a:defRPr>
            </a:lvl7pPr>
            <a:lvl8pPr marL="3429000" indent="-228600" eaLnBrk="0" fontAlgn="base" hangingPunct="0">
              <a:spcBef>
                <a:spcPts val="300"/>
              </a:spcBef>
              <a:spcAft>
                <a:spcPct val="0"/>
              </a:spcAft>
              <a:buClr>
                <a:srgbClr val="A04DA3"/>
              </a:buClr>
              <a:buFont typeface="Georgia" pitchFamily="18" charset="0"/>
              <a:buChar char="▫"/>
              <a:defRPr sz="2000">
                <a:solidFill>
                  <a:srgbClr val="A04DA3"/>
                </a:solidFill>
                <a:latin typeface="Georgia" pitchFamily="18" charset="0"/>
              </a:defRPr>
            </a:lvl8pPr>
            <a:lvl9pPr marL="3886200" indent="-228600" eaLnBrk="0" fontAlgn="base" hangingPunct="0">
              <a:spcBef>
                <a:spcPts val="300"/>
              </a:spcBef>
              <a:spcAft>
                <a:spcPct val="0"/>
              </a:spcAft>
              <a:buClr>
                <a:srgbClr val="A04DA3"/>
              </a:buClr>
              <a:buFont typeface="Georgia" pitchFamily="18" charset="0"/>
              <a:buChar char="▫"/>
              <a:defRPr sz="2000">
                <a:solidFill>
                  <a:srgbClr val="A04DA3"/>
                </a:solidFill>
                <a:latin typeface="Georgia" pitchFamily="18" charset="0"/>
              </a:defRPr>
            </a:lvl9pPr>
          </a:lstStyle>
          <a:p>
            <a:pPr eaLnBrk="1" hangingPunct="1">
              <a:spcBef>
                <a:spcPct val="0"/>
              </a:spcBef>
              <a:buClrTx/>
              <a:buFontTx/>
              <a:buNone/>
            </a:pPr>
            <a:r>
              <a:rPr lang="en-US" altLang="en-US" sz="1600" b="1">
                <a:latin typeface="Calibri" pitchFamily="34" charset="0"/>
              </a:rPr>
              <a:t>Anxiety/</a:t>
            </a:r>
          </a:p>
          <a:p>
            <a:pPr eaLnBrk="1" hangingPunct="1">
              <a:spcBef>
                <a:spcPct val="0"/>
              </a:spcBef>
              <a:buClrTx/>
              <a:buFontTx/>
              <a:buNone/>
            </a:pPr>
            <a:r>
              <a:rPr lang="en-US" altLang="en-US" sz="1600" b="1">
                <a:latin typeface="Calibri" pitchFamily="34" charset="0"/>
              </a:rPr>
              <a:t>Paranoia</a:t>
            </a:r>
          </a:p>
        </p:txBody>
      </p:sp>
      <p:sp>
        <p:nvSpPr>
          <p:cNvPr id="18" name="TextBox 17"/>
          <p:cNvSpPr txBox="1">
            <a:spLocks noChangeArrowheads="1"/>
          </p:cNvSpPr>
          <p:nvPr/>
        </p:nvSpPr>
        <p:spPr bwMode="auto">
          <a:xfrm>
            <a:off x="515939" y="2248172"/>
            <a:ext cx="1056384"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ts val="300"/>
              </a:spcBef>
              <a:buClr>
                <a:srgbClr val="A04DA3"/>
              </a:buClr>
              <a:buFont typeface="Georgia" pitchFamily="18" charset="0"/>
              <a:buChar char="•"/>
              <a:defRPr sz="2800">
                <a:solidFill>
                  <a:schemeClr val="tx1"/>
                </a:solidFill>
                <a:latin typeface="Georgia" pitchFamily="18" charset="0"/>
              </a:defRPr>
            </a:lvl1pPr>
            <a:lvl2pPr marL="742950" indent="-285750" eaLnBrk="0" hangingPunct="0">
              <a:spcBef>
                <a:spcPts val="300"/>
              </a:spcBef>
              <a:buClr>
                <a:schemeClr val="accent2"/>
              </a:buClr>
              <a:buFont typeface="Georgia" pitchFamily="18" charset="0"/>
              <a:buChar char="▫"/>
              <a:defRPr sz="2600">
                <a:solidFill>
                  <a:schemeClr val="accent2"/>
                </a:solidFill>
                <a:latin typeface="Georgia" pitchFamily="18" charset="0"/>
              </a:defRPr>
            </a:lvl2pPr>
            <a:lvl3pPr marL="1143000" indent="-228600" eaLnBrk="0" hangingPunct="0">
              <a:spcBef>
                <a:spcPts val="300"/>
              </a:spcBef>
              <a:buClr>
                <a:schemeClr val="accent1"/>
              </a:buClr>
              <a:buFont typeface="Wingdings 2" pitchFamily="18" charset="2"/>
              <a:buChar char=""/>
              <a:defRPr sz="2400">
                <a:solidFill>
                  <a:schemeClr val="accent1"/>
                </a:solidFill>
                <a:latin typeface="Georgia" pitchFamily="18" charset="0"/>
              </a:defRPr>
            </a:lvl3pPr>
            <a:lvl4pPr marL="1600200" indent="-228600" eaLnBrk="0" hangingPunct="0">
              <a:spcBef>
                <a:spcPts val="300"/>
              </a:spcBef>
              <a:buClr>
                <a:schemeClr val="accent1"/>
              </a:buClr>
              <a:buFont typeface="Wingdings 2" pitchFamily="18" charset="2"/>
              <a:buChar char=""/>
              <a:defRPr sz="2200">
                <a:solidFill>
                  <a:schemeClr val="accent1"/>
                </a:solidFill>
                <a:latin typeface="Georgia" pitchFamily="18" charset="0"/>
              </a:defRPr>
            </a:lvl4pPr>
            <a:lvl5pPr marL="2057400" indent="-228600" eaLnBrk="0" hangingPunct="0">
              <a:spcBef>
                <a:spcPts val="300"/>
              </a:spcBef>
              <a:buClr>
                <a:srgbClr val="A04DA3"/>
              </a:buClr>
              <a:buFont typeface="Georgia" pitchFamily="18" charset="0"/>
              <a:buChar char="▫"/>
              <a:defRPr sz="2000">
                <a:solidFill>
                  <a:srgbClr val="A04DA3"/>
                </a:solidFill>
                <a:latin typeface="Georgia" pitchFamily="18" charset="0"/>
              </a:defRPr>
            </a:lvl5pPr>
            <a:lvl6pPr marL="2514600" indent="-228600" eaLnBrk="0" fontAlgn="base" hangingPunct="0">
              <a:spcBef>
                <a:spcPts val="300"/>
              </a:spcBef>
              <a:spcAft>
                <a:spcPct val="0"/>
              </a:spcAft>
              <a:buClr>
                <a:srgbClr val="A04DA3"/>
              </a:buClr>
              <a:buFont typeface="Georgia" pitchFamily="18" charset="0"/>
              <a:buChar char="▫"/>
              <a:defRPr sz="2000">
                <a:solidFill>
                  <a:srgbClr val="A04DA3"/>
                </a:solidFill>
                <a:latin typeface="Georgia" pitchFamily="18" charset="0"/>
              </a:defRPr>
            </a:lvl6pPr>
            <a:lvl7pPr marL="2971800" indent="-228600" eaLnBrk="0" fontAlgn="base" hangingPunct="0">
              <a:spcBef>
                <a:spcPts val="300"/>
              </a:spcBef>
              <a:spcAft>
                <a:spcPct val="0"/>
              </a:spcAft>
              <a:buClr>
                <a:srgbClr val="A04DA3"/>
              </a:buClr>
              <a:buFont typeface="Georgia" pitchFamily="18" charset="0"/>
              <a:buChar char="▫"/>
              <a:defRPr sz="2000">
                <a:solidFill>
                  <a:srgbClr val="A04DA3"/>
                </a:solidFill>
                <a:latin typeface="Georgia" pitchFamily="18" charset="0"/>
              </a:defRPr>
            </a:lvl7pPr>
            <a:lvl8pPr marL="3429000" indent="-228600" eaLnBrk="0" fontAlgn="base" hangingPunct="0">
              <a:spcBef>
                <a:spcPts val="300"/>
              </a:spcBef>
              <a:spcAft>
                <a:spcPct val="0"/>
              </a:spcAft>
              <a:buClr>
                <a:srgbClr val="A04DA3"/>
              </a:buClr>
              <a:buFont typeface="Georgia" pitchFamily="18" charset="0"/>
              <a:buChar char="▫"/>
              <a:defRPr sz="2000">
                <a:solidFill>
                  <a:srgbClr val="A04DA3"/>
                </a:solidFill>
                <a:latin typeface="Georgia" pitchFamily="18" charset="0"/>
              </a:defRPr>
            </a:lvl8pPr>
            <a:lvl9pPr marL="3886200" indent="-228600" eaLnBrk="0" fontAlgn="base" hangingPunct="0">
              <a:spcBef>
                <a:spcPts val="300"/>
              </a:spcBef>
              <a:spcAft>
                <a:spcPct val="0"/>
              </a:spcAft>
              <a:buClr>
                <a:srgbClr val="A04DA3"/>
              </a:buClr>
              <a:buFont typeface="Georgia" pitchFamily="18" charset="0"/>
              <a:buChar char="▫"/>
              <a:defRPr sz="2000">
                <a:solidFill>
                  <a:srgbClr val="A04DA3"/>
                </a:solidFill>
                <a:latin typeface="Georgia" pitchFamily="18" charset="0"/>
              </a:defRPr>
            </a:lvl9pPr>
          </a:lstStyle>
          <a:p>
            <a:pPr eaLnBrk="1" hangingPunct="1">
              <a:spcBef>
                <a:spcPct val="0"/>
              </a:spcBef>
              <a:buClrTx/>
              <a:buFontTx/>
              <a:buNone/>
            </a:pPr>
            <a:r>
              <a:rPr lang="en-US" altLang="en-US" sz="1600" b="1" dirty="0">
                <a:latin typeface="Calibri" pitchFamily="34" charset="0"/>
              </a:rPr>
              <a:t>Increased </a:t>
            </a:r>
          </a:p>
          <a:p>
            <a:pPr eaLnBrk="1" hangingPunct="1">
              <a:spcBef>
                <a:spcPct val="0"/>
              </a:spcBef>
              <a:buClrTx/>
              <a:buFontTx/>
              <a:buNone/>
            </a:pPr>
            <a:r>
              <a:rPr lang="en-US" altLang="en-US" sz="1600" b="1" dirty="0">
                <a:latin typeface="Calibri" pitchFamily="34" charset="0"/>
              </a:rPr>
              <a:t>heart rate</a:t>
            </a:r>
          </a:p>
        </p:txBody>
      </p:sp>
      <p:sp>
        <p:nvSpPr>
          <p:cNvPr id="19" name="TextBox 18"/>
          <p:cNvSpPr txBox="1">
            <a:spLocks noChangeArrowheads="1"/>
          </p:cNvSpPr>
          <p:nvPr/>
        </p:nvSpPr>
        <p:spPr bwMode="auto">
          <a:xfrm>
            <a:off x="515938" y="3538809"/>
            <a:ext cx="124618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ts val="300"/>
              </a:spcBef>
              <a:buClr>
                <a:srgbClr val="A04DA3"/>
              </a:buClr>
              <a:buFont typeface="Georgia" pitchFamily="18" charset="0"/>
              <a:buChar char="•"/>
              <a:defRPr sz="2800">
                <a:solidFill>
                  <a:schemeClr val="tx1"/>
                </a:solidFill>
                <a:latin typeface="Georgia" pitchFamily="18" charset="0"/>
              </a:defRPr>
            </a:lvl1pPr>
            <a:lvl2pPr marL="742950" indent="-285750" eaLnBrk="0" hangingPunct="0">
              <a:spcBef>
                <a:spcPts val="300"/>
              </a:spcBef>
              <a:buClr>
                <a:schemeClr val="accent2"/>
              </a:buClr>
              <a:buFont typeface="Georgia" pitchFamily="18" charset="0"/>
              <a:buChar char="▫"/>
              <a:defRPr sz="2600">
                <a:solidFill>
                  <a:schemeClr val="accent2"/>
                </a:solidFill>
                <a:latin typeface="Georgia" pitchFamily="18" charset="0"/>
              </a:defRPr>
            </a:lvl2pPr>
            <a:lvl3pPr marL="1143000" indent="-228600" eaLnBrk="0" hangingPunct="0">
              <a:spcBef>
                <a:spcPts val="300"/>
              </a:spcBef>
              <a:buClr>
                <a:schemeClr val="accent1"/>
              </a:buClr>
              <a:buFont typeface="Wingdings 2" pitchFamily="18" charset="2"/>
              <a:buChar char=""/>
              <a:defRPr sz="2400">
                <a:solidFill>
                  <a:schemeClr val="accent1"/>
                </a:solidFill>
                <a:latin typeface="Georgia" pitchFamily="18" charset="0"/>
              </a:defRPr>
            </a:lvl3pPr>
            <a:lvl4pPr marL="1600200" indent="-228600" eaLnBrk="0" hangingPunct="0">
              <a:spcBef>
                <a:spcPts val="300"/>
              </a:spcBef>
              <a:buClr>
                <a:schemeClr val="accent1"/>
              </a:buClr>
              <a:buFont typeface="Wingdings 2" pitchFamily="18" charset="2"/>
              <a:buChar char=""/>
              <a:defRPr sz="2200">
                <a:solidFill>
                  <a:schemeClr val="accent1"/>
                </a:solidFill>
                <a:latin typeface="Georgia" pitchFamily="18" charset="0"/>
              </a:defRPr>
            </a:lvl4pPr>
            <a:lvl5pPr marL="2057400" indent="-228600" eaLnBrk="0" hangingPunct="0">
              <a:spcBef>
                <a:spcPts val="300"/>
              </a:spcBef>
              <a:buClr>
                <a:srgbClr val="A04DA3"/>
              </a:buClr>
              <a:buFont typeface="Georgia" pitchFamily="18" charset="0"/>
              <a:buChar char="▫"/>
              <a:defRPr sz="2000">
                <a:solidFill>
                  <a:srgbClr val="A04DA3"/>
                </a:solidFill>
                <a:latin typeface="Georgia" pitchFamily="18" charset="0"/>
              </a:defRPr>
            </a:lvl5pPr>
            <a:lvl6pPr marL="2514600" indent="-228600" eaLnBrk="0" fontAlgn="base" hangingPunct="0">
              <a:spcBef>
                <a:spcPts val="300"/>
              </a:spcBef>
              <a:spcAft>
                <a:spcPct val="0"/>
              </a:spcAft>
              <a:buClr>
                <a:srgbClr val="A04DA3"/>
              </a:buClr>
              <a:buFont typeface="Georgia" pitchFamily="18" charset="0"/>
              <a:buChar char="▫"/>
              <a:defRPr sz="2000">
                <a:solidFill>
                  <a:srgbClr val="A04DA3"/>
                </a:solidFill>
                <a:latin typeface="Georgia" pitchFamily="18" charset="0"/>
              </a:defRPr>
            </a:lvl6pPr>
            <a:lvl7pPr marL="2971800" indent="-228600" eaLnBrk="0" fontAlgn="base" hangingPunct="0">
              <a:spcBef>
                <a:spcPts val="300"/>
              </a:spcBef>
              <a:spcAft>
                <a:spcPct val="0"/>
              </a:spcAft>
              <a:buClr>
                <a:srgbClr val="A04DA3"/>
              </a:buClr>
              <a:buFont typeface="Georgia" pitchFamily="18" charset="0"/>
              <a:buChar char="▫"/>
              <a:defRPr sz="2000">
                <a:solidFill>
                  <a:srgbClr val="A04DA3"/>
                </a:solidFill>
                <a:latin typeface="Georgia" pitchFamily="18" charset="0"/>
              </a:defRPr>
            </a:lvl7pPr>
            <a:lvl8pPr marL="3429000" indent="-228600" eaLnBrk="0" fontAlgn="base" hangingPunct="0">
              <a:spcBef>
                <a:spcPts val="300"/>
              </a:spcBef>
              <a:spcAft>
                <a:spcPct val="0"/>
              </a:spcAft>
              <a:buClr>
                <a:srgbClr val="A04DA3"/>
              </a:buClr>
              <a:buFont typeface="Georgia" pitchFamily="18" charset="0"/>
              <a:buChar char="▫"/>
              <a:defRPr sz="2000">
                <a:solidFill>
                  <a:srgbClr val="A04DA3"/>
                </a:solidFill>
                <a:latin typeface="Georgia" pitchFamily="18" charset="0"/>
              </a:defRPr>
            </a:lvl8pPr>
            <a:lvl9pPr marL="3886200" indent="-228600" eaLnBrk="0" fontAlgn="base" hangingPunct="0">
              <a:spcBef>
                <a:spcPts val="300"/>
              </a:spcBef>
              <a:spcAft>
                <a:spcPct val="0"/>
              </a:spcAft>
              <a:buClr>
                <a:srgbClr val="A04DA3"/>
              </a:buClr>
              <a:buFont typeface="Georgia" pitchFamily="18" charset="0"/>
              <a:buChar char="▫"/>
              <a:defRPr sz="2000">
                <a:solidFill>
                  <a:srgbClr val="A04DA3"/>
                </a:solidFill>
                <a:latin typeface="Georgia" pitchFamily="18" charset="0"/>
              </a:defRPr>
            </a:lvl9pPr>
          </a:lstStyle>
          <a:p>
            <a:pPr eaLnBrk="1" hangingPunct="1">
              <a:spcBef>
                <a:spcPct val="0"/>
              </a:spcBef>
              <a:buClrTx/>
              <a:buFontTx/>
              <a:buNone/>
            </a:pPr>
            <a:r>
              <a:rPr lang="en-US" altLang="en-US" sz="1600" b="1">
                <a:latin typeface="Calibri" pitchFamily="34" charset="0"/>
              </a:rPr>
              <a:t>Dry mouth</a:t>
            </a:r>
          </a:p>
        </p:txBody>
      </p:sp>
      <p:sp>
        <p:nvSpPr>
          <p:cNvPr id="20" name="TextBox 19"/>
          <p:cNvSpPr txBox="1">
            <a:spLocks noChangeArrowheads="1"/>
          </p:cNvSpPr>
          <p:nvPr/>
        </p:nvSpPr>
        <p:spPr bwMode="auto">
          <a:xfrm>
            <a:off x="515938" y="3996009"/>
            <a:ext cx="2493963"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ts val="300"/>
              </a:spcBef>
              <a:buClr>
                <a:srgbClr val="A04DA3"/>
              </a:buClr>
              <a:buFont typeface="Georgia" pitchFamily="18" charset="0"/>
              <a:buChar char="•"/>
              <a:defRPr sz="2800">
                <a:solidFill>
                  <a:schemeClr val="tx1"/>
                </a:solidFill>
                <a:latin typeface="Georgia" pitchFamily="18" charset="0"/>
              </a:defRPr>
            </a:lvl1pPr>
            <a:lvl2pPr marL="742950" indent="-285750" eaLnBrk="0" hangingPunct="0">
              <a:spcBef>
                <a:spcPts val="300"/>
              </a:spcBef>
              <a:buClr>
                <a:schemeClr val="accent2"/>
              </a:buClr>
              <a:buFont typeface="Georgia" pitchFamily="18" charset="0"/>
              <a:buChar char="▫"/>
              <a:defRPr sz="2600">
                <a:solidFill>
                  <a:schemeClr val="accent2"/>
                </a:solidFill>
                <a:latin typeface="Georgia" pitchFamily="18" charset="0"/>
              </a:defRPr>
            </a:lvl2pPr>
            <a:lvl3pPr marL="1143000" indent="-228600" eaLnBrk="0" hangingPunct="0">
              <a:spcBef>
                <a:spcPts val="300"/>
              </a:spcBef>
              <a:buClr>
                <a:schemeClr val="accent1"/>
              </a:buClr>
              <a:buFont typeface="Wingdings 2" pitchFamily="18" charset="2"/>
              <a:buChar char=""/>
              <a:defRPr sz="2400">
                <a:solidFill>
                  <a:schemeClr val="accent1"/>
                </a:solidFill>
                <a:latin typeface="Georgia" pitchFamily="18" charset="0"/>
              </a:defRPr>
            </a:lvl3pPr>
            <a:lvl4pPr marL="1600200" indent="-228600" eaLnBrk="0" hangingPunct="0">
              <a:spcBef>
                <a:spcPts val="300"/>
              </a:spcBef>
              <a:buClr>
                <a:schemeClr val="accent1"/>
              </a:buClr>
              <a:buFont typeface="Wingdings 2" pitchFamily="18" charset="2"/>
              <a:buChar char=""/>
              <a:defRPr sz="2200">
                <a:solidFill>
                  <a:schemeClr val="accent1"/>
                </a:solidFill>
                <a:latin typeface="Georgia" pitchFamily="18" charset="0"/>
              </a:defRPr>
            </a:lvl4pPr>
            <a:lvl5pPr marL="2057400" indent="-228600" eaLnBrk="0" hangingPunct="0">
              <a:spcBef>
                <a:spcPts val="300"/>
              </a:spcBef>
              <a:buClr>
                <a:srgbClr val="A04DA3"/>
              </a:buClr>
              <a:buFont typeface="Georgia" pitchFamily="18" charset="0"/>
              <a:buChar char="▫"/>
              <a:defRPr sz="2000">
                <a:solidFill>
                  <a:srgbClr val="A04DA3"/>
                </a:solidFill>
                <a:latin typeface="Georgia" pitchFamily="18" charset="0"/>
              </a:defRPr>
            </a:lvl5pPr>
            <a:lvl6pPr marL="2514600" indent="-228600" eaLnBrk="0" fontAlgn="base" hangingPunct="0">
              <a:spcBef>
                <a:spcPts val="300"/>
              </a:spcBef>
              <a:spcAft>
                <a:spcPct val="0"/>
              </a:spcAft>
              <a:buClr>
                <a:srgbClr val="A04DA3"/>
              </a:buClr>
              <a:buFont typeface="Georgia" pitchFamily="18" charset="0"/>
              <a:buChar char="▫"/>
              <a:defRPr sz="2000">
                <a:solidFill>
                  <a:srgbClr val="A04DA3"/>
                </a:solidFill>
                <a:latin typeface="Georgia" pitchFamily="18" charset="0"/>
              </a:defRPr>
            </a:lvl6pPr>
            <a:lvl7pPr marL="2971800" indent="-228600" eaLnBrk="0" fontAlgn="base" hangingPunct="0">
              <a:spcBef>
                <a:spcPts val="300"/>
              </a:spcBef>
              <a:spcAft>
                <a:spcPct val="0"/>
              </a:spcAft>
              <a:buClr>
                <a:srgbClr val="A04DA3"/>
              </a:buClr>
              <a:buFont typeface="Georgia" pitchFamily="18" charset="0"/>
              <a:buChar char="▫"/>
              <a:defRPr sz="2000">
                <a:solidFill>
                  <a:srgbClr val="A04DA3"/>
                </a:solidFill>
                <a:latin typeface="Georgia" pitchFamily="18" charset="0"/>
              </a:defRPr>
            </a:lvl7pPr>
            <a:lvl8pPr marL="3429000" indent="-228600" eaLnBrk="0" fontAlgn="base" hangingPunct="0">
              <a:spcBef>
                <a:spcPts val="300"/>
              </a:spcBef>
              <a:spcAft>
                <a:spcPct val="0"/>
              </a:spcAft>
              <a:buClr>
                <a:srgbClr val="A04DA3"/>
              </a:buClr>
              <a:buFont typeface="Georgia" pitchFamily="18" charset="0"/>
              <a:buChar char="▫"/>
              <a:defRPr sz="2000">
                <a:solidFill>
                  <a:srgbClr val="A04DA3"/>
                </a:solidFill>
                <a:latin typeface="Georgia" pitchFamily="18" charset="0"/>
              </a:defRPr>
            </a:lvl8pPr>
            <a:lvl9pPr marL="3886200" indent="-228600" eaLnBrk="0" fontAlgn="base" hangingPunct="0">
              <a:spcBef>
                <a:spcPts val="300"/>
              </a:spcBef>
              <a:spcAft>
                <a:spcPct val="0"/>
              </a:spcAft>
              <a:buClr>
                <a:srgbClr val="A04DA3"/>
              </a:buClr>
              <a:buFont typeface="Georgia" pitchFamily="18" charset="0"/>
              <a:buChar char="▫"/>
              <a:defRPr sz="2000">
                <a:solidFill>
                  <a:srgbClr val="A04DA3"/>
                </a:solidFill>
                <a:latin typeface="Georgia" pitchFamily="18" charset="0"/>
              </a:defRPr>
            </a:lvl9pPr>
          </a:lstStyle>
          <a:p>
            <a:pPr eaLnBrk="1" hangingPunct="1">
              <a:spcBef>
                <a:spcPct val="0"/>
              </a:spcBef>
              <a:buClrTx/>
              <a:buFontTx/>
              <a:buNone/>
            </a:pPr>
            <a:r>
              <a:rPr lang="en-US" altLang="en-US" sz="1600" b="1">
                <a:latin typeface="Calibri" pitchFamily="34" charset="0"/>
              </a:rPr>
              <a:t>Schizophrenia/</a:t>
            </a:r>
          </a:p>
          <a:p>
            <a:pPr eaLnBrk="1" hangingPunct="1">
              <a:spcBef>
                <a:spcPct val="0"/>
              </a:spcBef>
              <a:buClrTx/>
              <a:buFontTx/>
              <a:buNone/>
            </a:pPr>
            <a:r>
              <a:rPr lang="en-US" altLang="en-US" sz="1600" b="1">
                <a:latin typeface="Calibri" pitchFamily="34" charset="0"/>
              </a:rPr>
              <a:t>Psychosis</a:t>
            </a:r>
          </a:p>
        </p:txBody>
      </p:sp>
      <p:sp>
        <p:nvSpPr>
          <p:cNvPr id="21" name="TextBox 20"/>
          <p:cNvSpPr txBox="1">
            <a:spLocks noChangeArrowheads="1"/>
          </p:cNvSpPr>
          <p:nvPr/>
        </p:nvSpPr>
        <p:spPr bwMode="auto">
          <a:xfrm>
            <a:off x="509588" y="4415109"/>
            <a:ext cx="23844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ts val="300"/>
              </a:spcBef>
              <a:buClr>
                <a:srgbClr val="A04DA3"/>
              </a:buClr>
              <a:buFont typeface="Georgia" pitchFamily="18" charset="0"/>
              <a:buChar char="•"/>
              <a:defRPr sz="2800">
                <a:solidFill>
                  <a:schemeClr val="tx1"/>
                </a:solidFill>
                <a:latin typeface="Georgia" pitchFamily="18" charset="0"/>
              </a:defRPr>
            </a:lvl1pPr>
            <a:lvl2pPr marL="742950" indent="-285750" eaLnBrk="0" hangingPunct="0">
              <a:spcBef>
                <a:spcPts val="300"/>
              </a:spcBef>
              <a:buClr>
                <a:schemeClr val="accent2"/>
              </a:buClr>
              <a:buFont typeface="Georgia" pitchFamily="18" charset="0"/>
              <a:buChar char="▫"/>
              <a:defRPr sz="2600">
                <a:solidFill>
                  <a:schemeClr val="accent2"/>
                </a:solidFill>
                <a:latin typeface="Georgia" pitchFamily="18" charset="0"/>
              </a:defRPr>
            </a:lvl2pPr>
            <a:lvl3pPr marL="1143000" indent="-228600" eaLnBrk="0" hangingPunct="0">
              <a:spcBef>
                <a:spcPts val="300"/>
              </a:spcBef>
              <a:buClr>
                <a:schemeClr val="accent1"/>
              </a:buClr>
              <a:buFont typeface="Wingdings 2" pitchFamily="18" charset="2"/>
              <a:buChar char=""/>
              <a:defRPr sz="2400">
                <a:solidFill>
                  <a:schemeClr val="accent1"/>
                </a:solidFill>
                <a:latin typeface="Georgia" pitchFamily="18" charset="0"/>
              </a:defRPr>
            </a:lvl3pPr>
            <a:lvl4pPr marL="1600200" indent="-228600" eaLnBrk="0" hangingPunct="0">
              <a:spcBef>
                <a:spcPts val="300"/>
              </a:spcBef>
              <a:buClr>
                <a:schemeClr val="accent1"/>
              </a:buClr>
              <a:buFont typeface="Wingdings 2" pitchFamily="18" charset="2"/>
              <a:buChar char=""/>
              <a:defRPr sz="2200">
                <a:solidFill>
                  <a:schemeClr val="accent1"/>
                </a:solidFill>
                <a:latin typeface="Georgia" pitchFamily="18" charset="0"/>
              </a:defRPr>
            </a:lvl4pPr>
            <a:lvl5pPr marL="2057400" indent="-228600" eaLnBrk="0" hangingPunct="0">
              <a:spcBef>
                <a:spcPts val="300"/>
              </a:spcBef>
              <a:buClr>
                <a:srgbClr val="A04DA3"/>
              </a:buClr>
              <a:buFont typeface="Georgia" pitchFamily="18" charset="0"/>
              <a:buChar char="▫"/>
              <a:defRPr sz="2000">
                <a:solidFill>
                  <a:srgbClr val="A04DA3"/>
                </a:solidFill>
                <a:latin typeface="Georgia" pitchFamily="18" charset="0"/>
              </a:defRPr>
            </a:lvl5pPr>
            <a:lvl6pPr marL="2514600" indent="-228600" eaLnBrk="0" fontAlgn="base" hangingPunct="0">
              <a:spcBef>
                <a:spcPts val="300"/>
              </a:spcBef>
              <a:spcAft>
                <a:spcPct val="0"/>
              </a:spcAft>
              <a:buClr>
                <a:srgbClr val="A04DA3"/>
              </a:buClr>
              <a:buFont typeface="Georgia" pitchFamily="18" charset="0"/>
              <a:buChar char="▫"/>
              <a:defRPr sz="2000">
                <a:solidFill>
                  <a:srgbClr val="A04DA3"/>
                </a:solidFill>
                <a:latin typeface="Georgia" pitchFamily="18" charset="0"/>
              </a:defRPr>
            </a:lvl6pPr>
            <a:lvl7pPr marL="2971800" indent="-228600" eaLnBrk="0" fontAlgn="base" hangingPunct="0">
              <a:spcBef>
                <a:spcPts val="300"/>
              </a:spcBef>
              <a:spcAft>
                <a:spcPct val="0"/>
              </a:spcAft>
              <a:buClr>
                <a:srgbClr val="A04DA3"/>
              </a:buClr>
              <a:buFont typeface="Georgia" pitchFamily="18" charset="0"/>
              <a:buChar char="▫"/>
              <a:defRPr sz="2000">
                <a:solidFill>
                  <a:srgbClr val="A04DA3"/>
                </a:solidFill>
                <a:latin typeface="Georgia" pitchFamily="18" charset="0"/>
              </a:defRPr>
            </a:lvl7pPr>
            <a:lvl8pPr marL="3429000" indent="-228600" eaLnBrk="0" fontAlgn="base" hangingPunct="0">
              <a:spcBef>
                <a:spcPts val="300"/>
              </a:spcBef>
              <a:spcAft>
                <a:spcPct val="0"/>
              </a:spcAft>
              <a:buClr>
                <a:srgbClr val="A04DA3"/>
              </a:buClr>
              <a:buFont typeface="Georgia" pitchFamily="18" charset="0"/>
              <a:buChar char="▫"/>
              <a:defRPr sz="2000">
                <a:solidFill>
                  <a:srgbClr val="A04DA3"/>
                </a:solidFill>
                <a:latin typeface="Georgia" pitchFamily="18" charset="0"/>
              </a:defRPr>
            </a:lvl8pPr>
            <a:lvl9pPr marL="3886200" indent="-228600" eaLnBrk="0" fontAlgn="base" hangingPunct="0">
              <a:spcBef>
                <a:spcPts val="300"/>
              </a:spcBef>
              <a:spcAft>
                <a:spcPct val="0"/>
              </a:spcAft>
              <a:buClr>
                <a:srgbClr val="A04DA3"/>
              </a:buClr>
              <a:buFont typeface="Georgia" pitchFamily="18" charset="0"/>
              <a:buChar char="▫"/>
              <a:defRPr sz="2000">
                <a:solidFill>
                  <a:srgbClr val="A04DA3"/>
                </a:solidFill>
                <a:latin typeface="Georgia" pitchFamily="18" charset="0"/>
              </a:defRPr>
            </a:lvl9pPr>
          </a:lstStyle>
          <a:p>
            <a:pPr eaLnBrk="1" hangingPunct="1">
              <a:spcBef>
                <a:spcPct val="0"/>
              </a:spcBef>
              <a:buClrTx/>
              <a:buFontTx/>
              <a:buNone/>
            </a:pPr>
            <a:r>
              <a:rPr lang="en-US" altLang="en-US" sz="1600" b="1">
                <a:latin typeface="Calibri" pitchFamily="34" charset="0"/>
              </a:rPr>
              <a:t>Nausea/vomiting  </a:t>
            </a:r>
          </a:p>
        </p:txBody>
      </p:sp>
      <p:sp>
        <p:nvSpPr>
          <p:cNvPr id="22" name="TextBox 21"/>
          <p:cNvSpPr txBox="1">
            <a:spLocks noChangeArrowheads="1"/>
          </p:cNvSpPr>
          <p:nvPr/>
        </p:nvSpPr>
        <p:spPr bwMode="auto">
          <a:xfrm>
            <a:off x="515938" y="5031059"/>
            <a:ext cx="16605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ts val="300"/>
              </a:spcBef>
              <a:buClr>
                <a:srgbClr val="A04DA3"/>
              </a:buClr>
              <a:buFont typeface="Georgia" pitchFamily="18" charset="0"/>
              <a:buChar char="•"/>
              <a:defRPr sz="2800">
                <a:solidFill>
                  <a:schemeClr val="tx1"/>
                </a:solidFill>
                <a:latin typeface="Georgia" pitchFamily="18" charset="0"/>
              </a:defRPr>
            </a:lvl1pPr>
            <a:lvl2pPr marL="742950" indent="-285750" eaLnBrk="0" hangingPunct="0">
              <a:spcBef>
                <a:spcPts val="300"/>
              </a:spcBef>
              <a:buClr>
                <a:schemeClr val="accent2"/>
              </a:buClr>
              <a:buFont typeface="Georgia" pitchFamily="18" charset="0"/>
              <a:buChar char="▫"/>
              <a:defRPr sz="2600">
                <a:solidFill>
                  <a:schemeClr val="accent2"/>
                </a:solidFill>
                <a:latin typeface="Georgia" pitchFamily="18" charset="0"/>
              </a:defRPr>
            </a:lvl2pPr>
            <a:lvl3pPr marL="1143000" indent="-228600" eaLnBrk="0" hangingPunct="0">
              <a:spcBef>
                <a:spcPts val="300"/>
              </a:spcBef>
              <a:buClr>
                <a:schemeClr val="accent1"/>
              </a:buClr>
              <a:buFont typeface="Wingdings 2" pitchFamily="18" charset="2"/>
              <a:buChar char=""/>
              <a:defRPr sz="2400">
                <a:solidFill>
                  <a:schemeClr val="accent1"/>
                </a:solidFill>
                <a:latin typeface="Georgia" pitchFamily="18" charset="0"/>
              </a:defRPr>
            </a:lvl3pPr>
            <a:lvl4pPr marL="1600200" indent="-228600" eaLnBrk="0" hangingPunct="0">
              <a:spcBef>
                <a:spcPts val="300"/>
              </a:spcBef>
              <a:buClr>
                <a:schemeClr val="accent1"/>
              </a:buClr>
              <a:buFont typeface="Wingdings 2" pitchFamily="18" charset="2"/>
              <a:buChar char=""/>
              <a:defRPr sz="2200">
                <a:solidFill>
                  <a:schemeClr val="accent1"/>
                </a:solidFill>
                <a:latin typeface="Georgia" pitchFamily="18" charset="0"/>
              </a:defRPr>
            </a:lvl4pPr>
            <a:lvl5pPr marL="2057400" indent="-228600" eaLnBrk="0" hangingPunct="0">
              <a:spcBef>
                <a:spcPts val="300"/>
              </a:spcBef>
              <a:buClr>
                <a:srgbClr val="A04DA3"/>
              </a:buClr>
              <a:buFont typeface="Georgia" pitchFamily="18" charset="0"/>
              <a:buChar char="▫"/>
              <a:defRPr sz="2000">
                <a:solidFill>
                  <a:srgbClr val="A04DA3"/>
                </a:solidFill>
                <a:latin typeface="Georgia" pitchFamily="18" charset="0"/>
              </a:defRPr>
            </a:lvl5pPr>
            <a:lvl6pPr marL="2514600" indent="-228600" eaLnBrk="0" fontAlgn="base" hangingPunct="0">
              <a:spcBef>
                <a:spcPts val="300"/>
              </a:spcBef>
              <a:spcAft>
                <a:spcPct val="0"/>
              </a:spcAft>
              <a:buClr>
                <a:srgbClr val="A04DA3"/>
              </a:buClr>
              <a:buFont typeface="Georgia" pitchFamily="18" charset="0"/>
              <a:buChar char="▫"/>
              <a:defRPr sz="2000">
                <a:solidFill>
                  <a:srgbClr val="A04DA3"/>
                </a:solidFill>
                <a:latin typeface="Georgia" pitchFamily="18" charset="0"/>
              </a:defRPr>
            </a:lvl6pPr>
            <a:lvl7pPr marL="2971800" indent="-228600" eaLnBrk="0" fontAlgn="base" hangingPunct="0">
              <a:spcBef>
                <a:spcPts val="300"/>
              </a:spcBef>
              <a:spcAft>
                <a:spcPct val="0"/>
              </a:spcAft>
              <a:buClr>
                <a:srgbClr val="A04DA3"/>
              </a:buClr>
              <a:buFont typeface="Georgia" pitchFamily="18" charset="0"/>
              <a:buChar char="▫"/>
              <a:defRPr sz="2000">
                <a:solidFill>
                  <a:srgbClr val="A04DA3"/>
                </a:solidFill>
                <a:latin typeface="Georgia" pitchFamily="18" charset="0"/>
              </a:defRPr>
            </a:lvl7pPr>
            <a:lvl8pPr marL="3429000" indent="-228600" eaLnBrk="0" fontAlgn="base" hangingPunct="0">
              <a:spcBef>
                <a:spcPts val="300"/>
              </a:spcBef>
              <a:spcAft>
                <a:spcPct val="0"/>
              </a:spcAft>
              <a:buClr>
                <a:srgbClr val="A04DA3"/>
              </a:buClr>
              <a:buFont typeface="Georgia" pitchFamily="18" charset="0"/>
              <a:buChar char="▫"/>
              <a:defRPr sz="2000">
                <a:solidFill>
                  <a:srgbClr val="A04DA3"/>
                </a:solidFill>
                <a:latin typeface="Georgia" pitchFamily="18" charset="0"/>
              </a:defRPr>
            </a:lvl8pPr>
            <a:lvl9pPr marL="3886200" indent="-228600" eaLnBrk="0" fontAlgn="base" hangingPunct="0">
              <a:spcBef>
                <a:spcPts val="300"/>
              </a:spcBef>
              <a:spcAft>
                <a:spcPct val="0"/>
              </a:spcAft>
              <a:buClr>
                <a:srgbClr val="A04DA3"/>
              </a:buClr>
              <a:buFont typeface="Georgia" pitchFamily="18" charset="0"/>
              <a:buChar char="▫"/>
              <a:defRPr sz="2000">
                <a:solidFill>
                  <a:srgbClr val="A04DA3"/>
                </a:solidFill>
                <a:latin typeface="Georgia" pitchFamily="18" charset="0"/>
              </a:defRPr>
            </a:lvl9pPr>
          </a:lstStyle>
          <a:p>
            <a:pPr eaLnBrk="1" hangingPunct="1">
              <a:spcBef>
                <a:spcPct val="0"/>
              </a:spcBef>
              <a:buClrTx/>
              <a:buFontTx/>
              <a:buNone/>
            </a:pPr>
            <a:r>
              <a:rPr lang="en-US" altLang="en-US" sz="1600" b="1">
                <a:latin typeface="Calibri" pitchFamily="34" charset="0"/>
              </a:rPr>
              <a:t>Dry, red eyes</a:t>
            </a:r>
          </a:p>
        </p:txBody>
      </p:sp>
      <p:sp>
        <p:nvSpPr>
          <p:cNvPr id="23" name="TextBox 22"/>
          <p:cNvSpPr txBox="1">
            <a:spLocks noChangeArrowheads="1"/>
          </p:cNvSpPr>
          <p:nvPr/>
        </p:nvSpPr>
        <p:spPr bwMode="auto">
          <a:xfrm>
            <a:off x="519112" y="5369197"/>
            <a:ext cx="1389063"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ts val="300"/>
              </a:spcBef>
              <a:buClr>
                <a:srgbClr val="A04DA3"/>
              </a:buClr>
              <a:buFont typeface="Georgia" pitchFamily="18" charset="0"/>
              <a:buChar char="•"/>
              <a:defRPr sz="2800">
                <a:solidFill>
                  <a:schemeClr val="tx1"/>
                </a:solidFill>
                <a:latin typeface="Georgia" pitchFamily="18" charset="0"/>
              </a:defRPr>
            </a:lvl1pPr>
            <a:lvl2pPr marL="742950" indent="-285750" eaLnBrk="0" hangingPunct="0">
              <a:spcBef>
                <a:spcPts val="300"/>
              </a:spcBef>
              <a:buClr>
                <a:schemeClr val="accent2"/>
              </a:buClr>
              <a:buFont typeface="Georgia" pitchFamily="18" charset="0"/>
              <a:buChar char="▫"/>
              <a:defRPr sz="2600">
                <a:solidFill>
                  <a:schemeClr val="accent2"/>
                </a:solidFill>
                <a:latin typeface="Georgia" pitchFamily="18" charset="0"/>
              </a:defRPr>
            </a:lvl2pPr>
            <a:lvl3pPr marL="1143000" indent="-228600" eaLnBrk="0" hangingPunct="0">
              <a:spcBef>
                <a:spcPts val="300"/>
              </a:spcBef>
              <a:buClr>
                <a:schemeClr val="accent1"/>
              </a:buClr>
              <a:buFont typeface="Wingdings 2" pitchFamily="18" charset="2"/>
              <a:buChar char=""/>
              <a:defRPr sz="2400">
                <a:solidFill>
                  <a:schemeClr val="accent1"/>
                </a:solidFill>
                <a:latin typeface="Georgia" pitchFamily="18" charset="0"/>
              </a:defRPr>
            </a:lvl3pPr>
            <a:lvl4pPr marL="1600200" indent="-228600" eaLnBrk="0" hangingPunct="0">
              <a:spcBef>
                <a:spcPts val="300"/>
              </a:spcBef>
              <a:buClr>
                <a:schemeClr val="accent1"/>
              </a:buClr>
              <a:buFont typeface="Wingdings 2" pitchFamily="18" charset="2"/>
              <a:buChar char=""/>
              <a:defRPr sz="2200">
                <a:solidFill>
                  <a:schemeClr val="accent1"/>
                </a:solidFill>
                <a:latin typeface="Georgia" pitchFamily="18" charset="0"/>
              </a:defRPr>
            </a:lvl4pPr>
            <a:lvl5pPr marL="2057400" indent="-228600" eaLnBrk="0" hangingPunct="0">
              <a:spcBef>
                <a:spcPts val="300"/>
              </a:spcBef>
              <a:buClr>
                <a:srgbClr val="A04DA3"/>
              </a:buClr>
              <a:buFont typeface="Georgia" pitchFamily="18" charset="0"/>
              <a:buChar char="▫"/>
              <a:defRPr sz="2000">
                <a:solidFill>
                  <a:srgbClr val="A04DA3"/>
                </a:solidFill>
                <a:latin typeface="Georgia" pitchFamily="18" charset="0"/>
              </a:defRPr>
            </a:lvl5pPr>
            <a:lvl6pPr marL="2514600" indent="-228600" eaLnBrk="0" fontAlgn="base" hangingPunct="0">
              <a:spcBef>
                <a:spcPts val="300"/>
              </a:spcBef>
              <a:spcAft>
                <a:spcPct val="0"/>
              </a:spcAft>
              <a:buClr>
                <a:srgbClr val="A04DA3"/>
              </a:buClr>
              <a:buFont typeface="Georgia" pitchFamily="18" charset="0"/>
              <a:buChar char="▫"/>
              <a:defRPr sz="2000">
                <a:solidFill>
                  <a:srgbClr val="A04DA3"/>
                </a:solidFill>
                <a:latin typeface="Georgia" pitchFamily="18" charset="0"/>
              </a:defRPr>
            </a:lvl6pPr>
            <a:lvl7pPr marL="2971800" indent="-228600" eaLnBrk="0" fontAlgn="base" hangingPunct="0">
              <a:spcBef>
                <a:spcPts val="300"/>
              </a:spcBef>
              <a:spcAft>
                <a:spcPct val="0"/>
              </a:spcAft>
              <a:buClr>
                <a:srgbClr val="A04DA3"/>
              </a:buClr>
              <a:buFont typeface="Georgia" pitchFamily="18" charset="0"/>
              <a:buChar char="▫"/>
              <a:defRPr sz="2000">
                <a:solidFill>
                  <a:srgbClr val="A04DA3"/>
                </a:solidFill>
                <a:latin typeface="Georgia" pitchFamily="18" charset="0"/>
              </a:defRPr>
            </a:lvl7pPr>
            <a:lvl8pPr marL="3429000" indent="-228600" eaLnBrk="0" fontAlgn="base" hangingPunct="0">
              <a:spcBef>
                <a:spcPts val="300"/>
              </a:spcBef>
              <a:spcAft>
                <a:spcPct val="0"/>
              </a:spcAft>
              <a:buClr>
                <a:srgbClr val="A04DA3"/>
              </a:buClr>
              <a:buFont typeface="Georgia" pitchFamily="18" charset="0"/>
              <a:buChar char="▫"/>
              <a:defRPr sz="2000">
                <a:solidFill>
                  <a:srgbClr val="A04DA3"/>
                </a:solidFill>
                <a:latin typeface="Georgia" pitchFamily="18" charset="0"/>
              </a:defRPr>
            </a:lvl8pPr>
            <a:lvl9pPr marL="3886200" indent="-228600" eaLnBrk="0" fontAlgn="base" hangingPunct="0">
              <a:spcBef>
                <a:spcPts val="300"/>
              </a:spcBef>
              <a:spcAft>
                <a:spcPct val="0"/>
              </a:spcAft>
              <a:buClr>
                <a:srgbClr val="A04DA3"/>
              </a:buClr>
              <a:buFont typeface="Georgia" pitchFamily="18" charset="0"/>
              <a:buChar char="▫"/>
              <a:defRPr sz="2000">
                <a:solidFill>
                  <a:srgbClr val="A04DA3"/>
                </a:solidFill>
                <a:latin typeface="Georgia" pitchFamily="18" charset="0"/>
              </a:defRPr>
            </a:lvl9pPr>
          </a:lstStyle>
          <a:p>
            <a:pPr eaLnBrk="1" hangingPunct="1">
              <a:spcBef>
                <a:spcPct val="0"/>
              </a:spcBef>
              <a:buClrTx/>
              <a:buFontTx/>
              <a:buNone/>
            </a:pPr>
            <a:r>
              <a:rPr lang="en-US" altLang="en-US" sz="1600" b="1" dirty="0">
                <a:latin typeface="Calibri" pitchFamily="34" charset="0"/>
              </a:rPr>
              <a:t>Bronchitis, emphysema, COPD</a:t>
            </a:r>
          </a:p>
        </p:txBody>
      </p:sp>
      <p:sp>
        <p:nvSpPr>
          <p:cNvPr id="24" name="TextBox 23"/>
          <p:cNvSpPr txBox="1">
            <a:spLocks noChangeArrowheads="1"/>
          </p:cNvSpPr>
          <p:nvPr/>
        </p:nvSpPr>
        <p:spPr bwMode="auto">
          <a:xfrm>
            <a:off x="488951" y="6140722"/>
            <a:ext cx="2362200"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ts val="300"/>
              </a:spcBef>
              <a:buClr>
                <a:srgbClr val="A04DA3"/>
              </a:buClr>
              <a:buFont typeface="Georgia" pitchFamily="18" charset="0"/>
              <a:buChar char="•"/>
              <a:defRPr sz="2800">
                <a:solidFill>
                  <a:schemeClr val="tx1"/>
                </a:solidFill>
                <a:latin typeface="Georgia" pitchFamily="18" charset="0"/>
              </a:defRPr>
            </a:lvl1pPr>
            <a:lvl2pPr marL="742950" indent="-285750" eaLnBrk="0" hangingPunct="0">
              <a:spcBef>
                <a:spcPts val="300"/>
              </a:spcBef>
              <a:buClr>
                <a:schemeClr val="accent2"/>
              </a:buClr>
              <a:buFont typeface="Georgia" pitchFamily="18" charset="0"/>
              <a:buChar char="▫"/>
              <a:defRPr sz="2600">
                <a:solidFill>
                  <a:schemeClr val="accent2"/>
                </a:solidFill>
                <a:latin typeface="Georgia" pitchFamily="18" charset="0"/>
              </a:defRPr>
            </a:lvl2pPr>
            <a:lvl3pPr marL="1143000" indent="-228600" eaLnBrk="0" hangingPunct="0">
              <a:spcBef>
                <a:spcPts val="300"/>
              </a:spcBef>
              <a:buClr>
                <a:schemeClr val="accent1"/>
              </a:buClr>
              <a:buFont typeface="Wingdings 2" pitchFamily="18" charset="2"/>
              <a:buChar char=""/>
              <a:defRPr sz="2400">
                <a:solidFill>
                  <a:schemeClr val="accent1"/>
                </a:solidFill>
                <a:latin typeface="Georgia" pitchFamily="18" charset="0"/>
              </a:defRPr>
            </a:lvl3pPr>
            <a:lvl4pPr marL="1600200" indent="-228600" eaLnBrk="0" hangingPunct="0">
              <a:spcBef>
                <a:spcPts val="300"/>
              </a:spcBef>
              <a:buClr>
                <a:schemeClr val="accent1"/>
              </a:buClr>
              <a:buFont typeface="Wingdings 2" pitchFamily="18" charset="2"/>
              <a:buChar char=""/>
              <a:defRPr sz="2200">
                <a:solidFill>
                  <a:schemeClr val="accent1"/>
                </a:solidFill>
                <a:latin typeface="Georgia" pitchFamily="18" charset="0"/>
              </a:defRPr>
            </a:lvl4pPr>
            <a:lvl5pPr marL="2057400" indent="-228600" eaLnBrk="0" hangingPunct="0">
              <a:spcBef>
                <a:spcPts val="300"/>
              </a:spcBef>
              <a:buClr>
                <a:srgbClr val="A04DA3"/>
              </a:buClr>
              <a:buFont typeface="Georgia" pitchFamily="18" charset="0"/>
              <a:buChar char="▫"/>
              <a:defRPr sz="2000">
                <a:solidFill>
                  <a:srgbClr val="A04DA3"/>
                </a:solidFill>
                <a:latin typeface="Georgia" pitchFamily="18" charset="0"/>
              </a:defRPr>
            </a:lvl5pPr>
            <a:lvl6pPr marL="2514600" indent="-228600" eaLnBrk="0" fontAlgn="base" hangingPunct="0">
              <a:spcBef>
                <a:spcPts val="300"/>
              </a:spcBef>
              <a:spcAft>
                <a:spcPct val="0"/>
              </a:spcAft>
              <a:buClr>
                <a:srgbClr val="A04DA3"/>
              </a:buClr>
              <a:buFont typeface="Georgia" pitchFamily="18" charset="0"/>
              <a:buChar char="▫"/>
              <a:defRPr sz="2000">
                <a:solidFill>
                  <a:srgbClr val="A04DA3"/>
                </a:solidFill>
                <a:latin typeface="Georgia" pitchFamily="18" charset="0"/>
              </a:defRPr>
            </a:lvl6pPr>
            <a:lvl7pPr marL="2971800" indent="-228600" eaLnBrk="0" fontAlgn="base" hangingPunct="0">
              <a:spcBef>
                <a:spcPts val="300"/>
              </a:spcBef>
              <a:spcAft>
                <a:spcPct val="0"/>
              </a:spcAft>
              <a:buClr>
                <a:srgbClr val="A04DA3"/>
              </a:buClr>
              <a:buFont typeface="Georgia" pitchFamily="18" charset="0"/>
              <a:buChar char="▫"/>
              <a:defRPr sz="2000">
                <a:solidFill>
                  <a:srgbClr val="A04DA3"/>
                </a:solidFill>
                <a:latin typeface="Georgia" pitchFamily="18" charset="0"/>
              </a:defRPr>
            </a:lvl7pPr>
            <a:lvl8pPr marL="3429000" indent="-228600" eaLnBrk="0" fontAlgn="base" hangingPunct="0">
              <a:spcBef>
                <a:spcPts val="300"/>
              </a:spcBef>
              <a:spcAft>
                <a:spcPct val="0"/>
              </a:spcAft>
              <a:buClr>
                <a:srgbClr val="A04DA3"/>
              </a:buClr>
              <a:buFont typeface="Georgia" pitchFamily="18" charset="0"/>
              <a:buChar char="▫"/>
              <a:defRPr sz="2000">
                <a:solidFill>
                  <a:srgbClr val="A04DA3"/>
                </a:solidFill>
                <a:latin typeface="Georgia" pitchFamily="18" charset="0"/>
              </a:defRPr>
            </a:lvl8pPr>
            <a:lvl9pPr marL="3886200" indent="-228600" eaLnBrk="0" fontAlgn="base" hangingPunct="0">
              <a:spcBef>
                <a:spcPts val="300"/>
              </a:spcBef>
              <a:spcAft>
                <a:spcPct val="0"/>
              </a:spcAft>
              <a:buClr>
                <a:srgbClr val="A04DA3"/>
              </a:buClr>
              <a:buFont typeface="Georgia" pitchFamily="18" charset="0"/>
              <a:buChar char="▫"/>
              <a:defRPr sz="2000">
                <a:solidFill>
                  <a:srgbClr val="A04DA3"/>
                </a:solidFill>
                <a:latin typeface="Georgia" pitchFamily="18" charset="0"/>
              </a:defRPr>
            </a:lvl9pPr>
          </a:lstStyle>
          <a:p>
            <a:pPr eaLnBrk="1" hangingPunct="1">
              <a:spcBef>
                <a:spcPct val="0"/>
              </a:spcBef>
              <a:buClrTx/>
              <a:buFontTx/>
              <a:buNone/>
            </a:pPr>
            <a:r>
              <a:rPr lang="en-US" altLang="en-US" sz="1600" b="1">
                <a:latin typeface="Calibri" pitchFamily="34" charset="0"/>
              </a:rPr>
              <a:t>↓ in sperm count, </a:t>
            </a:r>
          </a:p>
          <a:p>
            <a:pPr eaLnBrk="1" hangingPunct="1">
              <a:spcBef>
                <a:spcPct val="0"/>
              </a:spcBef>
              <a:buClrTx/>
              <a:buFontTx/>
              <a:buNone/>
            </a:pPr>
            <a:r>
              <a:rPr lang="en-US" altLang="en-US" sz="1600" b="1">
                <a:latin typeface="Calibri" pitchFamily="34" charset="0"/>
              </a:rPr>
              <a:t>fetal malformations</a:t>
            </a:r>
          </a:p>
        </p:txBody>
      </p:sp>
    </p:spTree>
    <p:extLst>
      <p:ext uri="{BB962C8B-B14F-4D97-AF65-F5344CB8AC3E}">
        <p14:creationId xmlns:p14="http://schemas.microsoft.com/office/powerpoint/2010/main" val="336187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grpId="0" nodeType="clickEffect">
                                  <p:stCondLst>
                                    <p:cond delay="0"/>
                                  </p:stCondLst>
                                  <p:childTnLst>
                                    <p:animMotion origin="layout" path="M 4.72222E-6 0.01921 C 0.03541 -0.00741 0.07552 -0.01991 0.12083 -0.03009 C 0.13055 -0.03241 0.16128 -0.04144 0.17239 -0.04259 C 0.1901 -0.04375 0.20798 -0.04352 0.22552 -0.04375 C 0.24739 -0.04259 0.26927 -0.04283 0.29097 -0.04051 C 0.29809 -0.03982 0.30416 -0.03588 0.31093 -0.03449 C 0.31753 -0.03287 0.32482 -0.03195 0.33177 -0.03125 C 0.37569 -0.02477 0.41718 -0.01945 0.45642 -0.0007 C 0.47517 0.00856 0.49566 0.02153 0.51302 0.03287 C 0.51857 0.03634 0.52013 0.04143 0.52552 0.0456 C 0.53281 0.05208 0.5401 0.05833 0.54756 0.06481 C 0.55104 0.06782 0.55868 0.07315 0.55868 0.07338 C 0.56388 0.07963 0.57013 0.08611 0.57604 0.09282 C 0.57743 0.09444 0.57812 0.09676 0.57968 0.09815 C 0.58194 0.10116 0.58715 0.10648 0.58715 0.10671 C 0.58993 0.11412 0.59687 0.11991 0.60191 0.12662 C 0.60329 0.12893 0.60729 0.12986 0.60937 0.13148 C 0.61232 0.13426 0.61458 0.13796 0.61788 0.14028 C 0.61996 0.1419 0.62326 0.14259 0.62534 0.14444 C 0.62986 0.14815 0.63194 0.15162 0.63767 0.15393 C 0.64062 0.15787 0.64357 0.15903 0.64878 0.16018 C 0.65104 0.16157 0.65399 0.16204 0.65625 0.16366 C 0.65729 0.16435 0.65729 0.1662 0.6585 0.1662 C 0.66354 0.16805 0.67031 0.16805 0.67621 0.16805 " pathEditMode="relative" rAng="0" ptsTypes="fffffffffffffffffffffffA">
                                      <p:cBhvr>
                                        <p:cTn id="6" dur="2000" fill="hold"/>
                                        <p:tgtEl>
                                          <p:spTgt spid="17"/>
                                        </p:tgtEl>
                                        <p:attrNameLst>
                                          <p:attrName>ppt_x</p:attrName>
                                          <p:attrName>ppt_y</p:attrName>
                                        </p:attrNameLst>
                                      </p:cBhvr>
                                      <p:rCtr x="33802" y="4282"/>
                                    </p:animMotion>
                                  </p:childTnLst>
                                </p:cTn>
                              </p:par>
                            </p:childTnLst>
                          </p:cTn>
                        </p:par>
                      </p:childTnLst>
                    </p:cTn>
                  </p:par>
                  <p:par>
                    <p:cTn id="7" fill="hold">
                      <p:stCondLst>
                        <p:cond delay="indefinite"/>
                      </p:stCondLst>
                      <p:childTnLst>
                        <p:par>
                          <p:cTn id="8" fill="hold">
                            <p:stCondLst>
                              <p:cond delay="0"/>
                            </p:stCondLst>
                            <p:childTnLst>
                              <p:par>
                                <p:cTn id="9" presetID="0" presetClass="path" presetSubtype="0" accel="50000" decel="50000" fill="hold" grpId="0" nodeType="clickEffect">
                                  <p:stCondLst>
                                    <p:cond delay="0"/>
                                  </p:stCondLst>
                                  <p:childTnLst>
                                    <p:animMotion origin="layout" path="M 0 0 C 0.0026 -0.01111 -0.00105 0.00139 0.01128 -0.01504 C 0.02239 -0.02986 0.03524 -0.04027 0.04878 -0.05139 C 0.07968 -0.07708 0.1118 -0.10277 0.14756 -0.11504 C 0.17326 -0.12384 0.19965 -0.12453 0.22604 -0.12708 C 0.23628 -0.125 0.24687 -0.12476 0.25677 -0.12106 C 0.28802 -0.10926 0.29895 -0.09652 0.32031 -0.06805 C 0.32239 -0.06527 0.32534 -0.06342 0.32725 -0.06041 C 0.34357 -0.03356 0.346 0.00278 0.36684 0.02431 C 0.37118 0.02871 0.37395 0.03403 0.37951 0.03635 C 0.39027 0.04676 0.40208 0.04931 0.41475 0.05301 C 0.43142 0.05787 0.44444 0.06088 0.46232 0.06227 C 0.46927 0.06181 0.47604 0.06181 0.48281 0.06065 C 0.4868 0.05996 0.49427 0.05625 0.49427 0.05625 C 0.49826 0.05232 0.50191 0.05209 0.50659 0.05 C 0.51024 0.04514 0.51527 0.04167 0.52013 0.03959 C 0.5217 0.0375 0.52395 0.03588 0.52482 0.03334 C 0.52569 0.03149 0.52552 0.02917 0.52604 0.02732 C 0.52638 0.0257 0.5276 0.02454 0.52829 0.02292 C 0.53194 0.01297 0.53194 0.00579 0.5375 -0.00439 C 0.53871 -0.00972 0.53975 -0.01342 0.54184 -0.01805 C 0.5434 -0.02546 0.54184 -0.0331 0.54184 -0.04074 " pathEditMode="relative" ptsTypes="fffffffffffffffffffffA">
                                      <p:cBhvr>
                                        <p:cTn id="10" dur="2000" fill="hold"/>
                                        <p:tgtEl>
                                          <p:spTgt spid="18"/>
                                        </p:tgtEl>
                                        <p:attrNameLst>
                                          <p:attrName>ppt_x</p:attrName>
                                          <p:attrName>ppt_y</p:attrName>
                                        </p:attrNameLst>
                                      </p:cBhvr>
                                    </p:animMotion>
                                  </p:childTnLst>
                                </p:cTn>
                              </p:par>
                            </p:childTnLst>
                          </p:cTn>
                        </p:par>
                      </p:childTnLst>
                    </p:cTn>
                  </p:par>
                  <p:par>
                    <p:cTn id="11" fill="hold">
                      <p:stCondLst>
                        <p:cond delay="indefinite"/>
                      </p:stCondLst>
                      <p:childTnLst>
                        <p:par>
                          <p:cTn id="12" fill="hold">
                            <p:stCondLst>
                              <p:cond delay="0"/>
                            </p:stCondLst>
                            <p:childTnLst>
                              <p:par>
                                <p:cTn id="13" presetID="0" presetClass="path" presetSubtype="0" accel="50000" decel="50000" fill="hold" grpId="0" nodeType="clickEffect">
                                  <p:stCondLst>
                                    <p:cond delay="0"/>
                                  </p:stCondLst>
                                  <p:childTnLst>
                                    <p:animMotion origin="layout" path="M -3.88889E-6 -4.07407E-6 C 0.00782 0.0125 0.01615 0.02176 0.02743 0.03172 C 0.03386 0.0375 0.03924 0.04306 0.04757 0.04676 C 0.05591 0.05047 0.06424 0.05255 0.07275 0.05533 C 0.08073 0.05787 0.08698 0.06042 0.09532 0.06181 C 0.10921 0.06783 0.10313 0.06621 0.1132 0.06806 C 0.14219 0.08519 0.18247 0.07061 0.21719 0.07037 C 0.22309 0.07084 0.22934 0.07061 0.2349 0.07246 C 0.25191 0.07709 0.26719 0.0882 0.28386 0.09375 C 0.28993 0.09584 0.29671 0.09607 0.30296 0.09792 C 0.31546 0.10139 0.32969 0.10811 0.34098 0.11389 C 0.35 0.11852 0.35556 0.12639 0.36493 0.12987 C 0.37309 0.13727 0.36927 0.13473 0.3757 0.13866 C 0.38455 0.15 0.38664 0.16459 0.39358 0.17686 C 0.3948 0.18241 0.39723 0.18774 0.39723 0.19329 " pathEditMode="relative" rAng="0" ptsTypes="ffffffffffffffA">
                                      <p:cBhvr>
                                        <p:cTn id="14" dur="2000" fill="hold"/>
                                        <p:tgtEl>
                                          <p:spTgt spid="19"/>
                                        </p:tgtEl>
                                        <p:attrNameLst>
                                          <p:attrName>ppt_x</p:attrName>
                                          <p:attrName>ppt_y</p:attrName>
                                        </p:attrNameLst>
                                      </p:cBhvr>
                                      <p:rCtr x="19861" y="9653"/>
                                    </p:animMotion>
                                  </p:childTnLst>
                                </p:cTn>
                              </p:par>
                            </p:childTnLst>
                          </p:cTn>
                        </p:par>
                      </p:childTnLst>
                    </p:cTn>
                  </p:par>
                  <p:par>
                    <p:cTn id="15" fill="hold">
                      <p:stCondLst>
                        <p:cond delay="indefinite"/>
                      </p:stCondLst>
                      <p:childTnLst>
                        <p:par>
                          <p:cTn id="16" fill="hold">
                            <p:stCondLst>
                              <p:cond delay="0"/>
                            </p:stCondLst>
                            <p:childTnLst>
                              <p:par>
                                <p:cTn id="17" presetID="0" presetClass="path" presetSubtype="0" accel="50000" decel="50000" fill="hold" grpId="0" nodeType="clickEffect">
                                  <p:stCondLst>
                                    <p:cond delay="0"/>
                                  </p:stCondLst>
                                  <p:childTnLst>
                                    <p:animMotion origin="layout" path="M 0.03091 0.11922 C 0.05782 0.13334 0.08993 0.11204 0.11754 0.10973 C 0.23004 0.1007 0.11563 0.11991 0.26806 0.0919 C 0.41025 0.06528 0.554 0.04445 0.69358 -3.33333E-6 C 0.68768 -0.0074 0.68195 -0.01713 0.67622 -0.02314 C 0.67518 -0.025 0.67327 -0.02477 0.67205 -0.02592 C 0.66927 -0.02893 0.66736 -0.03102 0.66493 -0.03379 C 0.66354 -0.03541 0.66129 -0.03472 0.65955 -0.03588 C 0.65677 -0.03865 0.65365 -0.04166 0.65139 -0.04467 C 0.65052 -0.04629 0.64723 -0.04977 0.64705 -0.0493 C 0.64358 -0.05694 0.63993 -0.06504 0.63403 -0.06759 C 0.63004 -0.07176 0.62726 -0.07176 0.62414 -0.07685 C 0.6257 -0.08055 0.62674 -0.08333 0.62795 -0.08727 " pathEditMode="relative" rAng="-1149337" ptsTypes="ffffffffffffA">
                                      <p:cBhvr>
                                        <p:cTn id="18" dur="2000" fill="hold"/>
                                        <p:tgtEl>
                                          <p:spTgt spid="20"/>
                                        </p:tgtEl>
                                        <p:attrNameLst>
                                          <p:attrName>ppt_x</p:attrName>
                                          <p:attrName>ppt_y</p:attrName>
                                        </p:attrNameLst>
                                      </p:cBhvr>
                                      <p:rCtr x="33125" y="-5949"/>
                                    </p:animMotion>
                                  </p:childTnLst>
                                </p:cTn>
                              </p:par>
                            </p:childTnLst>
                          </p:cTn>
                        </p:par>
                      </p:childTnLst>
                    </p:cTn>
                  </p:par>
                  <p:par>
                    <p:cTn id="19" fill="hold">
                      <p:stCondLst>
                        <p:cond delay="indefinite"/>
                      </p:stCondLst>
                      <p:childTnLst>
                        <p:par>
                          <p:cTn id="20" fill="hold">
                            <p:stCondLst>
                              <p:cond delay="0"/>
                            </p:stCondLst>
                            <p:childTnLst>
                              <p:par>
                                <p:cTn id="21" presetID="0" presetClass="path" presetSubtype="0" accel="50000" decel="50000" fill="hold" grpId="0" nodeType="clickEffect">
                                  <p:stCondLst>
                                    <p:cond delay="0"/>
                                  </p:stCondLst>
                                  <p:childTnLst>
                                    <p:animMotion origin="layout" path="M -1.94444E-6 1.11111E-6 C 0.01024 -0.02061 0.02118 -0.03727 0.0342 -0.05463 C 0.04132 -0.06412 0.05347 -0.06713 0.0625 -0.0713 C 0.07604 -0.07732 0.08941 -0.08496 0.10347 -0.08959 C 0.11163 -0.09236 0.12014 -0.09329 0.12847 -0.09561 C 0.14132 -0.09514 0.15434 -0.09561 0.16719 -0.09399 C 0.16996 -0.09352 0.17239 -0.09074 0.175 -0.08959 C 0.17986 -0.08727 0.18975 -0.08334 0.18975 -0.08334 C 0.19583 -0.08658 0.20121 -0.0926 0.20677 -0.09561 C 0.21337 -0.09885 0.22048 -0.09792 0.22725 -0.1 C 0.23455 -0.10209 0.24149 -0.10463 0.24896 -0.10625 C 0.25625 -0.10926 0.26267 -0.10973 0.27048 -0.11065 C 0.28368 -0.11019 0.29705 -0.11111 0.31024 -0.10926 C 0.31215 -0.10903 0.31944 -0.10139 0.3217 -0.1 C 0.3276 -0.09607 0.33455 -0.09213 0.34097 -0.08959 C 0.34635 -0.08519 0.35017 -0.0801 0.35573 -0.07593 C 0.35903 -0.07014 0.36267 -0.06736 0.36475 -0.06065 C 0.36562 -0.05764 0.36719 -0.05162 0.36719 -0.05162 " pathEditMode="relative" ptsTypes="fffffffffffffffffA">
                                      <p:cBhvr>
                                        <p:cTn id="22" dur="2000" fill="hold"/>
                                        <p:tgtEl>
                                          <p:spTgt spid="21"/>
                                        </p:tgtEl>
                                        <p:attrNameLst>
                                          <p:attrName>ppt_x</p:attrName>
                                          <p:attrName>ppt_y</p:attrName>
                                        </p:attrNameLst>
                                      </p:cBhvr>
                                    </p:animMotion>
                                  </p:childTnLst>
                                </p:cTn>
                              </p:par>
                            </p:childTnLst>
                          </p:cTn>
                        </p:par>
                      </p:childTnLst>
                    </p:cTn>
                  </p:par>
                  <p:par>
                    <p:cTn id="23" fill="hold">
                      <p:stCondLst>
                        <p:cond delay="indefinite"/>
                      </p:stCondLst>
                      <p:childTnLst>
                        <p:par>
                          <p:cTn id="24" fill="hold">
                            <p:stCondLst>
                              <p:cond delay="0"/>
                            </p:stCondLst>
                            <p:childTnLst>
                              <p:par>
                                <p:cTn id="25" presetID="0" presetClass="path" presetSubtype="0" accel="50000" decel="50000" fill="hold" grpId="0" nodeType="clickEffect">
                                  <p:stCondLst>
                                    <p:cond delay="0"/>
                                  </p:stCondLst>
                                  <p:childTnLst>
                                    <p:animMotion origin="layout" path="M 3.05556E-6 -0.02453 C 0.05677 0.03264 0.16284 0.07477 0.22795 0.0875 C 0.40382 0.12107 0.58368 0.12824 0.76128 0.13218 C 0.80225 0.13588 0.8434 0.1463 0.88437 0.14236 C 0.89149 0.14213 0.87448 0.13079 0.86996 0.12431 C 0.86649 0.11829 0.86284 0.1125 0.85972 0.10625 C 0.84166 0.07107 0.82309 0.01922 0.78715 0.01204 C 0.78524 0.01042 0.78333 0.00926 0.78212 0.00695 C 0.7809 0.00556 0.78055 0.00347 0.77934 0.00209 C 0.76788 -0.00972 0.75052 -0.01157 0.73663 -0.01805 C 0.72066 -0.025 0.71024 -0.04236 0.69097 -0.04236 " pathEditMode="relative" rAng="0" ptsTypes="ffffffffffA">
                                      <p:cBhvr>
                                        <p:cTn id="26" dur="2000" fill="hold"/>
                                        <p:tgtEl>
                                          <p:spTgt spid="22"/>
                                        </p:tgtEl>
                                        <p:attrNameLst>
                                          <p:attrName>ppt_x</p:attrName>
                                          <p:attrName>ppt_y</p:attrName>
                                        </p:attrNameLst>
                                      </p:cBhvr>
                                      <p:rCtr x="44566" y="7639"/>
                                    </p:animMotion>
                                  </p:childTnLst>
                                </p:cTn>
                              </p:par>
                            </p:childTnLst>
                          </p:cTn>
                        </p:par>
                      </p:childTnLst>
                    </p:cTn>
                  </p:par>
                  <p:par>
                    <p:cTn id="27" fill="hold">
                      <p:stCondLst>
                        <p:cond delay="indefinite"/>
                      </p:stCondLst>
                      <p:childTnLst>
                        <p:par>
                          <p:cTn id="28" fill="hold">
                            <p:stCondLst>
                              <p:cond delay="0"/>
                            </p:stCondLst>
                            <p:childTnLst>
                              <p:par>
                                <p:cTn id="29" presetID="0" presetClass="path" presetSubtype="0" accel="50000" decel="50000" fill="hold" grpId="0" nodeType="clickEffect">
                                  <p:stCondLst>
                                    <p:cond delay="0"/>
                                  </p:stCondLst>
                                  <p:childTnLst>
                                    <p:animMotion origin="layout" path="M 1.94444E-6 -3.7037E-6 C 0.00625 -0.03055 0.01962 -0.05578 0.03368 -0.0824 C 0.03854 -0.09236 0.04219 -0.09884 0.05139 -0.10393 C 0.05903 -0.11296 0.05104 -0.10509 0.06354 -0.10995 C 0.07361 -0.11365 0.08298 -0.11898 0.0934 -0.12245 C 0.11337 -0.12129 0.13333 -0.12106 0.1533 -0.11898 C 0.15972 -0.11851 0.17239 -0.1162 0.17239 -0.11597 C 0.17517 -0.11458 0.17847 -0.11273 0.18194 -0.11157 C 0.18767 -0.10995 0.19392 -0.11064 0.1993 -0.10879 C 0.20243 -0.1074 0.20469 -0.10393 0.20764 -0.10254 C 0.20989 -0.10139 0.21302 -0.10139 0.21614 -0.10092 C 0.22326 -0.09814 0.23125 -0.09444 0.23871 -0.09166 C 0.25816 -0.09282 0.26649 -0.09351 0.28246 -0.09606 C 0.29618 -0.10139 0.30798 -0.11018 0.32187 -0.1162 C 0.32864 -0.11875 0.33923 -0.12083 0.34496 -0.12546 C 0.34809 -0.12801 0.35156 -0.12963 0.35434 -0.13264 C 0.35694 -0.13588 0.35833 -0.13981 0.36111 -0.14189 C 0.36528 -0.14537 0.37031 -0.14722 0.375 -0.14953 C 0.38437 -0.15486 0.38941 -0.16273 0.39896 -0.1662 C 0.40486 -0.17245 0.41041 -0.17592 0.41545 -0.18287 C 0.4184 -0.19305 0.41476 -0.18194 0.42083 -0.19189 C 0.42361 -0.19652 0.42587 -0.20277 0.42795 -0.2074 C 0.43246 -0.24745 0.425 -0.26851 0.41406 -0.30324 C 0.41285 -0.32176 0.40868 -0.34861 0.40868 -0.36805 " pathEditMode="relative" rAng="0" ptsTypes="fffffffffffffffffffffffA">
                                      <p:cBhvr>
                                        <p:cTn id="30" dur="2000" fill="hold"/>
                                        <p:tgtEl>
                                          <p:spTgt spid="23"/>
                                        </p:tgtEl>
                                        <p:attrNameLst>
                                          <p:attrName>ppt_x</p:attrName>
                                          <p:attrName>ppt_y</p:attrName>
                                        </p:attrNameLst>
                                      </p:cBhvr>
                                      <p:rCtr x="21615" y="-18403"/>
                                    </p:animMotion>
                                  </p:childTnLst>
                                </p:cTn>
                              </p:par>
                            </p:childTnLst>
                          </p:cTn>
                        </p:par>
                      </p:childTnLst>
                    </p:cTn>
                  </p:par>
                  <p:par>
                    <p:cTn id="31" fill="hold">
                      <p:stCondLst>
                        <p:cond delay="indefinite"/>
                      </p:stCondLst>
                      <p:childTnLst>
                        <p:par>
                          <p:cTn id="32" fill="hold">
                            <p:stCondLst>
                              <p:cond delay="0"/>
                            </p:stCondLst>
                            <p:childTnLst>
                              <p:par>
                                <p:cTn id="33" presetID="0" presetClass="path" presetSubtype="0" accel="50000" decel="50000" fill="hold" grpId="0" nodeType="clickEffect">
                                  <p:stCondLst>
                                    <p:cond delay="0"/>
                                  </p:stCondLst>
                                  <p:childTnLst>
                                    <p:animMotion origin="layout" path="M 2.77778E-7 7.40741E-7 C 0.02517 0.01458 0.0559 0.01412 0.08333 0.0162 C 0.09375 0.01829 0.10469 0.01852 0.11476 0.02268 C 0.1184 0.02407 0.12118 0.02685 0.12517 0.02824 C 0.13976 0.03241 0.15434 0.03449 0.16927 0.03611 C 0.17639 0.03796 0.18108 0.03912 0.18889 0.04028 C 0.20851 0.04537 0.23333 0.0456 0.25399 0.0493 C 0.26233 0.05255 0.27083 0.0544 0.27951 0.05625 C 0.33889 0.05162 0.39618 0.04282 0.45556 0.04143 C 0.46198 0.03588 0.46684 0.03495 0.47413 0.03079 C 0.48212 0.02639 0.48663 0.01944 0.49514 0.0162 C 0.49687 0.01042 0.49878 0.01227 0.50191 0.00787 C 0.50729 0.00046 0.5059 0.00255 0.51007 -0.00532 C 0.51128 -0.01042 0.51354 -0.01505 0.51476 -0.02014 C 0.51667 -0.02824 0.51719 -0.03634 0.52066 -0.04421 C 0.52014 -0.05532 0.51979 -0.06644 0.51927 -0.07755 C 0.51875 -0.08866 0.51597 -0.09954 0.51597 -0.11088 L 0.51476 -0.10301 " pathEditMode="relative" rAng="0" ptsTypes="ffffffffffffffffAA">
                                      <p:cBhvr>
                                        <p:cTn id="34" dur="2000" fill="hold"/>
                                        <p:tgtEl>
                                          <p:spTgt spid="24"/>
                                        </p:tgtEl>
                                        <p:attrNameLst>
                                          <p:attrName>ppt_x</p:attrName>
                                          <p:attrName>ppt_y</p:attrName>
                                        </p:attrNameLst>
                                      </p:cBhvr>
                                      <p:rCtr x="26024" y="-2731"/>
                                    </p:animMotion>
                                  </p:childTnLst>
                                </p:cTn>
                              </p:par>
                            </p:childTnLst>
                          </p:cTn>
                        </p:par>
                      </p:childTnLst>
                    </p:cTn>
                  </p:par>
                  <p:par>
                    <p:cTn id="35" fill="hold">
                      <p:stCondLst>
                        <p:cond delay="indefinite"/>
                      </p:stCondLst>
                      <p:childTnLst>
                        <p:par>
                          <p:cTn id="36" fill="hold">
                            <p:stCondLst>
                              <p:cond delay="0"/>
                            </p:stCondLst>
                            <p:childTnLst>
                              <p:par>
                                <p:cTn id="37" presetID="1" presetClass="emph" presetSubtype="2" fill="hold" nodeType="clickEffect">
                                  <p:stCondLst>
                                    <p:cond delay="0"/>
                                  </p:stCondLst>
                                  <p:childTnLst>
                                    <p:animClr clrSpc="rgb" dir="cw">
                                      <p:cBhvr>
                                        <p:cTn id="38" dur="2000" fill="hold"/>
                                        <p:tgtEl>
                                          <p:spTgt spid="23"/>
                                        </p:tgtEl>
                                        <p:attrNameLst>
                                          <p:attrName>fillcolor</p:attrName>
                                        </p:attrNameLst>
                                      </p:cBhvr>
                                      <p:to>
                                        <a:schemeClr val="accent2"/>
                                      </p:to>
                                    </p:animClr>
                                    <p:set>
                                      <p:cBhvr>
                                        <p:cTn id="39" dur="2000" fill="hold"/>
                                        <p:tgtEl>
                                          <p:spTgt spid="23"/>
                                        </p:tgtEl>
                                        <p:attrNameLst>
                                          <p:attrName>fill.type</p:attrName>
                                        </p:attrNameLst>
                                      </p:cBhvr>
                                      <p:to>
                                        <p:strVal val="solid"/>
                                      </p:to>
                                    </p:set>
                                    <p:set>
                                      <p:cBhvr>
                                        <p:cTn id="40" dur="2000" fill="hold"/>
                                        <p:tgtEl>
                                          <p:spTgt spid="23"/>
                                        </p:tgtEl>
                                        <p:attrNameLst>
                                          <p:attrName>fill.on</p:attrName>
                                        </p:attrNameLst>
                                      </p:cBhvr>
                                      <p:to>
                                        <p:strVal val="true"/>
                                      </p:to>
                                    </p:set>
                                  </p:childTnLst>
                                </p:cTn>
                              </p:par>
                            </p:childTnLst>
                          </p:cTn>
                        </p:par>
                      </p:childTnLst>
                    </p:cTn>
                  </p:par>
                  <p:par>
                    <p:cTn id="41" fill="hold">
                      <p:stCondLst>
                        <p:cond delay="indefinite"/>
                      </p:stCondLst>
                      <p:childTnLst>
                        <p:par>
                          <p:cTn id="42" fill="hold">
                            <p:stCondLst>
                              <p:cond delay="0"/>
                            </p:stCondLst>
                            <p:childTnLst>
                              <p:par>
                                <p:cTn id="43" presetID="1" presetClass="emph" presetSubtype="2" fill="hold" nodeType="clickEffect">
                                  <p:stCondLst>
                                    <p:cond delay="0"/>
                                  </p:stCondLst>
                                  <p:childTnLst>
                                    <p:animClr clrSpc="rgb" dir="cw">
                                      <p:cBhvr>
                                        <p:cTn id="44" dur="2000" fill="hold"/>
                                        <p:tgtEl>
                                          <p:spTgt spid="18"/>
                                        </p:tgtEl>
                                        <p:attrNameLst>
                                          <p:attrName>fillcolor</p:attrName>
                                        </p:attrNameLst>
                                      </p:cBhvr>
                                      <p:to>
                                        <a:schemeClr val="accent2"/>
                                      </p:to>
                                    </p:animClr>
                                    <p:set>
                                      <p:cBhvr>
                                        <p:cTn id="45" dur="2000" fill="hold"/>
                                        <p:tgtEl>
                                          <p:spTgt spid="18"/>
                                        </p:tgtEl>
                                        <p:attrNameLst>
                                          <p:attrName>fill.type</p:attrName>
                                        </p:attrNameLst>
                                      </p:cBhvr>
                                      <p:to>
                                        <p:strVal val="solid"/>
                                      </p:to>
                                    </p:set>
                                    <p:set>
                                      <p:cBhvr>
                                        <p:cTn id="46" dur="2000" fill="hold"/>
                                        <p:tgtEl>
                                          <p:spTgt spid="18"/>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P spid="19" grpId="0"/>
      <p:bldP spid="20" grpId="0"/>
      <p:bldP spid="21" grpId="0"/>
      <p:bldP spid="22" grpId="0"/>
      <p:bldP spid="23" grpId="0"/>
      <p:bldP spid="24"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Oval 57"/>
          <p:cNvSpPr/>
          <p:nvPr/>
        </p:nvSpPr>
        <p:spPr>
          <a:xfrm>
            <a:off x="4484782" y="1864562"/>
            <a:ext cx="3807069" cy="380706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lvl="1">
              <a:spcBef>
                <a:spcPct val="0"/>
              </a:spcBef>
              <a:buSzPct val="25000"/>
            </a:pPr>
            <a:r>
              <a:rPr lang="en-US" altLang="en-US" sz="1600" b="1" dirty="0">
                <a:solidFill>
                  <a:srgbClr val="FF0000"/>
                </a:solidFill>
              </a:rPr>
              <a:t>Harmful</a:t>
            </a:r>
            <a:r>
              <a:rPr lang="en-US" altLang="en-US" sz="1600" b="1" dirty="0">
                <a:solidFill>
                  <a:schemeClr val="tx1">
                    <a:lumMod val="75000"/>
                    <a:lumOff val="25000"/>
                  </a:schemeClr>
                </a:solidFill>
              </a:rPr>
              <a:t> effects of marijuana include:</a:t>
            </a:r>
          </a:p>
          <a:p>
            <a:pPr marL="0" lvl="1">
              <a:spcBef>
                <a:spcPct val="0"/>
              </a:spcBef>
              <a:buSzPct val="25000"/>
            </a:pPr>
            <a:r>
              <a:rPr lang="en-US" altLang="en-US" sz="1600" b="1" dirty="0">
                <a:solidFill>
                  <a:schemeClr val="tx1">
                    <a:lumMod val="75000"/>
                    <a:lumOff val="25000"/>
                  </a:schemeClr>
                </a:solidFill>
              </a:rPr>
              <a:t>5x higher risk of having a heart attack immediately after using marijuana, increased bleeding risk, lowered blood pressure, altered blood sugar level </a:t>
            </a:r>
          </a:p>
          <a:p>
            <a:pPr marL="0" lvl="1">
              <a:spcBef>
                <a:spcPct val="0"/>
              </a:spcBef>
              <a:buSzPct val="25000"/>
            </a:pPr>
            <a:r>
              <a:rPr lang="en-US" altLang="en-US" sz="1600" b="1" dirty="0">
                <a:solidFill>
                  <a:schemeClr val="tx1">
                    <a:lumMod val="75000"/>
                    <a:lumOff val="25000"/>
                  </a:schemeClr>
                </a:solidFill>
              </a:rPr>
              <a:t> </a:t>
            </a:r>
          </a:p>
        </p:txBody>
      </p:sp>
      <p:sp>
        <p:nvSpPr>
          <p:cNvPr id="57" name="Oval 56"/>
          <p:cNvSpPr/>
          <p:nvPr/>
        </p:nvSpPr>
        <p:spPr>
          <a:xfrm>
            <a:off x="759942" y="1879381"/>
            <a:ext cx="3807069" cy="380706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
                <a:schemeClr val="accent3"/>
              </a:buClr>
              <a:defRPr/>
            </a:pPr>
            <a:r>
              <a:rPr lang="en-US" sz="1600" b="1" dirty="0">
                <a:solidFill>
                  <a:srgbClr val="FF0000"/>
                </a:solidFill>
              </a:rPr>
              <a:t>Short term </a:t>
            </a:r>
            <a:r>
              <a:rPr lang="en-US" sz="1600" b="1" dirty="0">
                <a:solidFill>
                  <a:schemeClr val="tx1">
                    <a:lumMod val="75000"/>
                    <a:lumOff val="25000"/>
                  </a:schemeClr>
                </a:solidFill>
              </a:rPr>
              <a:t>effects of marijuana include:</a:t>
            </a:r>
          </a:p>
          <a:p>
            <a:pPr algn="ctr">
              <a:buClr>
                <a:schemeClr val="accent3"/>
              </a:buClr>
              <a:defRPr/>
            </a:pPr>
            <a:r>
              <a:rPr lang="en-US" sz="1600" b="1" dirty="0">
                <a:solidFill>
                  <a:schemeClr val="tx1">
                    <a:lumMod val="75000"/>
                    <a:lumOff val="25000"/>
                  </a:schemeClr>
                </a:solidFill>
              </a:rPr>
              <a:t>dizziness, shallow breathing, red eyes and dilated pupils, dry mouth, increased appetite, slowed reaction time</a:t>
            </a:r>
          </a:p>
        </p:txBody>
      </p:sp>
      <p:grpSp>
        <p:nvGrpSpPr>
          <p:cNvPr id="53" name="Group 52"/>
          <p:cNvGrpSpPr/>
          <p:nvPr/>
        </p:nvGrpSpPr>
        <p:grpSpPr>
          <a:xfrm>
            <a:off x="97706" y="1912150"/>
            <a:ext cx="1164734" cy="4051652"/>
            <a:chOff x="922590" y="693631"/>
            <a:chExt cx="1706573" cy="5936494"/>
          </a:xfrm>
        </p:grpSpPr>
        <p:sp>
          <p:nvSpPr>
            <p:cNvPr id="52" name="Oval 51"/>
            <p:cNvSpPr/>
            <p:nvPr/>
          </p:nvSpPr>
          <p:spPr>
            <a:xfrm>
              <a:off x="922590" y="6006249"/>
              <a:ext cx="1706573" cy="623876"/>
            </a:xfrm>
            <a:prstGeom prst="ellipse">
              <a:avLst/>
            </a:prstGeom>
            <a:solidFill>
              <a:schemeClr val="tx1">
                <a:lumMod val="65000"/>
                <a:lumOff val="35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4" name="Group 4"/>
            <p:cNvGrpSpPr>
              <a:grpSpLocks noChangeAspect="1"/>
            </p:cNvGrpSpPr>
            <p:nvPr/>
          </p:nvGrpSpPr>
          <p:grpSpPr bwMode="auto">
            <a:xfrm>
              <a:off x="968531" y="693631"/>
              <a:ext cx="1622722" cy="5733629"/>
              <a:chOff x="1364" y="1710"/>
              <a:chExt cx="720" cy="2544"/>
            </a:xfrm>
          </p:grpSpPr>
          <p:sp>
            <p:nvSpPr>
              <p:cNvPr id="5" name="Freeform 5"/>
              <p:cNvSpPr>
                <a:spLocks/>
              </p:cNvSpPr>
              <p:nvPr/>
            </p:nvSpPr>
            <p:spPr bwMode="auto">
              <a:xfrm>
                <a:off x="1760" y="4082"/>
                <a:ext cx="226" cy="170"/>
              </a:xfrm>
              <a:custGeom>
                <a:avLst/>
                <a:gdLst>
                  <a:gd name="T0" fmla="*/ 12 w 226"/>
                  <a:gd name="T1" fmla="*/ 30 h 170"/>
                  <a:gd name="T2" fmla="*/ 12 w 226"/>
                  <a:gd name="T3" fmla="*/ 30 h 170"/>
                  <a:gd name="T4" fmla="*/ 6 w 226"/>
                  <a:gd name="T5" fmla="*/ 36 h 170"/>
                  <a:gd name="T6" fmla="*/ 4 w 226"/>
                  <a:gd name="T7" fmla="*/ 42 h 170"/>
                  <a:gd name="T8" fmla="*/ 0 w 226"/>
                  <a:gd name="T9" fmla="*/ 54 h 170"/>
                  <a:gd name="T10" fmla="*/ 0 w 226"/>
                  <a:gd name="T11" fmla="*/ 54 h 170"/>
                  <a:gd name="T12" fmla="*/ 0 w 226"/>
                  <a:gd name="T13" fmla="*/ 62 h 170"/>
                  <a:gd name="T14" fmla="*/ 2 w 226"/>
                  <a:gd name="T15" fmla="*/ 70 h 170"/>
                  <a:gd name="T16" fmla="*/ 8 w 226"/>
                  <a:gd name="T17" fmla="*/ 76 h 170"/>
                  <a:gd name="T18" fmla="*/ 14 w 226"/>
                  <a:gd name="T19" fmla="*/ 80 h 170"/>
                  <a:gd name="T20" fmla="*/ 14 w 226"/>
                  <a:gd name="T21" fmla="*/ 80 h 170"/>
                  <a:gd name="T22" fmla="*/ 42 w 226"/>
                  <a:gd name="T23" fmla="*/ 90 h 170"/>
                  <a:gd name="T24" fmla="*/ 58 w 226"/>
                  <a:gd name="T25" fmla="*/ 98 h 170"/>
                  <a:gd name="T26" fmla="*/ 64 w 226"/>
                  <a:gd name="T27" fmla="*/ 102 h 170"/>
                  <a:gd name="T28" fmla="*/ 70 w 226"/>
                  <a:gd name="T29" fmla="*/ 106 h 170"/>
                  <a:gd name="T30" fmla="*/ 70 w 226"/>
                  <a:gd name="T31" fmla="*/ 106 h 170"/>
                  <a:gd name="T32" fmla="*/ 82 w 226"/>
                  <a:gd name="T33" fmla="*/ 120 h 170"/>
                  <a:gd name="T34" fmla="*/ 98 w 226"/>
                  <a:gd name="T35" fmla="*/ 136 h 170"/>
                  <a:gd name="T36" fmla="*/ 114 w 226"/>
                  <a:gd name="T37" fmla="*/ 150 h 170"/>
                  <a:gd name="T38" fmla="*/ 122 w 226"/>
                  <a:gd name="T39" fmla="*/ 154 h 170"/>
                  <a:gd name="T40" fmla="*/ 130 w 226"/>
                  <a:gd name="T41" fmla="*/ 158 h 170"/>
                  <a:gd name="T42" fmla="*/ 130 w 226"/>
                  <a:gd name="T43" fmla="*/ 158 h 170"/>
                  <a:gd name="T44" fmla="*/ 148 w 226"/>
                  <a:gd name="T45" fmla="*/ 164 h 170"/>
                  <a:gd name="T46" fmla="*/ 166 w 226"/>
                  <a:gd name="T47" fmla="*/ 168 h 170"/>
                  <a:gd name="T48" fmla="*/ 184 w 226"/>
                  <a:gd name="T49" fmla="*/ 170 h 170"/>
                  <a:gd name="T50" fmla="*/ 196 w 226"/>
                  <a:gd name="T51" fmla="*/ 168 h 170"/>
                  <a:gd name="T52" fmla="*/ 196 w 226"/>
                  <a:gd name="T53" fmla="*/ 168 h 170"/>
                  <a:gd name="T54" fmla="*/ 214 w 226"/>
                  <a:gd name="T55" fmla="*/ 162 h 170"/>
                  <a:gd name="T56" fmla="*/ 222 w 226"/>
                  <a:gd name="T57" fmla="*/ 156 h 170"/>
                  <a:gd name="T58" fmla="*/ 226 w 226"/>
                  <a:gd name="T59" fmla="*/ 150 h 170"/>
                  <a:gd name="T60" fmla="*/ 226 w 226"/>
                  <a:gd name="T61" fmla="*/ 150 h 170"/>
                  <a:gd name="T62" fmla="*/ 226 w 226"/>
                  <a:gd name="T63" fmla="*/ 146 h 170"/>
                  <a:gd name="T64" fmla="*/ 224 w 226"/>
                  <a:gd name="T65" fmla="*/ 138 h 170"/>
                  <a:gd name="T66" fmla="*/ 214 w 226"/>
                  <a:gd name="T67" fmla="*/ 122 h 170"/>
                  <a:gd name="T68" fmla="*/ 192 w 226"/>
                  <a:gd name="T69" fmla="*/ 92 h 170"/>
                  <a:gd name="T70" fmla="*/ 192 w 226"/>
                  <a:gd name="T71" fmla="*/ 92 h 170"/>
                  <a:gd name="T72" fmla="*/ 160 w 226"/>
                  <a:gd name="T73" fmla="*/ 50 h 170"/>
                  <a:gd name="T74" fmla="*/ 124 w 226"/>
                  <a:gd name="T75" fmla="*/ 4 h 170"/>
                  <a:gd name="T76" fmla="*/ 124 w 226"/>
                  <a:gd name="T77" fmla="*/ 4 h 170"/>
                  <a:gd name="T78" fmla="*/ 120 w 226"/>
                  <a:gd name="T79" fmla="*/ 0 h 170"/>
                  <a:gd name="T80" fmla="*/ 116 w 226"/>
                  <a:gd name="T81" fmla="*/ 0 h 170"/>
                  <a:gd name="T82" fmla="*/ 102 w 226"/>
                  <a:gd name="T83" fmla="*/ 0 h 170"/>
                  <a:gd name="T84" fmla="*/ 82 w 226"/>
                  <a:gd name="T85" fmla="*/ 4 h 170"/>
                  <a:gd name="T86" fmla="*/ 62 w 226"/>
                  <a:gd name="T87" fmla="*/ 10 h 170"/>
                  <a:gd name="T88" fmla="*/ 28 w 226"/>
                  <a:gd name="T89" fmla="*/ 24 h 170"/>
                  <a:gd name="T90" fmla="*/ 12 w 226"/>
                  <a:gd name="T91" fmla="*/ 30 h 170"/>
                  <a:gd name="T92" fmla="*/ 12 w 226"/>
                  <a:gd name="T93" fmla="*/ 3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6" h="170">
                    <a:moveTo>
                      <a:pt x="12" y="30"/>
                    </a:moveTo>
                    <a:lnTo>
                      <a:pt x="12" y="30"/>
                    </a:lnTo>
                    <a:lnTo>
                      <a:pt x="6" y="36"/>
                    </a:lnTo>
                    <a:lnTo>
                      <a:pt x="4" y="42"/>
                    </a:lnTo>
                    <a:lnTo>
                      <a:pt x="0" y="54"/>
                    </a:lnTo>
                    <a:lnTo>
                      <a:pt x="0" y="54"/>
                    </a:lnTo>
                    <a:lnTo>
                      <a:pt x="0" y="62"/>
                    </a:lnTo>
                    <a:lnTo>
                      <a:pt x="2" y="70"/>
                    </a:lnTo>
                    <a:lnTo>
                      <a:pt x="8" y="76"/>
                    </a:lnTo>
                    <a:lnTo>
                      <a:pt x="14" y="80"/>
                    </a:lnTo>
                    <a:lnTo>
                      <a:pt x="14" y="80"/>
                    </a:lnTo>
                    <a:lnTo>
                      <a:pt x="42" y="90"/>
                    </a:lnTo>
                    <a:lnTo>
                      <a:pt x="58" y="98"/>
                    </a:lnTo>
                    <a:lnTo>
                      <a:pt x="64" y="102"/>
                    </a:lnTo>
                    <a:lnTo>
                      <a:pt x="70" y="106"/>
                    </a:lnTo>
                    <a:lnTo>
                      <a:pt x="70" y="106"/>
                    </a:lnTo>
                    <a:lnTo>
                      <a:pt x="82" y="120"/>
                    </a:lnTo>
                    <a:lnTo>
                      <a:pt x="98" y="136"/>
                    </a:lnTo>
                    <a:lnTo>
                      <a:pt x="114" y="150"/>
                    </a:lnTo>
                    <a:lnTo>
                      <a:pt x="122" y="154"/>
                    </a:lnTo>
                    <a:lnTo>
                      <a:pt x="130" y="158"/>
                    </a:lnTo>
                    <a:lnTo>
                      <a:pt x="130" y="158"/>
                    </a:lnTo>
                    <a:lnTo>
                      <a:pt x="148" y="164"/>
                    </a:lnTo>
                    <a:lnTo>
                      <a:pt x="166" y="168"/>
                    </a:lnTo>
                    <a:lnTo>
                      <a:pt x="184" y="170"/>
                    </a:lnTo>
                    <a:lnTo>
                      <a:pt x="196" y="168"/>
                    </a:lnTo>
                    <a:lnTo>
                      <a:pt x="196" y="168"/>
                    </a:lnTo>
                    <a:lnTo>
                      <a:pt x="214" y="162"/>
                    </a:lnTo>
                    <a:lnTo>
                      <a:pt x="222" y="156"/>
                    </a:lnTo>
                    <a:lnTo>
                      <a:pt x="226" y="150"/>
                    </a:lnTo>
                    <a:lnTo>
                      <a:pt x="226" y="150"/>
                    </a:lnTo>
                    <a:lnTo>
                      <a:pt x="226" y="146"/>
                    </a:lnTo>
                    <a:lnTo>
                      <a:pt x="224" y="138"/>
                    </a:lnTo>
                    <a:lnTo>
                      <a:pt x="214" y="122"/>
                    </a:lnTo>
                    <a:lnTo>
                      <a:pt x="192" y="92"/>
                    </a:lnTo>
                    <a:lnTo>
                      <a:pt x="192" y="92"/>
                    </a:lnTo>
                    <a:lnTo>
                      <a:pt x="160" y="50"/>
                    </a:lnTo>
                    <a:lnTo>
                      <a:pt x="124" y="4"/>
                    </a:lnTo>
                    <a:lnTo>
                      <a:pt x="124" y="4"/>
                    </a:lnTo>
                    <a:lnTo>
                      <a:pt x="120" y="0"/>
                    </a:lnTo>
                    <a:lnTo>
                      <a:pt x="116" y="0"/>
                    </a:lnTo>
                    <a:lnTo>
                      <a:pt x="102" y="0"/>
                    </a:lnTo>
                    <a:lnTo>
                      <a:pt x="82" y="4"/>
                    </a:lnTo>
                    <a:lnTo>
                      <a:pt x="62" y="10"/>
                    </a:lnTo>
                    <a:lnTo>
                      <a:pt x="28" y="24"/>
                    </a:lnTo>
                    <a:lnTo>
                      <a:pt x="12" y="30"/>
                    </a:lnTo>
                    <a:lnTo>
                      <a:pt x="12" y="3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 name="Freeform 6"/>
              <p:cNvSpPr>
                <a:spLocks/>
              </p:cNvSpPr>
              <p:nvPr/>
            </p:nvSpPr>
            <p:spPr bwMode="auto">
              <a:xfrm>
                <a:off x="1760" y="4136"/>
                <a:ext cx="226" cy="116"/>
              </a:xfrm>
              <a:custGeom>
                <a:avLst/>
                <a:gdLst>
                  <a:gd name="T0" fmla="*/ 0 w 226"/>
                  <a:gd name="T1" fmla="*/ 0 h 116"/>
                  <a:gd name="T2" fmla="*/ 0 w 226"/>
                  <a:gd name="T3" fmla="*/ 0 h 116"/>
                  <a:gd name="T4" fmla="*/ 0 w 226"/>
                  <a:gd name="T5" fmla="*/ 8 h 116"/>
                  <a:gd name="T6" fmla="*/ 2 w 226"/>
                  <a:gd name="T7" fmla="*/ 16 h 116"/>
                  <a:gd name="T8" fmla="*/ 8 w 226"/>
                  <a:gd name="T9" fmla="*/ 22 h 116"/>
                  <a:gd name="T10" fmla="*/ 14 w 226"/>
                  <a:gd name="T11" fmla="*/ 26 h 116"/>
                  <a:gd name="T12" fmla="*/ 14 w 226"/>
                  <a:gd name="T13" fmla="*/ 26 h 116"/>
                  <a:gd name="T14" fmla="*/ 42 w 226"/>
                  <a:gd name="T15" fmla="*/ 36 h 116"/>
                  <a:gd name="T16" fmla="*/ 58 w 226"/>
                  <a:gd name="T17" fmla="*/ 44 h 116"/>
                  <a:gd name="T18" fmla="*/ 64 w 226"/>
                  <a:gd name="T19" fmla="*/ 48 h 116"/>
                  <a:gd name="T20" fmla="*/ 70 w 226"/>
                  <a:gd name="T21" fmla="*/ 52 h 116"/>
                  <a:gd name="T22" fmla="*/ 70 w 226"/>
                  <a:gd name="T23" fmla="*/ 52 h 116"/>
                  <a:gd name="T24" fmla="*/ 82 w 226"/>
                  <a:gd name="T25" fmla="*/ 66 h 116"/>
                  <a:gd name="T26" fmla="*/ 98 w 226"/>
                  <a:gd name="T27" fmla="*/ 82 h 116"/>
                  <a:gd name="T28" fmla="*/ 114 w 226"/>
                  <a:gd name="T29" fmla="*/ 96 h 116"/>
                  <a:gd name="T30" fmla="*/ 122 w 226"/>
                  <a:gd name="T31" fmla="*/ 100 h 116"/>
                  <a:gd name="T32" fmla="*/ 130 w 226"/>
                  <a:gd name="T33" fmla="*/ 104 h 116"/>
                  <a:gd name="T34" fmla="*/ 130 w 226"/>
                  <a:gd name="T35" fmla="*/ 104 h 116"/>
                  <a:gd name="T36" fmla="*/ 146 w 226"/>
                  <a:gd name="T37" fmla="*/ 110 h 116"/>
                  <a:gd name="T38" fmla="*/ 160 w 226"/>
                  <a:gd name="T39" fmla="*/ 114 h 116"/>
                  <a:gd name="T40" fmla="*/ 176 w 226"/>
                  <a:gd name="T41" fmla="*/ 116 h 116"/>
                  <a:gd name="T42" fmla="*/ 196 w 226"/>
                  <a:gd name="T43" fmla="*/ 114 h 116"/>
                  <a:gd name="T44" fmla="*/ 196 w 226"/>
                  <a:gd name="T45" fmla="*/ 114 h 116"/>
                  <a:gd name="T46" fmla="*/ 206 w 226"/>
                  <a:gd name="T47" fmla="*/ 112 h 116"/>
                  <a:gd name="T48" fmla="*/ 214 w 226"/>
                  <a:gd name="T49" fmla="*/ 108 h 116"/>
                  <a:gd name="T50" fmla="*/ 222 w 226"/>
                  <a:gd name="T51" fmla="*/ 104 h 116"/>
                  <a:gd name="T52" fmla="*/ 226 w 226"/>
                  <a:gd name="T53" fmla="*/ 96 h 116"/>
                  <a:gd name="T54" fmla="*/ 226 w 226"/>
                  <a:gd name="T55" fmla="*/ 96 h 116"/>
                  <a:gd name="T56" fmla="*/ 216 w 226"/>
                  <a:gd name="T57" fmla="*/ 100 h 116"/>
                  <a:gd name="T58" fmla="*/ 204 w 226"/>
                  <a:gd name="T59" fmla="*/ 102 h 116"/>
                  <a:gd name="T60" fmla="*/ 192 w 226"/>
                  <a:gd name="T61" fmla="*/ 102 h 116"/>
                  <a:gd name="T62" fmla="*/ 192 w 226"/>
                  <a:gd name="T63" fmla="*/ 102 h 116"/>
                  <a:gd name="T64" fmla="*/ 180 w 226"/>
                  <a:gd name="T65" fmla="*/ 104 h 116"/>
                  <a:gd name="T66" fmla="*/ 164 w 226"/>
                  <a:gd name="T67" fmla="*/ 102 h 116"/>
                  <a:gd name="T68" fmla="*/ 154 w 226"/>
                  <a:gd name="T69" fmla="*/ 100 h 116"/>
                  <a:gd name="T70" fmla="*/ 146 w 226"/>
                  <a:gd name="T71" fmla="*/ 98 h 116"/>
                  <a:gd name="T72" fmla="*/ 136 w 226"/>
                  <a:gd name="T73" fmla="*/ 92 h 116"/>
                  <a:gd name="T74" fmla="*/ 126 w 226"/>
                  <a:gd name="T75" fmla="*/ 86 h 116"/>
                  <a:gd name="T76" fmla="*/ 126 w 226"/>
                  <a:gd name="T77" fmla="*/ 86 h 116"/>
                  <a:gd name="T78" fmla="*/ 116 w 226"/>
                  <a:gd name="T79" fmla="*/ 78 h 116"/>
                  <a:gd name="T80" fmla="*/ 108 w 226"/>
                  <a:gd name="T81" fmla="*/ 70 h 116"/>
                  <a:gd name="T82" fmla="*/ 92 w 226"/>
                  <a:gd name="T83" fmla="*/ 52 h 116"/>
                  <a:gd name="T84" fmla="*/ 84 w 226"/>
                  <a:gd name="T85" fmla="*/ 44 h 116"/>
                  <a:gd name="T86" fmla="*/ 74 w 226"/>
                  <a:gd name="T87" fmla="*/ 36 h 116"/>
                  <a:gd name="T88" fmla="*/ 62 w 226"/>
                  <a:gd name="T89" fmla="*/ 30 h 116"/>
                  <a:gd name="T90" fmla="*/ 46 w 226"/>
                  <a:gd name="T91" fmla="*/ 26 h 116"/>
                  <a:gd name="T92" fmla="*/ 46 w 226"/>
                  <a:gd name="T93" fmla="*/ 26 h 116"/>
                  <a:gd name="T94" fmla="*/ 32 w 226"/>
                  <a:gd name="T95" fmla="*/ 22 h 116"/>
                  <a:gd name="T96" fmla="*/ 20 w 226"/>
                  <a:gd name="T97" fmla="*/ 18 h 116"/>
                  <a:gd name="T98" fmla="*/ 6 w 226"/>
                  <a:gd name="T99" fmla="*/ 8 h 116"/>
                  <a:gd name="T100" fmla="*/ 2 w 226"/>
                  <a:gd name="T101" fmla="*/ 2 h 116"/>
                  <a:gd name="T102" fmla="*/ 0 w 226"/>
                  <a:gd name="T103" fmla="*/ 0 h 116"/>
                  <a:gd name="T104" fmla="*/ 0 w 226"/>
                  <a:gd name="T10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6" h="116">
                    <a:moveTo>
                      <a:pt x="0" y="0"/>
                    </a:moveTo>
                    <a:lnTo>
                      <a:pt x="0" y="0"/>
                    </a:lnTo>
                    <a:lnTo>
                      <a:pt x="0" y="8"/>
                    </a:lnTo>
                    <a:lnTo>
                      <a:pt x="2" y="16"/>
                    </a:lnTo>
                    <a:lnTo>
                      <a:pt x="8" y="22"/>
                    </a:lnTo>
                    <a:lnTo>
                      <a:pt x="14" y="26"/>
                    </a:lnTo>
                    <a:lnTo>
                      <a:pt x="14" y="26"/>
                    </a:lnTo>
                    <a:lnTo>
                      <a:pt x="42" y="36"/>
                    </a:lnTo>
                    <a:lnTo>
                      <a:pt x="58" y="44"/>
                    </a:lnTo>
                    <a:lnTo>
                      <a:pt x="64" y="48"/>
                    </a:lnTo>
                    <a:lnTo>
                      <a:pt x="70" y="52"/>
                    </a:lnTo>
                    <a:lnTo>
                      <a:pt x="70" y="52"/>
                    </a:lnTo>
                    <a:lnTo>
                      <a:pt x="82" y="66"/>
                    </a:lnTo>
                    <a:lnTo>
                      <a:pt x="98" y="82"/>
                    </a:lnTo>
                    <a:lnTo>
                      <a:pt x="114" y="96"/>
                    </a:lnTo>
                    <a:lnTo>
                      <a:pt x="122" y="100"/>
                    </a:lnTo>
                    <a:lnTo>
                      <a:pt x="130" y="104"/>
                    </a:lnTo>
                    <a:lnTo>
                      <a:pt x="130" y="104"/>
                    </a:lnTo>
                    <a:lnTo>
                      <a:pt x="146" y="110"/>
                    </a:lnTo>
                    <a:lnTo>
                      <a:pt x="160" y="114"/>
                    </a:lnTo>
                    <a:lnTo>
                      <a:pt x="176" y="116"/>
                    </a:lnTo>
                    <a:lnTo>
                      <a:pt x="196" y="114"/>
                    </a:lnTo>
                    <a:lnTo>
                      <a:pt x="196" y="114"/>
                    </a:lnTo>
                    <a:lnTo>
                      <a:pt x="206" y="112"/>
                    </a:lnTo>
                    <a:lnTo>
                      <a:pt x="214" y="108"/>
                    </a:lnTo>
                    <a:lnTo>
                      <a:pt x="222" y="104"/>
                    </a:lnTo>
                    <a:lnTo>
                      <a:pt x="226" y="96"/>
                    </a:lnTo>
                    <a:lnTo>
                      <a:pt x="226" y="96"/>
                    </a:lnTo>
                    <a:lnTo>
                      <a:pt x="216" y="100"/>
                    </a:lnTo>
                    <a:lnTo>
                      <a:pt x="204" y="102"/>
                    </a:lnTo>
                    <a:lnTo>
                      <a:pt x="192" y="102"/>
                    </a:lnTo>
                    <a:lnTo>
                      <a:pt x="192" y="102"/>
                    </a:lnTo>
                    <a:lnTo>
                      <a:pt x="180" y="104"/>
                    </a:lnTo>
                    <a:lnTo>
                      <a:pt x="164" y="102"/>
                    </a:lnTo>
                    <a:lnTo>
                      <a:pt x="154" y="100"/>
                    </a:lnTo>
                    <a:lnTo>
                      <a:pt x="146" y="98"/>
                    </a:lnTo>
                    <a:lnTo>
                      <a:pt x="136" y="92"/>
                    </a:lnTo>
                    <a:lnTo>
                      <a:pt x="126" y="86"/>
                    </a:lnTo>
                    <a:lnTo>
                      <a:pt x="126" y="86"/>
                    </a:lnTo>
                    <a:lnTo>
                      <a:pt x="116" y="78"/>
                    </a:lnTo>
                    <a:lnTo>
                      <a:pt x="108" y="70"/>
                    </a:lnTo>
                    <a:lnTo>
                      <a:pt x="92" y="52"/>
                    </a:lnTo>
                    <a:lnTo>
                      <a:pt x="84" y="44"/>
                    </a:lnTo>
                    <a:lnTo>
                      <a:pt x="74" y="36"/>
                    </a:lnTo>
                    <a:lnTo>
                      <a:pt x="62" y="30"/>
                    </a:lnTo>
                    <a:lnTo>
                      <a:pt x="46" y="26"/>
                    </a:lnTo>
                    <a:lnTo>
                      <a:pt x="46" y="26"/>
                    </a:lnTo>
                    <a:lnTo>
                      <a:pt x="32" y="22"/>
                    </a:lnTo>
                    <a:lnTo>
                      <a:pt x="20" y="18"/>
                    </a:lnTo>
                    <a:lnTo>
                      <a:pt x="6" y="8"/>
                    </a:lnTo>
                    <a:lnTo>
                      <a:pt x="2" y="2"/>
                    </a:lnTo>
                    <a:lnTo>
                      <a:pt x="0" y="0"/>
                    </a:lnTo>
                    <a:lnTo>
                      <a:pt x="0" y="0"/>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 name="Freeform 7"/>
              <p:cNvSpPr>
                <a:spLocks/>
              </p:cNvSpPr>
              <p:nvPr/>
            </p:nvSpPr>
            <p:spPr bwMode="auto">
              <a:xfrm>
                <a:off x="1470" y="4036"/>
                <a:ext cx="180" cy="218"/>
              </a:xfrm>
              <a:custGeom>
                <a:avLst/>
                <a:gdLst>
                  <a:gd name="T0" fmla="*/ 178 w 180"/>
                  <a:gd name="T1" fmla="*/ 64 h 218"/>
                  <a:gd name="T2" fmla="*/ 178 w 180"/>
                  <a:gd name="T3" fmla="*/ 64 h 218"/>
                  <a:gd name="T4" fmla="*/ 180 w 180"/>
                  <a:gd name="T5" fmla="*/ 78 h 218"/>
                  <a:gd name="T6" fmla="*/ 180 w 180"/>
                  <a:gd name="T7" fmla="*/ 90 h 218"/>
                  <a:gd name="T8" fmla="*/ 180 w 180"/>
                  <a:gd name="T9" fmla="*/ 90 h 218"/>
                  <a:gd name="T10" fmla="*/ 178 w 180"/>
                  <a:gd name="T11" fmla="*/ 100 h 218"/>
                  <a:gd name="T12" fmla="*/ 174 w 180"/>
                  <a:gd name="T13" fmla="*/ 108 h 218"/>
                  <a:gd name="T14" fmla="*/ 174 w 180"/>
                  <a:gd name="T15" fmla="*/ 108 h 218"/>
                  <a:gd name="T16" fmla="*/ 166 w 180"/>
                  <a:gd name="T17" fmla="*/ 116 h 218"/>
                  <a:gd name="T18" fmla="*/ 154 w 180"/>
                  <a:gd name="T19" fmla="*/ 124 h 218"/>
                  <a:gd name="T20" fmla="*/ 144 w 180"/>
                  <a:gd name="T21" fmla="*/ 134 h 218"/>
                  <a:gd name="T22" fmla="*/ 140 w 180"/>
                  <a:gd name="T23" fmla="*/ 140 h 218"/>
                  <a:gd name="T24" fmla="*/ 138 w 180"/>
                  <a:gd name="T25" fmla="*/ 146 h 218"/>
                  <a:gd name="T26" fmla="*/ 138 w 180"/>
                  <a:gd name="T27" fmla="*/ 146 h 218"/>
                  <a:gd name="T28" fmla="*/ 134 w 180"/>
                  <a:gd name="T29" fmla="*/ 160 h 218"/>
                  <a:gd name="T30" fmla="*/ 130 w 180"/>
                  <a:gd name="T31" fmla="*/ 172 h 218"/>
                  <a:gd name="T32" fmla="*/ 126 w 180"/>
                  <a:gd name="T33" fmla="*/ 180 h 218"/>
                  <a:gd name="T34" fmla="*/ 122 w 180"/>
                  <a:gd name="T35" fmla="*/ 186 h 218"/>
                  <a:gd name="T36" fmla="*/ 114 w 180"/>
                  <a:gd name="T37" fmla="*/ 192 h 218"/>
                  <a:gd name="T38" fmla="*/ 104 w 180"/>
                  <a:gd name="T39" fmla="*/ 198 h 218"/>
                  <a:gd name="T40" fmla="*/ 104 w 180"/>
                  <a:gd name="T41" fmla="*/ 198 h 218"/>
                  <a:gd name="T42" fmla="*/ 80 w 180"/>
                  <a:gd name="T43" fmla="*/ 208 h 218"/>
                  <a:gd name="T44" fmla="*/ 62 w 180"/>
                  <a:gd name="T45" fmla="*/ 214 h 218"/>
                  <a:gd name="T46" fmla="*/ 46 w 180"/>
                  <a:gd name="T47" fmla="*/ 218 h 218"/>
                  <a:gd name="T48" fmla="*/ 36 w 180"/>
                  <a:gd name="T49" fmla="*/ 218 h 218"/>
                  <a:gd name="T50" fmla="*/ 36 w 180"/>
                  <a:gd name="T51" fmla="*/ 218 h 218"/>
                  <a:gd name="T52" fmla="*/ 24 w 180"/>
                  <a:gd name="T53" fmla="*/ 218 h 218"/>
                  <a:gd name="T54" fmla="*/ 18 w 180"/>
                  <a:gd name="T55" fmla="*/ 218 h 218"/>
                  <a:gd name="T56" fmla="*/ 12 w 180"/>
                  <a:gd name="T57" fmla="*/ 218 h 218"/>
                  <a:gd name="T58" fmla="*/ 6 w 180"/>
                  <a:gd name="T59" fmla="*/ 214 h 218"/>
                  <a:gd name="T60" fmla="*/ 2 w 180"/>
                  <a:gd name="T61" fmla="*/ 210 h 218"/>
                  <a:gd name="T62" fmla="*/ 0 w 180"/>
                  <a:gd name="T63" fmla="*/ 202 h 218"/>
                  <a:gd name="T64" fmla="*/ 2 w 180"/>
                  <a:gd name="T65" fmla="*/ 192 h 218"/>
                  <a:gd name="T66" fmla="*/ 2 w 180"/>
                  <a:gd name="T67" fmla="*/ 192 h 218"/>
                  <a:gd name="T68" fmla="*/ 8 w 180"/>
                  <a:gd name="T69" fmla="*/ 168 h 218"/>
                  <a:gd name="T70" fmla="*/ 14 w 180"/>
                  <a:gd name="T71" fmla="*/ 148 h 218"/>
                  <a:gd name="T72" fmla="*/ 26 w 180"/>
                  <a:gd name="T73" fmla="*/ 128 h 218"/>
                  <a:gd name="T74" fmla="*/ 40 w 180"/>
                  <a:gd name="T75" fmla="*/ 108 h 218"/>
                  <a:gd name="T76" fmla="*/ 40 w 180"/>
                  <a:gd name="T77" fmla="*/ 108 h 218"/>
                  <a:gd name="T78" fmla="*/ 48 w 180"/>
                  <a:gd name="T79" fmla="*/ 96 h 218"/>
                  <a:gd name="T80" fmla="*/ 56 w 180"/>
                  <a:gd name="T81" fmla="*/ 80 h 218"/>
                  <a:gd name="T82" fmla="*/ 76 w 180"/>
                  <a:gd name="T83" fmla="*/ 44 h 218"/>
                  <a:gd name="T84" fmla="*/ 94 w 180"/>
                  <a:gd name="T85" fmla="*/ 0 h 218"/>
                  <a:gd name="T86" fmla="*/ 178 w 180"/>
                  <a:gd name="T87" fmla="*/ 6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0" h="218">
                    <a:moveTo>
                      <a:pt x="178" y="64"/>
                    </a:moveTo>
                    <a:lnTo>
                      <a:pt x="178" y="64"/>
                    </a:lnTo>
                    <a:lnTo>
                      <a:pt x="180" y="78"/>
                    </a:lnTo>
                    <a:lnTo>
                      <a:pt x="180" y="90"/>
                    </a:lnTo>
                    <a:lnTo>
                      <a:pt x="180" y="90"/>
                    </a:lnTo>
                    <a:lnTo>
                      <a:pt x="178" y="100"/>
                    </a:lnTo>
                    <a:lnTo>
                      <a:pt x="174" y="108"/>
                    </a:lnTo>
                    <a:lnTo>
                      <a:pt x="174" y="108"/>
                    </a:lnTo>
                    <a:lnTo>
                      <a:pt x="166" y="116"/>
                    </a:lnTo>
                    <a:lnTo>
                      <a:pt x="154" y="124"/>
                    </a:lnTo>
                    <a:lnTo>
                      <a:pt x="144" y="134"/>
                    </a:lnTo>
                    <a:lnTo>
                      <a:pt x="140" y="140"/>
                    </a:lnTo>
                    <a:lnTo>
                      <a:pt x="138" y="146"/>
                    </a:lnTo>
                    <a:lnTo>
                      <a:pt x="138" y="146"/>
                    </a:lnTo>
                    <a:lnTo>
                      <a:pt x="134" y="160"/>
                    </a:lnTo>
                    <a:lnTo>
                      <a:pt x="130" y="172"/>
                    </a:lnTo>
                    <a:lnTo>
                      <a:pt x="126" y="180"/>
                    </a:lnTo>
                    <a:lnTo>
                      <a:pt x="122" y="186"/>
                    </a:lnTo>
                    <a:lnTo>
                      <a:pt x="114" y="192"/>
                    </a:lnTo>
                    <a:lnTo>
                      <a:pt x="104" y="198"/>
                    </a:lnTo>
                    <a:lnTo>
                      <a:pt x="104" y="198"/>
                    </a:lnTo>
                    <a:lnTo>
                      <a:pt x="80" y="208"/>
                    </a:lnTo>
                    <a:lnTo>
                      <a:pt x="62" y="214"/>
                    </a:lnTo>
                    <a:lnTo>
                      <a:pt x="46" y="218"/>
                    </a:lnTo>
                    <a:lnTo>
                      <a:pt x="36" y="218"/>
                    </a:lnTo>
                    <a:lnTo>
                      <a:pt x="36" y="218"/>
                    </a:lnTo>
                    <a:lnTo>
                      <a:pt x="24" y="218"/>
                    </a:lnTo>
                    <a:lnTo>
                      <a:pt x="18" y="218"/>
                    </a:lnTo>
                    <a:lnTo>
                      <a:pt x="12" y="218"/>
                    </a:lnTo>
                    <a:lnTo>
                      <a:pt x="6" y="214"/>
                    </a:lnTo>
                    <a:lnTo>
                      <a:pt x="2" y="210"/>
                    </a:lnTo>
                    <a:lnTo>
                      <a:pt x="0" y="202"/>
                    </a:lnTo>
                    <a:lnTo>
                      <a:pt x="2" y="192"/>
                    </a:lnTo>
                    <a:lnTo>
                      <a:pt x="2" y="192"/>
                    </a:lnTo>
                    <a:lnTo>
                      <a:pt x="8" y="168"/>
                    </a:lnTo>
                    <a:lnTo>
                      <a:pt x="14" y="148"/>
                    </a:lnTo>
                    <a:lnTo>
                      <a:pt x="26" y="128"/>
                    </a:lnTo>
                    <a:lnTo>
                      <a:pt x="40" y="108"/>
                    </a:lnTo>
                    <a:lnTo>
                      <a:pt x="40" y="108"/>
                    </a:lnTo>
                    <a:lnTo>
                      <a:pt x="48" y="96"/>
                    </a:lnTo>
                    <a:lnTo>
                      <a:pt x="56" y="80"/>
                    </a:lnTo>
                    <a:lnTo>
                      <a:pt x="76" y="44"/>
                    </a:lnTo>
                    <a:lnTo>
                      <a:pt x="94" y="0"/>
                    </a:lnTo>
                    <a:lnTo>
                      <a:pt x="178" y="64"/>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 name="Freeform 8"/>
              <p:cNvSpPr>
                <a:spLocks/>
              </p:cNvSpPr>
              <p:nvPr/>
            </p:nvSpPr>
            <p:spPr bwMode="auto">
              <a:xfrm>
                <a:off x="1470" y="4126"/>
                <a:ext cx="180" cy="128"/>
              </a:xfrm>
              <a:custGeom>
                <a:avLst/>
                <a:gdLst>
                  <a:gd name="T0" fmla="*/ 2 w 180"/>
                  <a:gd name="T1" fmla="*/ 102 h 128"/>
                  <a:gd name="T2" fmla="*/ 2 w 180"/>
                  <a:gd name="T3" fmla="*/ 102 h 128"/>
                  <a:gd name="T4" fmla="*/ 0 w 180"/>
                  <a:gd name="T5" fmla="*/ 112 h 128"/>
                  <a:gd name="T6" fmla="*/ 2 w 180"/>
                  <a:gd name="T7" fmla="*/ 120 h 128"/>
                  <a:gd name="T8" fmla="*/ 6 w 180"/>
                  <a:gd name="T9" fmla="*/ 124 h 128"/>
                  <a:gd name="T10" fmla="*/ 12 w 180"/>
                  <a:gd name="T11" fmla="*/ 128 h 128"/>
                  <a:gd name="T12" fmla="*/ 18 w 180"/>
                  <a:gd name="T13" fmla="*/ 128 h 128"/>
                  <a:gd name="T14" fmla="*/ 24 w 180"/>
                  <a:gd name="T15" fmla="*/ 128 h 128"/>
                  <a:gd name="T16" fmla="*/ 36 w 180"/>
                  <a:gd name="T17" fmla="*/ 128 h 128"/>
                  <a:gd name="T18" fmla="*/ 36 w 180"/>
                  <a:gd name="T19" fmla="*/ 128 h 128"/>
                  <a:gd name="T20" fmla="*/ 46 w 180"/>
                  <a:gd name="T21" fmla="*/ 128 h 128"/>
                  <a:gd name="T22" fmla="*/ 62 w 180"/>
                  <a:gd name="T23" fmla="*/ 124 h 128"/>
                  <a:gd name="T24" fmla="*/ 80 w 180"/>
                  <a:gd name="T25" fmla="*/ 118 h 128"/>
                  <a:gd name="T26" fmla="*/ 104 w 180"/>
                  <a:gd name="T27" fmla="*/ 108 h 128"/>
                  <a:gd name="T28" fmla="*/ 104 w 180"/>
                  <a:gd name="T29" fmla="*/ 108 h 128"/>
                  <a:gd name="T30" fmla="*/ 114 w 180"/>
                  <a:gd name="T31" fmla="*/ 102 h 128"/>
                  <a:gd name="T32" fmla="*/ 122 w 180"/>
                  <a:gd name="T33" fmla="*/ 96 h 128"/>
                  <a:gd name="T34" fmla="*/ 126 w 180"/>
                  <a:gd name="T35" fmla="*/ 90 h 128"/>
                  <a:gd name="T36" fmla="*/ 130 w 180"/>
                  <a:gd name="T37" fmla="*/ 82 h 128"/>
                  <a:gd name="T38" fmla="*/ 134 w 180"/>
                  <a:gd name="T39" fmla="*/ 70 h 128"/>
                  <a:gd name="T40" fmla="*/ 138 w 180"/>
                  <a:gd name="T41" fmla="*/ 56 h 128"/>
                  <a:gd name="T42" fmla="*/ 138 w 180"/>
                  <a:gd name="T43" fmla="*/ 56 h 128"/>
                  <a:gd name="T44" fmla="*/ 140 w 180"/>
                  <a:gd name="T45" fmla="*/ 50 h 128"/>
                  <a:gd name="T46" fmla="*/ 144 w 180"/>
                  <a:gd name="T47" fmla="*/ 44 h 128"/>
                  <a:gd name="T48" fmla="*/ 154 w 180"/>
                  <a:gd name="T49" fmla="*/ 34 h 128"/>
                  <a:gd name="T50" fmla="*/ 166 w 180"/>
                  <a:gd name="T51" fmla="*/ 26 h 128"/>
                  <a:gd name="T52" fmla="*/ 174 w 180"/>
                  <a:gd name="T53" fmla="*/ 18 h 128"/>
                  <a:gd name="T54" fmla="*/ 174 w 180"/>
                  <a:gd name="T55" fmla="*/ 18 h 128"/>
                  <a:gd name="T56" fmla="*/ 178 w 180"/>
                  <a:gd name="T57" fmla="*/ 10 h 128"/>
                  <a:gd name="T58" fmla="*/ 180 w 180"/>
                  <a:gd name="T59" fmla="*/ 0 h 128"/>
                  <a:gd name="T60" fmla="*/ 180 w 180"/>
                  <a:gd name="T61" fmla="*/ 0 h 128"/>
                  <a:gd name="T62" fmla="*/ 176 w 180"/>
                  <a:gd name="T63" fmla="*/ 4 h 128"/>
                  <a:gd name="T64" fmla="*/ 160 w 180"/>
                  <a:gd name="T65" fmla="*/ 16 h 128"/>
                  <a:gd name="T66" fmla="*/ 160 w 180"/>
                  <a:gd name="T67" fmla="*/ 16 h 128"/>
                  <a:gd name="T68" fmla="*/ 150 w 180"/>
                  <a:gd name="T69" fmla="*/ 22 h 128"/>
                  <a:gd name="T70" fmla="*/ 138 w 180"/>
                  <a:gd name="T71" fmla="*/ 30 h 128"/>
                  <a:gd name="T72" fmla="*/ 134 w 180"/>
                  <a:gd name="T73" fmla="*/ 34 h 128"/>
                  <a:gd name="T74" fmla="*/ 130 w 180"/>
                  <a:gd name="T75" fmla="*/ 42 h 128"/>
                  <a:gd name="T76" fmla="*/ 126 w 180"/>
                  <a:gd name="T77" fmla="*/ 50 h 128"/>
                  <a:gd name="T78" fmla="*/ 124 w 180"/>
                  <a:gd name="T79" fmla="*/ 60 h 128"/>
                  <a:gd name="T80" fmla="*/ 124 w 180"/>
                  <a:gd name="T81" fmla="*/ 60 h 128"/>
                  <a:gd name="T82" fmla="*/ 122 w 180"/>
                  <a:gd name="T83" fmla="*/ 70 h 128"/>
                  <a:gd name="T84" fmla="*/ 118 w 180"/>
                  <a:gd name="T85" fmla="*/ 80 h 128"/>
                  <a:gd name="T86" fmla="*/ 112 w 180"/>
                  <a:gd name="T87" fmla="*/ 88 h 128"/>
                  <a:gd name="T88" fmla="*/ 104 w 180"/>
                  <a:gd name="T89" fmla="*/ 96 h 128"/>
                  <a:gd name="T90" fmla="*/ 94 w 180"/>
                  <a:gd name="T91" fmla="*/ 102 h 128"/>
                  <a:gd name="T92" fmla="*/ 84 w 180"/>
                  <a:gd name="T93" fmla="*/ 108 h 128"/>
                  <a:gd name="T94" fmla="*/ 72 w 180"/>
                  <a:gd name="T95" fmla="*/ 112 h 128"/>
                  <a:gd name="T96" fmla="*/ 58 w 180"/>
                  <a:gd name="T97" fmla="*/ 114 h 128"/>
                  <a:gd name="T98" fmla="*/ 58 w 180"/>
                  <a:gd name="T99" fmla="*/ 114 h 128"/>
                  <a:gd name="T100" fmla="*/ 32 w 180"/>
                  <a:gd name="T101" fmla="*/ 116 h 128"/>
                  <a:gd name="T102" fmla="*/ 16 w 180"/>
                  <a:gd name="T103" fmla="*/ 116 h 128"/>
                  <a:gd name="T104" fmla="*/ 10 w 180"/>
                  <a:gd name="T105" fmla="*/ 116 h 128"/>
                  <a:gd name="T106" fmla="*/ 6 w 180"/>
                  <a:gd name="T107" fmla="*/ 112 h 128"/>
                  <a:gd name="T108" fmla="*/ 4 w 180"/>
                  <a:gd name="T109" fmla="*/ 108 h 128"/>
                  <a:gd name="T110" fmla="*/ 2 w 180"/>
                  <a:gd name="T111" fmla="*/ 102 h 128"/>
                  <a:gd name="T112" fmla="*/ 2 w 180"/>
                  <a:gd name="T113"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128">
                    <a:moveTo>
                      <a:pt x="2" y="102"/>
                    </a:moveTo>
                    <a:lnTo>
                      <a:pt x="2" y="102"/>
                    </a:lnTo>
                    <a:lnTo>
                      <a:pt x="0" y="112"/>
                    </a:lnTo>
                    <a:lnTo>
                      <a:pt x="2" y="120"/>
                    </a:lnTo>
                    <a:lnTo>
                      <a:pt x="6" y="124"/>
                    </a:lnTo>
                    <a:lnTo>
                      <a:pt x="12" y="128"/>
                    </a:lnTo>
                    <a:lnTo>
                      <a:pt x="18" y="128"/>
                    </a:lnTo>
                    <a:lnTo>
                      <a:pt x="24" y="128"/>
                    </a:lnTo>
                    <a:lnTo>
                      <a:pt x="36" y="128"/>
                    </a:lnTo>
                    <a:lnTo>
                      <a:pt x="36" y="128"/>
                    </a:lnTo>
                    <a:lnTo>
                      <a:pt x="46" y="128"/>
                    </a:lnTo>
                    <a:lnTo>
                      <a:pt x="62" y="124"/>
                    </a:lnTo>
                    <a:lnTo>
                      <a:pt x="80" y="118"/>
                    </a:lnTo>
                    <a:lnTo>
                      <a:pt x="104" y="108"/>
                    </a:lnTo>
                    <a:lnTo>
                      <a:pt x="104" y="108"/>
                    </a:lnTo>
                    <a:lnTo>
                      <a:pt x="114" y="102"/>
                    </a:lnTo>
                    <a:lnTo>
                      <a:pt x="122" y="96"/>
                    </a:lnTo>
                    <a:lnTo>
                      <a:pt x="126" y="90"/>
                    </a:lnTo>
                    <a:lnTo>
                      <a:pt x="130" y="82"/>
                    </a:lnTo>
                    <a:lnTo>
                      <a:pt x="134" y="70"/>
                    </a:lnTo>
                    <a:lnTo>
                      <a:pt x="138" y="56"/>
                    </a:lnTo>
                    <a:lnTo>
                      <a:pt x="138" y="56"/>
                    </a:lnTo>
                    <a:lnTo>
                      <a:pt x="140" y="50"/>
                    </a:lnTo>
                    <a:lnTo>
                      <a:pt x="144" y="44"/>
                    </a:lnTo>
                    <a:lnTo>
                      <a:pt x="154" y="34"/>
                    </a:lnTo>
                    <a:lnTo>
                      <a:pt x="166" y="26"/>
                    </a:lnTo>
                    <a:lnTo>
                      <a:pt x="174" y="18"/>
                    </a:lnTo>
                    <a:lnTo>
                      <a:pt x="174" y="18"/>
                    </a:lnTo>
                    <a:lnTo>
                      <a:pt x="178" y="10"/>
                    </a:lnTo>
                    <a:lnTo>
                      <a:pt x="180" y="0"/>
                    </a:lnTo>
                    <a:lnTo>
                      <a:pt x="180" y="0"/>
                    </a:lnTo>
                    <a:lnTo>
                      <a:pt x="176" y="4"/>
                    </a:lnTo>
                    <a:lnTo>
                      <a:pt x="160" y="16"/>
                    </a:lnTo>
                    <a:lnTo>
                      <a:pt x="160" y="16"/>
                    </a:lnTo>
                    <a:lnTo>
                      <a:pt x="150" y="22"/>
                    </a:lnTo>
                    <a:lnTo>
                      <a:pt x="138" y="30"/>
                    </a:lnTo>
                    <a:lnTo>
                      <a:pt x="134" y="34"/>
                    </a:lnTo>
                    <a:lnTo>
                      <a:pt x="130" y="42"/>
                    </a:lnTo>
                    <a:lnTo>
                      <a:pt x="126" y="50"/>
                    </a:lnTo>
                    <a:lnTo>
                      <a:pt x="124" y="60"/>
                    </a:lnTo>
                    <a:lnTo>
                      <a:pt x="124" y="60"/>
                    </a:lnTo>
                    <a:lnTo>
                      <a:pt x="122" y="70"/>
                    </a:lnTo>
                    <a:lnTo>
                      <a:pt x="118" y="80"/>
                    </a:lnTo>
                    <a:lnTo>
                      <a:pt x="112" y="88"/>
                    </a:lnTo>
                    <a:lnTo>
                      <a:pt x="104" y="96"/>
                    </a:lnTo>
                    <a:lnTo>
                      <a:pt x="94" y="102"/>
                    </a:lnTo>
                    <a:lnTo>
                      <a:pt x="84" y="108"/>
                    </a:lnTo>
                    <a:lnTo>
                      <a:pt x="72" y="112"/>
                    </a:lnTo>
                    <a:lnTo>
                      <a:pt x="58" y="114"/>
                    </a:lnTo>
                    <a:lnTo>
                      <a:pt x="58" y="114"/>
                    </a:lnTo>
                    <a:lnTo>
                      <a:pt x="32" y="116"/>
                    </a:lnTo>
                    <a:lnTo>
                      <a:pt x="16" y="116"/>
                    </a:lnTo>
                    <a:lnTo>
                      <a:pt x="10" y="116"/>
                    </a:lnTo>
                    <a:lnTo>
                      <a:pt x="6" y="112"/>
                    </a:lnTo>
                    <a:lnTo>
                      <a:pt x="4" y="108"/>
                    </a:lnTo>
                    <a:lnTo>
                      <a:pt x="2" y="102"/>
                    </a:lnTo>
                    <a:lnTo>
                      <a:pt x="2" y="102"/>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 name="Freeform 9"/>
              <p:cNvSpPr>
                <a:spLocks/>
              </p:cNvSpPr>
              <p:nvPr/>
            </p:nvSpPr>
            <p:spPr bwMode="auto">
              <a:xfrm>
                <a:off x="1628" y="1898"/>
                <a:ext cx="260" cy="356"/>
              </a:xfrm>
              <a:custGeom>
                <a:avLst/>
                <a:gdLst>
                  <a:gd name="T0" fmla="*/ 260 w 260"/>
                  <a:gd name="T1" fmla="*/ 226 h 356"/>
                  <a:gd name="T2" fmla="*/ 260 w 260"/>
                  <a:gd name="T3" fmla="*/ 226 h 356"/>
                  <a:gd name="T4" fmla="*/ 254 w 260"/>
                  <a:gd name="T5" fmla="*/ 212 h 356"/>
                  <a:gd name="T6" fmla="*/ 246 w 260"/>
                  <a:gd name="T7" fmla="*/ 200 h 356"/>
                  <a:gd name="T8" fmla="*/ 232 w 260"/>
                  <a:gd name="T9" fmla="*/ 180 h 356"/>
                  <a:gd name="T10" fmla="*/ 218 w 260"/>
                  <a:gd name="T11" fmla="*/ 166 h 356"/>
                  <a:gd name="T12" fmla="*/ 214 w 260"/>
                  <a:gd name="T13" fmla="*/ 162 h 356"/>
                  <a:gd name="T14" fmla="*/ 212 w 260"/>
                  <a:gd name="T15" fmla="*/ 162 h 356"/>
                  <a:gd name="T16" fmla="*/ 212 w 260"/>
                  <a:gd name="T17" fmla="*/ 162 h 356"/>
                  <a:gd name="T18" fmla="*/ 218 w 260"/>
                  <a:gd name="T19" fmla="*/ 142 h 356"/>
                  <a:gd name="T20" fmla="*/ 224 w 260"/>
                  <a:gd name="T21" fmla="*/ 122 h 356"/>
                  <a:gd name="T22" fmla="*/ 230 w 260"/>
                  <a:gd name="T23" fmla="*/ 86 h 356"/>
                  <a:gd name="T24" fmla="*/ 234 w 260"/>
                  <a:gd name="T25" fmla="*/ 60 h 356"/>
                  <a:gd name="T26" fmla="*/ 234 w 260"/>
                  <a:gd name="T27" fmla="*/ 52 h 356"/>
                  <a:gd name="T28" fmla="*/ 200 w 260"/>
                  <a:gd name="T29" fmla="*/ 30 h 356"/>
                  <a:gd name="T30" fmla="*/ 200 w 260"/>
                  <a:gd name="T31" fmla="*/ 30 h 356"/>
                  <a:gd name="T32" fmla="*/ 180 w 260"/>
                  <a:gd name="T33" fmla="*/ 22 h 356"/>
                  <a:gd name="T34" fmla="*/ 136 w 260"/>
                  <a:gd name="T35" fmla="*/ 6 h 356"/>
                  <a:gd name="T36" fmla="*/ 112 w 260"/>
                  <a:gd name="T37" fmla="*/ 2 h 356"/>
                  <a:gd name="T38" fmla="*/ 90 w 260"/>
                  <a:gd name="T39" fmla="*/ 0 h 356"/>
                  <a:gd name="T40" fmla="*/ 82 w 260"/>
                  <a:gd name="T41" fmla="*/ 0 h 356"/>
                  <a:gd name="T42" fmla="*/ 74 w 260"/>
                  <a:gd name="T43" fmla="*/ 2 h 356"/>
                  <a:gd name="T44" fmla="*/ 70 w 260"/>
                  <a:gd name="T45" fmla="*/ 6 h 356"/>
                  <a:gd name="T46" fmla="*/ 68 w 260"/>
                  <a:gd name="T47" fmla="*/ 12 h 356"/>
                  <a:gd name="T48" fmla="*/ 68 w 260"/>
                  <a:gd name="T49" fmla="*/ 12 h 356"/>
                  <a:gd name="T50" fmla="*/ 66 w 260"/>
                  <a:gd name="T51" fmla="*/ 40 h 356"/>
                  <a:gd name="T52" fmla="*/ 58 w 260"/>
                  <a:gd name="T53" fmla="*/ 76 h 356"/>
                  <a:gd name="T54" fmla="*/ 42 w 260"/>
                  <a:gd name="T55" fmla="*/ 158 h 356"/>
                  <a:gd name="T56" fmla="*/ 42 w 260"/>
                  <a:gd name="T57" fmla="*/ 158 h 356"/>
                  <a:gd name="T58" fmla="*/ 26 w 260"/>
                  <a:gd name="T59" fmla="*/ 172 h 356"/>
                  <a:gd name="T60" fmla="*/ 14 w 260"/>
                  <a:gd name="T61" fmla="*/ 186 h 356"/>
                  <a:gd name="T62" fmla="*/ 0 w 260"/>
                  <a:gd name="T63" fmla="*/ 204 h 356"/>
                  <a:gd name="T64" fmla="*/ 22 w 260"/>
                  <a:gd name="T65" fmla="*/ 356 h 356"/>
                  <a:gd name="T66" fmla="*/ 22 w 260"/>
                  <a:gd name="T67" fmla="*/ 356 h 356"/>
                  <a:gd name="T68" fmla="*/ 62 w 260"/>
                  <a:gd name="T69" fmla="*/ 342 h 356"/>
                  <a:gd name="T70" fmla="*/ 102 w 260"/>
                  <a:gd name="T71" fmla="*/ 326 h 356"/>
                  <a:gd name="T72" fmla="*/ 146 w 260"/>
                  <a:gd name="T73" fmla="*/ 306 h 356"/>
                  <a:gd name="T74" fmla="*/ 192 w 260"/>
                  <a:gd name="T75" fmla="*/ 286 h 356"/>
                  <a:gd name="T76" fmla="*/ 228 w 260"/>
                  <a:gd name="T77" fmla="*/ 264 h 356"/>
                  <a:gd name="T78" fmla="*/ 244 w 260"/>
                  <a:gd name="T79" fmla="*/ 254 h 356"/>
                  <a:gd name="T80" fmla="*/ 254 w 260"/>
                  <a:gd name="T81" fmla="*/ 244 h 356"/>
                  <a:gd name="T82" fmla="*/ 260 w 260"/>
                  <a:gd name="T83" fmla="*/ 234 h 356"/>
                  <a:gd name="T84" fmla="*/ 260 w 260"/>
                  <a:gd name="T85" fmla="*/ 230 h 356"/>
                  <a:gd name="T86" fmla="*/ 260 w 260"/>
                  <a:gd name="T87" fmla="*/ 226 h 356"/>
                  <a:gd name="T88" fmla="*/ 260 w 260"/>
                  <a:gd name="T89" fmla="*/ 22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356">
                    <a:moveTo>
                      <a:pt x="260" y="226"/>
                    </a:moveTo>
                    <a:lnTo>
                      <a:pt x="260" y="226"/>
                    </a:lnTo>
                    <a:lnTo>
                      <a:pt x="254" y="212"/>
                    </a:lnTo>
                    <a:lnTo>
                      <a:pt x="246" y="200"/>
                    </a:lnTo>
                    <a:lnTo>
                      <a:pt x="232" y="180"/>
                    </a:lnTo>
                    <a:lnTo>
                      <a:pt x="218" y="166"/>
                    </a:lnTo>
                    <a:lnTo>
                      <a:pt x="214" y="162"/>
                    </a:lnTo>
                    <a:lnTo>
                      <a:pt x="212" y="162"/>
                    </a:lnTo>
                    <a:lnTo>
                      <a:pt x="212" y="162"/>
                    </a:lnTo>
                    <a:lnTo>
                      <a:pt x="218" y="142"/>
                    </a:lnTo>
                    <a:lnTo>
                      <a:pt x="224" y="122"/>
                    </a:lnTo>
                    <a:lnTo>
                      <a:pt x="230" y="86"/>
                    </a:lnTo>
                    <a:lnTo>
                      <a:pt x="234" y="60"/>
                    </a:lnTo>
                    <a:lnTo>
                      <a:pt x="234" y="52"/>
                    </a:lnTo>
                    <a:lnTo>
                      <a:pt x="200" y="30"/>
                    </a:lnTo>
                    <a:lnTo>
                      <a:pt x="200" y="30"/>
                    </a:lnTo>
                    <a:lnTo>
                      <a:pt x="180" y="22"/>
                    </a:lnTo>
                    <a:lnTo>
                      <a:pt x="136" y="6"/>
                    </a:lnTo>
                    <a:lnTo>
                      <a:pt x="112" y="2"/>
                    </a:lnTo>
                    <a:lnTo>
                      <a:pt x="90" y="0"/>
                    </a:lnTo>
                    <a:lnTo>
                      <a:pt x="82" y="0"/>
                    </a:lnTo>
                    <a:lnTo>
                      <a:pt x="74" y="2"/>
                    </a:lnTo>
                    <a:lnTo>
                      <a:pt x="70" y="6"/>
                    </a:lnTo>
                    <a:lnTo>
                      <a:pt x="68" y="12"/>
                    </a:lnTo>
                    <a:lnTo>
                      <a:pt x="68" y="12"/>
                    </a:lnTo>
                    <a:lnTo>
                      <a:pt x="66" y="40"/>
                    </a:lnTo>
                    <a:lnTo>
                      <a:pt x="58" y="76"/>
                    </a:lnTo>
                    <a:lnTo>
                      <a:pt x="42" y="158"/>
                    </a:lnTo>
                    <a:lnTo>
                      <a:pt x="42" y="158"/>
                    </a:lnTo>
                    <a:lnTo>
                      <a:pt x="26" y="172"/>
                    </a:lnTo>
                    <a:lnTo>
                      <a:pt x="14" y="186"/>
                    </a:lnTo>
                    <a:lnTo>
                      <a:pt x="0" y="204"/>
                    </a:lnTo>
                    <a:lnTo>
                      <a:pt x="22" y="356"/>
                    </a:lnTo>
                    <a:lnTo>
                      <a:pt x="22" y="356"/>
                    </a:lnTo>
                    <a:lnTo>
                      <a:pt x="62" y="342"/>
                    </a:lnTo>
                    <a:lnTo>
                      <a:pt x="102" y="326"/>
                    </a:lnTo>
                    <a:lnTo>
                      <a:pt x="146" y="306"/>
                    </a:lnTo>
                    <a:lnTo>
                      <a:pt x="192" y="286"/>
                    </a:lnTo>
                    <a:lnTo>
                      <a:pt x="228" y="264"/>
                    </a:lnTo>
                    <a:lnTo>
                      <a:pt x="244" y="254"/>
                    </a:lnTo>
                    <a:lnTo>
                      <a:pt x="254" y="244"/>
                    </a:lnTo>
                    <a:lnTo>
                      <a:pt x="260" y="234"/>
                    </a:lnTo>
                    <a:lnTo>
                      <a:pt x="260" y="230"/>
                    </a:lnTo>
                    <a:lnTo>
                      <a:pt x="260" y="226"/>
                    </a:lnTo>
                    <a:lnTo>
                      <a:pt x="260" y="226"/>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 name="Freeform 10"/>
              <p:cNvSpPr>
                <a:spLocks/>
              </p:cNvSpPr>
              <p:nvPr/>
            </p:nvSpPr>
            <p:spPr bwMode="auto">
              <a:xfrm>
                <a:off x="1674" y="1760"/>
                <a:ext cx="226" cy="296"/>
              </a:xfrm>
              <a:custGeom>
                <a:avLst/>
                <a:gdLst>
                  <a:gd name="T0" fmla="*/ 16 w 226"/>
                  <a:gd name="T1" fmla="*/ 222 h 296"/>
                  <a:gd name="T2" fmla="*/ 16 w 226"/>
                  <a:gd name="T3" fmla="*/ 222 h 296"/>
                  <a:gd name="T4" fmla="*/ 4 w 226"/>
                  <a:gd name="T5" fmla="*/ 184 h 296"/>
                  <a:gd name="T6" fmla="*/ 2 w 226"/>
                  <a:gd name="T7" fmla="*/ 170 h 296"/>
                  <a:gd name="T8" fmla="*/ 0 w 226"/>
                  <a:gd name="T9" fmla="*/ 156 h 296"/>
                  <a:gd name="T10" fmla="*/ 2 w 226"/>
                  <a:gd name="T11" fmla="*/ 142 h 296"/>
                  <a:gd name="T12" fmla="*/ 6 w 226"/>
                  <a:gd name="T13" fmla="*/ 126 h 296"/>
                  <a:gd name="T14" fmla="*/ 12 w 226"/>
                  <a:gd name="T15" fmla="*/ 110 h 296"/>
                  <a:gd name="T16" fmla="*/ 20 w 226"/>
                  <a:gd name="T17" fmla="*/ 92 h 296"/>
                  <a:gd name="T18" fmla="*/ 20 w 226"/>
                  <a:gd name="T19" fmla="*/ 92 h 296"/>
                  <a:gd name="T20" fmla="*/ 24 w 226"/>
                  <a:gd name="T21" fmla="*/ 82 h 296"/>
                  <a:gd name="T22" fmla="*/ 32 w 226"/>
                  <a:gd name="T23" fmla="*/ 72 h 296"/>
                  <a:gd name="T24" fmla="*/ 48 w 226"/>
                  <a:gd name="T25" fmla="*/ 54 h 296"/>
                  <a:gd name="T26" fmla="*/ 70 w 226"/>
                  <a:gd name="T27" fmla="*/ 36 h 296"/>
                  <a:gd name="T28" fmla="*/ 92 w 226"/>
                  <a:gd name="T29" fmla="*/ 22 h 296"/>
                  <a:gd name="T30" fmla="*/ 118 w 226"/>
                  <a:gd name="T31" fmla="*/ 10 h 296"/>
                  <a:gd name="T32" fmla="*/ 140 w 226"/>
                  <a:gd name="T33" fmla="*/ 2 h 296"/>
                  <a:gd name="T34" fmla="*/ 152 w 226"/>
                  <a:gd name="T35" fmla="*/ 0 h 296"/>
                  <a:gd name="T36" fmla="*/ 164 w 226"/>
                  <a:gd name="T37" fmla="*/ 0 h 296"/>
                  <a:gd name="T38" fmla="*/ 174 w 226"/>
                  <a:gd name="T39" fmla="*/ 0 h 296"/>
                  <a:gd name="T40" fmla="*/ 182 w 226"/>
                  <a:gd name="T41" fmla="*/ 2 h 296"/>
                  <a:gd name="T42" fmla="*/ 182 w 226"/>
                  <a:gd name="T43" fmla="*/ 2 h 296"/>
                  <a:gd name="T44" fmla="*/ 190 w 226"/>
                  <a:gd name="T45" fmla="*/ 6 h 296"/>
                  <a:gd name="T46" fmla="*/ 198 w 226"/>
                  <a:gd name="T47" fmla="*/ 12 h 296"/>
                  <a:gd name="T48" fmla="*/ 204 w 226"/>
                  <a:gd name="T49" fmla="*/ 16 h 296"/>
                  <a:gd name="T50" fmla="*/ 210 w 226"/>
                  <a:gd name="T51" fmla="*/ 24 h 296"/>
                  <a:gd name="T52" fmla="*/ 218 w 226"/>
                  <a:gd name="T53" fmla="*/ 38 h 296"/>
                  <a:gd name="T54" fmla="*/ 224 w 226"/>
                  <a:gd name="T55" fmla="*/ 56 h 296"/>
                  <a:gd name="T56" fmla="*/ 226 w 226"/>
                  <a:gd name="T57" fmla="*/ 78 h 296"/>
                  <a:gd name="T58" fmla="*/ 226 w 226"/>
                  <a:gd name="T59" fmla="*/ 98 h 296"/>
                  <a:gd name="T60" fmla="*/ 226 w 226"/>
                  <a:gd name="T61" fmla="*/ 120 h 296"/>
                  <a:gd name="T62" fmla="*/ 222 w 226"/>
                  <a:gd name="T63" fmla="*/ 142 h 296"/>
                  <a:gd name="T64" fmla="*/ 222 w 226"/>
                  <a:gd name="T65" fmla="*/ 142 h 296"/>
                  <a:gd name="T66" fmla="*/ 220 w 226"/>
                  <a:gd name="T67" fmla="*/ 164 h 296"/>
                  <a:gd name="T68" fmla="*/ 216 w 226"/>
                  <a:gd name="T69" fmla="*/ 182 h 296"/>
                  <a:gd name="T70" fmla="*/ 210 w 226"/>
                  <a:gd name="T71" fmla="*/ 198 h 296"/>
                  <a:gd name="T72" fmla="*/ 204 w 226"/>
                  <a:gd name="T73" fmla="*/ 214 h 296"/>
                  <a:gd name="T74" fmla="*/ 196 w 226"/>
                  <a:gd name="T75" fmla="*/ 228 h 296"/>
                  <a:gd name="T76" fmla="*/ 186 w 226"/>
                  <a:gd name="T77" fmla="*/ 242 h 296"/>
                  <a:gd name="T78" fmla="*/ 174 w 226"/>
                  <a:gd name="T79" fmla="*/ 254 h 296"/>
                  <a:gd name="T80" fmla="*/ 162 w 226"/>
                  <a:gd name="T81" fmla="*/ 268 h 296"/>
                  <a:gd name="T82" fmla="*/ 162 w 226"/>
                  <a:gd name="T83" fmla="*/ 268 h 296"/>
                  <a:gd name="T84" fmla="*/ 150 w 226"/>
                  <a:gd name="T85" fmla="*/ 278 h 296"/>
                  <a:gd name="T86" fmla="*/ 140 w 226"/>
                  <a:gd name="T87" fmla="*/ 284 h 296"/>
                  <a:gd name="T88" fmla="*/ 128 w 226"/>
                  <a:gd name="T89" fmla="*/ 290 h 296"/>
                  <a:gd name="T90" fmla="*/ 116 w 226"/>
                  <a:gd name="T91" fmla="*/ 294 h 296"/>
                  <a:gd name="T92" fmla="*/ 106 w 226"/>
                  <a:gd name="T93" fmla="*/ 296 h 296"/>
                  <a:gd name="T94" fmla="*/ 96 w 226"/>
                  <a:gd name="T95" fmla="*/ 296 h 296"/>
                  <a:gd name="T96" fmla="*/ 84 w 226"/>
                  <a:gd name="T97" fmla="*/ 294 h 296"/>
                  <a:gd name="T98" fmla="*/ 74 w 226"/>
                  <a:gd name="T99" fmla="*/ 292 h 296"/>
                  <a:gd name="T100" fmla="*/ 66 w 226"/>
                  <a:gd name="T101" fmla="*/ 288 h 296"/>
                  <a:gd name="T102" fmla="*/ 56 w 226"/>
                  <a:gd name="T103" fmla="*/ 282 h 296"/>
                  <a:gd name="T104" fmla="*/ 48 w 226"/>
                  <a:gd name="T105" fmla="*/ 276 h 296"/>
                  <a:gd name="T106" fmla="*/ 40 w 226"/>
                  <a:gd name="T107" fmla="*/ 266 h 296"/>
                  <a:gd name="T108" fmla="*/ 32 w 226"/>
                  <a:gd name="T109" fmla="*/ 258 h 296"/>
                  <a:gd name="T110" fmla="*/ 26 w 226"/>
                  <a:gd name="T111" fmla="*/ 246 h 296"/>
                  <a:gd name="T112" fmla="*/ 20 w 226"/>
                  <a:gd name="T113" fmla="*/ 234 h 296"/>
                  <a:gd name="T114" fmla="*/ 16 w 226"/>
                  <a:gd name="T115" fmla="*/ 222 h 296"/>
                  <a:gd name="T116" fmla="*/ 16 w 226"/>
                  <a:gd name="T117" fmla="*/ 222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 h="296">
                    <a:moveTo>
                      <a:pt x="16" y="222"/>
                    </a:moveTo>
                    <a:lnTo>
                      <a:pt x="16" y="222"/>
                    </a:lnTo>
                    <a:lnTo>
                      <a:pt x="4" y="184"/>
                    </a:lnTo>
                    <a:lnTo>
                      <a:pt x="2" y="170"/>
                    </a:lnTo>
                    <a:lnTo>
                      <a:pt x="0" y="156"/>
                    </a:lnTo>
                    <a:lnTo>
                      <a:pt x="2" y="142"/>
                    </a:lnTo>
                    <a:lnTo>
                      <a:pt x="6" y="126"/>
                    </a:lnTo>
                    <a:lnTo>
                      <a:pt x="12" y="110"/>
                    </a:lnTo>
                    <a:lnTo>
                      <a:pt x="20" y="92"/>
                    </a:lnTo>
                    <a:lnTo>
                      <a:pt x="20" y="92"/>
                    </a:lnTo>
                    <a:lnTo>
                      <a:pt x="24" y="82"/>
                    </a:lnTo>
                    <a:lnTo>
                      <a:pt x="32" y="72"/>
                    </a:lnTo>
                    <a:lnTo>
                      <a:pt x="48" y="54"/>
                    </a:lnTo>
                    <a:lnTo>
                      <a:pt x="70" y="36"/>
                    </a:lnTo>
                    <a:lnTo>
                      <a:pt x="92" y="22"/>
                    </a:lnTo>
                    <a:lnTo>
                      <a:pt x="118" y="10"/>
                    </a:lnTo>
                    <a:lnTo>
                      <a:pt x="140" y="2"/>
                    </a:lnTo>
                    <a:lnTo>
                      <a:pt x="152" y="0"/>
                    </a:lnTo>
                    <a:lnTo>
                      <a:pt x="164" y="0"/>
                    </a:lnTo>
                    <a:lnTo>
                      <a:pt x="174" y="0"/>
                    </a:lnTo>
                    <a:lnTo>
                      <a:pt x="182" y="2"/>
                    </a:lnTo>
                    <a:lnTo>
                      <a:pt x="182" y="2"/>
                    </a:lnTo>
                    <a:lnTo>
                      <a:pt x="190" y="6"/>
                    </a:lnTo>
                    <a:lnTo>
                      <a:pt x="198" y="12"/>
                    </a:lnTo>
                    <a:lnTo>
                      <a:pt x="204" y="16"/>
                    </a:lnTo>
                    <a:lnTo>
                      <a:pt x="210" y="24"/>
                    </a:lnTo>
                    <a:lnTo>
                      <a:pt x="218" y="38"/>
                    </a:lnTo>
                    <a:lnTo>
                      <a:pt x="224" y="56"/>
                    </a:lnTo>
                    <a:lnTo>
                      <a:pt x="226" y="78"/>
                    </a:lnTo>
                    <a:lnTo>
                      <a:pt x="226" y="98"/>
                    </a:lnTo>
                    <a:lnTo>
                      <a:pt x="226" y="120"/>
                    </a:lnTo>
                    <a:lnTo>
                      <a:pt x="222" y="142"/>
                    </a:lnTo>
                    <a:lnTo>
                      <a:pt x="222" y="142"/>
                    </a:lnTo>
                    <a:lnTo>
                      <a:pt x="220" y="164"/>
                    </a:lnTo>
                    <a:lnTo>
                      <a:pt x="216" y="182"/>
                    </a:lnTo>
                    <a:lnTo>
                      <a:pt x="210" y="198"/>
                    </a:lnTo>
                    <a:lnTo>
                      <a:pt x="204" y="214"/>
                    </a:lnTo>
                    <a:lnTo>
                      <a:pt x="196" y="228"/>
                    </a:lnTo>
                    <a:lnTo>
                      <a:pt x="186" y="242"/>
                    </a:lnTo>
                    <a:lnTo>
                      <a:pt x="174" y="254"/>
                    </a:lnTo>
                    <a:lnTo>
                      <a:pt x="162" y="268"/>
                    </a:lnTo>
                    <a:lnTo>
                      <a:pt x="162" y="268"/>
                    </a:lnTo>
                    <a:lnTo>
                      <a:pt x="150" y="278"/>
                    </a:lnTo>
                    <a:lnTo>
                      <a:pt x="140" y="284"/>
                    </a:lnTo>
                    <a:lnTo>
                      <a:pt x="128" y="290"/>
                    </a:lnTo>
                    <a:lnTo>
                      <a:pt x="116" y="294"/>
                    </a:lnTo>
                    <a:lnTo>
                      <a:pt x="106" y="296"/>
                    </a:lnTo>
                    <a:lnTo>
                      <a:pt x="96" y="296"/>
                    </a:lnTo>
                    <a:lnTo>
                      <a:pt x="84" y="294"/>
                    </a:lnTo>
                    <a:lnTo>
                      <a:pt x="74" y="292"/>
                    </a:lnTo>
                    <a:lnTo>
                      <a:pt x="66" y="288"/>
                    </a:lnTo>
                    <a:lnTo>
                      <a:pt x="56" y="282"/>
                    </a:lnTo>
                    <a:lnTo>
                      <a:pt x="48" y="276"/>
                    </a:lnTo>
                    <a:lnTo>
                      <a:pt x="40" y="266"/>
                    </a:lnTo>
                    <a:lnTo>
                      <a:pt x="32" y="258"/>
                    </a:lnTo>
                    <a:lnTo>
                      <a:pt x="26" y="246"/>
                    </a:lnTo>
                    <a:lnTo>
                      <a:pt x="20" y="234"/>
                    </a:lnTo>
                    <a:lnTo>
                      <a:pt x="16" y="222"/>
                    </a:lnTo>
                    <a:lnTo>
                      <a:pt x="16" y="22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 name="Freeform 11"/>
              <p:cNvSpPr>
                <a:spLocks/>
              </p:cNvSpPr>
              <p:nvPr/>
            </p:nvSpPr>
            <p:spPr bwMode="auto">
              <a:xfrm>
                <a:off x="1794" y="4102"/>
                <a:ext cx="144" cy="70"/>
              </a:xfrm>
              <a:custGeom>
                <a:avLst/>
                <a:gdLst>
                  <a:gd name="T0" fmla="*/ 0 w 144"/>
                  <a:gd name="T1" fmla="*/ 24 h 70"/>
                  <a:gd name="T2" fmla="*/ 0 w 144"/>
                  <a:gd name="T3" fmla="*/ 24 h 70"/>
                  <a:gd name="T4" fmla="*/ 14 w 144"/>
                  <a:gd name="T5" fmla="*/ 36 h 70"/>
                  <a:gd name="T6" fmla="*/ 28 w 144"/>
                  <a:gd name="T7" fmla="*/ 46 h 70"/>
                  <a:gd name="T8" fmla="*/ 50 w 144"/>
                  <a:gd name="T9" fmla="*/ 58 h 70"/>
                  <a:gd name="T10" fmla="*/ 50 w 144"/>
                  <a:gd name="T11" fmla="*/ 58 h 70"/>
                  <a:gd name="T12" fmla="*/ 66 w 144"/>
                  <a:gd name="T13" fmla="*/ 66 h 70"/>
                  <a:gd name="T14" fmla="*/ 66 w 144"/>
                  <a:gd name="T15" fmla="*/ 66 h 70"/>
                  <a:gd name="T16" fmla="*/ 76 w 144"/>
                  <a:gd name="T17" fmla="*/ 68 h 70"/>
                  <a:gd name="T18" fmla="*/ 88 w 144"/>
                  <a:gd name="T19" fmla="*/ 70 h 70"/>
                  <a:gd name="T20" fmla="*/ 100 w 144"/>
                  <a:gd name="T21" fmla="*/ 70 h 70"/>
                  <a:gd name="T22" fmla="*/ 100 w 144"/>
                  <a:gd name="T23" fmla="*/ 70 h 70"/>
                  <a:gd name="T24" fmla="*/ 116 w 144"/>
                  <a:gd name="T25" fmla="*/ 70 h 70"/>
                  <a:gd name="T26" fmla="*/ 130 w 144"/>
                  <a:gd name="T27" fmla="*/ 68 h 70"/>
                  <a:gd name="T28" fmla="*/ 144 w 144"/>
                  <a:gd name="T29" fmla="*/ 66 h 70"/>
                  <a:gd name="T30" fmla="*/ 144 w 144"/>
                  <a:gd name="T31" fmla="*/ 66 h 70"/>
                  <a:gd name="T32" fmla="*/ 144 w 144"/>
                  <a:gd name="T33" fmla="*/ 62 h 70"/>
                  <a:gd name="T34" fmla="*/ 140 w 144"/>
                  <a:gd name="T35" fmla="*/ 52 h 70"/>
                  <a:gd name="T36" fmla="*/ 128 w 144"/>
                  <a:gd name="T37" fmla="*/ 36 h 70"/>
                  <a:gd name="T38" fmla="*/ 118 w 144"/>
                  <a:gd name="T39" fmla="*/ 26 h 70"/>
                  <a:gd name="T40" fmla="*/ 106 w 144"/>
                  <a:gd name="T41" fmla="*/ 14 h 70"/>
                  <a:gd name="T42" fmla="*/ 106 w 144"/>
                  <a:gd name="T43" fmla="*/ 14 h 70"/>
                  <a:gd name="T44" fmla="*/ 98 w 144"/>
                  <a:gd name="T45" fmla="*/ 8 h 70"/>
                  <a:gd name="T46" fmla="*/ 90 w 144"/>
                  <a:gd name="T47" fmla="*/ 4 h 70"/>
                  <a:gd name="T48" fmla="*/ 82 w 144"/>
                  <a:gd name="T49" fmla="*/ 2 h 70"/>
                  <a:gd name="T50" fmla="*/ 72 w 144"/>
                  <a:gd name="T51" fmla="*/ 0 h 70"/>
                  <a:gd name="T52" fmla="*/ 54 w 144"/>
                  <a:gd name="T53" fmla="*/ 2 h 70"/>
                  <a:gd name="T54" fmla="*/ 38 w 144"/>
                  <a:gd name="T55" fmla="*/ 6 h 70"/>
                  <a:gd name="T56" fmla="*/ 22 w 144"/>
                  <a:gd name="T57" fmla="*/ 12 h 70"/>
                  <a:gd name="T58" fmla="*/ 10 w 144"/>
                  <a:gd name="T59" fmla="*/ 18 h 70"/>
                  <a:gd name="T60" fmla="*/ 0 w 144"/>
                  <a:gd name="T61" fmla="*/ 24 h 70"/>
                  <a:gd name="T62" fmla="*/ 0 w 144"/>
                  <a:gd name="T63" fmla="*/ 2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4" h="70">
                    <a:moveTo>
                      <a:pt x="0" y="24"/>
                    </a:moveTo>
                    <a:lnTo>
                      <a:pt x="0" y="24"/>
                    </a:lnTo>
                    <a:lnTo>
                      <a:pt x="14" y="36"/>
                    </a:lnTo>
                    <a:lnTo>
                      <a:pt x="28" y="46"/>
                    </a:lnTo>
                    <a:lnTo>
                      <a:pt x="50" y="58"/>
                    </a:lnTo>
                    <a:lnTo>
                      <a:pt x="50" y="58"/>
                    </a:lnTo>
                    <a:lnTo>
                      <a:pt x="66" y="66"/>
                    </a:lnTo>
                    <a:lnTo>
                      <a:pt x="66" y="66"/>
                    </a:lnTo>
                    <a:lnTo>
                      <a:pt x="76" y="68"/>
                    </a:lnTo>
                    <a:lnTo>
                      <a:pt x="88" y="70"/>
                    </a:lnTo>
                    <a:lnTo>
                      <a:pt x="100" y="70"/>
                    </a:lnTo>
                    <a:lnTo>
                      <a:pt x="100" y="70"/>
                    </a:lnTo>
                    <a:lnTo>
                      <a:pt x="116" y="70"/>
                    </a:lnTo>
                    <a:lnTo>
                      <a:pt x="130" y="68"/>
                    </a:lnTo>
                    <a:lnTo>
                      <a:pt x="144" y="66"/>
                    </a:lnTo>
                    <a:lnTo>
                      <a:pt x="144" y="66"/>
                    </a:lnTo>
                    <a:lnTo>
                      <a:pt x="144" y="62"/>
                    </a:lnTo>
                    <a:lnTo>
                      <a:pt x="140" y="52"/>
                    </a:lnTo>
                    <a:lnTo>
                      <a:pt x="128" y="36"/>
                    </a:lnTo>
                    <a:lnTo>
                      <a:pt x="118" y="26"/>
                    </a:lnTo>
                    <a:lnTo>
                      <a:pt x="106" y="14"/>
                    </a:lnTo>
                    <a:lnTo>
                      <a:pt x="106" y="14"/>
                    </a:lnTo>
                    <a:lnTo>
                      <a:pt x="98" y="8"/>
                    </a:lnTo>
                    <a:lnTo>
                      <a:pt x="90" y="4"/>
                    </a:lnTo>
                    <a:lnTo>
                      <a:pt x="82" y="2"/>
                    </a:lnTo>
                    <a:lnTo>
                      <a:pt x="72" y="0"/>
                    </a:lnTo>
                    <a:lnTo>
                      <a:pt x="54" y="2"/>
                    </a:lnTo>
                    <a:lnTo>
                      <a:pt x="38" y="6"/>
                    </a:lnTo>
                    <a:lnTo>
                      <a:pt x="22" y="12"/>
                    </a:lnTo>
                    <a:lnTo>
                      <a:pt x="10" y="18"/>
                    </a:lnTo>
                    <a:lnTo>
                      <a:pt x="0" y="24"/>
                    </a:lnTo>
                    <a:lnTo>
                      <a:pt x="0" y="2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 name="Freeform 12"/>
              <p:cNvSpPr>
                <a:spLocks/>
              </p:cNvSpPr>
              <p:nvPr/>
            </p:nvSpPr>
            <p:spPr bwMode="auto">
              <a:xfrm>
                <a:off x="1496" y="4086"/>
                <a:ext cx="136" cy="84"/>
              </a:xfrm>
              <a:custGeom>
                <a:avLst/>
                <a:gdLst>
                  <a:gd name="T0" fmla="*/ 136 w 136"/>
                  <a:gd name="T1" fmla="*/ 18 h 84"/>
                  <a:gd name="T2" fmla="*/ 136 w 136"/>
                  <a:gd name="T3" fmla="*/ 18 h 84"/>
                  <a:gd name="T4" fmla="*/ 92 w 136"/>
                  <a:gd name="T5" fmla="*/ 72 h 84"/>
                  <a:gd name="T6" fmla="*/ 92 w 136"/>
                  <a:gd name="T7" fmla="*/ 72 h 84"/>
                  <a:gd name="T8" fmla="*/ 86 w 136"/>
                  <a:gd name="T9" fmla="*/ 76 h 84"/>
                  <a:gd name="T10" fmla="*/ 78 w 136"/>
                  <a:gd name="T11" fmla="*/ 76 h 84"/>
                  <a:gd name="T12" fmla="*/ 64 w 136"/>
                  <a:gd name="T13" fmla="*/ 76 h 84"/>
                  <a:gd name="T14" fmla="*/ 48 w 136"/>
                  <a:gd name="T15" fmla="*/ 78 h 84"/>
                  <a:gd name="T16" fmla="*/ 48 w 136"/>
                  <a:gd name="T17" fmla="*/ 78 h 84"/>
                  <a:gd name="T18" fmla="*/ 16 w 136"/>
                  <a:gd name="T19" fmla="*/ 84 h 84"/>
                  <a:gd name="T20" fmla="*/ 0 w 136"/>
                  <a:gd name="T21" fmla="*/ 84 h 84"/>
                  <a:gd name="T22" fmla="*/ 0 w 136"/>
                  <a:gd name="T23" fmla="*/ 84 h 84"/>
                  <a:gd name="T24" fmla="*/ 0 w 136"/>
                  <a:gd name="T25" fmla="*/ 82 h 84"/>
                  <a:gd name="T26" fmla="*/ 2 w 136"/>
                  <a:gd name="T27" fmla="*/ 74 h 84"/>
                  <a:gd name="T28" fmla="*/ 14 w 136"/>
                  <a:gd name="T29" fmla="*/ 52 h 84"/>
                  <a:gd name="T30" fmla="*/ 28 w 136"/>
                  <a:gd name="T31" fmla="*/ 28 h 84"/>
                  <a:gd name="T32" fmla="*/ 42 w 136"/>
                  <a:gd name="T33" fmla="*/ 6 h 84"/>
                  <a:gd name="T34" fmla="*/ 42 w 136"/>
                  <a:gd name="T35" fmla="*/ 6 h 84"/>
                  <a:gd name="T36" fmla="*/ 46 w 136"/>
                  <a:gd name="T37" fmla="*/ 2 h 84"/>
                  <a:gd name="T38" fmla="*/ 52 w 136"/>
                  <a:gd name="T39" fmla="*/ 0 h 84"/>
                  <a:gd name="T40" fmla="*/ 64 w 136"/>
                  <a:gd name="T41" fmla="*/ 0 h 84"/>
                  <a:gd name="T42" fmla="*/ 80 w 136"/>
                  <a:gd name="T43" fmla="*/ 0 h 84"/>
                  <a:gd name="T44" fmla="*/ 96 w 136"/>
                  <a:gd name="T45" fmla="*/ 4 h 84"/>
                  <a:gd name="T46" fmla="*/ 124 w 136"/>
                  <a:gd name="T47" fmla="*/ 12 h 84"/>
                  <a:gd name="T48" fmla="*/ 136 w 136"/>
                  <a:gd name="T49" fmla="*/ 18 h 84"/>
                  <a:gd name="T50" fmla="*/ 136 w 136"/>
                  <a:gd name="T51" fmla="*/ 1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6" h="84">
                    <a:moveTo>
                      <a:pt x="136" y="18"/>
                    </a:moveTo>
                    <a:lnTo>
                      <a:pt x="136" y="18"/>
                    </a:lnTo>
                    <a:lnTo>
                      <a:pt x="92" y="72"/>
                    </a:lnTo>
                    <a:lnTo>
                      <a:pt x="92" y="72"/>
                    </a:lnTo>
                    <a:lnTo>
                      <a:pt x="86" y="76"/>
                    </a:lnTo>
                    <a:lnTo>
                      <a:pt x="78" y="76"/>
                    </a:lnTo>
                    <a:lnTo>
                      <a:pt x="64" y="76"/>
                    </a:lnTo>
                    <a:lnTo>
                      <a:pt x="48" y="78"/>
                    </a:lnTo>
                    <a:lnTo>
                      <a:pt x="48" y="78"/>
                    </a:lnTo>
                    <a:lnTo>
                      <a:pt x="16" y="84"/>
                    </a:lnTo>
                    <a:lnTo>
                      <a:pt x="0" y="84"/>
                    </a:lnTo>
                    <a:lnTo>
                      <a:pt x="0" y="84"/>
                    </a:lnTo>
                    <a:lnTo>
                      <a:pt x="0" y="82"/>
                    </a:lnTo>
                    <a:lnTo>
                      <a:pt x="2" y="74"/>
                    </a:lnTo>
                    <a:lnTo>
                      <a:pt x="14" y="52"/>
                    </a:lnTo>
                    <a:lnTo>
                      <a:pt x="28" y="28"/>
                    </a:lnTo>
                    <a:lnTo>
                      <a:pt x="42" y="6"/>
                    </a:lnTo>
                    <a:lnTo>
                      <a:pt x="42" y="6"/>
                    </a:lnTo>
                    <a:lnTo>
                      <a:pt x="46" y="2"/>
                    </a:lnTo>
                    <a:lnTo>
                      <a:pt x="52" y="0"/>
                    </a:lnTo>
                    <a:lnTo>
                      <a:pt x="64" y="0"/>
                    </a:lnTo>
                    <a:lnTo>
                      <a:pt x="80" y="0"/>
                    </a:lnTo>
                    <a:lnTo>
                      <a:pt x="96" y="4"/>
                    </a:lnTo>
                    <a:lnTo>
                      <a:pt x="124" y="12"/>
                    </a:lnTo>
                    <a:lnTo>
                      <a:pt x="136" y="18"/>
                    </a:lnTo>
                    <a:lnTo>
                      <a:pt x="136"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 name="Freeform 13"/>
              <p:cNvSpPr>
                <a:spLocks/>
              </p:cNvSpPr>
              <p:nvPr/>
            </p:nvSpPr>
            <p:spPr bwMode="auto">
              <a:xfrm>
                <a:off x="1472" y="2838"/>
                <a:ext cx="498" cy="1308"/>
              </a:xfrm>
              <a:custGeom>
                <a:avLst/>
                <a:gdLst>
                  <a:gd name="T0" fmla="*/ 454 w 498"/>
                  <a:gd name="T1" fmla="*/ 82 h 1308"/>
                  <a:gd name="T2" fmla="*/ 276 w 498"/>
                  <a:gd name="T3" fmla="*/ 100 h 1308"/>
                  <a:gd name="T4" fmla="*/ 150 w 498"/>
                  <a:gd name="T5" fmla="*/ 76 h 1308"/>
                  <a:gd name="T6" fmla="*/ 20 w 498"/>
                  <a:gd name="T7" fmla="*/ 20 h 1308"/>
                  <a:gd name="T8" fmla="*/ 16 w 498"/>
                  <a:gd name="T9" fmla="*/ 2 h 1308"/>
                  <a:gd name="T10" fmla="*/ 4 w 498"/>
                  <a:gd name="T11" fmla="*/ 60 h 1308"/>
                  <a:gd name="T12" fmla="*/ 6 w 498"/>
                  <a:gd name="T13" fmla="*/ 242 h 1308"/>
                  <a:gd name="T14" fmla="*/ 28 w 498"/>
                  <a:gd name="T15" fmla="*/ 346 h 1308"/>
                  <a:gd name="T16" fmla="*/ 66 w 498"/>
                  <a:gd name="T17" fmla="*/ 548 h 1308"/>
                  <a:gd name="T18" fmla="*/ 64 w 498"/>
                  <a:gd name="T19" fmla="*/ 632 h 1308"/>
                  <a:gd name="T20" fmla="*/ 62 w 498"/>
                  <a:gd name="T21" fmla="*/ 704 h 1308"/>
                  <a:gd name="T22" fmla="*/ 50 w 498"/>
                  <a:gd name="T23" fmla="*/ 724 h 1308"/>
                  <a:gd name="T24" fmla="*/ 44 w 498"/>
                  <a:gd name="T25" fmla="*/ 752 h 1308"/>
                  <a:gd name="T26" fmla="*/ 46 w 498"/>
                  <a:gd name="T27" fmla="*/ 800 h 1308"/>
                  <a:gd name="T28" fmla="*/ 52 w 498"/>
                  <a:gd name="T29" fmla="*/ 998 h 1308"/>
                  <a:gd name="T30" fmla="*/ 52 w 498"/>
                  <a:gd name="T31" fmla="*/ 1116 h 1308"/>
                  <a:gd name="T32" fmla="*/ 46 w 498"/>
                  <a:gd name="T33" fmla="*/ 1218 h 1308"/>
                  <a:gd name="T34" fmla="*/ 40 w 498"/>
                  <a:gd name="T35" fmla="*/ 1256 h 1308"/>
                  <a:gd name="T36" fmla="*/ 62 w 498"/>
                  <a:gd name="T37" fmla="*/ 1262 h 1308"/>
                  <a:gd name="T38" fmla="*/ 120 w 498"/>
                  <a:gd name="T39" fmla="*/ 1254 h 1308"/>
                  <a:gd name="T40" fmla="*/ 148 w 498"/>
                  <a:gd name="T41" fmla="*/ 1272 h 1308"/>
                  <a:gd name="T42" fmla="*/ 200 w 498"/>
                  <a:gd name="T43" fmla="*/ 1280 h 1308"/>
                  <a:gd name="T44" fmla="*/ 206 w 498"/>
                  <a:gd name="T45" fmla="*/ 1196 h 1308"/>
                  <a:gd name="T46" fmla="*/ 204 w 498"/>
                  <a:gd name="T47" fmla="*/ 1104 h 1308"/>
                  <a:gd name="T48" fmla="*/ 206 w 498"/>
                  <a:gd name="T49" fmla="*/ 998 h 1308"/>
                  <a:gd name="T50" fmla="*/ 220 w 498"/>
                  <a:gd name="T51" fmla="*/ 820 h 1308"/>
                  <a:gd name="T52" fmla="*/ 212 w 498"/>
                  <a:gd name="T53" fmla="*/ 772 h 1308"/>
                  <a:gd name="T54" fmla="*/ 224 w 498"/>
                  <a:gd name="T55" fmla="*/ 700 h 1308"/>
                  <a:gd name="T56" fmla="*/ 236 w 498"/>
                  <a:gd name="T57" fmla="*/ 636 h 1308"/>
                  <a:gd name="T58" fmla="*/ 238 w 498"/>
                  <a:gd name="T59" fmla="*/ 464 h 1308"/>
                  <a:gd name="T60" fmla="*/ 248 w 498"/>
                  <a:gd name="T61" fmla="*/ 260 h 1308"/>
                  <a:gd name="T62" fmla="*/ 254 w 498"/>
                  <a:gd name="T63" fmla="*/ 600 h 1308"/>
                  <a:gd name="T64" fmla="*/ 260 w 498"/>
                  <a:gd name="T65" fmla="*/ 682 h 1308"/>
                  <a:gd name="T66" fmla="*/ 262 w 498"/>
                  <a:gd name="T67" fmla="*/ 708 h 1308"/>
                  <a:gd name="T68" fmla="*/ 252 w 498"/>
                  <a:gd name="T69" fmla="*/ 748 h 1308"/>
                  <a:gd name="T70" fmla="*/ 264 w 498"/>
                  <a:gd name="T71" fmla="*/ 774 h 1308"/>
                  <a:gd name="T72" fmla="*/ 268 w 498"/>
                  <a:gd name="T73" fmla="*/ 820 h 1308"/>
                  <a:gd name="T74" fmla="*/ 268 w 498"/>
                  <a:gd name="T75" fmla="*/ 888 h 1308"/>
                  <a:gd name="T76" fmla="*/ 286 w 498"/>
                  <a:gd name="T77" fmla="*/ 1066 h 1308"/>
                  <a:gd name="T78" fmla="*/ 292 w 498"/>
                  <a:gd name="T79" fmla="*/ 1176 h 1308"/>
                  <a:gd name="T80" fmla="*/ 294 w 498"/>
                  <a:gd name="T81" fmla="*/ 1266 h 1308"/>
                  <a:gd name="T82" fmla="*/ 302 w 498"/>
                  <a:gd name="T83" fmla="*/ 1302 h 1308"/>
                  <a:gd name="T84" fmla="*/ 352 w 498"/>
                  <a:gd name="T85" fmla="*/ 1286 h 1308"/>
                  <a:gd name="T86" fmla="*/ 398 w 498"/>
                  <a:gd name="T87" fmla="*/ 1278 h 1308"/>
                  <a:gd name="T88" fmla="*/ 442 w 498"/>
                  <a:gd name="T89" fmla="*/ 1290 h 1308"/>
                  <a:gd name="T90" fmla="*/ 450 w 498"/>
                  <a:gd name="T91" fmla="*/ 1178 h 1308"/>
                  <a:gd name="T92" fmla="*/ 454 w 498"/>
                  <a:gd name="T93" fmla="*/ 1080 h 1308"/>
                  <a:gd name="T94" fmla="*/ 440 w 498"/>
                  <a:gd name="T95" fmla="*/ 970 h 1308"/>
                  <a:gd name="T96" fmla="*/ 444 w 498"/>
                  <a:gd name="T97" fmla="*/ 784 h 1308"/>
                  <a:gd name="T98" fmla="*/ 434 w 498"/>
                  <a:gd name="T99" fmla="*/ 736 h 1308"/>
                  <a:gd name="T100" fmla="*/ 424 w 498"/>
                  <a:gd name="T101" fmla="*/ 694 h 1308"/>
                  <a:gd name="T102" fmla="*/ 424 w 498"/>
                  <a:gd name="T103" fmla="*/ 642 h 1308"/>
                  <a:gd name="T104" fmla="*/ 432 w 498"/>
                  <a:gd name="T105" fmla="*/ 554 h 1308"/>
                  <a:gd name="T106" fmla="*/ 454 w 498"/>
                  <a:gd name="T107" fmla="*/ 428 h 1308"/>
                  <a:gd name="T108" fmla="*/ 494 w 498"/>
                  <a:gd name="T109" fmla="*/ 242 h 1308"/>
                  <a:gd name="T110" fmla="*/ 496 w 498"/>
                  <a:gd name="T111" fmla="*/ 106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8" h="1308">
                    <a:moveTo>
                      <a:pt x="490" y="70"/>
                    </a:moveTo>
                    <a:lnTo>
                      <a:pt x="490" y="70"/>
                    </a:lnTo>
                    <a:lnTo>
                      <a:pt x="472" y="76"/>
                    </a:lnTo>
                    <a:lnTo>
                      <a:pt x="454" y="82"/>
                    </a:lnTo>
                    <a:lnTo>
                      <a:pt x="414" y="92"/>
                    </a:lnTo>
                    <a:lnTo>
                      <a:pt x="370" y="98"/>
                    </a:lnTo>
                    <a:lnTo>
                      <a:pt x="324" y="102"/>
                    </a:lnTo>
                    <a:lnTo>
                      <a:pt x="276" y="100"/>
                    </a:lnTo>
                    <a:lnTo>
                      <a:pt x="230" y="96"/>
                    </a:lnTo>
                    <a:lnTo>
                      <a:pt x="188" y="88"/>
                    </a:lnTo>
                    <a:lnTo>
                      <a:pt x="168" y="82"/>
                    </a:lnTo>
                    <a:lnTo>
                      <a:pt x="150" y="76"/>
                    </a:lnTo>
                    <a:lnTo>
                      <a:pt x="150" y="76"/>
                    </a:lnTo>
                    <a:lnTo>
                      <a:pt x="86" y="52"/>
                    </a:lnTo>
                    <a:lnTo>
                      <a:pt x="44" y="32"/>
                    </a:lnTo>
                    <a:lnTo>
                      <a:pt x="20" y="20"/>
                    </a:lnTo>
                    <a:lnTo>
                      <a:pt x="14" y="14"/>
                    </a:lnTo>
                    <a:lnTo>
                      <a:pt x="14" y="14"/>
                    </a:lnTo>
                    <a:lnTo>
                      <a:pt x="16" y="2"/>
                    </a:lnTo>
                    <a:lnTo>
                      <a:pt x="16" y="2"/>
                    </a:lnTo>
                    <a:lnTo>
                      <a:pt x="12" y="0"/>
                    </a:lnTo>
                    <a:lnTo>
                      <a:pt x="12" y="0"/>
                    </a:lnTo>
                    <a:lnTo>
                      <a:pt x="8" y="28"/>
                    </a:lnTo>
                    <a:lnTo>
                      <a:pt x="4" y="60"/>
                    </a:lnTo>
                    <a:lnTo>
                      <a:pt x="0" y="100"/>
                    </a:lnTo>
                    <a:lnTo>
                      <a:pt x="0" y="152"/>
                    </a:lnTo>
                    <a:lnTo>
                      <a:pt x="4" y="210"/>
                    </a:lnTo>
                    <a:lnTo>
                      <a:pt x="6" y="242"/>
                    </a:lnTo>
                    <a:lnTo>
                      <a:pt x="12" y="276"/>
                    </a:lnTo>
                    <a:lnTo>
                      <a:pt x="20" y="310"/>
                    </a:lnTo>
                    <a:lnTo>
                      <a:pt x="28" y="346"/>
                    </a:lnTo>
                    <a:lnTo>
                      <a:pt x="28" y="346"/>
                    </a:lnTo>
                    <a:lnTo>
                      <a:pt x="46" y="412"/>
                    </a:lnTo>
                    <a:lnTo>
                      <a:pt x="56" y="466"/>
                    </a:lnTo>
                    <a:lnTo>
                      <a:pt x="62" y="512"/>
                    </a:lnTo>
                    <a:lnTo>
                      <a:pt x="66" y="548"/>
                    </a:lnTo>
                    <a:lnTo>
                      <a:pt x="66" y="576"/>
                    </a:lnTo>
                    <a:lnTo>
                      <a:pt x="66" y="600"/>
                    </a:lnTo>
                    <a:lnTo>
                      <a:pt x="64" y="632"/>
                    </a:lnTo>
                    <a:lnTo>
                      <a:pt x="64" y="632"/>
                    </a:lnTo>
                    <a:lnTo>
                      <a:pt x="64" y="668"/>
                    </a:lnTo>
                    <a:lnTo>
                      <a:pt x="62" y="690"/>
                    </a:lnTo>
                    <a:lnTo>
                      <a:pt x="62" y="690"/>
                    </a:lnTo>
                    <a:lnTo>
                      <a:pt x="62" y="704"/>
                    </a:lnTo>
                    <a:lnTo>
                      <a:pt x="60" y="710"/>
                    </a:lnTo>
                    <a:lnTo>
                      <a:pt x="56" y="716"/>
                    </a:lnTo>
                    <a:lnTo>
                      <a:pt x="56" y="716"/>
                    </a:lnTo>
                    <a:lnTo>
                      <a:pt x="50" y="724"/>
                    </a:lnTo>
                    <a:lnTo>
                      <a:pt x="44" y="734"/>
                    </a:lnTo>
                    <a:lnTo>
                      <a:pt x="42" y="744"/>
                    </a:lnTo>
                    <a:lnTo>
                      <a:pt x="42" y="748"/>
                    </a:lnTo>
                    <a:lnTo>
                      <a:pt x="44" y="752"/>
                    </a:lnTo>
                    <a:lnTo>
                      <a:pt x="44" y="752"/>
                    </a:lnTo>
                    <a:lnTo>
                      <a:pt x="48" y="760"/>
                    </a:lnTo>
                    <a:lnTo>
                      <a:pt x="48" y="768"/>
                    </a:lnTo>
                    <a:lnTo>
                      <a:pt x="46" y="800"/>
                    </a:lnTo>
                    <a:lnTo>
                      <a:pt x="46" y="800"/>
                    </a:lnTo>
                    <a:lnTo>
                      <a:pt x="46" y="834"/>
                    </a:lnTo>
                    <a:lnTo>
                      <a:pt x="48" y="886"/>
                    </a:lnTo>
                    <a:lnTo>
                      <a:pt x="52" y="998"/>
                    </a:lnTo>
                    <a:lnTo>
                      <a:pt x="52" y="998"/>
                    </a:lnTo>
                    <a:lnTo>
                      <a:pt x="52" y="1068"/>
                    </a:lnTo>
                    <a:lnTo>
                      <a:pt x="52" y="1116"/>
                    </a:lnTo>
                    <a:lnTo>
                      <a:pt x="52" y="1116"/>
                    </a:lnTo>
                    <a:lnTo>
                      <a:pt x="50" y="1138"/>
                    </a:lnTo>
                    <a:lnTo>
                      <a:pt x="48" y="1182"/>
                    </a:lnTo>
                    <a:lnTo>
                      <a:pt x="48" y="1182"/>
                    </a:lnTo>
                    <a:lnTo>
                      <a:pt x="46" y="1218"/>
                    </a:lnTo>
                    <a:lnTo>
                      <a:pt x="42" y="1238"/>
                    </a:lnTo>
                    <a:lnTo>
                      <a:pt x="40" y="1248"/>
                    </a:lnTo>
                    <a:lnTo>
                      <a:pt x="40" y="1256"/>
                    </a:lnTo>
                    <a:lnTo>
                      <a:pt x="40" y="1256"/>
                    </a:lnTo>
                    <a:lnTo>
                      <a:pt x="40" y="1262"/>
                    </a:lnTo>
                    <a:lnTo>
                      <a:pt x="44" y="1264"/>
                    </a:lnTo>
                    <a:lnTo>
                      <a:pt x="52" y="1264"/>
                    </a:lnTo>
                    <a:lnTo>
                      <a:pt x="62" y="1262"/>
                    </a:lnTo>
                    <a:lnTo>
                      <a:pt x="62" y="1262"/>
                    </a:lnTo>
                    <a:lnTo>
                      <a:pt x="90" y="1256"/>
                    </a:lnTo>
                    <a:lnTo>
                      <a:pt x="106" y="1254"/>
                    </a:lnTo>
                    <a:lnTo>
                      <a:pt x="120" y="1254"/>
                    </a:lnTo>
                    <a:lnTo>
                      <a:pt x="120" y="1254"/>
                    </a:lnTo>
                    <a:lnTo>
                      <a:pt x="132" y="1260"/>
                    </a:lnTo>
                    <a:lnTo>
                      <a:pt x="140" y="1266"/>
                    </a:lnTo>
                    <a:lnTo>
                      <a:pt x="148" y="1272"/>
                    </a:lnTo>
                    <a:lnTo>
                      <a:pt x="160" y="1276"/>
                    </a:lnTo>
                    <a:lnTo>
                      <a:pt x="160" y="1276"/>
                    </a:lnTo>
                    <a:lnTo>
                      <a:pt x="188" y="1280"/>
                    </a:lnTo>
                    <a:lnTo>
                      <a:pt x="200" y="1280"/>
                    </a:lnTo>
                    <a:lnTo>
                      <a:pt x="200" y="1280"/>
                    </a:lnTo>
                    <a:lnTo>
                      <a:pt x="200" y="1254"/>
                    </a:lnTo>
                    <a:lnTo>
                      <a:pt x="202" y="1226"/>
                    </a:lnTo>
                    <a:lnTo>
                      <a:pt x="206" y="1196"/>
                    </a:lnTo>
                    <a:lnTo>
                      <a:pt x="206" y="1196"/>
                    </a:lnTo>
                    <a:lnTo>
                      <a:pt x="208" y="1178"/>
                    </a:lnTo>
                    <a:lnTo>
                      <a:pt x="208" y="1156"/>
                    </a:lnTo>
                    <a:lnTo>
                      <a:pt x="204" y="1104"/>
                    </a:lnTo>
                    <a:lnTo>
                      <a:pt x="202" y="1048"/>
                    </a:lnTo>
                    <a:lnTo>
                      <a:pt x="204" y="1022"/>
                    </a:lnTo>
                    <a:lnTo>
                      <a:pt x="206" y="998"/>
                    </a:lnTo>
                    <a:lnTo>
                      <a:pt x="206" y="998"/>
                    </a:lnTo>
                    <a:lnTo>
                      <a:pt x="212" y="950"/>
                    </a:lnTo>
                    <a:lnTo>
                      <a:pt x="216" y="898"/>
                    </a:lnTo>
                    <a:lnTo>
                      <a:pt x="220" y="852"/>
                    </a:lnTo>
                    <a:lnTo>
                      <a:pt x="220" y="820"/>
                    </a:lnTo>
                    <a:lnTo>
                      <a:pt x="220" y="820"/>
                    </a:lnTo>
                    <a:lnTo>
                      <a:pt x="220" y="798"/>
                    </a:lnTo>
                    <a:lnTo>
                      <a:pt x="216" y="784"/>
                    </a:lnTo>
                    <a:lnTo>
                      <a:pt x="212" y="772"/>
                    </a:lnTo>
                    <a:lnTo>
                      <a:pt x="212" y="772"/>
                    </a:lnTo>
                    <a:lnTo>
                      <a:pt x="214" y="750"/>
                    </a:lnTo>
                    <a:lnTo>
                      <a:pt x="218" y="726"/>
                    </a:lnTo>
                    <a:lnTo>
                      <a:pt x="224" y="700"/>
                    </a:lnTo>
                    <a:lnTo>
                      <a:pt x="224" y="700"/>
                    </a:lnTo>
                    <a:lnTo>
                      <a:pt x="232" y="674"/>
                    </a:lnTo>
                    <a:lnTo>
                      <a:pt x="236" y="654"/>
                    </a:lnTo>
                    <a:lnTo>
                      <a:pt x="236" y="636"/>
                    </a:lnTo>
                    <a:lnTo>
                      <a:pt x="236" y="636"/>
                    </a:lnTo>
                    <a:lnTo>
                      <a:pt x="236" y="570"/>
                    </a:lnTo>
                    <a:lnTo>
                      <a:pt x="236" y="512"/>
                    </a:lnTo>
                    <a:lnTo>
                      <a:pt x="238" y="464"/>
                    </a:lnTo>
                    <a:lnTo>
                      <a:pt x="238" y="464"/>
                    </a:lnTo>
                    <a:lnTo>
                      <a:pt x="246" y="338"/>
                    </a:lnTo>
                    <a:lnTo>
                      <a:pt x="248" y="260"/>
                    </a:lnTo>
                    <a:lnTo>
                      <a:pt x="248" y="260"/>
                    </a:lnTo>
                    <a:lnTo>
                      <a:pt x="252" y="360"/>
                    </a:lnTo>
                    <a:lnTo>
                      <a:pt x="256" y="518"/>
                    </a:lnTo>
                    <a:lnTo>
                      <a:pt x="256" y="518"/>
                    </a:lnTo>
                    <a:lnTo>
                      <a:pt x="254" y="600"/>
                    </a:lnTo>
                    <a:lnTo>
                      <a:pt x="254" y="650"/>
                    </a:lnTo>
                    <a:lnTo>
                      <a:pt x="254" y="650"/>
                    </a:lnTo>
                    <a:lnTo>
                      <a:pt x="256" y="668"/>
                    </a:lnTo>
                    <a:lnTo>
                      <a:pt x="260" y="682"/>
                    </a:lnTo>
                    <a:lnTo>
                      <a:pt x="264" y="694"/>
                    </a:lnTo>
                    <a:lnTo>
                      <a:pt x="264" y="700"/>
                    </a:lnTo>
                    <a:lnTo>
                      <a:pt x="262" y="708"/>
                    </a:lnTo>
                    <a:lnTo>
                      <a:pt x="262" y="708"/>
                    </a:lnTo>
                    <a:lnTo>
                      <a:pt x="258" y="720"/>
                    </a:lnTo>
                    <a:lnTo>
                      <a:pt x="256" y="730"/>
                    </a:lnTo>
                    <a:lnTo>
                      <a:pt x="254" y="736"/>
                    </a:lnTo>
                    <a:lnTo>
                      <a:pt x="252" y="748"/>
                    </a:lnTo>
                    <a:lnTo>
                      <a:pt x="252" y="748"/>
                    </a:lnTo>
                    <a:lnTo>
                      <a:pt x="254" y="756"/>
                    </a:lnTo>
                    <a:lnTo>
                      <a:pt x="256" y="762"/>
                    </a:lnTo>
                    <a:lnTo>
                      <a:pt x="264" y="774"/>
                    </a:lnTo>
                    <a:lnTo>
                      <a:pt x="268" y="782"/>
                    </a:lnTo>
                    <a:lnTo>
                      <a:pt x="270" y="792"/>
                    </a:lnTo>
                    <a:lnTo>
                      <a:pt x="270" y="804"/>
                    </a:lnTo>
                    <a:lnTo>
                      <a:pt x="268" y="820"/>
                    </a:lnTo>
                    <a:lnTo>
                      <a:pt x="268" y="820"/>
                    </a:lnTo>
                    <a:lnTo>
                      <a:pt x="266" y="836"/>
                    </a:lnTo>
                    <a:lnTo>
                      <a:pt x="266" y="854"/>
                    </a:lnTo>
                    <a:lnTo>
                      <a:pt x="268" y="888"/>
                    </a:lnTo>
                    <a:lnTo>
                      <a:pt x="272" y="926"/>
                    </a:lnTo>
                    <a:lnTo>
                      <a:pt x="278" y="972"/>
                    </a:lnTo>
                    <a:lnTo>
                      <a:pt x="278" y="972"/>
                    </a:lnTo>
                    <a:lnTo>
                      <a:pt x="286" y="1066"/>
                    </a:lnTo>
                    <a:lnTo>
                      <a:pt x="288" y="1124"/>
                    </a:lnTo>
                    <a:lnTo>
                      <a:pt x="288" y="1124"/>
                    </a:lnTo>
                    <a:lnTo>
                      <a:pt x="290" y="1156"/>
                    </a:lnTo>
                    <a:lnTo>
                      <a:pt x="292" y="1176"/>
                    </a:lnTo>
                    <a:lnTo>
                      <a:pt x="294" y="1196"/>
                    </a:lnTo>
                    <a:lnTo>
                      <a:pt x="294" y="1196"/>
                    </a:lnTo>
                    <a:lnTo>
                      <a:pt x="292" y="1242"/>
                    </a:lnTo>
                    <a:lnTo>
                      <a:pt x="294" y="1266"/>
                    </a:lnTo>
                    <a:lnTo>
                      <a:pt x="296" y="1284"/>
                    </a:lnTo>
                    <a:lnTo>
                      <a:pt x="296" y="1284"/>
                    </a:lnTo>
                    <a:lnTo>
                      <a:pt x="300" y="1296"/>
                    </a:lnTo>
                    <a:lnTo>
                      <a:pt x="302" y="1302"/>
                    </a:lnTo>
                    <a:lnTo>
                      <a:pt x="306" y="1308"/>
                    </a:lnTo>
                    <a:lnTo>
                      <a:pt x="306" y="1308"/>
                    </a:lnTo>
                    <a:lnTo>
                      <a:pt x="330" y="1296"/>
                    </a:lnTo>
                    <a:lnTo>
                      <a:pt x="352" y="1286"/>
                    </a:lnTo>
                    <a:lnTo>
                      <a:pt x="376" y="1280"/>
                    </a:lnTo>
                    <a:lnTo>
                      <a:pt x="376" y="1280"/>
                    </a:lnTo>
                    <a:lnTo>
                      <a:pt x="386" y="1278"/>
                    </a:lnTo>
                    <a:lnTo>
                      <a:pt x="398" y="1278"/>
                    </a:lnTo>
                    <a:lnTo>
                      <a:pt x="420" y="1282"/>
                    </a:lnTo>
                    <a:lnTo>
                      <a:pt x="436" y="1288"/>
                    </a:lnTo>
                    <a:lnTo>
                      <a:pt x="442" y="1290"/>
                    </a:lnTo>
                    <a:lnTo>
                      <a:pt x="442" y="1290"/>
                    </a:lnTo>
                    <a:lnTo>
                      <a:pt x="442" y="1286"/>
                    </a:lnTo>
                    <a:lnTo>
                      <a:pt x="440" y="1268"/>
                    </a:lnTo>
                    <a:lnTo>
                      <a:pt x="442" y="1234"/>
                    </a:lnTo>
                    <a:lnTo>
                      <a:pt x="450" y="1178"/>
                    </a:lnTo>
                    <a:lnTo>
                      <a:pt x="450" y="1178"/>
                    </a:lnTo>
                    <a:lnTo>
                      <a:pt x="454" y="1144"/>
                    </a:lnTo>
                    <a:lnTo>
                      <a:pt x="456" y="1112"/>
                    </a:lnTo>
                    <a:lnTo>
                      <a:pt x="454" y="1080"/>
                    </a:lnTo>
                    <a:lnTo>
                      <a:pt x="452" y="1050"/>
                    </a:lnTo>
                    <a:lnTo>
                      <a:pt x="444" y="1002"/>
                    </a:lnTo>
                    <a:lnTo>
                      <a:pt x="440" y="970"/>
                    </a:lnTo>
                    <a:lnTo>
                      <a:pt x="440" y="970"/>
                    </a:lnTo>
                    <a:lnTo>
                      <a:pt x="440" y="934"/>
                    </a:lnTo>
                    <a:lnTo>
                      <a:pt x="440" y="878"/>
                    </a:lnTo>
                    <a:lnTo>
                      <a:pt x="444" y="784"/>
                    </a:lnTo>
                    <a:lnTo>
                      <a:pt x="444" y="784"/>
                    </a:lnTo>
                    <a:lnTo>
                      <a:pt x="444" y="772"/>
                    </a:lnTo>
                    <a:lnTo>
                      <a:pt x="444" y="762"/>
                    </a:lnTo>
                    <a:lnTo>
                      <a:pt x="438" y="746"/>
                    </a:lnTo>
                    <a:lnTo>
                      <a:pt x="434" y="736"/>
                    </a:lnTo>
                    <a:lnTo>
                      <a:pt x="432" y="734"/>
                    </a:lnTo>
                    <a:lnTo>
                      <a:pt x="432" y="734"/>
                    </a:lnTo>
                    <a:lnTo>
                      <a:pt x="430" y="720"/>
                    </a:lnTo>
                    <a:lnTo>
                      <a:pt x="424" y="694"/>
                    </a:lnTo>
                    <a:lnTo>
                      <a:pt x="424" y="694"/>
                    </a:lnTo>
                    <a:lnTo>
                      <a:pt x="422" y="684"/>
                    </a:lnTo>
                    <a:lnTo>
                      <a:pt x="422" y="672"/>
                    </a:lnTo>
                    <a:lnTo>
                      <a:pt x="424" y="642"/>
                    </a:lnTo>
                    <a:lnTo>
                      <a:pt x="430" y="604"/>
                    </a:lnTo>
                    <a:lnTo>
                      <a:pt x="430" y="604"/>
                    </a:lnTo>
                    <a:lnTo>
                      <a:pt x="430" y="588"/>
                    </a:lnTo>
                    <a:lnTo>
                      <a:pt x="432" y="554"/>
                    </a:lnTo>
                    <a:lnTo>
                      <a:pt x="440" y="500"/>
                    </a:lnTo>
                    <a:lnTo>
                      <a:pt x="446" y="466"/>
                    </a:lnTo>
                    <a:lnTo>
                      <a:pt x="454" y="428"/>
                    </a:lnTo>
                    <a:lnTo>
                      <a:pt x="454" y="428"/>
                    </a:lnTo>
                    <a:lnTo>
                      <a:pt x="470" y="366"/>
                    </a:lnTo>
                    <a:lnTo>
                      <a:pt x="482" y="328"/>
                    </a:lnTo>
                    <a:lnTo>
                      <a:pt x="490" y="294"/>
                    </a:lnTo>
                    <a:lnTo>
                      <a:pt x="494" y="242"/>
                    </a:lnTo>
                    <a:lnTo>
                      <a:pt x="494" y="242"/>
                    </a:lnTo>
                    <a:lnTo>
                      <a:pt x="498" y="184"/>
                    </a:lnTo>
                    <a:lnTo>
                      <a:pt x="498" y="142"/>
                    </a:lnTo>
                    <a:lnTo>
                      <a:pt x="496" y="106"/>
                    </a:lnTo>
                    <a:lnTo>
                      <a:pt x="490" y="7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 name="Freeform 14"/>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 name="Freeform 15"/>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 name="Freeform 16"/>
              <p:cNvSpPr>
                <a:spLocks/>
              </p:cNvSpPr>
              <p:nvPr/>
            </p:nvSpPr>
            <p:spPr bwMode="auto">
              <a:xfrm>
                <a:off x="1486" y="2562"/>
                <a:ext cx="484" cy="368"/>
              </a:xfrm>
              <a:custGeom>
                <a:avLst/>
                <a:gdLst>
                  <a:gd name="T0" fmla="*/ 436 w 484"/>
                  <a:gd name="T1" fmla="*/ 12 h 368"/>
                  <a:gd name="T2" fmla="*/ 436 w 484"/>
                  <a:gd name="T3" fmla="*/ 12 h 368"/>
                  <a:gd name="T4" fmla="*/ 442 w 484"/>
                  <a:gd name="T5" fmla="*/ 30 h 368"/>
                  <a:gd name="T6" fmla="*/ 444 w 484"/>
                  <a:gd name="T7" fmla="*/ 42 h 368"/>
                  <a:gd name="T8" fmla="*/ 448 w 484"/>
                  <a:gd name="T9" fmla="*/ 60 h 368"/>
                  <a:gd name="T10" fmla="*/ 456 w 484"/>
                  <a:gd name="T11" fmla="*/ 90 h 368"/>
                  <a:gd name="T12" fmla="*/ 456 w 484"/>
                  <a:gd name="T13" fmla="*/ 90 h 368"/>
                  <a:gd name="T14" fmla="*/ 464 w 484"/>
                  <a:gd name="T15" fmla="*/ 112 h 368"/>
                  <a:gd name="T16" fmla="*/ 470 w 484"/>
                  <a:gd name="T17" fmla="*/ 140 h 368"/>
                  <a:gd name="T18" fmla="*/ 474 w 484"/>
                  <a:gd name="T19" fmla="*/ 172 h 368"/>
                  <a:gd name="T20" fmla="*/ 480 w 484"/>
                  <a:gd name="T21" fmla="*/ 204 h 368"/>
                  <a:gd name="T22" fmla="*/ 482 w 484"/>
                  <a:gd name="T23" fmla="*/ 240 h 368"/>
                  <a:gd name="T24" fmla="*/ 484 w 484"/>
                  <a:gd name="T25" fmla="*/ 272 h 368"/>
                  <a:gd name="T26" fmla="*/ 484 w 484"/>
                  <a:gd name="T27" fmla="*/ 304 h 368"/>
                  <a:gd name="T28" fmla="*/ 482 w 484"/>
                  <a:gd name="T29" fmla="*/ 334 h 368"/>
                  <a:gd name="T30" fmla="*/ 482 w 484"/>
                  <a:gd name="T31" fmla="*/ 334 h 368"/>
                  <a:gd name="T32" fmla="*/ 466 w 484"/>
                  <a:gd name="T33" fmla="*/ 342 h 368"/>
                  <a:gd name="T34" fmla="*/ 448 w 484"/>
                  <a:gd name="T35" fmla="*/ 348 h 368"/>
                  <a:gd name="T36" fmla="*/ 428 w 484"/>
                  <a:gd name="T37" fmla="*/ 354 h 368"/>
                  <a:gd name="T38" fmla="*/ 406 w 484"/>
                  <a:gd name="T39" fmla="*/ 358 h 368"/>
                  <a:gd name="T40" fmla="*/ 362 w 484"/>
                  <a:gd name="T41" fmla="*/ 366 h 368"/>
                  <a:gd name="T42" fmla="*/ 314 w 484"/>
                  <a:gd name="T43" fmla="*/ 368 h 368"/>
                  <a:gd name="T44" fmla="*/ 266 w 484"/>
                  <a:gd name="T45" fmla="*/ 368 h 368"/>
                  <a:gd name="T46" fmla="*/ 220 w 484"/>
                  <a:gd name="T47" fmla="*/ 364 h 368"/>
                  <a:gd name="T48" fmla="*/ 176 w 484"/>
                  <a:gd name="T49" fmla="*/ 356 h 368"/>
                  <a:gd name="T50" fmla="*/ 154 w 484"/>
                  <a:gd name="T51" fmla="*/ 350 h 368"/>
                  <a:gd name="T52" fmla="*/ 136 w 484"/>
                  <a:gd name="T53" fmla="*/ 344 h 368"/>
                  <a:gd name="T54" fmla="*/ 136 w 484"/>
                  <a:gd name="T55" fmla="*/ 344 h 368"/>
                  <a:gd name="T56" fmla="*/ 72 w 484"/>
                  <a:gd name="T57" fmla="*/ 318 h 368"/>
                  <a:gd name="T58" fmla="*/ 30 w 484"/>
                  <a:gd name="T59" fmla="*/ 300 h 368"/>
                  <a:gd name="T60" fmla="*/ 6 w 484"/>
                  <a:gd name="T61" fmla="*/ 286 h 368"/>
                  <a:gd name="T62" fmla="*/ 0 w 484"/>
                  <a:gd name="T63" fmla="*/ 282 h 368"/>
                  <a:gd name="T64" fmla="*/ 0 w 484"/>
                  <a:gd name="T65" fmla="*/ 282 h 368"/>
                  <a:gd name="T66" fmla="*/ 18 w 484"/>
                  <a:gd name="T67" fmla="*/ 170 h 368"/>
                  <a:gd name="T68" fmla="*/ 18 w 484"/>
                  <a:gd name="T69" fmla="*/ 170 h 368"/>
                  <a:gd name="T70" fmla="*/ 24 w 484"/>
                  <a:gd name="T71" fmla="*/ 140 h 368"/>
                  <a:gd name="T72" fmla="*/ 30 w 484"/>
                  <a:gd name="T73" fmla="*/ 120 h 368"/>
                  <a:gd name="T74" fmla="*/ 36 w 484"/>
                  <a:gd name="T75" fmla="*/ 100 h 368"/>
                  <a:gd name="T76" fmla="*/ 44 w 484"/>
                  <a:gd name="T77" fmla="*/ 76 h 368"/>
                  <a:gd name="T78" fmla="*/ 44 w 484"/>
                  <a:gd name="T79" fmla="*/ 76 h 368"/>
                  <a:gd name="T80" fmla="*/ 50 w 484"/>
                  <a:gd name="T81" fmla="*/ 54 h 368"/>
                  <a:gd name="T82" fmla="*/ 54 w 484"/>
                  <a:gd name="T83" fmla="*/ 44 h 368"/>
                  <a:gd name="T84" fmla="*/ 56 w 484"/>
                  <a:gd name="T85" fmla="*/ 38 h 368"/>
                  <a:gd name="T86" fmla="*/ 54 w 484"/>
                  <a:gd name="T87" fmla="*/ 28 h 368"/>
                  <a:gd name="T88" fmla="*/ 50 w 484"/>
                  <a:gd name="T89" fmla="*/ 0 h 368"/>
                  <a:gd name="T90" fmla="*/ 436 w 484"/>
                  <a:gd name="T91" fmla="*/ 1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4" h="368">
                    <a:moveTo>
                      <a:pt x="436" y="12"/>
                    </a:moveTo>
                    <a:lnTo>
                      <a:pt x="436" y="12"/>
                    </a:lnTo>
                    <a:lnTo>
                      <a:pt x="442" y="30"/>
                    </a:lnTo>
                    <a:lnTo>
                      <a:pt x="444" y="42"/>
                    </a:lnTo>
                    <a:lnTo>
                      <a:pt x="448" y="60"/>
                    </a:lnTo>
                    <a:lnTo>
                      <a:pt x="456" y="90"/>
                    </a:lnTo>
                    <a:lnTo>
                      <a:pt x="456" y="90"/>
                    </a:lnTo>
                    <a:lnTo>
                      <a:pt x="464" y="112"/>
                    </a:lnTo>
                    <a:lnTo>
                      <a:pt x="470" y="140"/>
                    </a:lnTo>
                    <a:lnTo>
                      <a:pt x="474" y="172"/>
                    </a:lnTo>
                    <a:lnTo>
                      <a:pt x="480" y="204"/>
                    </a:lnTo>
                    <a:lnTo>
                      <a:pt x="482" y="240"/>
                    </a:lnTo>
                    <a:lnTo>
                      <a:pt x="484" y="272"/>
                    </a:lnTo>
                    <a:lnTo>
                      <a:pt x="484" y="304"/>
                    </a:lnTo>
                    <a:lnTo>
                      <a:pt x="482" y="334"/>
                    </a:lnTo>
                    <a:lnTo>
                      <a:pt x="482" y="334"/>
                    </a:lnTo>
                    <a:lnTo>
                      <a:pt x="466" y="342"/>
                    </a:lnTo>
                    <a:lnTo>
                      <a:pt x="448" y="348"/>
                    </a:lnTo>
                    <a:lnTo>
                      <a:pt x="428" y="354"/>
                    </a:lnTo>
                    <a:lnTo>
                      <a:pt x="406" y="358"/>
                    </a:lnTo>
                    <a:lnTo>
                      <a:pt x="362" y="366"/>
                    </a:lnTo>
                    <a:lnTo>
                      <a:pt x="314" y="368"/>
                    </a:lnTo>
                    <a:lnTo>
                      <a:pt x="266" y="368"/>
                    </a:lnTo>
                    <a:lnTo>
                      <a:pt x="220" y="364"/>
                    </a:lnTo>
                    <a:lnTo>
                      <a:pt x="176" y="356"/>
                    </a:lnTo>
                    <a:lnTo>
                      <a:pt x="154" y="350"/>
                    </a:lnTo>
                    <a:lnTo>
                      <a:pt x="136" y="344"/>
                    </a:lnTo>
                    <a:lnTo>
                      <a:pt x="136" y="344"/>
                    </a:lnTo>
                    <a:lnTo>
                      <a:pt x="72" y="318"/>
                    </a:lnTo>
                    <a:lnTo>
                      <a:pt x="30" y="300"/>
                    </a:lnTo>
                    <a:lnTo>
                      <a:pt x="6" y="286"/>
                    </a:lnTo>
                    <a:lnTo>
                      <a:pt x="0" y="282"/>
                    </a:lnTo>
                    <a:lnTo>
                      <a:pt x="0" y="282"/>
                    </a:lnTo>
                    <a:lnTo>
                      <a:pt x="18" y="170"/>
                    </a:lnTo>
                    <a:lnTo>
                      <a:pt x="18" y="170"/>
                    </a:lnTo>
                    <a:lnTo>
                      <a:pt x="24" y="140"/>
                    </a:lnTo>
                    <a:lnTo>
                      <a:pt x="30" y="120"/>
                    </a:lnTo>
                    <a:lnTo>
                      <a:pt x="36" y="100"/>
                    </a:lnTo>
                    <a:lnTo>
                      <a:pt x="44" y="76"/>
                    </a:lnTo>
                    <a:lnTo>
                      <a:pt x="44" y="76"/>
                    </a:lnTo>
                    <a:lnTo>
                      <a:pt x="50" y="54"/>
                    </a:lnTo>
                    <a:lnTo>
                      <a:pt x="54" y="44"/>
                    </a:lnTo>
                    <a:lnTo>
                      <a:pt x="56" y="38"/>
                    </a:lnTo>
                    <a:lnTo>
                      <a:pt x="54" y="28"/>
                    </a:lnTo>
                    <a:lnTo>
                      <a:pt x="50" y="0"/>
                    </a:lnTo>
                    <a:lnTo>
                      <a:pt x="436" y="12"/>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 name="Freeform 17"/>
              <p:cNvSpPr>
                <a:spLocks/>
              </p:cNvSpPr>
              <p:nvPr/>
            </p:nvSpPr>
            <p:spPr bwMode="auto">
              <a:xfrm>
                <a:off x="1364" y="2214"/>
                <a:ext cx="224" cy="730"/>
              </a:xfrm>
              <a:custGeom>
                <a:avLst/>
                <a:gdLst>
                  <a:gd name="T0" fmla="*/ 118 w 224"/>
                  <a:gd name="T1" fmla="*/ 140 h 730"/>
                  <a:gd name="T2" fmla="*/ 118 w 224"/>
                  <a:gd name="T3" fmla="*/ 196 h 730"/>
                  <a:gd name="T4" fmla="*/ 112 w 224"/>
                  <a:gd name="T5" fmla="*/ 234 h 730"/>
                  <a:gd name="T6" fmla="*/ 102 w 224"/>
                  <a:gd name="T7" fmla="*/ 284 h 730"/>
                  <a:gd name="T8" fmla="*/ 100 w 224"/>
                  <a:gd name="T9" fmla="*/ 308 h 730"/>
                  <a:gd name="T10" fmla="*/ 106 w 224"/>
                  <a:gd name="T11" fmla="*/ 378 h 730"/>
                  <a:gd name="T12" fmla="*/ 110 w 224"/>
                  <a:gd name="T13" fmla="*/ 428 h 730"/>
                  <a:gd name="T14" fmla="*/ 116 w 224"/>
                  <a:gd name="T15" fmla="*/ 538 h 730"/>
                  <a:gd name="T16" fmla="*/ 122 w 224"/>
                  <a:gd name="T17" fmla="*/ 558 h 730"/>
                  <a:gd name="T18" fmla="*/ 126 w 224"/>
                  <a:gd name="T19" fmla="*/ 562 h 730"/>
                  <a:gd name="T20" fmla="*/ 164 w 224"/>
                  <a:gd name="T21" fmla="*/ 582 h 730"/>
                  <a:gd name="T22" fmla="*/ 178 w 224"/>
                  <a:gd name="T23" fmla="*/ 592 h 730"/>
                  <a:gd name="T24" fmla="*/ 206 w 224"/>
                  <a:gd name="T25" fmla="*/ 620 h 730"/>
                  <a:gd name="T26" fmla="*/ 214 w 224"/>
                  <a:gd name="T27" fmla="*/ 626 h 730"/>
                  <a:gd name="T28" fmla="*/ 224 w 224"/>
                  <a:gd name="T29" fmla="*/ 646 h 730"/>
                  <a:gd name="T30" fmla="*/ 224 w 224"/>
                  <a:gd name="T31" fmla="*/ 654 h 730"/>
                  <a:gd name="T32" fmla="*/ 220 w 224"/>
                  <a:gd name="T33" fmla="*/ 656 h 730"/>
                  <a:gd name="T34" fmla="*/ 204 w 224"/>
                  <a:gd name="T35" fmla="*/ 654 h 730"/>
                  <a:gd name="T36" fmla="*/ 188 w 224"/>
                  <a:gd name="T37" fmla="*/ 642 h 730"/>
                  <a:gd name="T38" fmla="*/ 178 w 224"/>
                  <a:gd name="T39" fmla="*/ 638 h 730"/>
                  <a:gd name="T40" fmla="*/ 174 w 224"/>
                  <a:gd name="T41" fmla="*/ 636 h 730"/>
                  <a:gd name="T42" fmla="*/ 172 w 224"/>
                  <a:gd name="T43" fmla="*/ 644 h 730"/>
                  <a:gd name="T44" fmla="*/ 176 w 224"/>
                  <a:gd name="T45" fmla="*/ 656 h 730"/>
                  <a:gd name="T46" fmla="*/ 180 w 224"/>
                  <a:gd name="T47" fmla="*/ 660 h 730"/>
                  <a:gd name="T48" fmla="*/ 194 w 224"/>
                  <a:gd name="T49" fmla="*/ 674 h 730"/>
                  <a:gd name="T50" fmla="*/ 180 w 224"/>
                  <a:gd name="T51" fmla="*/ 700 h 730"/>
                  <a:gd name="T52" fmla="*/ 168 w 224"/>
                  <a:gd name="T53" fmla="*/ 710 h 730"/>
                  <a:gd name="T54" fmla="*/ 142 w 224"/>
                  <a:gd name="T55" fmla="*/ 726 h 730"/>
                  <a:gd name="T56" fmla="*/ 132 w 224"/>
                  <a:gd name="T57" fmla="*/ 730 h 730"/>
                  <a:gd name="T58" fmla="*/ 112 w 224"/>
                  <a:gd name="T59" fmla="*/ 694 h 730"/>
                  <a:gd name="T60" fmla="*/ 104 w 224"/>
                  <a:gd name="T61" fmla="*/ 672 h 730"/>
                  <a:gd name="T62" fmla="*/ 90 w 224"/>
                  <a:gd name="T63" fmla="*/ 634 h 730"/>
                  <a:gd name="T64" fmla="*/ 82 w 224"/>
                  <a:gd name="T65" fmla="*/ 616 h 730"/>
                  <a:gd name="T66" fmla="*/ 66 w 224"/>
                  <a:gd name="T67" fmla="*/ 590 h 730"/>
                  <a:gd name="T68" fmla="*/ 62 w 224"/>
                  <a:gd name="T69" fmla="*/ 574 h 730"/>
                  <a:gd name="T70" fmla="*/ 52 w 224"/>
                  <a:gd name="T71" fmla="*/ 524 h 730"/>
                  <a:gd name="T72" fmla="*/ 30 w 224"/>
                  <a:gd name="T73" fmla="*/ 452 h 730"/>
                  <a:gd name="T74" fmla="*/ 18 w 224"/>
                  <a:gd name="T75" fmla="*/ 418 h 730"/>
                  <a:gd name="T76" fmla="*/ 2 w 224"/>
                  <a:gd name="T77" fmla="*/ 370 h 730"/>
                  <a:gd name="T78" fmla="*/ 0 w 224"/>
                  <a:gd name="T79" fmla="*/ 332 h 730"/>
                  <a:gd name="T80" fmla="*/ 0 w 224"/>
                  <a:gd name="T81" fmla="*/ 310 h 730"/>
                  <a:gd name="T82" fmla="*/ 16 w 224"/>
                  <a:gd name="T83" fmla="*/ 148 h 730"/>
                  <a:gd name="T84" fmla="*/ 30 w 224"/>
                  <a:gd name="T85" fmla="*/ 60 h 730"/>
                  <a:gd name="T86" fmla="*/ 44 w 224"/>
                  <a:gd name="T87" fmla="*/ 14 h 730"/>
                  <a:gd name="T88" fmla="*/ 48 w 224"/>
                  <a:gd name="T89" fmla="*/ 4 h 730"/>
                  <a:gd name="T90" fmla="*/ 60 w 224"/>
                  <a:gd name="T91" fmla="*/ 0 h 730"/>
                  <a:gd name="T92" fmla="*/ 70 w 224"/>
                  <a:gd name="T93" fmla="*/ 10 h 730"/>
                  <a:gd name="T94" fmla="*/ 94 w 224"/>
                  <a:gd name="T95" fmla="*/ 58 h 730"/>
                  <a:gd name="T96" fmla="*/ 110 w 224"/>
                  <a:gd name="T97" fmla="*/ 114 h 730"/>
                  <a:gd name="T98" fmla="*/ 118 w 224"/>
                  <a:gd name="T99" fmla="*/ 14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4" h="730">
                    <a:moveTo>
                      <a:pt x="118" y="140"/>
                    </a:moveTo>
                    <a:lnTo>
                      <a:pt x="118" y="140"/>
                    </a:lnTo>
                    <a:lnTo>
                      <a:pt x="118" y="174"/>
                    </a:lnTo>
                    <a:lnTo>
                      <a:pt x="118" y="196"/>
                    </a:lnTo>
                    <a:lnTo>
                      <a:pt x="116" y="212"/>
                    </a:lnTo>
                    <a:lnTo>
                      <a:pt x="112" y="234"/>
                    </a:lnTo>
                    <a:lnTo>
                      <a:pt x="112" y="234"/>
                    </a:lnTo>
                    <a:lnTo>
                      <a:pt x="102" y="284"/>
                    </a:lnTo>
                    <a:lnTo>
                      <a:pt x="100" y="308"/>
                    </a:lnTo>
                    <a:lnTo>
                      <a:pt x="100" y="308"/>
                    </a:lnTo>
                    <a:lnTo>
                      <a:pt x="104" y="340"/>
                    </a:lnTo>
                    <a:lnTo>
                      <a:pt x="106" y="378"/>
                    </a:lnTo>
                    <a:lnTo>
                      <a:pt x="110" y="428"/>
                    </a:lnTo>
                    <a:lnTo>
                      <a:pt x="110" y="428"/>
                    </a:lnTo>
                    <a:lnTo>
                      <a:pt x="114" y="522"/>
                    </a:lnTo>
                    <a:lnTo>
                      <a:pt x="116" y="538"/>
                    </a:lnTo>
                    <a:lnTo>
                      <a:pt x="118" y="550"/>
                    </a:lnTo>
                    <a:lnTo>
                      <a:pt x="122" y="558"/>
                    </a:lnTo>
                    <a:lnTo>
                      <a:pt x="126" y="562"/>
                    </a:lnTo>
                    <a:lnTo>
                      <a:pt x="126" y="562"/>
                    </a:lnTo>
                    <a:lnTo>
                      <a:pt x="144" y="570"/>
                    </a:lnTo>
                    <a:lnTo>
                      <a:pt x="164" y="582"/>
                    </a:lnTo>
                    <a:lnTo>
                      <a:pt x="164" y="582"/>
                    </a:lnTo>
                    <a:lnTo>
                      <a:pt x="178" y="592"/>
                    </a:lnTo>
                    <a:lnTo>
                      <a:pt x="190" y="602"/>
                    </a:lnTo>
                    <a:lnTo>
                      <a:pt x="206" y="620"/>
                    </a:lnTo>
                    <a:lnTo>
                      <a:pt x="206" y="620"/>
                    </a:lnTo>
                    <a:lnTo>
                      <a:pt x="214" y="626"/>
                    </a:lnTo>
                    <a:lnTo>
                      <a:pt x="220" y="636"/>
                    </a:lnTo>
                    <a:lnTo>
                      <a:pt x="224" y="646"/>
                    </a:lnTo>
                    <a:lnTo>
                      <a:pt x="224" y="650"/>
                    </a:lnTo>
                    <a:lnTo>
                      <a:pt x="224" y="654"/>
                    </a:lnTo>
                    <a:lnTo>
                      <a:pt x="224" y="654"/>
                    </a:lnTo>
                    <a:lnTo>
                      <a:pt x="220" y="656"/>
                    </a:lnTo>
                    <a:lnTo>
                      <a:pt x="214" y="658"/>
                    </a:lnTo>
                    <a:lnTo>
                      <a:pt x="204" y="654"/>
                    </a:lnTo>
                    <a:lnTo>
                      <a:pt x="194" y="648"/>
                    </a:lnTo>
                    <a:lnTo>
                      <a:pt x="188" y="642"/>
                    </a:lnTo>
                    <a:lnTo>
                      <a:pt x="188" y="642"/>
                    </a:lnTo>
                    <a:lnTo>
                      <a:pt x="178" y="638"/>
                    </a:lnTo>
                    <a:lnTo>
                      <a:pt x="174" y="636"/>
                    </a:lnTo>
                    <a:lnTo>
                      <a:pt x="174" y="636"/>
                    </a:lnTo>
                    <a:lnTo>
                      <a:pt x="174" y="638"/>
                    </a:lnTo>
                    <a:lnTo>
                      <a:pt x="172" y="644"/>
                    </a:lnTo>
                    <a:lnTo>
                      <a:pt x="174" y="652"/>
                    </a:lnTo>
                    <a:lnTo>
                      <a:pt x="176" y="656"/>
                    </a:lnTo>
                    <a:lnTo>
                      <a:pt x="180" y="660"/>
                    </a:lnTo>
                    <a:lnTo>
                      <a:pt x="180" y="660"/>
                    </a:lnTo>
                    <a:lnTo>
                      <a:pt x="194" y="674"/>
                    </a:lnTo>
                    <a:lnTo>
                      <a:pt x="194" y="674"/>
                    </a:lnTo>
                    <a:lnTo>
                      <a:pt x="188" y="688"/>
                    </a:lnTo>
                    <a:lnTo>
                      <a:pt x="180" y="700"/>
                    </a:lnTo>
                    <a:lnTo>
                      <a:pt x="168" y="710"/>
                    </a:lnTo>
                    <a:lnTo>
                      <a:pt x="168" y="710"/>
                    </a:lnTo>
                    <a:lnTo>
                      <a:pt x="154" y="720"/>
                    </a:lnTo>
                    <a:lnTo>
                      <a:pt x="142" y="726"/>
                    </a:lnTo>
                    <a:lnTo>
                      <a:pt x="132" y="730"/>
                    </a:lnTo>
                    <a:lnTo>
                      <a:pt x="132" y="730"/>
                    </a:lnTo>
                    <a:lnTo>
                      <a:pt x="122" y="712"/>
                    </a:lnTo>
                    <a:lnTo>
                      <a:pt x="112" y="694"/>
                    </a:lnTo>
                    <a:lnTo>
                      <a:pt x="104" y="672"/>
                    </a:lnTo>
                    <a:lnTo>
                      <a:pt x="104" y="672"/>
                    </a:lnTo>
                    <a:lnTo>
                      <a:pt x="96" y="650"/>
                    </a:lnTo>
                    <a:lnTo>
                      <a:pt x="90" y="634"/>
                    </a:lnTo>
                    <a:lnTo>
                      <a:pt x="82" y="616"/>
                    </a:lnTo>
                    <a:lnTo>
                      <a:pt x="82" y="616"/>
                    </a:lnTo>
                    <a:lnTo>
                      <a:pt x="72" y="602"/>
                    </a:lnTo>
                    <a:lnTo>
                      <a:pt x="66" y="590"/>
                    </a:lnTo>
                    <a:lnTo>
                      <a:pt x="62" y="574"/>
                    </a:lnTo>
                    <a:lnTo>
                      <a:pt x="62" y="574"/>
                    </a:lnTo>
                    <a:lnTo>
                      <a:pt x="58" y="554"/>
                    </a:lnTo>
                    <a:lnTo>
                      <a:pt x="52" y="524"/>
                    </a:lnTo>
                    <a:lnTo>
                      <a:pt x="42" y="490"/>
                    </a:lnTo>
                    <a:lnTo>
                      <a:pt x="30" y="452"/>
                    </a:lnTo>
                    <a:lnTo>
                      <a:pt x="30" y="452"/>
                    </a:lnTo>
                    <a:lnTo>
                      <a:pt x="18" y="418"/>
                    </a:lnTo>
                    <a:lnTo>
                      <a:pt x="6" y="386"/>
                    </a:lnTo>
                    <a:lnTo>
                      <a:pt x="2" y="370"/>
                    </a:lnTo>
                    <a:lnTo>
                      <a:pt x="0" y="352"/>
                    </a:lnTo>
                    <a:lnTo>
                      <a:pt x="0" y="332"/>
                    </a:lnTo>
                    <a:lnTo>
                      <a:pt x="0" y="310"/>
                    </a:lnTo>
                    <a:lnTo>
                      <a:pt x="0" y="310"/>
                    </a:lnTo>
                    <a:lnTo>
                      <a:pt x="6" y="242"/>
                    </a:lnTo>
                    <a:lnTo>
                      <a:pt x="16" y="148"/>
                    </a:lnTo>
                    <a:lnTo>
                      <a:pt x="22" y="100"/>
                    </a:lnTo>
                    <a:lnTo>
                      <a:pt x="30" y="60"/>
                    </a:lnTo>
                    <a:lnTo>
                      <a:pt x="38" y="26"/>
                    </a:lnTo>
                    <a:lnTo>
                      <a:pt x="44" y="14"/>
                    </a:lnTo>
                    <a:lnTo>
                      <a:pt x="48" y="4"/>
                    </a:lnTo>
                    <a:lnTo>
                      <a:pt x="48" y="4"/>
                    </a:lnTo>
                    <a:lnTo>
                      <a:pt x="54" y="0"/>
                    </a:lnTo>
                    <a:lnTo>
                      <a:pt x="60" y="0"/>
                    </a:lnTo>
                    <a:lnTo>
                      <a:pt x="66" y="2"/>
                    </a:lnTo>
                    <a:lnTo>
                      <a:pt x="70" y="10"/>
                    </a:lnTo>
                    <a:lnTo>
                      <a:pt x="82" y="30"/>
                    </a:lnTo>
                    <a:lnTo>
                      <a:pt x="94" y="58"/>
                    </a:lnTo>
                    <a:lnTo>
                      <a:pt x="102" y="86"/>
                    </a:lnTo>
                    <a:lnTo>
                      <a:pt x="110" y="114"/>
                    </a:lnTo>
                    <a:lnTo>
                      <a:pt x="118" y="140"/>
                    </a:lnTo>
                    <a:lnTo>
                      <a:pt x="118" y="14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 name="Freeform 18"/>
              <p:cNvSpPr>
                <a:spLocks/>
              </p:cNvSpPr>
              <p:nvPr/>
            </p:nvSpPr>
            <p:spPr bwMode="auto">
              <a:xfrm>
                <a:off x="1830" y="2184"/>
                <a:ext cx="254" cy="790"/>
              </a:xfrm>
              <a:custGeom>
                <a:avLst/>
                <a:gdLst>
                  <a:gd name="T0" fmla="*/ 112 w 254"/>
                  <a:gd name="T1" fmla="*/ 210 h 790"/>
                  <a:gd name="T2" fmla="*/ 146 w 254"/>
                  <a:gd name="T3" fmla="*/ 322 h 790"/>
                  <a:gd name="T4" fmla="*/ 150 w 254"/>
                  <a:gd name="T5" fmla="*/ 346 h 790"/>
                  <a:gd name="T6" fmla="*/ 158 w 254"/>
                  <a:gd name="T7" fmla="*/ 392 h 790"/>
                  <a:gd name="T8" fmla="*/ 156 w 254"/>
                  <a:gd name="T9" fmla="*/ 424 h 790"/>
                  <a:gd name="T10" fmla="*/ 146 w 254"/>
                  <a:gd name="T11" fmla="*/ 514 h 790"/>
                  <a:gd name="T12" fmla="*/ 142 w 254"/>
                  <a:gd name="T13" fmla="*/ 532 h 790"/>
                  <a:gd name="T14" fmla="*/ 122 w 254"/>
                  <a:gd name="T15" fmla="*/ 602 h 790"/>
                  <a:gd name="T16" fmla="*/ 120 w 254"/>
                  <a:gd name="T17" fmla="*/ 616 h 790"/>
                  <a:gd name="T18" fmla="*/ 110 w 254"/>
                  <a:gd name="T19" fmla="*/ 636 h 790"/>
                  <a:gd name="T20" fmla="*/ 102 w 254"/>
                  <a:gd name="T21" fmla="*/ 644 h 790"/>
                  <a:gd name="T22" fmla="*/ 42 w 254"/>
                  <a:gd name="T23" fmla="*/ 682 h 790"/>
                  <a:gd name="T24" fmla="*/ 30 w 254"/>
                  <a:gd name="T25" fmla="*/ 690 h 790"/>
                  <a:gd name="T26" fmla="*/ 8 w 254"/>
                  <a:gd name="T27" fmla="*/ 710 h 790"/>
                  <a:gd name="T28" fmla="*/ 0 w 254"/>
                  <a:gd name="T29" fmla="*/ 722 h 790"/>
                  <a:gd name="T30" fmla="*/ 2 w 254"/>
                  <a:gd name="T31" fmla="*/ 726 h 790"/>
                  <a:gd name="T32" fmla="*/ 10 w 254"/>
                  <a:gd name="T33" fmla="*/ 730 h 790"/>
                  <a:gd name="T34" fmla="*/ 34 w 254"/>
                  <a:gd name="T35" fmla="*/ 718 h 790"/>
                  <a:gd name="T36" fmla="*/ 48 w 254"/>
                  <a:gd name="T37" fmla="*/ 710 h 790"/>
                  <a:gd name="T38" fmla="*/ 54 w 254"/>
                  <a:gd name="T39" fmla="*/ 706 h 790"/>
                  <a:gd name="T40" fmla="*/ 44 w 254"/>
                  <a:gd name="T41" fmla="*/ 734 h 790"/>
                  <a:gd name="T42" fmla="*/ 40 w 254"/>
                  <a:gd name="T43" fmla="*/ 744 h 790"/>
                  <a:gd name="T44" fmla="*/ 40 w 254"/>
                  <a:gd name="T45" fmla="*/ 748 h 790"/>
                  <a:gd name="T46" fmla="*/ 78 w 254"/>
                  <a:gd name="T47" fmla="*/ 776 h 790"/>
                  <a:gd name="T48" fmla="*/ 96 w 254"/>
                  <a:gd name="T49" fmla="*/ 784 h 790"/>
                  <a:gd name="T50" fmla="*/ 116 w 254"/>
                  <a:gd name="T51" fmla="*/ 788 h 790"/>
                  <a:gd name="T52" fmla="*/ 122 w 254"/>
                  <a:gd name="T53" fmla="*/ 790 h 790"/>
                  <a:gd name="T54" fmla="*/ 136 w 254"/>
                  <a:gd name="T55" fmla="*/ 750 h 790"/>
                  <a:gd name="T56" fmla="*/ 146 w 254"/>
                  <a:gd name="T57" fmla="*/ 732 h 790"/>
                  <a:gd name="T58" fmla="*/ 170 w 254"/>
                  <a:gd name="T59" fmla="*/ 684 h 790"/>
                  <a:gd name="T60" fmla="*/ 176 w 254"/>
                  <a:gd name="T61" fmla="*/ 678 h 790"/>
                  <a:gd name="T62" fmla="*/ 188 w 254"/>
                  <a:gd name="T63" fmla="*/ 656 h 790"/>
                  <a:gd name="T64" fmla="*/ 194 w 254"/>
                  <a:gd name="T65" fmla="*/ 632 h 790"/>
                  <a:gd name="T66" fmla="*/ 202 w 254"/>
                  <a:gd name="T67" fmla="*/ 600 h 790"/>
                  <a:gd name="T68" fmla="*/ 230 w 254"/>
                  <a:gd name="T69" fmla="*/ 524 h 790"/>
                  <a:gd name="T70" fmla="*/ 242 w 254"/>
                  <a:gd name="T71" fmla="*/ 486 h 790"/>
                  <a:gd name="T72" fmla="*/ 254 w 254"/>
                  <a:gd name="T73" fmla="*/ 420 h 790"/>
                  <a:gd name="T74" fmla="*/ 248 w 254"/>
                  <a:gd name="T75" fmla="*/ 360 h 790"/>
                  <a:gd name="T76" fmla="*/ 238 w 254"/>
                  <a:gd name="T77" fmla="*/ 296 h 790"/>
                  <a:gd name="T78" fmla="*/ 212 w 254"/>
                  <a:gd name="T79" fmla="*/ 136 h 790"/>
                  <a:gd name="T80" fmla="*/ 192 w 254"/>
                  <a:gd name="T81" fmla="*/ 42 h 790"/>
                  <a:gd name="T82" fmla="*/ 182 w 254"/>
                  <a:gd name="T83" fmla="*/ 12 h 790"/>
                  <a:gd name="T84" fmla="*/ 172 w 254"/>
                  <a:gd name="T85" fmla="*/ 0 h 790"/>
                  <a:gd name="T86" fmla="*/ 160 w 254"/>
                  <a:gd name="T87" fmla="*/ 4 h 790"/>
                  <a:gd name="T88" fmla="*/ 146 w 254"/>
                  <a:gd name="T89" fmla="*/ 20 h 790"/>
                  <a:gd name="T90" fmla="*/ 134 w 254"/>
                  <a:gd name="T91" fmla="*/ 48 h 790"/>
                  <a:gd name="T92" fmla="*/ 116 w 254"/>
                  <a:gd name="T93" fmla="*/ 124 h 790"/>
                  <a:gd name="T94" fmla="*/ 112 w 254"/>
                  <a:gd name="T95" fmla="*/ 188 h 790"/>
                  <a:gd name="T96" fmla="*/ 112 w 254"/>
                  <a:gd name="T97" fmla="*/ 210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4" h="790">
                    <a:moveTo>
                      <a:pt x="112" y="210"/>
                    </a:moveTo>
                    <a:lnTo>
                      <a:pt x="112" y="210"/>
                    </a:lnTo>
                    <a:lnTo>
                      <a:pt x="138" y="296"/>
                    </a:lnTo>
                    <a:lnTo>
                      <a:pt x="146" y="322"/>
                    </a:lnTo>
                    <a:lnTo>
                      <a:pt x="150" y="346"/>
                    </a:lnTo>
                    <a:lnTo>
                      <a:pt x="150" y="346"/>
                    </a:lnTo>
                    <a:lnTo>
                      <a:pt x="158" y="392"/>
                    </a:lnTo>
                    <a:lnTo>
                      <a:pt x="158" y="392"/>
                    </a:lnTo>
                    <a:lnTo>
                      <a:pt x="156" y="424"/>
                    </a:lnTo>
                    <a:lnTo>
                      <a:pt x="156" y="424"/>
                    </a:lnTo>
                    <a:lnTo>
                      <a:pt x="150" y="468"/>
                    </a:lnTo>
                    <a:lnTo>
                      <a:pt x="146" y="514"/>
                    </a:lnTo>
                    <a:lnTo>
                      <a:pt x="146" y="514"/>
                    </a:lnTo>
                    <a:lnTo>
                      <a:pt x="142" y="532"/>
                    </a:lnTo>
                    <a:lnTo>
                      <a:pt x="136" y="558"/>
                    </a:lnTo>
                    <a:lnTo>
                      <a:pt x="122" y="602"/>
                    </a:lnTo>
                    <a:lnTo>
                      <a:pt x="122" y="602"/>
                    </a:lnTo>
                    <a:lnTo>
                      <a:pt x="120" y="616"/>
                    </a:lnTo>
                    <a:lnTo>
                      <a:pt x="114" y="628"/>
                    </a:lnTo>
                    <a:lnTo>
                      <a:pt x="110" y="636"/>
                    </a:lnTo>
                    <a:lnTo>
                      <a:pt x="102" y="644"/>
                    </a:lnTo>
                    <a:lnTo>
                      <a:pt x="102" y="644"/>
                    </a:lnTo>
                    <a:lnTo>
                      <a:pt x="72" y="662"/>
                    </a:lnTo>
                    <a:lnTo>
                      <a:pt x="42" y="682"/>
                    </a:lnTo>
                    <a:lnTo>
                      <a:pt x="42" y="682"/>
                    </a:lnTo>
                    <a:lnTo>
                      <a:pt x="30" y="690"/>
                    </a:lnTo>
                    <a:lnTo>
                      <a:pt x="14" y="704"/>
                    </a:lnTo>
                    <a:lnTo>
                      <a:pt x="8" y="710"/>
                    </a:lnTo>
                    <a:lnTo>
                      <a:pt x="2" y="716"/>
                    </a:lnTo>
                    <a:lnTo>
                      <a:pt x="0" y="722"/>
                    </a:lnTo>
                    <a:lnTo>
                      <a:pt x="2" y="726"/>
                    </a:lnTo>
                    <a:lnTo>
                      <a:pt x="2" y="726"/>
                    </a:lnTo>
                    <a:lnTo>
                      <a:pt x="6" y="728"/>
                    </a:lnTo>
                    <a:lnTo>
                      <a:pt x="10" y="730"/>
                    </a:lnTo>
                    <a:lnTo>
                      <a:pt x="18" y="728"/>
                    </a:lnTo>
                    <a:lnTo>
                      <a:pt x="34" y="718"/>
                    </a:lnTo>
                    <a:lnTo>
                      <a:pt x="34" y="718"/>
                    </a:lnTo>
                    <a:lnTo>
                      <a:pt x="48" y="710"/>
                    </a:lnTo>
                    <a:lnTo>
                      <a:pt x="54" y="706"/>
                    </a:lnTo>
                    <a:lnTo>
                      <a:pt x="54" y="706"/>
                    </a:lnTo>
                    <a:lnTo>
                      <a:pt x="50" y="716"/>
                    </a:lnTo>
                    <a:lnTo>
                      <a:pt x="44" y="734"/>
                    </a:lnTo>
                    <a:lnTo>
                      <a:pt x="44" y="734"/>
                    </a:lnTo>
                    <a:lnTo>
                      <a:pt x="40" y="744"/>
                    </a:lnTo>
                    <a:lnTo>
                      <a:pt x="40" y="748"/>
                    </a:lnTo>
                    <a:lnTo>
                      <a:pt x="40" y="748"/>
                    </a:lnTo>
                    <a:lnTo>
                      <a:pt x="60" y="764"/>
                    </a:lnTo>
                    <a:lnTo>
                      <a:pt x="78" y="776"/>
                    </a:lnTo>
                    <a:lnTo>
                      <a:pt x="88" y="782"/>
                    </a:lnTo>
                    <a:lnTo>
                      <a:pt x="96" y="784"/>
                    </a:lnTo>
                    <a:lnTo>
                      <a:pt x="96" y="784"/>
                    </a:lnTo>
                    <a:lnTo>
                      <a:pt x="116" y="788"/>
                    </a:lnTo>
                    <a:lnTo>
                      <a:pt x="122" y="790"/>
                    </a:lnTo>
                    <a:lnTo>
                      <a:pt x="122" y="790"/>
                    </a:lnTo>
                    <a:lnTo>
                      <a:pt x="128" y="768"/>
                    </a:lnTo>
                    <a:lnTo>
                      <a:pt x="136" y="750"/>
                    </a:lnTo>
                    <a:lnTo>
                      <a:pt x="146" y="732"/>
                    </a:lnTo>
                    <a:lnTo>
                      <a:pt x="146" y="732"/>
                    </a:lnTo>
                    <a:lnTo>
                      <a:pt x="160" y="702"/>
                    </a:lnTo>
                    <a:lnTo>
                      <a:pt x="170" y="684"/>
                    </a:lnTo>
                    <a:lnTo>
                      <a:pt x="170" y="684"/>
                    </a:lnTo>
                    <a:lnTo>
                      <a:pt x="176" y="678"/>
                    </a:lnTo>
                    <a:lnTo>
                      <a:pt x="182" y="670"/>
                    </a:lnTo>
                    <a:lnTo>
                      <a:pt x="188" y="656"/>
                    </a:lnTo>
                    <a:lnTo>
                      <a:pt x="194" y="632"/>
                    </a:lnTo>
                    <a:lnTo>
                      <a:pt x="194" y="632"/>
                    </a:lnTo>
                    <a:lnTo>
                      <a:pt x="196" y="616"/>
                    </a:lnTo>
                    <a:lnTo>
                      <a:pt x="202" y="600"/>
                    </a:lnTo>
                    <a:lnTo>
                      <a:pt x="214" y="562"/>
                    </a:lnTo>
                    <a:lnTo>
                      <a:pt x="230" y="524"/>
                    </a:lnTo>
                    <a:lnTo>
                      <a:pt x="242" y="486"/>
                    </a:lnTo>
                    <a:lnTo>
                      <a:pt x="242" y="486"/>
                    </a:lnTo>
                    <a:lnTo>
                      <a:pt x="252" y="450"/>
                    </a:lnTo>
                    <a:lnTo>
                      <a:pt x="254" y="420"/>
                    </a:lnTo>
                    <a:lnTo>
                      <a:pt x="254" y="390"/>
                    </a:lnTo>
                    <a:lnTo>
                      <a:pt x="248" y="360"/>
                    </a:lnTo>
                    <a:lnTo>
                      <a:pt x="248" y="360"/>
                    </a:lnTo>
                    <a:lnTo>
                      <a:pt x="238" y="296"/>
                    </a:lnTo>
                    <a:lnTo>
                      <a:pt x="222" y="192"/>
                    </a:lnTo>
                    <a:lnTo>
                      <a:pt x="212" y="136"/>
                    </a:lnTo>
                    <a:lnTo>
                      <a:pt x="202" y="84"/>
                    </a:lnTo>
                    <a:lnTo>
                      <a:pt x="192" y="42"/>
                    </a:lnTo>
                    <a:lnTo>
                      <a:pt x="182" y="12"/>
                    </a:lnTo>
                    <a:lnTo>
                      <a:pt x="182" y="12"/>
                    </a:lnTo>
                    <a:lnTo>
                      <a:pt x="178" y="4"/>
                    </a:lnTo>
                    <a:lnTo>
                      <a:pt x="172" y="0"/>
                    </a:lnTo>
                    <a:lnTo>
                      <a:pt x="166" y="0"/>
                    </a:lnTo>
                    <a:lnTo>
                      <a:pt x="160" y="4"/>
                    </a:lnTo>
                    <a:lnTo>
                      <a:pt x="152" y="10"/>
                    </a:lnTo>
                    <a:lnTo>
                      <a:pt x="146" y="20"/>
                    </a:lnTo>
                    <a:lnTo>
                      <a:pt x="140" y="32"/>
                    </a:lnTo>
                    <a:lnTo>
                      <a:pt x="134" y="48"/>
                    </a:lnTo>
                    <a:lnTo>
                      <a:pt x="124" y="82"/>
                    </a:lnTo>
                    <a:lnTo>
                      <a:pt x="116" y="124"/>
                    </a:lnTo>
                    <a:lnTo>
                      <a:pt x="112" y="166"/>
                    </a:lnTo>
                    <a:lnTo>
                      <a:pt x="112" y="188"/>
                    </a:lnTo>
                    <a:lnTo>
                      <a:pt x="112" y="210"/>
                    </a:lnTo>
                    <a:lnTo>
                      <a:pt x="112" y="21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 name="Freeform 19"/>
              <p:cNvSpPr>
                <a:spLocks/>
              </p:cNvSpPr>
              <p:nvPr/>
            </p:nvSpPr>
            <p:spPr bwMode="auto">
              <a:xfrm>
                <a:off x="1398" y="2082"/>
                <a:ext cx="638" cy="536"/>
              </a:xfrm>
              <a:custGeom>
                <a:avLst/>
                <a:gdLst>
                  <a:gd name="T0" fmla="*/ 138 w 638"/>
                  <a:gd name="T1" fmla="*/ 480 h 536"/>
                  <a:gd name="T2" fmla="*/ 122 w 638"/>
                  <a:gd name="T3" fmla="*/ 414 h 536"/>
                  <a:gd name="T4" fmla="*/ 114 w 638"/>
                  <a:gd name="T5" fmla="*/ 394 h 536"/>
                  <a:gd name="T6" fmla="*/ 98 w 638"/>
                  <a:gd name="T7" fmla="*/ 336 h 536"/>
                  <a:gd name="T8" fmla="*/ 92 w 638"/>
                  <a:gd name="T9" fmla="*/ 306 h 536"/>
                  <a:gd name="T10" fmla="*/ 94 w 638"/>
                  <a:gd name="T11" fmla="*/ 242 h 536"/>
                  <a:gd name="T12" fmla="*/ 100 w 638"/>
                  <a:gd name="T13" fmla="*/ 202 h 536"/>
                  <a:gd name="T14" fmla="*/ 104 w 638"/>
                  <a:gd name="T15" fmla="*/ 192 h 536"/>
                  <a:gd name="T16" fmla="*/ 104 w 638"/>
                  <a:gd name="T17" fmla="*/ 230 h 536"/>
                  <a:gd name="T18" fmla="*/ 100 w 638"/>
                  <a:gd name="T19" fmla="*/ 314 h 536"/>
                  <a:gd name="T20" fmla="*/ 98 w 638"/>
                  <a:gd name="T21" fmla="*/ 318 h 536"/>
                  <a:gd name="T22" fmla="*/ 74 w 638"/>
                  <a:gd name="T23" fmla="*/ 282 h 536"/>
                  <a:gd name="T24" fmla="*/ 42 w 638"/>
                  <a:gd name="T25" fmla="*/ 224 h 536"/>
                  <a:gd name="T26" fmla="*/ 32 w 638"/>
                  <a:gd name="T27" fmla="*/ 212 h 536"/>
                  <a:gd name="T28" fmla="*/ 16 w 638"/>
                  <a:gd name="T29" fmla="*/ 192 h 536"/>
                  <a:gd name="T30" fmla="*/ 2 w 638"/>
                  <a:gd name="T31" fmla="*/ 156 h 536"/>
                  <a:gd name="T32" fmla="*/ 0 w 638"/>
                  <a:gd name="T33" fmla="*/ 150 h 536"/>
                  <a:gd name="T34" fmla="*/ 32 w 638"/>
                  <a:gd name="T35" fmla="*/ 98 h 536"/>
                  <a:gd name="T36" fmla="*/ 48 w 638"/>
                  <a:gd name="T37" fmla="*/ 68 h 536"/>
                  <a:gd name="T38" fmla="*/ 66 w 638"/>
                  <a:gd name="T39" fmla="*/ 34 h 536"/>
                  <a:gd name="T40" fmla="*/ 88 w 638"/>
                  <a:gd name="T41" fmla="*/ 18 h 536"/>
                  <a:gd name="T42" fmla="*/ 108 w 638"/>
                  <a:gd name="T43" fmla="*/ 10 h 536"/>
                  <a:gd name="T44" fmla="*/ 134 w 638"/>
                  <a:gd name="T45" fmla="*/ 2 h 536"/>
                  <a:gd name="T46" fmla="*/ 162 w 638"/>
                  <a:gd name="T47" fmla="*/ 0 h 536"/>
                  <a:gd name="T48" fmla="*/ 212 w 638"/>
                  <a:gd name="T49" fmla="*/ 4 h 536"/>
                  <a:gd name="T50" fmla="*/ 246 w 638"/>
                  <a:gd name="T51" fmla="*/ 2 h 536"/>
                  <a:gd name="T52" fmla="*/ 252 w 638"/>
                  <a:gd name="T53" fmla="*/ 28 h 536"/>
                  <a:gd name="T54" fmla="*/ 272 w 638"/>
                  <a:gd name="T55" fmla="*/ 60 h 536"/>
                  <a:gd name="T56" fmla="*/ 290 w 638"/>
                  <a:gd name="T57" fmla="*/ 74 h 536"/>
                  <a:gd name="T58" fmla="*/ 312 w 638"/>
                  <a:gd name="T59" fmla="*/ 84 h 536"/>
                  <a:gd name="T60" fmla="*/ 344 w 638"/>
                  <a:gd name="T61" fmla="*/ 90 h 536"/>
                  <a:gd name="T62" fmla="*/ 360 w 638"/>
                  <a:gd name="T63" fmla="*/ 90 h 536"/>
                  <a:gd name="T64" fmla="*/ 390 w 638"/>
                  <a:gd name="T65" fmla="*/ 86 h 536"/>
                  <a:gd name="T66" fmla="*/ 428 w 638"/>
                  <a:gd name="T67" fmla="*/ 72 h 536"/>
                  <a:gd name="T68" fmla="*/ 462 w 638"/>
                  <a:gd name="T69" fmla="*/ 48 h 536"/>
                  <a:gd name="T70" fmla="*/ 482 w 638"/>
                  <a:gd name="T71" fmla="*/ 26 h 536"/>
                  <a:gd name="T72" fmla="*/ 496 w 638"/>
                  <a:gd name="T73" fmla="*/ 28 h 536"/>
                  <a:gd name="T74" fmla="*/ 550 w 638"/>
                  <a:gd name="T75" fmla="*/ 40 h 536"/>
                  <a:gd name="T76" fmla="*/ 586 w 638"/>
                  <a:gd name="T77" fmla="*/ 54 h 536"/>
                  <a:gd name="T78" fmla="*/ 598 w 638"/>
                  <a:gd name="T79" fmla="*/ 62 h 536"/>
                  <a:gd name="T80" fmla="*/ 616 w 638"/>
                  <a:gd name="T81" fmla="*/ 84 h 536"/>
                  <a:gd name="T82" fmla="*/ 628 w 638"/>
                  <a:gd name="T83" fmla="*/ 110 h 536"/>
                  <a:gd name="T84" fmla="*/ 638 w 638"/>
                  <a:gd name="T85" fmla="*/ 154 h 536"/>
                  <a:gd name="T86" fmla="*/ 638 w 638"/>
                  <a:gd name="T87" fmla="*/ 164 h 536"/>
                  <a:gd name="T88" fmla="*/ 628 w 638"/>
                  <a:gd name="T89" fmla="*/ 190 h 536"/>
                  <a:gd name="T90" fmla="*/ 600 w 638"/>
                  <a:gd name="T91" fmla="*/ 230 h 536"/>
                  <a:gd name="T92" fmla="*/ 584 w 638"/>
                  <a:gd name="T93" fmla="*/ 248 h 536"/>
                  <a:gd name="T94" fmla="*/ 558 w 638"/>
                  <a:gd name="T95" fmla="*/ 272 h 536"/>
                  <a:gd name="T96" fmla="*/ 558 w 638"/>
                  <a:gd name="T97" fmla="*/ 298 h 536"/>
                  <a:gd name="T98" fmla="*/ 554 w 638"/>
                  <a:gd name="T99" fmla="*/ 346 h 536"/>
                  <a:gd name="T100" fmla="*/ 548 w 638"/>
                  <a:gd name="T101" fmla="*/ 370 h 536"/>
                  <a:gd name="T102" fmla="*/ 534 w 638"/>
                  <a:gd name="T103" fmla="*/ 422 h 536"/>
                  <a:gd name="T104" fmla="*/ 524 w 638"/>
                  <a:gd name="T105" fmla="*/ 438 h 536"/>
                  <a:gd name="T106" fmla="*/ 516 w 638"/>
                  <a:gd name="T107" fmla="*/ 448 h 536"/>
                  <a:gd name="T108" fmla="*/ 514 w 638"/>
                  <a:gd name="T109" fmla="*/ 458 h 536"/>
                  <a:gd name="T110" fmla="*/ 524 w 638"/>
                  <a:gd name="T111" fmla="*/ 492 h 536"/>
                  <a:gd name="T112" fmla="*/ 138 w 638"/>
                  <a:gd name="T113" fmla="*/ 480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8" h="536">
                    <a:moveTo>
                      <a:pt x="138" y="480"/>
                    </a:moveTo>
                    <a:lnTo>
                      <a:pt x="138" y="480"/>
                    </a:lnTo>
                    <a:lnTo>
                      <a:pt x="128" y="430"/>
                    </a:lnTo>
                    <a:lnTo>
                      <a:pt x="122" y="414"/>
                    </a:lnTo>
                    <a:lnTo>
                      <a:pt x="114" y="394"/>
                    </a:lnTo>
                    <a:lnTo>
                      <a:pt x="114" y="394"/>
                    </a:lnTo>
                    <a:lnTo>
                      <a:pt x="104" y="366"/>
                    </a:lnTo>
                    <a:lnTo>
                      <a:pt x="98" y="336"/>
                    </a:lnTo>
                    <a:lnTo>
                      <a:pt x="92" y="306"/>
                    </a:lnTo>
                    <a:lnTo>
                      <a:pt x="92" y="306"/>
                    </a:lnTo>
                    <a:lnTo>
                      <a:pt x="92" y="274"/>
                    </a:lnTo>
                    <a:lnTo>
                      <a:pt x="94" y="242"/>
                    </a:lnTo>
                    <a:lnTo>
                      <a:pt x="100" y="202"/>
                    </a:lnTo>
                    <a:lnTo>
                      <a:pt x="100" y="202"/>
                    </a:lnTo>
                    <a:lnTo>
                      <a:pt x="102" y="192"/>
                    </a:lnTo>
                    <a:lnTo>
                      <a:pt x="104" y="192"/>
                    </a:lnTo>
                    <a:lnTo>
                      <a:pt x="104" y="194"/>
                    </a:lnTo>
                    <a:lnTo>
                      <a:pt x="104" y="230"/>
                    </a:lnTo>
                    <a:lnTo>
                      <a:pt x="100" y="314"/>
                    </a:lnTo>
                    <a:lnTo>
                      <a:pt x="100" y="314"/>
                    </a:lnTo>
                    <a:lnTo>
                      <a:pt x="100" y="316"/>
                    </a:lnTo>
                    <a:lnTo>
                      <a:pt x="98" y="318"/>
                    </a:lnTo>
                    <a:lnTo>
                      <a:pt x="92" y="312"/>
                    </a:lnTo>
                    <a:lnTo>
                      <a:pt x="74" y="282"/>
                    </a:lnTo>
                    <a:lnTo>
                      <a:pt x="52" y="242"/>
                    </a:lnTo>
                    <a:lnTo>
                      <a:pt x="42" y="224"/>
                    </a:lnTo>
                    <a:lnTo>
                      <a:pt x="32" y="212"/>
                    </a:lnTo>
                    <a:lnTo>
                      <a:pt x="32" y="212"/>
                    </a:lnTo>
                    <a:lnTo>
                      <a:pt x="24" y="202"/>
                    </a:lnTo>
                    <a:lnTo>
                      <a:pt x="16" y="192"/>
                    </a:lnTo>
                    <a:lnTo>
                      <a:pt x="6" y="172"/>
                    </a:lnTo>
                    <a:lnTo>
                      <a:pt x="2" y="156"/>
                    </a:lnTo>
                    <a:lnTo>
                      <a:pt x="0" y="150"/>
                    </a:lnTo>
                    <a:lnTo>
                      <a:pt x="0" y="150"/>
                    </a:lnTo>
                    <a:lnTo>
                      <a:pt x="16" y="124"/>
                    </a:lnTo>
                    <a:lnTo>
                      <a:pt x="32" y="98"/>
                    </a:lnTo>
                    <a:lnTo>
                      <a:pt x="48" y="68"/>
                    </a:lnTo>
                    <a:lnTo>
                      <a:pt x="48" y="68"/>
                    </a:lnTo>
                    <a:lnTo>
                      <a:pt x="60" y="44"/>
                    </a:lnTo>
                    <a:lnTo>
                      <a:pt x="66" y="34"/>
                    </a:lnTo>
                    <a:lnTo>
                      <a:pt x="72" y="28"/>
                    </a:lnTo>
                    <a:lnTo>
                      <a:pt x="88" y="18"/>
                    </a:lnTo>
                    <a:lnTo>
                      <a:pt x="108" y="10"/>
                    </a:lnTo>
                    <a:lnTo>
                      <a:pt x="108" y="10"/>
                    </a:lnTo>
                    <a:lnTo>
                      <a:pt x="120" y="4"/>
                    </a:lnTo>
                    <a:lnTo>
                      <a:pt x="134" y="2"/>
                    </a:lnTo>
                    <a:lnTo>
                      <a:pt x="148" y="0"/>
                    </a:lnTo>
                    <a:lnTo>
                      <a:pt x="162" y="0"/>
                    </a:lnTo>
                    <a:lnTo>
                      <a:pt x="212" y="4"/>
                    </a:lnTo>
                    <a:lnTo>
                      <a:pt x="212" y="4"/>
                    </a:lnTo>
                    <a:lnTo>
                      <a:pt x="246" y="2"/>
                    </a:lnTo>
                    <a:lnTo>
                      <a:pt x="246" y="2"/>
                    </a:lnTo>
                    <a:lnTo>
                      <a:pt x="248" y="16"/>
                    </a:lnTo>
                    <a:lnTo>
                      <a:pt x="252" y="28"/>
                    </a:lnTo>
                    <a:lnTo>
                      <a:pt x="260" y="44"/>
                    </a:lnTo>
                    <a:lnTo>
                      <a:pt x="272" y="60"/>
                    </a:lnTo>
                    <a:lnTo>
                      <a:pt x="280" y="66"/>
                    </a:lnTo>
                    <a:lnTo>
                      <a:pt x="290" y="74"/>
                    </a:lnTo>
                    <a:lnTo>
                      <a:pt x="300" y="80"/>
                    </a:lnTo>
                    <a:lnTo>
                      <a:pt x="312" y="84"/>
                    </a:lnTo>
                    <a:lnTo>
                      <a:pt x="328" y="88"/>
                    </a:lnTo>
                    <a:lnTo>
                      <a:pt x="344" y="90"/>
                    </a:lnTo>
                    <a:lnTo>
                      <a:pt x="344" y="90"/>
                    </a:lnTo>
                    <a:lnTo>
                      <a:pt x="360" y="90"/>
                    </a:lnTo>
                    <a:lnTo>
                      <a:pt x="376" y="90"/>
                    </a:lnTo>
                    <a:lnTo>
                      <a:pt x="390" y="86"/>
                    </a:lnTo>
                    <a:lnTo>
                      <a:pt x="404" y="84"/>
                    </a:lnTo>
                    <a:lnTo>
                      <a:pt x="428" y="72"/>
                    </a:lnTo>
                    <a:lnTo>
                      <a:pt x="448" y="60"/>
                    </a:lnTo>
                    <a:lnTo>
                      <a:pt x="462" y="48"/>
                    </a:lnTo>
                    <a:lnTo>
                      <a:pt x="474" y="38"/>
                    </a:lnTo>
                    <a:lnTo>
                      <a:pt x="482" y="26"/>
                    </a:lnTo>
                    <a:lnTo>
                      <a:pt x="482" y="26"/>
                    </a:lnTo>
                    <a:lnTo>
                      <a:pt x="496" y="28"/>
                    </a:lnTo>
                    <a:lnTo>
                      <a:pt x="530" y="36"/>
                    </a:lnTo>
                    <a:lnTo>
                      <a:pt x="550" y="40"/>
                    </a:lnTo>
                    <a:lnTo>
                      <a:pt x="568" y="46"/>
                    </a:lnTo>
                    <a:lnTo>
                      <a:pt x="586" y="54"/>
                    </a:lnTo>
                    <a:lnTo>
                      <a:pt x="598" y="62"/>
                    </a:lnTo>
                    <a:lnTo>
                      <a:pt x="598" y="62"/>
                    </a:lnTo>
                    <a:lnTo>
                      <a:pt x="608" y="74"/>
                    </a:lnTo>
                    <a:lnTo>
                      <a:pt x="616" y="84"/>
                    </a:lnTo>
                    <a:lnTo>
                      <a:pt x="622" y="98"/>
                    </a:lnTo>
                    <a:lnTo>
                      <a:pt x="628" y="110"/>
                    </a:lnTo>
                    <a:lnTo>
                      <a:pt x="634" y="134"/>
                    </a:lnTo>
                    <a:lnTo>
                      <a:pt x="638" y="154"/>
                    </a:lnTo>
                    <a:lnTo>
                      <a:pt x="638" y="154"/>
                    </a:lnTo>
                    <a:lnTo>
                      <a:pt x="638" y="164"/>
                    </a:lnTo>
                    <a:lnTo>
                      <a:pt x="634" y="176"/>
                    </a:lnTo>
                    <a:lnTo>
                      <a:pt x="628" y="190"/>
                    </a:lnTo>
                    <a:lnTo>
                      <a:pt x="618" y="204"/>
                    </a:lnTo>
                    <a:lnTo>
                      <a:pt x="600" y="230"/>
                    </a:lnTo>
                    <a:lnTo>
                      <a:pt x="584" y="248"/>
                    </a:lnTo>
                    <a:lnTo>
                      <a:pt x="584" y="248"/>
                    </a:lnTo>
                    <a:lnTo>
                      <a:pt x="564" y="266"/>
                    </a:lnTo>
                    <a:lnTo>
                      <a:pt x="558" y="272"/>
                    </a:lnTo>
                    <a:lnTo>
                      <a:pt x="558" y="272"/>
                    </a:lnTo>
                    <a:lnTo>
                      <a:pt x="558" y="298"/>
                    </a:lnTo>
                    <a:lnTo>
                      <a:pt x="558" y="320"/>
                    </a:lnTo>
                    <a:lnTo>
                      <a:pt x="554" y="346"/>
                    </a:lnTo>
                    <a:lnTo>
                      <a:pt x="554" y="346"/>
                    </a:lnTo>
                    <a:lnTo>
                      <a:pt x="548" y="370"/>
                    </a:lnTo>
                    <a:lnTo>
                      <a:pt x="542" y="398"/>
                    </a:lnTo>
                    <a:lnTo>
                      <a:pt x="534" y="422"/>
                    </a:lnTo>
                    <a:lnTo>
                      <a:pt x="530" y="432"/>
                    </a:lnTo>
                    <a:lnTo>
                      <a:pt x="524" y="438"/>
                    </a:lnTo>
                    <a:lnTo>
                      <a:pt x="524" y="438"/>
                    </a:lnTo>
                    <a:lnTo>
                      <a:pt x="516" y="448"/>
                    </a:lnTo>
                    <a:lnTo>
                      <a:pt x="514" y="452"/>
                    </a:lnTo>
                    <a:lnTo>
                      <a:pt x="514" y="458"/>
                    </a:lnTo>
                    <a:lnTo>
                      <a:pt x="516" y="470"/>
                    </a:lnTo>
                    <a:lnTo>
                      <a:pt x="524" y="492"/>
                    </a:lnTo>
                    <a:lnTo>
                      <a:pt x="348" y="536"/>
                    </a:lnTo>
                    <a:lnTo>
                      <a:pt x="138" y="480"/>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 name="Freeform 20"/>
              <p:cNvSpPr>
                <a:spLocks/>
              </p:cNvSpPr>
              <p:nvPr/>
            </p:nvSpPr>
            <p:spPr bwMode="auto">
              <a:xfrm>
                <a:off x="1644" y="2084"/>
                <a:ext cx="236" cy="106"/>
              </a:xfrm>
              <a:custGeom>
                <a:avLst/>
                <a:gdLst>
                  <a:gd name="T0" fmla="*/ 0 w 236"/>
                  <a:gd name="T1" fmla="*/ 0 h 106"/>
                  <a:gd name="T2" fmla="*/ 0 w 236"/>
                  <a:gd name="T3" fmla="*/ 0 h 106"/>
                  <a:gd name="T4" fmla="*/ 2 w 236"/>
                  <a:gd name="T5" fmla="*/ 14 h 106"/>
                  <a:gd name="T6" fmla="*/ 6 w 236"/>
                  <a:gd name="T7" fmla="*/ 26 h 106"/>
                  <a:gd name="T8" fmla="*/ 14 w 236"/>
                  <a:gd name="T9" fmla="*/ 42 h 106"/>
                  <a:gd name="T10" fmla="*/ 26 w 236"/>
                  <a:gd name="T11" fmla="*/ 58 h 106"/>
                  <a:gd name="T12" fmla="*/ 34 w 236"/>
                  <a:gd name="T13" fmla="*/ 64 h 106"/>
                  <a:gd name="T14" fmla="*/ 44 w 236"/>
                  <a:gd name="T15" fmla="*/ 72 h 106"/>
                  <a:gd name="T16" fmla="*/ 54 w 236"/>
                  <a:gd name="T17" fmla="*/ 78 h 106"/>
                  <a:gd name="T18" fmla="*/ 66 w 236"/>
                  <a:gd name="T19" fmla="*/ 82 h 106"/>
                  <a:gd name="T20" fmla="*/ 82 w 236"/>
                  <a:gd name="T21" fmla="*/ 86 h 106"/>
                  <a:gd name="T22" fmla="*/ 98 w 236"/>
                  <a:gd name="T23" fmla="*/ 88 h 106"/>
                  <a:gd name="T24" fmla="*/ 98 w 236"/>
                  <a:gd name="T25" fmla="*/ 88 h 106"/>
                  <a:gd name="T26" fmla="*/ 114 w 236"/>
                  <a:gd name="T27" fmla="*/ 88 h 106"/>
                  <a:gd name="T28" fmla="*/ 130 w 236"/>
                  <a:gd name="T29" fmla="*/ 88 h 106"/>
                  <a:gd name="T30" fmla="*/ 144 w 236"/>
                  <a:gd name="T31" fmla="*/ 84 h 106"/>
                  <a:gd name="T32" fmla="*/ 158 w 236"/>
                  <a:gd name="T33" fmla="*/ 82 h 106"/>
                  <a:gd name="T34" fmla="*/ 182 w 236"/>
                  <a:gd name="T35" fmla="*/ 70 h 106"/>
                  <a:gd name="T36" fmla="*/ 202 w 236"/>
                  <a:gd name="T37" fmla="*/ 58 h 106"/>
                  <a:gd name="T38" fmla="*/ 216 w 236"/>
                  <a:gd name="T39" fmla="*/ 46 h 106"/>
                  <a:gd name="T40" fmla="*/ 228 w 236"/>
                  <a:gd name="T41" fmla="*/ 36 h 106"/>
                  <a:gd name="T42" fmla="*/ 236 w 236"/>
                  <a:gd name="T43" fmla="*/ 24 h 106"/>
                  <a:gd name="T44" fmla="*/ 236 w 236"/>
                  <a:gd name="T45" fmla="*/ 24 h 106"/>
                  <a:gd name="T46" fmla="*/ 228 w 236"/>
                  <a:gd name="T47" fmla="*/ 38 h 106"/>
                  <a:gd name="T48" fmla="*/ 220 w 236"/>
                  <a:gd name="T49" fmla="*/ 54 h 106"/>
                  <a:gd name="T50" fmla="*/ 204 w 236"/>
                  <a:gd name="T51" fmla="*/ 70 h 106"/>
                  <a:gd name="T52" fmla="*/ 196 w 236"/>
                  <a:gd name="T53" fmla="*/ 78 h 106"/>
                  <a:gd name="T54" fmla="*/ 186 w 236"/>
                  <a:gd name="T55" fmla="*/ 84 h 106"/>
                  <a:gd name="T56" fmla="*/ 174 w 236"/>
                  <a:gd name="T57" fmla="*/ 92 h 106"/>
                  <a:gd name="T58" fmla="*/ 160 w 236"/>
                  <a:gd name="T59" fmla="*/ 98 h 106"/>
                  <a:gd name="T60" fmla="*/ 146 w 236"/>
                  <a:gd name="T61" fmla="*/ 102 h 106"/>
                  <a:gd name="T62" fmla="*/ 130 w 236"/>
                  <a:gd name="T63" fmla="*/ 104 h 106"/>
                  <a:gd name="T64" fmla="*/ 112 w 236"/>
                  <a:gd name="T65" fmla="*/ 106 h 106"/>
                  <a:gd name="T66" fmla="*/ 92 w 236"/>
                  <a:gd name="T67" fmla="*/ 104 h 106"/>
                  <a:gd name="T68" fmla="*/ 92 w 236"/>
                  <a:gd name="T69" fmla="*/ 104 h 106"/>
                  <a:gd name="T70" fmla="*/ 74 w 236"/>
                  <a:gd name="T71" fmla="*/ 100 h 106"/>
                  <a:gd name="T72" fmla="*/ 58 w 236"/>
                  <a:gd name="T73" fmla="*/ 96 h 106"/>
                  <a:gd name="T74" fmla="*/ 44 w 236"/>
                  <a:gd name="T75" fmla="*/ 90 h 106"/>
                  <a:gd name="T76" fmla="*/ 34 w 236"/>
                  <a:gd name="T77" fmla="*/ 82 h 106"/>
                  <a:gd name="T78" fmla="*/ 24 w 236"/>
                  <a:gd name="T79" fmla="*/ 74 h 106"/>
                  <a:gd name="T80" fmla="*/ 16 w 236"/>
                  <a:gd name="T81" fmla="*/ 66 h 106"/>
                  <a:gd name="T82" fmla="*/ 10 w 236"/>
                  <a:gd name="T83" fmla="*/ 56 h 106"/>
                  <a:gd name="T84" fmla="*/ 6 w 236"/>
                  <a:gd name="T85" fmla="*/ 46 h 106"/>
                  <a:gd name="T86" fmla="*/ 2 w 236"/>
                  <a:gd name="T87" fmla="*/ 30 h 106"/>
                  <a:gd name="T88" fmla="*/ 0 w 236"/>
                  <a:gd name="T89" fmla="*/ 14 h 106"/>
                  <a:gd name="T90" fmla="*/ 0 w 236"/>
                  <a:gd name="T91" fmla="*/ 0 h 106"/>
                  <a:gd name="T92" fmla="*/ 0 w 236"/>
                  <a:gd name="T9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06">
                    <a:moveTo>
                      <a:pt x="0" y="0"/>
                    </a:moveTo>
                    <a:lnTo>
                      <a:pt x="0" y="0"/>
                    </a:lnTo>
                    <a:lnTo>
                      <a:pt x="2" y="14"/>
                    </a:lnTo>
                    <a:lnTo>
                      <a:pt x="6" y="26"/>
                    </a:lnTo>
                    <a:lnTo>
                      <a:pt x="14" y="42"/>
                    </a:lnTo>
                    <a:lnTo>
                      <a:pt x="26" y="58"/>
                    </a:lnTo>
                    <a:lnTo>
                      <a:pt x="34" y="64"/>
                    </a:lnTo>
                    <a:lnTo>
                      <a:pt x="44" y="72"/>
                    </a:lnTo>
                    <a:lnTo>
                      <a:pt x="54" y="78"/>
                    </a:lnTo>
                    <a:lnTo>
                      <a:pt x="66" y="82"/>
                    </a:lnTo>
                    <a:lnTo>
                      <a:pt x="82" y="86"/>
                    </a:lnTo>
                    <a:lnTo>
                      <a:pt x="98" y="88"/>
                    </a:lnTo>
                    <a:lnTo>
                      <a:pt x="98" y="88"/>
                    </a:lnTo>
                    <a:lnTo>
                      <a:pt x="114" y="88"/>
                    </a:lnTo>
                    <a:lnTo>
                      <a:pt x="130" y="88"/>
                    </a:lnTo>
                    <a:lnTo>
                      <a:pt x="144" y="84"/>
                    </a:lnTo>
                    <a:lnTo>
                      <a:pt x="158" y="82"/>
                    </a:lnTo>
                    <a:lnTo>
                      <a:pt x="182" y="70"/>
                    </a:lnTo>
                    <a:lnTo>
                      <a:pt x="202" y="58"/>
                    </a:lnTo>
                    <a:lnTo>
                      <a:pt x="216" y="46"/>
                    </a:lnTo>
                    <a:lnTo>
                      <a:pt x="228" y="36"/>
                    </a:lnTo>
                    <a:lnTo>
                      <a:pt x="236" y="24"/>
                    </a:lnTo>
                    <a:lnTo>
                      <a:pt x="236" y="24"/>
                    </a:lnTo>
                    <a:lnTo>
                      <a:pt x="228" y="38"/>
                    </a:lnTo>
                    <a:lnTo>
                      <a:pt x="220" y="54"/>
                    </a:lnTo>
                    <a:lnTo>
                      <a:pt x="204" y="70"/>
                    </a:lnTo>
                    <a:lnTo>
                      <a:pt x="196" y="78"/>
                    </a:lnTo>
                    <a:lnTo>
                      <a:pt x="186" y="84"/>
                    </a:lnTo>
                    <a:lnTo>
                      <a:pt x="174" y="92"/>
                    </a:lnTo>
                    <a:lnTo>
                      <a:pt x="160" y="98"/>
                    </a:lnTo>
                    <a:lnTo>
                      <a:pt x="146" y="102"/>
                    </a:lnTo>
                    <a:lnTo>
                      <a:pt x="130" y="104"/>
                    </a:lnTo>
                    <a:lnTo>
                      <a:pt x="112" y="106"/>
                    </a:lnTo>
                    <a:lnTo>
                      <a:pt x="92" y="104"/>
                    </a:lnTo>
                    <a:lnTo>
                      <a:pt x="92" y="104"/>
                    </a:lnTo>
                    <a:lnTo>
                      <a:pt x="74" y="100"/>
                    </a:lnTo>
                    <a:lnTo>
                      <a:pt x="58" y="96"/>
                    </a:lnTo>
                    <a:lnTo>
                      <a:pt x="44" y="90"/>
                    </a:lnTo>
                    <a:lnTo>
                      <a:pt x="34" y="82"/>
                    </a:lnTo>
                    <a:lnTo>
                      <a:pt x="24" y="74"/>
                    </a:lnTo>
                    <a:lnTo>
                      <a:pt x="16" y="66"/>
                    </a:lnTo>
                    <a:lnTo>
                      <a:pt x="10" y="56"/>
                    </a:lnTo>
                    <a:lnTo>
                      <a:pt x="6" y="46"/>
                    </a:lnTo>
                    <a:lnTo>
                      <a:pt x="2" y="30"/>
                    </a:lnTo>
                    <a:lnTo>
                      <a:pt x="0" y="14"/>
                    </a:lnTo>
                    <a:lnTo>
                      <a:pt x="0" y="0"/>
                    </a:lnTo>
                    <a:lnTo>
                      <a:pt x="0" y="0"/>
                    </a:lnTo>
                    <a:close/>
                  </a:path>
                </a:pathLst>
              </a:custGeom>
              <a:solidFill>
                <a:schemeClr val="accent6">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 name="Freeform 21"/>
              <p:cNvSpPr>
                <a:spLocks/>
              </p:cNvSpPr>
              <p:nvPr/>
            </p:nvSpPr>
            <p:spPr bwMode="auto">
              <a:xfrm>
                <a:off x="1452" y="1710"/>
                <a:ext cx="506" cy="684"/>
              </a:xfrm>
              <a:custGeom>
                <a:avLst/>
                <a:gdLst>
                  <a:gd name="T0" fmla="*/ 488 w 506"/>
                  <a:gd name="T1" fmla="*/ 250 h 684"/>
                  <a:gd name="T2" fmla="*/ 506 w 506"/>
                  <a:gd name="T3" fmla="*/ 254 h 684"/>
                  <a:gd name="T4" fmla="*/ 492 w 506"/>
                  <a:gd name="T5" fmla="*/ 176 h 684"/>
                  <a:gd name="T6" fmla="*/ 486 w 506"/>
                  <a:gd name="T7" fmla="*/ 88 h 684"/>
                  <a:gd name="T8" fmla="*/ 436 w 506"/>
                  <a:gd name="T9" fmla="*/ 42 h 684"/>
                  <a:gd name="T10" fmla="*/ 396 w 506"/>
                  <a:gd name="T11" fmla="*/ 4 h 684"/>
                  <a:gd name="T12" fmla="*/ 312 w 506"/>
                  <a:gd name="T13" fmla="*/ 4 h 684"/>
                  <a:gd name="T14" fmla="*/ 238 w 506"/>
                  <a:gd name="T15" fmla="*/ 66 h 684"/>
                  <a:gd name="T16" fmla="*/ 158 w 506"/>
                  <a:gd name="T17" fmla="*/ 226 h 684"/>
                  <a:gd name="T18" fmla="*/ 114 w 506"/>
                  <a:gd name="T19" fmla="*/ 286 h 684"/>
                  <a:gd name="T20" fmla="*/ 78 w 506"/>
                  <a:gd name="T21" fmla="*/ 370 h 684"/>
                  <a:gd name="T22" fmla="*/ 16 w 506"/>
                  <a:gd name="T23" fmla="*/ 396 h 684"/>
                  <a:gd name="T24" fmla="*/ 48 w 506"/>
                  <a:gd name="T25" fmla="*/ 400 h 684"/>
                  <a:gd name="T26" fmla="*/ 4 w 506"/>
                  <a:gd name="T27" fmla="*/ 440 h 684"/>
                  <a:gd name="T28" fmla="*/ 2 w 506"/>
                  <a:gd name="T29" fmla="*/ 462 h 684"/>
                  <a:gd name="T30" fmla="*/ 26 w 506"/>
                  <a:gd name="T31" fmla="*/ 450 h 684"/>
                  <a:gd name="T32" fmla="*/ 44 w 506"/>
                  <a:gd name="T33" fmla="*/ 478 h 684"/>
                  <a:gd name="T34" fmla="*/ 78 w 506"/>
                  <a:gd name="T35" fmla="*/ 484 h 684"/>
                  <a:gd name="T36" fmla="*/ 104 w 506"/>
                  <a:gd name="T37" fmla="*/ 552 h 684"/>
                  <a:gd name="T38" fmla="*/ 126 w 506"/>
                  <a:gd name="T39" fmla="*/ 528 h 684"/>
                  <a:gd name="T40" fmla="*/ 144 w 506"/>
                  <a:gd name="T41" fmla="*/ 520 h 684"/>
                  <a:gd name="T42" fmla="*/ 204 w 506"/>
                  <a:gd name="T43" fmla="*/ 610 h 684"/>
                  <a:gd name="T44" fmla="*/ 172 w 506"/>
                  <a:gd name="T45" fmla="*/ 498 h 684"/>
                  <a:gd name="T46" fmla="*/ 196 w 506"/>
                  <a:gd name="T47" fmla="*/ 408 h 684"/>
                  <a:gd name="T48" fmla="*/ 234 w 506"/>
                  <a:gd name="T49" fmla="*/ 290 h 684"/>
                  <a:gd name="T50" fmla="*/ 238 w 506"/>
                  <a:gd name="T51" fmla="*/ 200 h 684"/>
                  <a:gd name="T52" fmla="*/ 278 w 506"/>
                  <a:gd name="T53" fmla="*/ 102 h 684"/>
                  <a:gd name="T54" fmla="*/ 288 w 506"/>
                  <a:gd name="T55" fmla="*/ 98 h 684"/>
                  <a:gd name="T56" fmla="*/ 288 w 506"/>
                  <a:gd name="T57" fmla="*/ 138 h 684"/>
                  <a:gd name="T58" fmla="*/ 354 w 506"/>
                  <a:gd name="T59" fmla="*/ 82 h 684"/>
                  <a:gd name="T60" fmla="*/ 412 w 506"/>
                  <a:gd name="T61" fmla="*/ 110 h 684"/>
                  <a:gd name="T62" fmla="*/ 420 w 506"/>
                  <a:gd name="T63" fmla="*/ 78 h 684"/>
                  <a:gd name="T64" fmla="*/ 446 w 506"/>
                  <a:gd name="T65" fmla="*/ 154 h 684"/>
                  <a:gd name="T66" fmla="*/ 422 w 506"/>
                  <a:gd name="T67" fmla="*/ 264 h 684"/>
                  <a:gd name="T68" fmla="*/ 370 w 506"/>
                  <a:gd name="T69" fmla="*/ 332 h 684"/>
                  <a:gd name="T70" fmla="*/ 348 w 506"/>
                  <a:gd name="T71" fmla="*/ 380 h 684"/>
                  <a:gd name="T72" fmla="*/ 348 w 506"/>
                  <a:gd name="T73" fmla="*/ 450 h 684"/>
                  <a:gd name="T74" fmla="*/ 346 w 506"/>
                  <a:gd name="T75" fmla="*/ 468 h 684"/>
                  <a:gd name="T76" fmla="*/ 378 w 506"/>
                  <a:gd name="T77" fmla="*/ 460 h 684"/>
                  <a:gd name="T78" fmla="*/ 304 w 506"/>
                  <a:gd name="T79" fmla="*/ 518 h 684"/>
                  <a:gd name="T80" fmla="*/ 266 w 506"/>
                  <a:gd name="T81" fmla="*/ 632 h 684"/>
                  <a:gd name="T82" fmla="*/ 254 w 506"/>
                  <a:gd name="T83" fmla="*/ 652 h 684"/>
                  <a:gd name="T84" fmla="*/ 284 w 506"/>
                  <a:gd name="T85" fmla="*/ 640 h 684"/>
                  <a:gd name="T86" fmla="*/ 302 w 506"/>
                  <a:gd name="T87" fmla="*/ 678 h 684"/>
                  <a:gd name="T88" fmla="*/ 324 w 506"/>
                  <a:gd name="T89" fmla="*/ 676 h 684"/>
                  <a:gd name="T90" fmla="*/ 332 w 506"/>
                  <a:gd name="T91" fmla="*/ 630 h 684"/>
                  <a:gd name="T92" fmla="*/ 376 w 506"/>
                  <a:gd name="T93" fmla="*/ 634 h 684"/>
                  <a:gd name="T94" fmla="*/ 394 w 506"/>
                  <a:gd name="T95" fmla="*/ 612 h 684"/>
                  <a:gd name="T96" fmla="*/ 384 w 506"/>
                  <a:gd name="T97" fmla="*/ 648 h 684"/>
                  <a:gd name="T98" fmla="*/ 430 w 506"/>
                  <a:gd name="T99" fmla="*/ 612 h 684"/>
                  <a:gd name="T100" fmla="*/ 430 w 506"/>
                  <a:gd name="T101" fmla="*/ 532 h 684"/>
                  <a:gd name="T102" fmla="*/ 440 w 506"/>
                  <a:gd name="T103" fmla="*/ 538 h 684"/>
                  <a:gd name="T104" fmla="*/ 448 w 506"/>
                  <a:gd name="T105" fmla="*/ 502 h 684"/>
                  <a:gd name="T106" fmla="*/ 454 w 506"/>
                  <a:gd name="T107" fmla="*/ 552 h 684"/>
                  <a:gd name="T108" fmla="*/ 472 w 506"/>
                  <a:gd name="T109" fmla="*/ 520 h 684"/>
                  <a:gd name="T110" fmla="*/ 460 w 506"/>
                  <a:gd name="T111" fmla="*/ 436 h 684"/>
                  <a:gd name="T112" fmla="*/ 488 w 506"/>
                  <a:gd name="T113" fmla="*/ 386 h 684"/>
                  <a:gd name="T114" fmla="*/ 486 w 506"/>
                  <a:gd name="T115" fmla="*/ 296 h 684"/>
                  <a:gd name="T116" fmla="*/ 498 w 506"/>
                  <a:gd name="T117" fmla="*/ 300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6" h="684">
                    <a:moveTo>
                      <a:pt x="498" y="300"/>
                    </a:moveTo>
                    <a:lnTo>
                      <a:pt x="498" y="300"/>
                    </a:lnTo>
                    <a:lnTo>
                      <a:pt x="496" y="294"/>
                    </a:lnTo>
                    <a:lnTo>
                      <a:pt x="494" y="286"/>
                    </a:lnTo>
                    <a:lnTo>
                      <a:pt x="490" y="266"/>
                    </a:lnTo>
                    <a:lnTo>
                      <a:pt x="488" y="250"/>
                    </a:lnTo>
                    <a:lnTo>
                      <a:pt x="490" y="246"/>
                    </a:lnTo>
                    <a:lnTo>
                      <a:pt x="490" y="246"/>
                    </a:lnTo>
                    <a:lnTo>
                      <a:pt x="490" y="246"/>
                    </a:lnTo>
                    <a:lnTo>
                      <a:pt x="494" y="252"/>
                    </a:lnTo>
                    <a:lnTo>
                      <a:pt x="500" y="254"/>
                    </a:lnTo>
                    <a:lnTo>
                      <a:pt x="506" y="254"/>
                    </a:lnTo>
                    <a:lnTo>
                      <a:pt x="506" y="254"/>
                    </a:lnTo>
                    <a:lnTo>
                      <a:pt x="504" y="246"/>
                    </a:lnTo>
                    <a:lnTo>
                      <a:pt x="498" y="226"/>
                    </a:lnTo>
                    <a:lnTo>
                      <a:pt x="494" y="210"/>
                    </a:lnTo>
                    <a:lnTo>
                      <a:pt x="492" y="194"/>
                    </a:lnTo>
                    <a:lnTo>
                      <a:pt x="492" y="176"/>
                    </a:lnTo>
                    <a:lnTo>
                      <a:pt x="496" y="158"/>
                    </a:lnTo>
                    <a:lnTo>
                      <a:pt x="496" y="158"/>
                    </a:lnTo>
                    <a:lnTo>
                      <a:pt x="498" y="140"/>
                    </a:lnTo>
                    <a:lnTo>
                      <a:pt x="496" y="122"/>
                    </a:lnTo>
                    <a:lnTo>
                      <a:pt x="492" y="104"/>
                    </a:lnTo>
                    <a:lnTo>
                      <a:pt x="486" y="88"/>
                    </a:lnTo>
                    <a:lnTo>
                      <a:pt x="476" y="74"/>
                    </a:lnTo>
                    <a:lnTo>
                      <a:pt x="464" y="62"/>
                    </a:lnTo>
                    <a:lnTo>
                      <a:pt x="452" y="54"/>
                    </a:lnTo>
                    <a:lnTo>
                      <a:pt x="436" y="50"/>
                    </a:lnTo>
                    <a:lnTo>
                      <a:pt x="436" y="50"/>
                    </a:lnTo>
                    <a:lnTo>
                      <a:pt x="436" y="42"/>
                    </a:lnTo>
                    <a:lnTo>
                      <a:pt x="434" y="32"/>
                    </a:lnTo>
                    <a:lnTo>
                      <a:pt x="430" y="24"/>
                    </a:lnTo>
                    <a:lnTo>
                      <a:pt x="426" y="18"/>
                    </a:lnTo>
                    <a:lnTo>
                      <a:pt x="418" y="12"/>
                    </a:lnTo>
                    <a:lnTo>
                      <a:pt x="408" y="8"/>
                    </a:lnTo>
                    <a:lnTo>
                      <a:pt x="396" y="4"/>
                    </a:lnTo>
                    <a:lnTo>
                      <a:pt x="384" y="2"/>
                    </a:lnTo>
                    <a:lnTo>
                      <a:pt x="384" y="2"/>
                    </a:lnTo>
                    <a:lnTo>
                      <a:pt x="366" y="0"/>
                    </a:lnTo>
                    <a:lnTo>
                      <a:pt x="346" y="0"/>
                    </a:lnTo>
                    <a:lnTo>
                      <a:pt x="324" y="2"/>
                    </a:lnTo>
                    <a:lnTo>
                      <a:pt x="312" y="4"/>
                    </a:lnTo>
                    <a:lnTo>
                      <a:pt x="300" y="8"/>
                    </a:lnTo>
                    <a:lnTo>
                      <a:pt x="288" y="16"/>
                    </a:lnTo>
                    <a:lnTo>
                      <a:pt x="276" y="24"/>
                    </a:lnTo>
                    <a:lnTo>
                      <a:pt x="262" y="36"/>
                    </a:lnTo>
                    <a:lnTo>
                      <a:pt x="250" y="50"/>
                    </a:lnTo>
                    <a:lnTo>
                      <a:pt x="238" y="66"/>
                    </a:lnTo>
                    <a:lnTo>
                      <a:pt x="224" y="86"/>
                    </a:lnTo>
                    <a:lnTo>
                      <a:pt x="212" y="112"/>
                    </a:lnTo>
                    <a:lnTo>
                      <a:pt x="198" y="138"/>
                    </a:lnTo>
                    <a:lnTo>
                      <a:pt x="198" y="138"/>
                    </a:lnTo>
                    <a:lnTo>
                      <a:pt x="176" y="190"/>
                    </a:lnTo>
                    <a:lnTo>
                      <a:pt x="158" y="226"/>
                    </a:lnTo>
                    <a:lnTo>
                      <a:pt x="144" y="250"/>
                    </a:lnTo>
                    <a:lnTo>
                      <a:pt x="134" y="262"/>
                    </a:lnTo>
                    <a:lnTo>
                      <a:pt x="126" y="270"/>
                    </a:lnTo>
                    <a:lnTo>
                      <a:pt x="120" y="274"/>
                    </a:lnTo>
                    <a:lnTo>
                      <a:pt x="116" y="278"/>
                    </a:lnTo>
                    <a:lnTo>
                      <a:pt x="114" y="286"/>
                    </a:lnTo>
                    <a:lnTo>
                      <a:pt x="114" y="286"/>
                    </a:lnTo>
                    <a:lnTo>
                      <a:pt x="108" y="310"/>
                    </a:lnTo>
                    <a:lnTo>
                      <a:pt x="100" y="336"/>
                    </a:lnTo>
                    <a:lnTo>
                      <a:pt x="96" y="348"/>
                    </a:lnTo>
                    <a:lnTo>
                      <a:pt x="88" y="360"/>
                    </a:lnTo>
                    <a:lnTo>
                      <a:pt x="78" y="370"/>
                    </a:lnTo>
                    <a:lnTo>
                      <a:pt x="64" y="376"/>
                    </a:lnTo>
                    <a:lnTo>
                      <a:pt x="64" y="376"/>
                    </a:lnTo>
                    <a:lnTo>
                      <a:pt x="24" y="392"/>
                    </a:lnTo>
                    <a:lnTo>
                      <a:pt x="14" y="394"/>
                    </a:lnTo>
                    <a:lnTo>
                      <a:pt x="14" y="394"/>
                    </a:lnTo>
                    <a:lnTo>
                      <a:pt x="16" y="396"/>
                    </a:lnTo>
                    <a:lnTo>
                      <a:pt x="22" y="400"/>
                    </a:lnTo>
                    <a:lnTo>
                      <a:pt x="30" y="402"/>
                    </a:lnTo>
                    <a:lnTo>
                      <a:pt x="36" y="402"/>
                    </a:lnTo>
                    <a:lnTo>
                      <a:pt x="44" y="402"/>
                    </a:lnTo>
                    <a:lnTo>
                      <a:pt x="44" y="402"/>
                    </a:lnTo>
                    <a:lnTo>
                      <a:pt x="48" y="400"/>
                    </a:lnTo>
                    <a:lnTo>
                      <a:pt x="50" y="402"/>
                    </a:lnTo>
                    <a:lnTo>
                      <a:pt x="44" y="408"/>
                    </a:lnTo>
                    <a:lnTo>
                      <a:pt x="14" y="430"/>
                    </a:lnTo>
                    <a:lnTo>
                      <a:pt x="14" y="430"/>
                    </a:lnTo>
                    <a:lnTo>
                      <a:pt x="8" y="434"/>
                    </a:lnTo>
                    <a:lnTo>
                      <a:pt x="4" y="440"/>
                    </a:lnTo>
                    <a:lnTo>
                      <a:pt x="0" y="446"/>
                    </a:lnTo>
                    <a:lnTo>
                      <a:pt x="0" y="452"/>
                    </a:lnTo>
                    <a:lnTo>
                      <a:pt x="0" y="460"/>
                    </a:lnTo>
                    <a:lnTo>
                      <a:pt x="2" y="464"/>
                    </a:lnTo>
                    <a:lnTo>
                      <a:pt x="2" y="464"/>
                    </a:lnTo>
                    <a:lnTo>
                      <a:pt x="2" y="462"/>
                    </a:lnTo>
                    <a:lnTo>
                      <a:pt x="4" y="456"/>
                    </a:lnTo>
                    <a:lnTo>
                      <a:pt x="10" y="452"/>
                    </a:lnTo>
                    <a:lnTo>
                      <a:pt x="16" y="450"/>
                    </a:lnTo>
                    <a:lnTo>
                      <a:pt x="22" y="448"/>
                    </a:lnTo>
                    <a:lnTo>
                      <a:pt x="22" y="448"/>
                    </a:lnTo>
                    <a:lnTo>
                      <a:pt x="26" y="450"/>
                    </a:lnTo>
                    <a:lnTo>
                      <a:pt x="30" y="452"/>
                    </a:lnTo>
                    <a:lnTo>
                      <a:pt x="38" y="458"/>
                    </a:lnTo>
                    <a:lnTo>
                      <a:pt x="42" y="466"/>
                    </a:lnTo>
                    <a:lnTo>
                      <a:pt x="44" y="474"/>
                    </a:lnTo>
                    <a:lnTo>
                      <a:pt x="44" y="474"/>
                    </a:lnTo>
                    <a:lnTo>
                      <a:pt x="44" y="478"/>
                    </a:lnTo>
                    <a:lnTo>
                      <a:pt x="44" y="478"/>
                    </a:lnTo>
                    <a:lnTo>
                      <a:pt x="54" y="474"/>
                    </a:lnTo>
                    <a:lnTo>
                      <a:pt x="66" y="474"/>
                    </a:lnTo>
                    <a:lnTo>
                      <a:pt x="80" y="476"/>
                    </a:lnTo>
                    <a:lnTo>
                      <a:pt x="80" y="476"/>
                    </a:lnTo>
                    <a:lnTo>
                      <a:pt x="78" y="484"/>
                    </a:lnTo>
                    <a:lnTo>
                      <a:pt x="76" y="494"/>
                    </a:lnTo>
                    <a:lnTo>
                      <a:pt x="78" y="504"/>
                    </a:lnTo>
                    <a:lnTo>
                      <a:pt x="80" y="512"/>
                    </a:lnTo>
                    <a:lnTo>
                      <a:pt x="86" y="528"/>
                    </a:lnTo>
                    <a:lnTo>
                      <a:pt x="94" y="540"/>
                    </a:lnTo>
                    <a:lnTo>
                      <a:pt x="104" y="552"/>
                    </a:lnTo>
                    <a:lnTo>
                      <a:pt x="112" y="560"/>
                    </a:lnTo>
                    <a:lnTo>
                      <a:pt x="120" y="566"/>
                    </a:lnTo>
                    <a:lnTo>
                      <a:pt x="120" y="566"/>
                    </a:lnTo>
                    <a:lnTo>
                      <a:pt x="122" y="552"/>
                    </a:lnTo>
                    <a:lnTo>
                      <a:pt x="124" y="540"/>
                    </a:lnTo>
                    <a:lnTo>
                      <a:pt x="126" y="528"/>
                    </a:lnTo>
                    <a:lnTo>
                      <a:pt x="130" y="518"/>
                    </a:lnTo>
                    <a:lnTo>
                      <a:pt x="138" y="504"/>
                    </a:lnTo>
                    <a:lnTo>
                      <a:pt x="142" y="498"/>
                    </a:lnTo>
                    <a:lnTo>
                      <a:pt x="142" y="498"/>
                    </a:lnTo>
                    <a:lnTo>
                      <a:pt x="142" y="510"/>
                    </a:lnTo>
                    <a:lnTo>
                      <a:pt x="144" y="520"/>
                    </a:lnTo>
                    <a:lnTo>
                      <a:pt x="150" y="540"/>
                    </a:lnTo>
                    <a:lnTo>
                      <a:pt x="160" y="558"/>
                    </a:lnTo>
                    <a:lnTo>
                      <a:pt x="172" y="576"/>
                    </a:lnTo>
                    <a:lnTo>
                      <a:pt x="184" y="590"/>
                    </a:lnTo>
                    <a:lnTo>
                      <a:pt x="194" y="600"/>
                    </a:lnTo>
                    <a:lnTo>
                      <a:pt x="204" y="610"/>
                    </a:lnTo>
                    <a:lnTo>
                      <a:pt x="204" y="610"/>
                    </a:lnTo>
                    <a:lnTo>
                      <a:pt x="196" y="596"/>
                    </a:lnTo>
                    <a:lnTo>
                      <a:pt x="188" y="578"/>
                    </a:lnTo>
                    <a:lnTo>
                      <a:pt x="182" y="556"/>
                    </a:lnTo>
                    <a:lnTo>
                      <a:pt x="176" y="530"/>
                    </a:lnTo>
                    <a:lnTo>
                      <a:pt x="172" y="498"/>
                    </a:lnTo>
                    <a:lnTo>
                      <a:pt x="172" y="480"/>
                    </a:lnTo>
                    <a:lnTo>
                      <a:pt x="172" y="464"/>
                    </a:lnTo>
                    <a:lnTo>
                      <a:pt x="176" y="444"/>
                    </a:lnTo>
                    <a:lnTo>
                      <a:pt x="180" y="426"/>
                    </a:lnTo>
                    <a:lnTo>
                      <a:pt x="180" y="426"/>
                    </a:lnTo>
                    <a:lnTo>
                      <a:pt x="196" y="408"/>
                    </a:lnTo>
                    <a:lnTo>
                      <a:pt x="204" y="398"/>
                    </a:lnTo>
                    <a:lnTo>
                      <a:pt x="208" y="388"/>
                    </a:lnTo>
                    <a:lnTo>
                      <a:pt x="208" y="388"/>
                    </a:lnTo>
                    <a:lnTo>
                      <a:pt x="216" y="362"/>
                    </a:lnTo>
                    <a:lnTo>
                      <a:pt x="226" y="326"/>
                    </a:lnTo>
                    <a:lnTo>
                      <a:pt x="234" y="290"/>
                    </a:lnTo>
                    <a:lnTo>
                      <a:pt x="236" y="272"/>
                    </a:lnTo>
                    <a:lnTo>
                      <a:pt x="236" y="258"/>
                    </a:lnTo>
                    <a:lnTo>
                      <a:pt x="236" y="258"/>
                    </a:lnTo>
                    <a:lnTo>
                      <a:pt x="236" y="242"/>
                    </a:lnTo>
                    <a:lnTo>
                      <a:pt x="236" y="222"/>
                    </a:lnTo>
                    <a:lnTo>
                      <a:pt x="238" y="200"/>
                    </a:lnTo>
                    <a:lnTo>
                      <a:pt x="242" y="176"/>
                    </a:lnTo>
                    <a:lnTo>
                      <a:pt x="248" y="152"/>
                    </a:lnTo>
                    <a:lnTo>
                      <a:pt x="258" y="130"/>
                    </a:lnTo>
                    <a:lnTo>
                      <a:pt x="264" y="118"/>
                    </a:lnTo>
                    <a:lnTo>
                      <a:pt x="270" y="110"/>
                    </a:lnTo>
                    <a:lnTo>
                      <a:pt x="278" y="102"/>
                    </a:lnTo>
                    <a:lnTo>
                      <a:pt x="286" y="94"/>
                    </a:lnTo>
                    <a:lnTo>
                      <a:pt x="286" y="94"/>
                    </a:lnTo>
                    <a:lnTo>
                      <a:pt x="292" y="92"/>
                    </a:lnTo>
                    <a:lnTo>
                      <a:pt x="292" y="92"/>
                    </a:lnTo>
                    <a:lnTo>
                      <a:pt x="288" y="98"/>
                    </a:lnTo>
                    <a:lnTo>
                      <a:pt x="288" y="98"/>
                    </a:lnTo>
                    <a:lnTo>
                      <a:pt x="284" y="120"/>
                    </a:lnTo>
                    <a:lnTo>
                      <a:pt x="284" y="134"/>
                    </a:lnTo>
                    <a:lnTo>
                      <a:pt x="284" y="142"/>
                    </a:lnTo>
                    <a:lnTo>
                      <a:pt x="284" y="146"/>
                    </a:lnTo>
                    <a:lnTo>
                      <a:pt x="284" y="146"/>
                    </a:lnTo>
                    <a:lnTo>
                      <a:pt x="288" y="138"/>
                    </a:lnTo>
                    <a:lnTo>
                      <a:pt x="302" y="120"/>
                    </a:lnTo>
                    <a:lnTo>
                      <a:pt x="310" y="108"/>
                    </a:lnTo>
                    <a:lnTo>
                      <a:pt x="322" y="98"/>
                    </a:lnTo>
                    <a:lnTo>
                      <a:pt x="336" y="90"/>
                    </a:lnTo>
                    <a:lnTo>
                      <a:pt x="354" y="82"/>
                    </a:lnTo>
                    <a:lnTo>
                      <a:pt x="354" y="82"/>
                    </a:lnTo>
                    <a:lnTo>
                      <a:pt x="380" y="76"/>
                    </a:lnTo>
                    <a:lnTo>
                      <a:pt x="380" y="76"/>
                    </a:lnTo>
                    <a:lnTo>
                      <a:pt x="392" y="82"/>
                    </a:lnTo>
                    <a:lnTo>
                      <a:pt x="400" y="92"/>
                    </a:lnTo>
                    <a:lnTo>
                      <a:pt x="408" y="100"/>
                    </a:lnTo>
                    <a:lnTo>
                      <a:pt x="412" y="110"/>
                    </a:lnTo>
                    <a:lnTo>
                      <a:pt x="418" y="126"/>
                    </a:lnTo>
                    <a:lnTo>
                      <a:pt x="418" y="134"/>
                    </a:lnTo>
                    <a:lnTo>
                      <a:pt x="418" y="134"/>
                    </a:lnTo>
                    <a:lnTo>
                      <a:pt x="420" y="116"/>
                    </a:lnTo>
                    <a:lnTo>
                      <a:pt x="422" y="98"/>
                    </a:lnTo>
                    <a:lnTo>
                      <a:pt x="420" y="78"/>
                    </a:lnTo>
                    <a:lnTo>
                      <a:pt x="420" y="78"/>
                    </a:lnTo>
                    <a:lnTo>
                      <a:pt x="428" y="92"/>
                    </a:lnTo>
                    <a:lnTo>
                      <a:pt x="440" y="120"/>
                    </a:lnTo>
                    <a:lnTo>
                      <a:pt x="440" y="120"/>
                    </a:lnTo>
                    <a:lnTo>
                      <a:pt x="444" y="136"/>
                    </a:lnTo>
                    <a:lnTo>
                      <a:pt x="446" y="154"/>
                    </a:lnTo>
                    <a:lnTo>
                      <a:pt x="448" y="170"/>
                    </a:lnTo>
                    <a:lnTo>
                      <a:pt x="446" y="188"/>
                    </a:lnTo>
                    <a:lnTo>
                      <a:pt x="442" y="206"/>
                    </a:lnTo>
                    <a:lnTo>
                      <a:pt x="438" y="224"/>
                    </a:lnTo>
                    <a:lnTo>
                      <a:pt x="430" y="244"/>
                    </a:lnTo>
                    <a:lnTo>
                      <a:pt x="422" y="264"/>
                    </a:lnTo>
                    <a:lnTo>
                      <a:pt x="422" y="264"/>
                    </a:lnTo>
                    <a:lnTo>
                      <a:pt x="412" y="284"/>
                    </a:lnTo>
                    <a:lnTo>
                      <a:pt x="402" y="300"/>
                    </a:lnTo>
                    <a:lnTo>
                      <a:pt x="392" y="312"/>
                    </a:lnTo>
                    <a:lnTo>
                      <a:pt x="384" y="322"/>
                    </a:lnTo>
                    <a:lnTo>
                      <a:pt x="370" y="332"/>
                    </a:lnTo>
                    <a:lnTo>
                      <a:pt x="364" y="336"/>
                    </a:lnTo>
                    <a:lnTo>
                      <a:pt x="364" y="336"/>
                    </a:lnTo>
                    <a:lnTo>
                      <a:pt x="360" y="340"/>
                    </a:lnTo>
                    <a:lnTo>
                      <a:pt x="354" y="356"/>
                    </a:lnTo>
                    <a:lnTo>
                      <a:pt x="350" y="368"/>
                    </a:lnTo>
                    <a:lnTo>
                      <a:pt x="348" y="380"/>
                    </a:lnTo>
                    <a:lnTo>
                      <a:pt x="348" y="396"/>
                    </a:lnTo>
                    <a:lnTo>
                      <a:pt x="350" y="414"/>
                    </a:lnTo>
                    <a:lnTo>
                      <a:pt x="350" y="414"/>
                    </a:lnTo>
                    <a:lnTo>
                      <a:pt x="350" y="430"/>
                    </a:lnTo>
                    <a:lnTo>
                      <a:pt x="350" y="442"/>
                    </a:lnTo>
                    <a:lnTo>
                      <a:pt x="348" y="450"/>
                    </a:lnTo>
                    <a:lnTo>
                      <a:pt x="344" y="456"/>
                    </a:lnTo>
                    <a:lnTo>
                      <a:pt x="338" y="462"/>
                    </a:lnTo>
                    <a:lnTo>
                      <a:pt x="334" y="464"/>
                    </a:lnTo>
                    <a:lnTo>
                      <a:pt x="334" y="468"/>
                    </a:lnTo>
                    <a:lnTo>
                      <a:pt x="334" y="468"/>
                    </a:lnTo>
                    <a:lnTo>
                      <a:pt x="346" y="468"/>
                    </a:lnTo>
                    <a:lnTo>
                      <a:pt x="358" y="464"/>
                    </a:lnTo>
                    <a:lnTo>
                      <a:pt x="374" y="458"/>
                    </a:lnTo>
                    <a:lnTo>
                      <a:pt x="390" y="450"/>
                    </a:lnTo>
                    <a:lnTo>
                      <a:pt x="390" y="450"/>
                    </a:lnTo>
                    <a:lnTo>
                      <a:pt x="384" y="456"/>
                    </a:lnTo>
                    <a:lnTo>
                      <a:pt x="378" y="460"/>
                    </a:lnTo>
                    <a:lnTo>
                      <a:pt x="358" y="472"/>
                    </a:lnTo>
                    <a:lnTo>
                      <a:pt x="336" y="484"/>
                    </a:lnTo>
                    <a:lnTo>
                      <a:pt x="326" y="492"/>
                    </a:lnTo>
                    <a:lnTo>
                      <a:pt x="318" y="500"/>
                    </a:lnTo>
                    <a:lnTo>
                      <a:pt x="318" y="500"/>
                    </a:lnTo>
                    <a:lnTo>
                      <a:pt x="304" y="518"/>
                    </a:lnTo>
                    <a:lnTo>
                      <a:pt x="296" y="534"/>
                    </a:lnTo>
                    <a:lnTo>
                      <a:pt x="290" y="558"/>
                    </a:lnTo>
                    <a:lnTo>
                      <a:pt x="280" y="596"/>
                    </a:lnTo>
                    <a:lnTo>
                      <a:pt x="280" y="596"/>
                    </a:lnTo>
                    <a:lnTo>
                      <a:pt x="272" y="616"/>
                    </a:lnTo>
                    <a:lnTo>
                      <a:pt x="266" y="632"/>
                    </a:lnTo>
                    <a:lnTo>
                      <a:pt x="258" y="642"/>
                    </a:lnTo>
                    <a:lnTo>
                      <a:pt x="252" y="650"/>
                    </a:lnTo>
                    <a:lnTo>
                      <a:pt x="244" y="656"/>
                    </a:lnTo>
                    <a:lnTo>
                      <a:pt x="248" y="656"/>
                    </a:lnTo>
                    <a:lnTo>
                      <a:pt x="248" y="656"/>
                    </a:lnTo>
                    <a:lnTo>
                      <a:pt x="254" y="652"/>
                    </a:lnTo>
                    <a:lnTo>
                      <a:pt x="262" y="646"/>
                    </a:lnTo>
                    <a:lnTo>
                      <a:pt x="276" y="634"/>
                    </a:lnTo>
                    <a:lnTo>
                      <a:pt x="280" y="630"/>
                    </a:lnTo>
                    <a:lnTo>
                      <a:pt x="284" y="628"/>
                    </a:lnTo>
                    <a:lnTo>
                      <a:pt x="286" y="632"/>
                    </a:lnTo>
                    <a:lnTo>
                      <a:pt x="284" y="640"/>
                    </a:lnTo>
                    <a:lnTo>
                      <a:pt x="284" y="640"/>
                    </a:lnTo>
                    <a:lnTo>
                      <a:pt x="284" y="648"/>
                    </a:lnTo>
                    <a:lnTo>
                      <a:pt x="284" y="652"/>
                    </a:lnTo>
                    <a:lnTo>
                      <a:pt x="288" y="664"/>
                    </a:lnTo>
                    <a:lnTo>
                      <a:pt x="294" y="672"/>
                    </a:lnTo>
                    <a:lnTo>
                      <a:pt x="302" y="678"/>
                    </a:lnTo>
                    <a:lnTo>
                      <a:pt x="310" y="682"/>
                    </a:lnTo>
                    <a:lnTo>
                      <a:pt x="318" y="684"/>
                    </a:lnTo>
                    <a:lnTo>
                      <a:pt x="322" y="682"/>
                    </a:lnTo>
                    <a:lnTo>
                      <a:pt x="324" y="680"/>
                    </a:lnTo>
                    <a:lnTo>
                      <a:pt x="324" y="676"/>
                    </a:lnTo>
                    <a:lnTo>
                      <a:pt x="324" y="676"/>
                    </a:lnTo>
                    <a:lnTo>
                      <a:pt x="326" y="658"/>
                    </a:lnTo>
                    <a:lnTo>
                      <a:pt x="328" y="640"/>
                    </a:lnTo>
                    <a:lnTo>
                      <a:pt x="330" y="628"/>
                    </a:lnTo>
                    <a:lnTo>
                      <a:pt x="332" y="628"/>
                    </a:lnTo>
                    <a:lnTo>
                      <a:pt x="332" y="630"/>
                    </a:lnTo>
                    <a:lnTo>
                      <a:pt x="332" y="630"/>
                    </a:lnTo>
                    <a:lnTo>
                      <a:pt x="334" y="636"/>
                    </a:lnTo>
                    <a:lnTo>
                      <a:pt x="338" y="642"/>
                    </a:lnTo>
                    <a:lnTo>
                      <a:pt x="348" y="654"/>
                    </a:lnTo>
                    <a:lnTo>
                      <a:pt x="366" y="664"/>
                    </a:lnTo>
                    <a:lnTo>
                      <a:pt x="366" y="664"/>
                    </a:lnTo>
                    <a:lnTo>
                      <a:pt x="376" y="634"/>
                    </a:lnTo>
                    <a:lnTo>
                      <a:pt x="386" y="616"/>
                    </a:lnTo>
                    <a:lnTo>
                      <a:pt x="390" y="610"/>
                    </a:lnTo>
                    <a:lnTo>
                      <a:pt x="390" y="608"/>
                    </a:lnTo>
                    <a:lnTo>
                      <a:pt x="392" y="608"/>
                    </a:lnTo>
                    <a:lnTo>
                      <a:pt x="392" y="608"/>
                    </a:lnTo>
                    <a:lnTo>
                      <a:pt x="394" y="612"/>
                    </a:lnTo>
                    <a:lnTo>
                      <a:pt x="392" y="618"/>
                    </a:lnTo>
                    <a:lnTo>
                      <a:pt x="388" y="630"/>
                    </a:lnTo>
                    <a:lnTo>
                      <a:pt x="376" y="650"/>
                    </a:lnTo>
                    <a:lnTo>
                      <a:pt x="376" y="650"/>
                    </a:lnTo>
                    <a:lnTo>
                      <a:pt x="378" y="650"/>
                    </a:lnTo>
                    <a:lnTo>
                      <a:pt x="384" y="648"/>
                    </a:lnTo>
                    <a:lnTo>
                      <a:pt x="396" y="644"/>
                    </a:lnTo>
                    <a:lnTo>
                      <a:pt x="414" y="632"/>
                    </a:lnTo>
                    <a:lnTo>
                      <a:pt x="414" y="632"/>
                    </a:lnTo>
                    <a:lnTo>
                      <a:pt x="420" y="628"/>
                    </a:lnTo>
                    <a:lnTo>
                      <a:pt x="424" y="622"/>
                    </a:lnTo>
                    <a:lnTo>
                      <a:pt x="430" y="612"/>
                    </a:lnTo>
                    <a:lnTo>
                      <a:pt x="432" y="598"/>
                    </a:lnTo>
                    <a:lnTo>
                      <a:pt x="432" y="586"/>
                    </a:lnTo>
                    <a:lnTo>
                      <a:pt x="430" y="556"/>
                    </a:lnTo>
                    <a:lnTo>
                      <a:pt x="430" y="544"/>
                    </a:lnTo>
                    <a:lnTo>
                      <a:pt x="430" y="532"/>
                    </a:lnTo>
                    <a:lnTo>
                      <a:pt x="430" y="532"/>
                    </a:lnTo>
                    <a:lnTo>
                      <a:pt x="432" y="524"/>
                    </a:lnTo>
                    <a:lnTo>
                      <a:pt x="434" y="524"/>
                    </a:lnTo>
                    <a:lnTo>
                      <a:pt x="436" y="526"/>
                    </a:lnTo>
                    <a:lnTo>
                      <a:pt x="438" y="530"/>
                    </a:lnTo>
                    <a:lnTo>
                      <a:pt x="440" y="538"/>
                    </a:lnTo>
                    <a:lnTo>
                      <a:pt x="440" y="538"/>
                    </a:lnTo>
                    <a:lnTo>
                      <a:pt x="440" y="534"/>
                    </a:lnTo>
                    <a:lnTo>
                      <a:pt x="440" y="534"/>
                    </a:lnTo>
                    <a:lnTo>
                      <a:pt x="442" y="518"/>
                    </a:lnTo>
                    <a:lnTo>
                      <a:pt x="444" y="508"/>
                    </a:lnTo>
                    <a:lnTo>
                      <a:pt x="446" y="504"/>
                    </a:lnTo>
                    <a:lnTo>
                      <a:pt x="448" y="502"/>
                    </a:lnTo>
                    <a:lnTo>
                      <a:pt x="452" y="502"/>
                    </a:lnTo>
                    <a:lnTo>
                      <a:pt x="454" y="506"/>
                    </a:lnTo>
                    <a:lnTo>
                      <a:pt x="454" y="506"/>
                    </a:lnTo>
                    <a:lnTo>
                      <a:pt x="456" y="512"/>
                    </a:lnTo>
                    <a:lnTo>
                      <a:pt x="456" y="524"/>
                    </a:lnTo>
                    <a:lnTo>
                      <a:pt x="454" y="552"/>
                    </a:lnTo>
                    <a:lnTo>
                      <a:pt x="448" y="592"/>
                    </a:lnTo>
                    <a:lnTo>
                      <a:pt x="448" y="592"/>
                    </a:lnTo>
                    <a:lnTo>
                      <a:pt x="460" y="568"/>
                    </a:lnTo>
                    <a:lnTo>
                      <a:pt x="468" y="544"/>
                    </a:lnTo>
                    <a:lnTo>
                      <a:pt x="470" y="532"/>
                    </a:lnTo>
                    <a:lnTo>
                      <a:pt x="472" y="520"/>
                    </a:lnTo>
                    <a:lnTo>
                      <a:pt x="472" y="520"/>
                    </a:lnTo>
                    <a:lnTo>
                      <a:pt x="470" y="494"/>
                    </a:lnTo>
                    <a:lnTo>
                      <a:pt x="464" y="466"/>
                    </a:lnTo>
                    <a:lnTo>
                      <a:pt x="458" y="438"/>
                    </a:lnTo>
                    <a:lnTo>
                      <a:pt x="458" y="438"/>
                    </a:lnTo>
                    <a:lnTo>
                      <a:pt x="460" y="436"/>
                    </a:lnTo>
                    <a:lnTo>
                      <a:pt x="468" y="430"/>
                    </a:lnTo>
                    <a:lnTo>
                      <a:pt x="474" y="422"/>
                    </a:lnTo>
                    <a:lnTo>
                      <a:pt x="478" y="414"/>
                    </a:lnTo>
                    <a:lnTo>
                      <a:pt x="482" y="402"/>
                    </a:lnTo>
                    <a:lnTo>
                      <a:pt x="488" y="386"/>
                    </a:lnTo>
                    <a:lnTo>
                      <a:pt x="488" y="386"/>
                    </a:lnTo>
                    <a:lnTo>
                      <a:pt x="490" y="368"/>
                    </a:lnTo>
                    <a:lnTo>
                      <a:pt x="492" y="352"/>
                    </a:lnTo>
                    <a:lnTo>
                      <a:pt x="490" y="322"/>
                    </a:lnTo>
                    <a:lnTo>
                      <a:pt x="486" y="300"/>
                    </a:lnTo>
                    <a:lnTo>
                      <a:pt x="486" y="296"/>
                    </a:lnTo>
                    <a:lnTo>
                      <a:pt x="486" y="296"/>
                    </a:lnTo>
                    <a:lnTo>
                      <a:pt x="490" y="300"/>
                    </a:lnTo>
                    <a:lnTo>
                      <a:pt x="496" y="304"/>
                    </a:lnTo>
                    <a:lnTo>
                      <a:pt x="500" y="302"/>
                    </a:lnTo>
                    <a:lnTo>
                      <a:pt x="500" y="302"/>
                    </a:lnTo>
                    <a:lnTo>
                      <a:pt x="498" y="300"/>
                    </a:lnTo>
                    <a:lnTo>
                      <a:pt x="498" y="30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 name="Freeform 22"/>
              <p:cNvSpPr>
                <a:spLocks/>
              </p:cNvSpPr>
              <p:nvPr/>
            </p:nvSpPr>
            <p:spPr bwMode="auto">
              <a:xfrm>
                <a:off x="1870" y="2932"/>
                <a:ext cx="96" cy="50"/>
              </a:xfrm>
              <a:custGeom>
                <a:avLst/>
                <a:gdLst>
                  <a:gd name="T0" fmla="*/ 86 w 96"/>
                  <a:gd name="T1" fmla="*/ 42 h 50"/>
                  <a:gd name="T2" fmla="*/ 86 w 96"/>
                  <a:gd name="T3" fmla="*/ 42 h 50"/>
                  <a:gd name="T4" fmla="*/ 70 w 96"/>
                  <a:gd name="T5" fmla="*/ 38 h 50"/>
                  <a:gd name="T6" fmla="*/ 60 w 96"/>
                  <a:gd name="T7" fmla="*/ 34 h 50"/>
                  <a:gd name="T8" fmla="*/ 34 w 96"/>
                  <a:gd name="T9" fmla="*/ 18 h 50"/>
                  <a:gd name="T10" fmla="*/ 34 w 96"/>
                  <a:gd name="T11" fmla="*/ 18 h 50"/>
                  <a:gd name="T12" fmla="*/ 6 w 96"/>
                  <a:gd name="T13" fmla="*/ 4 h 50"/>
                  <a:gd name="T14" fmla="*/ 0 w 96"/>
                  <a:gd name="T15" fmla="*/ 0 h 50"/>
                  <a:gd name="T16" fmla="*/ 0 w 96"/>
                  <a:gd name="T17" fmla="*/ 0 h 50"/>
                  <a:gd name="T18" fmla="*/ 0 w 96"/>
                  <a:gd name="T19" fmla="*/ 4 h 50"/>
                  <a:gd name="T20" fmla="*/ 2 w 96"/>
                  <a:gd name="T21" fmla="*/ 10 h 50"/>
                  <a:gd name="T22" fmla="*/ 6 w 96"/>
                  <a:gd name="T23" fmla="*/ 16 h 50"/>
                  <a:gd name="T24" fmla="*/ 12 w 96"/>
                  <a:gd name="T25" fmla="*/ 22 h 50"/>
                  <a:gd name="T26" fmla="*/ 22 w 96"/>
                  <a:gd name="T27" fmla="*/ 28 h 50"/>
                  <a:gd name="T28" fmla="*/ 34 w 96"/>
                  <a:gd name="T29" fmla="*/ 34 h 50"/>
                  <a:gd name="T30" fmla="*/ 34 w 96"/>
                  <a:gd name="T31" fmla="*/ 34 h 50"/>
                  <a:gd name="T32" fmla="*/ 60 w 96"/>
                  <a:gd name="T33" fmla="*/ 44 h 50"/>
                  <a:gd name="T34" fmla="*/ 80 w 96"/>
                  <a:gd name="T35" fmla="*/ 50 h 50"/>
                  <a:gd name="T36" fmla="*/ 92 w 96"/>
                  <a:gd name="T37" fmla="*/ 50 h 50"/>
                  <a:gd name="T38" fmla="*/ 96 w 96"/>
                  <a:gd name="T39" fmla="*/ 50 h 50"/>
                  <a:gd name="T40" fmla="*/ 86 w 96"/>
                  <a:gd name="T41"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50">
                    <a:moveTo>
                      <a:pt x="86" y="42"/>
                    </a:moveTo>
                    <a:lnTo>
                      <a:pt x="86" y="42"/>
                    </a:lnTo>
                    <a:lnTo>
                      <a:pt x="70" y="38"/>
                    </a:lnTo>
                    <a:lnTo>
                      <a:pt x="60" y="34"/>
                    </a:lnTo>
                    <a:lnTo>
                      <a:pt x="34" y="18"/>
                    </a:lnTo>
                    <a:lnTo>
                      <a:pt x="34" y="18"/>
                    </a:lnTo>
                    <a:lnTo>
                      <a:pt x="6" y="4"/>
                    </a:lnTo>
                    <a:lnTo>
                      <a:pt x="0" y="0"/>
                    </a:lnTo>
                    <a:lnTo>
                      <a:pt x="0" y="0"/>
                    </a:lnTo>
                    <a:lnTo>
                      <a:pt x="0" y="4"/>
                    </a:lnTo>
                    <a:lnTo>
                      <a:pt x="2" y="10"/>
                    </a:lnTo>
                    <a:lnTo>
                      <a:pt x="6" y="16"/>
                    </a:lnTo>
                    <a:lnTo>
                      <a:pt x="12" y="22"/>
                    </a:lnTo>
                    <a:lnTo>
                      <a:pt x="22" y="28"/>
                    </a:lnTo>
                    <a:lnTo>
                      <a:pt x="34" y="34"/>
                    </a:lnTo>
                    <a:lnTo>
                      <a:pt x="34" y="34"/>
                    </a:lnTo>
                    <a:lnTo>
                      <a:pt x="60" y="44"/>
                    </a:lnTo>
                    <a:lnTo>
                      <a:pt x="80" y="50"/>
                    </a:lnTo>
                    <a:lnTo>
                      <a:pt x="92" y="50"/>
                    </a:lnTo>
                    <a:lnTo>
                      <a:pt x="96" y="50"/>
                    </a:lnTo>
                    <a:lnTo>
                      <a:pt x="86" y="42"/>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 name="Freeform 23"/>
              <p:cNvSpPr>
                <a:spLocks/>
              </p:cNvSpPr>
              <p:nvPr/>
            </p:nvSpPr>
            <p:spPr bwMode="auto">
              <a:xfrm>
                <a:off x="1478" y="2888"/>
                <a:ext cx="84" cy="64"/>
              </a:xfrm>
              <a:custGeom>
                <a:avLst/>
                <a:gdLst>
                  <a:gd name="T0" fmla="*/ 84 w 84"/>
                  <a:gd name="T1" fmla="*/ 4 h 64"/>
                  <a:gd name="T2" fmla="*/ 84 w 84"/>
                  <a:gd name="T3" fmla="*/ 4 h 64"/>
                  <a:gd name="T4" fmla="*/ 76 w 84"/>
                  <a:gd name="T5" fmla="*/ 22 h 64"/>
                  <a:gd name="T6" fmla="*/ 68 w 84"/>
                  <a:gd name="T7" fmla="*/ 36 h 64"/>
                  <a:gd name="T8" fmla="*/ 56 w 84"/>
                  <a:gd name="T9" fmla="*/ 46 h 64"/>
                  <a:gd name="T10" fmla="*/ 38 w 84"/>
                  <a:gd name="T11" fmla="*/ 54 h 64"/>
                  <a:gd name="T12" fmla="*/ 38 w 84"/>
                  <a:gd name="T13" fmla="*/ 54 h 64"/>
                  <a:gd name="T14" fmla="*/ 20 w 84"/>
                  <a:gd name="T15" fmla="*/ 60 h 64"/>
                  <a:gd name="T16" fmla="*/ 8 w 84"/>
                  <a:gd name="T17" fmla="*/ 64 h 64"/>
                  <a:gd name="T18" fmla="*/ 0 w 84"/>
                  <a:gd name="T19" fmla="*/ 64 h 64"/>
                  <a:gd name="T20" fmla="*/ 0 w 84"/>
                  <a:gd name="T21" fmla="*/ 64 h 64"/>
                  <a:gd name="T22" fmla="*/ 18 w 84"/>
                  <a:gd name="T23" fmla="*/ 54 h 64"/>
                  <a:gd name="T24" fmla="*/ 50 w 84"/>
                  <a:gd name="T25" fmla="*/ 34 h 64"/>
                  <a:gd name="T26" fmla="*/ 50 w 84"/>
                  <a:gd name="T27" fmla="*/ 34 h 64"/>
                  <a:gd name="T28" fmla="*/ 62 w 84"/>
                  <a:gd name="T29" fmla="*/ 24 h 64"/>
                  <a:gd name="T30" fmla="*/ 72 w 84"/>
                  <a:gd name="T31" fmla="*/ 12 h 64"/>
                  <a:gd name="T32" fmla="*/ 80 w 84"/>
                  <a:gd name="T33" fmla="*/ 0 h 64"/>
                  <a:gd name="T34" fmla="*/ 84 w 84"/>
                  <a:gd name="T35" fmla="*/ 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 h="64">
                    <a:moveTo>
                      <a:pt x="84" y="4"/>
                    </a:moveTo>
                    <a:lnTo>
                      <a:pt x="84" y="4"/>
                    </a:lnTo>
                    <a:lnTo>
                      <a:pt x="76" y="22"/>
                    </a:lnTo>
                    <a:lnTo>
                      <a:pt x="68" y="36"/>
                    </a:lnTo>
                    <a:lnTo>
                      <a:pt x="56" y="46"/>
                    </a:lnTo>
                    <a:lnTo>
                      <a:pt x="38" y="54"/>
                    </a:lnTo>
                    <a:lnTo>
                      <a:pt x="38" y="54"/>
                    </a:lnTo>
                    <a:lnTo>
                      <a:pt x="20" y="60"/>
                    </a:lnTo>
                    <a:lnTo>
                      <a:pt x="8" y="64"/>
                    </a:lnTo>
                    <a:lnTo>
                      <a:pt x="0" y="64"/>
                    </a:lnTo>
                    <a:lnTo>
                      <a:pt x="0" y="64"/>
                    </a:lnTo>
                    <a:lnTo>
                      <a:pt x="18" y="54"/>
                    </a:lnTo>
                    <a:lnTo>
                      <a:pt x="50" y="34"/>
                    </a:lnTo>
                    <a:lnTo>
                      <a:pt x="50" y="34"/>
                    </a:lnTo>
                    <a:lnTo>
                      <a:pt x="62" y="24"/>
                    </a:lnTo>
                    <a:lnTo>
                      <a:pt x="72" y="12"/>
                    </a:lnTo>
                    <a:lnTo>
                      <a:pt x="80" y="0"/>
                    </a:lnTo>
                    <a:lnTo>
                      <a:pt x="84" y="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 name="Freeform 24"/>
              <p:cNvSpPr>
                <a:spLocks/>
              </p:cNvSpPr>
              <p:nvPr/>
            </p:nvSpPr>
            <p:spPr bwMode="auto">
              <a:xfrm>
                <a:off x="1408" y="2220"/>
                <a:ext cx="92" cy="158"/>
              </a:xfrm>
              <a:custGeom>
                <a:avLst/>
                <a:gdLst>
                  <a:gd name="T0" fmla="*/ 90 w 92"/>
                  <a:gd name="T1" fmla="*/ 158 h 158"/>
                  <a:gd name="T2" fmla="*/ 90 w 92"/>
                  <a:gd name="T3" fmla="*/ 158 h 158"/>
                  <a:gd name="T4" fmla="*/ 90 w 92"/>
                  <a:gd name="T5" fmla="*/ 158 h 158"/>
                  <a:gd name="T6" fmla="*/ 90 w 92"/>
                  <a:gd name="T7" fmla="*/ 158 h 158"/>
                  <a:gd name="T8" fmla="*/ 64 w 92"/>
                  <a:gd name="T9" fmla="*/ 118 h 158"/>
                  <a:gd name="T10" fmla="*/ 64 w 92"/>
                  <a:gd name="T11" fmla="*/ 118 h 158"/>
                  <a:gd name="T12" fmla="*/ 42 w 92"/>
                  <a:gd name="T13" fmla="*/ 76 h 158"/>
                  <a:gd name="T14" fmla="*/ 42 w 92"/>
                  <a:gd name="T15" fmla="*/ 76 h 158"/>
                  <a:gd name="T16" fmla="*/ 0 w 92"/>
                  <a:gd name="T17" fmla="*/ 2 h 158"/>
                  <a:gd name="T18" fmla="*/ 0 w 92"/>
                  <a:gd name="T19" fmla="*/ 2 h 158"/>
                  <a:gd name="T20" fmla="*/ 2 w 92"/>
                  <a:gd name="T21" fmla="*/ 0 h 158"/>
                  <a:gd name="T22" fmla="*/ 2 w 92"/>
                  <a:gd name="T23" fmla="*/ 0 h 158"/>
                  <a:gd name="T24" fmla="*/ 4 w 92"/>
                  <a:gd name="T25" fmla="*/ 0 h 158"/>
                  <a:gd name="T26" fmla="*/ 4 w 92"/>
                  <a:gd name="T27" fmla="*/ 0 h 158"/>
                  <a:gd name="T28" fmla="*/ 46 w 92"/>
                  <a:gd name="T29" fmla="*/ 74 h 158"/>
                  <a:gd name="T30" fmla="*/ 46 w 92"/>
                  <a:gd name="T31" fmla="*/ 74 h 158"/>
                  <a:gd name="T32" fmla="*/ 68 w 92"/>
                  <a:gd name="T33" fmla="*/ 116 h 158"/>
                  <a:gd name="T34" fmla="*/ 68 w 92"/>
                  <a:gd name="T35" fmla="*/ 116 h 158"/>
                  <a:gd name="T36" fmla="*/ 92 w 92"/>
                  <a:gd name="T37" fmla="*/ 156 h 158"/>
                  <a:gd name="T38" fmla="*/ 92 w 92"/>
                  <a:gd name="T39" fmla="*/ 156 h 158"/>
                  <a:gd name="T40" fmla="*/ 92 w 92"/>
                  <a:gd name="T41" fmla="*/ 158 h 158"/>
                  <a:gd name="T42" fmla="*/ 92 w 92"/>
                  <a:gd name="T43" fmla="*/ 158 h 158"/>
                  <a:gd name="T44" fmla="*/ 90 w 92"/>
                  <a:gd name="T45" fmla="*/ 158 h 158"/>
                  <a:gd name="T46" fmla="*/ 90 w 92"/>
                  <a:gd name="T4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58">
                    <a:moveTo>
                      <a:pt x="90" y="158"/>
                    </a:moveTo>
                    <a:lnTo>
                      <a:pt x="90" y="158"/>
                    </a:lnTo>
                    <a:lnTo>
                      <a:pt x="90" y="158"/>
                    </a:lnTo>
                    <a:lnTo>
                      <a:pt x="90" y="158"/>
                    </a:lnTo>
                    <a:lnTo>
                      <a:pt x="64" y="118"/>
                    </a:lnTo>
                    <a:lnTo>
                      <a:pt x="64" y="118"/>
                    </a:lnTo>
                    <a:lnTo>
                      <a:pt x="42" y="76"/>
                    </a:lnTo>
                    <a:lnTo>
                      <a:pt x="42" y="76"/>
                    </a:lnTo>
                    <a:lnTo>
                      <a:pt x="0" y="2"/>
                    </a:lnTo>
                    <a:lnTo>
                      <a:pt x="0" y="2"/>
                    </a:lnTo>
                    <a:lnTo>
                      <a:pt x="2" y="0"/>
                    </a:lnTo>
                    <a:lnTo>
                      <a:pt x="2" y="0"/>
                    </a:lnTo>
                    <a:lnTo>
                      <a:pt x="4" y="0"/>
                    </a:lnTo>
                    <a:lnTo>
                      <a:pt x="4" y="0"/>
                    </a:lnTo>
                    <a:lnTo>
                      <a:pt x="46" y="74"/>
                    </a:lnTo>
                    <a:lnTo>
                      <a:pt x="46" y="74"/>
                    </a:lnTo>
                    <a:lnTo>
                      <a:pt x="68" y="116"/>
                    </a:lnTo>
                    <a:lnTo>
                      <a:pt x="68" y="116"/>
                    </a:lnTo>
                    <a:lnTo>
                      <a:pt x="92" y="156"/>
                    </a:lnTo>
                    <a:lnTo>
                      <a:pt x="92" y="156"/>
                    </a:lnTo>
                    <a:lnTo>
                      <a:pt x="92" y="158"/>
                    </a:lnTo>
                    <a:lnTo>
                      <a:pt x="92" y="158"/>
                    </a:lnTo>
                    <a:lnTo>
                      <a:pt x="90" y="158"/>
                    </a:lnTo>
                    <a:lnTo>
                      <a:pt x="90" y="158"/>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 name="Freeform 25"/>
              <p:cNvSpPr>
                <a:spLocks/>
              </p:cNvSpPr>
              <p:nvPr/>
            </p:nvSpPr>
            <p:spPr bwMode="auto">
              <a:xfrm>
                <a:off x="1946" y="2226"/>
                <a:ext cx="82" cy="106"/>
              </a:xfrm>
              <a:custGeom>
                <a:avLst/>
                <a:gdLst>
                  <a:gd name="T0" fmla="*/ 2 w 82"/>
                  <a:gd name="T1" fmla="*/ 106 h 106"/>
                  <a:gd name="T2" fmla="*/ 2 w 82"/>
                  <a:gd name="T3" fmla="*/ 106 h 106"/>
                  <a:gd name="T4" fmla="*/ 0 w 82"/>
                  <a:gd name="T5" fmla="*/ 104 h 106"/>
                  <a:gd name="T6" fmla="*/ 0 w 82"/>
                  <a:gd name="T7" fmla="*/ 104 h 106"/>
                  <a:gd name="T8" fmla="*/ 0 w 82"/>
                  <a:gd name="T9" fmla="*/ 102 h 106"/>
                  <a:gd name="T10" fmla="*/ 0 w 82"/>
                  <a:gd name="T11" fmla="*/ 102 h 106"/>
                  <a:gd name="T12" fmla="*/ 10 w 82"/>
                  <a:gd name="T13" fmla="*/ 92 h 106"/>
                  <a:gd name="T14" fmla="*/ 36 w 82"/>
                  <a:gd name="T15" fmla="*/ 66 h 106"/>
                  <a:gd name="T16" fmla="*/ 48 w 82"/>
                  <a:gd name="T17" fmla="*/ 50 h 106"/>
                  <a:gd name="T18" fmla="*/ 62 w 82"/>
                  <a:gd name="T19" fmla="*/ 34 h 106"/>
                  <a:gd name="T20" fmla="*/ 72 w 82"/>
                  <a:gd name="T21" fmla="*/ 16 h 106"/>
                  <a:gd name="T22" fmla="*/ 78 w 82"/>
                  <a:gd name="T23" fmla="*/ 0 h 106"/>
                  <a:gd name="T24" fmla="*/ 78 w 82"/>
                  <a:gd name="T25" fmla="*/ 0 h 106"/>
                  <a:gd name="T26" fmla="*/ 80 w 82"/>
                  <a:gd name="T27" fmla="*/ 0 h 106"/>
                  <a:gd name="T28" fmla="*/ 80 w 82"/>
                  <a:gd name="T29" fmla="*/ 0 h 106"/>
                  <a:gd name="T30" fmla="*/ 82 w 82"/>
                  <a:gd name="T31" fmla="*/ 2 h 106"/>
                  <a:gd name="T32" fmla="*/ 82 w 82"/>
                  <a:gd name="T33" fmla="*/ 2 h 106"/>
                  <a:gd name="T34" fmla="*/ 76 w 82"/>
                  <a:gd name="T35" fmla="*/ 18 h 106"/>
                  <a:gd name="T36" fmla="*/ 66 w 82"/>
                  <a:gd name="T37" fmla="*/ 36 h 106"/>
                  <a:gd name="T38" fmla="*/ 52 w 82"/>
                  <a:gd name="T39" fmla="*/ 52 h 106"/>
                  <a:gd name="T40" fmla="*/ 40 w 82"/>
                  <a:gd name="T41" fmla="*/ 68 h 106"/>
                  <a:gd name="T42" fmla="*/ 14 w 82"/>
                  <a:gd name="T43" fmla="*/ 94 h 106"/>
                  <a:gd name="T44" fmla="*/ 2 w 82"/>
                  <a:gd name="T45" fmla="*/ 104 h 106"/>
                  <a:gd name="T46" fmla="*/ 2 w 82"/>
                  <a:gd name="T47" fmla="*/ 104 h 106"/>
                  <a:gd name="T48" fmla="*/ 2 w 82"/>
                  <a:gd name="T49" fmla="*/ 106 h 106"/>
                  <a:gd name="T50" fmla="*/ 2 w 82"/>
                  <a:gd name="T51"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106">
                    <a:moveTo>
                      <a:pt x="2" y="106"/>
                    </a:moveTo>
                    <a:lnTo>
                      <a:pt x="2" y="106"/>
                    </a:lnTo>
                    <a:lnTo>
                      <a:pt x="0" y="104"/>
                    </a:lnTo>
                    <a:lnTo>
                      <a:pt x="0" y="104"/>
                    </a:lnTo>
                    <a:lnTo>
                      <a:pt x="0" y="102"/>
                    </a:lnTo>
                    <a:lnTo>
                      <a:pt x="0" y="102"/>
                    </a:lnTo>
                    <a:lnTo>
                      <a:pt x="10" y="92"/>
                    </a:lnTo>
                    <a:lnTo>
                      <a:pt x="36" y="66"/>
                    </a:lnTo>
                    <a:lnTo>
                      <a:pt x="48" y="50"/>
                    </a:lnTo>
                    <a:lnTo>
                      <a:pt x="62" y="34"/>
                    </a:lnTo>
                    <a:lnTo>
                      <a:pt x="72" y="16"/>
                    </a:lnTo>
                    <a:lnTo>
                      <a:pt x="78" y="0"/>
                    </a:lnTo>
                    <a:lnTo>
                      <a:pt x="78" y="0"/>
                    </a:lnTo>
                    <a:lnTo>
                      <a:pt x="80" y="0"/>
                    </a:lnTo>
                    <a:lnTo>
                      <a:pt x="80" y="0"/>
                    </a:lnTo>
                    <a:lnTo>
                      <a:pt x="82" y="2"/>
                    </a:lnTo>
                    <a:lnTo>
                      <a:pt x="82" y="2"/>
                    </a:lnTo>
                    <a:lnTo>
                      <a:pt x="76" y="18"/>
                    </a:lnTo>
                    <a:lnTo>
                      <a:pt x="66" y="36"/>
                    </a:lnTo>
                    <a:lnTo>
                      <a:pt x="52" y="52"/>
                    </a:lnTo>
                    <a:lnTo>
                      <a:pt x="40" y="68"/>
                    </a:lnTo>
                    <a:lnTo>
                      <a:pt x="14" y="94"/>
                    </a:lnTo>
                    <a:lnTo>
                      <a:pt x="2" y="104"/>
                    </a:lnTo>
                    <a:lnTo>
                      <a:pt x="2" y="104"/>
                    </a:lnTo>
                    <a:lnTo>
                      <a:pt x="2" y="106"/>
                    </a:lnTo>
                    <a:lnTo>
                      <a:pt x="2" y="106"/>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55" name="Group 54"/>
          <p:cNvGrpSpPr/>
          <p:nvPr/>
        </p:nvGrpSpPr>
        <p:grpSpPr>
          <a:xfrm>
            <a:off x="7336373" y="1866972"/>
            <a:ext cx="1756057" cy="4051652"/>
            <a:chOff x="9193653" y="684560"/>
            <a:chExt cx="2576913" cy="5945565"/>
          </a:xfrm>
        </p:grpSpPr>
        <p:sp>
          <p:nvSpPr>
            <p:cNvPr id="54" name="Oval 53"/>
            <p:cNvSpPr/>
            <p:nvPr/>
          </p:nvSpPr>
          <p:spPr>
            <a:xfrm>
              <a:off x="9193653" y="6006249"/>
              <a:ext cx="2576913" cy="623876"/>
            </a:xfrm>
            <a:prstGeom prst="ellipse">
              <a:avLst/>
            </a:prstGeom>
            <a:solidFill>
              <a:schemeClr val="tx1">
                <a:lumMod val="65000"/>
                <a:lumOff val="35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26" name="Group 28"/>
            <p:cNvGrpSpPr>
              <a:grpSpLocks noChangeAspect="1"/>
            </p:cNvGrpSpPr>
            <p:nvPr/>
          </p:nvGrpSpPr>
          <p:grpSpPr bwMode="auto">
            <a:xfrm flipH="1">
              <a:off x="9589476" y="684560"/>
              <a:ext cx="1894185" cy="5715710"/>
              <a:chOff x="948" y="2233"/>
              <a:chExt cx="400" cy="1207"/>
            </a:xfrm>
          </p:grpSpPr>
          <p:sp>
            <p:nvSpPr>
              <p:cNvPr id="27" name="Freeform 29"/>
              <p:cNvSpPr>
                <a:spLocks/>
              </p:cNvSpPr>
              <p:nvPr/>
            </p:nvSpPr>
            <p:spPr bwMode="auto">
              <a:xfrm>
                <a:off x="973" y="3384"/>
                <a:ext cx="112" cy="56"/>
              </a:xfrm>
              <a:custGeom>
                <a:avLst/>
                <a:gdLst>
                  <a:gd name="T0" fmla="*/ 222 w 226"/>
                  <a:gd name="T1" fmla="*/ 0 h 112"/>
                  <a:gd name="T2" fmla="*/ 222 w 226"/>
                  <a:gd name="T3" fmla="*/ 0 h 112"/>
                  <a:gd name="T4" fmla="*/ 226 w 226"/>
                  <a:gd name="T5" fmla="*/ 37 h 112"/>
                  <a:gd name="T6" fmla="*/ 226 w 226"/>
                  <a:gd name="T7" fmla="*/ 47 h 112"/>
                  <a:gd name="T8" fmla="*/ 226 w 226"/>
                  <a:gd name="T9" fmla="*/ 52 h 112"/>
                  <a:gd name="T10" fmla="*/ 226 w 226"/>
                  <a:gd name="T11" fmla="*/ 52 h 112"/>
                  <a:gd name="T12" fmla="*/ 222 w 226"/>
                  <a:gd name="T13" fmla="*/ 54 h 112"/>
                  <a:gd name="T14" fmla="*/ 217 w 226"/>
                  <a:gd name="T15" fmla="*/ 58 h 112"/>
                  <a:gd name="T16" fmla="*/ 208 w 226"/>
                  <a:gd name="T17" fmla="*/ 61 h 112"/>
                  <a:gd name="T18" fmla="*/ 196 w 226"/>
                  <a:gd name="T19" fmla="*/ 65 h 112"/>
                  <a:gd name="T20" fmla="*/ 196 w 226"/>
                  <a:gd name="T21" fmla="*/ 65 h 112"/>
                  <a:gd name="T22" fmla="*/ 173 w 226"/>
                  <a:gd name="T23" fmla="*/ 68 h 112"/>
                  <a:gd name="T24" fmla="*/ 166 w 226"/>
                  <a:gd name="T25" fmla="*/ 68 h 112"/>
                  <a:gd name="T26" fmla="*/ 166 w 226"/>
                  <a:gd name="T27" fmla="*/ 68 h 112"/>
                  <a:gd name="T28" fmla="*/ 154 w 226"/>
                  <a:gd name="T29" fmla="*/ 79 h 112"/>
                  <a:gd name="T30" fmla="*/ 145 w 226"/>
                  <a:gd name="T31" fmla="*/ 87 h 112"/>
                  <a:gd name="T32" fmla="*/ 140 w 226"/>
                  <a:gd name="T33" fmla="*/ 94 h 112"/>
                  <a:gd name="T34" fmla="*/ 140 w 226"/>
                  <a:gd name="T35" fmla="*/ 94 h 112"/>
                  <a:gd name="T36" fmla="*/ 137 w 226"/>
                  <a:gd name="T37" fmla="*/ 100 h 112"/>
                  <a:gd name="T38" fmla="*/ 128 w 226"/>
                  <a:gd name="T39" fmla="*/ 105 h 112"/>
                  <a:gd name="T40" fmla="*/ 114 w 226"/>
                  <a:gd name="T41" fmla="*/ 110 h 112"/>
                  <a:gd name="T42" fmla="*/ 93 w 226"/>
                  <a:gd name="T43" fmla="*/ 112 h 112"/>
                  <a:gd name="T44" fmla="*/ 93 w 226"/>
                  <a:gd name="T45" fmla="*/ 112 h 112"/>
                  <a:gd name="T46" fmla="*/ 67 w 226"/>
                  <a:gd name="T47" fmla="*/ 112 h 112"/>
                  <a:gd name="T48" fmla="*/ 39 w 226"/>
                  <a:gd name="T49" fmla="*/ 112 h 112"/>
                  <a:gd name="T50" fmla="*/ 26 w 226"/>
                  <a:gd name="T51" fmla="*/ 110 h 112"/>
                  <a:gd name="T52" fmla="*/ 16 w 226"/>
                  <a:gd name="T53" fmla="*/ 108 h 112"/>
                  <a:gd name="T54" fmla="*/ 9 w 226"/>
                  <a:gd name="T55" fmla="*/ 107 h 112"/>
                  <a:gd name="T56" fmla="*/ 4 w 226"/>
                  <a:gd name="T57" fmla="*/ 103 h 112"/>
                  <a:gd name="T58" fmla="*/ 4 w 226"/>
                  <a:gd name="T59" fmla="*/ 103 h 112"/>
                  <a:gd name="T60" fmla="*/ 0 w 226"/>
                  <a:gd name="T61" fmla="*/ 98 h 112"/>
                  <a:gd name="T62" fmla="*/ 0 w 226"/>
                  <a:gd name="T63" fmla="*/ 91 h 112"/>
                  <a:gd name="T64" fmla="*/ 0 w 226"/>
                  <a:gd name="T65" fmla="*/ 82 h 112"/>
                  <a:gd name="T66" fmla="*/ 2 w 226"/>
                  <a:gd name="T67" fmla="*/ 75 h 112"/>
                  <a:gd name="T68" fmla="*/ 5 w 226"/>
                  <a:gd name="T69" fmla="*/ 68 h 112"/>
                  <a:gd name="T70" fmla="*/ 11 w 226"/>
                  <a:gd name="T71" fmla="*/ 59 h 112"/>
                  <a:gd name="T72" fmla="*/ 16 w 226"/>
                  <a:gd name="T73" fmla="*/ 54 h 112"/>
                  <a:gd name="T74" fmla="*/ 23 w 226"/>
                  <a:gd name="T75" fmla="*/ 49 h 112"/>
                  <a:gd name="T76" fmla="*/ 23 w 226"/>
                  <a:gd name="T77" fmla="*/ 49 h 112"/>
                  <a:gd name="T78" fmla="*/ 37 w 226"/>
                  <a:gd name="T79" fmla="*/ 44 h 112"/>
                  <a:gd name="T80" fmla="*/ 61 w 226"/>
                  <a:gd name="T81" fmla="*/ 37 h 112"/>
                  <a:gd name="T82" fmla="*/ 130 w 226"/>
                  <a:gd name="T83" fmla="*/ 21 h 112"/>
                  <a:gd name="T84" fmla="*/ 222 w 226"/>
                  <a:gd name="T85" fmla="*/ 0 h 112"/>
                  <a:gd name="T86" fmla="*/ 222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222" y="0"/>
                    </a:moveTo>
                    <a:lnTo>
                      <a:pt x="222" y="0"/>
                    </a:lnTo>
                    <a:lnTo>
                      <a:pt x="226" y="37"/>
                    </a:lnTo>
                    <a:lnTo>
                      <a:pt x="226" y="47"/>
                    </a:lnTo>
                    <a:lnTo>
                      <a:pt x="226" y="52"/>
                    </a:lnTo>
                    <a:lnTo>
                      <a:pt x="226" y="52"/>
                    </a:lnTo>
                    <a:lnTo>
                      <a:pt x="222" y="54"/>
                    </a:lnTo>
                    <a:lnTo>
                      <a:pt x="217" y="58"/>
                    </a:lnTo>
                    <a:lnTo>
                      <a:pt x="208" y="61"/>
                    </a:lnTo>
                    <a:lnTo>
                      <a:pt x="196" y="65"/>
                    </a:lnTo>
                    <a:lnTo>
                      <a:pt x="196" y="65"/>
                    </a:lnTo>
                    <a:lnTo>
                      <a:pt x="173" y="68"/>
                    </a:lnTo>
                    <a:lnTo>
                      <a:pt x="166" y="68"/>
                    </a:lnTo>
                    <a:lnTo>
                      <a:pt x="166" y="68"/>
                    </a:lnTo>
                    <a:lnTo>
                      <a:pt x="154" y="79"/>
                    </a:lnTo>
                    <a:lnTo>
                      <a:pt x="145" y="87"/>
                    </a:lnTo>
                    <a:lnTo>
                      <a:pt x="140" y="94"/>
                    </a:lnTo>
                    <a:lnTo>
                      <a:pt x="140" y="94"/>
                    </a:lnTo>
                    <a:lnTo>
                      <a:pt x="137" y="100"/>
                    </a:lnTo>
                    <a:lnTo>
                      <a:pt x="128" y="105"/>
                    </a:lnTo>
                    <a:lnTo>
                      <a:pt x="114" y="110"/>
                    </a:lnTo>
                    <a:lnTo>
                      <a:pt x="93" y="112"/>
                    </a:lnTo>
                    <a:lnTo>
                      <a:pt x="93" y="112"/>
                    </a:lnTo>
                    <a:lnTo>
                      <a:pt x="67" y="112"/>
                    </a:lnTo>
                    <a:lnTo>
                      <a:pt x="39" y="112"/>
                    </a:lnTo>
                    <a:lnTo>
                      <a:pt x="26" y="110"/>
                    </a:lnTo>
                    <a:lnTo>
                      <a:pt x="16" y="108"/>
                    </a:lnTo>
                    <a:lnTo>
                      <a:pt x="9" y="107"/>
                    </a:lnTo>
                    <a:lnTo>
                      <a:pt x="4" y="103"/>
                    </a:lnTo>
                    <a:lnTo>
                      <a:pt x="4" y="103"/>
                    </a:lnTo>
                    <a:lnTo>
                      <a:pt x="0" y="98"/>
                    </a:lnTo>
                    <a:lnTo>
                      <a:pt x="0" y="91"/>
                    </a:lnTo>
                    <a:lnTo>
                      <a:pt x="0" y="82"/>
                    </a:lnTo>
                    <a:lnTo>
                      <a:pt x="2" y="75"/>
                    </a:lnTo>
                    <a:lnTo>
                      <a:pt x="5" y="68"/>
                    </a:lnTo>
                    <a:lnTo>
                      <a:pt x="11" y="59"/>
                    </a:lnTo>
                    <a:lnTo>
                      <a:pt x="16" y="54"/>
                    </a:lnTo>
                    <a:lnTo>
                      <a:pt x="23" y="49"/>
                    </a:lnTo>
                    <a:lnTo>
                      <a:pt x="23" y="49"/>
                    </a:lnTo>
                    <a:lnTo>
                      <a:pt x="37" y="44"/>
                    </a:lnTo>
                    <a:lnTo>
                      <a:pt x="61" y="37"/>
                    </a:lnTo>
                    <a:lnTo>
                      <a:pt x="130" y="21"/>
                    </a:lnTo>
                    <a:lnTo>
                      <a:pt x="222" y="0"/>
                    </a:lnTo>
                    <a:lnTo>
                      <a:pt x="222"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 name="Freeform 30"/>
              <p:cNvSpPr>
                <a:spLocks/>
              </p:cNvSpPr>
              <p:nvPr/>
            </p:nvSpPr>
            <p:spPr bwMode="auto">
              <a:xfrm>
                <a:off x="975" y="3352"/>
                <a:ext cx="111" cy="73"/>
              </a:xfrm>
              <a:custGeom>
                <a:avLst/>
                <a:gdLst>
                  <a:gd name="T0" fmla="*/ 44 w 223"/>
                  <a:gd name="T1" fmla="*/ 84 h 145"/>
                  <a:gd name="T2" fmla="*/ 44 w 223"/>
                  <a:gd name="T3" fmla="*/ 84 h 145"/>
                  <a:gd name="T4" fmla="*/ 53 w 223"/>
                  <a:gd name="T5" fmla="*/ 73 h 145"/>
                  <a:gd name="T6" fmla="*/ 60 w 223"/>
                  <a:gd name="T7" fmla="*/ 65 h 145"/>
                  <a:gd name="T8" fmla="*/ 69 w 223"/>
                  <a:gd name="T9" fmla="*/ 47 h 145"/>
                  <a:gd name="T10" fmla="*/ 69 w 223"/>
                  <a:gd name="T11" fmla="*/ 47 h 145"/>
                  <a:gd name="T12" fmla="*/ 81 w 223"/>
                  <a:gd name="T13" fmla="*/ 47 h 145"/>
                  <a:gd name="T14" fmla="*/ 90 w 223"/>
                  <a:gd name="T15" fmla="*/ 45 h 145"/>
                  <a:gd name="T16" fmla="*/ 98 w 223"/>
                  <a:gd name="T17" fmla="*/ 40 h 145"/>
                  <a:gd name="T18" fmla="*/ 105 w 223"/>
                  <a:gd name="T19" fmla="*/ 33 h 145"/>
                  <a:gd name="T20" fmla="*/ 118 w 223"/>
                  <a:gd name="T21" fmla="*/ 16 h 145"/>
                  <a:gd name="T22" fmla="*/ 125 w 223"/>
                  <a:gd name="T23" fmla="*/ 7 h 145"/>
                  <a:gd name="T24" fmla="*/ 132 w 223"/>
                  <a:gd name="T25" fmla="*/ 0 h 145"/>
                  <a:gd name="T26" fmla="*/ 132 w 223"/>
                  <a:gd name="T27" fmla="*/ 0 h 145"/>
                  <a:gd name="T28" fmla="*/ 142 w 223"/>
                  <a:gd name="T29" fmla="*/ 2 h 145"/>
                  <a:gd name="T30" fmla="*/ 142 w 223"/>
                  <a:gd name="T31" fmla="*/ 2 h 145"/>
                  <a:gd name="T32" fmla="*/ 142 w 223"/>
                  <a:gd name="T33" fmla="*/ 26 h 145"/>
                  <a:gd name="T34" fmla="*/ 142 w 223"/>
                  <a:gd name="T35" fmla="*/ 42 h 145"/>
                  <a:gd name="T36" fmla="*/ 144 w 223"/>
                  <a:gd name="T37" fmla="*/ 49 h 145"/>
                  <a:gd name="T38" fmla="*/ 146 w 223"/>
                  <a:gd name="T39" fmla="*/ 52 h 145"/>
                  <a:gd name="T40" fmla="*/ 149 w 223"/>
                  <a:gd name="T41" fmla="*/ 54 h 145"/>
                  <a:gd name="T42" fmla="*/ 153 w 223"/>
                  <a:gd name="T43" fmla="*/ 56 h 145"/>
                  <a:gd name="T44" fmla="*/ 153 w 223"/>
                  <a:gd name="T45" fmla="*/ 56 h 145"/>
                  <a:gd name="T46" fmla="*/ 165 w 223"/>
                  <a:gd name="T47" fmla="*/ 56 h 145"/>
                  <a:gd name="T48" fmla="*/ 184 w 223"/>
                  <a:gd name="T49" fmla="*/ 54 h 145"/>
                  <a:gd name="T50" fmla="*/ 203 w 223"/>
                  <a:gd name="T51" fmla="*/ 51 h 145"/>
                  <a:gd name="T52" fmla="*/ 221 w 223"/>
                  <a:gd name="T53" fmla="*/ 45 h 145"/>
                  <a:gd name="T54" fmla="*/ 221 w 223"/>
                  <a:gd name="T55" fmla="*/ 45 h 145"/>
                  <a:gd name="T56" fmla="*/ 223 w 223"/>
                  <a:gd name="T57" fmla="*/ 58 h 145"/>
                  <a:gd name="T58" fmla="*/ 223 w 223"/>
                  <a:gd name="T59" fmla="*/ 66 h 145"/>
                  <a:gd name="T60" fmla="*/ 223 w 223"/>
                  <a:gd name="T61" fmla="*/ 72 h 145"/>
                  <a:gd name="T62" fmla="*/ 219 w 223"/>
                  <a:gd name="T63" fmla="*/ 75 h 145"/>
                  <a:gd name="T64" fmla="*/ 219 w 223"/>
                  <a:gd name="T65" fmla="*/ 75 h 145"/>
                  <a:gd name="T66" fmla="*/ 214 w 223"/>
                  <a:gd name="T67" fmla="*/ 77 h 145"/>
                  <a:gd name="T68" fmla="*/ 207 w 223"/>
                  <a:gd name="T69" fmla="*/ 80 h 145"/>
                  <a:gd name="T70" fmla="*/ 196 w 223"/>
                  <a:gd name="T71" fmla="*/ 84 h 145"/>
                  <a:gd name="T72" fmla="*/ 184 w 223"/>
                  <a:gd name="T73" fmla="*/ 91 h 145"/>
                  <a:gd name="T74" fmla="*/ 184 w 223"/>
                  <a:gd name="T75" fmla="*/ 91 h 145"/>
                  <a:gd name="T76" fmla="*/ 170 w 223"/>
                  <a:gd name="T77" fmla="*/ 101 h 145"/>
                  <a:gd name="T78" fmla="*/ 160 w 223"/>
                  <a:gd name="T79" fmla="*/ 112 h 145"/>
                  <a:gd name="T80" fmla="*/ 146 w 223"/>
                  <a:gd name="T81" fmla="*/ 131 h 145"/>
                  <a:gd name="T82" fmla="*/ 146 w 223"/>
                  <a:gd name="T83" fmla="*/ 131 h 145"/>
                  <a:gd name="T84" fmla="*/ 140 w 223"/>
                  <a:gd name="T85" fmla="*/ 135 h 145"/>
                  <a:gd name="T86" fmla="*/ 133 w 223"/>
                  <a:gd name="T87" fmla="*/ 138 h 145"/>
                  <a:gd name="T88" fmla="*/ 116 w 223"/>
                  <a:gd name="T89" fmla="*/ 142 h 145"/>
                  <a:gd name="T90" fmla="*/ 91 w 223"/>
                  <a:gd name="T91" fmla="*/ 145 h 145"/>
                  <a:gd name="T92" fmla="*/ 69 w 223"/>
                  <a:gd name="T93" fmla="*/ 145 h 145"/>
                  <a:gd name="T94" fmla="*/ 69 w 223"/>
                  <a:gd name="T95" fmla="*/ 145 h 145"/>
                  <a:gd name="T96" fmla="*/ 46 w 223"/>
                  <a:gd name="T97" fmla="*/ 143 h 145"/>
                  <a:gd name="T98" fmla="*/ 27 w 223"/>
                  <a:gd name="T99" fmla="*/ 142 h 145"/>
                  <a:gd name="T100" fmla="*/ 18 w 223"/>
                  <a:gd name="T101" fmla="*/ 140 h 145"/>
                  <a:gd name="T102" fmla="*/ 11 w 223"/>
                  <a:gd name="T103" fmla="*/ 136 h 145"/>
                  <a:gd name="T104" fmla="*/ 6 w 223"/>
                  <a:gd name="T105" fmla="*/ 133 h 145"/>
                  <a:gd name="T106" fmla="*/ 2 w 223"/>
                  <a:gd name="T107" fmla="*/ 129 h 145"/>
                  <a:gd name="T108" fmla="*/ 2 w 223"/>
                  <a:gd name="T109" fmla="*/ 129 h 145"/>
                  <a:gd name="T110" fmla="*/ 0 w 223"/>
                  <a:gd name="T111" fmla="*/ 124 h 145"/>
                  <a:gd name="T112" fmla="*/ 2 w 223"/>
                  <a:gd name="T113" fmla="*/ 117 h 145"/>
                  <a:gd name="T114" fmla="*/ 7 w 223"/>
                  <a:gd name="T115" fmla="*/ 112 h 145"/>
                  <a:gd name="T116" fmla="*/ 14 w 223"/>
                  <a:gd name="T117" fmla="*/ 107 h 145"/>
                  <a:gd name="T118" fmla="*/ 44 w 223"/>
                  <a:gd name="T119" fmla="*/ 84 h 145"/>
                  <a:gd name="T120" fmla="*/ 44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44" y="84"/>
                    </a:moveTo>
                    <a:lnTo>
                      <a:pt x="44" y="84"/>
                    </a:lnTo>
                    <a:lnTo>
                      <a:pt x="53" y="73"/>
                    </a:lnTo>
                    <a:lnTo>
                      <a:pt x="60" y="65"/>
                    </a:lnTo>
                    <a:lnTo>
                      <a:pt x="69" y="47"/>
                    </a:lnTo>
                    <a:lnTo>
                      <a:pt x="69" y="47"/>
                    </a:lnTo>
                    <a:lnTo>
                      <a:pt x="81" y="47"/>
                    </a:lnTo>
                    <a:lnTo>
                      <a:pt x="90" y="45"/>
                    </a:lnTo>
                    <a:lnTo>
                      <a:pt x="98" y="40"/>
                    </a:lnTo>
                    <a:lnTo>
                      <a:pt x="105" y="33"/>
                    </a:lnTo>
                    <a:lnTo>
                      <a:pt x="118" y="16"/>
                    </a:lnTo>
                    <a:lnTo>
                      <a:pt x="125" y="7"/>
                    </a:lnTo>
                    <a:lnTo>
                      <a:pt x="132" y="0"/>
                    </a:lnTo>
                    <a:lnTo>
                      <a:pt x="132" y="0"/>
                    </a:lnTo>
                    <a:lnTo>
                      <a:pt x="142" y="2"/>
                    </a:lnTo>
                    <a:lnTo>
                      <a:pt x="142" y="2"/>
                    </a:lnTo>
                    <a:lnTo>
                      <a:pt x="142" y="26"/>
                    </a:lnTo>
                    <a:lnTo>
                      <a:pt x="142" y="42"/>
                    </a:lnTo>
                    <a:lnTo>
                      <a:pt x="144" y="49"/>
                    </a:lnTo>
                    <a:lnTo>
                      <a:pt x="146" y="52"/>
                    </a:lnTo>
                    <a:lnTo>
                      <a:pt x="149" y="54"/>
                    </a:lnTo>
                    <a:lnTo>
                      <a:pt x="153" y="56"/>
                    </a:lnTo>
                    <a:lnTo>
                      <a:pt x="153" y="56"/>
                    </a:lnTo>
                    <a:lnTo>
                      <a:pt x="165" y="56"/>
                    </a:lnTo>
                    <a:lnTo>
                      <a:pt x="184" y="54"/>
                    </a:lnTo>
                    <a:lnTo>
                      <a:pt x="203" y="51"/>
                    </a:lnTo>
                    <a:lnTo>
                      <a:pt x="221" y="45"/>
                    </a:lnTo>
                    <a:lnTo>
                      <a:pt x="221" y="45"/>
                    </a:lnTo>
                    <a:lnTo>
                      <a:pt x="223" y="58"/>
                    </a:lnTo>
                    <a:lnTo>
                      <a:pt x="223" y="66"/>
                    </a:lnTo>
                    <a:lnTo>
                      <a:pt x="223" y="72"/>
                    </a:lnTo>
                    <a:lnTo>
                      <a:pt x="219" y="75"/>
                    </a:lnTo>
                    <a:lnTo>
                      <a:pt x="219" y="75"/>
                    </a:lnTo>
                    <a:lnTo>
                      <a:pt x="214" y="77"/>
                    </a:lnTo>
                    <a:lnTo>
                      <a:pt x="207" y="80"/>
                    </a:lnTo>
                    <a:lnTo>
                      <a:pt x="196" y="84"/>
                    </a:lnTo>
                    <a:lnTo>
                      <a:pt x="184" y="91"/>
                    </a:lnTo>
                    <a:lnTo>
                      <a:pt x="184" y="91"/>
                    </a:lnTo>
                    <a:lnTo>
                      <a:pt x="170" y="101"/>
                    </a:lnTo>
                    <a:lnTo>
                      <a:pt x="160" y="112"/>
                    </a:lnTo>
                    <a:lnTo>
                      <a:pt x="146" y="131"/>
                    </a:lnTo>
                    <a:lnTo>
                      <a:pt x="146" y="131"/>
                    </a:lnTo>
                    <a:lnTo>
                      <a:pt x="140" y="135"/>
                    </a:lnTo>
                    <a:lnTo>
                      <a:pt x="133" y="138"/>
                    </a:lnTo>
                    <a:lnTo>
                      <a:pt x="116" y="142"/>
                    </a:lnTo>
                    <a:lnTo>
                      <a:pt x="91" y="145"/>
                    </a:lnTo>
                    <a:lnTo>
                      <a:pt x="69" y="145"/>
                    </a:lnTo>
                    <a:lnTo>
                      <a:pt x="69" y="145"/>
                    </a:lnTo>
                    <a:lnTo>
                      <a:pt x="46" y="143"/>
                    </a:lnTo>
                    <a:lnTo>
                      <a:pt x="27" y="142"/>
                    </a:lnTo>
                    <a:lnTo>
                      <a:pt x="18" y="140"/>
                    </a:lnTo>
                    <a:lnTo>
                      <a:pt x="11" y="136"/>
                    </a:lnTo>
                    <a:lnTo>
                      <a:pt x="6" y="133"/>
                    </a:lnTo>
                    <a:lnTo>
                      <a:pt x="2" y="129"/>
                    </a:lnTo>
                    <a:lnTo>
                      <a:pt x="2" y="129"/>
                    </a:lnTo>
                    <a:lnTo>
                      <a:pt x="0" y="124"/>
                    </a:lnTo>
                    <a:lnTo>
                      <a:pt x="2" y="117"/>
                    </a:lnTo>
                    <a:lnTo>
                      <a:pt x="7" y="112"/>
                    </a:lnTo>
                    <a:lnTo>
                      <a:pt x="14" y="107"/>
                    </a:lnTo>
                    <a:lnTo>
                      <a:pt x="44" y="84"/>
                    </a:lnTo>
                    <a:lnTo>
                      <a:pt x="44"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 name="Freeform 31"/>
              <p:cNvSpPr>
                <a:spLocks/>
              </p:cNvSpPr>
              <p:nvPr/>
            </p:nvSpPr>
            <p:spPr bwMode="auto">
              <a:xfrm>
                <a:off x="1009" y="3351"/>
                <a:ext cx="32" cy="25"/>
              </a:xfrm>
              <a:custGeom>
                <a:avLst/>
                <a:gdLst>
                  <a:gd name="T0" fmla="*/ 0 w 63"/>
                  <a:gd name="T1" fmla="*/ 51 h 51"/>
                  <a:gd name="T2" fmla="*/ 0 w 63"/>
                  <a:gd name="T3" fmla="*/ 51 h 51"/>
                  <a:gd name="T4" fmla="*/ 3 w 63"/>
                  <a:gd name="T5" fmla="*/ 48 h 51"/>
                  <a:gd name="T6" fmla="*/ 3 w 63"/>
                  <a:gd name="T7" fmla="*/ 48 h 51"/>
                  <a:gd name="T8" fmla="*/ 10 w 63"/>
                  <a:gd name="T9" fmla="*/ 35 h 51"/>
                  <a:gd name="T10" fmla="*/ 17 w 63"/>
                  <a:gd name="T11" fmla="*/ 20 h 51"/>
                  <a:gd name="T12" fmla="*/ 24 w 63"/>
                  <a:gd name="T13" fmla="*/ 0 h 51"/>
                  <a:gd name="T14" fmla="*/ 24 w 63"/>
                  <a:gd name="T15" fmla="*/ 0 h 51"/>
                  <a:gd name="T16" fmla="*/ 36 w 63"/>
                  <a:gd name="T17" fmla="*/ 0 h 51"/>
                  <a:gd name="T18" fmla="*/ 63 w 63"/>
                  <a:gd name="T19" fmla="*/ 4 h 51"/>
                  <a:gd name="T20" fmla="*/ 63 w 63"/>
                  <a:gd name="T21" fmla="*/ 4 h 51"/>
                  <a:gd name="T22" fmla="*/ 56 w 63"/>
                  <a:gd name="T23" fmla="*/ 11 h 51"/>
                  <a:gd name="T24" fmla="*/ 49 w 63"/>
                  <a:gd name="T25" fmla="*/ 20 h 51"/>
                  <a:gd name="T26" fmla="*/ 36 w 63"/>
                  <a:gd name="T27" fmla="*/ 37 h 51"/>
                  <a:gd name="T28" fmla="*/ 29 w 63"/>
                  <a:gd name="T29" fmla="*/ 44 h 51"/>
                  <a:gd name="T30" fmla="*/ 21 w 63"/>
                  <a:gd name="T31" fmla="*/ 49 h 51"/>
                  <a:gd name="T32" fmla="*/ 12 w 63"/>
                  <a:gd name="T33" fmla="*/ 51 h 51"/>
                  <a:gd name="T34" fmla="*/ 0 w 63"/>
                  <a:gd name="T35" fmla="*/ 51 h 51"/>
                  <a:gd name="T36" fmla="*/ 0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0" y="51"/>
                    </a:moveTo>
                    <a:lnTo>
                      <a:pt x="0" y="51"/>
                    </a:lnTo>
                    <a:lnTo>
                      <a:pt x="3" y="48"/>
                    </a:lnTo>
                    <a:lnTo>
                      <a:pt x="3" y="48"/>
                    </a:lnTo>
                    <a:lnTo>
                      <a:pt x="10" y="35"/>
                    </a:lnTo>
                    <a:lnTo>
                      <a:pt x="17" y="20"/>
                    </a:lnTo>
                    <a:lnTo>
                      <a:pt x="24" y="0"/>
                    </a:lnTo>
                    <a:lnTo>
                      <a:pt x="24" y="0"/>
                    </a:lnTo>
                    <a:lnTo>
                      <a:pt x="36" y="0"/>
                    </a:lnTo>
                    <a:lnTo>
                      <a:pt x="63" y="4"/>
                    </a:lnTo>
                    <a:lnTo>
                      <a:pt x="63" y="4"/>
                    </a:lnTo>
                    <a:lnTo>
                      <a:pt x="56" y="11"/>
                    </a:lnTo>
                    <a:lnTo>
                      <a:pt x="49" y="20"/>
                    </a:lnTo>
                    <a:lnTo>
                      <a:pt x="36" y="37"/>
                    </a:lnTo>
                    <a:lnTo>
                      <a:pt x="29" y="44"/>
                    </a:lnTo>
                    <a:lnTo>
                      <a:pt x="21" y="49"/>
                    </a:lnTo>
                    <a:lnTo>
                      <a:pt x="12" y="51"/>
                    </a:lnTo>
                    <a:lnTo>
                      <a:pt x="0" y="51"/>
                    </a:lnTo>
                    <a:lnTo>
                      <a:pt x="0"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 name="Freeform 32"/>
              <p:cNvSpPr>
                <a:spLocks/>
              </p:cNvSpPr>
              <p:nvPr/>
            </p:nvSpPr>
            <p:spPr bwMode="auto">
              <a:xfrm>
                <a:off x="1046" y="3353"/>
                <a:ext cx="39" cy="27"/>
              </a:xfrm>
              <a:custGeom>
                <a:avLst/>
                <a:gdLst>
                  <a:gd name="T0" fmla="*/ 11 w 79"/>
                  <a:gd name="T1" fmla="*/ 54 h 54"/>
                  <a:gd name="T2" fmla="*/ 11 w 79"/>
                  <a:gd name="T3" fmla="*/ 54 h 54"/>
                  <a:gd name="T4" fmla="*/ 7 w 79"/>
                  <a:gd name="T5" fmla="*/ 52 h 54"/>
                  <a:gd name="T6" fmla="*/ 4 w 79"/>
                  <a:gd name="T7" fmla="*/ 50 h 54"/>
                  <a:gd name="T8" fmla="*/ 2 w 79"/>
                  <a:gd name="T9" fmla="*/ 47 h 54"/>
                  <a:gd name="T10" fmla="*/ 0 w 79"/>
                  <a:gd name="T11" fmla="*/ 40 h 54"/>
                  <a:gd name="T12" fmla="*/ 0 w 79"/>
                  <a:gd name="T13" fmla="*/ 24 h 54"/>
                  <a:gd name="T14" fmla="*/ 0 w 79"/>
                  <a:gd name="T15" fmla="*/ 0 h 54"/>
                  <a:gd name="T16" fmla="*/ 0 w 79"/>
                  <a:gd name="T17" fmla="*/ 0 h 54"/>
                  <a:gd name="T18" fmla="*/ 23 w 79"/>
                  <a:gd name="T19" fmla="*/ 3 h 54"/>
                  <a:gd name="T20" fmla="*/ 44 w 79"/>
                  <a:gd name="T21" fmla="*/ 8 h 54"/>
                  <a:gd name="T22" fmla="*/ 61 w 79"/>
                  <a:gd name="T23" fmla="*/ 17 h 54"/>
                  <a:gd name="T24" fmla="*/ 68 w 79"/>
                  <a:gd name="T25" fmla="*/ 21 h 54"/>
                  <a:gd name="T26" fmla="*/ 74 w 79"/>
                  <a:gd name="T27" fmla="*/ 26 h 54"/>
                  <a:gd name="T28" fmla="*/ 74 w 79"/>
                  <a:gd name="T29" fmla="*/ 26 h 54"/>
                  <a:gd name="T30" fmla="*/ 79 w 79"/>
                  <a:gd name="T31" fmla="*/ 43 h 54"/>
                  <a:gd name="T32" fmla="*/ 79 w 79"/>
                  <a:gd name="T33" fmla="*/ 43 h 54"/>
                  <a:gd name="T34" fmla="*/ 61 w 79"/>
                  <a:gd name="T35" fmla="*/ 49 h 54"/>
                  <a:gd name="T36" fmla="*/ 42 w 79"/>
                  <a:gd name="T37" fmla="*/ 52 h 54"/>
                  <a:gd name="T38" fmla="*/ 23 w 79"/>
                  <a:gd name="T39" fmla="*/ 54 h 54"/>
                  <a:gd name="T40" fmla="*/ 11 w 79"/>
                  <a:gd name="T41" fmla="*/ 54 h 54"/>
                  <a:gd name="T42" fmla="*/ 11 w 79"/>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 h="54">
                    <a:moveTo>
                      <a:pt x="11" y="54"/>
                    </a:moveTo>
                    <a:lnTo>
                      <a:pt x="11" y="54"/>
                    </a:lnTo>
                    <a:lnTo>
                      <a:pt x="7" y="52"/>
                    </a:lnTo>
                    <a:lnTo>
                      <a:pt x="4" y="50"/>
                    </a:lnTo>
                    <a:lnTo>
                      <a:pt x="2" y="47"/>
                    </a:lnTo>
                    <a:lnTo>
                      <a:pt x="0" y="40"/>
                    </a:lnTo>
                    <a:lnTo>
                      <a:pt x="0" y="24"/>
                    </a:lnTo>
                    <a:lnTo>
                      <a:pt x="0" y="0"/>
                    </a:lnTo>
                    <a:lnTo>
                      <a:pt x="0" y="0"/>
                    </a:lnTo>
                    <a:lnTo>
                      <a:pt x="23" y="3"/>
                    </a:lnTo>
                    <a:lnTo>
                      <a:pt x="44" y="8"/>
                    </a:lnTo>
                    <a:lnTo>
                      <a:pt x="61" y="17"/>
                    </a:lnTo>
                    <a:lnTo>
                      <a:pt x="68" y="21"/>
                    </a:lnTo>
                    <a:lnTo>
                      <a:pt x="74" y="26"/>
                    </a:lnTo>
                    <a:lnTo>
                      <a:pt x="74" y="26"/>
                    </a:lnTo>
                    <a:lnTo>
                      <a:pt x="79" y="43"/>
                    </a:lnTo>
                    <a:lnTo>
                      <a:pt x="79" y="43"/>
                    </a:lnTo>
                    <a:lnTo>
                      <a:pt x="61" y="49"/>
                    </a:lnTo>
                    <a:lnTo>
                      <a:pt x="42" y="52"/>
                    </a:lnTo>
                    <a:lnTo>
                      <a:pt x="23" y="54"/>
                    </a:lnTo>
                    <a:lnTo>
                      <a:pt x="11" y="54"/>
                    </a:lnTo>
                    <a:lnTo>
                      <a:pt x="11"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 name="Freeform 33"/>
              <p:cNvSpPr>
                <a:spLocks/>
              </p:cNvSpPr>
              <p:nvPr/>
            </p:nvSpPr>
            <p:spPr bwMode="auto">
              <a:xfrm>
                <a:off x="1235" y="3384"/>
                <a:ext cx="113" cy="56"/>
              </a:xfrm>
              <a:custGeom>
                <a:avLst/>
                <a:gdLst>
                  <a:gd name="T0" fmla="*/ 5 w 226"/>
                  <a:gd name="T1" fmla="*/ 0 h 112"/>
                  <a:gd name="T2" fmla="*/ 5 w 226"/>
                  <a:gd name="T3" fmla="*/ 0 h 112"/>
                  <a:gd name="T4" fmla="*/ 0 w 226"/>
                  <a:gd name="T5" fmla="*/ 37 h 112"/>
                  <a:gd name="T6" fmla="*/ 0 w 226"/>
                  <a:gd name="T7" fmla="*/ 47 h 112"/>
                  <a:gd name="T8" fmla="*/ 0 w 226"/>
                  <a:gd name="T9" fmla="*/ 52 h 112"/>
                  <a:gd name="T10" fmla="*/ 0 w 226"/>
                  <a:gd name="T11" fmla="*/ 52 h 112"/>
                  <a:gd name="T12" fmla="*/ 4 w 226"/>
                  <a:gd name="T13" fmla="*/ 54 h 112"/>
                  <a:gd name="T14" fmla="*/ 9 w 226"/>
                  <a:gd name="T15" fmla="*/ 58 h 112"/>
                  <a:gd name="T16" fmla="*/ 18 w 226"/>
                  <a:gd name="T17" fmla="*/ 61 h 112"/>
                  <a:gd name="T18" fmla="*/ 30 w 226"/>
                  <a:gd name="T19" fmla="*/ 65 h 112"/>
                  <a:gd name="T20" fmla="*/ 30 w 226"/>
                  <a:gd name="T21" fmla="*/ 65 h 112"/>
                  <a:gd name="T22" fmla="*/ 53 w 226"/>
                  <a:gd name="T23" fmla="*/ 68 h 112"/>
                  <a:gd name="T24" fmla="*/ 60 w 226"/>
                  <a:gd name="T25" fmla="*/ 68 h 112"/>
                  <a:gd name="T26" fmla="*/ 60 w 226"/>
                  <a:gd name="T27" fmla="*/ 68 h 112"/>
                  <a:gd name="T28" fmla="*/ 72 w 226"/>
                  <a:gd name="T29" fmla="*/ 79 h 112"/>
                  <a:gd name="T30" fmla="*/ 81 w 226"/>
                  <a:gd name="T31" fmla="*/ 87 h 112"/>
                  <a:gd name="T32" fmla="*/ 86 w 226"/>
                  <a:gd name="T33" fmla="*/ 94 h 112"/>
                  <a:gd name="T34" fmla="*/ 86 w 226"/>
                  <a:gd name="T35" fmla="*/ 94 h 112"/>
                  <a:gd name="T36" fmla="*/ 89 w 226"/>
                  <a:gd name="T37" fmla="*/ 100 h 112"/>
                  <a:gd name="T38" fmla="*/ 98 w 226"/>
                  <a:gd name="T39" fmla="*/ 105 h 112"/>
                  <a:gd name="T40" fmla="*/ 114 w 226"/>
                  <a:gd name="T41" fmla="*/ 110 h 112"/>
                  <a:gd name="T42" fmla="*/ 133 w 226"/>
                  <a:gd name="T43" fmla="*/ 112 h 112"/>
                  <a:gd name="T44" fmla="*/ 133 w 226"/>
                  <a:gd name="T45" fmla="*/ 112 h 112"/>
                  <a:gd name="T46" fmla="*/ 159 w 226"/>
                  <a:gd name="T47" fmla="*/ 112 h 112"/>
                  <a:gd name="T48" fmla="*/ 187 w 226"/>
                  <a:gd name="T49" fmla="*/ 112 h 112"/>
                  <a:gd name="T50" fmla="*/ 200 w 226"/>
                  <a:gd name="T51" fmla="*/ 110 h 112"/>
                  <a:gd name="T52" fmla="*/ 210 w 226"/>
                  <a:gd name="T53" fmla="*/ 108 h 112"/>
                  <a:gd name="T54" fmla="*/ 219 w 226"/>
                  <a:gd name="T55" fmla="*/ 107 h 112"/>
                  <a:gd name="T56" fmla="*/ 222 w 226"/>
                  <a:gd name="T57" fmla="*/ 103 h 112"/>
                  <a:gd name="T58" fmla="*/ 222 w 226"/>
                  <a:gd name="T59" fmla="*/ 103 h 112"/>
                  <a:gd name="T60" fmla="*/ 226 w 226"/>
                  <a:gd name="T61" fmla="*/ 98 h 112"/>
                  <a:gd name="T62" fmla="*/ 226 w 226"/>
                  <a:gd name="T63" fmla="*/ 91 h 112"/>
                  <a:gd name="T64" fmla="*/ 226 w 226"/>
                  <a:gd name="T65" fmla="*/ 82 h 112"/>
                  <a:gd name="T66" fmla="*/ 224 w 226"/>
                  <a:gd name="T67" fmla="*/ 75 h 112"/>
                  <a:gd name="T68" fmla="*/ 221 w 226"/>
                  <a:gd name="T69" fmla="*/ 68 h 112"/>
                  <a:gd name="T70" fmla="*/ 217 w 226"/>
                  <a:gd name="T71" fmla="*/ 59 h 112"/>
                  <a:gd name="T72" fmla="*/ 210 w 226"/>
                  <a:gd name="T73" fmla="*/ 54 h 112"/>
                  <a:gd name="T74" fmla="*/ 203 w 226"/>
                  <a:gd name="T75" fmla="*/ 49 h 112"/>
                  <a:gd name="T76" fmla="*/ 203 w 226"/>
                  <a:gd name="T77" fmla="*/ 49 h 112"/>
                  <a:gd name="T78" fmla="*/ 189 w 226"/>
                  <a:gd name="T79" fmla="*/ 44 h 112"/>
                  <a:gd name="T80" fmla="*/ 165 w 226"/>
                  <a:gd name="T81" fmla="*/ 37 h 112"/>
                  <a:gd name="T82" fmla="*/ 96 w 226"/>
                  <a:gd name="T83" fmla="*/ 21 h 112"/>
                  <a:gd name="T84" fmla="*/ 5 w 226"/>
                  <a:gd name="T85" fmla="*/ 0 h 112"/>
                  <a:gd name="T86" fmla="*/ 5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5" y="0"/>
                    </a:moveTo>
                    <a:lnTo>
                      <a:pt x="5" y="0"/>
                    </a:lnTo>
                    <a:lnTo>
                      <a:pt x="0" y="37"/>
                    </a:lnTo>
                    <a:lnTo>
                      <a:pt x="0" y="47"/>
                    </a:lnTo>
                    <a:lnTo>
                      <a:pt x="0" y="52"/>
                    </a:lnTo>
                    <a:lnTo>
                      <a:pt x="0" y="52"/>
                    </a:lnTo>
                    <a:lnTo>
                      <a:pt x="4" y="54"/>
                    </a:lnTo>
                    <a:lnTo>
                      <a:pt x="9" y="58"/>
                    </a:lnTo>
                    <a:lnTo>
                      <a:pt x="18" y="61"/>
                    </a:lnTo>
                    <a:lnTo>
                      <a:pt x="30" y="65"/>
                    </a:lnTo>
                    <a:lnTo>
                      <a:pt x="30" y="65"/>
                    </a:lnTo>
                    <a:lnTo>
                      <a:pt x="53" y="68"/>
                    </a:lnTo>
                    <a:lnTo>
                      <a:pt x="60" y="68"/>
                    </a:lnTo>
                    <a:lnTo>
                      <a:pt x="60" y="68"/>
                    </a:lnTo>
                    <a:lnTo>
                      <a:pt x="72" y="79"/>
                    </a:lnTo>
                    <a:lnTo>
                      <a:pt x="81" y="87"/>
                    </a:lnTo>
                    <a:lnTo>
                      <a:pt x="86" y="94"/>
                    </a:lnTo>
                    <a:lnTo>
                      <a:pt x="86" y="94"/>
                    </a:lnTo>
                    <a:lnTo>
                      <a:pt x="89" y="100"/>
                    </a:lnTo>
                    <a:lnTo>
                      <a:pt x="98" y="105"/>
                    </a:lnTo>
                    <a:lnTo>
                      <a:pt x="114" y="110"/>
                    </a:lnTo>
                    <a:lnTo>
                      <a:pt x="133" y="112"/>
                    </a:lnTo>
                    <a:lnTo>
                      <a:pt x="133" y="112"/>
                    </a:lnTo>
                    <a:lnTo>
                      <a:pt x="159" y="112"/>
                    </a:lnTo>
                    <a:lnTo>
                      <a:pt x="187" y="112"/>
                    </a:lnTo>
                    <a:lnTo>
                      <a:pt x="200" y="110"/>
                    </a:lnTo>
                    <a:lnTo>
                      <a:pt x="210" y="108"/>
                    </a:lnTo>
                    <a:lnTo>
                      <a:pt x="219" y="107"/>
                    </a:lnTo>
                    <a:lnTo>
                      <a:pt x="222" y="103"/>
                    </a:lnTo>
                    <a:lnTo>
                      <a:pt x="222" y="103"/>
                    </a:lnTo>
                    <a:lnTo>
                      <a:pt x="226" y="98"/>
                    </a:lnTo>
                    <a:lnTo>
                      <a:pt x="226" y="91"/>
                    </a:lnTo>
                    <a:lnTo>
                      <a:pt x="226" y="82"/>
                    </a:lnTo>
                    <a:lnTo>
                      <a:pt x="224" y="75"/>
                    </a:lnTo>
                    <a:lnTo>
                      <a:pt x="221" y="68"/>
                    </a:lnTo>
                    <a:lnTo>
                      <a:pt x="217" y="59"/>
                    </a:lnTo>
                    <a:lnTo>
                      <a:pt x="210" y="54"/>
                    </a:lnTo>
                    <a:lnTo>
                      <a:pt x="203" y="49"/>
                    </a:lnTo>
                    <a:lnTo>
                      <a:pt x="203" y="49"/>
                    </a:lnTo>
                    <a:lnTo>
                      <a:pt x="189" y="44"/>
                    </a:lnTo>
                    <a:lnTo>
                      <a:pt x="165" y="37"/>
                    </a:lnTo>
                    <a:lnTo>
                      <a:pt x="96" y="21"/>
                    </a:lnTo>
                    <a:lnTo>
                      <a:pt x="5" y="0"/>
                    </a:lnTo>
                    <a:lnTo>
                      <a:pt x="5"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 name="Freeform 34"/>
              <p:cNvSpPr>
                <a:spLocks/>
              </p:cNvSpPr>
              <p:nvPr/>
            </p:nvSpPr>
            <p:spPr bwMode="auto">
              <a:xfrm>
                <a:off x="1234" y="3352"/>
                <a:ext cx="111" cy="73"/>
              </a:xfrm>
              <a:custGeom>
                <a:avLst/>
                <a:gdLst>
                  <a:gd name="T0" fmla="*/ 179 w 223"/>
                  <a:gd name="T1" fmla="*/ 84 h 145"/>
                  <a:gd name="T2" fmla="*/ 179 w 223"/>
                  <a:gd name="T3" fmla="*/ 84 h 145"/>
                  <a:gd name="T4" fmla="*/ 170 w 223"/>
                  <a:gd name="T5" fmla="*/ 73 h 145"/>
                  <a:gd name="T6" fmla="*/ 163 w 223"/>
                  <a:gd name="T7" fmla="*/ 65 h 145"/>
                  <a:gd name="T8" fmla="*/ 154 w 223"/>
                  <a:gd name="T9" fmla="*/ 47 h 145"/>
                  <a:gd name="T10" fmla="*/ 154 w 223"/>
                  <a:gd name="T11" fmla="*/ 47 h 145"/>
                  <a:gd name="T12" fmla="*/ 144 w 223"/>
                  <a:gd name="T13" fmla="*/ 47 h 145"/>
                  <a:gd name="T14" fmla="*/ 133 w 223"/>
                  <a:gd name="T15" fmla="*/ 45 h 145"/>
                  <a:gd name="T16" fmla="*/ 126 w 223"/>
                  <a:gd name="T17" fmla="*/ 40 h 145"/>
                  <a:gd name="T18" fmla="*/ 119 w 223"/>
                  <a:gd name="T19" fmla="*/ 33 h 145"/>
                  <a:gd name="T20" fmla="*/ 105 w 223"/>
                  <a:gd name="T21" fmla="*/ 16 h 145"/>
                  <a:gd name="T22" fmla="*/ 100 w 223"/>
                  <a:gd name="T23" fmla="*/ 7 h 145"/>
                  <a:gd name="T24" fmla="*/ 91 w 223"/>
                  <a:gd name="T25" fmla="*/ 0 h 145"/>
                  <a:gd name="T26" fmla="*/ 91 w 223"/>
                  <a:gd name="T27" fmla="*/ 0 h 145"/>
                  <a:gd name="T28" fmla="*/ 81 w 223"/>
                  <a:gd name="T29" fmla="*/ 2 h 145"/>
                  <a:gd name="T30" fmla="*/ 81 w 223"/>
                  <a:gd name="T31" fmla="*/ 2 h 145"/>
                  <a:gd name="T32" fmla="*/ 81 w 223"/>
                  <a:gd name="T33" fmla="*/ 26 h 145"/>
                  <a:gd name="T34" fmla="*/ 81 w 223"/>
                  <a:gd name="T35" fmla="*/ 42 h 145"/>
                  <a:gd name="T36" fmla="*/ 79 w 223"/>
                  <a:gd name="T37" fmla="*/ 49 h 145"/>
                  <a:gd name="T38" fmla="*/ 77 w 223"/>
                  <a:gd name="T39" fmla="*/ 52 h 145"/>
                  <a:gd name="T40" fmla="*/ 76 w 223"/>
                  <a:gd name="T41" fmla="*/ 54 h 145"/>
                  <a:gd name="T42" fmla="*/ 70 w 223"/>
                  <a:gd name="T43" fmla="*/ 56 h 145"/>
                  <a:gd name="T44" fmla="*/ 70 w 223"/>
                  <a:gd name="T45" fmla="*/ 56 h 145"/>
                  <a:gd name="T46" fmla="*/ 58 w 223"/>
                  <a:gd name="T47" fmla="*/ 56 h 145"/>
                  <a:gd name="T48" fmla="*/ 41 w 223"/>
                  <a:gd name="T49" fmla="*/ 54 h 145"/>
                  <a:gd name="T50" fmla="*/ 21 w 223"/>
                  <a:gd name="T51" fmla="*/ 51 h 145"/>
                  <a:gd name="T52" fmla="*/ 4 w 223"/>
                  <a:gd name="T53" fmla="*/ 45 h 145"/>
                  <a:gd name="T54" fmla="*/ 4 w 223"/>
                  <a:gd name="T55" fmla="*/ 45 h 145"/>
                  <a:gd name="T56" fmla="*/ 0 w 223"/>
                  <a:gd name="T57" fmla="*/ 58 h 145"/>
                  <a:gd name="T58" fmla="*/ 0 w 223"/>
                  <a:gd name="T59" fmla="*/ 66 h 145"/>
                  <a:gd name="T60" fmla="*/ 2 w 223"/>
                  <a:gd name="T61" fmla="*/ 72 h 145"/>
                  <a:gd name="T62" fmla="*/ 4 w 223"/>
                  <a:gd name="T63" fmla="*/ 75 h 145"/>
                  <a:gd name="T64" fmla="*/ 4 w 223"/>
                  <a:gd name="T65" fmla="*/ 75 h 145"/>
                  <a:gd name="T66" fmla="*/ 9 w 223"/>
                  <a:gd name="T67" fmla="*/ 77 h 145"/>
                  <a:gd name="T68" fmla="*/ 16 w 223"/>
                  <a:gd name="T69" fmla="*/ 80 h 145"/>
                  <a:gd name="T70" fmla="*/ 27 w 223"/>
                  <a:gd name="T71" fmla="*/ 84 h 145"/>
                  <a:gd name="T72" fmla="*/ 41 w 223"/>
                  <a:gd name="T73" fmla="*/ 91 h 145"/>
                  <a:gd name="T74" fmla="*/ 41 w 223"/>
                  <a:gd name="T75" fmla="*/ 91 h 145"/>
                  <a:gd name="T76" fmla="*/ 53 w 223"/>
                  <a:gd name="T77" fmla="*/ 101 h 145"/>
                  <a:gd name="T78" fmla="*/ 63 w 223"/>
                  <a:gd name="T79" fmla="*/ 112 h 145"/>
                  <a:gd name="T80" fmla="*/ 79 w 223"/>
                  <a:gd name="T81" fmla="*/ 131 h 145"/>
                  <a:gd name="T82" fmla="*/ 79 w 223"/>
                  <a:gd name="T83" fmla="*/ 131 h 145"/>
                  <a:gd name="T84" fmla="*/ 83 w 223"/>
                  <a:gd name="T85" fmla="*/ 135 h 145"/>
                  <a:gd name="T86" fmla="*/ 90 w 223"/>
                  <a:gd name="T87" fmla="*/ 138 h 145"/>
                  <a:gd name="T88" fmla="*/ 109 w 223"/>
                  <a:gd name="T89" fmla="*/ 142 h 145"/>
                  <a:gd name="T90" fmla="*/ 132 w 223"/>
                  <a:gd name="T91" fmla="*/ 145 h 145"/>
                  <a:gd name="T92" fmla="*/ 154 w 223"/>
                  <a:gd name="T93" fmla="*/ 145 h 145"/>
                  <a:gd name="T94" fmla="*/ 154 w 223"/>
                  <a:gd name="T95" fmla="*/ 145 h 145"/>
                  <a:gd name="T96" fmla="*/ 177 w 223"/>
                  <a:gd name="T97" fmla="*/ 143 h 145"/>
                  <a:gd name="T98" fmla="*/ 196 w 223"/>
                  <a:gd name="T99" fmla="*/ 142 h 145"/>
                  <a:gd name="T100" fmla="*/ 205 w 223"/>
                  <a:gd name="T101" fmla="*/ 140 h 145"/>
                  <a:gd name="T102" fmla="*/ 212 w 223"/>
                  <a:gd name="T103" fmla="*/ 136 h 145"/>
                  <a:gd name="T104" fmla="*/ 217 w 223"/>
                  <a:gd name="T105" fmla="*/ 133 h 145"/>
                  <a:gd name="T106" fmla="*/ 223 w 223"/>
                  <a:gd name="T107" fmla="*/ 129 h 145"/>
                  <a:gd name="T108" fmla="*/ 223 w 223"/>
                  <a:gd name="T109" fmla="*/ 129 h 145"/>
                  <a:gd name="T110" fmla="*/ 223 w 223"/>
                  <a:gd name="T111" fmla="*/ 124 h 145"/>
                  <a:gd name="T112" fmla="*/ 221 w 223"/>
                  <a:gd name="T113" fmla="*/ 117 h 145"/>
                  <a:gd name="T114" fmla="*/ 216 w 223"/>
                  <a:gd name="T115" fmla="*/ 112 h 145"/>
                  <a:gd name="T116" fmla="*/ 210 w 223"/>
                  <a:gd name="T117" fmla="*/ 107 h 145"/>
                  <a:gd name="T118" fmla="*/ 179 w 223"/>
                  <a:gd name="T119" fmla="*/ 84 h 145"/>
                  <a:gd name="T120" fmla="*/ 179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179" y="84"/>
                    </a:moveTo>
                    <a:lnTo>
                      <a:pt x="179" y="84"/>
                    </a:lnTo>
                    <a:lnTo>
                      <a:pt x="170" y="73"/>
                    </a:lnTo>
                    <a:lnTo>
                      <a:pt x="163" y="65"/>
                    </a:lnTo>
                    <a:lnTo>
                      <a:pt x="154" y="47"/>
                    </a:lnTo>
                    <a:lnTo>
                      <a:pt x="154" y="47"/>
                    </a:lnTo>
                    <a:lnTo>
                      <a:pt x="144" y="47"/>
                    </a:lnTo>
                    <a:lnTo>
                      <a:pt x="133" y="45"/>
                    </a:lnTo>
                    <a:lnTo>
                      <a:pt x="126" y="40"/>
                    </a:lnTo>
                    <a:lnTo>
                      <a:pt x="119" y="33"/>
                    </a:lnTo>
                    <a:lnTo>
                      <a:pt x="105" y="16"/>
                    </a:lnTo>
                    <a:lnTo>
                      <a:pt x="100" y="7"/>
                    </a:lnTo>
                    <a:lnTo>
                      <a:pt x="91" y="0"/>
                    </a:lnTo>
                    <a:lnTo>
                      <a:pt x="91" y="0"/>
                    </a:lnTo>
                    <a:lnTo>
                      <a:pt x="81" y="2"/>
                    </a:lnTo>
                    <a:lnTo>
                      <a:pt x="81" y="2"/>
                    </a:lnTo>
                    <a:lnTo>
                      <a:pt x="81" y="26"/>
                    </a:lnTo>
                    <a:lnTo>
                      <a:pt x="81" y="42"/>
                    </a:lnTo>
                    <a:lnTo>
                      <a:pt x="79" y="49"/>
                    </a:lnTo>
                    <a:lnTo>
                      <a:pt x="77" y="52"/>
                    </a:lnTo>
                    <a:lnTo>
                      <a:pt x="76" y="54"/>
                    </a:lnTo>
                    <a:lnTo>
                      <a:pt x="70" y="56"/>
                    </a:lnTo>
                    <a:lnTo>
                      <a:pt x="70" y="56"/>
                    </a:lnTo>
                    <a:lnTo>
                      <a:pt x="58" y="56"/>
                    </a:lnTo>
                    <a:lnTo>
                      <a:pt x="41" y="54"/>
                    </a:lnTo>
                    <a:lnTo>
                      <a:pt x="21" y="51"/>
                    </a:lnTo>
                    <a:lnTo>
                      <a:pt x="4" y="45"/>
                    </a:lnTo>
                    <a:lnTo>
                      <a:pt x="4" y="45"/>
                    </a:lnTo>
                    <a:lnTo>
                      <a:pt x="0" y="58"/>
                    </a:lnTo>
                    <a:lnTo>
                      <a:pt x="0" y="66"/>
                    </a:lnTo>
                    <a:lnTo>
                      <a:pt x="2" y="72"/>
                    </a:lnTo>
                    <a:lnTo>
                      <a:pt x="4" y="75"/>
                    </a:lnTo>
                    <a:lnTo>
                      <a:pt x="4" y="75"/>
                    </a:lnTo>
                    <a:lnTo>
                      <a:pt x="9" y="77"/>
                    </a:lnTo>
                    <a:lnTo>
                      <a:pt x="16" y="80"/>
                    </a:lnTo>
                    <a:lnTo>
                      <a:pt x="27" y="84"/>
                    </a:lnTo>
                    <a:lnTo>
                      <a:pt x="41" y="91"/>
                    </a:lnTo>
                    <a:lnTo>
                      <a:pt x="41" y="91"/>
                    </a:lnTo>
                    <a:lnTo>
                      <a:pt x="53" y="101"/>
                    </a:lnTo>
                    <a:lnTo>
                      <a:pt x="63" y="112"/>
                    </a:lnTo>
                    <a:lnTo>
                      <a:pt x="79" y="131"/>
                    </a:lnTo>
                    <a:lnTo>
                      <a:pt x="79" y="131"/>
                    </a:lnTo>
                    <a:lnTo>
                      <a:pt x="83" y="135"/>
                    </a:lnTo>
                    <a:lnTo>
                      <a:pt x="90" y="138"/>
                    </a:lnTo>
                    <a:lnTo>
                      <a:pt x="109" y="142"/>
                    </a:lnTo>
                    <a:lnTo>
                      <a:pt x="132" y="145"/>
                    </a:lnTo>
                    <a:lnTo>
                      <a:pt x="154" y="145"/>
                    </a:lnTo>
                    <a:lnTo>
                      <a:pt x="154" y="145"/>
                    </a:lnTo>
                    <a:lnTo>
                      <a:pt x="177" y="143"/>
                    </a:lnTo>
                    <a:lnTo>
                      <a:pt x="196" y="142"/>
                    </a:lnTo>
                    <a:lnTo>
                      <a:pt x="205" y="140"/>
                    </a:lnTo>
                    <a:lnTo>
                      <a:pt x="212" y="136"/>
                    </a:lnTo>
                    <a:lnTo>
                      <a:pt x="217" y="133"/>
                    </a:lnTo>
                    <a:lnTo>
                      <a:pt x="223" y="129"/>
                    </a:lnTo>
                    <a:lnTo>
                      <a:pt x="223" y="129"/>
                    </a:lnTo>
                    <a:lnTo>
                      <a:pt x="223" y="124"/>
                    </a:lnTo>
                    <a:lnTo>
                      <a:pt x="221" y="117"/>
                    </a:lnTo>
                    <a:lnTo>
                      <a:pt x="216" y="112"/>
                    </a:lnTo>
                    <a:lnTo>
                      <a:pt x="210" y="107"/>
                    </a:lnTo>
                    <a:lnTo>
                      <a:pt x="179" y="84"/>
                    </a:lnTo>
                    <a:lnTo>
                      <a:pt x="179"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 name="Freeform 35"/>
              <p:cNvSpPr>
                <a:spLocks/>
              </p:cNvSpPr>
              <p:nvPr/>
            </p:nvSpPr>
            <p:spPr bwMode="auto">
              <a:xfrm>
                <a:off x="1280" y="3351"/>
                <a:ext cx="31" cy="25"/>
              </a:xfrm>
              <a:custGeom>
                <a:avLst/>
                <a:gdLst>
                  <a:gd name="T0" fmla="*/ 63 w 63"/>
                  <a:gd name="T1" fmla="*/ 51 h 51"/>
                  <a:gd name="T2" fmla="*/ 63 w 63"/>
                  <a:gd name="T3" fmla="*/ 51 h 51"/>
                  <a:gd name="T4" fmla="*/ 62 w 63"/>
                  <a:gd name="T5" fmla="*/ 48 h 51"/>
                  <a:gd name="T6" fmla="*/ 62 w 63"/>
                  <a:gd name="T7" fmla="*/ 48 h 51"/>
                  <a:gd name="T8" fmla="*/ 55 w 63"/>
                  <a:gd name="T9" fmla="*/ 35 h 51"/>
                  <a:gd name="T10" fmla="*/ 46 w 63"/>
                  <a:gd name="T11" fmla="*/ 20 h 51"/>
                  <a:gd name="T12" fmla="*/ 39 w 63"/>
                  <a:gd name="T13" fmla="*/ 0 h 51"/>
                  <a:gd name="T14" fmla="*/ 39 w 63"/>
                  <a:gd name="T15" fmla="*/ 0 h 51"/>
                  <a:gd name="T16" fmla="*/ 28 w 63"/>
                  <a:gd name="T17" fmla="*/ 0 h 51"/>
                  <a:gd name="T18" fmla="*/ 0 w 63"/>
                  <a:gd name="T19" fmla="*/ 4 h 51"/>
                  <a:gd name="T20" fmla="*/ 0 w 63"/>
                  <a:gd name="T21" fmla="*/ 4 h 51"/>
                  <a:gd name="T22" fmla="*/ 9 w 63"/>
                  <a:gd name="T23" fmla="*/ 11 h 51"/>
                  <a:gd name="T24" fmla="*/ 14 w 63"/>
                  <a:gd name="T25" fmla="*/ 20 h 51"/>
                  <a:gd name="T26" fmla="*/ 28 w 63"/>
                  <a:gd name="T27" fmla="*/ 37 h 51"/>
                  <a:gd name="T28" fmla="*/ 35 w 63"/>
                  <a:gd name="T29" fmla="*/ 44 h 51"/>
                  <a:gd name="T30" fmla="*/ 42 w 63"/>
                  <a:gd name="T31" fmla="*/ 49 h 51"/>
                  <a:gd name="T32" fmla="*/ 53 w 63"/>
                  <a:gd name="T33" fmla="*/ 51 h 51"/>
                  <a:gd name="T34" fmla="*/ 63 w 63"/>
                  <a:gd name="T35" fmla="*/ 51 h 51"/>
                  <a:gd name="T36" fmla="*/ 63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63" y="51"/>
                    </a:moveTo>
                    <a:lnTo>
                      <a:pt x="63" y="51"/>
                    </a:lnTo>
                    <a:lnTo>
                      <a:pt x="62" y="48"/>
                    </a:lnTo>
                    <a:lnTo>
                      <a:pt x="62" y="48"/>
                    </a:lnTo>
                    <a:lnTo>
                      <a:pt x="55" y="35"/>
                    </a:lnTo>
                    <a:lnTo>
                      <a:pt x="46" y="20"/>
                    </a:lnTo>
                    <a:lnTo>
                      <a:pt x="39" y="0"/>
                    </a:lnTo>
                    <a:lnTo>
                      <a:pt x="39" y="0"/>
                    </a:lnTo>
                    <a:lnTo>
                      <a:pt x="28" y="0"/>
                    </a:lnTo>
                    <a:lnTo>
                      <a:pt x="0" y="4"/>
                    </a:lnTo>
                    <a:lnTo>
                      <a:pt x="0" y="4"/>
                    </a:lnTo>
                    <a:lnTo>
                      <a:pt x="9" y="11"/>
                    </a:lnTo>
                    <a:lnTo>
                      <a:pt x="14" y="20"/>
                    </a:lnTo>
                    <a:lnTo>
                      <a:pt x="28" y="37"/>
                    </a:lnTo>
                    <a:lnTo>
                      <a:pt x="35" y="44"/>
                    </a:lnTo>
                    <a:lnTo>
                      <a:pt x="42" y="49"/>
                    </a:lnTo>
                    <a:lnTo>
                      <a:pt x="53" y="51"/>
                    </a:lnTo>
                    <a:lnTo>
                      <a:pt x="63" y="51"/>
                    </a:lnTo>
                    <a:lnTo>
                      <a:pt x="63"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 name="Freeform 36"/>
              <p:cNvSpPr>
                <a:spLocks/>
              </p:cNvSpPr>
              <p:nvPr/>
            </p:nvSpPr>
            <p:spPr bwMode="auto">
              <a:xfrm>
                <a:off x="1236" y="3353"/>
                <a:ext cx="38" cy="27"/>
              </a:xfrm>
              <a:custGeom>
                <a:avLst/>
                <a:gdLst>
                  <a:gd name="T0" fmla="*/ 66 w 77"/>
                  <a:gd name="T1" fmla="*/ 54 h 54"/>
                  <a:gd name="T2" fmla="*/ 66 w 77"/>
                  <a:gd name="T3" fmla="*/ 54 h 54"/>
                  <a:gd name="T4" fmla="*/ 72 w 77"/>
                  <a:gd name="T5" fmla="*/ 52 h 54"/>
                  <a:gd name="T6" fmla="*/ 73 w 77"/>
                  <a:gd name="T7" fmla="*/ 50 h 54"/>
                  <a:gd name="T8" fmla="*/ 75 w 77"/>
                  <a:gd name="T9" fmla="*/ 47 h 54"/>
                  <a:gd name="T10" fmla="*/ 77 w 77"/>
                  <a:gd name="T11" fmla="*/ 40 h 54"/>
                  <a:gd name="T12" fmla="*/ 77 w 77"/>
                  <a:gd name="T13" fmla="*/ 24 h 54"/>
                  <a:gd name="T14" fmla="*/ 77 w 77"/>
                  <a:gd name="T15" fmla="*/ 0 h 54"/>
                  <a:gd name="T16" fmla="*/ 77 w 77"/>
                  <a:gd name="T17" fmla="*/ 0 h 54"/>
                  <a:gd name="T18" fmla="*/ 56 w 77"/>
                  <a:gd name="T19" fmla="*/ 3 h 54"/>
                  <a:gd name="T20" fmla="*/ 33 w 77"/>
                  <a:gd name="T21" fmla="*/ 8 h 54"/>
                  <a:gd name="T22" fmla="*/ 16 w 77"/>
                  <a:gd name="T23" fmla="*/ 17 h 54"/>
                  <a:gd name="T24" fmla="*/ 9 w 77"/>
                  <a:gd name="T25" fmla="*/ 21 h 54"/>
                  <a:gd name="T26" fmla="*/ 3 w 77"/>
                  <a:gd name="T27" fmla="*/ 26 h 54"/>
                  <a:gd name="T28" fmla="*/ 3 w 77"/>
                  <a:gd name="T29" fmla="*/ 26 h 54"/>
                  <a:gd name="T30" fmla="*/ 0 w 77"/>
                  <a:gd name="T31" fmla="*/ 43 h 54"/>
                  <a:gd name="T32" fmla="*/ 0 w 77"/>
                  <a:gd name="T33" fmla="*/ 43 h 54"/>
                  <a:gd name="T34" fmla="*/ 17 w 77"/>
                  <a:gd name="T35" fmla="*/ 49 h 54"/>
                  <a:gd name="T36" fmla="*/ 37 w 77"/>
                  <a:gd name="T37" fmla="*/ 52 h 54"/>
                  <a:gd name="T38" fmla="*/ 54 w 77"/>
                  <a:gd name="T39" fmla="*/ 54 h 54"/>
                  <a:gd name="T40" fmla="*/ 66 w 77"/>
                  <a:gd name="T41" fmla="*/ 54 h 54"/>
                  <a:gd name="T42" fmla="*/ 66 w 77"/>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54">
                    <a:moveTo>
                      <a:pt x="66" y="54"/>
                    </a:moveTo>
                    <a:lnTo>
                      <a:pt x="66" y="54"/>
                    </a:lnTo>
                    <a:lnTo>
                      <a:pt x="72" y="52"/>
                    </a:lnTo>
                    <a:lnTo>
                      <a:pt x="73" y="50"/>
                    </a:lnTo>
                    <a:lnTo>
                      <a:pt x="75" y="47"/>
                    </a:lnTo>
                    <a:lnTo>
                      <a:pt x="77" y="40"/>
                    </a:lnTo>
                    <a:lnTo>
                      <a:pt x="77" y="24"/>
                    </a:lnTo>
                    <a:lnTo>
                      <a:pt x="77" y="0"/>
                    </a:lnTo>
                    <a:lnTo>
                      <a:pt x="77" y="0"/>
                    </a:lnTo>
                    <a:lnTo>
                      <a:pt x="56" y="3"/>
                    </a:lnTo>
                    <a:lnTo>
                      <a:pt x="33" y="8"/>
                    </a:lnTo>
                    <a:lnTo>
                      <a:pt x="16" y="17"/>
                    </a:lnTo>
                    <a:lnTo>
                      <a:pt x="9" y="21"/>
                    </a:lnTo>
                    <a:lnTo>
                      <a:pt x="3" y="26"/>
                    </a:lnTo>
                    <a:lnTo>
                      <a:pt x="3" y="26"/>
                    </a:lnTo>
                    <a:lnTo>
                      <a:pt x="0" y="43"/>
                    </a:lnTo>
                    <a:lnTo>
                      <a:pt x="0" y="43"/>
                    </a:lnTo>
                    <a:lnTo>
                      <a:pt x="17" y="49"/>
                    </a:lnTo>
                    <a:lnTo>
                      <a:pt x="37" y="52"/>
                    </a:lnTo>
                    <a:lnTo>
                      <a:pt x="54" y="54"/>
                    </a:lnTo>
                    <a:lnTo>
                      <a:pt x="66" y="54"/>
                    </a:lnTo>
                    <a:lnTo>
                      <a:pt x="66"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Freeform 37"/>
              <p:cNvSpPr>
                <a:spLocks/>
              </p:cNvSpPr>
              <p:nvPr/>
            </p:nvSpPr>
            <p:spPr bwMode="auto">
              <a:xfrm>
                <a:off x="1010" y="2812"/>
                <a:ext cx="299" cy="568"/>
              </a:xfrm>
              <a:custGeom>
                <a:avLst/>
                <a:gdLst>
                  <a:gd name="T0" fmla="*/ 296 w 597"/>
                  <a:gd name="T1" fmla="*/ 339 h 1136"/>
                  <a:gd name="T2" fmla="*/ 328 w 597"/>
                  <a:gd name="T3" fmla="*/ 457 h 1136"/>
                  <a:gd name="T4" fmla="*/ 343 w 597"/>
                  <a:gd name="T5" fmla="*/ 553 h 1136"/>
                  <a:gd name="T6" fmla="*/ 371 w 597"/>
                  <a:gd name="T7" fmla="*/ 613 h 1136"/>
                  <a:gd name="T8" fmla="*/ 382 w 597"/>
                  <a:gd name="T9" fmla="*/ 655 h 1136"/>
                  <a:gd name="T10" fmla="*/ 387 w 597"/>
                  <a:gd name="T11" fmla="*/ 753 h 1136"/>
                  <a:gd name="T12" fmla="*/ 401 w 597"/>
                  <a:gd name="T13" fmla="*/ 875 h 1136"/>
                  <a:gd name="T14" fmla="*/ 412 w 597"/>
                  <a:gd name="T15" fmla="*/ 940 h 1136"/>
                  <a:gd name="T16" fmla="*/ 406 w 597"/>
                  <a:gd name="T17" fmla="*/ 985 h 1136"/>
                  <a:gd name="T18" fmla="*/ 440 w 597"/>
                  <a:gd name="T19" fmla="*/ 1041 h 1136"/>
                  <a:gd name="T20" fmla="*/ 438 w 597"/>
                  <a:gd name="T21" fmla="*/ 1083 h 1136"/>
                  <a:gd name="T22" fmla="*/ 457 w 597"/>
                  <a:gd name="T23" fmla="*/ 1124 h 1136"/>
                  <a:gd name="T24" fmla="*/ 532 w 597"/>
                  <a:gd name="T25" fmla="*/ 1083 h 1136"/>
                  <a:gd name="T26" fmla="*/ 585 w 597"/>
                  <a:gd name="T27" fmla="*/ 1089 h 1136"/>
                  <a:gd name="T28" fmla="*/ 594 w 597"/>
                  <a:gd name="T29" fmla="*/ 1062 h 1136"/>
                  <a:gd name="T30" fmla="*/ 590 w 597"/>
                  <a:gd name="T31" fmla="*/ 1040 h 1136"/>
                  <a:gd name="T32" fmla="*/ 566 w 597"/>
                  <a:gd name="T33" fmla="*/ 1020 h 1136"/>
                  <a:gd name="T34" fmla="*/ 566 w 597"/>
                  <a:gd name="T35" fmla="*/ 996 h 1136"/>
                  <a:gd name="T36" fmla="*/ 590 w 597"/>
                  <a:gd name="T37" fmla="*/ 947 h 1136"/>
                  <a:gd name="T38" fmla="*/ 571 w 597"/>
                  <a:gd name="T39" fmla="*/ 900 h 1136"/>
                  <a:gd name="T40" fmla="*/ 562 w 597"/>
                  <a:gd name="T41" fmla="*/ 676 h 1136"/>
                  <a:gd name="T42" fmla="*/ 536 w 597"/>
                  <a:gd name="T43" fmla="*/ 649 h 1136"/>
                  <a:gd name="T44" fmla="*/ 524 w 597"/>
                  <a:gd name="T45" fmla="*/ 630 h 1136"/>
                  <a:gd name="T46" fmla="*/ 520 w 597"/>
                  <a:gd name="T47" fmla="*/ 571 h 1136"/>
                  <a:gd name="T48" fmla="*/ 532 w 597"/>
                  <a:gd name="T49" fmla="*/ 501 h 1136"/>
                  <a:gd name="T50" fmla="*/ 520 w 597"/>
                  <a:gd name="T51" fmla="*/ 341 h 1136"/>
                  <a:gd name="T52" fmla="*/ 506 w 597"/>
                  <a:gd name="T53" fmla="*/ 236 h 1136"/>
                  <a:gd name="T54" fmla="*/ 501 w 597"/>
                  <a:gd name="T55" fmla="*/ 117 h 1136"/>
                  <a:gd name="T56" fmla="*/ 462 w 597"/>
                  <a:gd name="T57" fmla="*/ 21 h 1136"/>
                  <a:gd name="T58" fmla="*/ 25 w 597"/>
                  <a:gd name="T59" fmla="*/ 224 h 1136"/>
                  <a:gd name="T60" fmla="*/ 25 w 597"/>
                  <a:gd name="T61" fmla="*/ 437 h 1136"/>
                  <a:gd name="T62" fmla="*/ 27 w 597"/>
                  <a:gd name="T63" fmla="*/ 543 h 1136"/>
                  <a:gd name="T64" fmla="*/ 32 w 597"/>
                  <a:gd name="T65" fmla="*/ 646 h 1136"/>
                  <a:gd name="T66" fmla="*/ 18 w 597"/>
                  <a:gd name="T67" fmla="*/ 648 h 1136"/>
                  <a:gd name="T68" fmla="*/ 18 w 597"/>
                  <a:gd name="T69" fmla="*/ 674 h 1136"/>
                  <a:gd name="T70" fmla="*/ 20 w 597"/>
                  <a:gd name="T71" fmla="*/ 728 h 1136"/>
                  <a:gd name="T72" fmla="*/ 23 w 597"/>
                  <a:gd name="T73" fmla="*/ 851 h 1136"/>
                  <a:gd name="T74" fmla="*/ 21 w 597"/>
                  <a:gd name="T75" fmla="*/ 917 h 1136"/>
                  <a:gd name="T76" fmla="*/ 0 w 597"/>
                  <a:gd name="T77" fmla="*/ 940 h 1136"/>
                  <a:gd name="T78" fmla="*/ 27 w 597"/>
                  <a:gd name="T79" fmla="*/ 994 h 1136"/>
                  <a:gd name="T80" fmla="*/ 13 w 597"/>
                  <a:gd name="T81" fmla="*/ 1022 h 1136"/>
                  <a:gd name="T82" fmla="*/ 14 w 597"/>
                  <a:gd name="T83" fmla="*/ 1110 h 1136"/>
                  <a:gd name="T84" fmla="*/ 62 w 597"/>
                  <a:gd name="T85" fmla="*/ 1111 h 1136"/>
                  <a:gd name="T86" fmla="*/ 95 w 597"/>
                  <a:gd name="T87" fmla="*/ 1117 h 1136"/>
                  <a:gd name="T88" fmla="*/ 123 w 597"/>
                  <a:gd name="T89" fmla="*/ 1136 h 1136"/>
                  <a:gd name="T90" fmla="*/ 140 w 597"/>
                  <a:gd name="T91" fmla="*/ 1108 h 1136"/>
                  <a:gd name="T92" fmla="*/ 147 w 597"/>
                  <a:gd name="T93" fmla="*/ 1057 h 1136"/>
                  <a:gd name="T94" fmla="*/ 172 w 597"/>
                  <a:gd name="T95" fmla="*/ 1001 h 1136"/>
                  <a:gd name="T96" fmla="*/ 165 w 597"/>
                  <a:gd name="T97" fmla="*/ 971 h 1136"/>
                  <a:gd name="T98" fmla="*/ 175 w 597"/>
                  <a:gd name="T99" fmla="*/ 924 h 1136"/>
                  <a:gd name="T100" fmla="*/ 193 w 597"/>
                  <a:gd name="T101" fmla="*/ 800 h 1136"/>
                  <a:gd name="T102" fmla="*/ 191 w 597"/>
                  <a:gd name="T103" fmla="*/ 676 h 1136"/>
                  <a:gd name="T104" fmla="*/ 191 w 597"/>
                  <a:gd name="T105" fmla="*/ 604 h 1136"/>
                  <a:gd name="T106" fmla="*/ 207 w 597"/>
                  <a:gd name="T107" fmla="*/ 459 h 1136"/>
                  <a:gd name="T108" fmla="*/ 228 w 597"/>
                  <a:gd name="T109" fmla="*/ 306 h 1136"/>
                  <a:gd name="T110" fmla="*/ 249 w 597"/>
                  <a:gd name="T111" fmla="*/ 245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97" h="1136">
                    <a:moveTo>
                      <a:pt x="279" y="220"/>
                    </a:moveTo>
                    <a:lnTo>
                      <a:pt x="279" y="220"/>
                    </a:lnTo>
                    <a:lnTo>
                      <a:pt x="284" y="234"/>
                    </a:lnTo>
                    <a:lnTo>
                      <a:pt x="286" y="252"/>
                    </a:lnTo>
                    <a:lnTo>
                      <a:pt x="291" y="296"/>
                    </a:lnTo>
                    <a:lnTo>
                      <a:pt x="296" y="339"/>
                    </a:lnTo>
                    <a:lnTo>
                      <a:pt x="300" y="359"/>
                    </a:lnTo>
                    <a:lnTo>
                      <a:pt x="301" y="374"/>
                    </a:lnTo>
                    <a:lnTo>
                      <a:pt x="301" y="374"/>
                    </a:lnTo>
                    <a:lnTo>
                      <a:pt x="308" y="397"/>
                    </a:lnTo>
                    <a:lnTo>
                      <a:pt x="315" y="418"/>
                    </a:lnTo>
                    <a:lnTo>
                      <a:pt x="328" y="457"/>
                    </a:lnTo>
                    <a:lnTo>
                      <a:pt x="333" y="474"/>
                    </a:lnTo>
                    <a:lnTo>
                      <a:pt x="338" y="492"/>
                    </a:lnTo>
                    <a:lnTo>
                      <a:pt x="342" y="509"/>
                    </a:lnTo>
                    <a:lnTo>
                      <a:pt x="342" y="527"/>
                    </a:lnTo>
                    <a:lnTo>
                      <a:pt x="342" y="527"/>
                    </a:lnTo>
                    <a:lnTo>
                      <a:pt x="343" y="553"/>
                    </a:lnTo>
                    <a:lnTo>
                      <a:pt x="347" y="572"/>
                    </a:lnTo>
                    <a:lnTo>
                      <a:pt x="350" y="586"/>
                    </a:lnTo>
                    <a:lnTo>
                      <a:pt x="356" y="597"/>
                    </a:lnTo>
                    <a:lnTo>
                      <a:pt x="361" y="604"/>
                    </a:lnTo>
                    <a:lnTo>
                      <a:pt x="366" y="609"/>
                    </a:lnTo>
                    <a:lnTo>
                      <a:pt x="371" y="613"/>
                    </a:lnTo>
                    <a:lnTo>
                      <a:pt x="375" y="618"/>
                    </a:lnTo>
                    <a:lnTo>
                      <a:pt x="375" y="618"/>
                    </a:lnTo>
                    <a:lnTo>
                      <a:pt x="380" y="627"/>
                    </a:lnTo>
                    <a:lnTo>
                      <a:pt x="384" y="632"/>
                    </a:lnTo>
                    <a:lnTo>
                      <a:pt x="384" y="641"/>
                    </a:lnTo>
                    <a:lnTo>
                      <a:pt x="382" y="655"/>
                    </a:lnTo>
                    <a:lnTo>
                      <a:pt x="382" y="655"/>
                    </a:lnTo>
                    <a:lnTo>
                      <a:pt x="380" y="676"/>
                    </a:lnTo>
                    <a:lnTo>
                      <a:pt x="382" y="700"/>
                    </a:lnTo>
                    <a:lnTo>
                      <a:pt x="384" y="726"/>
                    </a:lnTo>
                    <a:lnTo>
                      <a:pt x="387" y="753"/>
                    </a:lnTo>
                    <a:lnTo>
                      <a:pt x="387" y="753"/>
                    </a:lnTo>
                    <a:lnTo>
                      <a:pt x="389" y="781"/>
                    </a:lnTo>
                    <a:lnTo>
                      <a:pt x="391" y="812"/>
                    </a:lnTo>
                    <a:lnTo>
                      <a:pt x="394" y="845"/>
                    </a:lnTo>
                    <a:lnTo>
                      <a:pt x="398" y="861"/>
                    </a:lnTo>
                    <a:lnTo>
                      <a:pt x="401" y="875"/>
                    </a:lnTo>
                    <a:lnTo>
                      <a:pt x="401" y="875"/>
                    </a:lnTo>
                    <a:lnTo>
                      <a:pt x="413" y="910"/>
                    </a:lnTo>
                    <a:lnTo>
                      <a:pt x="415" y="919"/>
                    </a:lnTo>
                    <a:lnTo>
                      <a:pt x="413" y="929"/>
                    </a:lnTo>
                    <a:lnTo>
                      <a:pt x="413" y="929"/>
                    </a:lnTo>
                    <a:lnTo>
                      <a:pt x="413" y="936"/>
                    </a:lnTo>
                    <a:lnTo>
                      <a:pt x="412" y="940"/>
                    </a:lnTo>
                    <a:lnTo>
                      <a:pt x="406" y="947"/>
                    </a:lnTo>
                    <a:lnTo>
                      <a:pt x="405" y="956"/>
                    </a:lnTo>
                    <a:lnTo>
                      <a:pt x="403" y="963"/>
                    </a:lnTo>
                    <a:lnTo>
                      <a:pt x="405" y="970"/>
                    </a:lnTo>
                    <a:lnTo>
                      <a:pt x="405" y="970"/>
                    </a:lnTo>
                    <a:lnTo>
                      <a:pt x="406" y="985"/>
                    </a:lnTo>
                    <a:lnTo>
                      <a:pt x="410" y="996"/>
                    </a:lnTo>
                    <a:lnTo>
                      <a:pt x="417" y="1008"/>
                    </a:lnTo>
                    <a:lnTo>
                      <a:pt x="429" y="1024"/>
                    </a:lnTo>
                    <a:lnTo>
                      <a:pt x="429" y="1024"/>
                    </a:lnTo>
                    <a:lnTo>
                      <a:pt x="434" y="1034"/>
                    </a:lnTo>
                    <a:lnTo>
                      <a:pt x="440" y="1041"/>
                    </a:lnTo>
                    <a:lnTo>
                      <a:pt x="441" y="1050"/>
                    </a:lnTo>
                    <a:lnTo>
                      <a:pt x="441" y="1055"/>
                    </a:lnTo>
                    <a:lnTo>
                      <a:pt x="441" y="1066"/>
                    </a:lnTo>
                    <a:lnTo>
                      <a:pt x="438" y="1073"/>
                    </a:lnTo>
                    <a:lnTo>
                      <a:pt x="438" y="1073"/>
                    </a:lnTo>
                    <a:lnTo>
                      <a:pt x="438" y="1083"/>
                    </a:lnTo>
                    <a:lnTo>
                      <a:pt x="440" y="1094"/>
                    </a:lnTo>
                    <a:lnTo>
                      <a:pt x="445" y="1113"/>
                    </a:lnTo>
                    <a:lnTo>
                      <a:pt x="445" y="1113"/>
                    </a:lnTo>
                    <a:lnTo>
                      <a:pt x="448" y="1118"/>
                    </a:lnTo>
                    <a:lnTo>
                      <a:pt x="452" y="1122"/>
                    </a:lnTo>
                    <a:lnTo>
                      <a:pt x="457" y="1124"/>
                    </a:lnTo>
                    <a:lnTo>
                      <a:pt x="462" y="1124"/>
                    </a:lnTo>
                    <a:lnTo>
                      <a:pt x="462" y="1124"/>
                    </a:lnTo>
                    <a:lnTo>
                      <a:pt x="476" y="1118"/>
                    </a:lnTo>
                    <a:lnTo>
                      <a:pt x="499" y="1104"/>
                    </a:lnTo>
                    <a:lnTo>
                      <a:pt x="532" y="1083"/>
                    </a:lnTo>
                    <a:lnTo>
                      <a:pt x="532" y="1083"/>
                    </a:lnTo>
                    <a:lnTo>
                      <a:pt x="536" y="1085"/>
                    </a:lnTo>
                    <a:lnTo>
                      <a:pt x="548" y="1087"/>
                    </a:lnTo>
                    <a:lnTo>
                      <a:pt x="548" y="1087"/>
                    </a:lnTo>
                    <a:lnTo>
                      <a:pt x="567" y="1089"/>
                    </a:lnTo>
                    <a:lnTo>
                      <a:pt x="585" y="1089"/>
                    </a:lnTo>
                    <a:lnTo>
                      <a:pt x="585" y="1089"/>
                    </a:lnTo>
                    <a:lnTo>
                      <a:pt x="587" y="1089"/>
                    </a:lnTo>
                    <a:lnTo>
                      <a:pt x="590" y="1085"/>
                    </a:lnTo>
                    <a:lnTo>
                      <a:pt x="595" y="1076"/>
                    </a:lnTo>
                    <a:lnTo>
                      <a:pt x="597" y="1068"/>
                    </a:lnTo>
                    <a:lnTo>
                      <a:pt x="597" y="1064"/>
                    </a:lnTo>
                    <a:lnTo>
                      <a:pt x="594" y="1062"/>
                    </a:lnTo>
                    <a:lnTo>
                      <a:pt x="594" y="1062"/>
                    </a:lnTo>
                    <a:lnTo>
                      <a:pt x="592" y="1062"/>
                    </a:lnTo>
                    <a:lnTo>
                      <a:pt x="590" y="1061"/>
                    </a:lnTo>
                    <a:lnTo>
                      <a:pt x="590" y="1054"/>
                    </a:lnTo>
                    <a:lnTo>
                      <a:pt x="592" y="1045"/>
                    </a:lnTo>
                    <a:lnTo>
                      <a:pt x="590" y="1040"/>
                    </a:lnTo>
                    <a:lnTo>
                      <a:pt x="588" y="1033"/>
                    </a:lnTo>
                    <a:lnTo>
                      <a:pt x="588" y="1033"/>
                    </a:lnTo>
                    <a:lnTo>
                      <a:pt x="587" y="1027"/>
                    </a:lnTo>
                    <a:lnTo>
                      <a:pt x="581" y="1026"/>
                    </a:lnTo>
                    <a:lnTo>
                      <a:pt x="571" y="1022"/>
                    </a:lnTo>
                    <a:lnTo>
                      <a:pt x="566" y="1020"/>
                    </a:lnTo>
                    <a:lnTo>
                      <a:pt x="560" y="1019"/>
                    </a:lnTo>
                    <a:lnTo>
                      <a:pt x="559" y="1015"/>
                    </a:lnTo>
                    <a:lnTo>
                      <a:pt x="559" y="1010"/>
                    </a:lnTo>
                    <a:lnTo>
                      <a:pt x="559" y="1010"/>
                    </a:lnTo>
                    <a:lnTo>
                      <a:pt x="560" y="1003"/>
                    </a:lnTo>
                    <a:lnTo>
                      <a:pt x="566" y="996"/>
                    </a:lnTo>
                    <a:lnTo>
                      <a:pt x="580" y="978"/>
                    </a:lnTo>
                    <a:lnTo>
                      <a:pt x="585" y="971"/>
                    </a:lnTo>
                    <a:lnTo>
                      <a:pt x="590" y="963"/>
                    </a:lnTo>
                    <a:lnTo>
                      <a:pt x="592" y="954"/>
                    </a:lnTo>
                    <a:lnTo>
                      <a:pt x="590" y="947"/>
                    </a:lnTo>
                    <a:lnTo>
                      <a:pt x="590" y="947"/>
                    </a:lnTo>
                    <a:lnTo>
                      <a:pt x="583" y="935"/>
                    </a:lnTo>
                    <a:lnTo>
                      <a:pt x="578" y="924"/>
                    </a:lnTo>
                    <a:lnTo>
                      <a:pt x="573" y="914"/>
                    </a:lnTo>
                    <a:lnTo>
                      <a:pt x="571" y="908"/>
                    </a:lnTo>
                    <a:lnTo>
                      <a:pt x="571" y="900"/>
                    </a:lnTo>
                    <a:lnTo>
                      <a:pt x="571" y="900"/>
                    </a:lnTo>
                    <a:lnTo>
                      <a:pt x="571" y="872"/>
                    </a:lnTo>
                    <a:lnTo>
                      <a:pt x="569" y="826"/>
                    </a:lnTo>
                    <a:lnTo>
                      <a:pt x="566" y="716"/>
                    </a:lnTo>
                    <a:lnTo>
                      <a:pt x="566" y="716"/>
                    </a:lnTo>
                    <a:lnTo>
                      <a:pt x="564" y="693"/>
                    </a:lnTo>
                    <a:lnTo>
                      <a:pt x="562" y="676"/>
                    </a:lnTo>
                    <a:lnTo>
                      <a:pt x="557" y="663"/>
                    </a:lnTo>
                    <a:lnTo>
                      <a:pt x="553" y="655"/>
                    </a:lnTo>
                    <a:lnTo>
                      <a:pt x="548" y="651"/>
                    </a:lnTo>
                    <a:lnTo>
                      <a:pt x="543" y="648"/>
                    </a:lnTo>
                    <a:lnTo>
                      <a:pt x="539" y="648"/>
                    </a:lnTo>
                    <a:lnTo>
                      <a:pt x="536" y="649"/>
                    </a:lnTo>
                    <a:lnTo>
                      <a:pt x="536" y="649"/>
                    </a:lnTo>
                    <a:lnTo>
                      <a:pt x="534" y="649"/>
                    </a:lnTo>
                    <a:lnTo>
                      <a:pt x="532" y="648"/>
                    </a:lnTo>
                    <a:lnTo>
                      <a:pt x="529" y="646"/>
                    </a:lnTo>
                    <a:lnTo>
                      <a:pt x="527" y="642"/>
                    </a:lnTo>
                    <a:lnTo>
                      <a:pt x="524" y="630"/>
                    </a:lnTo>
                    <a:lnTo>
                      <a:pt x="524" y="614"/>
                    </a:lnTo>
                    <a:lnTo>
                      <a:pt x="524" y="614"/>
                    </a:lnTo>
                    <a:lnTo>
                      <a:pt x="525" y="586"/>
                    </a:lnTo>
                    <a:lnTo>
                      <a:pt x="524" y="578"/>
                    </a:lnTo>
                    <a:lnTo>
                      <a:pt x="520" y="571"/>
                    </a:lnTo>
                    <a:lnTo>
                      <a:pt x="520" y="571"/>
                    </a:lnTo>
                    <a:lnTo>
                      <a:pt x="518" y="565"/>
                    </a:lnTo>
                    <a:lnTo>
                      <a:pt x="518" y="558"/>
                    </a:lnTo>
                    <a:lnTo>
                      <a:pt x="524" y="537"/>
                    </a:lnTo>
                    <a:lnTo>
                      <a:pt x="531" y="516"/>
                    </a:lnTo>
                    <a:lnTo>
                      <a:pt x="532" y="508"/>
                    </a:lnTo>
                    <a:lnTo>
                      <a:pt x="532" y="501"/>
                    </a:lnTo>
                    <a:lnTo>
                      <a:pt x="532" y="501"/>
                    </a:lnTo>
                    <a:lnTo>
                      <a:pt x="531" y="480"/>
                    </a:lnTo>
                    <a:lnTo>
                      <a:pt x="527" y="443"/>
                    </a:lnTo>
                    <a:lnTo>
                      <a:pt x="522" y="395"/>
                    </a:lnTo>
                    <a:lnTo>
                      <a:pt x="520" y="369"/>
                    </a:lnTo>
                    <a:lnTo>
                      <a:pt x="520" y="341"/>
                    </a:lnTo>
                    <a:lnTo>
                      <a:pt x="520" y="341"/>
                    </a:lnTo>
                    <a:lnTo>
                      <a:pt x="518" y="317"/>
                    </a:lnTo>
                    <a:lnTo>
                      <a:pt x="517" y="297"/>
                    </a:lnTo>
                    <a:lnTo>
                      <a:pt x="511" y="269"/>
                    </a:lnTo>
                    <a:lnTo>
                      <a:pt x="506" y="247"/>
                    </a:lnTo>
                    <a:lnTo>
                      <a:pt x="506" y="236"/>
                    </a:lnTo>
                    <a:lnTo>
                      <a:pt x="506" y="220"/>
                    </a:lnTo>
                    <a:lnTo>
                      <a:pt x="506" y="220"/>
                    </a:lnTo>
                    <a:lnTo>
                      <a:pt x="508" y="189"/>
                    </a:lnTo>
                    <a:lnTo>
                      <a:pt x="506" y="154"/>
                    </a:lnTo>
                    <a:lnTo>
                      <a:pt x="504" y="135"/>
                    </a:lnTo>
                    <a:lnTo>
                      <a:pt x="501" y="117"/>
                    </a:lnTo>
                    <a:lnTo>
                      <a:pt x="497" y="98"/>
                    </a:lnTo>
                    <a:lnTo>
                      <a:pt x="492" y="79"/>
                    </a:lnTo>
                    <a:lnTo>
                      <a:pt x="492" y="79"/>
                    </a:lnTo>
                    <a:lnTo>
                      <a:pt x="485" y="61"/>
                    </a:lnTo>
                    <a:lnTo>
                      <a:pt x="478" y="45"/>
                    </a:lnTo>
                    <a:lnTo>
                      <a:pt x="462" y="21"/>
                    </a:lnTo>
                    <a:lnTo>
                      <a:pt x="452" y="5"/>
                    </a:lnTo>
                    <a:lnTo>
                      <a:pt x="447" y="0"/>
                    </a:lnTo>
                    <a:lnTo>
                      <a:pt x="21" y="28"/>
                    </a:lnTo>
                    <a:lnTo>
                      <a:pt x="21" y="28"/>
                    </a:lnTo>
                    <a:lnTo>
                      <a:pt x="23" y="114"/>
                    </a:lnTo>
                    <a:lnTo>
                      <a:pt x="25" y="224"/>
                    </a:lnTo>
                    <a:lnTo>
                      <a:pt x="25" y="224"/>
                    </a:lnTo>
                    <a:lnTo>
                      <a:pt x="27" y="247"/>
                    </a:lnTo>
                    <a:lnTo>
                      <a:pt x="25" y="269"/>
                    </a:lnTo>
                    <a:lnTo>
                      <a:pt x="25" y="339"/>
                    </a:lnTo>
                    <a:lnTo>
                      <a:pt x="25" y="339"/>
                    </a:lnTo>
                    <a:lnTo>
                      <a:pt x="25" y="437"/>
                    </a:lnTo>
                    <a:lnTo>
                      <a:pt x="25" y="476"/>
                    </a:lnTo>
                    <a:lnTo>
                      <a:pt x="25" y="502"/>
                    </a:lnTo>
                    <a:lnTo>
                      <a:pt x="25" y="502"/>
                    </a:lnTo>
                    <a:lnTo>
                      <a:pt x="23" y="511"/>
                    </a:lnTo>
                    <a:lnTo>
                      <a:pt x="25" y="522"/>
                    </a:lnTo>
                    <a:lnTo>
                      <a:pt x="27" y="543"/>
                    </a:lnTo>
                    <a:lnTo>
                      <a:pt x="30" y="567"/>
                    </a:lnTo>
                    <a:lnTo>
                      <a:pt x="34" y="593"/>
                    </a:lnTo>
                    <a:lnTo>
                      <a:pt x="34" y="593"/>
                    </a:lnTo>
                    <a:lnTo>
                      <a:pt x="34" y="618"/>
                    </a:lnTo>
                    <a:lnTo>
                      <a:pt x="34" y="637"/>
                    </a:lnTo>
                    <a:lnTo>
                      <a:pt x="32" y="646"/>
                    </a:lnTo>
                    <a:lnTo>
                      <a:pt x="30" y="648"/>
                    </a:lnTo>
                    <a:lnTo>
                      <a:pt x="27" y="646"/>
                    </a:lnTo>
                    <a:lnTo>
                      <a:pt x="27" y="646"/>
                    </a:lnTo>
                    <a:lnTo>
                      <a:pt x="25" y="644"/>
                    </a:lnTo>
                    <a:lnTo>
                      <a:pt x="21" y="646"/>
                    </a:lnTo>
                    <a:lnTo>
                      <a:pt x="18" y="648"/>
                    </a:lnTo>
                    <a:lnTo>
                      <a:pt x="16" y="651"/>
                    </a:lnTo>
                    <a:lnTo>
                      <a:pt x="14" y="656"/>
                    </a:lnTo>
                    <a:lnTo>
                      <a:pt x="14" y="662"/>
                    </a:lnTo>
                    <a:lnTo>
                      <a:pt x="16" y="669"/>
                    </a:lnTo>
                    <a:lnTo>
                      <a:pt x="18" y="674"/>
                    </a:lnTo>
                    <a:lnTo>
                      <a:pt x="18" y="674"/>
                    </a:lnTo>
                    <a:lnTo>
                      <a:pt x="23" y="683"/>
                    </a:lnTo>
                    <a:lnTo>
                      <a:pt x="23" y="691"/>
                    </a:lnTo>
                    <a:lnTo>
                      <a:pt x="21" y="700"/>
                    </a:lnTo>
                    <a:lnTo>
                      <a:pt x="21" y="712"/>
                    </a:lnTo>
                    <a:lnTo>
                      <a:pt x="21" y="712"/>
                    </a:lnTo>
                    <a:lnTo>
                      <a:pt x="20" y="728"/>
                    </a:lnTo>
                    <a:lnTo>
                      <a:pt x="18" y="744"/>
                    </a:lnTo>
                    <a:lnTo>
                      <a:pt x="16" y="767"/>
                    </a:lnTo>
                    <a:lnTo>
                      <a:pt x="16" y="796"/>
                    </a:lnTo>
                    <a:lnTo>
                      <a:pt x="16" y="796"/>
                    </a:lnTo>
                    <a:lnTo>
                      <a:pt x="20" y="826"/>
                    </a:lnTo>
                    <a:lnTo>
                      <a:pt x="23" y="851"/>
                    </a:lnTo>
                    <a:lnTo>
                      <a:pt x="28" y="873"/>
                    </a:lnTo>
                    <a:lnTo>
                      <a:pt x="30" y="898"/>
                    </a:lnTo>
                    <a:lnTo>
                      <a:pt x="30" y="898"/>
                    </a:lnTo>
                    <a:lnTo>
                      <a:pt x="30" y="907"/>
                    </a:lnTo>
                    <a:lnTo>
                      <a:pt x="27" y="914"/>
                    </a:lnTo>
                    <a:lnTo>
                      <a:pt x="21" y="917"/>
                    </a:lnTo>
                    <a:lnTo>
                      <a:pt x="16" y="919"/>
                    </a:lnTo>
                    <a:lnTo>
                      <a:pt x="11" y="922"/>
                    </a:lnTo>
                    <a:lnTo>
                      <a:pt x="6" y="924"/>
                    </a:lnTo>
                    <a:lnTo>
                      <a:pt x="2" y="931"/>
                    </a:lnTo>
                    <a:lnTo>
                      <a:pt x="0" y="940"/>
                    </a:lnTo>
                    <a:lnTo>
                      <a:pt x="0" y="940"/>
                    </a:lnTo>
                    <a:lnTo>
                      <a:pt x="2" y="950"/>
                    </a:lnTo>
                    <a:lnTo>
                      <a:pt x="6" y="959"/>
                    </a:lnTo>
                    <a:lnTo>
                      <a:pt x="9" y="968"/>
                    </a:lnTo>
                    <a:lnTo>
                      <a:pt x="14" y="975"/>
                    </a:lnTo>
                    <a:lnTo>
                      <a:pt x="23" y="989"/>
                    </a:lnTo>
                    <a:lnTo>
                      <a:pt x="27" y="994"/>
                    </a:lnTo>
                    <a:lnTo>
                      <a:pt x="27" y="999"/>
                    </a:lnTo>
                    <a:lnTo>
                      <a:pt x="27" y="999"/>
                    </a:lnTo>
                    <a:lnTo>
                      <a:pt x="27" y="1003"/>
                    </a:lnTo>
                    <a:lnTo>
                      <a:pt x="23" y="1008"/>
                    </a:lnTo>
                    <a:lnTo>
                      <a:pt x="16" y="1017"/>
                    </a:lnTo>
                    <a:lnTo>
                      <a:pt x="13" y="1022"/>
                    </a:lnTo>
                    <a:lnTo>
                      <a:pt x="11" y="1027"/>
                    </a:lnTo>
                    <a:lnTo>
                      <a:pt x="9" y="1036"/>
                    </a:lnTo>
                    <a:lnTo>
                      <a:pt x="9" y="1045"/>
                    </a:lnTo>
                    <a:lnTo>
                      <a:pt x="9" y="1045"/>
                    </a:lnTo>
                    <a:lnTo>
                      <a:pt x="13" y="1085"/>
                    </a:lnTo>
                    <a:lnTo>
                      <a:pt x="14" y="1110"/>
                    </a:lnTo>
                    <a:lnTo>
                      <a:pt x="14" y="1110"/>
                    </a:lnTo>
                    <a:lnTo>
                      <a:pt x="16" y="1111"/>
                    </a:lnTo>
                    <a:lnTo>
                      <a:pt x="20" y="1113"/>
                    </a:lnTo>
                    <a:lnTo>
                      <a:pt x="34" y="1113"/>
                    </a:lnTo>
                    <a:lnTo>
                      <a:pt x="48" y="1113"/>
                    </a:lnTo>
                    <a:lnTo>
                      <a:pt x="62" y="1111"/>
                    </a:lnTo>
                    <a:lnTo>
                      <a:pt x="62" y="1111"/>
                    </a:lnTo>
                    <a:lnTo>
                      <a:pt x="72" y="1110"/>
                    </a:lnTo>
                    <a:lnTo>
                      <a:pt x="81" y="1110"/>
                    </a:lnTo>
                    <a:lnTo>
                      <a:pt x="90" y="1111"/>
                    </a:lnTo>
                    <a:lnTo>
                      <a:pt x="93" y="1113"/>
                    </a:lnTo>
                    <a:lnTo>
                      <a:pt x="95" y="1117"/>
                    </a:lnTo>
                    <a:lnTo>
                      <a:pt x="95" y="1117"/>
                    </a:lnTo>
                    <a:lnTo>
                      <a:pt x="100" y="1124"/>
                    </a:lnTo>
                    <a:lnTo>
                      <a:pt x="109" y="1132"/>
                    </a:lnTo>
                    <a:lnTo>
                      <a:pt x="114" y="1134"/>
                    </a:lnTo>
                    <a:lnTo>
                      <a:pt x="118" y="1136"/>
                    </a:lnTo>
                    <a:lnTo>
                      <a:pt x="123" y="1136"/>
                    </a:lnTo>
                    <a:lnTo>
                      <a:pt x="130" y="1134"/>
                    </a:lnTo>
                    <a:lnTo>
                      <a:pt x="130" y="1134"/>
                    </a:lnTo>
                    <a:lnTo>
                      <a:pt x="133" y="1129"/>
                    </a:lnTo>
                    <a:lnTo>
                      <a:pt x="137" y="1124"/>
                    </a:lnTo>
                    <a:lnTo>
                      <a:pt x="139" y="1117"/>
                    </a:lnTo>
                    <a:lnTo>
                      <a:pt x="140" y="1108"/>
                    </a:lnTo>
                    <a:lnTo>
                      <a:pt x="139" y="1090"/>
                    </a:lnTo>
                    <a:lnTo>
                      <a:pt x="139" y="1073"/>
                    </a:lnTo>
                    <a:lnTo>
                      <a:pt x="139" y="1073"/>
                    </a:lnTo>
                    <a:lnTo>
                      <a:pt x="139" y="1068"/>
                    </a:lnTo>
                    <a:lnTo>
                      <a:pt x="140" y="1062"/>
                    </a:lnTo>
                    <a:lnTo>
                      <a:pt x="147" y="1057"/>
                    </a:lnTo>
                    <a:lnTo>
                      <a:pt x="151" y="1054"/>
                    </a:lnTo>
                    <a:lnTo>
                      <a:pt x="156" y="1050"/>
                    </a:lnTo>
                    <a:lnTo>
                      <a:pt x="160" y="1045"/>
                    </a:lnTo>
                    <a:lnTo>
                      <a:pt x="161" y="1036"/>
                    </a:lnTo>
                    <a:lnTo>
                      <a:pt x="161" y="1036"/>
                    </a:lnTo>
                    <a:lnTo>
                      <a:pt x="172" y="1001"/>
                    </a:lnTo>
                    <a:lnTo>
                      <a:pt x="172" y="994"/>
                    </a:lnTo>
                    <a:lnTo>
                      <a:pt x="172" y="987"/>
                    </a:lnTo>
                    <a:lnTo>
                      <a:pt x="170" y="982"/>
                    </a:lnTo>
                    <a:lnTo>
                      <a:pt x="168" y="977"/>
                    </a:lnTo>
                    <a:lnTo>
                      <a:pt x="168" y="977"/>
                    </a:lnTo>
                    <a:lnTo>
                      <a:pt x="165" y="971"/>
                    </a:lnTo>
                    <a:lnTo>
                      <a:pt x="163" y="966"/>
                    </a:lnTo>
                    <a:lnTo>
                      <a:pt x="163" y="963"/>
                    </a:lnTo>
                    <a:lnTo>
                      <a:pt x="165" y="957"/>
                    </a:lnTo>
                    <a:lnTo>
                      <a:pt x="168" y="945"/>
                    </a:lnTo>
                    <a:lnTo>
                      <a:pt x="175" y="924"/>
                    </a:lnTo>
                    <a:lnTo>
                      <a:pt x="175" y="924"/>
                    </a:lnTo>
                    <a:lnTo>
                      <a:pt x="182" y="898"/>
                    </a:lnTo>
                    <a:lnTo>
                      <a:pt x="189" y="868"/>
                    </a:lnTo>
                    <a:lnTo>
                      <a:pt x="193" y="835"/>
                    </a:lnTo>
                    <a:lnTo>
                      <a:pt x="195" y="817"/>
                    </a:lnTo>
                    <a:lnTo>
                      <a:pt x="193" y="800"/>
                    </a:lnTo>
                    <a:lnTo>
                      <a:pt x="193" y="800"/>
                    </a:lnTo>
                    <a:lnTo>
                      <a:pt x="193" y="763"/>
                    </a:lnTo>
                    <a:lnTo>
                      <a:pt x="193" y="725"/>
                    </a:lnTo>
                    <a:lnTo>
                      <a:pt x="193" y="693"/>
                    </a:lnTo>
                    <a:lnTo>
                      <a:pt x="193" y="683"/>
                    </a:lnTo>
                    <a:lnTo>
                      <a:pt x="191" y="676"/>
                    </a:lnTo>
                    <a:lnTo>
                      <a:pt x="191" y="676"/>
                    </a:lnTo>
                    <a:lnTo>
                      <a:pt x="188" y="665"/>
                    </a:lnTo>
                    <a:lnTo>
                      <a:pt x="186" y="646"/>
                    </a:lnTo>
                    <a:lnTo>
                      <a:pt x="186" y="627"/>
                    </a:lnTo>
                    <a:lnTo>
                      <a:pt x="188" y="614"/>
                    </a:lnTo>
                    <a:lnTo>
                      <a:pt x="191" y="604"/>
                    </a:lnTo>
                    <a:lnTo>
                      <a:pt x="191" y="604"/>
                    </a:lnTo>
                    <a:lnTo>
                      <a:pt x="195" y="592"/>
                    </a:lnTo>
                    <a:lnTo>
                      <a:pt x="198" y="576"/>
                    </a:lnTo>
                    <a:lnTo>
                      <a:pt x="203" y="537"/>
                    </a:lnTo>
                    <a:lnTo>
                      <a:pt x="207" y="495"/>
                    </a:lnTo>
                    <a:lnTo>
                      <a:pt x="207" y="459"/>
                    </a:lnTo>
                    <a:lnTo>
                      <a:pt x="207" y="459"/>
                    </a:lnTo>
                    <a:lnTo>
                      <a:pt x="209" y="427"/>
                    </a:lnTo>
                    <a:lnTo>
                      <a:pt x="212" y="397"/>
                    </a:lnTo>
                    <a:lnTo>
                      <a:pt x="219" y="345"/>
                    </a:lnTo>
                    <a:lnTo>
                      <a:pt x="219" y="345"/>
                    </a:lnTo>
                    <a:lnTo>
                      <a:pt x="224" y="325"/>
                    </a:lnTo>
                    <a:lnTo>
                      <a:pt x="228" y="306"/>
                    </a:lnTo>
                    <a:lnTo>
                      <a:pt x="233" y="290"/>
                    </a:lnTo>
                    <a:lnTo>
                      <a:pt x="235" y="273"/>
                    </a:lnTo>
                    <a:lnTo>
                      <a:pt x="235" y="273"/>
                    </a:lnTo>
                    <a:lnTo>
                      <a:pt x="237" y="262"/>
                    </a:lnTo>
                    <a:lnTo>
                      <a:pt x="242" y="254"/>
                    </a:lnTo>
                    <a:lnTo>
                      <a:pt x="249" y="245"/>
                    </a:lnTo>
                    <a:lnTo>
                      <a:pt x="256" y="236"/>
                    </a:lnTo>
                    <a:lnTo>
                      <a:pt x="272" y="224"/>
                    </a:lnTo>
                    <a:lnTo>
                      <a:pt x="279" y="220"/>
                    </a:lnTo>
                    <a:lnTo>
                      <a:pt x="279" y="22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Freeform 38"/>
              <p:cNvSpPr>
                <a:spLocks/>
              </p:cNvSpPr>
              <p:nvPr/>
            </p:nvSpPr>
            <p:spPr bwMode="auto">
              <a:xfrm>
                <a:off x="1089" y="2346"/>
                <a:ext cx="85" cy="130"/>
              </a:xfrm>
              <a:custGeom>
                <a:avLst/>
                <a:gdLst>
                  <a:gd name="T0" fmla="*/ 168 w 170"/>
                  <a:gd name="T1" fmla="*/ 40 h 261"/>
                  <a:gd name="T2" fmla="*/ 168 w 170"/>
                  <a:gd name="T3" fmla="*/ 40 h 261"/>
                  <a:gd name="T4" fmla="*/ 166 w 170"/>
                  <a:gd name="T5" fmla="*/ 82 h 261"/>
                  <a:gd name="T6" fmla="*/ 166 w 170"/>
                  <a:gd name="T7" fmla="*/ 110 h 261"/>
                  <a:gd name="T8" fmla="*/ 166 w 170"/>
                  <a:gd name="T9" fmla="*/ 140 h 261"/>
                  <a:gd name="T10" fmla="*/ 166 w 170"/>
                  <a:gd name="T11" fmla="*/ 140 h 261"/>
                  <a:gd name="T12" fmla="*/ 168 w 170"/>
                  <a:gd name="T13" fmla="*/ 159 h 261"/>
                  <a:gd name="T14" fmla="*/ 170 w 170"/>
                  <a:gd name="T15" fmla="*/ 192 h 261"/>
                  <a:gd name="T16" fmla="*/ 168 w 170"/>
                  <a:gd name="T17" fmla="*/ 210 h 261"/>
                  <a:gd name="T18" fmla="*/ 164 w 170"/>
                  <a:gd name="T19" fmla="*/ 226 h 261"/>
                  <a:gd name="T20" fmla="*/ 157 w 170"/>
                  <a:gd name="T21" fmla="*/ 240 h 261"/>
                  <a:gd name="T22" fmla="*/ 154 w 170"/>
                  <a:gd name="T23" fmla="*/ 247 h 261"/>
                  <a:gd name="T24" fmla="*/ 149 w 170"/>
                  <a:gd name="T25" fmla="*/ 252 h 261"/>
                  <a:gd name="T26" fmla="*/ 149 w 170"/>
                  <a:gd name="T27" fmla="*/ 252 h 261"/>
                  <a:gd name="T28" fmla="*/ 142 w 170"/>
                  <a:gd name="T29" fmla="*/ 255 h 261"/>
                  <a:gd name="T30" fmla="*/ 133 w 170"/>
                  <a:gd name="T31" fmla="*/ 259 h 261"/>
                  <a:gd name="T32" fmla="*/ 122 w 170"/>
                  <a:gd name="T33" fmla="*/ 261 h 261"/>
                  <a:gd name="T34" fmla="*/ 112 w 170"/>
                  <a:gd name="T35" fmla="*/ 261 h 261"/>
                  <a:gd name="T36" fmla="*/ 89 w 170"/>
                  <a:gd name="T37" fmla="*/ 261 h 261"/>
                  <a:gd name="T38" fmla="*/ 65 w 170"/>
                  <a:gd name="T39" fmla="*/ 259 h 261"/>
                  <a:gd name="T40" fmla="*/ 21 w 170"/>
                  <a:gd name="T41" fmla="*/ 252 h 261"/>
                  <a:gd name="T42" fmla="*/ 3 w 170"/>
                  <a:gd name="T43" fmla="*/ 247 h 261"/>
                  <a:gd name="T44" fmla="*/ 0 w 170"/>
                  <a:gd name="T45" fmla="*/ 157 h 261"/>
                  <a:gd name="T46" fmla="*/ 0 w 170"/>
                  <a:gd name="T47" fmla="*/ 157 h 261"/>
                  <a:gd name="T48" fmla="*/ 2 w 170"/>
                  <a:gd name="T49" fmla="*/ 156 h 261"/>
                  <a:gd name="T50" fmla="*/ 5 w 170"/>
                  <a:gd name="T51" fmla="*/ 152 h 261"/>
                  <a:gd name="T52" fmla="*/ 9 w 170"/>
                  <a:gd name="T53" fmla="*/ 145 h 261"/>
                  <a:gd name="T54" fmla="*/ 12 w 170"/>
                  <a:gd name="T55" fmla="*/ 135 h 261"/>
                  <a:gd name="T56" fmla="*/ 14 w 170"/>
                  <a:gd name="T57" fmla="*/ 119 h 261"/>
                  <a:gd name="T58" fmla="*/ 17 w 170"/>
                  <a:gd name="T59" fmla="*/ 96 h 261"/>
                  <a:gd name="T60" fmla="*/ 17 w 170"/>
                  <a:gd name="T61" fmla="*/ 68 h 261"/>
                  <a:gd name="T62" fmla="*/ 17 w 170"/>
                  <a:gd name="T63" fmla="*/ 68 h 261"/>
                  <a:gd name="T64" fmla="*/ 19 w 170"/>
                  <a:gd name="T65" fmla="*/ 21 h 261"/>
                  <a:gd name="T66" fmla="*/ 23 w 170"/>
                  <a:gd name="T67" fmla="*/ 3 h 261"/>
                  <a:gd name="T68" fmla="*/ 23 w 170"/>
                  <a:gd name="T69" fmla="*/ 0 h 261"/>
                  <a:gd name="T70" fmla="*/ 24 w 170"/>
                  <a:gd name="T71" fmla="*/ 2 h 261"/>
                  <a:gd name="T72" fmla="*/ 24 w 170"/>
                  <a:gd name="T73" fmla="*/ 3 h 261"/>
                  <a:gd name="T74" fmla="*/ 168 w 170"/>
                  <a:gd name="T75" fmla="*/ 4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0" h="261">
                    <a:moveTo>
                      <a:pt x="168" y="40"/>
                    </a:moveTo>
                    <a:lnTo>
                      <a:pt x="168" y="40"/>
                    </a:lnTo>
                    <a:lnTo>
                      <a:pt x="166" y="82"/>
                    </a:lnTo>
                    <a:lnTo>
                      <a:pt x="166" y="110"/>
                    </a:lnTo>
                    <a:lnTo>
                      <a:pt x="166" y="140"/>
                    </a:lnTo>
                    <a:lnTo>
                      <a:pt x="166" y="140"/>
                    </a:lnTo>
                    <a:lnTo>
                      <a:pt x="168" y="159"/>
                    </a:lnTo>
                    <a:lnTo>
                      <a:pt x="170" y="192"/>
                    </a:lnTo>
                    <a:lnTo>
                      <a:pt x="168" y="210"/>
                    </a:lnTo>
                    <a:lnTo>
                      <a:pt x="164" y="226"/>
                    </a:lnTo>
                    <a:lnTo>
                      <a:pt x="157" y="240"/>
                    </a:lnTo>
                    <a:lnTo>
                      <a:pt x="154" y="247"/>
                    </a:lnTo>
                    <a:lnTo>
                      <a:pt x="149" y="252"/>
                    </a:lnTo>
                    <a:lnTo>
                      <a:pt x="149" y="252"/>
                    </a:lnTo>
                    <a:lnTo>
                      <a:pt x="142" y="255"/>
                    </a:lnTo>
                    <a:lnTo>
                      <a:pt x="133" y="259"/>
                    </a:lnTo>
                    <a:lnTo>
                      <a:pt x="122" y="261"/>
                    </a:lnTo>
                    <a:lnTo>
                      <a:pt x="112" y="261"/>
                    </a:lnTo>
                    <a:lnTo>
                      <a:pt x="89" y="261"/>
                    </a:lnTo>
                    <a:lnTo>
                      <a:pt x="65" y="259"/>
                    </a:lnTo>
                    <a:lnTo>
                      <a:pt x="21" y="252"/>
                    </a:lnTo>
                    <a:lnTo>
                      <a:pt x="3" y="247"/>
                    </a:lnTo>
                    <a:lnTo>
                      <a:pt x="0" y="157"/>
                    </a:lnTo>
                    <a:lnTo>
                      <a:pt x="0" y="157"/>
                    </a:lnTo>
                    <a:lnTo>
                      <a:pt x="2" y="156"/>
                    </a:lnTo>
                    <a:lnTo>
                      <a:pt x="5" y="152"/>
                    </a:lnTo>
                    <a:lnTo>
                      <a:pt x="9" y="145"/>
                    </a:lnTo>
                    <a:lnTo>
                      <a:pt x="12" y="135"/>
                    </a:lnTo>
                    <a:lnTo>
                      <a:pt x="14" y="119"/>
                    </a:lnTo>
                    <a:lnTo>
                      <a:pt x="17" y="96"/>
                    </a:lnTo>
                    <a:lnTo>
                      <a:pt x="17" y="68"/>
                    </a:lnTo>
                    <a:lnTo>
                      <a:pt x="17" y="68"/>
                    </a:lnTo>
                    <a:lnTo>
                      <a:pt x="19" y="21"/>
                    </a:lnTo>
                    <a:lnTo>
                      <a:pt x="23" y="3"/>
                    </a:lnTo>
                    <a:lnTo>
                      <a:pt x="23" y="0"/>
                    </a:lnTo>
                    <a:lnTo>
                      <a:pt x="24" y="2"/>
                    </a:lnTo>
                    <a:lnTo>
                      <a:pt x="24" y="3"/>
                    </a:lnTo>
                    <a:lnTo>
                      <a:pt x="168" y="40"/>
                    </a:lnTo>
                    <a:close/>
                  </a:path>
                </a:pathLst>
              </a:cu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 name="Freeform 39"/>
              <p:cNvSpPr>
                <a:spLocks/>
              </p:cNvSpPr>
              <p:nvPr/>
            </p:nvSpPr>
            <p:spPr bwMode="auto">
              <a:xfrm>
                <a:off x="1043" y="2440"/>
                <a:ext cx="184" cy="409"/>
              </a:xfrm>
              <a:custGeom>
                <a:avLst/>
                <a:gdLst>
                  <a:gd name="T0" fmla="*/ 275 w 369"/>
                  <a:gd name="T1" fmla="*/ 0 h 817"/>
                  <a:gd name="T2" fmla="*/ 275 w 369"/>
                  <a:gd name="T3" fmla="*/ 0 h 817"/>
                  <a:gd name="T4" fmla="*/ 257 w 369"/>
                  <a:gd name="T5" fmla="*/ 7 h 817"/>
                  <a:gd name="T6" fmla="*/ 242 w 369"/>
                  <a:gd name="T7" fmla="*/ 14 h 817"/>
                  <a:gd name="T8" fmla="*/ 224 w 369"/>
                  <a:gd name="T9" fmla="*/ 17 h 817"/>
                  <a:gd name="T10" fmla="*/ 208 w 369"/>
                  <a:gd name="T11" fmla="*/ 19 h 817"/>
                  <a:gd name="T12" fmla="*/ 177 w 369"/>
                  <a:gd name="T13" fmla="*/ 21 h 817"/>
                  <a:gd name="T14" fmla="*/ 149 w 369"/>
                  <a:gd name="T15" fmla="*/ 21 h 817"/>
                  <a:gd name="T16" fmla="*/ 124 w 369"/>
                  <a:gd name="T17" fmla="*/ 17 h 817"/>
                  <a:gd name="T18" fmla="*/ 105 w 369"/>
                  <a:gd name="T19" fmla="*/ 12 h 817"/>
                  <a:gd name="T20" fmla="*/ 89 w 369"/>
                  <a:gd name="T21" fmla="*/ 9 h 817"/>
                  <a:gd name="T22" fmla="*/ 33 w 369"/>
                  <a:gd name="T23" fmla="*/ 438 h 817"/>
                  <a:gd name="T24" fmla="*/ 0 w 369"/>
                  <a:gd name="T25" fmla="*/ 686 h 817"/>
                  <a:gd name="T26" fmla="*/ 16 w 369"/>
                  <a:gd name="T27" fmla="*/ 782 h 817"/>
                  <a:gd name="T28" fmla="*/ 16 w 369"/>
                  <a:gd name="T29" fmla="*/ 782 h 817"/>
                  <a:gd name="T30" fmla="*/ 37 w 369"/>
                  <a:gd name="T31" fmla="*/ 793 h 817"/>
                  <a:gd name="T32" fmla="*/ 60 w 369"/>
                  <a:gd name="T33" fmla="*/ 802 h 817"/>
                  <a:gd name="T34" fmla="*/ 89 w 369"/>
                  <a:gd name="T35" fmla="*/ 810 h 817"/>
                  <a:gd name="T36" fmla="*/ 105 w 369"/>
                  <a:gd name="T37" fmla="*/ 814 h 817"/>
                  <a:gd name="T38" fmla="*/ 123 w 369"/>
                  <a:gd name="T39" fmla="*/ 816 h 817"/>
                  <a:gd name="T40" fmla="*/ 142 w 369"/>
                  <a:gd name="T41" fmla="*/ 817 h 817"/>
                  <a:gd name="T42" fmla="*/ 159 w 369"/>
                  <a:gd name="T43" fmla="*/ 817 h 817"/>
                  <a:gd name="T44" fmla="*/ 179 w 369"/>
                  <a:gd name="T45" fmla="*/ 816 h 817"/>
                  <a:gd name="T46" fmla="*/ 198 w 369"/>
                  <a:gd name="T47" fmla="*/ 812 h 817"/>
                  <a:gd name="T48" fmla="*/ 217 w 369"/>
                  <a:gd name="T49" fmla="*/ 807 h 817"/>
                  <a:gd name="T50" fmla="*/ 236 w 369"/>
                  <a:gd name="T51" fmla="*/ 798 h 817"/>
                  <a:gd name="T52" fmla="*/ 236 w 369"/>
                  <a:gd name="T53" fmla="*/ 798 h 817"/>
                  <a:gd name="T54" fmla="*/ 247 w 369"/>
                  <a:gd name="T55" fmla="*/ 793 h 817"/>
                  <a:gd name="T56" fmla="*/ 256 w 369"/>
                  <a:gd name="T57" fmla="*/ 786 h 817"/>
                  <a:gd name="T58" fmla="*/ 264 w 369"/>
                  <a:gd name="T59" fmla="*/ 775 h 817"/>
                  <a:gd name="T60" fmla="*/ 271 w 369"/>
                  <a:gd name="T61" fmla="*/ 765 h 817"/>
                  <a:gd name="T62" fmla="*/ 287 w 369"/>
                  <a:gd name="T63" fmla="*/ 739 h 817"/>
                  <a:gd name="T64" fmla="*/ 299 w 369"/>
                  <a:gd name="T65" fmla="*/ 709 h 817"/>
                  <a:gd name="T66" fmla="*/ 312 w 369"/>
                  <a:gd name="T67" fmla="*/ 676 h 817"/>
                  <a:gd name="T68" fmla="*/ 324 w 369"/>
                  <a:gd name="T69" fmla="*/ 639 h 817"/>
                  <a:gd name="T70" fmla="*/ 333 w 369"/>
                  <a:gd name="T71" fmla="*/ 600 h 817"/>
                  <a:gd name="T72" fmla="*/ 341 w 369"/>
                  <a:gd name="T73" fmla="*/ 562 h 817"/>
                  <a:gd name="T74" fmla="*/ 354 w 369"/>
                  <a:gd name="T75" fmla="*/ 487 h 817"/>
                  <a:gd name="T76" fmla="*/ 362 w 369"/>
                  <a:gd name="T77" fmla="*/ 424 h 817"/>
                  <a:gd name="T78" fmla="*/ 369 w 369"/>
                  <a:gd name="T79" fmla="*/ 364 h 817"/>
                  <a:gd name="T80" fmla="*/ 275 w 369"/>
                  <a:gd name="T81" fmla="*/ 0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9" h="817">
                    <a:moveTo>
                      <a:pt x="275" y="0"/>
                    </a:moveTo>
                    <a:lnTo>
                      <a:pt x="275" y="0"/>
                    </a:lnTo>
                    <a:lnTo>
                      <a:pt x="257" y="7"/>
                    </a:lnTo>
                    <a:lnTo>
                      <a:pt x="242" y="14"/>
                    </a:lnTo>
                    <a:lnTo>
                      <a:pt x="224" y="17"/>
                    </a:lnTo>
                    <a:lnTo>
                      <a:pt x="208" y="19"/>
                    </a:lnTo>
                    <a:lnTo>
                      <a:pt x="177" y="21"/>
                    </a:lnTo>
                    <a:lnTo>
                      <a:pt x="149" y="21"/>
                    </a:lnTo>
                    <a:lnTo>
                      <a:pt x="124" y="17"/>
                    </a:lnTo>
                    <a:lnTo>
                      <a:pt x="105" y="12"/>
                    </a:lnTo>
                    <a:lnTo>
                      <a:pt x="89" y="9"/>
                    </a:lnTo>
                    <a:lnTo>
                      <a:pt x="33" y="438"/>
                    </a:lnTo>
                    <a:lnTo>
                      <a:pt x="0" y="686"/>
                    </a:lnTo>
                    <a:lnTo>
                      <a:pt x="16" y="782"/>
                    </a:lnTo>
                    <a:lnTo>
                      <a:pt x="16" y="782"/>
                    </a:lnTo>
                    <a:lnTo>
                      <a:pt x="37" y="793"/>
                    </a:lnTo>
                    <a:lnTo>
                      <a:pt x="60" y="802"/>
                    </a:lnTo>
                    <a:lnTo>
                      <a:pt x="89" y="810"/>
                    </a:lnTo>
                    <a:lnTo>
                      <a:pt x="105" y="814"/>
                    </a:lnTo>
                    <a:lnTo>
                      <a:pt x="123" y="816"/>
                    </a:lnTo>
                    <a:lnTo>
                      <a:pt x="142" y="817"/>
                    </a:lnTo>
                    <a:lnTo>
                      <a:pt x="159" y="817"/>
                    </a:lnTo>
                    <a:lnTo>
                      <a:pt x="179" y="816"/>
                    </a:lnTo>
                    <a:lnTo>
                      <a:pt x="198" y="812"/>
                    </a:lnTo>
                    <a:lnTo>
                      <a:pt x="217" y="807"/>
                    </a:lnTo>
                    <a:lnTo>
                      <a:pt x="236" y="798"/>
                    </a:lnTo>
                    <a:lnTo>
                      <a:pt x="236" y="798"/>
                    </a:lnTo>
                    <a:lnTo>
                      <a:pt x="247" y="793"/>
                    </a:lnTo>
                    <a:lnTo>
                      <a:pt x="256" y="786"/>
                    </a:lnTo>
                    <a:lnTo>
                      <a:pt x="264" y="775"/>
                    </a:lnTo>
                    <a:lnTo>
                      <a:pt x="271" y="765"/>
                    </a:lnTo>
                    <a:lnTo>
                      <a:pt x="287" y="739"/>
                    </a:lnTo>
                    <a:lnTo>
                      <a:pt x="299" y="709"/>
                    </a:lnTo>
                    <a:lnTo>
                      <a:pt x="312" y="676"/>
                    </a:lnTo>
                    <a:lnTo>
                      <a:pt x="324" y="639"/>
                    </a:lnTo>
                    <a:lnTo>
                      <a:pt x="333" y="600"/>
                    </a:lnTo>
                    <a:lnTo>
                      <a:pt x="341" y="562"/>
                    </a:lnTo>
                    <a:lnTo>
                      <a:pt x="354" y="487"/>
                    </a:lnTo>
                    <a:lnTo>
                      <a:pt x="362" y="424"/>
                    </a:lnTo>
                    <a:lnTo>
                      <a:pt x="369" y="364"/>
                    </a:lnTo>
                    <a:lnTo>
                      <a:pt x="2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Freeform 40"/>
              <p:cNvSpPr>
                <a:spLocks/>
              </p:cNvSpPr>
              <p:nvPr/>
            </p:nvSpPr>
            <p:spPr bwMode="auto">
              <a:xfrm>
                <a:off x="1130" y="2416"/>
                <a:ext cx="181" cy="441"/>
              </a:xfrm>
              <a:custGeom>
                <a:avLst/>
                <a:gdLst>
                  <a:gd name="T0" fmla="*/ 84 w 362"/>
                  <a:gd name="T1" fmla="*/ 0 h 882"/>
                  <a:gd name="T2" fmla="*/ 109 w 362"/>
                  <a:gd name="T3" fmla="*/ 30 h 882"/>
                  <a:gd name="T4" fmla="*/ 138 w 362"/>
                  <a:gd name="T5" fmla="*/ 51 h 882"/>
                  <a:gd name="T6" fmla="*/ 159 w 362"/>
                  <a:gd name="T7" fmla="*/ 58 h 882"/>
                  <a:gd name="T8" fmla="*/ 208 w 362"/>
                  <a:gd name="T9" fmla="*/ 70 h 882"/>
                  <a:gd name="T10" fmla="*/ 226 w 362"/>
                  <a:gd name="T11" fmla="*/ 79 h 882"/>
                  <a:gd name="T12" fmla="*/ 278 w 362"/>
                  <a:gd name="T13" fmla="*/ 107 h 882"/>
                  <a:gd name="T14" fmla="*/ 287 w 362"/>
                  <a:gd name="T15" fmla="*/ 119 h 882"/>
                  <a:gd name="T16" fmla="*/ 310 w 362"/>
                  <a:gd name="T17" fmla="*/ 196 h 882"/>
                  <a:gd name="T18" fmla="*/ 334 w 362"/>
                  <a:gd name="T19" fmla="*/ 278 h 882"/>
                  <a:gd name="T20" fmla="*/ 338 w 362"/>
                  <a:gd name="T21" fmla="*/ 301 h 882"/>
                  <a:gd name="T22" fmla="*/ 350 w 362"/>
                  <a:gd name="T23" fmla="*/ 378 h 882"/>
                  <a:gd name="T24" fmla="*/ 355 w 362"/>
                  <a:gd name="T25" fmla="*/ 436 h 882"/>
                  <a:gd name="T26" fmla="*/ 362 w 362"/>
                  <a:gd name="T27" fmla="*/ 488 h 882"/>
                  <a:gd name="T28" fmla="*/ 361 w 362"/>
                  <a:gd name="T29" fmla="*/ 539 h 882"/>
                  <a:gd name="T30" fmla="*/ 359 w 362"/>
                  <a:gd name="T31" fmla="*/ 558 h 882"/>
                  <a:gd name="T32" fmla="*/ 354 w 362"/>
                  <a:gd name="T33" fmla="*/ 572 h 882"/>
                  <a:gd name="T34" fmla="*/ 354 w 362"/>
                  <a:gd name="T35" fmla="*/ 574 h 882"/>
                  <a:gd name="T36" fmla="*/ 320 w 362"/>
                  <a:gd name="T37" fmla="*/ 567 h 882"/>
                  <a:gd name="T38" fmla="*/ 301 w 362"/>
                  <a:gd name="T39" fmla="*/ 567 h 882"/>
                  <a:gd name="T40" fmla="*/ 263 w 362"/>
                  <a:gd name="T41" fmla="*/ 574 h 882"/>
                  <a:gd name="T42" fmla="*/ 245 w 362"/>
                  <a:gd name="T43" fmla="*/ 579 h 882"/>
                  <a:gd name="T44" fmla="*/ 243 w 362"/>
                  <a:gd name="T45" fmla="*/ 714 h 882"/>
                  <a:gd name="T46" fmla="*/ 245 w 362"/>
                  <a:gd name="T47" fmla="*/ 765 h 882"/>
                  <a:gd name="T48" fmla="*/ 247 w 362"/>
                  <a:gd name="T49" fmla="*/ 828 h 882"/>
                  <a:gd name="T50" fmla="*/ 208 w 362"/>
                  <a:gd name="T51" fmla="*/ 835 h 882"/>
                  <a:gd name="T52" fmla="*/ 152 w 362"/>
                  <a:gd name="T53" fmla="*/ 849 h 882"/>
                  <a:gd name="T54" fmla="*/ 135 w 362"/>
                  <a:gd name="T55" fmla="*/ 854 h 882"/>
                  <a:gd name="T56" fmla="*/ 100 w 362"/>
                  <a:gd name="T57" fmla="*/ 868 h 882"/>
                  <a:gd name="T58" fmla="*/ 33 w 362"/>
                  <a:gd name="T59" fmla="*/ 880 h 882"/>
                  <a:gd name="T60" fmla="*/ 21 w 362"/>
                  <a:gd name="T61" fmla="*/ 882 h 882"/>
                  <a:gd name="T62" fmla="*/ 12 w 362"/>
                  <a:gd name="T63" fmla="*/ 826 h 882"/>
                  <a:gd name="T64" fmla="*/ 2 w 362"/>
                  <a:gd name="T65" fmla="*/ 735 h 882"/>
                  <a:gd name="T66" fmla="*/ 0 w 362"/>
                  <a:gd name="T67" fmla="*/ 698 h 882"/>
                  <a:gd name="T68" fmla="*/ 2 w 362"/>
                  <a:gd name="T69" fmla="*/ 539 h 882"/>
                  <a:gd name="T70" fmla="*/ 18 w 362"/>
                  <a:gd name="T71" fmla="*/ 371 h 882"/>
                  <a:gd name="T72" fmla="*/ 37 w 362"/>
                  <a:gd name="T73" fmla="*/ 226 h 882"/>
                  <a:gd name="T74" fmla="*/ 51 w 362"/>
                  <a:gd name="T75" fmla="*/ 126 h 882"/>
                  <a:gd name="T76" fmla="*/ 56 w 362"/>
                  <a:gd name="T77" fmla="*/ 108 h 882"/>
                  <a:gd name="T78" fmla="*/ 72 w 362"/>
                  <a:gd name="T79" fmla="*/ 61 h 882"/>
                  <a:gd name="T80" fmla="*/ 81 w 362"/>
                  <a:gd name="T81" fmla="*/ 31 h 882"/>
                  <a:gd name="T82" fmla="*/ 84 w 362"/>
                  <a:gd name="T83" fmla="*/ 0 h 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2" h="882">
                    <a:moveTo>
                      <a:pt x="84" y="0"/>
                    </a:moveTo>
                    <a:lnTo>
                      <a:pt x="84" y="0"/>
                    </a:lnTo>
                    <a:lnTo>
                      <a:pt x="96" y="16"/>
                    </a:lnTo>
                    <a:lnTo>
                      <a:pt x="109" y="30"/>
                    </a:lnTo>
                    <a:lnTo>
                      <a:pt x="124" y="42"/>
                    </a:lnTo>
                    <a:lnTo>
                      <a:pt x="138" y="51"/>
                    </a:lnTo>
                    <a:lnTo>
                      <a:pt x="138" y="51"/>
                    </a:lnTo>
                    <a:lnTo>
                      <a:pt x="159" y="58"/>
                    </a:lnTo>
                    <a:lnTo>
                      <a:pt x="184" y="63"/>
                    </a:lnTo>
                    <a:lnTo>
                      <a:pt x="208" y="70"/>
                    </a:lnTo>
                    <a:lnTo>
                      <a:pt x="226" y="79"/>
                    </a:lnTo>
                    <a:lnTo>
                      <a:pt x="226" y="79"/>
                    </a:lnTo>
                    <a:lnTo>
                      <a:pt x="263" y="96"/>
                    </a:lnTo>
                    <a:lnTo>
                      <a:pt x="278" y="107"/>
                    </a:lnTo>
                    <a:lnTo>
                      <a:pt x="285" y="112"/>
                    </a:lnTo>
                    <a:lnTo>
                      <a:pt x="287" y="119"/>
                    </a:lnTo>
                    <a:lnTo>
                      <a:pt x="287" y="119"/>
                    </a:lnTo>
                    <a:lnTo>
                      <a:pt x="310" y="196"/>
                    </a:lnTo>
                    <a:lnTo>
                      <a:pt x="327" y="252"/>
                    </a:lnTo>
                    <a:lnTo>
                      <a:pt x="334" y="278"/>
                    </a:lnTo>
                    <a:lnTo>
                      <a:pt x="338" y="301"/>
                    </a:lnTo>
                    <a:lnTo>
                      <a:pt x="338" y="301"/>
                    </a:lnTo>
                    <a:lnTo>
                      <a:pt x="345" y="341"/>
                    </a:lnTo>
                    <a:lnTo>
                      <a:pt x="350" y="378"/>
                    </a:lnTo>
                    <a:lnTo>
                      <a:pt x="355" y="436"/>
                    </a:lnTo>
                    <a:lnTo>
                      <a:pt x="355" y="436"/>
                    </a:lnTo>
                    <a:lnTo>
                      <a:pt x="361" y="473"/>
                    </a:lnTo>
                    <a:lnTo>
                      <a:pt x="362" y="488"/>
                    </a:lnTo>
                    <a:lnTo>
                      <a:pt x="362" y="488"/>
                    </a:lnTo>
                    <a:lnTo>
                      <a:pt x="361" y="539"/>
                    </a:lnTo>
                    <a:lnTo>
                      <a:pt x="361" y="539"/>
                    </a:lnTo>
                    <a:lnTo>
                      <a:pt x="359" y="558"/>
                    </a:lnTo>
                    <a:lnTo>
                      <a:pt x="357" y="569"/>
                    </a:lnTo>
                    <a:lnTo>
                      <a:pt x="354" y="572"/>
                    </a:lnTo>
                    <a:lnTo>
                      <a:pt x="354" y="574"/>
                    </a:lnTo>
                    <a:lnTo>
                      <a:pt x="354" y="574"/>
                    </a:lnTo>
                    <a:lnTo>
                      <a:pt x="338" y="569"/>
                    </a:lnTo>
                    <a:lnTo>
                      <a:pt x="320" y="567"/>
                    </a:lnTo>
                    <a:lnTo>
                      <a:pt x="301" y="567"/>
                    </a:lnTo>
                    <a:lnTo>
                      <a:pt x="301" y="567"/>
                    </a:lnTo>
                    <a:lnTo>
                      <a:pt x="280" y="569"/>
                    </a:lnTo>
                    <a:lnTo>
                      <a:pt x="263" y="574"/>
                    </a:lnTo>
                    <a:lnTo>
                      <a:pt x="245" y="579"/>
                    </a:lnTo>
                    <a:lnTo>
                      <a:pt x="245" y="579"/>
                    </a:lnTo>
                    <a:lnTo>
                      <a:pt x="245" y="653"/>
                    </a:lnTo>
                    <a:lnTo>
                      <a:pt x="243" y="714"/>
                    </a:lnTo>
                    <a:lnTo>
                      <a:pt x="245" y="765"/>
                    </a:lnTo>
                    <a:lnTo>
                      <a:pt x="245" y="765"/>
                    </a:lnTo>
                    <a:lnTo>
                      <a:pt x="247" y="828"/>
                    </a:lnTo>
                    <a:lnTo>
                      <a:pt x="247" y="828"/>
                    </a:lnTo>
                    <a:lnTo>
                      <a:pt x="236" y="830"/>
                    </a:lnTo>
                    <a:lnTo>
                      <a:pt x="208" y="835"/>
                    </a:lnTo>
                    <a:lnTo>
                      <a:pt x="172" y="842"/>
                    </a:lnTo>
                    <a:lnTo>
                      <a:pt x="152" y="849"/>
                    </a:lnTo>
                    <a:lnTo>
                      <a:pt x="135" y="854"/>
                    </a:lnTo>
                    <a:lnTo>
                      <a:pt x="135" y="854"/>
                    </a:lnTo>
                    <a:lnTo>
                      <a:pt x="117" y="861"/>
                    </a:lnTo>
                    <a:lnTo>
                      <a:pt x="100" y="868"/>
                    </a:lnTo>
                    <a:lnTo>
                      <a:pt x="61" y="875"/>
                    </a:lnTo>
                    <a:lnTo>
                      <a:pt x="33" y="880"/>
                    </a:lnTo>
                    <a:lnTo>
                      <a:pt x="21" y="882"/>
                    </a:lnTo>
                    <a:lnTo>
                      <a:pt x="21" y="882"/>
                    </a:lnTo>
                    <a:lnTo>
                      <a:pt x="18" y="866"/>
                    </a:lnTo>
                    <a:lnTo>
                      <a:pt x="12" y="826"/>
                    </a:lnTo>
                    <a:lnTo>
                      <a:pt x="5" y="768"/>
                    </a:lnTo>
                    <a:lnTo>
                      <a:pt x="2" y="735"/>
                    </a:lnTo>
                    <a:lnTo>
                      <a:pt x="0" y="698"/>
                    </a:lnTo>
                    <a:lnTo>
                      <a:pt x="0" y="698"/>
                    </a:lnTo>
                    <a:lnTo>
                      <a:pt x="0" y="621"/>
                    </a:lnTo>
                    <a:lnTo>
                      <a:pt x="2" y="539"/>
                    </a:lnTo>
                    <a:lnTo>
                      <a:pt x="9" y="453"/>
                    </a:lnTo>
                    <a:lnTo>
                      <a:pt x="18" y="371"/>
                    </a:lnTo>
                    <a:lnTo>
                      <a:pt x="18" y="371"/>
                    </a:lnTo>
                    <a:lnTo>
                      <a:pt x="37" y="226"/>
                    </a:lnTo>
                    <a:lnTo>
                      <a:pt x="44" y="170"/>
                    </a:lnTo>
                    <a:lnTo>
                      <a:pt x="51" y="126"/>
                    </a:lnTo>
                    <a:lnTo>
                      <a:pt x="51" y="126"/>
                    </a:lnTo>
                    <a:lnTo>
                      <a:pt x="56" y="108"/>
                    </a:lnTo>
                    <a:lnTo>
                      <a:pt x="61" y="93"/>
                    </a:lnTo>
                    <a:lnTo>
                      <a:pt x="72" y="61"/>
                    </a:lnTo>
                    <a:lnTo>
                      <a:pt x="77" y="45"/>
                    </a:lnTo>
                    <a:lnTo>
                      <a:pt x="81" y="31"/>
                    </a:lnTo>
                    <a:lnTo>
                      <a:pt x="84" y="16"/>
                    </a:lnTo>
                    <a:lnTo>
                      <a:pt x="84" y="0"/>
                    </a:lnTo>
                    <a:lnTo>
                      <a:pt x="84"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Freeform 41"/>
              <p:cNvSpPr>
                <a:spLocks/>
              </p:cNvSpPr>
              <p:nvPr/>
            </p:nvSpPr>
            <p:spPr bwMode="auto">
              <a:xfrm>
                <a:off x="1139" y="2416"/>
                <a:ext cx="69" cy="185"/>
              </a:xfrm>
              <a:custGeom>
                <a:avLst/>
                <a:gdLst>
                  <a:gd name="T0" fmla="*/ 0 w 138"/>
                  <a:gd name="T1" fmla="*/ 371 h 371"/>
                  <a:gd name="T2" fmla="*/ 0 w 138"/>
                  <a:gd name="T3" fmla="*/ 371 h 371"/>
                  <a:gd name="T4" fmla="*/ 19 w 138"/>
                  <a:gd name="T5" fmla="*/ 226 h 371"/>
                  <a:gd name="T6" fmla="*/ 26 w 138"/>
                  <a:gd name="T7" fmla="*/ 170 h 371"/>
                  <a:gd name="T8" fmla="*/ 33 w 138"/>
                  <a:gd name="T9" fmla="*/ 126 h 371"/>
                  <a:gd name="T10" fmla="*/ 33 w 138"/>
                  <a:gd name="T11" fmla="*/ 126 h 371"/>
                  <a:gd name="T12" fmla="*/ 38 w 138"/>
                  <a:gd name="T13" fmla="*/ 108 h 371"/>
                  <a:gd name="T14" fmla="*/ 43 w 138"/>
                  <a:gd name="T15" fmla="*/ 93 h 371"/>
                  <a:gd name="T16" fmla="*/ 54 w 138"/>
                  <a:gd name="T17" fmla="*/ 61 h 371"/>
                  <a:gd name="T18" fmla="*/ 59 w 138"/>
                  <a:gd name="T19" fmla="*/ 45 h 371"/>
                  <a:gd name="T20" fmla="*/ 63 w 138"/>
                  <a:gd name="T21" fmla="*/ 31 h 371"/>
                  <a:gd name="T22" fmla="*/ 66 w 138"/>
                  <a:gd name="T23" fmla="*/ 16 h 371"/>
                  <a:gd name="T24" fmla="*/ 66 w 138"/>
                  <a:gd name="T25" fmla="*/ 0 h 371"/>
                  <a:gd name="T26" fmla="*/ 66 w 138"/>
                  <a:gd name="T27" fmla="*/ 0 h 371"/>
                  <a:gd name="T28" fmla="*/ 78 w 138"/>
                  <a:gd name="T29" fmla="*/ 16 h 371"/>
                  <a:gd name="T30" fmla="*/ 91 w 138"/>
                  <a:gd name="T31" fmla="*/ 30 h 371"/>
                  <a:gd name="T32" fmla="*/ 106 w 138"/>
                  <a:gd name="T33" fmla="*/ 42 h 371"/>
                  <a:gd name="T34" fmla="*/ 120 w 138"/>
                  <a:gd name="T35" fmla="*/ 51 h 371"/>
                  <a:gd name="T36" fmla="*/ 120 w 138"/>
                  <a:gd name="T37" fmla="*/ 51 h 371"/>
                  <a:gd name="T38" fmla="*/ 122 w 138"/>
                  <a:gd name="T39" fmla="*/ 61 h 371"/>
                  <a:gd name="T40" fmla="*/ 124 w 138"/>
                  <a:gd name="T41" fmla="*/ 73 h 371"/>
                  <a:gd name="T42" fmla="*/ 127 w 138"/>
                  <a:gd name="T43" fmla="*/ 89 h 371"/>
                  <a:gd name="T44" fmla="*/ 127 w 138"/>
                  <a:gd name="T45" fmla="*/ 89 h 371"/>
                  <a:gd name="T46" fmla="*/ 133 w 138"/>
                  <a:gd name="T47" fmla="*/ 107 h 371"/>
                  <a:gd name="T48" fmla="*/ 136 w 138"/>
                  <a:gd name="T49" fmla="*/ 124 h 371"/>
                  <a:gd name="T50" fmla="*/ 138 w 138"/>
                  <a:gd name="T51" fmla="*/ 142 h 371"/>
                  <a:gd name="T52" fmla="*/ 138 w 138"/>
                  <a:gd name="T53" fmla="*/ 142 h 371"/>
                  <a:gd name="T54" fmla="*/ 129 w 138"/>
                  <a:gd name="T55" fmla="*/ 135 h 371"/>
                  <a:gd name="T56" fmla="*/ 119 w 138"/>
                  <a:gd name="T57" fmla="*/ 124 h 371"/>
                  <a:gd name="T58" fmla="*/ 105 w 138"/>
                  <a:gd name="T59" fmla="*/ 107 h 371"/>
                  <a:gd name="T60" fmla="*/ 105 w 138"/>
                  <a:gd name="T61" fmla="*/ 107 h 371"/>
                  <a:gd name="T62" fmla="*/ 92 w 138"/>
                  <a:gd name="T63" fmla="*/ 87 h 371"/>
                  <a:gd name="T64" fmla="*/ 85 w 138"/>
                  <a:gd name="T65" fmla="*/ 75 h 371"/>
                  <a:gd name="T66" fmla="*/ 82 w 138"/>
                  <a:gd name="T67" fmla="*/ 66 h 371"/>
                  <a:gd name="T68" fmla="*/ 82 w 138"/>
                  <a:gd name="T69" fmla="*/ 66 h 371"/>
                  <a:gd name="T70" fmla="*/ 78 w 138"/>
                  <a:gd name="T71" fmla="*/ 70 h 371"/>
                  <a:gd name="T72" fmla="*/ 75 w 138"/>
                  <a:gd name="T73" fmla="*/ 73 h 371"/>
                  <a:gd name="T74" fmla="*/ 70 w 138"/>
                  <a:gd name="T75" fmla="*/ 82 h 371"/>
                  <a:gd name="T76" fmla="*/ 64 w 138"/>
                  <a:gd name="T77" fmla="*/ 93 h 371"/>
                  <a:gd name="T78" fmla="*/ 57 w 138"/>
                  <a:gd name="T79" fmla="*/ 110 h 371"/>
                  <a:gd name="T80" fmla="*/ 52 w 138"/>
                  <a:gd name="T81" fmla="*/ 131 h 371"/>
                  <a:gd name="T82" fmla="*/ 45 w 138"/>
                  <a:gd name="T83" fmla="*/ 161 h 371"/>
                  <a:gd name="T84" fmla="*/ 45 w 138"/>
                  <a:gd name="T85" fmla="*/ 161 h 371"/>
                  <a:gd name="T86" fmla="*/ 31 w 138"/>
                  <a:gd name="T87" fmla="*/ 222 h 371"/>
                  <a:gd name="T88" fmla="*/ 17 w 138"/>
                  <a:gd name="T89" fmla="*/ 280 h 371"/>
                  <a:gd name="T90" fmla="*/ 7 w 138"/>
                  <a:gd name="T91" fmla="*/ 331 h 371"/>
                  <a:gd name="T92" fmla="*/ 0 w 138"/>
                  <a:gd name="T93" fmla="*/ 371 h 371"/>
                  <a:gd name="T94" fmla="*/ 0 w 138"/>
                  <a:gd name="T95" fmla="*/ 37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8" h="371">
                    <a:moveTo>
                      <a:pt x="0" y="371"/>
                    </a:moveTo>
                    <a:lnTo>
                      <a:pt x="0" y="371"/>
                    </a:lnTo>
                    <a:lnTo>
                      <a:pt x="19" y="226"/>
                    </a:lnTo>
                    <a:lnTo>
                      <a:pt x="26" y="170"/>
                    </a:lnTo>
                    <a:lnTo>
                      <a:pt x="33" y="126"/>
                    </a:lnTo>
                    <a:lnTo>
                      <a:pt x="33" y="126"/>
                    </a:lnTo>
                    <a:lnTo>
                      <a:pt x="38" y="108"/>
                    </a:lnTo>
                    <a:lnTo>
                      <a:pt x="43" y="93"/>
                    </a:lnTo>
                    <a:lnTo>
                      <a:pt x="54" y="61"/>
                    </a:lnTo>
                    <a:lnTo>
                      <a:pt x="59" y="45"/>
                    </a:lnTo>
                    <a:lnTo>
                      <a:pt x="63" y="31"/>
                    </a:lnTo>
                    <a:lnTo>
                      <a:pt x="66" y="16"/>
                    </a:lnTo>
                    <a:lnTo>
                      <a:pt x="66" y="0"/>
                    </a:lnTo>
                    <a:lnTo>
                      <a:pt x="66" y="0"/>
                    </a:lnTo>
                    <a:lnTo>
                      <a:pt x="78" y="16"/>
                    </a:lnTo>
                    <a:lnTo>
                      <a:pt x="91" y="30"/>
                    </a:lnTo>
                    <a:lnTo>
                      <a:pt x="106" y="42"/>
                    </a:lnTo>
                    <a:lnTo>
                      <a:pt x="120" y="51"/>
                    </a:lnTo>
                    <a:lnTo>
                      <a:pt x="120" y="51"/>
                    </a:lnTo>
                    <a:lnTo>
                      <a:pt x="122" y="61"/>
                    </a:lnTo>
                    <a:lnTo>
                      <a:pt x="124" y="73"/>
                    </a:lnTo>
                    <a:lnTo>
                      <a:pt x="127" y="89"/>
                    </a:lnTo>
                    <a:lnTo>
                      <a:pt x="127" y="89"/>
                    </a:lnTo>
                    <a:lnTo>
                      <a:pt x="133" y="107"/>
                    </a:lnTo>
                    <a:lnTo>
                      <a:pt x="136" y="124"/>
                    </a:lnTo>
                    <a:lnTo>
                      <a:pt x="138" y="142"/>
                    </a:lnTo>
                    <a:lnTo>
                      <a:pt x="138" y="142"/>
                    </a:lnTo>
                    <a:lnTo>
                      <a:pt x="129" y="135"/>
                    </a:lnTo>
                    <a:lnTo>
                      <a:pt x="119" y="124"/>
                    </a:lnTo>
                    <a:lnTo>
                      <a:pt x="105" y="107"/>
                    </a:lnTo>
                    <a:lnTo>
                      <a:pt x="105" y="107"/>
                    </a:lnTo>
                    <a:lnTo>
                      <a:pt x="92" y="87"/>
                    </a:lnTo>
                    <a:lnTo>
                      <a:pt x="85" y="75"/>
                    </a:lnTo>
                    <a:lnTo>
                      <a:pt x="82" y="66"/>
                    </a:lnTo>
                    <a:lnTo>
                      <a:pt x="82" y="66"/>
                    </a:lnTo>
                    <a:lnTo>
                      <a:pt x="78" y="70"/>
                    </a:lnTo>
                    <a:lnTo>
                      <a:pt x="75" y="73"/>
                    </a:lnTo>
                    <a:lnTo>
                      <a:pt x="70" y="82"/>
                    </a:lnTo>
                    <a:lnTo>
                      <a:pt x="64" y="93"/>
                    </a:lnTo>
                    <a:lnTo>
                      <a:pt x="57" y="110"/>
                    </a:lnTo>
                    <a:lnTo>
                      <a:pt x="52" y="131"/>
                    </a:lnTo>
                    <a:lnTo>
                      <a:pt x="45" y="161"/>
                    </a:lnTo>
                    <a:lnTo>
                      <a:pt x="45" y="161"/>
                    </a:lnTo>
                    <a:lnTo>
                      <a:pt x="31" y="222"/>
                    </a:lnTo>
                    <a:lnTo>
                      <a:pt x="17" y="280"/>
                    </a:lnTo>
                    <a:lnTo>
                      <a:pt x="7" y="331"/>
                    </a:lnTo>
                    <a:lnTo>
                      <a:pt x="0" y="371"/>
                    </a:lnTo>
                    <a:lnTo>
                      <a:pt x="0" y="371"/>
                    </a:ln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Freeform 42"/>
              <p:cNvSpPr>
                <a:spLocks/>
              </p:cNvSpPr>
              <p:nvPr/>
            </p:nvSpPr>
            <p:spPr bwMode="auto">
              <a:xfrm>
                <a:off x="964" y="2413"/>
                <a:ext cx="157" cy="432"/>
              </a:xfrm>
              <a:custGeom>
                <a:avLst/>
                <a:gdLst>
                  <a:gd name="T0" fmla="*/ 255 w 315"/>
                  <a:gd name="T1" fmla="*/ 0 h 863"/>
                  <a:gd name="T2" fmla="*/ 262 w 315"/>
                  <a:gd name="T3" fmla="*/ 59 h 863"/>
                  <a:gd name="T4" fmla="*/ 281 w 315"/>
                  <a:gd name="T5" fmla="*/ 98 h 863"/>
                  <a:gd name="T6" fmla="*/ 304 w 315"/>
                  <a:gd name="T7" fmla="*/ 138 h 863"/>
                  <a:gd name="T8" fmla="*/ 315 w 315"/>
                  <a:gd name="T9" fmla="*/ 155 h 863"/>
                  <a:gd name="T10" fmla="*/ 281 w 315"/>
                  <a:gd name="T11" fmla="*/ 407 h 863"/>
                  <a:gd name="T12" fmla="*/ 266 w 315"/>
                  <a:gd name="T13" fmla="*/ 507 h 863"/>
                  <a:gd name="T14" fmla="*/ 250 w 315"/>
                  <a:gd name="T15" fmla="*/ 569 h 863"/>
                  <a:gd name="T16" fmla="*/ 234 w 315"/>
                  <a:gd name="T17" fmla="*/ 633 h 863"/>
                  <a:gd name="T18" fmla="*/ 229 w 315"/>
                  <a:gd name="T19" fmla="*/ 684 h 863"/>
                  <a:gd name="T20" fmla="*/ 229 w 315"/>
                  <a:gd name="T21" fmla="*/ 717 h 863"/>
                  <a:gd name="T22" fmla="*/ 224 w 315"/>
                  <a:gd name="T23" fmla="*/ 828 h 863"/>
                  <a:gd name="T24" fmla="*/ 220 w 315"/>
                  <a:gd name="T25" fmla="*/ 863 h 863"/>
                  <a:gd name="T26" fmla="*/ 183 w 315"/>
                  <a:gd name="T27" fmla="*/ 863 h 863"/>
                  <a:gd name="T28" fmla="*/ 134 w 315"/>
                  <a:gd name="T29" fmla="*/ 856 h 863"/>
                  <a:gd name="T30" fmla="*/ 119 w 315"/>
                  <a:gd name="T31" fmla="*/ 850 h 863"/>
                  <a:gd name="T32" fmla="*/ 92 w 315"/>
                  <a:gd name="T33" fmla="*/ 838 h 863"/>
                  <a:gd name="T34" fmla="*/ 91 w 315"/>
                  <a:gd name="T35" fmla="*/ 835 h 863"/>
                  <a:gd name="T36" fmla="*/ 92 w 315"/>
                  <a:gd name="T37" fmla="*/ 833 h 863"/>
                  <a:gd name="T38" fmla="*/ 98 w 315"/>
                  <a:gd name="T39" fmla="*/ 773 h 863"/>
                  <a:gd name="T40" fmla="*/ 110 w 315"/>
                  <a:gd name="T41" fmla="*/ 663 h 863"/>
                  <a:gd name="T42" fmla="*/ 113 w 315"/>
                  <a:gd name="T43" fmla="*/ 637 h 863"/>
                  <a:gd name="T44" fmla="*/ 119 w 315"/>
                  <a:gd name="T45" fmla="*/ 551 h 863"/>
                  <a:gd name="T46" fmla="*/ 117 w 315"/>
                  <a:gd name="T47" fmla="*/ 492 h 863"/>
                  <a:gd name="T48" fmla="*/ 98 w 315"/>
                  <a:gd name="T49" fmla="*/ 558 h 863"/>
                  <a:gd name="T50" fmla="*/ 0 w 315"/>
                  <a:gd name="T51" fmla="*/ 546 h 863"/>
                  <a:gd name="T52" fmla="*/ 0 w 315"/>
                  <a:gd name="T53" fmla="*/ 474 h 863"/>
                  <a:gd name="T54" fmla="*/ 8 w 315"/>
                  <a:gd name="T55" fmla="*/ 362 h 863"/>
                  <a:gd name="T56" fmla="*/ 14 w 315"/>
                  <a:gd name="T57" fmla="*/ 322 h 863"/>
                  <a:gd name="T58" fmla="*/ 36 w 315"/>
                  <a:gd name="T59" fmla="*/ 210 h 863"/>
                  <a:gd name="T60" fmla="*/ 50 w 315"/>
                  <a:gd name="T61" fmla="*/ 159 h 863"/>
                  <a:gd name="T62" fmla="*/ 54 w 315"/>
                  <a:gd name="T63" fmla="*/ 143 h 863"/>
                  <a:gd name="T64" fmla="*/ 64 w 315"/>
                  <a:gd name="T65" fmla="*/ 124 h 863"/>
                  <a:gd name="T66" fmla="*/ 70 w 315"/>
                  <a:gd name="T67" fmla="*/ 119 h 863"/>
                  <a:gd name="T68" fmla="*/ 96 w 315"/>
                  <a:gd name="T69" fmla="*/ 98 h 863"/>
                  <a:gd name="T70" fmla="*/ 133 w 315"/>
                  <a:gd name="T71" fmla="*/ 78 h 863"/>
                  <a:gd name="T72" fmla="*/ 157 w 315"/>
                  <a:gd name="T73" fmla="*/ 68 h 863"/>
                  <a:gd name="T74" fmla="*/ 204 w 315"/>
                  <a:gd name="T75" fmla="*/ 43 h 863"/>
                  <a:gd name="T76" fmla="*/ 227 w 315"/>
                  <a:gd name="T77" fmla="*/ 26 h 863"/>
                  <a:gd name="T78" fmla="*/ 255 w 315"/>
                  <a:gd name="T79" fmla="*/ 0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5" h="863">
                    <a:moveTo>
                      <a:pt x="255" y="0"/>
                    </a:moveTo>
                    <a:lnTo>
                      <a:pt x="255" y="0"/>
                    </a:lnTo>
                    <a:lnTo>
                      <a:pt x="259" y="36"/>
                    </a:lnTo>
                    <a:lnTo>
                      <a:pt x="262" y="59"/>
                    </a:lnTo>
                    <a:lnTo>
                      <a:pt x="269" y="78"/>
                    </a:lnTo>
                    <a:lnTo>
                      <a:pt x="281" y="98"/>
                    </a:lnTo>
                    <a:lnTo>
                      <a:pt x="281" y="98"/>
                    </a:lnTo>
                    <a:lnTo>
                      <a:pt x="304" y="138"/>
                    </a:lnTo>
                    <a:lnTo>
                      <a:pt x="315" y="155"/>
                    </a:lnTo>
                    <a:lnTo>
                      <a:pt x="315" y="155"/>
                    </a:lnTo>
                    <a:lnTo>
                      <a:pt x="297" y="292"/>
                    </a:lnTo>
                    <a:lnTo>
                      <a:pt x="281" y="407"/>
                    </a:lnTo>
                    <a:lnTo>
                      <a:pt x="274" y="462"/>
                    </a:lnTo>
                    <a:lnTo>
                      <a:pt x="266" y="507"/>
                    </a:lnTo>
                    <a:lnTo>
                      <a:pt x="266" y="507"/>
                    </a:lnTo>
                    <a:lnTo>
                      <a:pt x="250" y="569"/>
                    </a:lnTo>
                    <a:lnTo>
                      <a:pt x="239" y="612"/>
                    </a:lnTo>
                    <a:lnTo>
                      <a:pt x="234" y="633"/>
                    </a:lnTo>
                    <a:lnTo>
                      <a:pt x="231" y="656"/>
                    </a:lnTo>
                    <a:lnTo>
                      <a:pt x="229" y="684"/>
                    </a:lnTo>
                    <a:lnTo>
                      <a:pt x="229" y="717"/>
                    </a:lnTo>
                    <a:lnTo>
                      <a:pt x="229" y="717"/>
                    </a:lnTo>
                    <a:lnTo>
                      <a:pt x="227" y="782"/>
                    </a:lnTo>
                    <a:lnTo>
                      <a:pt x="224" y="828"/>
                    </a:lnTo>
                    <a:lnTo>
                      <a:pt x="220" y="863"/>
                    </a:lnTo>
                    <a:lnTo>
                      <a:pt x="220" y="863"/>
                    </a:lnTo>
                    <a:lnTo>
                      <a:pt x="210" y="863"/>
                    </a:lnTo>
                    <a:lnTo>
                      <a:pt x="183" y="863"/>
                    </a:lnTo>
                    <a:lnTo>
                      <a:pt x="150" y="857"/>
                    </a:lnTo>
                    <a:lnTo>
                      <a:pt x="134" y="856"/>
                    </a:lnTo>
                    <a:lnTo>
                      <a:pt x="119" y="850"/>
                    </a:lnTo>
                    <a:lnTo>
                      <a:pt x="119" y="850"/>
                    </a:lnTo>
                    <a:lnTo>
                      <a:pt x="98" y="842"/>
                    </a:lnTo>
                    <a:lnTo>
                      <a:pt x="92" y="838"/>
                    </a:lnTo>
                    <a:lnTo>
                      <a:pt x="91" y="836"/>
                    </a:lnTo>
                    <a:lnTo>
                      <a:pt x="91" y="835"/>
                    </a:lnTo>
                    <a:lnTo>
                      <a:pt x="91" y="835"/>
                    </a:lnTo>
                    <a:lnTo>
                      <a:pt x="92" y="833"/>
                    </a:lnTo>
                    <a:lnTo>
                      <a:pt x="92" y="833"/>
                    </a:lnTo>
                    <a:lnTo>
                      <a:pt x="98" y="773"/>
                    </a:lnTo>
                    <a:lnTo>
                      <a:pt x="103" y="719"/>
                    </a:lnTo>
                    <a:lnTo>
                      <a:pt x="110" y="663"/>
                    </a:lnTo>
                    <a:lnTo>
                      <a:pt x="110" y="663"/>
                    </a:lnTo>
                    <a:lnTo>
                      <a:pt x="113" y="637"/>
                    </a:lnTo>
                    <a:lnTo>
                      <a:pt x="115" y="607"/>
                    </a:lnTo>
                    <a:lnTo>
                      <a:pt x="119" y="551"/>
                    </a:lnTo>
                    <a:lnTo>
                      <a:pt x="117" y="509"/>
                    </a:lnTo>
                    <a:lnTo>
                      <a:pt x="117" y="492"/>
                    </a:lnTo>
                    <a:lnTo>
                      <a:pt x="105" y="544"/>
                    </a:lnTo>
                    <a:lnTo>
                      <a:pt x="98" y="558"/>
                    </a:lnTo>
                    <a:lnTo>
                      <a:pt x="0" y="546"/>
                    </a:lnTo>
                    <a:lnTo>
                      <a:pt x="0" y="546"/>
                    </a:lnTo>
                    <a:lnTo>
                      <a:pt x="0" y="527"/>
                    </a:lnTo>
                    <a:lnTo>
                      <a:pt x="0" y="474"/>
                    </a:lnTo>
                    <a:lnTo>
                      <a:pt x="5" y="402"/>
                    </a:lnTo>
                    <a:lnTo>
                      <a:pt x="8" y="362"/>
                    </a:lnTo>
                    <a:lnTo>
                      <a:pt x="14" y="322"/>
                    </a:lnTo>
                    <a:lnTo>
                      <a:pt x="14" y="322"/>
                    </a:lnTo>
                    <a:lnTo>
                      <a:pt x="26" y="255"/>
                    </a:lnTo>
                    <a:lnTo>
                      <a:pt x="36" y="210"/>
                    </a:lnTo>
                    <a:lnTo>
                      <a:pt x="45" y="180"/>
                    </a:lnTo>
                    <a:lnTo>
                      <a:pt x="50" y="159"/>
                    </a:lnTo>
                    <a:lnTo>
                      <a:pt x="50" y="159"/>
                    </a:lnTo>
                    <a:lnTo>
                      <a:pt x="54" y="143"/>
                    </a:lnTo>
                    <a:lnTo>
                      <a:pt x="59" y="133"/>
                    </a:lnTo>
                    <a:lnTo>
                      <a:pt x="64" y="124"/>
                    </a:lnTo>
                    <a:lnTo>
                      <a:pt x="64" y="124"/>
                    </a:lnTo>
                    <a:lnTo>
                      <a:pt x="70" y="119"/>
                    </a:lnTo>
                    <a:lnTo>
                      <a:pt x="84" y="106"/>
                    </a:lnTo>
                    <a:lnTo>
                      <a:pt x="96" y="98"/>
                    </a:lnTo>
                    <a:lnTo>
                      <a:pt x="112" y="89"/>
                    </a:lnTo>
                    <a:lnTo>
                      <a:pt x="133" y="78"/>
                    </a:lnTo>
                    <a:lnTo>
                      <a:pt x="157" y="68"/>
                    </a:lnTo>
                    <a:lnTo>
                      <a:pt x="157" y="68"/>
                    </a:lnTo>
                    <a:lnTo>
                      <a:pt x="183" y="56"/>
                    </a:lnTo>
                    <a:lnTo>
                      <a:pt x="204" y="43"/>
                    </a:lnTo>
                    <a:lnTo>
                      <a:pt x="204" y="43"/>
                    </a:lnTo>
                    <a:lnTo>
                      <a:pt x="227" y="26"/>
                    </a:lnTo>
                    <a:lnTo>
                      <a:pt x="243" y="12"/>
                    </a:lnTo>
                    <a:lnTo>
                      <a:pt x="255" y="0"/>
                    </a:lnTo>
                    <a:lnTo>
                      <a:pt x="255"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Freeform 43"/>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 name="T110" fmla="*/ 58 w 107"/>
                  <a:gd name="T111" fmla="*/ 516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lnTo>
                      <a:pt x="58" y="516"/>
                    </a:ln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 name="Freeform 44"/>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 name="Freeform 45"/>
              <p:cNvSpPr>
                <a:spLocks/>
              </p:cNvSpPr>
              <p:nvPr/>
            </p:nvSpPr>
            <p:spPr bwMode="auto">
              <a:xfrm>
                <a:off x="1072" y="2233"/>
                <a:ext cx="129" cy="137"/>
              </a:xfrm>
              <a:custGeom>
                <a:avLst/>
                <a:gdLst>
                  <a:gd name="T0" fmla="*/ 250 w 257"/>
                  <a:gd name="T1" fmla="*/ 208 h 273"/>
                  <a:gd name="T2" fmla="*/ 253 w 257"/>
                  <a:gd name="T3" fmla="*/ 184 h 273"/>
                  <a:gd name="T4" fmla="*/ 253 w 257"/>
                  <a:gd name="T5" fmla="*/ 138 h 273"/>
                  <a:gd name="T6" fmla="*/ 255 w 257"/>
                  <a:gd name="T7" fmla="*/ 116 h 273"/>
                  <a:gd name="T8" fmla="*/ 255 w 257"/>
                  <a:gd name="T9" fmla="*/ 79 h 273"/>
                  <a:gd name="T10" fmla="*/ 253 w 257"/>
                  <a:gd name="T11" fmla="*/ 72 h 273"/>
                  <a:gd name="T12" fmla="*/ 245 w 257"/>
                  <a:gd name="T13" fmla="*/ 60 h 273"/>
                  <a:gd name="T14" fmla="*/ 238 w 257"/>
                  <a:gd name="T15" fmla="*/ 54 h 273"/>
                  <a:gd name="T16" fmla="*/ 229 w 257"/>
                  <a:gd name="T17" fmla="*/ 47 h 273"/>
                  <a:gd name="T18" fmla="*/ 213 w 257"/>
                  <a:gd name="T19" fmla="*/ 28 h 273"/>
                  <a:gd name="T20" fmla="*/ 204 w 257"/>
                  <a:gd name="T21" fmla="*/ 21 h 273"/>
                  <a:gd name="T22" fmla="*/ 201 w 257"/>
                  <a:gd name="T23" fmla="*/ 23 h 273"/>
                  <a:gd name="T24" fmla="*/ 164 w 257"/>
                  <a:gd name="T25" fmla="*/ 2 h 273"/>
                  <a:gd name="T26" fmla="*/ 49 w 257"/>
                  <a:gd name="T27" fmla="*/ 25 h 273"/>
                  <a:gd name="T28" fmla="*/ 45 w 257"/>
                  <a:gd name="T29" fmla="*/ 26 h 273"/>
                  <a:gd name="T30" fmla="*/ 28 w 257"/>
                  <a:gd name="T31" fmla="*/ 39 h 273"/>
                  <a:gd name="T32" fmla="*/ 19 w 257"/>
                  <a:gd name="T33" fmla="*/ 58 h 273"/>
                  <a:gd name="T34" fmla="*/ 15 w 257"/>
                  <a:gd name="T35" fmla="*/ 72 h 273"/>
                  <a:gd name="T36" fmla="*/ 8 w 257"/>
                  <a:gd name="T37" fmla="*/ 112 h 273"/>
                  <a:gd name="T38" fmla="*/ 1 w 257"/>
                  <a:gd name="T39" fmla="*/ 142 h 273"/>
                  <a:gd name="T40" fmla="*/ 0 w 257"/>
                  <a:gd name="T41" fmla="*/ 170 h 273"/>
                  <a:gd name="T42" fmla="*/ 5 w 257"/>
                  <a:gd name="T43" fmla="*/ 200 h 273"/>
                  <a:gd name="T44" fmla="*/ 10 w 257"/>
                  <a:gd name="T45" fmla="*/ 207 h 273"/>
                  <a:gd name="T46" fmla="*/ 28 w 257"/>
                  <a:gd name="T47" fmla="*/ 226 h 273"/>
                  <a:gd name="T48" fmla="*/ 56 w 257"/>
                  <a:gd name="T49" fmla="*/ 245 h 273"/>
                  <a:gd name="T50" fmla="*/ 91 w 257"/>
                  <a:gd name="T51" fmla="*/ 261 h 273"/>
                  <a:gd name="T52" fmla="*/ 129 w 257"/>
                  <a:gd name="T53" fmla="*/ 271 h 273"/>
                  <a:gd name="T54" fmla="*/ 169 w 257"/>
                  <a:gd name="T55" fmla="*/ 271 h 273"/>
                  <a:gd name="T56" fmla="*/ 197 w 257"/>
                  <a:gd name="T57" fmla="*/ 264 h 273"/>
                  <a:gd name="T58" fmla="*/ 215 w 257"/>
                  <a:gd name="T59" fmla="*/ 254 h 273"/>
                  <a:gd name="T60" fmla="*/ 231 w 257"/>
                  <a:gd name="T61" fmla="*/ 240 h 273"/>
                  <a:gd name="T62" fmla="*/ 243 w 257"/>
                  <a:gd name="T63" fmla="*/ 219 h 273"/>
                  <a:gd name="T64" fmla="*/ 250 w 257"/>
                  <a:gd name="T65" fmla="*/ 20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7" h="273">
                    <a:moveTo>
                      <a:pt x="250" y="208"/>
                    </a:moveTo>
                    <a:lnTo>
                      <a:pt x="250" y="208"/>
                    </a:lnTo>
                    <a:lnTo>
                      <a:pt x="252" y="196"/>
                    </a:lnTo>
                    <a:lnTo>
                      <a:pt x="253" y="184"/>
                    </a:lnTo>
                    <a:lnTo>
                      <a:pt x="255" y="161"/>
                    </a:lnTo>
                    <a:lnTo>
                      <a:pt x="253" y="138"/>
                    </a:lnTo>
                    <a:lnTo>
                      <a:pt x="253" y="138"/>
                    </a:lnTo>
                    <a:lnTo>
                      <a:pt x="255" y="116"/>
                    </a:lnTo>
                    <a:lnTo>
                      <a:pt x="257" y="96"/>
                    </a:lnTo>
                    <a:lnTo>
                      <a:pt x="255" y="79"/>
                    </a:lnTo>
                    <a:lnTo>
                      <a:pt x="255" y="79"/>
                    </a:lnTo>
                    <a:lnTo>
                      <a:pt x="253" y="72"/>
                    </a:lnTo>
                    <a:lnTo>
                      <a:pt x="252" y="67"/>
                    </a:lnTo>
                    <a:lnTo>
                      <a:pt x="245" y="60"/>
                    </a:lnTo>
                    <a:lnTo>
                      <a:pt x="239" y="56"/>
                    </a:lnTo>
                    <a:lnTo>
                      <a:pt x="238" y="54"/>
                    </a:lnTo>
                    <a:lnTo>
                      <a:pt x="238" y="54"/>
                    </a:lnTo>
                    <a:lnTo>
                      <a:pt x="229" y="47"/>
                    </a:lnTo>
                    <a:lnTo>
                      <a:pt x="213" y="28"/>
                    </a:lnTo>
                    <a:lnTo>
                      <a:pt x="213" y="28"/>
                    </a:lnTo>
                    <a:lnTo>
                      <a:pt x="206" y="21"/>
                    </a:lnTo>
                    <a:lnTo>
                      <a:pt x="204" y="21"/>
                    </a:lnTo>
                    <a:lnTo>
                      <a:pt x="203" y="21"/>
                    </a:lnTo>
                    <a:lnTo>
                      <a:pt x="201" y="23"/>
                    </a:lnTo>
                    <a:lnTo>
                      <a:pt x="199" y="25"/>
                    </a:lnTo>
                    <a:lnTo>
                      <a:pt x="164" y="2"/>
                    </a:lnTo>
                    <a:lnTo>
                      <a:pt x="112" y="0"/>
                    </a:lnTo>
                    <a:lnTo>
                      <a:pt x="49" y="25"/>
                    </a:lnTo>
                    <a:lnTo>
                      <a:pt x="49" y="25"/>
                    </a:lnTo>
                    <a:lnTo>
                      <a:pt x="45" y="26"/>
                    </a:lnTo>
                    <a:lnTo>
                      <a:pt x="35" y="33"/>
                    </a:lnTo>
                    <a:lnTo>
                      <a:pt x="28" y="39"/>
                    </a:lnTo>
                    <a:lnTo>
                      <a:pt x="22" y="47"/>
                    </a:lnTo>
                    <a:lnTo>
                      <a:pt x="19" y="58"/>
                    </a:lnTo>
                    <a:lnTo>
                      <a:pt x="15" y="72"/>
                    </a:lnTo>
                    <a:lnTo>
                      <a:pt x="15" y="72"/>
                    </a:lnTo>
                    <a:lnTo>
                      <a:pt x="8" y="112"/>
                    </a:lnTo>
                    <a:lnTo>
                      <a:pt x="8" y="112"/>
                    </a:lnTo>
                    <a:lnTo>
                      <a:pt x="7" y="121"/>
                    </a:lnTo>
                    <a:lnTo>
                      <a:pt x="1" y="142"/>
                    </a:lnTo>
                    <a:lnTo>
                      <a:pt x="0" y="156"/>
                    </a:lnTo>
                    <a:lnTo>
                      <a:pt x="0" y="170"/>
                    </a:lnTo>
                    <a:lnTo>
                      <a:pt x="1" y="186"/>
                    </a:lnTo>
                    <a:lnTo>
                      <a:pt x="5" y="200"/>
                    </a:lnTo>
                    <a:lnTo>
                      <a:pt x="5" y="200"/>
                    </a:lnTo>
                    <a:lnTo>
                      <a:pt x="10" y="207"/>
                    </a:lnTo>
                    <a:lnTo>
                      <a:pt x="17" y="215"/>
                    </a:lnTo>
                    <a:lnTo>
                      <a:pt x="28" y="226"/>
                    </a:lnTo>
                    <a:lnTo>
                      <a:pt x="40" y="235"/>
                    </a:lnTo>
                    <a:lnTo>
                      <a:pt x="56" y="245"/>
                    </a:lnTo>
                    <a:lnTo>
                      <a:pt x="73" y="254"/>
                    </a:lnTo>
                    <a:lnTo>
                      <a:pt x="91" y="261"/>
                    </a:lnTo>
                    <a:lnTo>
                      <a:pt x="110" y="268"/>
                    </a:lnTo>
                    <a:lnTo>
                      <a:pt x="129" y="271"/>
                    </a:lnTo>
                    <a:lnTo>
                      <a:pt x="150" y="273"/>
                    </a:lnTo>
                    <a:lnTo>
                      <a:pt x="169" y="271"/>
                    </a:lnTo>
                    <a:lnTo>
                      <a:pt x="189" y="268"/>
                    </a:lnTo>
                    <a:lnTo>
                      <a:pt x="197" y="264"/>
                    </a:lnTo>
                    <a:lnTo>
                      <a:pt x="206" y="259"/>
                    </a:lnTo>
                    <a:lnTo>
                      <a:pt x="215" y="254"/>
                    </a:lnTo>
                    <a:lnTo>
                      <a:pt x="222" y="247"/>
                    </a:lnTo>
                    <a:lnTo>
                      <a:pt x="231" y="240"/>
                    </a:lnTo>
                    <a:lnTo>
                      <a:pt x="238" y="229"/>
                    </a:lnTo>
                    <a:lnTo>
                      <a:pt x="243" y="219"/>
                    </a:lnTo>
                    <a:lnTo>
                      <a:pt x="250" y="208"/>
                    </a:lnTo>
                    <a:lnTo>
                      <a:pt x="250" y="208"/>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 name="Freeform 46"/>
              <p:cNvSpPr>
                <a:spLocks/>
              </p:cNvSpPr>
              <p:nvPr/>
            </p:nvSpPr>
            <p:spPr bwMode="auto">
              <a:xfrm>
                <a:off x="1068" y="2257"/>
                <a:ext cx="136" cy="163"/>
              </a:xfrm>
              <a:custGeom>
                <a:avLst/>
                <a:gdLst>
                  <a:gd name="T0" fmla="*/ 261 w 273"/>
                  <a:gd name="T1" fmla="*/ 132 h 328"/>
                  <a:gd name="T2" fmla="*/ 255 w 273"/>
                  <a:gd name="T3" fmla="*/ 135 h 328"/>
                  <a:gd name="T4" fmla="*/ 248 w 273"/>
                  <a:gd name="T5" fmla="*/ 151 h 328"/>
                  <a:gd name="T6" fmla="*/ 247 w 273"/>
                  <a:gd name="T7" fmla="*/ 163 h 328"/>
                  <a:gd name="T8" fmla="*/ 245 w 273"/>
                  <a:gd name="T9" fmla="*/ 172 h 328"/>
                  <a:gd name="T10" fmla="*/ 240 w 273"/>
                  <a:gd name="T11" fmla="*/ 179 h 328"/>
                  <a:gd name="T12" fmla="*/ 236 w 273"/>
                  <a:gd name="T13" fmla="*/ 67 h 328"/>
                  <a:gd name="T14" fmla="*/ 234 w 273"/>
                  <a:gd name="T15" fmla="*/ 56 h 328"/>
                  <a:gd name="T16" fmla="*/ 224 w 273"/>
                  <a:gd name="T17" fmla="*/ 34 h 328"/>
                  <a:gd name="T18" fmla="*/ 201 w 273"/>
                  <a:gd name="T19" fmla="*/ 14 h 328"/>
                  <a:gd name="T20" fmla="*/ 164 w 273"/>
                  <a:gd name="T21" fmla="*/ 2 h 328"/>
                  <a:gd name="T22" fmla="*/ 140 w 273"/>
                  <a:gd name="T23" fmla="*/ 0 h 328"/>
                  <a:gd name="T24" fmla="*/ 93 w 273"/>
                  <a:gd name="T25" fmla="*/ 7 h 328"/>
                  <a:gd name="T26" fmla="*/ 59 w 273"/>
                  <a:gd name="T27" fmla="*/ 25 h 328"/>
                  <a:gd name="T28" fmla="*/ 38 w 273"/>
                  <a:gd name="T29" fmla="*/ 49 h 328"/>
                  <a:gd name="T30" fmla="*/ 31 w 273"/>
                  <a:gd name="T31" fmla="*/ 77 h 328"/>
                  <a:gd name="T32" fmla="*/ 33 w 273"/>
                  <a:gd name="T33" fmla="*/ 165 h 328"/>
                  <a:gd name="T34" fmla="*/ 24 w 273"/>
                  <a:gd name="T35" fmla="*/ 154 h 328"/>
                  <a:gd name="T36" fmla="*/ 17 w 273"/>
                  <a:gd name="T37" fmla="*/ 146 h 328"/>
                  <a:gd name="T38" fmla="*/ 12 w 273"/>
                  <a:gd name="T39" fmla="*/ 142 h 328"/>
                  <a:gd name="T40" fmla="*/ 5 w 273"/>
                  <a:gd name="T41" fmla="*/ 146 h 328"/>
                  <a:gd name="T42" fmla="*/ 2 w 273"/>
                  <a:gd name="T43" fmla="*/ 156 h 328"/>
                  <a:gd name="T44" fmla="*/ 0 w 273"/>
                  <a:gd name="T45" fmla="*/ 170 h 328"/>
                  <a:gd name="T46" fmla="*/ 5 w 273"/>
                  <a:gd name="T47" fmla="*/ 184 h 328"/>
                  <a:gd name="T48" fmla="*/ 21 w 273"/>
                  <a:gd name="T49" fmla="*/ 216 h 328"/>
                  <a:gd name="T50" fmla="*/ 30 w 273"/>
                  <a:gd name="T51" fmla="*/ 230 h 328"/>
                  <a:gd name="T52" fmla="*/ 38 w 273"/>
                  <a:gd name="T53" fmla="*/ 235 h 328"/>
                  <a:gd name="T54" fmla="*/ 42 w 273"/>
                  <a:gd name="T55" fmla="*/ 235 h 328"/>
                  <a:gd name="T56" fmla="*/ 52 w 273"/>
                  <a:gd name="T57" fmla="*/ 256 h 328"/>
                  <a:gd name="T58" fmla="*/ 86 w 273"/>
                  <a:gd name="T59" fmla="*/ 298 h 328"/>
                  <a:gd name="T60" fmla="*/ 105 w 273"/>
                  <a:gd name="T61" fmla="*/ 315 h 328"/>
                  <a:gd name="T62" fmla="*/ 128 w 273"/>
                  <a:gd name="T63" fmla="*/ 326 h 328"/>
                  <a:gd name="T64" fmla="*/ 149 w 273"/>
                  <a:gd name="T65" fmla="*/ 326 h 328"/>
                  <a:gd name="T66" fmla="*/ 166 w 273"/>
                  <a:gd name="T67" fmla="*/ 321 h 328"/>
                  <a:gd name="T68" fmla="*/ 177 w 273"/>
                  <a:gd name="T69" fmla="*/ 310 h 328"/>
                  <a:gd name="T70" fmla="*/ 189 w 273"/>
                  <a:gd name="T71" fmla="*/ 298 h 328"/>
                  <a:gd name="T72" fmla="*/ 224 w 273"/>
                  <a:gd name="T73" fmla="*/ 256 h 328"/>
                  <a:gd name="T74" fmla="*/ 236 w 273"/>
                  <a:gd name="T75" fmla="*/ 233 h 328"/>
                  <a:gd name="T76" fmla="*/ 241 w 273"/>
                  <a:gd name="T77" fmla="*/ 233 h 328"/>
                  <a:gd name="T78" fmla="*/ 254 w 273"/>
                  <a:gd name="T79" fmla="*/ 226 h 328"/>
                  <a:gd name="T80" fmla="*/ 259 w 273"/>
                  <a:gd name="T81" fmla="*/ 216 h 328"/>
                  <a:gd name="T82" fmla="*/ 268 w 273"/>
                  <a:gd name="T83" fmla="*/ 186 h 328"/>
                  <a:gd name="T84" fmla="*/ 271 w 273"/>
                  <a:gd name="T85" fmla="*/ 156 h 328"/>
                  <a:gd name="T86" fmla="*/ 271 w 273"/>
                  <a:gd name="T87" fmla="*/ 137 h 328"/>
                  <a:gd name="T88" fmla="*/ 261 w 273"/>
                  <a:gd name="T89" fmla="*/ 132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3" h="328">
                    <a:moveTo>
                      <a:pt x="261" y="132"/>
                    </a:moveTo>
                    <a:lnTo>
                      <a:pt x="261" y="132"/>
                    </a:lnTo>
                    <a:lnTo>
                      <a:pt x="259" y="133"/>
                    </a:lnTo>
                    <a:lnTo>
                      <a:pt x="255" y="135"/>
                    </a:lnTo>
                    <a:lnTo>
                      <a:pt x="252" y="142"/>
                    </a:lnTo>
                    <a:lnTo>
                      <a:pt x="248" y="151"/>
                    </a:lnTo>
                    <a:lnTo>
                      <a:pt x="247" y="163"/>
                    </a:lnTo>
                    <a:lnTo>
                      <a:pt x="247" y="163"/>
                    </a:lnTo>
                    <a:lnTo>
                      <a:pt x="247" y="168"/>
                    </a:lnTo>
                    <a:lnTo>
                      <a:pt x="245" y="172"/>
                    </a:lnTo>
                    <a:lnTo>
                      <a:pt x="240" y="179"/>
                    </a:lnTo>
                    <a:lnTo>
                      <a:pt x="240" y="179"/>
                    </a:lnTo>
                    <a:lnTo>
                      <a:pt x="238" y="114"/>
                    </a:lnTo>
                    <a:lnTo>
                      <a:pt x="236" y="67"/>
                    </a:lnTo>
                    <a:lnTo>
                      <a:pt x="236" y="67"/>
                    </a:lnTo>
                    <a:lnTo>
                      <a:pt x="234" y="56"/>
                    </a:lnTo>
                    <a:lnTo>
                      <a:pt x="231" y="46"/>
                    </a:lnTo>
                    <a:lnTo>
                      <a:pt x="224" y="34"/>
                    </a:lnTo>
                    <a:lnTo>
                      <a:pt x="213" y="23"/>
                    </a:lnTo>
                    <a:lnTo>
                      <a:pt x="201" y="14"/>
                    </a:lnTo>
                    <a:lnTo>
                      <a:pt x="184" y="7"/>
                    </a:lnTo>
                    <a:lnTo>
                      <a:pt x="164" y="2"/>
                    </a:lnTo>
                    <a:lnTo>
                      <a:pt x="140" y="0"/>
                    </a:lnTo>
                    <a:lnTo>
                      <a:pt x="140" y="0"/>
                    </a:lnTo>
                    <a:lnTo>
                      <a:pt x="114" y="2"/>
                    </a:lnTo>
                    <a:lnTo>
                      <a:pt x="93" y="7"/>
                    </a:lnTo>
                    <a:lnTo>
                      <a:pt x="73" y="16"/>
                    </a:lnTo>
                    <a:lnTo>
                      <a:pt x="59" y="25"/>
                    </a:lnTo>
                    <a:lnTo>
                      <a:pt x="47" y="37"/>
                    </a:lnTo>
                    <a:lnTo>
                      <a:pt x="38" y="49"/>
                    </a:lnTo>
                    <a:lnTo>
                      <a:pt x="33" y="63"/>
                    </a:lnTo>
                    <a:lnTo>
                      <a:pt x="31" y="77"/>
                    </a:lnTo>
                    <a:lnTo>
                      <a:pt x="31" y="77"/>
                    </a:lnTo>
                    <a:lnTo>
                      <a:pt x="33" y="165"/>
                    </a:lnTo>
                    <a:lnTo>
                      <a:pt x="33" y="165"/>
                    </a:lnTo>
                    <a:lnTo>
                      <a:pt x="24" y="154"/>
                    </a:lnTo>
                    <a:lnTo>
                      <a:pt x="17" y="146"/>
                    </a:lnTo>
                    <a:lnTo>
                      <a:pt x="17" y="146"/>
                    </a:lnTo>
                    <a:lnTo>
                      <a:pt x="16" y="142"/>
                    </a:lnTo>
                    <a:lnTo>
                      <a:pt x="12" y="142"/>
                    </a:lnTo>
                    <a:lnTo>
                      <a:pt x="9" y="144"/>
                    </a:lnTo>
                    <a:lnTo>
                      <a:pt x="5" y="146"/>
                    </a:lnTo>
                    <a:lnTo>
                      <a:pt x="3" y="149"/>
                    </a:lnTo>
                    <a:lnTo>
                      <a:pt x="2" y="156"/>
                    </a:lnTo>
                    <a:lnTo>
                      <a:pt x="0" y="161"/>
                    </a:lnTo>
                    <a:lnTo>
                      <a:pt x="0" y="170"/>
                    </a:lnTo>
                    <a:lnTo>
                      <a:pt x="0" y="170"/>
                    </a:lnTo>
                    <a:lnTo>
                      <a:pt x="5" y="184"/>
                    </a:lnTo>
                    <a:lnTo>
                      <a:pt x="10" y="196"/>
                    </a:lnTo>
                    <a:lnTo>
                      <a:pt x="21" y="216"/>
                    </a:lnTo>
                    <a:lnTo>
                      <a:pt x="21" y="216"/>
                    </a:lnTo>
                    <a:lnTo>
                      <a:pt x="30" y="230"/>
                    </a:lnTo>
                    <a:lnTo>
                      <a:pt x="35" y="233"/>
                    </a:lnTo>
                    <a:lnTo>
                      <a:pt x="38" y="235"/>
                    </a:lnTo>
                    <a:lnTo>
                      <a:pt x="42" y="235"/>
                    </a:lnTo>
                    <a:lnTo>
                      <a:pt x="42" y="235"/>
                    </a:lnTo>
                    <a:lnTo>
                      <a:pt x="45" y="245"/>
                    </a:lnTo>
                    <a:lnTo>
                      <a:pt x="52" y="256"/>
                    </a:lnTo>
                    <a:lnTo>
                      <a:pt x="66" y="277"/>
                    </a:lnTo>
                    <a:lnTo>
                      <a:pt x="86" y="298"/>
                    </a:lnTo>
                    <a:lnTo>
                      <a:pt x="105" y="315"/>
                    </a:lnTo>
                    <a:lnTo>
                      <a:pt x="105" y="315"/>
                    </a:lnTo>
                    <a:lnTo>
                      <a:pt x="117" y="322"/>
                    </a:lnTo>
                    <a:lnTo>
                      <a:pt x="128" y="326"/>
                    </a:lnTo>
                    <a:lnTo>
                      <a:pt x="138" y="328"/>
                    </a:lnTo>
                    <a:lnTo>
                      <a:pt x="149" y="326"/>
                    </a:lnTo>
                    <a:lnTo>
                      <a:pt x="157" y="324"/>
                    </a:lnTo>
                    <a:lnTo>
                      <a:pt x="166" y="321"/>
                    </a:lnTo>
                    <a:lnTo>
                      <a:pt x="171" y="315"/>
                    </a:lnTo>
                    <a:lnTo>
                      <a:pt x="177" y="310"/>
                    </a:lnTo>
                    <a:lnTo>
                      <a:pt x="177" y="310"/>
                    </a:lnTo>
                    <a:lnTo>
                      <a:pt x="189" y="298"/>
                    </a:lnTo>
                    <a:lnTo>
                      <a:pt x="206" y="279"/>
                    </a:lnTo>
                    <a:lnTo>
                      <a:pt x="224" y="256"/>
                    </a:lnTo>
                    <a:lnTo>
                      <a:pt x="231" y="244"/>
                    </a:lnTo>
                    <a:lnTo>
                      <a:pt x="236" y="233"/>
                    </a:lnTo>
                    <a:lnTo>
                      <a:pt x="236" y="233"/>
                    </a:lnTo>
                    <a:lnTo>
                      <a:pt x="241" y="233"/>
                    </a:lnTo>
                    <a:lnTo>
                      <a:pt x="248" y="231"/>
                    </a:lnTo>
                    <a:lnTo>
                      <a:pt x="254" y="226"/>
                    </a:lnTo>
                    <a:lnTo>
                      <a:pt x="259" y="216"/>
                    </a:lnTo>
                    <a:lnTo>
                      <a:pt x="259" y="216"/>
                    </a:lnTo>
                    <a:lnTo>
                      <a:pt x="264" y="200"/>
                    </a:lnTo>
                    <a:lnTo>
                      <a:pt x="268" y="186"/>
                    </a:lnTo>
                    <a:lnTo>
                      <a:pt x="271" y="156"/>
                    </a:lnTo>
                    <a:lnTo>
                      <a:pt x="271" y="156"/>
                    </a:lnTo>
                    <a:lnTo>
                      <a:pt x="273" y="144"/>
                    </a:lnTo>
                    <a:lnTo>
                      <a:pt x="271" y="137"/>
                    </a:lnTo>
                    <a:lnTo>
                      <a:pt x="266" y="133"/>
                    </a:lnTo>
                    <a:lnTo>
                      <a:pt x="261" y="132"/>
                    </a:lnTo>
                    <a:lnTo>
                      <a:pt x="261" y="1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47"/>
              <p:cNvSpPr>
                <a:spLocks/>
              </p:cNvSpPr>
              <p:nvPr/>
            </p:nvSpPr>
            <p:spPr bwMode="auto">
              <a:xfrm>
                <a:off x="1096" y="2266"/>
                <a:ext cx="101" cy="38"/>
              </a:xfrm>
              <a:custGeom>
                <a:avLst/>
                <a:gdLst>
                  <a:gd name="T0" fmla="*/ 201 w 201"/>
                  <a:gd name="T1" fmla="*/ 64 h 75"/>
                  <a:gd name="T2" fmla="*/ 201 w 201"/>
                  <a:gd name="T3" fmla="*/ 64 h 75"/>
                  <a:gd name="T4" fmla="*/ 189 w 201"/>
                  <a:gd name="T5" fmla="*/ 47 h 75"/>
                  <a:gd name="T6" fmla="*/ 175 w 201"/>
                  <a:gd name="T7" fmla="*/ 35 h 75"/>
                  <a:gd name="T8" fmla="*/ 161 w 201"/>
                  <a:gd name="T9" fmla="*/ 22 h 75"/>
                  <a:gd name="T10" fmla="*/ 145 w 201"/>
                  <a:gd name="T11" fmla="*/ 15 h 75"/>
                  <a:gd name="T12" fmla="*/ 128 w 201"/>
                  <a:gd name="T13" fmla="*/ 8 h 75"/>
                  <a:gd name="T14" fmla="*/ 112 w 201"/>
                  <a:gd name="T15" fmla="*/ 5 h 75"/>
                  <a:gd name="T16" fmla="*/ 94 w 201"/>
                  <a:gd name="T17" fmla="*/ 1 h 75"/>
                  <a:gd name="T18" fmla="*/ 79 w 201"/>
                  <a:gd name="T19" fmla="*/ 0 h 75"/>
                  <a:gd name="T20" fmla="*/ 47 w 201"/>
                  <a:gd name="T21" fmla="*/ 1 h 75"/>
                  <a:gd name="T22" fmla="*/ 23 w 201"/>
                  <a:gd name="T23" fmla="*/ 3 h 75"/>
                  <a:gd name="T24" fmla="*/ 0 w 201"/>
                  <a:gd name="T25" fmla="*/ 8 h 75"/>
                  <a:gd name="T26" fmla="*/ 0 w 201"/>
                  <a:gd name="T27" fmla="*/ 8 h 75"/>
                  <a:gd name="T28" fmla="*/ 17 w 201"/>
                  <a:gd name="T29" fmla="*/ 24 h 75"/>
                  <a:gd name="T30" fmla="*/ 37 w 201"/>
                  <a:gd name="T31" fmla="*/ 38 h 75"/>
                  <a:gd name="T32" fmla="*/ 63 w 201"/>
                  <a:gd name="T33" fmla="*/ 54 h 75"/>
                  <a:gd name="T34" fmla="*/ 79 w 201"/>
                  <a:gd name="T35" fmla="*/ 61 h 75"/>
                  <a:gd name="T36" fmla="*/ 94 w 201"/>
                  <a:gd name="T37" fmla="*/ 66 h 75"/>
                  <a:gd name="T38" fmla="*/ 110 w 201"/>
                  <a:gd name="T39" fmla="*/ 71 h 75"/>
                  <a:gd name="T40" fmla="*/ 128 w 201"/>
                  <a:gd name="T41" fmla="*/ 75 h 75"/>
                  <a:gd name="T42" fmla="*/ 145 w 201"/>
                  <a:gd name="T43" fmla="*/ 75 h 75"/>
                  <a:gd name="T44" fmla="*/ 164 w 201"/>
                  <a:gd name="T45" fmla="*/ 75 h 75"/>
                  <a:gd name="T46" fmla="*/ 182 w 201"/>
                  <a:gd name="T47" fmla="*/ 71 h 75"/>
                  <a:gd name="T48" fmla="*/ 201 w 201"/>
                  <a:gd name="T49" fmla="*/ 64 h 75"/>
                  <a:gd name="T50" fmla="*/ 201 w 201"/>
                  <a:gd name="T51" fmla="*/ 6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1" h="75">
                    <a:moveTo>
                      <a:pt x="201" y="64"/>
                    </a:moveTo>
                    <a:lnTo>
                      <a:pt x="201" y="64"/>
                    </a:lnTo>
                    <a:lnTo>
                      <a:pt x="189" y="47"/>
                    </a:lnTo>
                    <a:lnTo>
                      <a:pt x="175" y="35"/>
                    </a:lnTo>
                    <a:lnTo>
                      <a:pt x="161" y="22"/>
                    </a:lnTo>
                    <a:lnTo>
                      <a:pt x="145" y="15"/>
                    </a:lnTo>
                    <a:lnTo>
                      <a:pt x="128" y="8"/>
                    </a:lnTo>
                    <a:lnTo>
                      <a:pt x="112" y="5"/>
                    </a:lnTo>
                    <a:lnTo>
                      <a:pt x="94" y="1"/>
                    </a:lnTo>
                    <a:lnTo>
                      <a:pt x="79" y="0"/>
                    </a:lnTo>
                    <a:lnTo>
                      <a:pt x="47" y="1"/>
                    </a:lnTo>
                    <a:lnTo>
                      <a:pt x="23" y="3"/>
                    </a:lnTo>
                    <a:lnTo>
                      <a:pt x="0" y="8"/>
                    </a:lnTo>
                    <a:lnTo>
                      <a:pt x="0" y="8"/>
                    </a:lnTo>
                    <a:lnTo>
                      <a:pt x="17" y="24"/>
                    </a:lnTo>
                    <a:lnTo>
                      <a:pt x="37" y="38"/>
                    </a:lnTo>
                    <a:lnTo>
                      <a:pt x="63" y="54"/>
                    </a:lnTo>
                    <a:lnTo>
                      <a:pt x="79" y="61"/>
                    </a:lnTo>
                    <a:lnTo>
                      <a:pt x="94" y="66"/>
                    </a:lnTo>
                    <a:lnTo>
                      <a:pt x="110" y="71"/>
                    </a:lnTo>
                    <a:lnTo>
                      <a:pt x="128" y="75"/>
                    </a:lnTo>
                    <a:lnTo>
                      <a:pt x="145" y="75"/>
                    </a:lnTo>
                    <a:lnTo>
                      <a:pt x="164" y="75"/>
                    </a:lnTo>
                    <a:lnTo>
                      <a:pt x="182" y="71"/>
                    </a:lnTo>
                    <a:lnTo>
                      <a:pt x="201" y="64"/>
                    </a:lnTo>
                    <a:lnTo>
                      <a:pt x="201" y="64"/>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48"/>
              <p:cNvSpPr>
                <a:spLocks/>
              </p:cNvSpPr>
              <p:nvPr/>
            </p:nvSpPr>
            <p:spPr bwMode="auto">
              <a:xfrm>
                <a:off x="1091" y="2247"/>
                <a:ext cx="99" cy="47"/>
              </a:xfrm>
              <a:custGeom>
                <a:avLst/>
                <a:gdLst>
                  <a:gd name="T0" fmla="*/ 200 w 200"/>
                  <a:gd name="T1" fmla="*/ 95 h 95"/>
                  <a:gd name="T2" fmla="*/ 200 w 200"/>
                  <a:gd name="T3" fmla="*/ 95 h 95"/>
                  <a:gd name="T4" fmla="*/ 193 w 200"/>
                  <a:gd name="T5" fmla="*/ 72 h 95"/>
                  <a:gd name="T6" fmla="*/ 182 w 200"/>
                  <a:gd name="T7" fmla="*/ 51 h 95"/>
                  <a:gd name="T8" fmla="*/ 170 w 200"/>
                  <a:gd name="T9" fmla="*/ 33 h 95"/>
                  <a:gd name="T10" fmla="*/ 156 w 200"/>
                  <a:gd name="T11" fmla="*/ 21 h 95"/>
                  <a:gd name="T12" fmla="*/ 140 w 200"/>
                  <a:gd name="T13" fmla="*/ 11 h 95"/>
                  <a:gd name="T14" fmla="*/ 125 w 200"/>
                  <a:gd name="T15" fmla="*/ 4 h 95"/>
                  <a:gd name="T16" fmla="*/ 107 w 200"/>
                  <a:gd name="T17" fmla="*/ 0 h 95"/>
                  <a:gd name="T18" fmla="*/ 91 w 200"/>
                  <a:gd name="T19" fmla="*/ 0 h 95"/>
                  <a:gd name="T20" fmla="*/ 91 w 200"/>
                  <a:gd name="T21" fmla="*/ 0 h 95"/>
                  <a:gd name="T22" fmla="*/ 74 w 200"/>
                  <a:gd name="T23" fmla="*/ 4 h 95"/>
                  <a:gd name="T24" fmla="*/ 58 w 200"/>
                  <a:gd name="T25" fmla="*/ 9 h 95"/>
                  <a:gd name="T26" fmla="*/ 44 w 200"/>
                  <a:gd name="T27" fmla="*/ 14 h 95"/>
                  <a:gd name="T28" fmla="*/ 30 w 200"/>
                  <a:gd name="T29" fmla="*/ 23 h 95"/>
                  <a:gd name="T30" fmla="*/ 9 w 200"/>
                  <a:gd name="T31" fmla="*/ 35 h 95"/>
                  <a:gd name="T32" fmla="*/ 2 w 200"/>
                  <a:gd name="T33" fmla="*/ 40 h 95"/>
                  <a:gd name="T34" fmla="*/ 2 w 200"/>
                  <a:gd name="T35" fmla="*/ 40 h 95"/>
                  <a:gd name="T36" fmla="*/ 0 w 200"/>
                  <a:gd name="T37" fmla="*/ 42 h 95"/>
                  <a:gd name="T38" fmla="*/ 0 w 200"/>
                  <a:gd name="T39" fmla="*/ 42 h 95"/>
                  <a:gd name="T40" fmla="*/ 0 w 200"/>
                  <a:gd name="T41" fmla="*/ 44 h 95"/>
                  <a:gd name="T42" fmla="*/ 9 w 200"/>
                  <a:gd name="T43" fmla="*/ 47 h 95"/>
                  <a:gd name="T44" fmla="*/ 30 w 200"/>
                  <a:gd name="T45" fmla="*/ 54 h 95"/>
                  <a:gd name="T46" fmla="*/ 30 w 200"/>
                  <a:gd name="T47" fmla="*/ 54 h 95"/>
                  <a:gd name="T48" fmla="*/ 130 w 200"/>
                  <a:gd name="T49" fmla="*/ 79 h 95"/>
                  <a:gd name="T50" fmla="*/ 200 w 200"/>
                  <a:gd name="T51" fmla="*/ 95 h 95"/>
                  <a:gd name="T52" fmla="*/ 200 w 200"/>
                  <a:gd name="T53"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0" h="95">
                    <a:moveTo>
                      <a:pt x="200" y="95"/>
                    </a:moveTo>
                    <a:lnTo>
                      <a:pt x="200" y="95"/>
                    </a:lnTo>
                    <a:lnTo>
                      <a:pt x="193" y="72"/>
                    </a:lnTo>
                    <a:lnTo>
                      <a:pt x="182" y="51"/>
                    </a:lnTo>
                    <a:lnTo>
                      <a:pt x="170" y="33"/>
                    </a:lnTo>
                    <a:lnTo>
                      <a:pt x="156" y="21"/>
                    </a:lnTo>
                    <a:lnTo>
                      <a:pt x="140" y="11"/>
                    </a:lnTo>
                    <a:lnTo>
                      <a:pt x="125" y="4"/>
                    </a:lnTo>
                    <a:lnTo>
                      <a:pt x="107" y="0"/>
                    </a:lnTo>
                    <a:lnTo>
                      <a:pt x="91" y="0"/>
                    </a:lnTo>
                    <a:lnTo>
                      <a:pt x="91" y="0"/>
                    </a:lnTo>
                    <a:lnTo>
                      <a:pt x="74" y="4"/>
                    </a:lnTo>
                    <a:lnTo>
                      <a:pt x="58" y="9"/>
                    </a:lnTo>
                    <a:lnTo>
                      <a:pt x="44" y="14"/>
                    </a:lnTo>
                    <a:lnTo>
                      <a:pt x="30" y="23"/>
                    </a:lnTo>
                    <a:lnTo>
                      <a:pt x="9" y="35"/>
                    </a:lnTo>
                    <a:lnTo>
                      <a:pt x="2" y="40"/>
                    </a:lnTo>
                    <a:lnTo>
                      <a:pt x="2" y="40"/>
                    </a:lnTo>
                    <a:lnTo>
                      <a:pt x="0" y="42"/>
                    </a:lnTo>
                    <a:lnTo>
                      <a:pt x="0" y="42"/>
                    </a:lnTo>
                    <a:lnTo>
                      <a:pt x="0" y="44"/>
                    </a:lnTo>
                    <a:lnTo>
                      <a:pt x="9" y="47"/>
                    </a:lnTo>
                    <a:lnTo>
                      <a:pt x="30" y="54"/>
                    </a:lnTo>
                    <a:lnTo>
                      <a:pt x="30" y="54"/>
                    </a:lnTo>
                    <a:lnTo>
                      <a:pt x="130" y="79"/>
                    </a:lnTo>
                    <a:lnTo>
                      <a:pt x="200" y="95"/>
                    </a:lnTo>
                    <a:lnTo>
                      <a:pt x="200" y="95"/>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 name="Freeform 49"/>
              <p:cNvSpPr>
                <a:spLocks/>
              </p:cNvSpPr>
              <p:nvPr/>
            </p:nvSpPr>
            <p:spPr bwMode="auto">
              <a:xfrm>
                <a:off x="1079" y="2264"/>
                <a:ext cx="15" cy="73"/>
              </a:xfrm>
              <a:custGeom>
                <a:avLst/>
                <a:gdLst>
                  <a:gd name="T0" fmla="*/ 28 w 29"/>
                  <a:gd name="T1" fmla="*/ 0 h 147"/>
                  <a:gd name="T2" fmla="*/ 28 w 29"/>
                  <a:gd name="T3" fmla="*/ 0 h 147"/>
                  <a:gd name="T4" fmla="*/ 29 w 29"/>
                  <a:gd name="T5" fmla="*/ 11 h 147"/>
                  <a:gd name="T6" fmla="*/ 29 w 29"/>
                  <a:gd name="T7" fmla="*/ 21 h 147"/>
                  <a:gd name="T8" fmla="*/ 29 w 29"/>
                  <a:gd name="T9" fmla="*/ 44 h 147"/>
                  <a:gd name="T10" fmla="*/ 28 w 29"/>
                  <a:gd name="T11" fmla="*/ 69 h 147"/>
                  <a:gd name="T12" fmla="*/ 22 w 29"/>
                  <a:gd name="T13" fmla="*/ 93 h 147"/>
                  <a:gd name="T14" fmla="*/ 14 w 29"/>
                  <a:gd name="T15" fmla="*/ 132 h 147"/>
                  <a:gd name="T16" fmla="*/ 10 w 29"/>
                  <a:gd name="T17" fmla="*/ 147 h 147"/>
                  <a:gd name="T18" fmla="*/ 10 w 29"/>
                  <a:gd name="T19" fmla="*/ 147 h 147"/>
                  <a:gd name="T20" fmla="*/ 5 w 29"/>
                  <a:gd name="T21" fmla="*/ 128 h 147"/>
                  <a:gd name="T22" fmla="*/ 1 w 29"/>
                  <a:gd name="T23" fmla="*/ 109 h 147"/>
                  <a:gd name="T24" fmla="*/ 0 w 29"/>
                  <a:gd name="T25" fmla="*/ 86 h 147"/>
                  <a:gd name="T26" fmla="*/ 0 w 29"/>
                  <a:gd name="T27" fmla="*/ 62 h 147"/>
                  <a:gd name="T28" fmla="*/ 1 w 29"/>
                  <a:gd name="T29" fmla="*/ 49 h 147"/>
                  <a:gd name="T30" fmla="*/ 3 w 29"/>
                  <a:gd name="T31" fmla="*/ 37 h 147"/>
                  <a:gd name="T32" fmla="*/ 7 w 29"/>
                  <a:gd name="T33" fmla="*/ 27 h 147"/>
                  <a:gd name="T34" fmla="*/ 12 w 29"/>
                  <a:gd name="T35" fmla="*/ 16 h 147"/>
                  <a:gd name="T36" fmla="*/ 19 w 29"/>
                  <a:gd name="T37" fmla="*/ 7 h 147"/>
                  <a:gd name="T38" fmla="*/ 28 w 29"/>
                  <a:gd name="T39" fmla="*/ 0 h 147"/>
                  <a:gd name="T40" fmla="*/ 28 w 29"/>
                  <a:gd name="T41"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147">
                    <a:moveTo>
                      <a:pt x="28" y="0"/>
                    </a:moveTo>
                    <a:lnTo>
                      <a:pt x="28" y="0"/>
                    </a:lnTo>
                    <a:lnTo>
                      <a:pt x="29" y="11"/>
                    </a:lnTo>
                    <a:lnTo>
                      <a:pt x="29" y="21"/>
                    </a:lnTo>
                    <a:lnTo>
                      <a:pt x="29" y="44"/>
                    </a:lnTo>
                    <a:lnTo>
                      <a:pt x="28" y="69"/>
                    </a:lnTo>
                    <a:lnTo>
                      <a:pt x="22" y="93"/>
                    </a:lnTo>
                    <a:lnTo>
                      <a:pt x="14" y="132"/>
                    </a:lnTo>
                    <a:lnTo>
                      <a:pt x="10" y="147"/>
                    </a:lnTo>
                    <a:lnTo>
                      <a:pt x="10" y="147"/>
                    </a:lnTo>
                    <a:lnTo>
                      <a:pt x="5" y="128"/>
                    </a:lnTo>
                    <a:lnTo>
                      <a:pt x="1" y="109"/>
                    </a:lnTo>
                    <a:lnTo>
                      <a:pt x="0" y="86"/>
                    </a:lnTo>
                    <a:lnTo>
                      <a:pt x="0" y="62"/>
                    </a:lnTo>
                    <a:lnTo>
                      <a:pt x="1" y="49"/>
                    </a:lnTo>
                    <a:lnTo>
                      <a:pt x="3" y="37"/>
                    </a:lnTo>
                    <a:lnTo>
                      <a:pt x="7" y="27"/>
                    </a:lnTo>
                    <a:lnTo>
                      <a:pt x="12" y="16"/>
                    </a:lnTo>
                    <a:lnTo>
                      <a:pt x="19" y="7"/>
                    </a:lnTo>
                    <a:lnTo>
                      <a:pt x="28" y="0"/>
                    </a:lnTo>
                    <a:lnTo>
                      <a:pt x="28" y="0"/>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 name="Freeform 50"/>
              <p:cNvSpPr>
                <a:spLocks/>
              </p:cNvSpPr>
              <p:nvPr/>
            </p:nvSpPr>
            <p:spPr bwMode="auto">
              <a:xfrm>
                <a:off x="961" y="2692"/>
                <a:ext cx="112" cy="208"/>
              </a:xfrm>
              <a:custGeom>
                <a:avLst/>
                <a:gdLst>
                  <a:gd name="T0" fmla="*/ 121 w 224"/>
                  <a:gd name="T1" fmla="*/ 35 h 417"/>
                  <a:gd name="T2" fmla="*/ 123 w 224"/>
                  <a:gd name="T3" fmla="*/ 60 h 417"/>
                  <a:gd name="T4" fmla="*/ 132 w 224"/>
                  <a:gd name="T5" fmla="*/ 109 h 417"/>
                  <a:gd name="T6" fmla="*/ 135 w 224"/>
                  <a:gd name="T7" fmla="*/ 156 h 417"/>
                  <a:gd name="T8" fmla="*/ 139 w 224"/>
                  <a:gd name="T9" fmla="*/ 230 h 417"/>
                  <a:gd name="T10" fmla="*/ 144 w 224"/>
                  <a:gd name="T11" fmla="*/ 268 h 417"/>
                  <a:gd name="T12" fmla="*/ 158 w 224"/>
                  <a:gd name="T13" fmla="*/ 303 h 417"/>
                  <a:gd name="T14" fmla="*/ 168 w 224"/>
                  <a:gd name="T15" fmla="*/ 321 h 417"/>
                  <a:gd name="T16" fmla="*/ 182 w 224"/>
                  <a:gd name="T17" fmla="*/ 317 h 417"/>
                  <a:gd name="T18" fmla="*/ 202 w 224"/>
                  <a:gd name="T19" fmla="*/ 312 h 417"/>
                  <a:gd name="T20" fmla="*/ 212 w 224"/>
                  <a:gd name="T21" fmla="*/ 314 h 417"/>
                  <a:gd name="T22" fmla="*/ 221 w 224"/>
                  <a:gd name="T23" fmla="*/ 319 h 417"/>
                  <a:gd name="T24" fmla="*/ 223 w 224"/>
                  <a:gd name="T25" fmla="*/ 321 h 417"/>
                  <a:gd name="T26" fmla="*/ 207 w 224"/>
                  <a:gd name="T27" fmla="*/ 336 h 417"/>
                  <a:gd name="T28" fmla="*/ 216 w 224"/>
                  <a:gd name="T29" fmla="*/ 343 h 417"/>
                  <a:gd name="T30" fmla="*/ 223 w 224"/>
                  <a:gd name="T31" fmla="*/ 356 h 417"/>
                  <a:gd name="T32" fmla="*/ 224 w 224"/>
                  <a:gd name="T33" fmla="*/ 370 h 417"/>
                  <a:gd name="T34" fmla="*/ 221 w 224"/>
                  <a:gd name="T35" fmla="*/ 380 h 417"/>
                  <a:gd name="T36" fmla="*/ 217 w 224"/>
                  <a:gd name="T37" fmla="*/ 382 h 417"/>
                  <a:gd name="T38" fmla="*/ 196 w 224"/>
                  <a:gd name="T39" fmla="*/ 384 h 417"/>
                  <a:gd name="T40" fmla="*/ 196 w 224"/>
                  <a:gd name="T41" fmla="*/ 392 h 417"/>
                  <a:gd name="T42" fmla="*/ 191 w 224"/>
                  <a:gd name="T43" fmla="*/ 403 h 417"/>
                  <a:gd name="T44" fmla="*/ 184 w 224"/>
                  <a:gd name="T45" fmla="*/ 405 h 417"/>
                  <a:gd name="T46" fmla="*/ 168 w 224"/>
                  <a:gd name="T47" fmla="*/ 408 h 417"/>
                  <a:gd name="T48" fmla="*/ 161 w 224"/>
                  <a:gd name="T49" fmla="*/ 413 h 417"/>
                  <a:gd name="T50" fmla="*/ 149 w 224"/>
                  <a:gd name="T51" fmla="*/ 417 h 417"/>
                  <a:gd name="T52" fmla="*/ 142 w 224"/>
                  <a:gd name="T53" fmla="*/ 417 h 417"/>
                  <a:gd name="T54" fmla="*/ 133 w 224"/>
                  <a:gd name="T55" fmla="*/ 415 h 417"/>
                  <a:gd name="T56" fmla="*/ 125 w 224"/>
                  <a:gd name="T57" fmla="*/ 412 h 417"/>
                  <a:gd name="T58" fmla="*/ 111 w 224"/>
                  <a:gd name="T59" fmla="*/ 405 h 417"/>
                  <a:gd name="T60" fmla="*/ 105 w 224"/>
                  <a:gd name="T61" fmla="*/ 401 h 417"/>
                  <a:gd name="T62" fmla="*/ 93 w 224"/>
                  <a:gd name="T63" fmla="*/ 363 h 417"/>
                  <a:gd name="T64" fmla="*/ 72 w 224"/>
                  <a:gd name="T65" fmla="*/ 284 h 417"/>
                  <a:gd name="T66" fmla="*/ 41 w 224"/>
                  <a:gd name="T67" fmla="*/ 177 h 417"/>
                  <a:gd name="T68" fmla="*/ 30 w 224"/>
                  <a:gd name="T69" fmla="*/ 149 h 417"/>
                  <a:gd name="T70" fmla="*/ 7 w 224"/>
                  <a:gd name="T71" fmla="*/ 84 h 417"/>
                  <a:gd name="T72" fmla="*/ 0 w 224"/>
                  <a:gd name="T73" fmla="*/ 39 h 417"/>
                  <a:gd name="T74" fmla="*/ 2 w 224"/>
                  <a:gd name="T75" fmla="*/ 18 h 417"/>
                  <a:gd name="T76" fmla="*/ 6 w 224"/>
                  <a:gd name="T77" fmla="*/ 11 h 417"/>
                  <a:gd name="T78" fmla="*/ 16 w 224"/>
                  <a:gd name="T79" fmla="*/ 2 h 417"/>
                  <a:gd name="T80" fmla="*/ 34 w 224"/>
                  <a:gd name="T81" fmla="*/ 0 h 417"/>
                  <a:gd name="T82" fmla="*/ 65 w 224"/>
                  <a:gd name="T83" fmla="*/ 7 h 417"/>
                  <a:gd name="T84" fmla="*/ 104 w 224"/>
                  <a:gd name="T85" fmla="*/ 25 h 417"/>
                  <a:gd name="T86" fmla="*/ 121 w 224"/>
                  <a:gd name="T87" fmla="*/ 35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4" h="417">
                    <a:moveTo>
                      <a:pt x="121" y="35"/>
                    </a:moveTo>
                    <a:lnTo>
                      <a:pt x="121" y="35"/>
                    </a:lnTo>
                    <a:lnTo>
                      <a:pt x="121" y="49"/>
                    </a:lnTo>
                    <a:lnTo>
                      <a:pt x="123" y="60"/>
                    </a:lnTo>
                    <a:lnTo>
                      <a:pt x="126" y="81"/>
                    </a:lnTo>
                    <a:lnTo>
                      <a:pt x="132" y="109"/>
                    </a:lnTo>
                    <a:lnTo>
                      <a:pt x="135" y="156"/>
                    </a:lnTo>
                    <a:lnTo>
                      <a:pt x="135" y="156"/>
                    </a:lnTo>
                    <a:lnTo>
                      <a:pt x="137" y="209"/>
                    </a:lnTo>
                    <a:lnTo>
                      <a:pt x="139" y="230"/>
                    </a:lnTo>
                    <a:lnTo>
                      <a:pt x="140" y="249"/>
                    </a:lnTo>
                    <a:lnTo>
                      <a:pt x="144" y="268"/>
                    </a:lnTo>
                    <a:lnTo>
                      <a:pt x="149" y="286"/>
                    </a:lnTo>
                    <a:lnTo>
                      <a:pt x="158" y="303"/>
                    </a:lnTo>
                    <a:lnTo>
                      <a:pt x="168" y="321"/>
                    </a:lnTo>
                    <a:lnTo>
                      <a:pt x="168" y="321"/>
                    </a:lnTo>
                    <a:lnTo>
                      <a:pt x="174" y="321"/>
                    </a:lnTo>
                    <a:lnTo>
                      <a:pt x="182" y="317"/>
                    </a:lnTo>
                    <a:lnTo>
                      <a:pt x="193" y="314"/>
                    </a:lnTo>
                    <a:lnTo>
                      <a:pt x="202" y="312"/>
                    </a:lnTo>
                    <a:lnTo>
                      <a:pt x="202" y="312"/>
                    </a:lnTo>
                    <a:lnTo>
                      <a:pt x="212" y="314"/>
                    </a:lnTo>
                    <a:lnTo>
                      <a:pt x="217" y="315"/>
                    </a:lnTo>
                    <a:lnTo>
                      <a:pt x="221" y="319"/>
                    </a:lnTo>
                    <a:lnTo>
                      <a:pt x="223" y="321"/>
                    </a:lnTo>
                    <a:lnTo>
                      <a:pt x="223" y="321"/>
                    </a:lnTo>
                    <a:lnTo>
                      <a:pt x="217" y="324"/>
                    </a:lnTo>
                    <a:lnTo>
                      <a:pt x="207" y="336"/>
                    </a:lnTo>
                    <a:lnTo>
                      <a:pt x="207" y="336"/>
                    </a:lnTo>
                    <a:lnTo>
                      <a:pt x="216" y="343"/>
                    </a:lnTo>
                    <a:lnTo>
                      <a:pt x="221" y="350"/>
                    </a:lnTo>
                    <a:lnTo>
                      <a:pt x="223" y="356"/>
                    </a:lnTo>
                    <a:lnTo>
                      <a:pt x="223" y="356"/>
                    </a:lnTo>
                    <a:lnTo>
                      <a:pt x="224" y="370"/>
                    </a:lnTo>
                    <a:lnTo>
                      <a:pt x="223" y="377"/>
                    </a:lnTo>
                    <a:lnTo>
                      <a:pt x="221" y="380"/>
                    </a:lnTo>
                    <a:lnTo>
                      <a:pt x="217" y="382"/>
                    </a:lnTo>
                    <a:lnTo>
                      <a:pt x="217" y="382"/>
                    </a:lnTo>
                    <a:lnTo>
                      <a:pt x="202" y="384"/>
                    </a:lnTo>
                    <a:lnTo>
                      <a:pt x="196" y="384"/>
                    </a:lnTo>
                    <a:lnTo>
                      <a:pt x="196" y="384"/>
                    </a:lnTo>
                    <a:lnTo>
                      <a:pt x="196" y="392"/>
                    </a:lnTo>
                    <a:lnTo>
                      <a:pt x="195" y="398"/>
                    </a:lnTo>
                    <a:lnTo>
                      <a:pt x="191" y="403"/>
                    </a:lnTo>
                    <a:lnTo>
                      <a:pt x="191" y="403"/>
                    </a:lnTo>
                    <a:lnTo>
                      <a:pt x="184" y="405"/>
                    </a:lnTo>
                    <a:lnTo>
                      <a:pt x="177" y="406"/>
                    </a:lnTo>
                    <a:lnTo>
                      <a:pt x="168" y="408"/>
                    </a:lnTo>
                    <a:lnTo>
                      <a:pt x="168" y="408"/>
                    </a:lnTo>
                    <a:lnTo>
                      <a:pt x="161" y="413"/>
                    </a:lnTo>
                    <a:lnTo>
                      <a:pt x="156" y="417"/>
                    </a:lnTo>
                    <a:lnTo>
                      <a:pt x="149" y="417"/>
                    </a:lnTo>
                    <a:lnTo>
                      <a:pt x="149" y="417"/>
                    </a:lnTo>
                    <a:lnTo>
                      <a:pt x="142" y="417"/>
                    </a:lnTo>
                    <a:lnTo>
                      <a:pt x="137" y="417"/>
                    </a:lnTo>
                    <a:lnTo>
                      <a:pt x="133" y="415"/>
                    </a:lnTo>
                    <a:lnTo>
                      <a:pt x="133" y="415"/>
                    </a:lnTo>
                    <a:lnTo>
                      <a:pt x="125" y="412"/>
                    </a:lnTo>
                    <a:lnTo>
                      <a:pt x="118" y="410"/>
                    </a:lnTo>
                    <a:lnTo>
                      <a:pt x="111" y="405"/>
                    </a:lnTo>
                    <a:lnTo>
                      <a:pt x="111" y="405"/>
                    </a:lnTo>
                    <a:lnTo>
                      <a:pt x="105" y="401"/>
                    </a:lnTo>
                    <a:lnTo>
                      <a:pt x="102" y="391"/>
                    </a:lnTo>
                    <a:lnTo>
                      <a:pt x="93" y="363"/>
                    </a:lnTo>
                    <a:lnTo>
                      <a:pt x="72" y="284"/>
                    </a:lnTo>
                    <a:lnTo>
                      <a:pt x="72" y="284"/>
                    </a:lnTo>
                    <a:lnTo>
                      <a:pt x="51" y="219"/>
                    </a:lnTo>
                    <a:lnTo>
                      <a:pt x="41" y="177"/>
                    </a:lnTo>
                    <a:lnTo>
                      <a:pt x="41" y="177"/>
                    </a:lnTo>
                    <a:lnTo>
                      <a:pt x="30" y="149"/>
                    </a:lnTo>
                    <a:lnTo>
                      <a:pt x="14" y="107"/>
                    </a:lnTo>
                    <a:lnTo>
                      <a:pt x="7" y="84"/>
                    </a:lnTo>
                    <a:lnTo>
                      <a:pt x="2" y="62"/>
                    </a:lnTo>
                    <a:lnTo>
                      <a:pt x="0" y="39"/>
                    </a:lnTo>
                    <a:lnTo>
                      <a:pt x="0" y="28"/>
                    </a:lnTo>
                    <a:lnTo>
                      <a:pt x="2" y="18"/>
                    </a:lnTo>
                    <a:lnTo>
                      <a:pt x="2" y="18"/>
                    </a:lnTo>
                    <a:lnTo>
                      <a:pt x="6" y="11"/>
                    </a:lnTo>
                    <a:lnTo>
                      <a:pt x="9" y="6"/>
                    </a:lnTo>
                    <a:lnTo>
                      <a:pt x="16" y="2"/>
                    </a:lnTo>
                    <a:lnTo>
                      <a:pt x="25" y="0"/>
                    </a:lnTo>
                    <a:lnTo>
                      <a:pt x="34" y="0"/>
                    </a:lnTo>
                    <a:lnTo>
                      <a:pt x="44" y="2"/>
                    </a:lnTo>
                    <a:lnTo>
                      <a:pt x="65" y="7"/>
                    </a:lnTo>
                    <a:lnTo>
                      <a:pt x="86" y="16"/>
                    </a:lnTo>
                    <a:lnTo>
                      <a:pt x="104" y="25"/>
                    </a:lnTo>
                    <a:lnTo>
                      <a:pt x="121" y="35"/>
                    </a:lnTo>
                    <a:lnTo>
                      <a:pt x="121" y="35"/>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 name="Freeform 51"/>
              <p:cNvSpPr>
                <a:spLocks/>
              </p:cNvSpPr>
              <p:nvPr/>
            </p:nvSpPr>
            <p:spPr bwMode="auto">
              <a:xfrm>
                <a:off x="948" y="2668"/>
                <a:ext cx="79" cy="63"/>
              </a:xfrm>
              <a:custGeom>
                <a:avLst/>
                <a:gdLst>
                  <a:gd name="T0" fmla="*/ 151 w 158"/>
                  <a:gd name="T1" fmla="*/ 28 h 126"/>
                  <a:gd name="T2" fmla="*/ 151 w 158"/>
                  <a:gd name="T3" fmla="*/ 28 h 126"/>
                  <a:gd name="T4" fmla="*/ 149 w 158"/>
                  <a:gd name="T5" fmla="*/ 21 h 126"/>
                  <a:gd name="T6" fmla="*/ 145 w 158"/>
                  <a:gd name="T7" fmla="*/ 14 h 126"/>
                  <a:gd name="T8" fmla="*/ 142 w 158"/>
                  <a:gd name="T9" fmla="*/ 9 h 126"/>
                  <a:gd name="T10" fmla="*/ 135 w 158"/>
                  <a:gd name="T11" fmla="*/ 5 h 126"/>
                  <a:gd name="T12" fmla="*/ 128 w 158"/>
                  <a:gd name="T13" fmla="*/ 4 h 126"/>
                  <a:gd name="T14" fmla="*/ 121 w 158"/>
                  <a:gd name="T15" fmla="*/ 2 h 126"/>
                  <a:gd name="T16" fmla="*/ 103 w 158"/>
                  <a:gd name="T17" fmla="*/ 0 h 126"/>
                  <a:gd name="T18" fmla="*/ 84 w 158"/>
                  <a:gd name="T19" fmla="*/ 2 h 126"/>
                  <a:gd name="T20" fmla="*/ 67 w 158"/>
                  <a:gd name="T21" fmla="*/ 5 h 126"/>
                  <a:gd name="T22" fmla="*/ 42 w 158"/>
                  <a:gd name="T23" fmla="*/ 9 h 126"/>
                  <a:gd name="T24" fmla="*/ 42 w 158"/>
                  <a:gd name="T25" fmla="*/ 9 h 126"/>
                  <a:gd name="T26" fmla="*/ 26 w 158"/>
                  <a:gd name="T27" fmla="*/ 14 h 126"/>
                  <a:gd name="T28" fmla="*/ 19 w 158"/>
                  <a:gd name="T29" fmla="*/ 18 h 126"/>
                  <a:gd name="T30" fmla="*/ 12 w 158"/>
                  <a:gd name="T31" fmla="*/ 23 h 126"/>
                  <a:gd name="T32" fmla="*/ 7 w 158"/>
                  <a:gd name="T33" fmla="*/ 28 h 126"/>
                  <a:gd name="T34" fmla="*/ 4 w 158"/>
                  <a:gd name="T35" fmla="*/ 35 h 126"/>
                  <a:gd name="T36" fmla="*/ 0 w 158"/>
                  <a:gd name="T37" fmla="*/ 42 h 126"/>
                  <a:gd name="T38" fmla="*/ 0 w 158"/>
                  <a:gd name="T39" fmla="*/ 49 h 126"/>
                  <a:gd name="T40" fmla="*/ 0 w 158"/>
                  <a:gd name="T41" fmla="*/ 49 h 126"/>
                  <a:gd name="T42" fmla="*/ 2 w 158"/>
                  <a:gd name="T43" fmla="*/ 68 h 126"/>
                  <a:gd name="T44" fmla="*/ 9 w 158"/>
                  <a:gd name="T45" fmla="*/ 93 h 126"/>
                  <a:gd name="T46" fmla="*/ 18 w 158"/>
                  <a:gd name="T47" fmla="*/ 114 h 126"/>
                  <a:gd name="T48" fmla="*/ 21 w 158"/>
                  <a:gd name="T49" fmla="*/ 121 h 126"/>
                  <a:gd name="T50" fmla="*/ 26 w 158"/>
                  <a:gd name="T51" fmla="*/ 124 h 126"/>
                  <a:gd name="T52" fmla="*/ 26 w 158"/>
                  <a:gd name="T53" fmla="*/ 124 h 126"/>
                  <a:gd name="T54" fmla="*/ 35 w 158"/>
                  <a:gd name="T55" fmla="*/ 126 h 126"/>
                  <a:gd name="T56" fmla="*/ 49 w 158"/>
                  <a:gd name="T57" fmla="*/ 126 h 126"/>
                  <a:gd name="T58" fmla="*/ 88 w 158"/>
                  <a:gd name="T59" fmla="*/ 123 h 126"/>
                  <a:gd name="T60" fmla="*/ 152 w 158"/>
                  <a:gd name="T61" fmla="*/ 116 h 126"/>
                  <a:gd name="T62" fmla="*/ 152 w 158"/>
                  <a:gd name="T63" fmla="*/ 116 h 126"/>
                  <a:gd name="T64" fmla="*/ 154 w 158"/>
                  <a:gd name="T65" fmla="*/ 116 h 126"/>
                  <a:gd name="T66" fmla="*/ 156 w 158"/>
                  <a:gd name="T67" fmla="*/ 112 h 126"/>
                  <a:gd name="T68" fmla="*/ 158 w 158"/>
                  <a:gd name="T69" fmla="*/ 105 h 126"/>
                  <a:gd name="T70" fmla="*/ 158 w 158"/>
                  <a:gd name="T71" fmla="*/ 93 h 126"/>
                  <a:gd name="T72" fmla="*/ 156 w 158"/>
                  <a:gd name="T73" fmla="*/ 79 h 126"/>
                  <a:gd name="T74" fmla="*/ 152 w 158"/>
                  <a:gd name="T75" fmla="*/ 49 h 126"/>
                  <a:gd name="T76" fmla="*/ 151 w 158"/>
                  <a:gd name="T77" fmla="*/ 28 h 126"/>
                  <a:gd name="T78" fmla="*/ 151 w 158"/>
                  <a:gd name="T79" fmla="*/ 2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 h="126">
                    <a:moveTo>
                      <a:pt x="151" y="28"/>
                    </a:moveTo>
                    <a:lnTo>
                      <a:pt x="151" y="28"/>
                    </a:lnTo>
                    <a:lnTo>
                      <a:pt x="149" y="21"/>
                    </a:lnTo>
                    <a:lnTo>
                      <a:pt x="145" y="14"/>
                    </a:lnTo>
                    <a:lnTo>
                      <a:pt x="142" y="9"/>
                    </a:lnTo>
                    <a:lnTo>
                      <a:pt x="135" y="5"/>
                    </a:lnTo>
                    <a:lnTo>
                      <a:pt x="128" y="4"/>
                    </a:lnTo>
                    <a:lnTo>
                      <a:pt x="121" y="2"/>
                    </a:lnTo>
                    <a:lnTo>
                      <a:pt x="103" y="0"/>
                    </a:lnTo>
                    <a:lnTo>
                      <a:pt x="84" y="2"/>
                    </a:lnTo>
                    <a:lnTo>
                      <a:pt x="67" y="5"/>
                    </a:lnTo>
                    <a:lnTo>
                      <a:pt x="42" y="9"/>
                    </a:lnTo>
                    <a:lnTo>
                      <a:pt x="42" y="9"/>
                    </a:lnTo>
                    <a:lnTo>
                      <a:pt x="26" y="14"/>
                    </a:lnTo>
                    <a:lnTo>
                      <a:pt x="19" y="18"/>
                    </a:lnTo>
                    <a:lnTo>
                      <a:pt x="12" y="23"/>
                    </a:lnTo>
                    <a:lnTo>
                      <a:pt x="7" y="28"/>
                    </a:lnTo>
                    <a:lnTo>
                      <a:pt x="4" y="35"/>
                    </a:lnTo>
                    <a:lnTo>
                      <a:pt x="0" y="42"/>
                    </a:lnTo>
                    <a:lnTo>
                      <a:pt x="0" y="49"/>
                    </a:lnTo>
                    <a:lnTo>
                      <a:pt x="0" y="49"/>
                    </a:lnTo>
                    <a:lnTo>
                      <a:pt x="2" y="68"/>
                    </a:lnTo>
                    <a:lnTo>
                      <a:pt x="9" y="93"/>
                    </a:lnTo>
                    <a:lnTo>
                      <a:pt x="18" y="114"/>
                    </a:lnTo>
                    <a:lnTo>
                      <a:pt x="21" y="121"/>
                    </a:lnTo>
                    <a:lnTo>
                      <a:pt x="26" y="124"/>
                    </a:lnTo>
                    <a:lnTo>
                      <a:pt x="26" y="124"/>
                    </a:lnTo>
                    <a:lnTo>
                      <a:pt x="35" y="126"/>
                    </a:lnTo>
                    <a:lnTo>
                      <a:pt x="49" y="126"/>
                    </a:lnTo>
                    <a:lnTo>
                      <a:pt x="88" y="123"/>
                    </a:lnTo>
                    <a:lnTo>
                      <a:pt x="152" y="116"/>
                    </a:lnTo>
                    <a:lnTo>
                      <a:pt x="152" y="116"/>
                    </a:lnTo>
                    <a:lnTo>
                      <a:pt x="154" y="116"/>
                    </a:lnTo>
                    <a:lnTo>
                      <a:pt x="156" y="112"/>
                    </a:lnTo>
                    <a:lnTo>
                      <a:pt x="158" y="105"/>
                    </a:lnTo>
                    <a:lnTo>
                      <a:pt x="158" y="93"/>
                    </a:lnTo>
                    <a:lnTo>
                      <a:pt x="156" y="79"/>
                    </a:lnTo>
                    <a:lnTo>
                      <a:pt x="152" y="49"/>
                    </a:lnTo>
                    <a:lnTo>
                      <a:pt x="151" y="28"/>
                    </a:lnTo>
                    <a:lnTo>
                      <a:pt x="151" y="28"/>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 name="Freeform 52"/>
              <p:cNvSpPr>
                <a:spLocks/>
              </p:cNvSpPr>
              <p:nvPr/>
            </p:nvSpPr>
            <p:spPr bwMode="auto">
              <a:xfrm>
                <a:off x="1198" y="2686"/>
                <a:ext cx="110" cy="215"/>
              </a:xfrm>
              <a:custGeom>
                <a:avLst/>
                <a:gdLst>
                  <a:gd name="T0" fmla="*/ 218 w 218"/>
                  <a:gd name="T1" fmla="*/ 32 h 431"/>
                  <a:gd name="T2" fmla="*/ 206 w 218"/>
                  <a:gd name="T3" fmla="*/ 88 h 431"/>
                  <a:gd name="T4" fmla="*/ 190 w 218"/>
                  <a:gd name="T5" fmla="*/ 140 h 431"/>
                  <a:gd name="T6" fmla="*/ 161 w 218"/>
                  <a:gd name="T7" fmla="*/ 215 h 431"/>
                  <a:gd name="T8" fmla="*/ 154 w 218"/>
                  <a:gd name="T9" fmla="*/ 238 h 431"/>
                  <a:gd name="T10" fmla="*/ 148 w 218"/>
                  <a:gd name="T11" fmla="*/ 278 h 431"/>
                  <a:gd name="T12" fmla="*/ 145 w 218"/>
                  <a:gd name="T13" fmla="*/ 298 h 431"/>
                  <a:gd name="T14" fmla="*/ 129 w 218"/>
                  <a:gd name="T15" fmla="*/ 368 h 431"/>
                  <a:gd name="T16" fmla="*/ 127 w 218"/>
                  <a:gd name="T17" fmla="*/ 380 h 431"/>
                  <a:gd name="T18" fmla="*/ 119 w 218"/>
                  <a:gd name="T19" fmla="*/ 408 h 431"/>
                  <a:gd name="T20" fmla="*/ 108 w 218"/>
                  <a:gd name="T21" fmla="*/ 422 h 431"/>
                  <a:gd name="T22" fmla="*/ 103 w 218"/>
                  <a:gd name="T23" fmla="*/ 427 h 431"/>
                  <a:gd name="T24" fmla="*/ 92 w 218"/>
                  <a:gd name="T25" fmla="*/ 431 h 431"/>
                  <a:gd name="T26" fmla="*/ 82 w 218"/>
                  <a:gd name="T27" fmla="*/ 425 h 431"/>
                  <a:gd name="T28" fmla="*/ 80 w 218"/>
                  <a:gd name="T29" fmla="*/ 424 h 431"/>
                  <a:gd name="T30" fmla="*/ 73 w 218"/>
                  <a:gd name="T31" fmla="*/ 429 h 431"/>
                  <a:gd name="T32" fmla="*/ 66 w 218"/>
                  <a:gd name="T33" fmla="*/ 431 h 431"/>
                  <a:gd name="T34" fmla="*/ 52 w 218"/>
                  <a:gd name="T35" fmla="*/ 427 h 431"/>
                  <a:gd name="T36" fmla="*/ 47 w 218"/>
                  <a:gd name="T37" fmla="*/ 422 h 431"/>
                  <a:gd name="T38" fmla="*/ 35 w 218"/>
                  <a:gd name="T39" fmla="*/ 425 h 431"/>
                  <a:gd name="T40" fmla="*/ 28 w 218"/>
                  <a:gd name="T41" fmla="*/ 424 h 431"/>
                  <a:gd name="T42" fmla="*/ 24 w 218"/>
                  <a:gd name="T43" fmla="*/ 418 h 431"/>
                  <a:gd name="T44" fmla="*/ 22 w 218"/>
                  <a:gd name="T45" fmla="*/ 404 h 431"/>
                  <a:gd name="T46" fmla="*/ 19 w 218"/>
                  <a:gd name="T47" fmla="*/ 404 h 431"/>
                  <a:gd name="T48" fmla="*/ 5 w 218"/>
                  <a:gd name="T49" fmla="*/ 399 h 431"/>
                  <a:gd name="T50" fmla="*/ 1 w 218"/>
                  <a:gd name="T51" fmla="*/ 390 h 431"/>
                  <a:gd name="T52" fmla="*/ 0 w 218"/>
                  <a:gd name="T53" fmla="*/ 382 h 431"/>
                  <a:gd name="T54" fmla="*/ 5 w 218"/>
                  <a:gd name="T55" fmla="*/ 368 h 431"/>
                  <a:gd name="T56" fmla="*/ 8 w 218"/>
                  <a:gd name="T57" fmla="*/ 364 h 431"/>
                  <a:gd name="T58" fmla="*/ 29 w 218"/>
                  <a:gd name="T59" fmla="*/ 348 h 431"/>
                  <a:gd name="T60" fmla="*/ 35 w 218"/>
                  <a:gd name="T61" fmla="*/ 343 h 431"/>
                  <a:gd name="T62" fmla="*/ 38 w 218"/>
                  <a:gd name="T63" fmla="*/ 329 h 431"/>
                  <a:gd name="T64" fmla="*/ 38 w 218"/>
                  <a:gd name="T65" fmla="*/ 322 h 431"/>
                  <a:gd name="T66" fmla="*/ 31 w 218"/>
                  <a:gd name="T67" fmla="*/ 317 h 431"/>
                  <a:gd name="T68" fmla="*/ 26 w 218"/>
                  <a:gd name="T69" fmla="*/ 315 h 431"/>
                  <a:gd name="T70" fmla="*/ 28 w 218"/>
                  <a:gd name="T71" fmla="*/ 305 h 431"/>
                  <a:gd name="T72" fmla="*/ 38 w 218"/>
                  <a:gd name="T73" fmla="*/ 291 h 431"/>
                  <a:gd name="T74" fmla="*/ 42 w 218"/>
                  <a:gd name="T75" fmla="*/ 285 h 431"/>
                  <a:gd name="T76" fmla="*/ 63 w 218"/>
                  <a:gd name="T77" fmla="*/ 277 h 431"/>
                  <a:gd name="T78" fmla="*/ 70 w 218"/>
                  <a:gd name="T79" fmla="*/ 270 h 431"/>
                  <a:gd name="T80" fmla="*/ 77 w 218"/>
                  <a:gd name="T81" fmla="*/ 254 h 431"/>
                  <a:gd name="T82" fmla="*/ 80 w 218"/>
                  <a:gd name="T83" fmla="*/ 242 h 431"/>
                  <a:gd name="T84" fmla="*/ 84 w 218"/>
                  <a:gd name="T85" fmla="*/ 184 h 431"/>
                  <a:gd name="T86" fmla="*/ 89 w 218"/>
                  <a:gd name="T87" fmla="*/ 123 h 431"/>
                  <a:gd name="T88" fmla="*/ 91 w 218"/>
                  <a:gd name="T89" fmla="*/ 109 h 431"/>
                  <a:gd name="T90" fmla="*/ 115 w 218"/>
                  <a:gd name="T91" fmla="*/ 2 h 431"/>
                  <a:gd name="T92" fmla="*/ 143 w 218"/>
                  <a:gd name="T93" fmla="*/ 0 h 431"/>
                  <a:gd name="T94" fmla="*/ 178 w 218"/>
                  <a:gd name="T95" fmla="*/ 4 h 431"/>
                  <a:gd name="T96" fmla="*/ 203 w 218"/>
                  <a:gd name="T97" fmla="*/ 14 h 431"/>
                  <a:gd name="T98" fmla="*/ 215 w 218"/>
                  <a:gd name="T99" fmla="*/ 25 h 431"/>
                  <a:gd name="T100" fmla="*/ 218 w 218"/>
                  <a:gd name="T101" fmla="*/ 32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8" h="431">
                    <a:moveTo>
                      <a:pt x="218" y="32"/>
                    </a:moveTo>
                    <a:lnTo>
                      <a:pt x="218" y="32"/>
                    </a:lnTo>
                    <a:lnTo>
                      <a:pt x="213" y="61"/>
                    </a:lnTo>
                    <a:lnTo>
                      <a:pt x="206" y="88"/>
                    </a:lnTo>
                    <a:lnTo>
                      <a:pt x="199" y="116"/>
                    </a:lnTo>
                    <a:lnTo>
                      <a:pt x="190" y="140"/>
                    </a:lnTo>
                    <a:lnTo>
                      <a:pt x="175" y="184"/>
                    </a:lnTo>
                    <a:lnTo>
                      <a:pt x="161" y="215"/>
                    </a:lnTo>
                    <a:lnTo>
                      <a:pt x="161" y="215"/>
                    </a:lnTo>
                    <a:lnTo>
                      <a:pt x="154" y="238"/>
                    </a:lnTo>
                    <a:lnTo>
                      <a:pt x="150" y="259"/>
                    </a:lnTo>
                    <a:lnTo>
                      <a:pt x="148" y="278"/>
                    </a:lnTo>
                    <a:lnTo>
                      <a:pt x="145" y="298"/>
                    </a:lnTo>
                    <a:lnTo>
                      <a:pt x="145" y="298"/>
                    </a:lnTo>
                    <a:lnTo>
                      <a:pt x="136" y="336"/>
                    </a:lnTo>
                    <a:lnTo>
                      <a:pt x="129" y="368"/>
                    </a:lnTo>
                    <a:lnTo>
                      <a:pt x="129" y="368"/>
                    </a:lnTo>
                    <a:lnTo>
                      <a:pt x="127" y="380"/>
                    </a:lnTo>
                    <a:lnTo>
                      <a:pt x="126" y="394"/>
                    </a:lnTo>
                    <a:lnTo>
                      <a:pt x="119" y="408"/>
                    </a:lnTo>
                    <a:lnTo>
                      <a:pt x="115" y="415"/>
                    </a:lnTo>
                    <a:lnTo>
                      <a:pt x="108" y="422"/>
                    </a:lnTo>
                    <a:lnTo>
                      <a:pt x="108" y="422"/>
                    </a:lnTo>
                    <a:lnTo>
                      <a:pt x="103" y="427"/>
                    </a:lnTo>
                    <a:lnTo>
                      <a:pt x="96" y="429"/>
                    </a:lnTo>
                    <a:lnTo>
                      <a:pt x="92" y="431"/>
                    </a:lnTo>
                    <a:lnTo>
                      <a:pt x="87" y="429"/>
                    </a:lnTo>
                    <a:lnTo>
                      <a:pt x="82" y="425"/>
                    </a:lnTo>
                    <a:lnTo>
                      <a:pt x="80" y="424"/>
                    </a:lnTo>
                    <a:lnTo>
                      <a:pt x="80" y="424"/>
                    </a:lnTo>
                    <a:lnTo>
                      <a:pt x="77" y="427"/>
                    </a:lnTo>
                    <a:lnTo>
                      <a:pt x="73" y="429"/>
                    </a:lnTo>
                    <a:lnTo>
                      <a:pt x="66" y="431"/>
                    </a:lnTo>
                    <a:lnTo>
                      <a:pt x="66" y="431"/>
                    </a:lnTo>
                    <a:lnTo>
                      <a:pt x="59" y="431"/>
                    </a:lnTo>
                    <a:lnTo>
                      <a:pt x="52" y="427"/>
                    </a:lnTo>
                    <a:lnTo>
                      <a:pt x="47" y="422"/>
                    </a:lnTo>
                    <a:lnTo>
                      <a:pt x="47" y="422"/>
                    </a:lnTo>
                    <a:lnTo>
                      <a:pt x="40" y="425"/>
                    </a:lnTo>
                    <a:lnTo>
                      <a:pt x="35" y="425"/>
                    </a:lnTo>
                    <a:lnTo>
                      <a:pt x="31" y="425"/>
                    </a:lnTo>
                    <a:lnTo>
                      <a:pt x="28" y="424"/>
                    </a:lnTo>
                    <a:lnTo>
                      <a:pt x="28" y="424"/>
                    </a:lnTo>
                    <a:lnTo>
                      <a:pt x="24" y="418"/>
                    </a:lnTo>
                    <a:lnTo>
                      <a:pt x="22" y="411"/>
                    </a:lnTo>
                    <a:lnTo>
                      <a:pt x="22" y="404"/>
                    </a:lnTo>
                    <a:lnTo>
                      <a:pt x="22" y="404"/>
                    </a:lnTo>
                    <a:lnTo>
                      <a:pt x="19" y="404"/>
                    </a:lnTo>
                    <a:lnTo>
                      <a:pt x="12" y="403"/>
                    </a:lnTo>
                    <a:lnTo>
                      <a:pt x="5" y="399"/>
                    </a:lnTo>
                    <a:lnTo>
                      <a:pt x="3" y="396"/>
                    </a:lnTo>
                    <a:lnTo>
                      <a:pt x="1" y="390"/>
                    </a:lnTo>
                    <a:lnTo>
                      <a:pt x="1" y="390"/>
                    </a:lnTo>
                    <a:lnTo>
                      <a:pt x="0" y="382"/>
                    </a:lnTo>
                    <a:lnTo>
                      <a:pt x="1" y="375"/>
                    </a:lnTo>
                    <a:lnTo>
                      <a:pt x="5" y="368"/>
                    </a:lnTo>
                    <a:lnTo>
                      <a:pt x="8" y="364"/>
                    </a:lnTo>
                    <a:lnTo>
                      <a:pt x="8" y="364"/>
                    </a:lnTo>
                    <a:lnTo>
                      <a:pt x="21" y="354"/>
                    </a:lnTo>
                    <a:lnTo>
                      <a:pt x="29" y="348"/>
                    </a:lnTo>
                    <a:lnTo>
                      <a:pt x="35" y="343"/>
                    </a:lnTo>
                    <a:lnTo>
                      <a:pt x="35" y="343"/>
                    </a:lnTo>
                    <a:lnTo>
                      <a:pt x="38" y="336"/>
                    </a:lnTo>
                    <a:lnTo>
                      <a:pt x="38" y="329"/>
                    </a:lnTo>
                    <a:lnTo>
                      <a:pt x="38" y="322"/>
                    </a:lnTo>
                    <a:lnTo>
                      <a:pt x="38" y="322"/>
                    </a:lnTo>
                    <a:lnTo>
                      <a:pt x="36" y="320"/>
                    </a:lnTo>
                    <a:lnTo>
                      <a:pt x="31" y="317"/>
                    </a:lnTo>
                    <a:lnTo>
                      <a:pt x="26" y="315"/>
                    </a:lnTo>
                    <a:lnTo>
                      <a:pt x="26" y="315"/>
                    </a:lnTo>
                    <a:lnTo>
                      <a:pt x="26" y="312"/>
                    </a:lnTo>
                    <a:lnTo>
                      <a:pt x="28" y="305"/>
                    </a:lnTo>
                    <a:lnTo>
                      <a:pt x="33" y="294"/>
                    </a:lnTo>
                    <a:lnTo>
                      <a:pt x="38" y="291"/>
                    </a:lnTo>
                    <a:lnTo>
                      <a:pt x="42" y="285"/>
                    </a:lnTo>
                    <a:lnTo>
                      <a:pt x="42" y="285"/>
                    </a:lnTo>
                    <a:lnTo>
                      <a:pt x="52" y="282"/>
                    </a:lnTo>
                    <a:lnTo>
                      <a:pt x="63" y="277"/>
                    </a:lnTo>
                    <a:lnTo>
                      <a:pt x="66" y="273"/>
                    </a:lnTo>
                    <a:lnTo>
                      <a:pt x="70" y="270"/>
                    </a:lnTo>
                    <a:lnTo>
                      <a:pt x="73" y="263"/>
                    </a:lnTo>
                    <a:lnTo>
                      <a:pt x="77" y="254"/>
                    </a:lnTo>
                    <a:lnTo>
                      <a:pt x="77" y="254"/>
                    </a:lnTo>
                    <a:lnTo>
                      <a:pt x="80" y="242"/>
                    </a:lnTo>
                    <a:lnTo>
                      <a:pt x="82" y="224"/>
                    </a:lnTo>
                    <a:lnTo>
                      <a:pt x="84" y="184"/>
                    </a:lnTo>
                    <a:lnTo>
                      <a:pt x="87" y="142"/>
                    </a:lnTo>
                    <a:lnTo>
                      <a:pt x="89" y="123"/>
                    </a:lnTo>
                    <a:lnTo>
                      <a:pt x="91" y="109"/>
                    </a:lnTo>
                    <a:lnTo>
                      <a:pt x="91" y="109"/>
                    </a:lnTo>
                    <a:lnTo>
                      <a:pt x="115" y="2"/>
                    </a:lnTo>
                    <a:lnTo>
                      <a:pt x="115" y="2"/>
                    </a:lnTo>
                    <a:lnTo>
                      <a:pt x="129" y="2"/>
                    </a:lnTo>
                    <a:lnTo>
                      <a:pt x="143" y="0"/>
                    </a:lnTo>
                    <a:lnTo>
                      <a:pt x="161" y="2"/>
                    </a:lnTo>
                    <a:lnTo>
                      <a:pt x="178" y="4"/>
                    </a:lnTo>
                    <a:lnTo>
                      <a:pt x="196" y="9"/>
                    </a:lnTo>
                    <a:lnTo>
                      <a:pt x="203" y="14"/>
                    </a:lnTo>
                    <a:lnTo>
                      <a:pt x="210" y="19"/>
                    </a:lnTo>
                    <a:lnTo>
                      <a:pt x="215" y="25"/>
                    </a:lnTo>
                    <a:lnTo>
                      <a:pt x="218" y="32"/>
                    </a:lnTo>
                    <a:lnTo>
                      <a:pt x="218" y="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 name="Freeform 53"/>
              <p:cNvSpPr>
                <a:spLocks/>
              </p:cNvSpPr>
              <p:nvPr/>
            </p:nvSpPr>
            <p:spPr bwMode="auto">
              <a:xfrm>
                <a:off x="1244" y="2653"/>
                <a:ext cx="75" cy="68"/>
              </a:xfrm>
              <a:custGeom>
                <a:avLst/>
                <a:gdLst>
                  <a:gd name="T0" fmla="*/ 117 w 150"/>
                  <a:gd name="T1" fmla="*/ 0 h 137"/>
                  <a:gd name="T2" fmla="*/ 117 w 150"/>
                  <a:gd name="T3" fmla="*/ 0 h 137"/>
                  <a:gd name="T4" fmla="*/ 78 w 150"/>
                  <a:gd name="T5" fmla="*/ 6 h 137"/>
                  <a:gd name="T6" fmla="*/ 47 w 150"/>
                  <a:gd name="T7" fmla="*/ 11 h 137"/>
                  <a:gd name="T8" fmla="*/ 17 w 150"/>
                  <a:gd name="T9" fmla="*/ 18 h 137"/>
                  <a:gd name="T10" fmla="*/ 17 w 150"/>
                  <a:gd name="T11" fmla="*/ 18 h 137"/>
                  <a:gd name="T12" fmla="*/ 8 w 150"/>
                  <a:gd name="T13" fmla="*/ 62 h 137"/>
                  <a:gd name="T14" fmla="*/ 3 w 150"/>
                  <a:gd name="T15" fmla="*/ 93 h 137"/>
                  <a:gd name="T16" fmla="*/ 0 w 150"/>
                  <a:gd name="T17" fmla="*/ 114 h 137"/>
                  <a:gd name="T18" fmla="*/ 0 w 150"/>
                  <a:gd name="T19" fmla="*/ 114 h 137"/>
                  <a:gd name="T20" fmla="*/ 1 w 150"/>
                  <a:gd name="T21" fmla="*/ 116 h 137"/>
                  <a:gd name="T22" fmla="*/ 3 w 150"/>
                  <a:gd name="T23" fmla="*/ 118 h 137"/>
                  <a:gd name="T24" fmla="*/ 15 w 150"/>
                  <a:gd name="T25" fmla="*/ 121 h 137"/>
                  <a:gd name="T26" fmla="*/ 52 w 150"/>
                  <a:gd name="T27" fmla="*/ 125 h 137"/>
                  <a:gd name="T28" fmla="*/ 92 w 150"/>
                  <a:gd name="T29" fmla="*/ 130 h 137"/>
                  <a:gd name="T30" fmla="*/ 108 w 150"/>
                  <a:gd name="T31" fmla="*/ 133 h 137"/>
                  <a:gd name="T32" fmla="*/ 119 w 150"/>
                  <a:gd name="T33" fmla="*/ 137 h 137"/>
                  <a:gd name="T34" fmla="*/ 119 w 150"/>
                  <a:gd name="T35" fmla="*/ 137 h 137"/>
                  <a:gd name="T36" fmla="*/ 122 w 150"/>
                  <a:gd name="T37" fmla="*/ 137 h 137"/>
                  <a:gd name="T38" fmla="*/ 126 w 150"/>
                  <a:gd name="T39" fmla="*/ 137 h 137"/>
                  <a:gd name="T40" fmla="*/ 129 w 150"/>
                  <a:gd name="T41" fmla="*/ 135 h 137"/>
                  <a:gd name="T42" fmla="*/ 131 w 150"/>
                  <a:gd name="T43" fmla="*/ 133 h 137"/>
                  <a:gd name="T44" fmla="*/ 136 w 150"/>
                  <a:gd name="T45" fmla="*/ 123 h 137"/>
                  <a:gd name="T46" fmla="*/ 141 w 150"/>
                  <a:gd name="T47" fmla="*/ 111 h 137"/>
                  <a:gd name="T48" fmla="*/ 145 w 150"/>
                  <a:gd name="T49" fmla="*/ 95 h 137"/>
                  <a:gd name="T50" fmla="*/ 147 w 150"/>
                  <a:gd name="T51" fmla="*/ 77 h 137"/>
                  <a:gd name="T52" fmla="*/ 150 w 150"/>
                  <a:gd name="T53" fmla="*/ 41 h 137"/>
                  <a:gd name="T54" fmla="*/ 150 w 150"/>
                  <a:gd name="T55" fmla="*/ 41 h 137"/>
                  <a:gd name="T56" fmla="*/ 150 w 150"/>
                  <a:gd name="T57" fmla="*/ 25 h 137"/>
                  <a:gd name="T58" fmla="*/ 148 w 150"/>
                  <a:gd name="T59" fmla="*/ 13 h 137"/>
                  <a:gd name="T60" fmla="*/ 145 w 150"/>
                  <a:gd name="T61" fmla="*/ 6 h 137"/>
                  <a:gd name="T62" fmla="*/ 140 w 150"/>
                  <a:gd name="T63" fmla="*/ 2 h 137"/>
                  <a:gd name="T64" fmla="*/ 136 w 150"/>
                  <a:gd name="T65" fmla="*/ 0 h 137"/>
                  <a:gd name="T66" fmla="*/ 129 w 150"/>
                  <a:gd name="T67" fmla="*/ 0 h 137"/>
                  <a:gd name="T68" fmla="*/ 117 w 150"/>
                  <a:gd name="T69" fmla="*/ 0 h 137"/>
                  <a:gd name="T70" fmla="*/ 117 w 150"/>
                  <a:gd name="T71"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0" h="137">
                    <a:moveTo>
                      <a:pt x="117" y="0"/>
                    </a:moveTo>
                    <a:lnTo>
                      <a:pt x="117" y="0"/>
                    </a:lnTo>
                    <a:lnTo>
                      <a:pt x="78" y="6"/>
                    </a:lnTo>
                    <a:lnTo>
                      <a:pt x="47" y="11"/>
                    </a:lnTo>
                    <a:lnTo>
                      <a:pt x="17" y="18"/>
                    </a:lnTo>
                    <a:lnTo>
                      <a:pt x="17" y="18"/>
                    </a:lnTo>
                    <a:lnTo>
                      <a:pt x="8" y="62"/>
                    </a:lnTo>
                    <a:lnTo>
                      <a:pt x="3" y="93"/>
                    </a:lnTo>
                    <a:lnTo>
                      <a:pt x="0" y="114"/>
                    </a:lnTo>
                    <a:lnTo>
                      <a:pt x="0" y="114"/>
                    </a:lnTo>
                    <a:lnTo>
                      <a:pt x="1" y="116"/>
                    </a:lnTo>
                    <a:lnTo>
                      <a:pt x="3" y="118"/>
                    </a:lnTo>
                    <a:lnTo>
                      <a:pt x="15" y="121"/>
                    </a:lnTo>
                    <a:lnTo>
                      <a:pt x="52" y="125"/>
                    </a:lnTo>
                    <a:lnTo>
                      <a:pt x="92" y="130"/>
                    </a:lnTo>
                    <a:lnTo>
                      <a:pt x="108" y="133"/>
                    </a:lnTo>
                    <a:lnTo>
                      <a:pt x="119" y="137"/>
                    </a:lnTo>
                    <a:lnTo>
                      <a:pt x="119" y="137"/>
                    </a:lnTo>
                    <a:lnTo>
                      <a:pt x="122" y="137"/>
                    </a:lnTo>
                    <a:lnTo>
                      <a:pt x="126" y="137"/>
                    </a:lnTo>
                    <a:lnTo>
                      <a:pt x="129" y="135"/>
                    </a:lnTo>
                    <a:lnTo>
                      <a:pt x="131" y="133"/>
                    </a:lnTo>
                    <a:lnTo>
                      <a:pt x="136" y="123"/>
                    </a:lnTo>
                    <a:lnTo>
                      <a:pt x="141" y="111"/>
                    </a:lnTo>
                    <a:lnTo>
                      <a:pt x="145" y="95"/>
                    </a:lnTo>
                    <a:lnTo>
                      <a:pt x="147" y="77"/>
                    </a:lnTo>
                    <a:lnTo>
                      <a:pt x="150" y="41"/>
                    </a:lnTo>
                    <a:lnTo>
                      <a:pt x="150" y="41"/>
                    </a:lnTo>
                    <a:lnTo>
                      <a:pt x="150" y="25"/>
                    </a:lnTo>
                    <a:lnTo>
                      <a:pt x="148" y="13"/>
                    </a:lnTo>
                    <a:lnTo>
                      <a:pt x="145" y="6"/>
                    </a:lnTo>
                    <a:lnTo>
                      <a:pt x="140" y="2"/>
                    </a:lnTo>
                    <a:lnTo>
                      <a:pt x="136" y="0"/>
                    </a:lnTo>
                    <a:lnTo>
                      <a:pt x="129" y="0"/>
                    </a:lnTo>
                    <a:lnTo>
                      <a:pt x="117" y="0"/>
                    </a:lnTo>
                    <a:lnTo>
                      <a:pt x="117"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sp>
        <p:nvSpPr>
          <p:cNvPr id="59" name="Rectangle 58"/>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2400" dirty="0"/>
              <a:t>How does marijuana affect your brain and body?</a:t>
            </a:r>
            <a:endParaRPr lang="en-US" sz="2100" dirty="0"/>
          </a:p>
        </p:txBody>
      </p:sp>
    </p:spTree>
    <p:extLst>
      <p:ext uri="{BB962C8B-B14F-4D97-AF65-F5344CB8AC3E}">
        <p14:creationId xmlns:p14="http://schemas.microsoft.com/office/powerpoint/2010/main" val="2760256611"/>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Group 52"/>
          <p:cNvGrpSpPr/>
          <p:nvPr/>
        </p:nvGrpSpPr>
        <p:grpSpPr>
          <a:xfrm>
            <a:off x="1007442" y="1733463"/>
            <a:ext cx="1362896" cy="4740980"/>
            <a:chOff x="922590" y="693631"/>
            <a:chExt cx="1706573" cy="5936494"/>
          </a:xfrm>
        </p:grpSpPr>
        <p:sp>
          <p:nvSpPr>
            <p:cNvPr id="52" name="Oval 51"/>
            <p:cNvSpPr/>
            <p:nvPr/>
          </p:nvSpPr>
          <p:spPr>
            <a:xfrm>
              <a:off x="922590" y="6006249"/>
              <a:ext cx="1706573" cy="623876"/>
            </a:xfrm>
            <a:prstGeom prst="ellipse">
              <a:avLst/>
            </a:prstGeom>
            <a:solidFill>
              <a:schemeClr val="tx1">
                <a:lumMod val="65000"/>
                <a:lumOff val="35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4" name="Group 4"/>
            <p:cNvGrpSpPr>
              <a:grpSpLocks noChangeAspect="1"/>
            </p:cNvGrpSpPr>
            <p:nvPr/>
          </p:nvGrpSpPr>
          <p:grpSpPr bwMode="auto">
            <a:xfrm>
              <a:off x="968531" y="693631"/>
              <a:ext cx="1622722" cy="5733629"/>
              <a:chOff x="1364" y="1710"/>
              <a:chExt cx="720" cy="2544"/>
            </a:xfrm>
          </p:grpSpPr>
          <p:sp>
            <p:nvSpPr>
              <p:cNvPr id="5" name="Freeform 5"/>
              <p:cNvSpPr>
                <a:spLocks/>
              </p:cNvSpPr>
              <p:nvPr/>
            </p:nvSpPr>
            <p:spPr bwMode="auto">
              <a:xfrm>
                <a:off x="1760" y="4082"/>
                <a:ext cx="226" cy="170"/>
              </a:xfrm>
              <a:custGeom>
                <a:avLst/>
                <a:gdLst>
                  <a:gd name="T0" fmla="*/ 12 w 226"/>
                  <a:gd name="T1" fmla="*/ 30 h 170"/>
                  <a:gd name="T2" fmla="*/ 12 w 226"/>
                  <a:gd name="T3" fmla="*/ 30 h 170"/>
                  <a:gd name="T4" fmla="*/ 6 w 226"/>
                  <a:gd name="T5" fmla="*/ 36 h 170"/>
                  <a:gd name="T6" fmla="*/ 4 w 226"/>
                  <a:gd name="T7" fmla="*/ 42 h 170"/>
                  <a:gd name="T8" fmla="*/ 0 w 226"/>
                  <a:gd name="T9" fmla="*/ 54 h 170"/>
                  <a:gd name="T10" fmla="*/ 0 w 226"/>
                  <a:gd name="T11" fmla="*/ 54 h 170"/>
                  <a:gd name="T12" fmla="*/ 0 w 226"/>
                  <a:gd name="T13" fmla="*/ 62 h 170"/>
                  <a:gd name="T14" fmla="*/ 2 w 226"/>
                  <a:gd name="T15" fmla="*/ 70 h 170"/>
                  <a:gd name="T16" fmla="*/ 8 w 226"/>
                  <a:gd name="T17" fmla="*/ 76 h 170"/>
                  <a:gd name="T18" fmla="*/ 14 w 226"/>
                  <a:gd name="T19" fmla="*/ 80 h 170"/>
                  <a:gd name="T20" fmla="*/ 14 w 226"/>
                  <a:gd name="T21" fmla="*/ 80 h 170"/>
                  <a:gd name="T22" fmla="*/ 42 w 226"/>
                  <a:gd name="T23" fmla="*/ 90 h 170"/>
                  <a:gd name="T24" fmla="*/ 58 w 226"/>
                  <a:gd name="T25" fmla="*/ 98 h 170"/>
                  <a:gd name="T26" fmla="*/ 64 w 226"/>
                  <a:gd name="T27" fmla="*/ 102 h 170"/>
                  <a:gd name="T28" fmla="*/ 70 w 226"/>
                  <a:gd name="T29" fmla="*/ 106 h 170"/>
                  <a:gd name="T30" fmla="*/ 70 w 226"/>
                  <a:gd name="T31" fmla="*/ 106 h 170"/>
                  <a:gd name="T32" fmla="*/ 82 w 226"/>
                  <a:gd name="T33" fmla="*/ 120 h 170"/>
                  <a:gd name="T34" fmla="*/ 98 w 226"/>
                  <a:gd name="T35" fmla="*/ 136 h 170"/>
                  <a:gd name="T36" fmla="*/ 114 w 226"/>
                  <a:gd name="T37" fmla="*/ 150 h 170"/>
                  <a:gd name="T38" fmla="*/ 122 w 226"/>
                  <a:gd name="T39" fmla="*/ 154 h 170"/>
                  <a:gd name="T40" fmla="*/ 130 w 226"/>
                  <a:gd name="T41" fmla="*/ 158 h 170"/>
                  <a:gd name="T42" fmla="*/ 130 w 226"/>
                  <a:gd name="T43" fmla="*/ 158 h 170"/>
                  <a:gd name="T44" fmla="*/ 148 w 226"/>
                  <a:gd name="T45" fmla="*/ 164 h 170"/>
                  <a:gd name="T46" fmla="*/ 166 w 226"/>
                  <a:gd name="T47" fmla="*/ 168 h 170"/>
                  <a:gd name="T48" fmla="*/ 184 w 226"/>
                  <a:gd name="T49" fmla="*/ 170 h 170"/>
                  <a:gd name="T50" fmla="*/ 196 w 226"/>
                  <a:gd name="T51" fmla="*/ 168 h 170"/>
                  <a:gd name="T52" fmla="*/ 196 w 226"/>
                  <a:gd name="T53" fmla="*/ 168 h 170"/>
                  <a:gd name="T54" fmla="*/ 214 w 226"/>
                  <a:gd name="T55" fmla="*/ 162 h 170"/>
                  <a:gd name="T56" fmla="*/ 222 w 226"/>
                  <a:gd name="T57" fmla="*/ 156 h 170"/>
                  <a:gd name="T58" fmla="*/ 226 w 226"/>
                  <a:gd name="T59" fmla="*/ 150 h 170"/>
                  <a:gd name="T60" fmla="*/ 226 w 226"/>
                  <a:gd name="T61" fmla="*/ 150 h 170"/>
                  <a:gd name="T62" fmla="*/ 226 w 226"/>
                  <a:gd name="T63" fmla="*/ 146 h 170"/>
                  <a:gd name="T64" fmla="*/ 224 w 226"/>
                  <a:gd name="T65" fmla="*/ 138 h 170"/>
                  <a:gd name="T66" fmla="*/ 214 w 226"/>
                  <a:gd name="T67" fmla="*/ 122 h 170"/>
                  <a:gd name="T68" fmla="*/ 192 w 226"/>
                  <a:gd name="T69" fmla="*/ 92 h 170"/>
                  <a:gd name="T70" fmla="*/ 192 w 226"/>
                  <a:gd name="T71" fmla="*/ 92 h 170"/>
                  <a:gd name="T72" fmla="*/ 160 w 226"/>
                  <a:gd name="T73" fmla="*/ 50 h 170"/>
                  <a:gd name="T74" fmla="*/ 124 w 226"/>
                  <a:gd name="T75" fmla="*/ 4 h 170"/>
                  <a:gd name="T76" fmla="*/ 124 w 226"/>
                  <a:gd name="T77" fmla="*/ 4 h 170"/>
                  <a:gd name="T78" fmla="*/ 120 w 226"/>
                  <a:gd name="T79" fmla="*/ 0 h 170"/>
                  <a:gd name="T80" fmla="*/ 116 w 226"/>
                  <a:gd name="T81" fmla="*/ 0 h 170"/>
                  <a:gd name="T82" fmla="*/ 102 w 226"/>
                  <a:gd name="T83" fmla="*/ 0 h 170"/>
                  <a:gd name="T84" fmla="*/ 82 w 226"/>
                  <a:gd name="T85" fmla="*/ 4 h 170"/>
                  <a:gd name="T86" fmla="*/ 62 w 226"/>
                  <a:gd name="T87" fmla="*/ 10 h 170"/>
                  <a:gd name="T88" fmla="*/ 28 w 226"/>
                  <a:gd name="T89" fmla="*/ 24 h 170"/>
                  <a:gd name="T90" fmla="*/ 12 w 226"/>
                  <a:gd name="T91" fmla="*/ 30 h 170"/>
                  <a:gd name="T92" fmla="*/ 12 w 226"/>
                  <a:gd name="T93" fmla="*/ 3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6" h="170">
                    <a:moveTo>
                      <a:pt x="12" y="30"/>
                    </a:moveTo>
                    <a:lnTo>
                      <a:pt x="12" y="30"/>
                    </a:lnTo>
                    <a:lnTo>
                      <a:pt x="6" y="36"/>
                    </a:lnTo>
                    <a:lnTo>
                      <a:pt x="4" y="42"/>
                    </a:lnTo>
                    <a:lnTo>
                      <a:pt x="0" y="54"/>
                    </a:lnTo>
                    <a:lnTo>
                      <a:pt x="0" y="54"/>
                    </a:lnTo>
                    <a:lnTo>
                      <a:pt x="0" y="62"/>
                    </a:lnTo>
                    <a:lnTo>
                      <a:pt x="2" y="70"/>
                    </a:lnTo>
                    <a:lnTo>
                      <a:pt x="8" y="76"/>
                    </a:lnTo>
                    <a:lnTo>
                      <a:pt x="14" y="80"/>
                    </a:lnTo>
                    <a:lnTo>
                      <a:pt x="14" y="80"/>
                    </a:lnTo>
                    <a:lnTo>
                      <a:pt x="42" y="90"/>
                    </a:lnTo>
                    <a:lnTo>
                      <a:pt x="58" y="98"/>
                    </a:lnTo>
                    <a:lnTo>
                      <a:pt x="64" y="102"/>
                    </a:lnTo>
                    <a:lnTo>
                      <a:pt x="70" y="106"/>
                    </a:lnTo>
                    <a:lnTo>
                      <a:pt x="70" y="106"/>
                    </a:lnTo>
                    <a:lnTo>
                      <a:pt x="82" y="120"/>
                    </a:lnTo>
                    <a:lnTo>
                      <a:pt x="98" y="136"/>
                    </a:lnTo>
                    <a:lnTo>
                      <a:pt x="114" y="150"/>
                    </a:lnTo>
                    <a:lnTo>
                      <a:pt x="122" y="154"/>
                    </a:lnTo>
                    <a:lnTo>
                      <a:pt x="130" y="158"/>
                    </a:lnTo>
                    <a:lnTo>
                      <a:pt x="130" y="158"/>
                    </a:lnTo>
                    <a:lnTo>
                      <a:pt x="148" y="164"/>
                    </a:lnTo>
                    <a:lnTo>
                      <a:pt x="166" y="168"/>
                    </a:lnTo>
                    <a:lnTo>
                      <a:pt x="184" y="170"/>
                    </a:lnTo>
                    <a:lnTo>
                      <a:pt x="196" y="168"/>
                    </a:lnTo>
                    <a:lnTo>
                      <a:pt x="196" y="168"/>
                    </a:lnTo>
                    <a:lnTo>
                      <a:pt x="214" y="162"/>
                    </a:lnTo>
                    <a:lnTo>
                      <a:pt x="222" y="156"/>
                    </a:lnTo>
                    <a:lnTo>
                      <a:pt x="226" y="150"/>
                    </a:lnTo>
                    <a:lnTo>
                      <a:pt x="226" y="150"/>
                    </a:lnTo>
                    <a:lnTo>
                      <a:pt x="226" y="146"/>
                    </a:lnTo>
                    <a:lnTo>
                      <a:pt x="224" y="138"/>
                    </a:lnTo>
                    <a:lnTo>
                      <a:pt x="214" y="122"/>
                    </a:lnTo>
                    <a:lnTo>
                      <a:pt x="192" y="92"/>
                    </a:lnTo>
                    <a:lnTo>
                      <a:pt x="192" y="92"/>
                    </a:lnTo>
                    <a:lnTo>
                      <a:pt x="160" y="50"/>
                    </a:lnTo>
                    <a:lnTo>
                      <a:pt x="124" y="4"/>
                    </a:lnTo>
                    <a:lnTo>
                      <a:pt x="124" y="4"/>
                    </a:lnTo>
                    <a:lnTo>
                      <a:pt x="120" y="0"/>
                    </a:lnTo>
                    <a:lnTo>
                      <a:pt x="116" y="0"/>
                    </a:lnTo>
                    <a:lnTo>
                      <a:pt x="102" y="0"/>
                    </a:lnTo>
                    <a:lnTo>
                      <a:pt x="82" y="4"/>
                    </a:lnTo>
                    <a:lnTo>
                      <a:pt x="62" y="10"/>
                    </a:lnTo>
                    <a:lnTo>
                      <a:pt x="28" y="24"/>
                    </a:lnTo>
                    <a:lnTo>
                      <a:pt x="12" y="30"/>
                    </a:lnTo>
                    <a:lnTo>
                      <a:pt x="12" y="3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 name="Freeform 6"/>
              <p:cNvSpPr>
                <a:spLocks/>
              </p:cNvSpPr>
              <p:nvPr/>
            </p:nvSpPr>
            <p:spPr bwMode="auto">
              <a:xfrm>
                <a:off x="1760" y="4136"/>
                <a:ext cx="226" cy="116"/>
              </a:xfrm>
              <a:custGeom>
                <a:avLst/>
                <a:gdLst>
                  <a:gd name="T0" fmla="*/ 0 w 226"/>
                  <a:gd name="T1" fmla="*/ 0 h 116"/>
                  <a:gd name="T2" fmla="*/ 0 w 226"/>
                  <a:gd name="T3" fmla="*/ 0 h 116"/>
                  <a:gd name="T4" fmla="*/ 0 w 226"/>
                  <a:gd name="T5" fmla="*/ 8 h 116"/>
                  <a:gd name="T6" fmla="*/ 2 w 226"/>
                  <a:gd name="T7" fmla="*/ 16 h 116"/>
                  <a:gd name="T8" fmla="*/ 8 w 226"/>
                  <a:gd name="T9" fmla="*/ 22 h 116"/>
                  <a:gd name="T10" fmla="*/ 14 w 226"/>
                  <a:gd name="T11" fmla="*/ 26 h 116"/>
                  <a:gd name="T12" fmla="*/ 14 w 226"/>
                  <a:gd name="T13" fmla="*/ 26 h 116"/>
                  <a:gd name="T14" fmla="*/ 42 w 226"/>
                  <a:gd name="T15" fmla="*/ 36 h 116"/>
                  <a:gd name="T16" fmla="*/ 58 w 226"/>
                  <a:gd name="T17" fmla="*/ 44 h 116"/>
                  <a:gd name="T18" fmla="*/ 64 w 226"/>
                  <a:gd name="T19" fmla="*/ 48 h 116"/>
                  <a:gd name="T20" fmla="*/ 70 w 226"/>
                  <a:gd name="T21" fmla="*/ 52 h 116"/>
                  <a:gd name="T22" fmla="*/ 70 w 226"/>
                  <a:gd name="T23" fmla="*/ 52 h 116"/>
                  <a:gd name="T24" fmla="*/ 82 w 226"/>
                  <a:gd name="T25" fmla="*/ 66 h 116"/>
                  <a:gd name="T26" fmla="*/ 98 w 226"/>
                  <a:gd name="T27" fmla="*/ 82 h 116"/>
                  <a:gd name="T28" fmla="*/ 114 w 226"/>
                  <a:gd name="T29" fmla="*/ 96 h 116"/>
                  <a:gd name="T30" fmla="*/ 122 w 226"/>
                  <a:gd name="T31" fmla="*/ 100 h 116"/>
                  <a:gd name="T32" fmla="*/ 130 w 226"/>
                  <a:gd name="T33" fmla="*/ 104 h 116"/>
                  <a:gd name="T34" fmla="*/ 130 w 226"/>
                  <a:gd name="T35" fmla="*/ 104 h 116"/>
                  <a:gd name="T36" fmla="*/ 146 w 226"/>
                  <a:gd name="T37" fmla="*/ 110 h 116"/>
                  <a:gd name="T38" fmla="*/ 160 w 226"/>
                  <a:gd name="T39" fmla="*/ 114 h 116"/>
                  <a:gd name="T40" fmla="*/ 176 w 226"/>
                  <a:gd name="T41" fmla="*/ 116 h 116"/>
                  <a:gd name="T42" fmla="*/ 196 w 226"/>
                  <a:gd name="T43" fmla="*/ 114 h 116"/>
                  <a:gd name="T44" fmla="*/ 196 w 226"/>
                  <a:gd name="T45" fmla="*/ 114 h 116"/>
                  <a:gd name="T46" fmla="*/ 206 w 226"/>
                  <a:gd name="T47" fmla="*/ 112 h 116"/>
                  <a:gd name="T48" fmla="*/ 214 w 226"/>
                  <a:gd name="T49" fmla="*/ 108 h 116"/>
                  <a:gd name="T50" fmla="*/ 222 w 226"/>
                  <a:gd name="T51" fmla="*/ 104 h 116"/>
                  <a:gd name="T52" fmla="*/ 226 w 226"/>
                  <a:gd name="T53" fmla="*/ 96 h 116"/>
                  <a:gd name="T54" fmla="*/ 226 w 226"/>
                  <a:gd name="T55" fmla="*/ 96 h 116"/>
                  <a:gd name="T56" fmla="*/ 216 w 226"/>
                  <a:gd name="T57" fmla="*/ 100 h 116"/>
                  <a:gd name="T58" fmla="*/ 204 w 226"/>
                  <a:gd name="T59" fmla="*/ 102 h 116"/>
                  <a:gd name="T60" fmla="*/ 192 w 226"/>
                  <a:gd name="T61" fmla="*/ 102 h 116"/>
                  <a:gd name="T62" fmla="*/ 192 w 226"/>
                  <a:gd name="T63" fmla="*/ 102 h 116"/>
                  <a:gd name="T64" fmla="*/ 180 w 226"/>
                  <a:gd name="T65" fmla="*/ 104 h 116"/>
                  <a:gd name="T66" fmla="*/ 164 w 226"/>
                  <a:gd name="T67" fmla="*/ 102 h 116"/>
                  <a:gd name="T68" fmla="*/ 154 w 226"/>
                  <a:gd name="T69" fmla="*/ 100 h 116"/>
                  <a:gd name="T70" fmla="*/ 146 w 226"/>
                  <a:gd name="T71" fmla="*/ 98 h 116"/>
                  <a:gd name="T72" fmla="*/ 136 w 226"/>
                  <a:gd name="T73" fmla="*/ 92 h 116"/>
                  <a:gd name="T74" fmla="*/ 126 w 226"/>
                  <a:gd name="T75" fmla="*/ 86 h 116"/>
                  <a:gd name="T76" fmla="*/ 126 w 226"/>
                  <a:gd name="T77" fmla="*/ 86 h 116"/>
                  <a:gd name="T78" fmla="*/ 116 w 226"/>
                  <a:gd name="T79" fmla="*/ 78 h 116"/>
                  <a:gd name="T80" fmla="*/ 108 w 226"/>
                  <a:gd name="T81" fmla="*/ 70 h 116"/>
                  <a:gd name="T82" fmla="*/ 92 w 226"/>
                  <a:gd name="T83" fmla="*/ 52 h 116"/>
                  <a:gd name="T84" fmla="*/ 84 w 226"/>
                  <a:gd name="T85" fmla="*/ 44 h 116"/>
                  <a:gd name="T86" fmla="*/ 74 w 226"/>
                  <a:gd name="T87" fmla="*/ 36 h 116"/>
                  <a:gd name="T88" fmla="*/ 62 w 226"/>
                  <a:gd name="T89" fmla="*/ 30 h 116"/>
                  <a:gd name="T90" fmla="*/ 46 w 226"/>
                  <a:gd name="T91" fmla="*/ 26 h 116"/>
                  <a:gd name="T92" fmla="*/ 46 w 226"/>
                  <a:gd name="T93" fmla="*/ 26 h 116"/>
                  <a:gd name="T94" fmla="*/ 32 w 226"/>
                  <a:gd name="T95" fmla="*/ 22 h 116"/>
                  <a:gd name="T96" fmla="*/ 20 w 226"/>
                  <a:gd name="T97" fmla="*/ 18 h 116"/>
                  <a:gd name="T98" fmla="*/ 6 w 226"/>
                  <a:gd name="T99" fmla="*/ 8 h 116"/>
                  <a:gd name="T100" fmla="*/ 2 w 226"/>
                  <a:gd name="T101" fmla="*/ 2 h 116"/>
                  <a:gd name="T102" fmla="*/ 0 w 226"/>
                  <a:gd name="T103" fmla="*/ 0 h 116"/>
                  <a:gd name="T104" fmla="*/ 0 w 226"/>
                  <a:gd name="T10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6" h="116">
                    <a:moveTo>
                      <a:pt x="0" y="0"/>
                    </a:moveTo>
                    <a:lnTo>
                      <a:pt x="0" y="0"/>
                    </a:lnTo>
                    <a:lnTo>
                      <a:pt x="0" y="8"/>
                    </a:lnTo>
                    <a:lnTo>
                      <a:pt x="2" y="16"/>
                    </a:lnTo>
                    <a:lnTo>
                      <a:pt x="8" y="22"/>
                    </a:lnTo>
                    <a:lnTo>
                      <a:pt x="14" y="26"/>
                    </a:lnTo>
                    <a:lnTo>
                      <a:pt x="14" y="26"/>
                    </a:lnTo>
                    <a:lnTo>
                      <a:pt x="42" y="36"/>
                    </a:lnTo>
                    <a:lnTo>
                      <a:pt x="58" y="44"/>
                    </a:lnTo>
                    <a:lnTo>
                      <a:pt x="64" y="48"/>
                    </a:lnTo>
                    <a:lnTo>
                      <a:pt x="70" y="52"/>
                    </a:lnTo>
                    <a:lnTo>
                      <a:pt x="70" y="52"/>
                    </a:lnTo>
                    <a:lnTo>
                      <a:pt x="82" y="66"/>
                    </a:lnTo>
                    <a:lnTo>
                      <a:pt x="98" y="82"/>
                    </a:lnTo>
                    <a:lnTo>
                      <a:pt x="114" y="96"/>
                    </a:lnTo>
                    <a:lnTo>
                      <a:pt x="122" y="100"/>
                    </a:lnTo>
                    <a:lnTo>
                      <a:pt x="130" y="104"/>
                    </a:lnTo>
                    <a:lnTo>
                      <a:pt x="130" y="104"/>
                    </a:lnTo>
                    <a:lnTo>
                      <a:pt x="146" y="110"/>
                    </a:lnTo>
                    <a:lnTo>
                      <a:pt x="160" y="114"/>
                    </a:lnTo>
                    <a:lnTo>
                      <a:pt x="176" y="116"/>
                    </a:lnTo>
                    <a:lnTo>
                      <a:pt x="196" y="114"/>
                    </a:lnTo>
                    <a:lnTo>
                      <a:pt x="196" y="114"/>
                    </a:lnTo>
                    <a:lnTo>
                      <a:pt x="206" y="112"/>
                    </a:lnTo>
                    <a:lnTo>
                      <a:pt x="214" y="108"/>
                    </a:lnTo>
                    <a:lnTo>
                      <a:pt x="222" y="104"/>
                    </a:lnTo>
                    <a:lnTo>
                      <a:pt x="226" y="96"/>
                    </a:lnTo>
                    <a:lnTo>
                      <a:pt x="226" y="96"/>
                    </a:lnTo>
                    <a:lnTo>
                      <a:pt x="216" y="100"/>
                    </a:lnTo>
                    <a:lnTo>
                      <a:pt x="204" y="102"/>
                    </a:lnTo>
                    <a:lnTo>
                      <a:pt x="192" y="102"/>
                    </a:lnTo>
                    <a:lnTo>
                      <a:pt x="192" y="102"/>
                    </a:lnTo>
                    <a:lnTo>
                      <a:pt x="180" y="104"/>
                    </a:lnTo>
                    <a:lnTo>
                      <a:pt x="164" y="102"/>
                    </a:lnTo>
                    <a:lnTo>
                      <a:pt x="154" y="100"/>
                    </a:lnTo>
                    <a:lnTo>
                      <a:pt x="146" y="98"/>
                    </a:lnTo>
                    <a:lnTo>
                      <a:pt x="136" y="92"/>
                    </a:lnTo>
                    <a:lnTo>
                      <a:pt x="126" y="86"/>
                    </a:lnTo>
                    <a:lnTo>
                      <a:pt x="126" y="86"/>
                    </a:lnTo>
                    <a:lnTo>
                      <a:pt x="116" y="78"/>
                    </a:lnTo>
                    <a:lnTo>
                      <a:pt x="108" y="70"/>
                    </a:lnTo>
                    <a:lnTo>
                      <a:pt x="92" y="52"/>
                    </a:lnTo>
                    <a:lnTo>
                      <a:pt x="84" y="44"/>
                    </a:lnTo>
                    <a:lnTo>
                      <a:pt x="74" y="36"/>
                    </a:lnTo>
                    <a:lnTo>
                      <a:pt x="62" y="30"/>
                    </a:lnTo>
                    <a:lnTo>
                      <a:pt x="46" y="26"/>
                    </a:lnTo>
                    <a:lnTo>
                      <a:pt x="46" y="26"/>
                    </a:lnTo>
                    <a:lnTo>
                      <a:pt x="32" y="22"/>
                    </a:lnTo>
                    <a:lnTo>
                      <a:pt x="20" y="18"/>
                    </a:lnTo>
                    <a:lnTo>
                      <a:pt x="6" y="8"/>
                    </a:lnTo>
                    <a:lnTo>
                      <a:pt x="2" y="2"/>
                    </a:lnTo>
                    <a:lnTo>
                      <a:pt x="0" y="0"/>
                    </a:lnTo>
                    <a:lnTo>
                      <a:pt x="0" y="0"/>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 name="Freeform 7"/>
              <p:cNvSpPr>
                <a:spLocks/>
              </p:cNvSpPr>
              <p:nvPr/>
            </p:nvSpPr>
            <p:spPr bwMode="auto">
              <a:xfrm>
                <a:off x="1470" y="4036"/>
                <a:ext cx="180" cy="218"/>
              </a:xfrm>
              <a:custGeom>
                <a:avLst/>
                <a:gdLst>
                  <a:gd name="T0" fmla="*/ 178 w 180"/>
                  <a:gd name="T1" fmla="*/ 64 h 218"/>
                  <a:gd name="T2" fmla="*/ 178 w 180"/>
                  <a:gd name="T3" fmla="*/ 64 h 218"/>
                  <a:gd name="T4" fmla="*/ 180 w 180"/>
                  <a:gd name="T5" fmla="*/ 78 h 218"/>
                  <a:gd name="T6" fmla="*/ 180 w 180"/>
                  <a:gd name="T7" fmla="*/ 90 h 218"/>
                  <a:gd name="T8" fmla="*/ 180 w 180"/>
                  <a:gd name="T9" fmla="*/ 90 h 218"/>
                  <a:gd name="T10" fmla="*/ 178 w 180"/>
                  <a:gd name="T11" fmla="*/ 100 h 218"/>
                  <a:gd name="T12" fmla="*/ 174 w 180"/>
                  <a:gd name="T13" fmla="*/ 108 h 218"/>
                  <a:gd name="T14" fmla="*/ 174 w 180"/>
                  <a:gd name="T15" fmla="*/ 108 h 218"/>
                  <a:gd name="T16" fmla="*/ 166 w 180"/>
                  <a:gd name="T17" fmla="*/ 116 h 218"/>
                  <a:gd name="T18" fmla="*/ 154 w 180"/>
                  <a:gd name="T19" fmla="*/ 124 h 218"/>
                  <a:gd name="T20" fmla="*/ 144 w 180"/>
                  <a:gd name="T21" fmla="*/ 134 h 218"/>
                  <a:gd name="T22" fmla="*/ 140 w 180"/>
                  <a:gd name="T23" fmla="*/ 140 h 218"/>
                  <a:gd name="T24" fmla="*/ 138 w 180"/>
                  <a:gd name="T25" fmla="*/ 146 h 218"/>
                  <a:gd name="T26" fmla="*/ 138 w 180"/>
                  <a:gd name="T27" fmla="*/ 146 h 218"/>
                  <a:gd name="T28" fmla="*/ 134 w 180"/>
                  <a:gd name="T29" fmla="*/ 160 h 218"/>
                  <a:gd name="T30" fmla="*/ 130 w 180"/>
                  <a:gd name="T31" fmla="*/ 172 h 218"/>
                  <a:gd name="T32" fmla="*/ 126 w 180"/>
                  <a:gd name="T33" fmla="*/ 180 h 218"/>
                  <a:gd name="T34" fmla="*/ 122 w 180"/>
                  <a:gd name="T35" fmla="*/ 186 h 218"/>
                  <a:gd name="T36" fmla="*/ 114 w 180"/>
                  <a:gd name="T37" fmla="*/ 192 h 218"/>
                  <a:gd name="T38" fmla="*/ 104 w 180"/>
                  <a:gd name="T39" fmla="*/ 198 h 218"/>
                  <a:gd name="T40" fmla="*/ 104 w 180"/>
                  <a:gd name="T41" fmla="*/ 198 h 218"/>
                  <a:gd name="T42" fmla="*/ 80 w 180"/>
                  <a:gd name="T43" fmla="*/ 208 h 218"/>
                  <a:gd name="T44" fmla="*/ 62 w 180"/>
                  <a:gd name="T45" fmla="*/ 214 h 218"/>
                  <a:gd name="T46" fmla="*/ 46 w 180"/>
                  <a:gd name="T47" fmla="*/ 218 h 218"/>
                  <a:gd name="T48" fmla="*/ 36 w 180"/>
                  <a:gd name="T49" fmla="*/ 218 h 218"/>
                  <a:gd name="T50" fmla="*/ 36 w 180"/>
                  <a:gd name="T51" fmla="*/ 218 h 218"/>
                  <a:gd name="T52" fmla="*/ 24 w 180"/>
                  <a:gd name="T53" fmla="*/ 218 h 218"/>
                  <a:gd name="T54" fmla="*/ 18 w 180"/>
                  <a:gd name="T55" fmla="*/ 218 h 218"/>
                  <a:gd name="T56" fmla="*/ 12 w 180"/>
                  <a:gd name="T57" fmla="*/ 218 h 218"/>
                  <a:gd name="T58" fmla="*/ 6 w 180"/>
                  <a:gd name="T59" fmla="*/ 214 h 218"/>
                  <a:gd name="T60" fmla="*/ 2 w 180"/>
                  <a:gd name="T61" fmla="*/ 210 h 218"/>
                  <a:gd name="T62" fmla="*/ 0 w 180"/>
                  <a:gd name="T63" fmla="*/ 202 h 218"/>
                  <a:gd name="T64" fmla="*/ 2 w 180"/>
                  <a:gd name="T65" fmla="*/ 192 h 218"/>
                  <a:gd name="T66" fmla="*/ 2 w 180"/>
                  <a:gd name="T67" fmla="*/ 192 h 218"/>
                  <a:gd name="T68" fmla="*/ 8 w 180"/>
                  <a:gd name="T69" fmla="*/ 168 h 218"/>
                  <a:gd name="T70" fmla="*/ 14 w 180"/>
                  <a:gd name="T71" fmla="*/ 148 h 218"/>
                  <a:gd name="T72" fmla="*/ 26 w 180"/>
                  <a:gd name="T73" fmla="*/ 128 h 218"/>
                  <a:gd name="T74" fmla="*/ 40 w 180"/>
                  <a:gd name="T75" fmla="*/ 108 h 218"/>
                  <a:gd name="T76" fmla="*/ 40 w 180"/>
                  <a:gd name="T77" fmla="*/ 108 h 218"/>
                  <a:gd name="T78" fmla="*/ 48 w 180"/>
                  <a:gd name="T79" fmla="*/ 96 h 218"/>
                  <a:gd name="T80" fmla="*/ 56 w 180"/>
                  <a:gd name="T81" fmla="*/ 80 h 218"/>
                  <a:gd name="T82" fmla="*/ 76 w 180"/>
                  <a:gd name="T83" fmla="*/ 44 h 218"/>
                  <a:gd name="T84" fmla="*/ 94 w 180"/>
                  <a:gd name="T85" fmla="*/ 0 h 218"/>
                  <a:gd name="T86" fmla="*/ 178 w 180"/>
                  <a:gd name="T87" fmla="*/ 6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0" h="218">
                    <a:moveTo>
                      <a:pt x="178" y="64"/>
                    </a:moveTo>
                    <a:lnTo>
                      <a:pt x="178" y="64"/>
                    </a:lnTo>
                    <a:lnTo>
                      <a:pt x="180" y="78"/>
                    </a:lnTo>
                    <a:lnTo>
                      <a:pt x="180" y="90"/>
                    </a:lnTo>
                    <a:lnTo>
                      <a:pt x="180" y="90"/>
                    </a:lnTo>
                    <a:lnTo>
                      <a:pt x="178" y="100"/>
                    </a:lnTo>
                    <a:lnTo>
                      <a:pt x="174" y="108"/>
                    </a:lnTo>
                    <a:lnTo>
                      <a:pt x="174" y="108"/>
                    </a:lnTo>
                    <a:lnTo>
                      <a:pt x="166" y="116"/>
                    </a:lnTo>
                    <a:lnTo>
                      <a:pt x="154" y="124"/>
                    </a:lnTo>
                    <a:lnTo>
                      <a:pt x="144" y="134"/>
                    </a:lnTo>
                    <a:lnTo>
                      <a:pt x="140" y="140"/>
                    </a:lnTo>
                    <a:lnTo>
                      <a:pt x="138" y="146"/>
                    </a:lnTo>
                    <a:lnTo>
                      <a:pt x="138" y="146"/>
                    </a:lnTo>
                    <a:lnTo>
                      <a:pt x="134" y="160"/>
                    </a:lnTo>
                    <a:lnTo>
                      <a:pt x="130" y="172"/>
                    </a:lnTo>
                    <a:lnTo>
                      <a:pt x="126" y="180"/>
                    </a:lnTo>
                    <a:lnTo>
                      <a:pt x="122" y="186"/>
                    </a:lnTo>
                    <a:lnTo>
                      <a:pt x="114" y="192"/>
                    </a:lnTo>
                    <a:lnTo>
                      <a:pt x="104" y="198"/>
                    </a:lnTo>
                    <a:lnTo>
                      <a:pt x="104" y="198"/>
                    </a:lnTo>
                    <a:lnTo>
                      <a:pt x="80" y="208"/>
                    </a:lnTo>
                    <a:lnTo>
                      <a:pt x="62" y="214"/>
                    </a:lnTo>
                    <a:lnTo>
                      <a:pt x="46" y="218"/>
                    </a:lnTo>
                    <a:lnTo>
                      <a:pt x="36" y="218"/>
                    </a:lnTo>
                    <a:lnTo>
                      <a:pt x="36" y="218"/>
                    </a:lnTo>
                    <a:lnTo>
                      <a:pt x="24" y="218"/>
                    </a:lnTo>
                    <a:lnTo>
                      <a:pt x="18" y="218"/>
                    </a:lnTo>
                    <a:lnTo>
                      <a:pt x="12" y="218"/>
                    </a:lnTo>
                    <a:lnTo>
                      <a:pt x="6" y="214"/>
                    </a:lnTo>
                    <a:lnTo>
                      <a:pt x="2" y="210"/>
                    </a:lnTo>
                    <a:lnTo>
                      <a:pt x="0" y="202"/>
                    </a:lnTo>
                    <a:lnTo>
                      <a:pt x="2" y="192"/>
                    </a:lnTo>
                    <a:lnTo>
                      <a:pt x="2" y="192"/>
                    </a:lnTo>
                    <a:lnTo>
                      <a:pt x="8" y="168"/>
                    </a:lnTo>
                    <a:lnTo>
                      <a:pt x="14" y="148"/>
                    </a:lnTo>
                    <a:lnTo>
                      <a:pt x="26" y="128"/>
                    </a:lnTo>
                    <a:lnTo>
                      <a:pt x="40" y="108"/>
                    </a:lnTo>
                    <a:lnTo>
                      <a:pt x="40" y="108"/>
                    </a:lnTo>
                    <a:lnTo>
                      <a:pt x="48" y="96"/>
                    </a:lnTo>
                    <a:lnTo>
                      <a:pt x="56" y="80"/>
                    </a:lnTo>
                    <a:lnTo>
                      <a:pt x="76" y="44"/>
                    </a:lnTo>
                    <a:lnTo>
                      <a:pt x="94" y="0"/>
                    </a:lnTo>
                    <a:lnTo>
                      <a:pt x="178" y="64"/>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 name="Freeform 8"/>
              <p:cNvSpPr>
                <a:spLocks/>
              </p:cNvSpPr>
              <p:nvPr/>
            </p:nvSpPr>
            <p:spPr bwMode="auto">
              <a:xfrm>
                <a:off x="1470" y="4126"/>
                <a:ext cx="180" cy="128"/>
              </a:xfrm>
              <a:custGeom>
                <a:avLst/>
                <a:gdLst>
                  <a:gd name="T0" fmla="*/ 2 w 180"/>
                  <a:gd name="T1" fmla="*/ 102 h 128"/>
                  <a:gd name="T2" fmla="*/ 2 w 180"/>
                  <a:gd name="T3" fmla="*/ 102 h 128"/>
                  <a:gd name="T4" fmla="*/ 0 w 180"/>
                  <a:gd name="T5" fmla="*/ 112 h 128"/>
                  <a:gd name="T6" fmla="*/ 2 w 180"/>
                  <a:gd name="T7" fmla="*/ 120 h 128"/>
                  <a:gd name="T8" fmla="*/ 6 w 180"/>
                  <a:gd name="T9" fmla="*/ 124 h 128"/>
                  <a:gd name="T10" fmla="*/ 12 w 180"/>
                  <a:gd name="T11" fmla="*/ 128 h 128"/>
                  <a:gd name="T12" fmla="*/ 18 w 180"/>
                  <a:gd name="T13" fmla="*/ 128 h 128"/>
                  <a:gd name="T14" fmla="*/ 24 w 180"/>
                  <a:gd name="T15" fmla="*/ 128 h 128"/>
                  <a:gd name="T16" fmla="*/ 36 w 180"/>
                  <a:gd name="T17" fmla="*/ 128 h 128"/>
                  <a:gd name="T18" fmla="*/ 36 w 180"/>
                  <a:gd name="T19" fmla="*/ 128 h 128"/>
                  <a:gd name="T20" fmla="*/ 46 w 180"/>
                  <a:gd name="T21" fmla="*/ 128 h 128"/>
                  <a:gd name="T22" fmla="*/ 62 w 180"/>
                  <a:gd name="T23" fmla="*/ 124 h 128"/>
                  <a:gd name="T24" fmla="*/ 80 w 180"/>
                  <a:gd name="T25" fmla="*/ 118 h 128"/>
                  <a:gd name="T26" fmla="*/ 104 w 180"/>
                  <a:gd name="T27" fmla="*/ 108 h 128"/>
                  <a:gd name="T28" fmla="*/ 104 w 180"/>
                  <a:gd name="T29" fmla="*/ 108 h 128"/>
                  <a:gd name="T30" fmla="*/ 114 w 180"/>
                  <a:gd name="T31" fmla="*/ 102 h 128"/>
                  <a:gd name="T32" fmla="*/ 122 w 180"/>
                  <a:gd name="T33" fmla="*/ 96 h 128"/>
                  <a:gd name="T34" fmla="*/ 126 w 180"/>
                  <a:gd name="T35" fmla="*/ 90 h 128"/>
                  <a:gd name="T36" fmla="*/ 130 w 180"/>
                  <a:gd name="T37" fmla="*/ 82 h 128"/>
                  <a:gd name="T38" fmla="*/ 134 w 180"/>
                  <a:gd name="T39" fmla="*/ 70 h 128"/>
                  <a:gd name="T40" fmla="*/ 138 w 180"/>
                  <a:gd name="T41" fmla="*/ 56 h 128"/>
                  <a:gd name="T42" fmla="*/ 138 w 180"/>
                  <a:gd name="T43" fmla="*/ 56 h 128"/>
                  <a:gd name="T44" fmla="*/ 140 w 180"/>
                  <a:gd name="T45" fmla="*/ 50 h 128"/>
                  <a:gd name="T46" fmla="*/ 144 w 180"/>
                  <a:gd name="T47" fmla="*/ 44 h 128"/>
                  <a:gd name="T48" fmla="*/ 154 w 180"/>
                  <a:gd name="T49" fmla="*/ 34 h 128"/>
                  <a:gd name="T50" fmla="*/ 166 w 180"/>
                  <a:gd name="T51" fmla="*/ 26 h 128"/>
                  <a:gd name="T52" fmla="*/ 174 w 180"/>
                  <a:gd name="T53" fmla="*/ 18 h 128"/>
                  <a:gd name="T54" fmla="*/ 174 w 180"/>
                  <a:gd name="T55" fmla="*/ 18 h 128"/>
                  <a:gd name="T56" fmla="*/ 178 w 180"/>
                  <a:gd name="T57" fmla="*/ 10 h 128"/>
                  <a:gd name="T58" fmla="*/ 180 w 180"/>
                  <a:gd name="T59" fmla="*/ 0 h 128"/>
                  <a:gd name="T60" fmla="*/ 180 w 180"/>
                  <a:gd name="T61" fmla="*/ 0 h 128"/>
                  <a:gd name="T62" fmla="*/ 176 w 180"/>
                  <a:gd name="T63" fmla="*/ 4 h 128"/>
                  <a:gd name="T64" fmla="*/ 160 w 180"/>
                  <a:gd name="T65" fmla="*/ 16 h 128"/>
                  <a:gd name="T66" fmla="*/ 160 w 180"/>
                  <a:gd name="T67" fmla="*/ 16 h 128"/>
                  <a:gd name="T68" fmla="*/ 150 w 180"/>
                  <a:gd name="T69" fmla="*/ 22 h 128"/>
                  <a:gd name="T70" fmla="*/ 138 w 180"/>
                  <a:gd name="T71" fmla="*/ 30 h 128"/>
                  <a:gd name="T72" fmla="*/ 134 w 180"/>
                  <a:gd name="T73" fmla="*/ 34 h 128"/>
                  <a:gd name="T74" fmla="*/ 130 w 180"/>
                  <a:gd name="T75" fmla="*/ 42 h 128"/>
                  <a:gd name="T76" fmla="*/ 126 w 180"/>
                  <a:gd name="T77" fmla="*/ 50 h 128"/>
                  <a:gd name="T78" fmla="*/ 124 w 180"/>
                  <a:gd name="T79" fmla="*/ 60 h 128"/>
                  <a:gd name="T80" fmla="*/ 124 w 180"/>
                  <a:gd name="T81" fmla="*/ 60 h 128"/>
                  <a:gd name="T82" fmla="*/ 122 w 180"/>
                  <a:gd name="T83" fmla="*/ 70 h 128"/>
                  <a:gd name="T84" fmla="*/ 118 w 180"/>
                  <a:gd name="T85" fmla="*/ 80 h 128"/>
                  <a:gd name="T86" fmla="*/ 112 w 180"/>
                  <a:gd name="T87" fmla="*/ 88 h 128"/>
                  <a:gd name="T88" fmla="*/ 104 w 180"/>
                  <a:gd name="T89" fmla="*/ 96 h 128"/>
                  <a:gd name="T90" fmla="*/ 94 w 180"/>
                  <a:gd name="T91" fmla="*/ 102 h 128"/>
                  <a:gd name="T92" fmla="*/ 84 w 180"/>
                  <a:gd name="T93" fmla="*/ 108 h 128"/>
                  <a:gd name="T94" fmla="*/ 72 w 180"/>
                  <a:gd name="T95" fmla="*/ 112 h 128"/>
                  <a:gd name="T96" fmla="*/ 58 w 180"/>
                  <a:gd name="T97" fmla="*/ 114 h 128"/>
                  <a:gd name="T98" fmla="*/ 58 w 180"/>
                  <a:gd name="T99" fmla="*/ 114 h 128"/>
                  <a:gd name="T100" fmla="*/ 32 w 180"/>
                  <a:gd name="T101" fmla="*/ 116 h 128"/>
                  <a:gd name="T102" fmla="*/ 16 w 180"/>
                  <a:gd name="T103" fmla="*/ 116 h 128"/>
                  <a:gd name="T104" fmla="*/ 10 w 180"/>
                  <a:gd name="T105" fmla="*/ 116 h 128"/>
                  <a:gd name="T106" fmla="*/ 6 w 180"/>
                  <a:gd name="T107" fmla="*/ 112 h 128"/>
                  <a:gd name="T108" fmla="*/ 4 w 180"/>
                  <a:gd name="T109" fmla="*/ 108 h 128"/>
                  <a:gd name="T110" fmla="*/ 2 w 180"/>
                  <a:gd name="T111" fmla="*/ 102 h 128"/>
                  <a:gd name="T112" fmla="*/ 2 w 180"/>
                  <a:gd name="T113"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128">
                    <a:moveTo>
                      <a:pt x="2" y="102"/>
                    </a:moveTo>
                    <a:lnTo>
                      <a:pt x="2" y="102"/>
                    </a:lnTo>
                    <a:lnTo>
                      <a:pt x="0" y="112"/>
                    </a:lnTo>
                    <a:lnTo>
                      <a:pt x="2" y="120"/>
                    </a:lnTo>
                    <a:lnTo>
                      <a:pt x="6" y="124"/>
                    </a:lnTo>
                    <a:lnTo>
                      <a:pt x="12" y="128"/>
                    </a:lnTo>
                    <a:lnTo>
                      <a:pt x="18" y="128"/>
                    </a:lnTo>
                    <a:lnTo>
                      <a:pt x="24" y="128"/>
                    </a:lnTo>
                    <a:lnTo>
                      <a:pt x="36" y="128"/>
                    </a:lnTo>
                    <a:lnTo>
                      <a:pt x="36" y="128"/>
                    </a:lnTo>
                    <a:lnTo>
                      <a:pt x="46" y="128"/>
                    </a:lnTo>
                    <a:lnTo>
                      <a:pt x="62" y="124"/>
                    </a:lnTo>
                    <a:lnTo>
                      <a:pt x="80" y="118"/>
                    </a:lnTo>
                    <a:lnTo>
                      <a:pt x="104" y="108"/>
                    </a:lnTo>
                    <a:lnTo>
                      <a:pt x="104" y="108"/>
                    </a:lnTo>
                    <a:lnTo>
                      <a:pt x="114" y="102"/>
                    </a:lnTo>
                    <a:lnTo>
                      <a:pt x="122" y="96"/>
                    </a:lnTo>
                    <a:lnTo>
                      <a:pt x="126" y="90"/>
                    </a:lnTo>
                    <a:lnTo>
                      <a:pt x="130" y="82"/>
                    </a:lnTo>
                    <a:lnTo>
                      <a:pt x="134" y="70"/>
                    </a:lnTo>
                    <a:lnTo>
                      <a:pt x="138" y="56"/>
                    </a:lnTo>
                    <a:lnTo>
                      <a:pt x="138" y="56"/>
                    </a:lnTo>
                    <a:lnTo>
                      <a:pt x="140" y="50"/>
                    </a:lnTo>
                    <a:lnTo>
                      <a:pt x="144" y="44"/>
                    </a:lnTo>
                    <a:lnTo>
                      <a:pt x="154" y="34"/>
                    </a:lnTo>
                    <a:lnTo>
                      <a:pt x="166" y="26"/>
                    </a:lnTo>
                    <a:lnTo>
                      <a:pt x="174" y="18"/>
                    </a:lnTo>
                    <a:lnTo>
                      <a:pt x="174" y="18"/>
                    </a:lnTo>
                    <a:lnTo>
                      <a:pt x="178" y="10"/>
                    </a:lnTo>
                    <a:lnTo>
                      <a:pt x="180" y="0"/>
                    </a:lnTo>
                    <a:lnTo>
                      <a:pt x="180" y="0"/>
                    </a:lnTo>
                    <a:lnTo>
                      <a:pt x="176" y="4"/>
                    </a:lnTo>
                    <a:lnTo>
                      <a:pt x="160" y="16"/>
                    </a:lnTo>
                    <a:lnTo>
                      <a:pt x="160" y="16"/>
                    </a:lnTo>
                    <a:lnTo>
                      <a:pt x="150" y="22"/>
                    </a:lnTo>
                    <a:lnTo>
                      <a:pt x="138" y="30"/>
                    </a:lnTo>
                    <a:lnTo>
                      <a:pt x="134" y="34"/>
                    </a:lnTo>
                    <a:lnTo>
                      <a:pt x="130" y="42"/>
                    </a:lnTo>
                    <a:lnTo>
                      <a:pt x="126" y="50"/>
                    </a:lnTo>
                    <a:lnTo>
                      <a:pt x="124" y="60"/>
                    </a:lnTo>
                    <a:lnTo>
                      <a:pt x="124" y="60"/>
                    </a:lnTo>
                    <a:lnTo>
                      <a:pt x="122" y="70"/>
                    </a:lnTo>
                    <a:lnTo>
                      <a:pt x="118" y="80"/>
                    </a:lnTo>
                    <a:lnTo>
                      <a:pt x="112" y="88"/>
                    </a:lnTo>
                    <a:lnTo>
                      <a:pt x="104" y="96"/>
                    </a:lnTo>
                    <a:lnTo>
                      <a:pt x="94" y="102"/>
                    </a:lnTo>
                    <a:lnTo>
                      <a:pt x="84" y="108"/>
                    </a:lnTo>
                    <a:lnTo>
                      <a:pt x="72" y="112"/>
                    </a:lnTo>
                    <a:lnTo>
                      <a:pt x="58" y="114"/>
                    </a:lnTo>
                    <a:lnTo>
                      <a:pt x="58" y="114"/>
                    </a:lnTo>
                    <a:lnTo>
                      <a:pt x="32" y="116"/>
                    </a:lnTo>
                    <a:lnTo>
                      <a:pt x="16" y="116"/>
                    </a:lnTo>
                    <a:lnTo>
                      <a:pt x="10" y="116"/>
                    </a:lnTo>
                    <a:lnTo>
                      <a:pt x="6" y="112"/>
                    </a:lnTo>
                    <a:lnTo>
                      <a:pt x="4" y="108"/>
                    </a:lnTo>
                    <a:lnTo>
                      <a:pt x="2" y="102"/>
                    </a:lnTo>
                    <a:lnTo>
                      <a:pt x="2" y="102"/>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 name="Freeform 9"/>
              <p:cNvSpPr>
                <a:spLocks/>
              </p:cNvSpPr>
              <p:nvPr/>
            </p:nvSpPr>
            <p:spPr bwMode="auto">
              <a:xfrm>
                <a:off x="1628" y="1898"/>
                <a:ext cx="260" cy="356"/>
              </a:xfrm>
              <a:custGeom>
                <a:avLst/>
                <a:gdLst>
                  <a:gd name="T0" fmla="*/ 260 w 260"/>
                  <a:gd name="T1" fmla="*/ 226 h 356"/>
                  <a:gd name="T2" fmla="*/ 260 w 260"/>
                  <a:gd name="T3" fmla="*/ 226 h 356"/>
                  <a:gd name="T4" fmla="*/ 254 w 260"/>
                  <a:gd name="T5" fmla="*/ 212 h 356"/>
                  <a:gd name="T6" fmla="*/ 246 w 260"/>
                  <a:gd name="T7" fmla="*/ 200 h 356"/>
                  <a:gd name="T8" fmla="*/ 232 w 260"/>
                  <a:gd name="T9" fmla="*/ 180 h 356"/>
                  <a:gd name="T10" fmla="*/ 218 w 260"/>
                  <a:gd name="T11" fmla="*/ 166 h 356"/>
                  <a:gd name="T12" fmla="*/ 214 w 260"/>
                  <a:gd name="T13" fmla="*/ 162 h 356"/>
                  <a:gd name="T14" fmla="*/ 212 w 260"/>
                  <a:gd name="T15" fmla="*/ 162 h 356"/>
                  <a:gd name="T16" fmla="*/ 212 w 260"/>
                  <a:gd name="T17" fmla="*/ 162 h 356"/>
                  <a:gd name="T18" fmla="*/ 218 w 260"/>
                  <a:gd name="T19" fmla="*/ 142 h 356"/>
                  <a:gd name="T20" fmla="*/ 224 w 260"/>
                  <a:gd name="T21" fmla="*/ 122 h 356"/>
                  <a:gd name="T22" fmla="*/ 230 w 260"/>
                  <a:gd name="T23" fmla="*/ 86 h 356"/>
                  <a:gd name="T24" fmla="*/ 234 w 260"/>
                  <a:gd name="T25" fmla="*/ 60 h 356"/>
                  <a:gd name="T26" fmla="*/ 234 w 260"/>
                  <a:gd name="T27" fmla="*/ 52 h 356"/>
                  <a:gd name="T28" fmla="*/ 200 w 260"/>
                  <a:gd name="T29" fmla="*/ 30 h 356"/>
                  <a:gd name="T30" fmla="*/ 200 w 260"/>
                  <a:gd name="T31" fmla="*/ 30 h 356"/>
                  <a:gd name="T32" fmla="*/ 180 w 260"/>
                  <a:gd name="T33" fmla="*/ 22 h 356"/>
                  <a:gd name="T34" fmla="*/ 136 w 260"/>
                  <a:gd name="T35" fmla="*/ 6 h 356"/>
                  <a:gd name="T36" fmla="*/ 112 w 260"/>
                  <a:gd name="T37" fmla="*/ 2 h 356"/>
                  <a:gd name="T38" fmla="*/ 90 w 260"/>
                  <a:gd name="T39" fmla="*/ 0 h 356"/>
                  <a:gd name="T40" fmla="*/ 82 w 260"/>
                  <a:gd name="T41" fmla="*/ 0 h 356"/>
                  <a:gd name="T42" fmla="*/ 74 w 260"/>
                  <a:gd name="T43" fmla="*/ 2 h 356"/>
                  <a:gd name="T44" fmla="*/ 70 w 260"/>
                  <a:gd name="T45" fmla="*/ 6 h 356"/>
                  <a:gd name="T46" fmla="*/ 68 w 260"/>
                  <a:gd name="T47" fmla="*/ 12 h 356"/>
                  <a:gd name="T48" fmla="*/ 68 w 260"/>
                  <a:gd name="T49" fmla="*/ 12 h 356"/>
                  <a:gd name="T50" fmla="*/ 66 w 260"/>
                  <a:gd name="T51" fmla="*/ 40 h 356"/>
                  <a:gd name="T52" fmla="*/ 58 w 260"/>
                  <a:gd name="T53" fmla="*/ 76 h 356"/>
                  <a:gd name="T54" fmla="*/ 42 w 260"/>
                  <a:gd name="T55" fmla="*/ 158 h 356"/>
                  <a:gd name="T56" fmla="*/ 42 w 260"/>
                  <a:gd name="T57" fmla="*/ 158 h 356"/>
                  <a:gd name="T58" fmla="*/ 26 w 260"/>
                  <a:gd name="T59" fmla="*/ 172 h 356"/>
                  <a:gd name="T60" fmla="*/ 14 w 260"/>
                  <a:gd name="T61" fmla="*/ 186 h 356"/>
                  <a:gd name="T62" fmla="*/ 0 w 260"/>
                  <a:gd name="T63" fmla="*/ 204 h 356"/>
                  <a:gd name="T64" fmla="*/ 22 w 260"/>
                  <a:gd name="T65" fmla="*/ 356 h 356"/>
                  <a:gd name="T66" fmla="*/ 22 w 260"/>
                  <a:gd name="T67" fmla="*/ 356 h 356"/>
                  <a:gd name="T68" fmla="*/ 62 w 260"/>
                  <a:gd name="T69" fmla="*/ 342 h 356"/>
                  <a:gd name="T70" fmla="*/ 102 w 260"/>
                  <a:gd name="T71" fmla="*/ 326 h 356"/>
                  <a:gd name="T72" fmla="*/ 146 w 260"/>
                  <a:gd name="T73" fmla="*/ 306 h 356"/>
                  <a:gd name="T74" fmla="*/ 192 w 260"/>
                  <a:gd name="T75" fmla="*/ 286 h 356"/>
                  <a:gd name="T76" fmla="*/ 228 w 260"/>
                  <a:gd name="T77" fmla="*/ 264 h 356"/>
                  <a:gd name="T78" fmla="*/ 244 w 260"/>
                  <a:gd name="T79" fmla="*/ 254 h 356"/>
                  <a:gd name="T80" fmla="*/ 254 w 260"/>
                  <a:gd name="T81" fmla="*/ 244 h 356"/>
                  <a:gd name="T82" fmla="*/ 260 w 260"/>
                  <a:gd name="T83" fmla="*/ 234 h 356"/>
                  <a:gd name="T84" fmla="*/ 260 w 260"/>
                  <a:gd name="T85" fmla="*/ 230 h 356"/>
                  <a:gd name="T86" fmla="*/ 260 w 260"/>
                  <a:gd name="T87" fmla="*/ 226 h 356"/>
                  <a:gd name="T88" fmla="*/ 260 w 260"/>
                  <a:gd name="T89" fmla="*/ 22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356">
                    <a:moveTo>
                      <a:pt x="260" y="226"/>
                    </a:moveTo>
                    <a:lnTo>
                      <a:pt x="260" y="226"/>
                    </a:lnTo>
                    <a:lnTo>
                      <a:pt x="254" y="212"/>
                    </a:lnTo>
                    <a:lnTo>
                      <a:pt x="246" y="200"/>
                    </a:lnTo>
                    <a:lnTo>
                      <a:pt x="232" y="180"/>
                    </a:lnTo>
                    <a:lnTo>
                      <a:pt x="218" y="166"/>
                    </a:lnTo>
                    <a:lnTo>
                      <a:pt x="214" y="162"/>
                    </a:lnTo>
                    <a:lnTo>
                      <a:pt x="212" y="162"/>
                    </a:lnTo>
                    <a:lnTo>
                      <a:pt x="212" y="162"/>
                    </a:lnTo>
                    <a:lnTo>
                      <a:pt x="218" y="142"/>
                    </a:lnTo>
                    <a:lnTo>
                      <a:pt x="224" y="122"/>
                    </a:lnTo>
                    <a:lnTo>
                      <a:pt x="230" y="86"/>
                    </a:lnTo>
                    <a:lnTo>
                      <a:pt x="234" y="60"/>
                    </a:lnTo>
                    <a:lnTo>
                      <a:pt x="234" y="52"/>
                    </a:lnTo>
                    <a:lnTo>
                      <a:pt x="200" y="30"/>
                    </a:lnTo>
                    <a:lnTo>
                      <a:pt x="200" y="30"/>
                    </a:lnTo>
                    <a:lnTo>
                      <a:pt x="180" y="22"/>
                    </a:lnTo>
                    <a:lnTo>
                      <a:pt x="136" y="6"/>
                    </a:lnTo>
                    <a:lnTo>
                      <a:pt x="112" y="2"/>
                    </a:lnTo>
                    <a:lnTo>
                      <a:pt x="90" y="0"/>
                    </a:lnTo>
                    <a:lnTo>
                      <a:pt x="82" y="0"/>
                    </a:lnTo>
                    <a:lnTo>
                      <a:pt x="74" y="2"/>
                    </a:lnTo>
                    <a:lnTo>
                      <a:pt x="70" y="6"/>
                    </a:lnTo>
                    <a:lnTo>
                      <a:pt x="68" y="12"/>
                    </a:lnTo>
                    <a:lnTo>
                      <a:pt x="68" y="12"/>
                    </a:lnTo>
                    <a:lnTo>
                      <a:pt x="66" y="40"/>
                    </a:lnTo>
                    <a:lnTo>
                      <a:pt x="58" y="76"/>
                    </a:lnTo>
                    <a:lnTo>
                      <a:pt x="42" y="158"/>
                    </a:lnTo>
                    <a:lnTo>
                      <a:pt x="42" y="158"/>
                    </a:lnTo>
                    <a:lnTo>
                      <a:pt x="26" y="172"/>
                    </a:lnTo>
                    <a:lnTo>
                      <a:pt x="14" y="186"/>
                    </a:lnTo>
                    <a:lnTo>
                      <a:pt x="0" y="204"/>
                    </a:lnTo>
                    <a:lnTo>
                      <a:pt x="22" y="356"/>
                    </a:lnTo>
                    <a:lnTo>
                      <a:pt x="22" y="356"/>
                    </a:lnTo>
                    <a:lnTo>
                      <a:pt x="62" y="342"/>
                    </a:lnTo>
                    <a:lnTo>
                      <a:pt x="102" y="326"/>
                    </a:lnTo>
                    <a:lnTo>
                      <a:pt x="146" y="306"/>
                    </a:lnTo>
                    <a:lnTo>
                      <a:pt x="192" y="286"/>
                    </a:lnTo>
                    <a:lnTo>
                      <a:pt x="228" y="264"/>
                    </a:lnTo>
                    <a:lnTo>
                      <a:pt x="244" y="254"/>
                    </a:lnTo>
                    <a:lnTo>
                      <a:pt x="254" y="244"/>
                    </a:lnTo>
                    <a:lnTo>
                      <a:pt x="260" y="234"/>
                    </a:lnTo>
                    <a:lnTo>
                      <a:pt x="260" y="230"/>
                    </a:lnTo>
                    <a:lnTo>
                      <a:pt x="260" y="226"/>
                    </a:lnTo>
                    <a:lnTo>
                      <a:pt x="260" y="226"/>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 name="Freeform 10"/>
              <p:cNvSpPr>
                <a:spLocks/>
              </p:cNvSpPr>
              <p:nvPr/>
            </p:nvSpPr>
            <p:spPr bwMode="auto">
              <a:xfrm>
                <a:off x="1674" y="1760"/>
                <a:ext cx="226" cy="296"/>
              </a:xfrm>
              <a:custGeom>
                <a:avLst/>
                <a:gdLst>
                  <a:gd name="T0" fmla="*/ 16 w 226"/>
                  <a:gd name="T1" fmla="*/ 222 h 296"/>
                  <a:gd name="T2" fmla="*/ 16 w 226"/>
                  <a:gd name="T3" fmla="*/ 222 h 296"/>
                  <a:gd name="T4" fmla="*/ 4 w 226"/>
                  <a:gd name="T5" fmla="*/ 184 h 296"/>
                  <a:gd name="T6" fmla="*/ 2 w 226"/>
                  <a:gd name="T7" fmla="*/ 170 h 296"/>
                  <a:gd name="T8" fmla="*/ 0 w 226"/>
                  <a:gd name="T9" fmla="*/ 156 h 296"/>
                  <a:gd name="T10" fmla="*/ 2 w 226"/>
                  <a:gd name="T11" fmla="*/ 142 h 296"/>
                  <a:gd name="T12" fmla="*/ 6 w 226"/>
                  <a:gd name="T13" fmla="*/ 126 h 296"/>
                  <a:gd name="T14" fmla="*/ 12 w 226"/>
                  <a:gd name="T15" fmla="*/ 110 h 296"/>
                  <a:gd name="T16" fmla="*/ 20 w 226"/>
                  <a:gd name="T17" fmla="*/ 92 h 296"/>
                  <a:gd name="T18" fmla="*/ 20 w 226"/>
                  <a:gd name="T19" fmla="*/ 92 h 296"/>
                  <a:gd name="T20" fmla="*/ 24 w 226"/>
                  <a:gd name="T21" fmla="*/ 82 h 296"/>
                  <a:gd name="T22" fmla="*/ 32 w 226"/>
                  <a:gd name="T23" fmla="*/ 72 h 296"/>
                  <a:gd name="T24" fmla="*/ 48 w 226"/>
                  <a:gd name="T25" fmla="*/ 54 h 296"/>
                  <a:gd name="T26" fmla="*/ 70 w 226"/>
                  <a:gd name="T27" fmla="*/ 36 h 296"/>
                  <a:gd name="T28" fmla="*/ 92 w 226"/>
                  <a:gd name="T29" fmla="*/ 22 h 296"/>
                  <a:gd name="T30" fmla="*/ 118 w 226"/>
                  <a:gd name="T31" fmla="*/ 10 h 296"/>
                  <a:gd name="T32" fmla="*/ 140 w 226"/>
                  <a:gd name="T33" fmla="*/ 2 h 296"/>
                  <a:gd name="T34" fmla="*/ 152 w 226"/>
                  <a:gd name="T35" fmla="*/ 0 h 296"/>
                  <a:gd name="T36" fmla="*/ 164 w 226"/>
                  <a:gd name="T37" fmla="*/ 0 h 296"/>
                  <a:gd name="T38" fmla="*/ 174 w 226"/>
                  <a:gd name="T39" fmla="*/ 0 h 296"/>
                  <a:gd name="T40" fmla="*/ 182 w 226"/>
                  <a:gd name="T41" fmla="*/ 2 h 296"/>
                  <a:gd name="T42" fmla="*/ 182 w 226"/>
                  <a:gd name="T43" fmla="*/ 2 h 296"/>
                  <a:gd name="T44" fmla="*/ 190 w 226"/>
                  <a:gd name="T45" fmla="*/ 6 h 296"/>
                  <a:gd name="T46" fmla="*/ 198 w 226"/>
                  <a:gd name="T47" fmla="*/ 12 h 296"/>
                  <a:gd name="T48" fmla="*/ 204 w 226"/>
                  <a:gd name="T49" fmla="*/ 16 h 296"/>
                  <a:gd name="T50" fmla="*/ 210 w 226"/>
                  <a:gd name="T51" fmla="*/ 24 h 296"/>
                  <a:gd name="T52" fmla="*/ 218 w 226"/>
                  <a:gd name="T53" fmla="*/ 38 h 296"/>
                  <a:gd name="T54" fmla="*/ 224 w 226"/>
                  <a:gd name="T55" fmla="*/ 56 h 296"/>
                  <a:gd name="T56" fmla="*/ 226 w 226"/>
                  <a:gd name="T57" fmla="*/ 78 h 296"/>
                  <a:gd name="T58" fmla="*/ 226 w 226"/>
                  <a:gd name="T59" fmla="*/ 98 h 296"/>
                  <a:gd name="T60" fmla="*/ 226 w 226"/>
                  <a:gd name="T61" fmla="*/ 120 h 296"/>
                  <a:gd name="T62" fmla="*/ 222 w 226"/>
                  <a:gd name="T63" fmla="*/ 142 h 296"/>
                  <a:gd name="T64" fmla="*/ 222 w 226"/>
                  <a:gd name="T65" fmla="*/ 142 h 296"/>
                  <a:gd name="T66" fmla="*/ 220 w 226"/>
                  <a:gd name="T67" fmla="*/ 164 h 296"/>
                  <a:gd name="T68" fmla="*/ 216 w 226"/>
                  <a:gd name="T69" fmla="*/ 182 h 296"/>
                  <a:gd name="T70" fmla="*/ 210 w 226"/>
                  <a:gd name="T71" fmla="*/ 198 h 296"/>
                  <a:gd name="T72" fmla="*/ 204 w 226"/>
                  <a:gd name="T73" fmla="*/ 214 h 296"/>
                  <a:gd name="T74" fmla="*/ 196 w 226"/>
                  <a:gd name="T75" fmla="*/ 228 h 296"/>
                  <a:gd name="T76" fmla="*/ 186 w 226"/>
                  <a:gd name="T77" fmla="*/ 242 h 296"/>
                  <a:gd name="T78" fmla="*/ 174 w 226"/>
                  <a:gd name="T79" fmla="*/ 254 h 296"/>
                  <a:gd name="T80" fmla="*/ 162 w 226"/>
                  <a:gd name="T81" fmla="*/ 268 h 296"/>
                  <a:gd name="T82" fmla="*/ 162 w 226"/>
                  <a:gd name="T83" fmla="*/ 268 h 296"/>
                  <a:gd name="T84" fmla="*/ 150 w 226"/>
                  <a:gd name="T85" fmla="*/ 278 h 296"/>
                  <a:gd name="T86" fmla="*/ 140 w 226"/>
                  <a:gd name="T87" fmla="*/ 284 h 296"/>
                  <a:gd name="T88" fmla="*/ 128 w 226"/>
                  <a:gd name="T89" fmla="*/ 290 h 296"/>
                  <a:gd name="T90" fmla="*/ 116 w 226"/>
                  <a:gd name="T91" fmla="*/ 294 h 296"/>
                  <a:gd name="T92" fmla="*/ 106 w 226"/>
                  <a:gd name="T93" fmla="*/ 296 h 296"/>
                  <a:gd name="T94" fmla="*/ 96 w 226"/>
                  <a:gd name="T95" fmla="*/ 296 h 296"/>
                  <a:gd name="T96" fmla="*/ 84 w 226"/>
                  <a:gd name="T97" fmla="*/ 294 h 296"/>
                  <a:gd name="T98" fmla="*/ 74 w 226"/>
                  <a:gd name="T99" fmla="*/ 292 h 296"/>
                  <a:gd name="T100" fmla="*/ 66 w 226"/>
                  <a:gd name="T101" fmla="*/ 288 h 296"/>
                  <a:gd name="T102" fmla="*/ 56 w 226"/>
                  <a:gd name="T103" fmla="*/ 282 h 296"/>
                  <a:gd name="T104" fmla="*/ 48 w 226"/>
                  <a:gd name="T105" fmla="*/ 276 h 296"/>
                  <a:gd name="T106" fmla="*/ 40 w 226"/>
                  <a:gd name="T107" fmla="*/ 266 h 296"/>
                  <a:gd name="T108" fmla="*/ 32 w 226"/>
                  <a:gd name="T109" fmla="*/ 258 h 296"/>
                  <a:gd name="T110" fmla="*/ 26 w 226"/>
                  <a:gd name="T111" fmla="*/ 246 h 296"/>
                  <a:gd name="T112" fmla="*/ 20 w 226"/>
                  <a:gd name="T113" fmla="*/ 234 h 296"/>
                  <a:gd name="T114" fmla="*/ 16 w 226"/>
                  <a:gd name="T115" fmla="*/ 222 h 296"/>
                  <a:gd name="T116" fmla="*/ 16 w 226"/>
                  <a:gd name="T117" fmla="*/ 222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 h="296">
                    <a:moveTo>
                      <a:pt x="16" y="222"/>
                    </a:moveTo>
                    <a:lnTo>
                      <a:pt x="16" y="222"/>
                    </a:lnTo>
                    <a:lnTo>
                      <a:pt x="4" y="184"/>
                    </a:lnTo>
                    <a:lnTo>
                      <a:pt x="2" y="170"/>
                    </a:lnTo>
                    <a:lnTo>
                      <a:pt x="0" y="156"/>
                    </a:lnTo>
                    <a:lnTo>
                      <a:pt x="2" y="142"/>
                    </a:lnTo>
                    <a:lnTo>
                      <a:pt x="6" y="126"/>
                    </a:lnTo>
                    <a:lnTo>
                      <a:pt x="12" y="110"/>
                    </a:lnTo>
                    <a:lnTo>
                      <a:pt x="20" y="92"/>
                    </a:lnTo>
                    <a:lnTo>
                      <a:pt x="20" y="92"/>
                    </a:lnTo>
                    <a:lnTo>
                      <a:pt x="24" y="82"/>
                    </a:lnTo>
                    <a:lnTo>
                      <a:pt x="32" y="72"/>
                    </a:lnTo>
                    <a:lnTo>
                      <a:pt x="48" y="54"/>
                    </a:lnTo>
                    <a:lnTo>
                      <a:pt x="70" y="36"/>
                    </a:lnTo>
                    <a:lnTo>
                      <a:pt x="92" y="22"/>
                    </a:lnTo>
                    <a:lnTo>
                      <a:pt x="118" y="10"/>
                    </a:lnTo>
                    <a:lnTo>
                      <a:pt x="140" y="2"/>
                    </a:lnTo>
                    <a:lnTo>
                      <a:pt x="152" y="0"/>
                    </a:lnTo>
                    <a:lnTo>
                      <a:pt x="164" y="0"/>
                    </a:lnTo>
                    <a:lnTo>
                      <a:pt x="174" y="0"/>
                    </a:lnTo>
                    <a:lnTo>
                      <a:pt x="182" y="2"/>
                    </a:lnTo>
                    <a:lnTo>
                      <a:pt x="182" y="2"/>
                    </a:lnTo>
                    <a:lnTo>
                      <a:pt x="190" y="6"/>
                    </a:lnTo>
                    <a:lnTo>
                      <a:pt x="198" y="12"/>
                    </a:lnTo>
                    <a:lnTo>
                      <a:pt x="204" y="16"/>
                    </a:lnTo>
                    <a:lnTo>
                      <a:pt x="210" y="24"/>
                    </a:lnTo>
                    <a:lnTo>
                      <a:pt x="218" y="38"/>
                    </a:lnTo>
                    <a:lnTo>
                      <a:pt x="224" y="56"/>
                    </a:lnTo>
                    <a:lnTo>
                      <a:pt x="226" y="78"/>
                    </a:lnTo>
                    <a:lnTo>
                      <a:pt x="226" y="98"/>
                    </a:lnTo>
                    <a:lnTo>
                      <a:pt x="226" y="120"/>
                    </a:lnTo>
                    <a:lnTo>
                      <a:pt x="222" y="142"/>
                    </a:lnTo>
                    <a:lnTo>
                      <a:pt x="222" y="142"/>
                    </a:lnTo>
                    <a:lnTo>
                      <a:pt x="220" y="164"/>
                    </a:lnTo>
                    <a:lnTo>
                      <a:pt x="216" y="182"/>
                    </a:lnTo>
                    <a:lnTo>
                      <a:pt x="210" y="198"/>
                    </a:lnTo>
                    <a:lnTo>
                      <a:pt x="204" y="214"/>
                    </a:lnTo>
                    <a:lnTo>
                      <a:pt x="196" y="228"/>
                    </a:lnTo>
                    <a:lnTo>
                      <a:pt x="186" y="242"/>
                    </a:lnTo>
                    <a:lnTo>
                      <a:pt x="174" y="254"/>
                    </a:lnTo>
                    <a:lnTo>
                      <a:pt x="162" y="268"/>
                    </a:lnTo>
                    <a:lnTo>
                      <a:pt x="162" y="268"/>
                    </a:lnTo>
                    <a:lnTo>
                      <a:pt x="150" y="278"/>
                    </a:lnTo>
                    <a:lnTo>
                      <a:pt x="140" y="284"/>
                    </a:lnTo>
                    <a:lnTo>
                      <a:pt x="128" y="290"/>
                    </a:lnTo>
                    <a:lnTo>
                      <a:pt x="116" y="294"/>
                    </a:lnTo>
                    <a:lnTo>
                      <a:pt x="106" y="296"/>
                    </a:lnTo>
                    <a:lnTo>
                      <a:pt x="96" y="296"/>
                    </a:lnTo>
                    <a:lnTo>
                      <a:pt x="84" y="294"/>
                    </a:lnTo>
                    <a:lnTo>
                      <a:pt x="74" y="292"/>
                    </a:lnTo>
                    <a:lnTo>
                      <a:pt x="66" y="288"/>
                    </a:lnTo>
                    <a:lnTo>
                      <a:pt x="56" y="282"/>
                    </a:lnTo>
                    <a:lnTo>
                      <a:pt x="48" y="276"/>
                    </a:lnTo>
                    <a:lnTo>
                      <a:pt x="40" y="266"/>
                    </a:lnTo>
                    <a:lnTo>
                      <a:pt x="32" y="258"/>
                    </a:lnTo>
                    <a:lnTo>
                      <a:pt x="26" y="246"/>
                    </a:lnTo>
                    <a:lnTo>
                      <a:pt x="20" y="234"/>
                    </a:lnTo>
                    <a:lnTo>
                      <a:pt x="16" y="222"/>
                    </a:lnTo>
                    <a:lnTo>
                      <a:pt x="16" y="22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 name="Freeform 11"/>
              <p:cNvSpPr>
                <a:spLocks/>
              </p:cNvSpPr>
              <p:nvPr/>
            </p:nvSpPr>
            <p:spPr bwMode="auto">
              <a:xfrm>
                <a:off x="1794" y="4102"/>
                <a:ext cx="144" cy="70"/>
              </a:xfrm>
              <a:custGeom>
                <a:avLst/>
                <a:gdLst>
                  <a:gd name="T0" fmla="*/ 0 w 144"/>
                  <a:gd name="T1" fmla="*/ 24 h 70"/>
                  <a:gd name="T2" fmla="*/ 0 w 144"/>
                  <a:gd name="T3" fmla="*/ 24 h 70"/>
                  <a:gd name="T4" fmla="*/ 14 w 144"/>
                  <a:gd name="T5" fmla="*/ 36 h 70"/>
                  <a:gd name="T6" fmla="*/ 28 w 144"/>
                  <a:gd name="T7" fmla="*/ 46 h 70"/>
                  <a:gd name="T8" fmla="*/ 50 w 144"/>
                  <a:gd name="T9" fmla="*/ 58 h 70"/>
                  <a:gd name="T10" fmla="*/ 50 w 144"/>
                  <a:gd name="T11" fmla="*/ 58 h 70"/>
                  <a:gd name="T12" fmla="*/ 66 w 144"/>
                  <a:gd name="T13" fmla="*/ 66 h 70"/>
                  <a:gd name="T14" fmla="*/ 66 w 144"/>
                  <a:gd name="T15" fmla="*/ 66 h 70"/>
                  <a:gd name="T16" fmla="*/ 76 w 144"/>
                  <a:gd name="T17" fmla="*/ 68 h 70"/>
                  <a:gd name="T18" fmla="*/ 88 w 144"/>
                  <a:gd name="T19" fmla="*/ 70 h 70"/>
                  <a:gd name="T20" fmla="*/ 100 w 144"/>
                  <a:gd name="T21" fmla="*/ 70 h 70"/>
                  <a:gd name="T22" fmla="*/ 100 w 144"/>
                  <a:gd name="T23" fmla="*/ 70 h 70"/>
                  <a:gd name="T24" fmla="*/ 116 w 144"/>
                  <a:gd name="T25" fmla="*/ 70 h 70"/>
                  <a:gd name="T26" fmla="*/ 130 w 144"/>
                  <a:gd name="T27" fmla="*/ 68 h 70"/>
                  <a:gd name="T28" fmla="*/ 144 w 144"/>
                  <a:gd name="T29" fmla="*/ 66 h 70"/>
                  <a:gd name="T30" fmla="*/ 144 w 144"/>
                  <a:gd name="T31" fmla="*/ 66 h 70"/>
                  <a:gd name="T32" fmla="*/ 144 w 144"/>
                  <a:gd name="T33" fmla="*/ 62 h 70"/>
                  <a:gd name="T34" fmla="*/ 140 w 144"/>
                  <a:gd name="T35" fmla="*/ 52 h 70"/>
                  <a:gd name="T36" fmla="*/ 128 w 144"/>
                  <a:gd name="T37" fmla="*/ 36 h 70"/>
                  <a:gd name="T38" fmla="*/ 118 w 144"/>
                  <a:gd name="T39" fmla="*/ 26 h 70"/>
                  <a:gd name="T40" fmla="*/ 106 w 144"/>
                  <a:gd name="T41" fmla="*/ 14 h 70"/>
                  <a:gd name="T42" fmla="*/ 106 w 144"/>
                  <a:gd name="T43" fmla="*/ 14 h 70"/>
                  <a:gd name="T44" fmla="*/ 98 w 144"/>
                  <a:gd name="T45" fmla="*/ 8 h 70"/>
                  <a:gd name="T46" fmla="*/ 90 w 144"/>
                  <a:gd name="T47" fmla="*/ 4 h 70"/>
                  <a:gd name="T48" fmla="*/ 82 w 144"/>
                  <a:gd name="T49" fmla="*/ 2 h 70"/>
                  <a:gd name="T50" fmla="*/ 72 w 144"/>
                  <a:gd name="T51" fmla="*/ 0 h 70"/>
                  <a:gd name="T52" fmla="*/ 54 w 144"/>
                  <a:gd name="T53" fmla="*/ 2 h 70"/>
                  <a:gd name="T54" fmla="*/ 38 w 144"/>
                  <a:gd name="T55" fmla="*/ 6 h 70"/>
                  <a:gd name="T56" fmla="*/ 22 w 144"/>
                  <a:gd name="T57" fmla="*/ 12 h 70"/>
                  <a:gd name="T58" fmla="*/ 10 w 144"/>
                  <a:gd name="T59" fmla="*/ 18 h 70"/>
                  <a:gd name="T60" fmla="*/ 0 w 144"/>
                  <a:gd name="T61" fmla="*/ 24 h 70"/>
                  <a:gd name="T62" fmla="*/ 0 w 144"/>
                  <a:gd name="T63" fmla="*/ 2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4" h="70">
                    <a:moveTo>
                      <a:pt x="0" y="24"/>
                    </a:moveTo>
                    <a:lnTo>
                      <a:pt x="0" y="24"/>
                    </a:lnTo>
                    <a:lnTo>
                      <a:pt x="14" y="36"/>
                    </a:lnTo>
                    <a:lnTo>
                      <a:pt x="28" y="46"/>
                    </a:lnTo>
                    <a:lnTo>
                      <a:pt x="50" y="58"/>
                    </a:lnTo>
                    <a:lnTo>
                      <a:pt x="50" y="58"/>
                    </a:lnTo>
                    <a:lnTo>
                      <a:pt x="66" y="66"/>
                    </a:lnTo>
                    <a:lnTo>
                      <a:pt x="66" y="66"/>
                    </a:lnTo>
                    <a:lnTo>
                      <a:pt x="76" y="68"/>
                    </a:lnTo>
                    <a:lnTo>
                      <a:pt x="88" y="70"/>
                    </a:lnTo>
                    <a:lnTo>
                      <a:pt x="100" y="70"/>
                    </a:lnTo>
                    <a:lnTo>
                      <a:pt x="100" y="70"/>
                    </a:lnTo>
                    <a:lnTo>
                      <a:pt x="116" y="70"/>
                    </a:lnTo>
                    <a:lnTo>
                      <a:pt x="130" y="68"/>
                    </a:lnTo>
                    <a:lnTo>
                      <a:pt x="144" y="66"/>
                    </a:lnTo>
                    <a:lnTo>
                      <a:pt x="144" y="66"/>
                    </a:lnTo>
                    <a:lnTo>
                      <a:pt x="144" y="62"/>
                    </a:lnTo>
                    <a:lnTo>
                      <a:pt x="140" y="52"/>
                    </a:lnTo>
                    <a:lnTo>
                      <a:pt x="128" y="36"/>
                    </a:lnTo>
                    <a:lnTo>
                      <a:pt x="118" y="26"/>
                    </a:lnTo>
                    <a:lnTo>
                      <a:pt x="106" y="14"/>
                    </a:lnTo>
                    <a:lnTo>
                      <a:pt x="106" y="14"/>
                    </a:lnTo>
                    <a:lnTo>
                      <a:pt x="98" y="8"/>
                    </a:lnTo>
                    <a:lnTo>
                      <a:pt x="90" y="4"/>
                    </a:lnTo>
                    <a:lnTo>
                      <a:pt x="82" y="2"/>
                    </a:lnTo>
                    <a:lnTo>
                      <a:pt x="72" y="0"/>
                    </a:lnTo>
                    <a:lnTo>
                      <a:pt x="54" y="2"/>
                    </a:lnTo>
                    <a:lnTo>
                      <a:pt x="38" y="6"/>
                    </a:lnTo>
                    <a:lnTo>
                      <a:pt x="22" y="12"/>
                    </a:lnTo>
                    <a:lnTo>
                      <a:pt x="10" y="18"/>
                    </a:lnTo>
                    <a:lnTo>
                      <a:pt x="0" y="24"/>
                    </a:lnTo>
                    <a:lnTo>
                      <a:pt x="0" y="2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 name="Freeform 12"/>
              <p:cNvSpPr>
                <a:spLocks/>
              </p:cNvSpPr>
              <p:nvPr/>
            </p:nvSpPr>
            <p:spPr bwMode="auto">
              <a:xfrm>
                <a:off x="1496" y="4086"/>
                <a:ext cx="136" cy="84"/>
              </a:xfrm>
              <a:custGeom>
                <a:avLst/>
                <a:gdLst>
                  <a:gd name="T0" fmla="*/ 136 w 136"/>
                  <a:gd name="T1" fmla="*/ 18 h 84"/>
                  <a:gd name="T2" fmla="*/ 136 w 136"/>
                  <a:gd name="T3" fmla="*/ 18 h 84"/>
                  <a:gd name="T4" fmla="*/ 92 w 136"/>
                  <a:gd name="T5" fmla="*/ 72 h 84"/>
                  <a:gd name="T6" fmla="*/ 92 w 136"/>
                  <a:gd name="T7" fmla="*/ 72 h 84"/>
                  <a:gd name="T8" fmla="*/ 86 w 136"/>
                  <a:gd name="T9" fmla="*/ 76 h 84"/>
                  <a:gd name="T10" fmla="*/ 78 w 136"/>
                  <a:gd name="T11" fmla="*/ 76 h 84"/>
                  <a:gd name="T12" fmla="*/ 64 w 136"/>
                  <a:gd name="T13" fmla="*/ 76 h 84"/>
                  <a:gd name="T14" fmla="*/ 48 w 136"/>
                  <a:gd name="T15" fmla="*/ 78 h 84"/>
                  <a:gd name="T16" fmla="*/ 48 w 136"/>
                  <a:gd name="T17" fmla="*/ 78 h 84"/>
                  <a:gd name="T18" fmla="*/ 16 w 136"/>
                  <a:gd name="T19" fmla="*/ 84 h 84"/>
                  <a:gd name="T20" fmla="*/ 0 w 136"/>
                  <a:gd name="T21" fmla="*/ 84 h 84"/>
                  <a:gd name="T22" fmla="*/ 0 w 136"/>
                  <a:gd name="T23" fmla="*/ 84 h 84"/>
                  <a:gd name="T24" fmla="*/ 0 w 136"/>
                  <a:gd name="T25" fmla="*/ 82 h 84"/>
                  <a:gd name="T26" fmla="*/ 2 w 136"/>
                  <a:gd name="T27" fmla="*/ 74 h 84"/>
                  <a:gd name="T28" fmla="*/ 14 w 136"/>
                  <a:gd name="T29" fmla="*/ 52 h 84"/>
                  <a:gd name="T30" fmla="*/ 28 w 136"/>
                  <a:gd name="T31" fmla="*/ 28 h 84"/>
                  <a:gd name="T32" fmla="*/ 42 w 136"/>
                  <a:gd name="T33" fmla="*/ 6 h 84"/>
                  <a:gd name="T34" fmla="*/ 42 w 136"/>
                  <a:gd name="T35" fmla="*/ 6 h 84"/>
                  <a:gd name="T36" fmla="*/ 46 w 136"/>
                  <a:gd name="T37" fmla="*/ 2 h 84"/>
                  <a:gd name="T38" fmla="*/ 52 w 136"/>
                  <a:gd name="T39" fmla="*/ 0 h 84"/>
                  <a:gd name="T40" fmla="*/ 64 w 136"/>
                  <a:gd name="T41" fmla="*/ 0 h 84"/>
                  <a:gd name="T42" fmla="*/ 80 w 136"/>
                  <a:gd name="T43" fmla="*/ 0 h 84"/>
                  <a:gd name="T44" fmla="*/ 96 w 136"/>
                  <a:gd name="T45" fmla="*/ 4 h 84"/>
                  <a:gd name="T46" fmla="*/ 124 w 136"/>
                  <a:gd name="T47" fmla="*/ 12 h 84"/>
                  <a:gd name="T48" fmla="*/ 136 w 136"/>
                  <a:gd name="T49" fmla="*/ 18 h 84"/>
                  <a:gd name="T50" fmla="*/ 136 w 136"/>
                  <a:gd name="T51" fmla="*/ 1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6" h="84">
                    <a:moveTo>
                      <a:pt x="136" y="18"/>
                    </a:moveTo>
                    <a:lnTo>
                      <a:pt x="136" y="18"/>
                    </a:lnTo>
                    <a:lnTo>
                      <a:pt x="92" y="72"/>
                    </a:lnTo>
                    <a:lnTo>
                      <a:pt x="92" y="72"/>
                    </a:lnTo>
                    <a:lnTo>
                      <a:pt x="86" y="76"/>
                    </a:lnTo>
                    <a:lnTo>
                      <a:pt x="78" y="76"/>
                    </a:lnTo>
                    <a:lnTo>
                      <a:pt x="64" y="76"/>
                    </a:lnTo>
                    <a:lnTo>
                      <a:pt x="48" y="78"/>
                    </a:lnTo>
                    <a:lnTo>
                      <a:pt x="48" y="78"/>
                    </a:lnTo>
                    <a:lnTo>
                      <a:pt x="16" y="84"/>
                    </a:lnTo>
                    <a:lnTo>
                      <a:pt x="0" y="84"/>
                    </a:lnTo>
                    <a:lnTo>
                      <a:pt x="0" y="84"/>
                    </a:lnTo>
                    <a:lnTo>
                      <a:pt x="0" y="82"/>
                    </a:lnTo>
                    <a:lnTo>
                      <a:pt x="2" y="74"/>
                    </a:lnTo>
                    <a:lnTo>
                      <a:pt x="14" y="52"/>
                    </a:lnTo>
                    <a:lnTo>
                      <a:pt x="28" y="28"/>
                    </a:lnTo>
                    <a:lnTo>
                      <a:pt x="42" y="6"/>
                    </a:lnTo>
                    <a:lnTo>
                      <a:pt x="42" y="6"/>
                    </a:lnTo>
                    <a:lnTo>
                      <a:pt x="46" y="2"/>
                    </a:lnTo>
                    <a:lnTo>
                      <a:pt x="52" y="0"/>
                    </a:lnTo>
                    <a:lnTo>
                      <a:pt x="64" y="0"/>
                    </a:lnTo>
                    <a:lnTo>
                      <a:pt x="80" y="0"/>
                    </a:lnTo>
                    <a:lnTo>
                      <a:pt x="96" y="4"/>
                    </a:lnTo>
                    <a:lnTo>
                      <a:pt x="124" y="12"/>
                    </a:lnTo>
                    <a:lnTo>
                      <a:pt x="136" y="18"/>
                    </a:lnTo>
                    <a:lnTo>
                      <a:pt x="136"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 name="Freeform 13"/>
              <p:cNvSpPr>
                <a:spLocks/>
              </p:cNvSpPr>
              <p:nvPr/>
            </p:nvSpPr>
            <p:spPr bwMode="auto">
              <a:xfrm>
                <a:off x="1472" y="2838"/>
                <a:ext cx="498" cy="1308"/>
              </a:xfrm>
              <a:custGeom>
                <a:avLst/>
                <a:gdLst>
                  <a:gd name="T0" fmla="*/ 454 w 498"/>
                  <a:gd name="T1" fmla="*/ 82 h 1308"/>
                  <a:gd name="T2" fmla="*/ 276 w 498"/>
                  <a:gd name="T3" fmla="*/ 100 h 1308"/>
                  <a:gd name="T4" fmla="*/ 150 w 498"/>
                  <a:gd name="T5" fmla="*/ 76 h 1308"/>
                  <a:gd name="T6" fmla="*/ 20 w 498"/>
                  <a:gd name="T7" fmla="*/ 20 h 1308"/>
                  <a:gd name="T8" fmla="*/ 16 w 498"/>
                  <a:gd name="T9" fmla="*/ 2 h 1308"/>
                  <a:gd name="T10" fmla="*/ 4 w 498"/>
                  <a:gd name="T11" fmla="*/ 60 h 1308"/>
                  <a:gd name="T12" fmla="*/ 6 w 498"/>
                  <a:gd name="T13" fmla="*/ 242 h 1308"/>
                  <a:gd name="T14" fmla="*/ 28 w 498"/>
                  <a:gd name="T15" fmla="*/ 346 h 1308"/>
                  <a:gd name="T16" fmla="*/ 66 w 498"/>
                  <a:gd name="T17" fmla="*/ 548 h 1308"/>
                  <a:gd name="T18" fmla="*/ 64 w 498"/>
                  <a:gd name="T19" fmla="*/ 632 h 1308"/>
                  <a:gd name="T20" fmla="*/ 62 w 498"/>
                  <a:gd name="T21" fmla="*/ 704 h 1308"/>
                  <a:gd name="T22" fmla="*/ 50 w 498"/>
                  <a:gd name="T23" fmla="*/ 724 h 1308"/>
                  <a:gd name="T24" fmla="*/ 44 w 498"/>
                  <a:gd name="T25" fmla="*/ 752 h 1308"/>
                  <a:gd name="T26" fmla="*/ 46 w 498"/>
                  <a:gd name="T27" fmla="*/ 800 h 1308"/>
                  <a:gd name="T28" fmla="*/ 52 w 498"/>
                  <a:gd name="T29" fmla="*/ 998 h 1308"/>
                  <a:gd name="T30" fmla="*/ 52 w 498"/>
                  <a:gd name="T31" fmla="*/ 1116 h 1308"/>
                  <a:gd name="T32" fmla="*/ 46 w 498"/>
                  <a:gd name="T33" fmla="*/ 1218 h 1308"/>
                  <a:gd name="T34" fmla="*/ 40 w 498"/>
                  <a:gd name="T35" fmla="*/ 1256 h 1308"/>
                  <a:gd name="T36" fmla="*/ 62 w 498"/>
                  <a:gd name="T37" fmla="*/ 1262 h 1308"/>
                  <a:gd name="T38" fmla="*/ 120 w 498"/>
                  <a:gd name="T39" fmla="*/ 1254 h 1308"/>
                  <a:gd name="T40" fmla="*/ 148 w 498"/>
                  <a:gd name="T41" fmla="*/ 1272 h 1308"/>
                  <a:gd name="T42" fmla="*/ 200 w 498"/>
                  <a:gd name="T43" fmla="*/ 1280 h 1308"/>
                  <a:gd name="T44" fmla="*/ 206 w 498"/>
                  <a:gd name="T45" fmla="*/ 1196 h 1308"/>
                  <a:gd name="T46" fmla="*/ 204 w 498"/>
                  <a:gd name="T47" fmla="*/ 1104 h 1308"/>
                  <a:gd name="T48" fmla="*/ 206 w 498"/>
                  <a:gd name="T49" fmla="*/ 998 h 1308"/>
                  <a:gd name="T50" fmla="*/ 220 w 498"/>
                  <a:gd name="T51" fmla="*/ 820 h 1308"/>
                  <a:gd name="T52" fmla="*/ 212 w 498"/>
                  <a:gd name="T53" fmla="*/ 772 h 1308"/>
                  <a:gd name="T54" fmla="*/ 224 w 498"/>
                  <a:gd name="T55" fmla="*/ 700 h 1308"/>
                  <a:gd name="T56" fmla="*/ 236 w 498"/>
                  <a:gd name="T57" fmla="*/ 636 h 1308"/>
                  <a:gd name="T58" fmla="*/ 238 w 498"/>
                  <a:gd name="T59" fmla="*/ 464 h 1308"/>
                  <a:gd name="T60" fmla="*/ 248 w 498"/>
                  <a:gd name="T61" fmla="*/ 260 h 1308"/>
                  <a:gd name="T62" fmla="*/ 254 w 498"/>
                  <a:gd name="T63" fmla="*/ 600 h 1308"/>
                  <a:gd name="T64" fmla="*/ 260 w 498"/>
                  <a:gd name="T65" fmla="*/ 682 h 1308"/>
                  <a:gd name="T66" fmla="*/ 262 w 498"/>
                  <a:gd name="T67" fmla="*/ 708 h 1308"/>
                  <a:gd name="T68" fmla="*/ 252 w 498"/>
                  <a:gd name="T69" fmla="*/ 748 h 1308"/>
                  <a:gd name="T70" fmla="*/ 264 w 498"/>
                  <a:gd name="T71" fmla="*/ 774 h 1308"/>
                  <a:gd name="T72" fmla="*/ 268 w 498"/>
                  <a:gd name="T73" fmla="*/ 820 h 1308"/>
                  <a:gd name="T74" fmla="*/ 268 w 498"/>
                  <a:gd name="T75" fmla="*/ 888 h 1308"/>
                  <a:gd name="T76" fmla="*/ 286 w 498"/>
                  <a:gd name="T77" fmla="*/ 1066 h 1308"/>
                  <a:gd name="T78" fmla="*/ 292 w 498"/>
                  <a:gd name="T79" fmla="*/ 1176 h 1308"/>
                  <a:gd name="T80" fmla="*/ 294 w 498"/>
                  <a:gd name="T81" fmla="*/ 1266 h 1308"/>
                  <a:gd name="T82" fmla="*/ 302 w 498"/>
                  <a:gd name="T83" fmla="*/ 1302 h 1308"/>
                  <a:gd name="T84" fmla="*/ 352 w 498"/>
                  <a:gd name="T85" fmla="*/ 1286 h 1308"/>
                  <a:gd name="T86" fmla="*/ 398 w 498"/>
                  <a:gd name="T87" fmla="*/ 1278 h 1308"/>
                  <a:gd name="T88" fmla="*/ 442 w 498"/>
                  <a:gd name="T89" fmla="*/ 1290 h 1308"/>
                  <a:gd name="T90" fmla="*/ 450 w 498"/>
                  <a:gd name="T91" fmla="*/ 1178 h 1308"/>
                  <a:gd name="T92" fmla="*/ 454 w 498"/>
                  <a:gd name="T93" fmla="*/ 1080 h 1308"/>
                  <a:gd name="T94" fmla="*/ 440 w 498"/>
                  <a:gd name="T95" fmla="*/ 970 h 1308"/>
                  <a:gd name="T96" fmla="*/ 444 w 498"/>
                  <a:gd name="T97" fmla="*/ 784 h 1308"/>
                  <a:gd name="T98" fmla="*/ 434 w 498"/>
                  <a:gd name="T99" fmla="*/ 736 h 1308"/>
                  <a:gd name="T100" fmla="*/ 424 w 498"/>
                  <a:gd name="T101" fmla="*/ 694 h 1308"/>
                  <a:gd name="T102" fmla="*/ 424 w 498"/>
                  <a:gd name="T103" fmla="*/ 642 h 1308"/>
                  <a:gd name="T104" fmla="*/ 432 w 498"/>
                  <a:gd name="T105" fmla="*/ 554 h 1308"/>
                  <a:gd name="T106" fmla="*/ 454 w 498"/>
                  <a:gd name="T107" fmla="*/ 428 h 1308"/>
                  <a:gd name="T108" fmla="*/ 494 w 498"/>
                  <a:gd name="T109" fmla="*/ 242 h 1308"/>
                  <a:gd name="T110" fmla="*/ 496 w 498"/>
                  <a:gd name="T111" fmla="*/ 106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8" h="1308">
                    <a:moveTo>
                      <a:pt x="490" y="70"/>
                    </a:moveTo>
                    <a:lnTo>
                      <a:pt x="490" y="70"/>
                    </a:lnTo>
                    <a:lnTo>
                      <a:pt x="472" y="76"/>
                    </a:lnTo>
                    <a:lnTo>
                      <a:pt x="454" y="82"/>
                    </a:lnTo>
                    <a:lnTo>
                      <a:pt x="414" y="92"/>
                    </a:lnTo>
                    <a:lnTo>
                      <a:pt x="370" y="98"/>
                    </a:lnTo>
                    <a:lnTo>
                      <a:pt x="324" y="102"/>
                    </a:lnTo>
                    <a:lnTo>
                      <a:pt x="276" y="100"/>
                    </a:lnTo>
                    <a:lnTo>
                      <a:pt x="230" y="96"/>
                    </a:lnTo>
                    <a:lnTo>
                      <a:pt x="188" y="88"/>
                    </a:lnTo>
                    <a:lnTo>
                      <a:pt x="168" y="82"/>
                    </a:lnTo>
                    <a:lnTo>
                      <a:pt x="150" y="76"/>
                    </a:lnTo>
                    <a:lnTo>
                      <a:pt x="150" y="76"/>
                    </a:lnTo>
                    <a:lnTo>
                      <a:pt x="86" y="52"/>
                    </a:lnTo>
                    <a:lnTo>
                      <a:pt x="44" y="32"/>
                    </a:lnTo>
                    <a:lnTo>
                      <a:pt x="20" y="20"/>
                    </a:lnTo>
                    <a:lnTo>
                      <a:pt x="14" y="14"/>
                    </a:lnTo>
                    <a:lnTo>
                      <a:pt x="14" y="14"/>
                    </a:lnTo>
                    <a:lnTo>
                      <a:pt x="16" y="2"/>
                    </a:lnTo>
                    <a:lnTo>
                      <a:pt x="16" y="2"/>
                    </a:lnTo>
                    <a:lnTo>
                      <a:pt x="12" y="0"/>
                    </a:lnTo>
                    <a:lnTo>
                      <a:pt x="12" y="0"/>
                    </a:lnTo>
                    <a:lnTo>
                      <a:pt x="8" y="28"/>
                    </a:lnTo>
                    <a:lnTo>
                      <a:pt x="4" y="60"/>
                    </a:lnTo>
                    <a:lnTo>
                      <a:pt x="0" y="100"/>
                    </a:lnTo>
                    <a:lnTo>
                      <a:pt x="0" y="152"/>
                    </a:lnTo>
                    <a:lnTo>
                      <a:pt x="4" y="210"/>
                    </a:lnTo>
                    <a:lnTo>
                      <a:pt x="6" y="242"/>
                    </a:lnTo>
                    <a:lnTo>
                      <a:pt x="12" y="276"/>
                    </a:lnTo>
                    <a:lnTo>
                      <a:pt x="20" y="310"/>
                    </a:lnTo>
                    <a:lnTo>
                      <a:pt x="28" y="346"/>
                    </a:lnTo>
                    <a:lnTo>
                      <a:pt x="28" y="346"/>
                    </a:lnTo>
                    <a:lnTo>
                      <a:pt x="46" y="412"/>
                    </a:lnTo>
                    <a:lnTo>
                      <a:pt x="56" y="466"/>
                    </a:lnTo>
                    <a:lnTo>
                      <a:pt x="62" y="512"/>
                    </a:lnTo>
                    <a:lnTo>
                      <a:pt x="66" y="548"/>
                    </a:lnTo>
                    <a:lnTo>
                      <a:pt x="66" y="576"/>
                    </a:lnTo>
                    <a:lnTo>
                      <a:pt x="66" y="600"/>
                    </a:lnTo>
                    <a:lnTo>
                      <a:pt x="64" y="632"/>
                    </a:lnTo>
                    <a:lnTo>
                      <a:pt x="64" y="632"/>
                    </a:lnTo>
                    <a:lnTo>
                      <a:pt x="64" y="668"/>
                    </a:lnTo>
                    <a:lnTo>
                      <a:pt x="62" y="690"/>
                    </a:lnTo>
                    <a:lnTo>
                      <a:pt x="62" y="690"/>
                    </a:lnTo>
                    <a:lnTo>
                      <a:pt x="62" y="704"/>
                    </a:lnTo>
                    <a:lnTo>
                      <a:pt x="60" y="710"/>
                    </a:lnTo>
                    <a:lnTo>
                      <a:pt x="56" y="716"/>
                    </a:lnTo>
                    <a:lnTo>
                      <a:pt x="56" y="716"/>
                    </a:lnTo>
                    <a:lnTo>
                      <a:pt x="50" y="724"/>
                    </a:lnTo>
                    <a:lnTo>
                      <a:pt x="44" y="734"/>
                    </a:lnTo>
                    <a:lnTo>
                      <a:pt x="42" y="744"/>
                    </a:lnTo>
                    <a:lnTo>
                      <a:pt x="42" y="748"/>
                    </a:lnTo>
                    <a:lnTo>
                      <a:pt x="44" y="752"/>
                    </a:lnTo>
                    <a:lnTo>
                      <a:pt x="44" y="752"/>
                    </a:lnTo>
                    <a:lnTo>
                      <a:pt x="48" y="760"/>
                    </a:lnTo>
                    <a:lnTo>
                      <a:pt x="48" y="768"/>
                    </a:lnTo>
                    <a:lnTo>
                      <a:pt x="46" y="800"/>
                    </a:lnTo>
                    <a:lnTo>
                      <a:pt x="46" y="800"/>
                    </a:lnTo>
                    <a:lnTo>
                      <a:pt x="46" y="834"/>
                    </a:lnTo>
                    <a:lnTo>
                      <a:pt x="48" y="886"/>
                    </a:lnTo>
                    <a:lnTo>
                      <a:pt x="52" y="998"/>
                    </a:lnTo>
                    <a:lnTo>
                      <a:pt x="52" y="998"/>
                    </a:lnTo>
                    <a:lnTo>
                      <a:pt x="52" y="1068"/>
                    </a:lnTo>
                    <a:lnTo>
                      <a:pt x="52" y="1116"/>
                    </a:lnTo>
                    <a:lnTo>
                      <a:pt x="52" y="1116"/>
                    </a:lnTo>
                    <a:lnTo>
                      <a:pt x="50" y="1138"/>
                    </a:lnTo>
                    <a:lnTo>
                      <a:pt x="48" y="1182"/>
                    </a:lnTo>
                    <a:lnTo>
                      <a:pt x="48" y="1182"/>
                    </a:lnTo>
                    <a:lnTo>
                      <a:pt x="46" y="1218"/>
                    </a:lnTo>
                    <a:lnTo>
                      <a:pt x="42" y="1238"/>
                    </a:lnTo>
                    <a:lnTo>
                      <a:pt x="40" y="1248"/>
                    </a:lnTo>
                    <a:lnTo>
                      <a:pt x="40" y="1256"/>
                    </a:lnTo>
                    <a:lnTo>
                      <a:pt x="40" y="1256"/>
                    </a:lnTo>
                    <a:lnTo>
                      <a:pt x="40" y="1262"/>
                    </a:lnTo>
                    <a:lnTo>
                      <a:pt x="44" y="1264"/>
                    </a:lnTo>
                    <a:lnTo>
                      <a:pt x="52" y="1264"/>
                    </a:lnTo>
                    <a:lnTo>
                      <a:pt x="62" y="1262"/>
                    </a:lnTo>
                    <a:lnTo>
                      <a:pt x="62" y="1262"/>
                    </a:lnTo>
                    <a:lnTo>
                      <a:pt x="90" y="1256"/>
                    </a:lnTo>
                    <a:lnTo>
                      <a:pt x="106" y="1254"/>
                    </a:lnTo>
                    <a:lnTo>
                      <a:pt x="120" y="1254"/>
                    </a:lnTo>
                    <a:lnTo>
                      <a:pt x="120" y="1254"/>
                    </a:lnTo>
                    <a:lnTo>
                      <a:pt x="132" y="1260"/>
                    </a:lnTo>
                    <a:lnTo>
                      <a:pt x="140" y="1266"/>
                    </a:lnTo>
                    <a:lnTo>
                      <a:pt x="148" y="1272"/>
                    </a:lnTo>
                    <a:lnTo>
                      <a:pt x="160" y="1276"/>
                    </a:lnTo>
                    <a:lnTo>
                      <a:pt x="160" y="1276"/>
                    </a:lnTo>
                    <a:lnTo>
                      <a:pt x="188" y="1280"/>
                    </a:lnTo>
                    <a:lnTo>
                      <a:pt x="200" y="1280"/>
                    </a:lnTo>
                    <a:lnTo>
                      <a:pt x="200" y="1280"/>
                    </a:lnTo>
                    <a:lnTo>
                      <a:pt x="200" y="1254"/>
                    </a:lnTo>
                    <a:lnTo>
                      <a:pt x="202" y="1226"/>
                    </a:lnTo>
                    <a:lnTo>
                      <a:pt x="206" y="1196"/>
                    </a:lnTo>
                    <a:lnTo>
                      <a:pt x="206" y="1196"/>
                    </a:lnTo>
                    <a:lnTo>
                      <a:pt x="208" y="1178"/>
                    </a:lnTo>
                    <a:lnTo>
                      <a:pt x="208" y="1156"/>
                    </a:lnTo>
                    <a:lnTo>
                      <a:pt x="204" y="1104"/>
                    </a:lnTo>
                    <a:lnTo>
                      <a:pt x="202" y="1048"/>
                    </a:lnTo>
                    <a:lnTo>
                      <a:pt x="204" y="1022"/>
                    </a:lnTo>
                    <a:lnTo>
                      <a:pt x="206" y="998"/>
                    </a:lnTo>
                    <a:lnTo>
                      <a:pt x="206" y="998"/>
                    </a:lnTo>
                    <a:lnTo>
                      <a:pt x="212" y="950"/>
                    </a:lnTo>
                    <a:lnTo>
                      <a:pt x="216" y="898"/>
                    </a:lnTo>
                    <a:lnTo>
                      <a:pt x="220" y="852"/>
                    </a:lnTo>
                    <a:lnTo>
                      <a:pt x="220" y="820"/>
                    </a:lnTo>
                    <a:lnTo>
                      <a:pt x="220" y="820"/>
                    </a:lnTo>
                    <a:lnTo>
                      <a:pt x="220" y="798"/>
                    </a:lnTo>
                    <a:lnTo>
                      <a:pt x="216" y="784"/>
                    </a:lnTo>
                    <a:lnTo>
                      <a:pt x="212" y="772"/>
                    </a:lnTo>
                    <a:lnTo>
                      <a:pt x="212" y="772"/>
                    </a:lnTo>
                    <a:lnTo>
                      <a:pt x="214" y="750"/>
                    </a:lnTo>
                    <a:lnTo>
                      <a:pt x="218" y="726"/>
                    </a:lnTo>
                    <a:lnTo>
                      <a:pt x="224" y="700"/>
                    </a:lnTo>
                    <a:lnTo>
                      <a:pt x="224" y="700"/>
                    </a:lnTo>
                    <a:lnTo>
                      <a:pt x="232" y="674"/>
                    </a:lnTo>
                    <a:lnTo>
                      <a:pt x="236" y="654"/>
                    </a:lnTo>
                    <a:lnTo>
                      <a:pt x="236" y="636"/>
                    </a:lnTo>
                    <a:lnTo>
                      <a:pt x="236" y="636"/>
                    </a:lnTo>
                    <a:lnTo>
                      <a:pt x="236" y="570"/>
                    </a:lnTo>
                    <a:lnTo>
                      <a:pt x="236" y="512"/>
                    </a:lnTo>
                    <a:lnTo>
                      <a:pt x="238" y="464"/>
                    </a:lnTo>
                    <a:lnTo>
                      <a:pt x="238" y="464"/>
                    </a:lnTo>
                    <a:lnTo>
                      <a:pt x="246" y="338"/>
                    </a:lnTo>
                    <a:lnTo>
                      <a:pt x="248" y="260"/>
                    </a:lnTo>
                    <a:lnTo>
                      <a:pt x="248" y="260"/>
                    </a:lnTo>
                    <a:lnTo>
                      <a:pt x="252" y="360"/>
                    </a:lnTo>
                    <a:lnTo>
                      <a:pt x="256" y="518"/>
                    </a:lnTo>
                    <a:lnTo>
                      <a:pt x="256" y="518"/>
                    </a:lnTo>
                    <a:lnTo>
                      <a:pt x="254" y="600"/>
                    </a:lnTo>
                    <a:lnTo>
                      <a:pt x="254" y="650"/>
                    </a:lnTo>
                    <a:lnTo>
                      <a:pt x="254" y="650"/>
                    </a:lnTo>
                    <a:lnTo>
                      <a:pt x="256" y="668"/>
                    </a:lnTo>
                    <a:lnTo>
                      <a:pt x="260" y="682"/>
                    </a:lnTo>
                    <a:lnTo>
                      <a:pt x="264" y="694"/>
                    </a:lnTo>
                    <a:lnTo>
                      <a:pt x="264" y="700"/>
                    </a:lnTo>
                    <a:lnTo>
                      <a:pt x="262" y="708"/>
                    </a:lnTo>
                    <a:lnTo>
                      <a:pt x="262" y="708"/>
                    </a:lnTo>
                    <a:lnTo>
                      <a:pt x="258" y="720"/>
                    </a:lnTo>
                    <a:lnTo>
                      <a:pt x="256" y="730"/>
                    </a:lnTo>
                    <a:lnTo>
                      <a:pt x="254" y="736"/>
                    </a:lnTo>
                    <a:lnTo>
                      <a:pt x="252" y="748"/>
                    </a:lnTo>
                    <a:lnTo>
                      <a:pt x="252" y="748"/>
                    </a:lnTo>
                    <a:lnTo>
                      <a:pt x="254" y="756"/>
                    </a:lnTo>
                    <a:lnTo>
                      <a:pt x="256" y="762"/>
                    </a:lnTo>
                    <a:lnTo>
                      <a:pt x="264" y="774"/>
                    </a:lnTo>
                    <a:lnTo>
                      <a:pt x="268" y="782"/>
                    </a:lnTo>
                    <a:lnTo>
                      <a:pt x="270" y="792"/>
                    </a:lnTo>
                    <a:lnTo>
                      <a:pt x="270" y="804"/>
                    </a:lnTo>
                    <a:lnTo>
                      <a:pt x="268" y="820"/>
                    </a:lnTo>
                    <a:lnTo>
                      <a:pt x="268" y="820"/>
                    </a:lnTo>
                    <a:lnTo>
                      <a:pt x="266" y="836"/>
                    </a:lnTo>
                    <a:lnTo>
                      <a:pt x="266" y="854"/>
                    </a:lnTo>
                    <a:lnTo>
                      <a:pt x="268" y="888"/>
                    </a:lnTo>
                    <a:lnTo>
                      <a:pt x="272" y="926"/>
                    </a:lnTo>
                    <a:lnTo>
                      <a:pt x="278" y="972"/>
                    </a:lnTo>
                    <a:lnTo>
                      <a:pt x="278" y="972"/>
                    </a:lnTo>
                    <a:lnTo>
                      <a:pt x="286" y="1066"/>
                    </a:lnTo>
                    <a:lnTo>
                      <a:pt x="288" y="1124"/>
                    </a:lnTo>
                    <a:lnTo>
                      <a:pt x="288" y="1124"/>
                    </a:lnTo>
                    <a:lnTo>
                      <a:pt x="290" y="1156"/>
                    </a:lnTo>
                    <a:lnTo>
                      <a:pt x="292" y="1176"/>
                    </a:lnTo>
                    <a:lnTo>
                      <a:pt x="294" y="1196"/>
                    </a:lnTo>
                    <a:lnTo>
                      <a:pt x="294" y="1196"/>
                    </a:lnTo>
                    <a:lnTo>
                      <a:pt x="292" y="1242"/>
                    </a:lnTo>
                    <a:lnTo>
                      <a:pt x="294" y="1266"/>
                    </a:lnTo>
                    <a:lnTo>
                      <a:pt x="296" y="1284"/>
                    </a:lnTo>
                    <a:lnTo>
                      <a:pt x="296" y="1284"/>
                    </a:lnTo>
                    <a:lnTo>
                      <a:pt x="300" y="1296"/>
                    </a:lnTo>
                    <a:lnTo>
                      <a:pt x="302" y="1302"/>
                    </a:lnTo>
                    <a:lnTo>
                      <a:pt x="306" y="1308"/>
                    </a:lnTo>
                    <a:lnTo>
                      <a:pt x="306" y="1308"/>
                    </a:lnTo>
                    <a:lnTo>
                      <a:pt x="330" y="1296"/>
                    </a:lnTo>
                    <a:lnTo>
                      <a:pt x="352" y="1286"/>
                    </a:lnTo>
                    <a:lnTo>
                      <a:pt x="376" y="1280"/>
                    </a:lnTo>
                    <a:lnTo>
                      <a:pt x="376" y="1280"/>
                    </a:lnTo>
                    <a:lnTo>
                      <a:pt x="386" y="1278"/>
                    </a:lnTo>
                    <a:lnTo>
                      <a:pt x="398" y="1278"/>
                    </a:lnTo>
                    <a:lnTo>
                      <a:pt x="420" y="1282"/>
                    </a:lnTo>
                    <a:lnTo>
                      <a:pt x="436" y="1288"/>
                    </a:lnTo>
                    <a:lnTo>
                      <a:pt x="442" y="1290"/>
                    </a:lnTo>
                    <a:lnTo>
                      <a:pt x="442" y="1290"/>
                    </a:lnTo>
                    <a:lnTo>
                      <a:pt x="442" y="1286"/>
                    </a:lnTo>
                    <a:lnTo>
                      <a:pt x="440" y="1268"/>
                    </a:lnTo>
                    <a:lnTo>
                      <a:pt x="442" y="1234"/>
                    </a:lnTo>
                    <a:lnTo>
                      <a:pt x="450" y="1178"/>
                    </a:lnTo>
                    <a:lnTo>
                      <a:pt x="450" y="1178"/>
                    </a:lnTo>
                    <a:lnTo>
                      <a:pt x="454" y="1144"/>
                    </a:lnTo>
                    <a:lnTo>
                      <a:pt x="456" y="1112"/>
                    </a:lnTo>
                    <a:lnTo>
                      <a:pt x="454" y="1080"/>
                    </a:lnTo>
                    <a:lnTo>
                      <a:pt x="452" y="1050"/>
                    </a:lnTo>
                    <a:lnTo>
                      <a:pt x="444" y="1002"/>
                    </a:lnTo>
                    <a:lnTo>
                      <a:pt x="440" y="970"/>
                    </a:lnTo>
                    <a:lnTo>
                      <a:pt x="440" y="970"/>
                    </a:lnTo>
                    <a:lnTo>
                      <a:pt x="440" y="934"/>
                    </a:lnTo>
                    <a:lnTo>
                      <a:pt x="440" y="878"/>
                    </a:lnTo>
                    <a:lnTo>
                      <a:pt x="444" y="784"/>
                    </a:lnTo>
                    <a:lnTo>
                      <a:pt x="444" y="784"/>
                    </a:lnTo>
                    <a:lnTo>
                      <a:pt x="444" y="772"/>
                    </a:lnTo>
                    <a:lnTo>
                      <a:pt x="444" y="762"/>
                    </a:lnTo>
                    <a:lnTo>
                      <a:pt x="438" y="746"/>
                    </a:lnTo>
                    <a:lnTo>
                      <a:pt x="434" y="736"/>
                    </a:lnTo>
                    <a:lnTo>
                      <a:pt x="432" y="734"/>
                    </a:lnTo>
                    <a:lnTo>
                      <a:pt x="432" y="734"/>
                    </a:lnTo>
                    <a:lnTo>
                      <a:pt x="430" y="720"/>
                    </a:lnTo>
                    <a:lnTo>
                      <a:pt x="424" y="694"/>
                    </a:lnTo>
                    <a:lnTo>
                      <a:pt x="424" y="694"/>
                    </a:lnTo>
                    <a:lnTo>
                      <a:pt x="422" y="684"/>
                    </a:lnTo>
                    <a:lnTo>
                      <a:pt x="422" y="672"/>
                    </a:lnTo>
                    <a:lnTo>
                      <a:pt x="424" y="642"/>
                    </a:lnTo>
                    <a:lnTo>
                      <a:pt x="430" y="604"/>
                    </a:lnTo>
                    <a:lnTo>
                      <a:pt x="430" y="604"/>
                    </a:lnTo>
                    <a:lnTo>
                      <a:pt x="430" y="588"/>
                    </a:lnTo>
                    <a:lnTo>
                      <a:pt x="432" y="554"/>
                    </a:lnTo>
                    <a:lnTo>
                      <a:pt x="440" y="500"/>
                    </a:lnTo>
                    <a:lnTo>
                      <a:pt x="446" y="466"/>
                    </a:lnTo>
                    <a:lnTo>
                      <a:pt x="454" y="428"/>
                    </a:lnTo>
                    <a:lnTo>
                      <a:pt x="454" y="428"/>
                    </a:lnTo>
                    <a:lnTo>
                      <a:pt x="470" y="366"/>
                    </a:lnTo>
                    <a:lnTo>
                      <a:pt x="482" y="328"/>
                    </a:lnTo>
                    <a:lnTo>
                      <a:pt x="490" y="294"/>
                    </a:lnTo>
                    <a:lnTo>
                      <a:pt x="494" y="242"/>
                    </a:lnTo>
                    <a:lnTo>
                      <a:pt x="494" y="242"/>
                    </a:lnTo>
                    <a:lnTo>
                      <a:pt x="498" y="184"/>
                    </a:lnTo>
                    <a:lnTo>
                      <a:pt x="498" y="142"/>
                    </a:lnTo>
                    <a:lnTo>
                      <a:pt x="496" y="106"/>
                    </a:lnTo>
                    <a:lnTo>
                      <a:pt x="490" y="7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 name="Freeform 14"/>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 name="Freeform 15"/>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 name="Freeform 16"/>
              <p:cNvSpPr>
                <a:spLocks/>
              </p:cNvSpPr>
              <p:nvPr/>
            </p:nvSpPr>
            <p:spPr bwMode="auto">
              <a:xfrm>
                <a:off x="1486" y="2562"/>
                <a:ext cx="484" cy="368"/>
              </a:xfrm>
              <a:custGeom>
                <a:avLst/>
                <a:gdLst>
                  <a:gd name="T0" fmla="*/ 436 w 484"/>
                  <a:gd name="T1" fmla="*/ 12 h 368"/>
                  <a:gd name="T2" fmla="*/ 436 w 484"/>
                  <a:gd name="T3" fmla="*/ 12 h 368"/>
                  <a:gd name="T4" fmla="*/ 442 w 484"/>
                  <a:gd name="T5" fmla="*/ 30 h 368"/>
                  <a:gd name="T6" fmla="*/ 444 w 484"/>
                  <a:gd name="T7" fmla="*/ 42 h 368"/>
                  <a:gd name="T8" fmla="*/ 448 w 484"/>
                  <a:gd name="T9" fmla="*/ 60 h 368"/>
                  <a:gd name="T10" fmla="*/ 456 w 484"/>
                  <a:gd name="T11" fmla="*/ 90 h 368"/>
                  <a:gd name="T12" fmla="*/ 456 w 484"/>
                  <a:gd name="T13" fmla="*/ 90 h 368"/>
                  <a:gd name="T14" fmla="*/ 464 w 484"/>
                  <a:gd name="T15" fmla="*/ 112 h 368"/>
                  <a:gd name="T16" fmla="*/ 470 w 484"/>
                  <a:gd name="T17" fmla="*/ 140 h 368"/>
                  <a:gd name="T18" fmla="*/ 474 w 484"/>
                  <a:gd name="T19" fmla="*/ 172 h 368"/>
                  <a:gd name="T20" fmla="*/ 480 w 484"/>
                  <a:gd name="T21" fmla="*/ 204 h 368"/>
                  <a:gd name="T22" fmla="*/ 482 w 484"/>
                  <a:gd name="T23" fmla="*/ 240 h 368"/>
                  <a:gd name="T24" fmla="*/ 484 w 484"/>
                  <a:gd name="T25" fmla="*/ 272 h 368"/>
                  <a:gd name="T26" fmla="*/ 484 w 484"/>
                  <a:gd name="T27" fmla="*/ 304 h 368"/>
                  <a:gd name="T28" fmla="*/ 482 w 484"/>
                  <a:gd name="T29" fmla="*/ 334 h 368"/>
                  <a:gd name="T30" fmla="*/ 482 w 484"/>
                  <a:gd name="T31" fmla="*/ 334 h 368"/>
                  <a:gd name="T32" fmla="*/ 466 w 484"/>
                  <a:gd name="T33" fmla="*/ 342 h 368"/>
                  <a:gd name="T34" fmla="*/ 448 w 484"/>
                  <a:gd name="T35" fmla="*/ 348 h 368"/>
                  <a:gd name="T36" fmla="*/ 428 w 484"/>
                  <a:gd name="T37" fmla="*/ 354 h 368"/>
                  <a:gd name="T38" fmla="*/ 406 w 484"/>
                  <a:gd name="T39" fmla="*/ 358 h 368"/>
                  <a:gd name="T40" fmla="*/ 362 w 484"/>
                  <a:gd name="T41" fmla="*/ 366 h 368"/>
                  <a:gd name="T42" fmla="*/ 314 w 484"/>
                  <a:gd name="T43" fmla="*/ 368 h 368"/>
                  <a:gd name="T44" fmla="*/ 266 w 484"/>
                  <a:gd name="T45" fmla="*/ 368 h 368"/>
                  <a:gd name="T46" fmla="*/ 220 w 484"/>
                  <a:gd name="T47" fmla="*/ 364 h 368"/>
                  <a:gd name="T48" fmla="*/ 176 w 484"/>
                  <a:gd name="T49" fmla="*/ 356 h 368"/>
                  <a:gd name="T50" fmla="*/ 154 w 484"/>
                  <a:gd name="T51" fmla="*/ 350 h 368"/>
                  <a:gd name="T52" fmla="*/ 136 w 484"/>
                  <a:gd name="T53" fmla="*/ 344 h 368"/>
                  <a:gd name="T54" fmla="*/ 136 w 484"/>
                  <a:gd name="T55" fmla="*/ 344 h 368"/>
                  <a:gd name="T56" fmla="*/ 72 w 484"/>
                  <a:gd name="T57" fmla="*/ 318 h 368"/>
                  <a:gd name="T58" fmla="*/ 30 w 484"/>
                  <a:gd name="T59" fmla="*/ 300 h 368"/>
                  <a:gd name="T60" fmla="*/ 6 w 484"/>
                  <a:gd name="T61" fmla="*/ 286 h 368"/>
                  <a:gd name="T62" fmla="*/ 0 w 484"/>
                  <a:gd name="T63" fmla="*/ 282 h 368"/>
                  <a:gd name="T64" fmla="*/ 0 w 484"/>
                  <a:gd name="T65" fmla="*/ 282 h 368"/>
                  <a:gd name="T66" fmla="*/ 18 w 484"/>
                  <a:gd name="T67" fmla="*/ 170 h 368"/>
                  <a:gd name="T68" fmla="*/ 18 w 484"/>
                  <a:gd name="T69" fmla="*/ 170 h 368"/>
                  <a:gd name="T70" fmla="*/ 24 w 484"/>
                  <a:gd name="T71" fmla="*/ 140 h 368"/>
                  <a:gd name="T72" fmla="*/ 30 w 484"/>
                  <a:gd name="T73" fmla="*/ 120 h 368"/>
                  <a:gd name="T74" fmla="*/ 36 w 484"/>
                  <a:gd name="T75" fmla="*/ 100 h 368"/>
                  <a:gd name="T76" fmla="*/ 44 w 484"/>
                  <a:gd name="T77" fmla="*/ 76 h 368"/>
                  <a:gd name="T78" fmla="*/ 44 w 484"/>
                  <a:gd name="T79" fmla="*/ 76 h 368"/>
                  <a:gd name="T80" fmla="*/ 50 w 484"/>
                  <a:gd name="T81" fmla="*/ 54 h 368"/>
                  <a:gd name="T82" fmla="*/ 54 w 484"/>
                  <a:gd name="T83" fmla="*/ 44 h 368"/>
                  <a:gd name="T84" fmla="*/ 56 w 484"/>
                  <a:gd name="T85" fmla="*/ 38 h 368"/>
                  <a:gd name="T86" fmla="*/ 54 w 484"/>
                  <a:gd name="T87" fmla="*/ 28 h 368"/>
                  <a:gd name="T88" fmla="*/ 50 w 484"/>
                  <a:gd name="T89" fmla="*/ 0 h 368"/>
                  <a:gd name="T90" fmla="*/ 436 w 484"/>
                  <a:gd name="T91" fmla="*/ 1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4" h="368">
                    <a:moveTo>
                      <a:pt x="436" y="12"/>
                    </a:moveTo>
                    <a:lnTo>
                      <a:pt x="436" y="12"/>
                    </a:lnTo>
                    <a:lnTo>
                      <a:pt x="442" y="30"/>
                    </a:lnTo>
                    <a:lnTo>
                      <a:pt x="444" y="42"/>
                    </a:lnTo>
                    <a:lnTo>
                      <a:pt x="448" y="60"/>
                    </a:lnTo>
                    <a:lnTo>
                      <a:pt x="456" y="90"/>
                    </a:lnTo>
                    <a:lnTo>
                      <a:pt x="456" y="90"/>
                    </a:lnTo>
                    <a:lnTo>
                      <a:pt x="464" y="112"/>
                    </a:lnTo>
                    <a:lnTo>
                      <a:pt x="470" y="140"/>
                    </a:lnTo>
                    <a:lnTo>
                      <a:pt x="474" y="172"/>
                    </a:lnTo>
                    <a:lnTo>
                      <a:pt x="480" y="204"/>
                    </a:lnTo>
                    <a:lnTo>
                      <a:pt x="482" y="240"/>
                    </a:lnTo>
                    <a:lnTo>
                      <a:pt x="484" y="272"/>
                    </a:lnTo>
                    <a:lnTo>
                      <a:pt x="484" y="304"/>
                    </a:lnTo>
                    <a:lnTo>
                      <a:pt x="482" y="334"/>
                    </a:lnTo>
                    <a:lnTo>
                      <a:pt x="482" y="334"/>
                    </a:lnTo>
                    <a:lnTo>
                      <a:pt x="466" y="342"/>
                    </a:lnTo>
                    <a:lnTo>
                      <a:pt x="448" y="348"/>
                    </a:lnTo>
                    <a:lnTo>
                      <a:pt x="428" y="354"/>
                    </a:lnTo>
                    <a:lnTo>
                      <a:pt x="406" y="358"/>
                    </a:lnTo>
                    <a:lnTo>
                      <a:pt x="362" y="366"/>
                    </a:lnTo>
                    <a:lnTo>
                      <a:pt x="314" y="368"/>
                    </a:lnTo>
                    <a:lnTo>
                      <a:pt x="266" y="368"/>
                    </a:lnTo>
                    <a:lnTo>
                      <a:pt x="220" y="364"/>
                    </a:lnTo>
                    <a:lnTo>
                      <a:pt x="176" y="356"/>
                    </a:lnTo>
                    <a:lnTo>
                      <a:pt x="154" y="350"/>
                    </a:lnTo>
                    <a:lnTo>
                      <a:pt x="136" y="344"/>
                    </a:lnTo>
                    <a:lnTo>
                      <a:pt x="136" y="344"/>
                    </a:lnTo>
                    <a:lnTo>
                      <a:pt x="72" y="318"/>
                    </a:lnTo>
                    <a:lnTo>
                      <a:pt x="30" y="300"/>
                    </a:lnTo>
                    <a:lnTo>
                      <a:pt x="6" y="286"/>
                    </a:lnTo>
                    <a:lnTo>
                      <a:pt x="0" y="282"/>
                    </a:lnTo>
                    <a:lnTo>
                      <a:pt x="0" y="282"/>
                    </a:lnTo>
                    <a:lnTo>
                      <a:pt x="18" y="170"/>
                    </a:lnTo>
                    <a:lnTo>
                      <a:pt x="18" y="170"/>
                    </a:lnTo>
                    <a:lnTo>
                      <a:pt x="24" y="140"/>
                    </a:lnTo>
                    <a:lnTo>
                      <a:pt x="30" y="120"/>
                    </a:lnTo>
                    <a:lnTo>
                      <a:pt x="36" y="100"/>
                    </a:lnTo>
                    <a:lnTo>
                      <a:pt x="44" y="76"/>
                    </a:lnTo>
                    <a:lnTo>
                      <a:pt x="44" y="76"/>
                    </a:lnTo>
                    <a:lnTo>
                      <a:pt x="50" y="54"/>
                    </a:lnTo>
                    <a:lnTo>
                      <a:pt x="54" y="44"/>
                    </a:lnTo>
                    <a:lnTo>
                      <a:pt x="56" y="38"/>
                    </a:lnTo>
                    <a:lnTo>
                      <a:pt x="54" y="28"/>
                    </a:lnTo>
                    <a:lnTo>
                      <a:pt x="50" y="0"/>
                    </a:lnTo>
                    <a:lnTo>
                      <a:pt x="436" y="12"/>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 name="Freeform 17"/>
              <p:cNvSpPr>
                <a:spLocks/>
              </p:cNvSpPr>
              <p:nvPr/>
            </p:nvSpPr>
            <p:spPr bwMode="auto">
              <a:xfrm>
                <a:off x="1364" y="2214"/>
                <a:ext cx="224" cy="730"/>
              </a:xfrm>
              <a:custGeom>
                <a:avLst/>
                <a:gdLst>
                  <a:gd name="T0" fmla="*/ 118 w 224"/>
                  <a:gd name="T1" fmla="*/ 140 h 730"/>
                  <a:gd name="T2" fmla="*/ 118 w 224"/>
                  <a:gd name="T3" fmla="*/ 196 h 730"/>
                  <a:gd name="T4" fmla="*/ 112 w 224"/>
                  <a:gd name="T5" fmla="*/ 234 h 730"/>
                  <a:gd name="T6" fmla="*/ 102 w 224"/>
                  <a:gd name="T7" fmla="*/ 284 h 730"/>
                  <a:gd name="T8" fmla="*/ 100 w 224"/>
                  <a:gd name="T9" fmla="*/ 308 h 730"/>
                  <a:gd name="T10" fmla="*/ 106 w 224"/>
                  <a:gd name="T11" fmla="*/ 378 h 730"/>
                  <a:gd name="T12" fmla="*/ 110 w 224"/>
                  <a:gd name="T13" fmla="*/ 428 h 730"/>
                  <a:gd name="T14" fmla="*/ 116 w 224"/>
                  <a:gd name="T15" fmla="*/ 538 h 730"/>
                  <a:gd name="T16" fmla="*/ 122 w 224"/>
                  <a:gd name="T17" fmla="*/ 558 h 730"/>
                  <a:gd name="T18" fmla="*/ 126 w 224"/>
                  <a:gd name="T19" fmla="*/ 562 h 730"/>
                  <a:gd name="T20" fmla="*/ 164 w 224"/>
                  <a:gd name="T21" fmla="*/ 582 h 730"/>
                  <a:gd name="T22" fmla="*/ 178 w 224"/>
                  <a:gd name="T23" fmla="*/ 592 h 730"/>
                  <a:gd name="T24" fmla="*/ 206 w 224"/>
                  <a:gd name="T25" fmla="*/ 620 h 730"/>
                  <a:gd name="T26" fmla="*/ 214 w 224"/>
                  <a:gd name="T27" fmla="*/ 626 h 730"/>
                  <a:gd name="T28" fmla="*/ 224 w 224"/>
                  <a:gd name="T29" fmla="*/ 646 h 730"/>
                  <a:gd name="T30" fmla="*/ 224 w 224"/>
                  <a:gd name="T31" fmla="*/ 654 h 730"/>
                  <a:gd name="T32" fmla="*/ 220 w 224"/>
                  <a:gd name="T33" fmla="*/ 656 h 730"/>
                  <a:gd name="T34" fmla="*/ 204 w 224"/>
                  <a:gd name="T35" fmla="*/ 654 h 730"/>
                  <a:gd name="T36" fmla="*/ 188 w 224"/>
                  <a:gd name="T37" fmla="*/ 642 h 730"/>
                  <a:gd name="T38" fmla="*/ 178 w 224"/>
                  <a:gd name="T39" fmla="*/ 638 h 730"/>
                  <a:gd name="T40" fmla="*/ 174 w 224"/>
                  <a:gd name="T41" fmla="*/ 636 h 730"/>
                  <a:gd name="T42" fmla="*/ 172 w 224"/>
                  <a:gd name="T43" fmla="*/ 644 h 730"/>
                  <a:gd name="T44" fmla="*/ 176 w 224"/>
                  <a:gd name="T45" fmla="*/ 656 h 730"/>
                  <a:gd name="T46" fmla="*/ 180 w 224"/>
                  <a:gd name="T47" fmla="*/ 660 h 730"/>
                  <a:gd name="T48" fmla="*/ 194 w 224"/>
                  <a:gd name="T49" fmla="*/ 674 h 730"/>
                  <a:gd name="T50" fmla="*/ 180 w 224"/>
                  <a:gd name="T51" fmla="*/ 700 h 730"/>
                  <a:gd name="T52" fmla="*/ 168 w 224"/>
                  <a:gd name="T53" fmla="*/ 710 h 730"/>
                  <a:gd name="T54" fmla="*/ 142 w 224"/>
                  <a:gd name="T55" fmla="*/ 726 h 730"/>
                  <a:gd name="T56" fmla="*/ 132 w 224"/>
                  <a:gd name="T57" fmla="*/ 730 h 730"/>
                  <a:gd name="T58" fmla="*/ 112 w 224"/>
                  <a:gd name="T59" fmla="*/ 694 h 730"/>
                  <a:gd name="T60" fmla="*/ 104 w 224"/>
                  <a:gd name="T61" fmla="*/ 672 h 730"/>
                  <a:gd name="T62" fmla="*/ 90 w 224"/>
                  <a:gd name="T63" fmla="*/ 634 h 730"/>
                  <a:gd name="T64" fmla="*/ 82 w 224"/>
                  <a:gd name="T65" fmla="*/ 616 h 730"/>
                  <a:gd name="T66" fmla="*/ 66 w 224"/>
                  <a:gd name="T67" fmla="*/ 590 h 730"/>
                  <a:gd name="T68" fmla="*/ 62 w 224"/>
                  <a:gd name="T69" fmla="*/ 574 h 730"/>
                  <a:gd name="T70" fmla="*/ 52 w 224"/>
                  <a:gd name="T71" fmla="*/ 524 h 730"/>
                  <a:gd name="T72" fmla="*/ 30 w 224"/>
                  <a:gd name="T73" fmla="*/ 452 h 730"/>
                  <a:gd name="T74" fmla="*/ 18 w 224"/>
                  <a:gd name="T75" fmla="*/ 418 h 730"/>
                  <a:gd name="T76" fmla="*/ 2 w 224"/>
                  <a:gd name="T77" fmla="*/ 370 h 730"/>
                  <a:gd name="T78" fmla="*/ 0 w 224"/>
                  <a:gd name="T79" fmla="*/ 332 h 730"/>
                  <a:gd name="T80" fmla="*/ 0 w 224"/>
                  <a:gd name="T81" fmla="*/ 310 h 730"/>
                  <a:gd name="T82" fmla="*/ 16 w 224"/>
                  <a:gd name="T83" fmla="*/ 148 h 730"/>
                  <a:gd name="T84" fmla="*/ 30 w 224"/>
                  <a:gd name="T85" fmla="*/ 60 h 730"/>
                  <a:gd name="T86" fmla="*/ 44 w 224"/>
                  <a:gd name="T87" fmla="*/ 14 h 730"/>
                  <a:gd name="T88" fmla="*/ 48 w 224"/>
                  <a:gd name="T89" fmla="*/ 4 h 730"/>
                  <a:gd name="T90" fmla="*/ 60 w 224"/>
                  <a:gd name="T91" fmla="*/ 0 h 730"/>
                  <a:gd name="T92" fmla="*/ 70 w 224"/>
                  <a:gd name="T93" fmla="*/ 10 h 730"/>
                  <a:gd name="T94" fmla="*/ 94 w 224"/>
                  <a:gd name="T95" fmla="*/ 58 h 730"/>
                  <a:gd name="T96" fmla="*/ 110 w 224"/>
                  <a:gd name="T97" fmla="*/ 114 h 730"/>
                  <a:gd name="T98" fmla="*/ 118 w 224"/>
                  <a:gd name="T99" fmla="*/ 14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4" h="730">
                    <a:moveTo>
                      <a:pt x="118" y="140"/>
                    </a:moveTo>
                    <a:lnTo>
                      <a:pt x="118" y="140"/>
                    </a:lnTo>
                    <a:lnTo>
                      <a:pt x="118" y="174"/>
                    </a:lnTo>
                    <a:lnTo>
                      <a:pt x="118" y="196"/>
                    </a:lnTo>
                    <a:lnTo>
                      <a:pt x="116" y="212"/>
                    </a:lnTo>
                    <a:lnTo>
                      <a:pt x="112" y="234"/>
                    </a:lnTo>
                    <a:lnTo>
                      <a:pt x="112" y="234"/>
                    </a:lnTo>
                    <a:lnTo>
                      <a:pt x="102" y="284"/>
                    </a:lnTo>
                    <a:lnTo>
                      <a:pt x="100" y="308"/>
                    </a:lnTo>
                    <a:lnTo>
                      <a:pt x="100" y="308"/>
                    </a:lnTo>
                    <a:lnTo>
                      <a:pt x="104" y="340"/>
                    </a:lnTo>
                    <a:lnTo>
                      <a:pt x="106" y="378"/>
                    </a:lnTo>
                    <a:lnTo>
                      <a:pt x="110" y="428"/>
                    </a:lnTo>
                    <a:lnTo>
                      <a:pt x="110" y="428"/>
                    </a:lnTo>
                    <a:lnTo>
                      <a:pt x="114" y="522"/>
                    </a:lnTo>
                    <a:lnTo>
                      <a:pt x="116" y="538"/>
                    </a:lnTo>
                    <a:lnTo>
                      <a:pt x="118" y="550"/>
                    </a:lnTo>
                    <a:lnTo>
                      <a:pt x="122" y="558"/>
                    </a:lnTo>
                    <a:lnTo>
                      <a:pt x="126" y="562"/>
                    </a:lnTo>
                    <a:lnTo>
                      <a:pt x="126" y="562"/>
                    </a:lnTo>
                    <a:lnTo>
                      <a:pt x="144" y="570"/>
                    </a:lnTo>
                    <a:lnTo>
                      <a:pt x="164" y="582"/>
                    </a:lnTo>
                    <a:lnTo>
                      <a:pt x="164" y="582"/>
                    </a:lnTo>
                    <a:lnTo>
                      <a:pt x="178" y="592"/>
                    </a:lnTo>
                    <a:lnTo>
                      <a:pt x="190" y="602"/>
                    </a:lnTo>
                    <a:lnTo>
                      <a:pt x="206" y="620"/>
                    </a:lnTo>
                    <a:lnTo>
                      <a:pt x="206" y="620"/>
                    </a:lnTo>
                    <a:lnTo>
                      <a:pt x="214" y="626"/>
                    </a:lnTo>
                    <a:lnTo>
                      <a:pt x="220" y="636"/>
                    </a:lnTo>
                    <a:lnTo>
                      <a:pt x="224" y="646"/>
                    </a:lnTo>
                    <a:lnTo>
                      <a:pt x="224" y="650"/>
                    </a:lnTo>
                    <a:lnTo>
                      <a:pt x="224" y="654"/>
                    </a:lnTo>
                    <a:lnTo>
                      <a:pt x="224" y="654"/>
                    </a:lnTo>
                    <a:lnTo>
                      <a:pt x="220" y="656"/>
                    </a:lnTo>
                    <a:lnTo>
                      <a:pt x="214" y="658"/>
                    </a:lnTo>
                    <a:lnTo>
                      <a:pt x="204" y="654"/>
                    </a:lnTo>
                    <a:lnTo>
                      <a:pt x="194" y="648"/>
                    </a:lnTo>
                    <a:lnTo>
                      <a:pt x="188" y="642"/>
                    </a:lnTo>
                    <a:lnTo>
                      <a:pt x="188" y="642"/>
                    </a:lnTo>
                    <a:lnTo>
                      <a:pt x="178" y="638"/>
                    </a:lnTo>
                    <a:lnTo>
                      <a:pt x="174" y="636"/>
                    </a:lnTo>
                    <a:lnTo>
                      <a:pt x="174" y="636"/>
                    </a:lnTo>
                    <a:lnTo>
                      <a:pt x="174" y="638"/>
                    </a:lnTo>
                    <a:lnTo>
                      <a:pt x="172" y="644"/>
                    </a:lnTo>
                    <a:lnTo>
                      <a:pt x="174" y="652"/>
                    </a:lnTo>
                    <a:lnTo>
                      <a:pt x="176" y="656"/>
                    </a:lnTo>
                    <a:lnTo>
                      <a:pt x="180" y="660"/>
                    </a:lnTo>
                    <a:lnTo>
                      <a:pt x="180" y="660"/>
                    </a:lnTo>
                    <a:lnTo>
                      <a:pt x="194" y="674"/>
                    </a:lnTo>
                    <a:lnTo>
                      <a:pt x="194" y="674"/>
                    </a:lnTo>
                    <a:lnTo>
                      <a:pt x="188" y="688"/>
                    </a:lnTo>
                    <a:lnTo>
                      <a:pt x="180" y="700"/>
                    </a:lnTo>
                    <a:lnTo>
                      <a:pt x="168" y="710"/>
                    </a:lnTo>
                    <a:lnTo>
                      <a:pt x="168" y="710"/>
                    </a:lnTo>
                    <a:lnTo>
                      <a:pt x="154" y="720"/>
                    </a:lnTo>
                    <a:lnTo>
                      <a:pt x="142" y="726"/>
                    </a:lnTo>
                    <a:lnTo>
                      <a:pt x="132" y="730"/>
                    </a:lnTo>
                    <a:lnTo>
                      <a:pt x="132" y="730"/>
                    </a:lnTo>
                    <a:lnTo>
                      <a:pt x="122" y="712"/>
                    </a:lnTo>
                    <a:lnTo>
                      <a:pt x="112" y="694"/>
                    </a:lnTo>
                    <a:lnTo>
                      <a:pt x="104" y="672"/>
                    </a:lnTo>
                    <a:lnTo>
                      <a:pt x="104" y="672"/>
                    </a:lnTo>
                    <a:lnTo>
                      <a:pt x="96" y="650"/>
                    </a:lnTo>
                    <a:lnTo>
                      <a:pt x="90" y="634"/>
                    </a:lnTo>
                    <a:lnTo>
                      <a:pt x="82" y="616"/>
                    </a:lnTo>
                    <a:lnTo>
                      <a:pt x="82" y="616"/>
                    </a:lnTo>
                    <a:lnTo>
                      <a:pt x="72" y="602"/>
                    </a:lnTo>
                    <a:lnTo>
                      <a:pt x="66" y="590"/>
                    </a:lnTo>
                    <a:lnTo>
                      <a:pt x="62" y="574"/>
                    </a:lnTo>
                    <a:lnTo>
                      <a:pt x="62" y="574"/>
                    </a:lnTo>
                    <a:lnTo>
                      <a:pt x="58" y="554"/>
                    </a:lnTo>
                    <a:lnTo>
                      <a:pt x="52" y="524"/>
                    </a:lnTo>
                    <a:lnTo>
                      <a:pt x="42" y="490"/>
                    </a:lnTo>
                    <a:lnTo>
                      <a:pt x="30" y="452"/>
                    </a:lnTo>
                    <a:lnTo>
                      <a:pt x="30" y="452"/>
                    </a:lnTo>
                    <a:lnTo>
                      <a:pt x="18" y="418"/>
                    </a:lnTo>
                    <a:lnTo>
                      <a:pt x="6" y="386"/>
                    </a:lnTo>
                    <a:lnTo>
                      <a:pt x="2" y="370"/>
                    </a:lnTo>
                    <a:lnTo>
                      <a:pt x="0" y="352"/>
                    </a:lnTo>
                    <a:lnTo>
                      <a:pt x="0" y="332"/>
                    </a:lnTo>
                    <a:lnTo>
                      <a:pt x="0" y="310"/>
                    </a:lnTo>
                    <a:lnTo>
                      <a:pt x="0" y="310"/>
                    </a:lnTo>
                    <a:lnTo>
                      <a:pt x="6" y="242"/>
                    </a:lnTo>
                    <a:lnTo>
                      <a:pt x="16" y="148"/>
                    </a:lnTo>
                    <a:lnTo>
                      <a:pt x="22" y="100"/>
                    </a:lnTo>
                    <a:lnTo>
                      <a:pt x="30" y="60"/>
                    </a:lnTo>
                    <a:lnTo>
                      <a:pt x="38" y="26"/>
                    </a:lnTo>
                    <a:lnTo>
                      <a:pt x="44" y="14"/>
                    </a:lnTo>
                    <a:lnTo>
                      <a:pt x="48" y="4"/>
                    </a:lnTo>
                    <a:lnTo>
                      <a:pt x="48" y="4"/>
                    </a:lnTo>
                    <a:lnTo>
                      <a:pt x="54" y="0"/>
                    </a:lnTo>
                    <a:lnTo>
                      <a:pt x="60" y="0"/>
                    </a:lnTo>
                    <a:lnTo>
                      <a:pt x="66" y="2"/>
                    </a:lnTo>
                    <a:lnTo>
                      <a:pt x="70" y="10"/>
                    </a:lnTo>
                    <a:lnTo>
                      <a:pt x="82" y="30"/>
                    </a:lnTo>
                    <a:lnTo>
                      <a:pt x="94" y="58"/>
                    </a:lnTo>
                    <a:lnTo>
                      <a:pt x="102" y="86"/>
                    </a:lnTo>
                    <a:lnTo>
                      <a:pt x="110" y="114"/>
                    </a:lnTo>
                    <a:lnTo>
                      <a:pt x="118" y="140"/>
                    </a:lnTo>
                    <a:lnTo>
                      <a:pt x="118" y="14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 name="Freeform 18"/>
              <p:cNvSpPr>
                <a:spLocks/>
              </p:cNvSpPr>
              <p:nvPr/>
            </p:nvSpPr>
            <p:spPr bwMode="auto">
              <a:xfrm>
                <a:off x="1830" y="2184"/>
                <a:ext cx="254" cy="790"/>
              </a:xfrm>
              <a:custGeom>
                <a:avLst/>
                <a:gdLst>
                  <a:gd name="T0" fmla="*/ 112 w 254"/>
                  <a:gd name="T1" fmla="*/ 210 h 790"/>
                  <a:gd name="T2" fmla="*/ 146 w 254"/>
                  <a:gd name="T3" fmla="*/ 322 h 790"/>
                  <a:gd name="T4" fmla="*/ 150 w 254"/>
                  <a:gd name="T5" fmla="*/ 346 h 790"/>
                  <a:gd name="T6" fmla="*/ 158 w 254"/>
                  <a:gd name="T7" fmla="*/ 392 h 790"/>
                  <a:gd name="T8" fmla="*/ 156 w 254"/>
                  <a:gd name="T9" fmla="*/ 424 h 790"/>
                  <a:gd name="T10" fmla="*/ 146 w 254"/>
                  <a:gd name="T11" fmla="*/ 514 h 790"/>
                  <a:gd name="T12" fmla="*/ 142 w 254"/>
                  <a:gd name="T13" fmla="*/ 532 h 790"/>
                  <a:gd name="T14" fmla="*/ 122 w 254"/>
                  <a:gd name="T15" fmla="*/ 602 h 790"/>
                  <a:gd name="T16" fmla="*/ 120 w 254"/>
                  <a:gd name="T17" fmla="*/ 616 h 790"/>
                  <a:gd name="T18" fmla="*/ 110 w 254"/>
                  <a:gd name="T19" fmla="*/ 636 h 790"/>
                  <a:gd name="T20" fmla="*/ 102 w 254"/>
                  <a:gd name="T21" fmla="*/ 644 h 790"/>
                  <a:gd name="T22" fmla="*/ 42 w 254"/>
                  <a:gd name="T23" fmla="*/ 682 h 790"/>
                  <a:gd name="T24" fmla="*/ 30 w 254"/>
                  <a:gd name="T25" fmla="*/ 690 h 790"/>
                  <a:gd name="T26" fmla="*/ 8 w 254"/>
                  <a:gd name="T27" fmla="*/ 710 h 790"/>
                  <a:gd name="T28" fmla="*/ 0 w 254"/>
                  <a:gd name="T29" fmla="*/ 722 h 790"/>
                  <a:gd name="T30" fmla="*/ 2 w 254"/>
                  <a:gd name="T31" fmla="*/ 726 h 790"/>
                  <a:gd name="T32" fmla="*/ 10 w 254"/>
                  <a:gd name="T33" fmla="*/ 730 h 790"/>
                  <a:gd name="T34" fmla="*/ 34 w 254"/>
                  <a:gd name="T35" fmla="*/ 718 h 790"/>
                  <a:gd name="T36" fmla="*/ 48 w 254"/>
                  <a:gd name="T37" fmla="*/ 710 h 790"/>
                  <a:gd name="T38" fmla="*/ 54 w 254"/>
                  <a:gd name="T39" fmla="*/ 706 h 790"/>
                  <a:gd name="T40" fmla="*/ 44 w 254"/>
                  <a:gd name="T41" fmla="*/ 734 h 790"/>
                  <a:gd name="T42" fmla="*/ 40 w 254"/>
                  <a:gd name="T43" fmla="*/ 744 h 790"/>
                  <a:gd name="T44" fmla="*/ 40 w 254"/>
                  <a:gd name="T45" fmla="*/ 748 h 790"/>
                  <a:gd name="T46" fmla="*/ 78 w 254"/>
                  <a:gd name="T47" fmla="*/ 776 h 790"/>
                  <a:gd name="T48" fmla="*/ 96 w 254"/>
                  <a:gd name="T49" fmla="*/ 784 h 790"/>
                  <a:gd name="T50" fmla="*/ 116 w 254"/>
                  <a:gd name="T51" fmla="*/ 788 h 790"/>
                  <a:gd name="T52" fmla="*/ 122 w 254"/>
                  <a:gd name="T53" fmla="*/ 790 h 790"/>
                  <a:gd name="T54" fmla="*/ 136 w 254"/>
                  <a:gd name="T55" fmla="*/ 750 h 790"/>
                  <a:gd name="T56" fmla="*/ 146 w 254"/>
                  <a:gd name="T57" fmla="*/ 732 h 790"/>
                  <a:gd name="T58" fmla="*/ 170 w 254"/>
                  <a:gd name="T59" fmla="*/ 684 h 790"/>
                  <a:gd name="T60" fmla="*/ 176 w 254"/>
                  <a:gd name="T61" fmla="*/ 678 h 790"/>
                  <a:gd name="T62" fmla="*/ 188 w 254"/>
                  <a:gd name="T63" fmla="*/ 656 h 790"/>
                  <a:gd name="T64" fmla="*/ 194 w 254"/>
                  <a:gd name="T65" fmla="*/ 632 h 790"/>
                  <a:gd name="T66" fmla="*/ 202 w 254"/>
                  <a:gd name="T67" fmla="*/ 600 h 790"/>
                  <a:gd name="T68" fmla="*/ 230 w 254"/>
                  <a:gd name="T69" fmla="*/ 524 h 790"/>
                  <a:gd name="T70" fmla="*/ 242 w 254"/>
                  <a:gd name="T71" fmla="*/ 486 h 790"/>
                  <a:gd name="T72" fmla="*/ 254 w 254"/>
                  <a:gd name="T73" fmla="*/ 420 h 790"/>
                  <a:gd name="T74" fmla="*/ 248 w 254"/>
                  <a:gd name="T75" fmla="*/ 360 h 790"/>
                  <a:gd name="T76" fmla="*/ 238 w 254"/>
                  <a:gd name="T77" fmla="*/ 296 h 790"/>
                  <a:gd name="T78" fmla="*/ 212 w 254"/>
                  <a:gd name="T79" fmla="*/ 136 h 790"/>
                  <a:gd name="T80" fmla="*/ 192 w 254"/>
                  <a:gd name="T81" fmla="*/ 42 h 790"/>
                  <a:gd name="T82" fmla="*/ 182 w 254"/>
                  <a:gd name="T83" fmla="*/ 12 h 790"/>
                  <a:gd name="T84" fmla="*/ 172 w 254"/>
                  <a:gd name="T85" fmla="*/ 0 h 790"/>
                  <a:gd name="T86" fmla="*/ 160 w 254"/>
                  <a:gd name="T87" fmla="*/ 4 h 790"/>
                  <a:gd name="T88" fmla="*/ 146 w 254"/>
                  <a:gd name="T89" fmla="*/ 20 h 790"/>
                  <a:gd name="T90" fmla="*/ 134 w 254"/>
                  <a:gd name="T91" fmla="*/ 48 h 790"/>
                  <a:gd name="T92" fmla="*/ 116 w 254"/>
                  <a:gd name="T93" fmla="*/ 124 h 790"/>
                  <a:gd name="T94" fmla="*/ 112 w 254"/>
                  <a:gd name="T95" fmla="*/ 188 h 790"/>
                  <a:gd name="T96" fmla="*/ 112 w 254"/>
                  <a:gd name="T97" fmla="*/ 210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4" h="790">
                    <a:moveTo>
                      <a:pt x="112" y="210"/>
                    </a:moveTo>
                    <a:lnTo>
                      <a:pt x="112" y="210"/>
                    </a:lnTo>
                    <a:lnTo>
                      <a:pt x="138" y="296"/>
                    </a:lnTo>
                    <a:lnTo>
                      <a:pt x="146" y="322"/>
                    </a:lnTo>
                    <a:lnTo>
                      <a:pt x="150" y="346"/>
                    </a:lnTo>
                    <a:lnTo>
                      <a:pt x="150" y="346"/>
                    </a:lnTo>
                    <a:lnTo>
                      <a:pt x="158" y="392"/>
                    </a:lnTo>
                    <a:lnTo>
                      <a:pt x="158" y="392"/>
                    </a:lnTo>
                    <a:lnTo>
                      <a:pt x="156" y="424"/>
                    </a:lnTo>
                    <a:lnTo>
                      <a:pt x="156" y="424"/>
                    </a:lnTo>
                    <a:lnTo>
                      <a:pt x="150" y="468"/>
                    </a:lnTo>
                    <a:lnTo>
                      <a:pt x="146" y="514"/>
                    </a:lnTo>
                    <a:lnTo>
                      <a:pt x="146" y="514"/>
                    </a:lnTo>
                    <a:lnTo>
                      <a:pt x="142" y="532"/>
                    </a:lnTo>
                    <a:lnTo>
                      <a:pt x="136" y="558"/>
                    </a:lnTo>
                    <a:lnTo>
                      <a:pt x="122" y="602"/>
                    </a:lnTo>
                    <a:lnTo>
                      <a:pt x="122" y="602"/>
                    </a:lnTo>
                    <a:lnTo>
                      <a:pt x="120" y="616"/>
                    </a:lnTo>
                    <a:lnTo>
                      <a:pt x="114" y="628"/>
                    </a:lnTo>
                    <a:lnTo>
                      <a:pt x="110" y="636"/>
                    </a:lnTo>
                    <a:lnTo>
                      <a:pt x="102" y="644"/>
                    </a:lnTo>
                    <a:lnTo>
                      <a:pt x="102" y="644"/>
                    </a:lnTo>
                    <a:lnTo>
                      <a:pt x="72" y="662"/>
                    </a:lnTo>
                    <a:lnTo>
                      <a:pt x="42" y="682"/>
                    </a:lnTo>
                    <a:lnTo>
                      <a:pt x="42" y="682"/>
                    </a:lnTo>
                    <a:lnTo>
                      <a:pt x="30" y="690"/>
                    </a:lnTo>
                    <a:lnTo>
                      <a:pt x="14" y="704"/>
                    </a:lnTo>
                    <a:lnTo>
                      <a:pt x="8" y="710"/>
                    </a:lnTo>
                    <a:lnTo>
                      <a:pt x="2" y="716"/>
                    </a:lnTo>
                    <a:lnTo>
                      <a:pt x="0" y="722"/>
                    </a:lnTo>
                    <a:lnTo>
                      <a:pt x="2" y="726"/>
                    </a:lnTo>
                    <a:lnTo>
                      <a:pt x="2" y="726"/>
                    </a:lnTo>
                    <a:lnTo>
                      <a:pt x="6" y="728"/>
                    </a:lnTo>
                    <a:lnTo>
                      <a:pt x="10" y="730"/>
                    </a:lnTo>
                    <a:lnTo>
                      <a:pt x="18" y="728"/>
                    </a:lnTo>
                    <a:lnTo>
                      <a:pt x="34" y="718"/>
                    </a:lnTo>
                    <a:lnTo>
                      <a:pt x="34" y="718"/>
                    </a:lnTo>
                    <a:lnTo>
                      <a:pt x="48" y="710"/>
                    </a:lnTo>
                    <a:lnTo>
                      <a:pt x="54" y="706"/>
                    </a:lnTo>
                    <a:lnTo>
                      <a:pt x="54" y="706"/>
                    </a:lnTo>
                    <a:lnTo>
                      <a:pt x="50" y="716"/>
                    </a:lnTo>
                    <a:lnTo>
                      <a:pt x="44" y="734"/>
                    </a:lnTo>
                    <a:lnTo>
                      <a:pt x="44" y="734"/>
                    </a:lnTo>
                    <a:lnTo>
                      <a:pt x="40" y="744"/>
                    </a:lnTo>
                    <a:lnTo>
                      <a:pt x="40" y="748"/>
                    </a:lnTo>
                    <a:lnTo>
                      <a:pt x="40" y="748"/>
                    </a:lnTo>
                    <a:lnTo>
                      <a:pt x="60" y="764"/>
                    </a:lnTo>
                    <a:lnTo>
                      <a:pt x="78" y="776"/>
                    </a:lnTo>
                    <a:lnTo>
                      <a:pt x="88" y="782"/>
                    </a:lnTo>
                    <a:lnTo>
                      <a:pt x="96" y="784"/>
                    </a:lnTo>
                    <a:lnTo>
                      <a:pt x="96" y="784"/>
                    </a:lnTo>
                    <a:lnTo>
                      <a:pt x="116" y="788"/>
                    </a:lnTo>
                    <a:lnTo>
                      <a:pt x="122" y="790"/>
                    </a:lnTo>
                    <a:lnTo>
                      <a:pt x="122" y="790"/>
                    </a:lnTo>
                    <a:lnTo>
                      <a:pt x="128" y="768"/>
                    </a:lnTo>
                    <a:lnTo>
                      <a:pt x="136" y="750"/>
                    </a:lnTo>
                    <a:lnTo>
                      <a:pt x="146" y="732"/>
                    </a:lnTo>
                    <a:lnTo>
                      <a:pt x="146" y="732"/>
                    </a:lnTo>
                    <a:lnTo>
                      <a:pt x="160" y="702"/>
                    </a:lnTo>
                    <a:lnTo>
                      <a:pt x="170" y="684"/>
                    </a:lnTo>
                    <a:lnTo>
                      <a:pt x="170" y="684"/>
                    </a:lnTo>
                    <a:lnTo>
                      <a:pt x="176" y="678"/>
                    </a:lnTo>
                    <a:lnTo>
                      <a:pt x="182" y="670"/>
                    </a:lnTo>
                    <a:lnTo>
                      <a:pt x="188" y="656"/>
                    </a:lnTo>
                    <a:lnTo>
                      <a:pt x="194" y="632"/>
                    </a:lnTo>
                    <a:lnTo>
                      <a:pt x="194" y="632"/>
                    </a:lnTo>
                    <a:lnTo>
                      <a:pt x="196" y="616"/>
                    </a:lnTo>
                    <a:lnTo>
                      <a:pt x="202" y="600"/>
                    </a:lnTo>
                    <a:lnTo>
                      <a:pt x="214" y="562"/>
                    </a:lnTo>
                    <a:lnTo>
                      <a:pt x="230" y="524"/>
                    </a:lnTo>
                    <a:lnTo>
                      <a:pt x="242" y="486"/>
                    </a:lnTo>
                    <a:lnTo>
                      <a:pt x="242" y="486"/>
                    </a:lnTo>
                    <a:lnTo>
                      <a:pt x="252" y="450"/>
                    </a:lnTo>
                    <a:lnTo>
                      <a:pt x="254" y="420"/>
                    </a:lnTo>
                    <a:lnTo>
                      <a:pt x="254" y="390"/>
                    </a:lnTo>
                    <a:lnTo>
                      <a:pt x="248" y="360"/>
                    </a:lnTo>
                    <a:lnTo>
                      <a:pt x="248" y="360"/>
                    </a:lnTo>
                    <a:lnTo>
                      <a:pt x="238" y="296"/>
                    </a:lnTo>
                    <a:lnTo>
                      <a:pt x="222" y="192"/>
                    </a:lnTo>
                    <a:lnTo>
                      <a:pt x="212" y="136"/>
                    </a:lnTo>
                    <a:lnTo>
                      <a:pt x="202" y="84"/>
                    </a:lnTo>
                    <a:lnTo>
                      <a:pt x="192" y="42"/>
                    </a:lnTo>
                    <a:lnTo>
                      <a:pt x="182" y="12"/>
                    </a:lnTo>
                    <a:lnTo>
                      <a:pt x="182" y="12"/>
                    </a:lnTo>
                    <a:lnTo>
                      <a:pt x="178" y="4"/>
                    </a:lnTo>
                    <a:lnTo>
                      <a:pt x="172" y="0"/>
                    </a:lnTo>
                    <a:lnTo>
                      <a:pt x="166" y="0"/>
                    </a:lnTo>
                    <a:lnTo>
                      <a:pt x="160" y="4"/>
                    </a:lnTo>
                    <a:lnTo>
                      <a:pt x="152" y="10"/>
                    </a:lnTo>
                    <a:lnTo>
                      <a:pt x="146" y="20"/>
                    </a:lnTo>
                    <a:lnTo>
                      <a:pt x="140" y="32"/>
                    </a:lnTo>
                    <a:lnTo>
                      <a:pt x="134" y="48"/>
                    </a:lnTo>
                    <a:lnTo>
                      <a:pt x="124" y="82"/>
                    </a:lnTo>
                    <a:lnTo>
                      <a:pt x="116" y="124"/>
                    </a:lnTo>
                    <a:lnTo>
                      <a:pt x="112" y="166"/>
                    </a:lnTo>
                    <a:lnTo>
                      <a:pt x="112" y="188"/>
                    </a:lnTo>
                    <a:lnTo>
                      <a:pt x="112" y="210"/>
                    </a:lnTo>
                    <a:lnTo>
                      <a:pt x="112" y="21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 name="Freeform 19"/>
              <p:cNvSpPr>
                <a:spLocks/>
              </p:cNvSpPr>
              <p:nvPr/>
            </p:nvSpPr>
            <p:spPr bwMode="auto">
              <a:xfrm>
                <a:off x="1398" y="2082"/>
                <a:ext cx="638" cy="536"/>
              </a:xfrm>
              <a:custGeom>
                <a:avLst/>
                <a:gdLst>
                  <a:gd name="T0" fmla="*/ 138 w 638"/>
                  <a:gd name="T1" fmla="*/ 480 h 536"/>
                  <a:gd name="T2" fmla="*/ 122 w 638"/>
                  <a:gd name="T3" fmla="*/ 414 h 536"/>
                  <a:gd name="T4" fmla="*/ 114 w 638"/>
                  <a:gd name="T5" fmla="*/ 394 h 536"/>
                  <a:gd name="T6" fmla="*/ 98 w 638"/>
                  <a:gd name="T7" fmla="*/ 336 h 536"/>
                  <a:gd name="T8" fmla="*/ 92 w 638"/>
                  <a:gd name="T9" fmla="*/ 306 h 536"/>
                  <a:gd name="T10" fmla="*/ 94 w 638"/>
                  <a:gd name="T11" fmla="*/ 242 h 536"/>
                  <a:gd name="T12" fmla="*/ 100 w 638"/>
                  <a:gd name="T13" fmla="*/ 202 h 536"/>
                  <a:gd name="T14" fmla="*/ 104 w 638"/>
                  <a:gd name="T15" fmla="*/ 192 h 536"/>
                  <a:gd name="T16" fmla="*/ 104 w 638"/>
                  <a:gd name="T17" fmla="*/ 230 h 536"/>
                  <a:gd name="T18" fmla="*/ 100 w 638"/>
                  <a:gd name="T19" fmla="*/ 314 h 536"/>
                  <a:gd name="T20" fmla="*/ 98 w 638"/>
                  <a:gd name="T21" fmla="*/ 318 h 536"/>
                  <a:gd name="T22" fmla="*/ 74 w 638"/>
                  <a:gd name="T23" fmla="*/ 282 h 536"/>
                  <a:gd name="T24" fmla="*/ 42 w 638"/>
                  <a:gd name="T25" fmla="*/ 224 h 536"/>
                  <a:gd name="T26" fmla="*/ 32 w 638"/>
                  <a:gd name="T27" fmla="*/ 212 h 536"/>
                  <a:gd name="T28" fmla="*/ 16 w 638"/>
                  <a:gd name="T29" fmla="*/ 192 h 536"/>
                  <a:gd name="T30" fmla="*/ 2 w 638"/>
                  <a:gd name="T31" fmla="*/ 156 h 536"/>
                  <a:gd name="T32" fmla="*/ 0 w 638"/>
                  <a:gd name="T33" fmla="*/ 150 h 536"/>
                  <a:gd name="T34" fmla="*/ 32 w 638"/>
                  <a:gd name="T35" fmla="*/ 98 h 536"/>
                  <a:gd name="T36" fmla="*/ 48 w 638"/>
                  <a:gd name="T37" fmla="*/ 68 h 536"/>
                  <a:gd name="T38" fmla="*/ 66 w 638"/>
                  <a:gd name="T39" fmla="*/ 34 h 536"/>
                  <a:gd name="T40" fmla="*/ 88 w 638"/>
                  <a:gd name="T41" fmla="*/ 18 h 536"/>
                  <a:gd name="T42" fmla="*/ 108 w 638"/>
                  <a:gd name="T43" fmla="*/ 10 h 536"/>
                  <a:gd name="T44" fmla="*/ 134 w 638"/>
                  <a:gd name="T45" fmla="*/ 2 h 536"/>
                  <a:gd name="T46" fmla="*/ 162 w 638"/>
                  <a:gd name="T47" fmla="*/ 0 h 536"/>
                  <a:gd name="T48" fmla="*/ 212 w 638"/>
                  <a:gd name="T49" fmla="*/ 4 h 536"/>
                  <a:gd name="T50" fmla="*/ 246 w 638"/>
                  <a:gd name="T51" fmla="*/ 2 h 536"/>
                  <a:gd name="T52" fmla="*/ 252 w 638"/>
                  <a:gd name="T53" fmla="*/ 28 h 536"/>
                  <a:gd name="T54" fmla="*/ 272 w 638"/>
                  <a:gd name="T55" fmla="*/ 60 h 536"/>
                  <a:gd name="T56" fmla="*/ 290 w 638"/>
                  <a:gd name="T57" fmla="*/ 74 h 536"/>
                  <a:gd name="T58" fmla="*/ 312 w 638"/>
                  <a:gd name="T59" fmla="*/ 84 h 536"/>
                  <a:gd name="T60" fmla="*/ 344 w 638"/>
                  <a:gd name="T61" fmla="*/ 90 h 536"/>
                  <a:gd name="T62" fmla="*/ 360 w 638"/>
                  <a:gd name="T63" fmla="*/ 90 h 536"/>
                  <a:gd name="T64" fmla="*/ 390 w 638"/>
                  <a:gd name="T65" fmla="*/ 86 h 536"/>
                  <a:gd name="T66" fmla="*/ 428 w 638"/>
                  <a:gd name="T67" fmla="*/ 72 h 536"/>
                  <a:gd name="T68" fmla="*/ 462 w 638"/>
                  <a:gd name="T69" fmla="*/ 48 h 536"/>
                  <a:gd name="T70" fmla="*/ 482 w 638"/>
                  <a:gd name="T71" fmla="*/ 26 h 536"/>
                  <a:gd name="T72" fmla="*/ 496 w 638"/>
                  <a:gd name="T73" fmla="*/ 28 h 536"/>
                  <a:gd name="T74" fmla="*/ 550 w 638"/>
                  <a:gd name="T75" fmla="*/ 40 h 536"/>
                  <a:gd name="T76" fmla="*/ 586 w 638"/>
                  <a:gd name="T77" fmla="*/ 54 h 536"/>
                  <a:gd name="T78" fmla="*/ 598 w 638"/>
                  <a:gd name="T79" fmla="*/ 62 h 536"/>
                  <a:gd name="T80" fmla="*/ 616 w 638"/>
                  <a:gd name="T81" fmla="*/ 84 h 536"/>
                  <a:gd name="T82" fmla="*/ 628 w 638"/>
                  <a:gd name="T83" fmla="*/ 110 h 536"/>
                  <a:gd name="T84" fmla="*/ 638 w 638"/>
                  <a:gd name="T85" fmla="*/ 154 h 536"/>
                  <a:gd name="T86" fmla="*/ 638 w 638"/>
                  <a:gd name="T87" fmla="*/ 164 h 536"/>
                  <a:gd name="T88" fmla="*/ 628 w 638"/>
                  <a:gd name="T89" fmla="*/ 190 h 536"/>
                  <a:gd name="T90" fmla="*/ 600 w 638"/>
                  <a:gd name="T91" fmla="*/ 230 h 536"/>
                  <a:gd name="T92" fmla="*/ 584 w 638"/>
                  <a:gd name="T93" fmla="*/ 248 h 536"/>
                  <a:gd name="T94" fmla="*/ 558 w 638"/>
                  <a:gd name="T95" fmla="*/ 272 h 536"/>
                  <a:gd name="T96" fmla="*/ 558 w 638"/>
                  <a:gd name="T97" fmla="*/ 298 h 536"/>
                  <a:gd name="T98" fmla="*/ 554 w 638"/>
                  <a:gd name="T99" fmla="*/ 346 h 536"/>
                  <a:gd name="T100" fmla="*/ 548 w 638"/>
                  <a:gd name="T101" fmla="*/ 370 h 536"/>
                  <a:gd name="T102" fmla="*/ 534 w 638"/>
                  <a:gd name="T103" fmla="*/ 422 h 536"/>
                  <a:gd name="T104" fmla="*/ 524 w 638"/>
                  <a:gd name="T105" fmla="*/ 438 h 536"/>
                  <a:gd name="T106" fmla="*/ 516 w 638"/>
                  <a:gd name="T107" fmla="*/ 448 h 536"/>
                  <a:gd name="T108" fmla="*/ 514 w 638"/>
                  <a:gd name="T109" fmla="*/ 458 h 536"/>
                  <a:gd name="T110" fmla="*/ 524 w 638"/>
                  <a:gd name="T111" fmla="*/ 492 h 536"/>
                  <a:gd name="T112" fmla="*/ 138 w 638"/>
                  <a:gd name="T113" fmla="*/ 480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8" h="536">
                    <a:moveTo>
                      <a:pt x="138" y="480"/>
                    </a:moveTo>
                    <a:lnTo>
                      <a:pt x="138" y="480"/>
                    </a:lnTo>
                    <a:lnTo>
                      <a:pt x="128" y="430"/>
                    </a:lnTo>
                    <a:lnTo>
                      <a:pt x="122" y="414"/>
                    </a:lnTo>
                    <a:lnTo>
                      <a:pt x="114" y="394"/>
                    </a:lnTo>
                    <a:lnTo>
                      <a:pt x="114" y="394"/>
                    </a:lnTo>
                    <a:lnTo>
                      <a:pt x="104" y="366"/>
                    </a:lnTo>
                    <a:lnTo>
                      <a:pt x="98" y="336"/>
                    </a:lnTo>
                    <a:lnTo>
                      <a:pt x="92" y="306"/>
                    </a:lnTo>
                    <a:lnTo>
                      <a:pt x="92" y="306"/>
                    </a:lnTo>
                    <a:lnTo>
                      <a:pt x="92" y="274"/>
                    </a:lnTo>
                    <a:lnTo>
                      <a:pt x="94" y="242"/>
                    </a:lnTo>
                    <a:lnTo>
                      <a:pt x="100" y="202"/>
                    </a:lnTo>
                    <a:lnTo>
                      <a:pt x="100" y="202"/>
                    </a:lnTo>
                    <a:lnTo>
                      <a:pt x="102" y="192"/>
                    </a:lnTo>
                    <a:lnTo>
                      <a:pt x="104" y="192"/>
                    </a:lnTo>
                    <a:lnTo>
                      <a:pt x="104" y="194"/>
                    </a:lnTo>
                    <a:lnTo>
                      <a:pt x="104" y="230"/>
                    </a:lnTo>
                    <a:lnTo>
                      <a:pt x="100" y="314"/>
                    </a:lnTo>
                    <a:lnTo>
                      <a:pt x="100" y="314"/>
                    </a:lnTo>
                    <a:lnTo>
                      <a:pt x="100" y="316"/>
                    </a:lnTo>
                    <a:lnTo>
                      <a:pt x="98" y="318"/>
                    </a:lnTo>
                    <a:lnTo>
                      <a:pt x="92" y="312"/>
                    </a:lnTo>
                    <a:lnTo>
                      <a:pt x="74" y="282"/>
                    </a:lnTo>
                    <a:lnTo>
                      <a:pt x="52" y="242"/>
                    </a:lnTo>
                    <a:lnTo>
                      <a:pt x="42" y="224"/>
                    </a:lnTo>
                    <a:lnTo>
                      <a:pt x="32" y="212"/>
                    </a:lnTo>
                    <a:lnTo>
                      <a:pt x="32" y="212"/>
                    </a:lnTo>
                    <a:lnTo>
                      <a:pt x="24" y="202"/>
                    </a:lnTo>
                    <a:lnTo>
                      <a:pt x="16" y="192"/>
                    </a:lnTo>
                    <a:lnTo>
                      <a:pt x="6" y="172"/>
                    </a:lnTo>
                    <a:lnTo>
                      <a:pt x="2" y="156"/>
                    </a:lnTo>
                    <a:lnTo>
                      <a:pt x="0" y="150"/>
                    </a:lnTo>
                    <a:lnTo>
                      <a:pt x="0" y="150"/>
                    </a:lnTo>
                    <a:lnTo>
                      <a:pt x="16" y="124"/>
                    </a:lnTo>
                    <a:lnTo>
                      <a:pt x="32" y="98"/>
                    </a:lnTo>
                    <a:lnTo>
                      <a:pt x="48" y="68"/>
                    </a:lnTo>
                    <a:lnTo>
                      <a:pt x="48" y="68"/>
                    </a:lnTo>
                    <a:lnTo>
                      <a:pt x="60" y="44"/>
                    </a:lnTo>
                    <a:lnTo>
                      <a:pt x="66" y="34"/>
                    </a:lnTo>
                    <a:lnTo>
                      <a:pt x="72" y="28"/>
                    </a:lnTo>
                    <a:lnTo>
                      <a:pt x="88" y="18"/>
                    </a:lnTo>
                    <a:lnTo>
                      <a:pt x="108" y="10"/>
                    </a:lnTo>
                    <a:lnTo>
                      <a:pt x="108" y="10"/>
                    </a:lnTo>
                    <a:lnTo>
                      <a:pt x="120" y="4"/>
                    </a:lnTo>
                    <a:lnTo>
                      <a:pt x="134" y="2"/>
                    </a:lnTo>
                    <a:lnTo>
                      <a:pt x="148" y="0"/>
                    </a:lnTo>
                    <a:lnTo>
                      <a:pt x="162" y="0"/>
                    </a:lnTo>
                    <a:lnTo>
                      <a:pt x="212" y="4"/>
                    </a:lnTo>
                    <a:lnTo>
                      <a:pt x="212" y="4"/>
                    </a:lnTo>
                    <a:lnTo>
                      <a:pt x="246" y="2"/>
                    </a:lnTo>
                    <a:lnTo>
                      <a:pt x="246" y="2"/>
                    </a:lnTo>
                    <a:lnTo>
                      <a:pt x="248" y="16"/>
                    </a:lnTo>
                    <a:lnTo>
                      <a:pt x="252" y="28"/>
                    </a:lnTo>
                    <a:lnTo>
                      <a:pt x="260" y="44"/>
                    </a:lnTo>
                    <a:lnTo>
                      <a:pt x="272" y="60"/>
                    </a:lnTo>
                    <a:lnTo>
                      <a:pt x="280" y="66"/>
                    </a:lnTo>
                    <a:lnTo>
                      <a:pt x="290" y="74"/>
                    </a:lnTo>
                    <a:lnTo>
                      <a:pt x="300" y="80"/>
                    </a:lnTo>
                    <a:lnTo>
                      <a:pt x="312" y="84"/>
                    </a:lnTo>
                    <a:lnTo>
                      <a:pt x="328" y="88"/>
                    </a:lnTo>
                    <a:lnTo>
                      <a:pt x="344" y="90"/>
                    </a:lnTo>
                    <a:lnTo>
                      <a:pt x="344" y="90"/>
                    </a:lnTo>
                    <a:lnTo>
                      <a:pt x="360" y="90"/>
                    </a:lnTo>
                    <a:lnTo>
                      <a:pt x="376" y="90"/>
                    </a:lnTo>
                    <a:lnTo>
                      <a:pt x="390" y="86"/>
                    </a:lnTo>
                    <a:lnTo>
                      <a:pt x="404" y="84"/>
                    </a:lnTo>
                    <a:lnTo>
                      <a:pt x="428" y="72"/>
                    </a:lnTo>
                    <a:lnTo>
                      <a:pt x="448" y="60"/>
                    </a:lnTo>
                    <a:lnTo>
                      <a:pt x="462" y="48"/>
                    </a:lnTo>
                    <a:lnTo>
                      <a:pt x="474" y="38"/>
                    </a:lnTo>
                    <a:lnTo>
                      <a:pt x="482" y="26"/>
                    </a:lnTo>
                    <a:lnTo>
                      <a:pt x="482" y="26"/>
                    </a:lnTo>
                    <a:lnTo>
                      <a:pt x="496" y="28"/>
                    </a:lnTo>
                    <a:lnTo>
                      <a:pt x="530" y="36"/>
                    </a:lnTo>
                    <a:lnTo>
                      <a:pt x="550" y="40"/>
                    </a:lnTo>
                    <a:lnTo>
                      <a:pt x="568" y="46"/>
                    </a:lnTo>
                    <a:lnTo>
                      <a:pt x="586" y="54"/>
                    </a:lnTo>
                    <a:lnTo>
                      <a:pt x="598" y="62"/>
                    </a:lnTo>
                    <a:lnTo>
                      <a:pt x="598" y="62"/>
                    </a:lnTo>
                    <a:lnTo>
                      <a:pt x="608" y="74"/>
                    </a:lnTo>
                    <a:lnTo>
                      <a:pt x="616" y="84"/>
                    </a:lnTo>
                    <a:lnTo>
                      <a:pt x="622" y="98"/>
                    </a:lnTo>
                    <a:lnTo>
                      <a:pt x="628" y="110"/>
                    </a:lnTo>
                    <a:lnTo>
                      <a:pt x="634" y="134"/>
                    </a:lnTo>
                    <a:lnTo>
                      <a:pt x="638" y="154"/>
                    </a:lnTo>
                    <a:lnTo>
                      <a:pt x="638" y="154"/>
                    </a:lnTo>
                    <a:lnTo>
                      <a:pt x="638" y="164"/>
                    </a:lnTo>
                    <a:lnTo>
                      <a:pt x="634" y="176"/>
                    </a:lnTo>
                    <a:lnTo>
                      <a:pt x="628" y="190"/>
                    </a:lnTo>
                    <a:lnTo>
                      <a:pt x="618" y="204"/>
                    </a:lnTo>
                    <a:lnTo>
                      <a:pt x="600" y="230"/>
                    </a:lnTo>
                    <a:lnTo>
                      <a:pt x="584" y="248"/>
                    </a:lnTo>
                    <a:lnTo>
                      <a:pt x="584" y="248"/>
                    </a:lnTo>
                    <a:lnTo>
                      <a:pt x="564" y="266"/>
                    </a:lnTo>
                    <a:lnTo>
                      <a:pt x="558" y="272"/>
                    </a:lnTo>
                    <a:lnTo>
                      <a:pt x="558" y="272"/>
                    </a:lnTo>
                    <a:lnTo>
                      <a:pt x="558" y="298"/>
                    </a:lnTo>
                    <a:lnTo>
                      <a:pt x="558" y="320"/>
                    </a:lnTo>
                    <a:lnTo>
                      <a:pt x="554" y="346"/>
                    </a:lnTo>
                    <a:lnTo>
                      <a:pt x="554" y="346"/>
                    </a:lnTo>
                    <a:lnTo>
                      <a:pt x="548" y="370"/>
                    </a:lnTo>
                    <a:lnTo>
                      <a:pt x="542" y="398"/>
                    </a:lnTo>
                    <a:lnTo>
                      <a:pt x="534" y="422"/>
                    </a:lnTo>
                    <a:lnTo>
                      <a:pt x="530" y="432"/>
                    </a:lnTo>
                    <a:lnTo>
                      <a:pt x="524" y="438"/>
                    </a:lnTo>
                    <a:lnTo>
                      <a:pt x="524" y="438"/>
                    </a:lnTo>
                    <a:lnTo>
                      <a:pt x="516" y="448"/>
                    </a:lnTo>
                    <a:lnTo>
                      <a:pt x="514" y="452"/>
                    </a:lnTo>
                    <a:lnTo>
                      <a:pt x="514" y="458"/>
                    </a:lnTo>
                    <a:lnTo>
                      <a:pt x="516" y="470"/>
                    </a:lnTo>
                    <a:lnTo>
                      <a:pt x="524" y="492"/>
                    </a:lnTo>
                    <a:lnTo>
                      <a:pt x="348" y="536"/>
                    </a:lnTo>
                    <a:lnTo>
                      <a:pt x="138" y="480"/>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 name="Freeform 20"/>
              <p:cNvSpPr>
                <a:spLocks/>
              </p:cNvSpPr>
              <p:nvPr/>
            </p:nvSpPr>
            <p:spPr bwMode="auto">
              <a:xfrm>
                <a:off x="1644" y="2084"/>
                <a:ext cx="236" cy="106"/>
              </a:xfrm>
              <a:custGeom>
                <a:avLst/>
                <a:gdLst>
                  <a:gd name="T0" fmla="*/ 0 w 236"/>
                  <a:gd name="T1" fmla="*/ 0 h 106"/>
                  <a:gd name="T2" fmla="*/ 0 w 236"/>
                  <a:gd name="T3" fmla="*/ 0 h 106"/>
                  <a:gd name="T4" fmla="*/ 2 w 236"/>
                  <a:gd name="T5" fmla="*/ 14 h 106"/>
                  <a:gd name="T6" fmla="*/ 6 w 236"/>
                  <a:gd name="T7" fmla="*/ 26 h 106"/>
                  <a:gd name="T8" fmla="*/ 14 w 236"/>
                  <a:gd name="T9" fmla="*/ 42 h 106"/>
                  <a:gd name="T10" fmla="*/ 26 w 236"/>
                  <a:gd name="T11" fmla="*/ 58 h 106"/>
                  <a:gd name="T12" fmla="*/ 34 w 236"/>
                  <a:gd name="T13" fmla="*/ 64 h 106"/>
                  <a:gd name="T14" fmla="*/ 44 w 236"/>
                  <a:gd name="T15" fmla="*/ 72 h 106"/>
                  <a:gd name="T16" fmla="*/ 54 w 236"/>
                  <a:gd name="T17" fmla="*/ 78 h 106"/>
                  <a:gd name="T18" fmla="*/ 66 w 236"/>
                  <a:gd name="T19" fmla="*/ 82 h 106"/>
                  <a:gd name="T20" fmla="*/ 82 w 236"/>
                  <a:gd name="T21" fmla="*/ 86 h 106"/>
                  <a:gd name="T22" fmla="*/ 98 w 236"/>
                  <a:gd name="T23" fmla="*/ 88 h 106"/>
                  <a:gd name="T24" fmla="*/ 98 w 236"/>
                  <a:gd name="T25" fmla="*/ 88 h 106"/>
                  <a:gd name="T26" fmla="*/ 114 w 236"/>
                  <a:gd name="T27" fmla="*/ 88 h 106"/>
                  <a:gd name="T28" fmla="*/ 130 w 236"/>
                  <a:gd name="T29" fmla="*/ 88 h 106"/>
                  <a:gd name="T30" fmla="*/ 144 w 236"/>
                  <a:gd name="T31" fmla="*/ 84 h 106"/>
                  <a:gd name="T32" fmla="*/ 158 w 236"/>
                  <a:gd name="T33" fmla="*/ 82 h 106"/>
                  <a:gd name="T34" fmla="*/ 182 w 236"/>
                  <a:gd name="T35" fmla="*/ 70 h 106"/>
                  <a:gd name="T36" fmla="*/ 202 w 236"/>
                  <a:gd name="T37" fmla="*/ 58 h 106"/>
                  <a:gd name="T38" fmla="*/ 216 w 236"/>
                  <a:gd name="T39" fmla="*/ 46 h 106"/>
                  <a:gd name="T40" fmla="*/ 228 w 236"/>
                  <a:gd name="T41" fmla="*/ 36 h 106"/>
                  <a:gd name="T42" fmla="*/ 236 w 236"/>
                  <a:gd name="T43" fmla="*/ 24 h 106"/>
                  <a:gd name="T44" fmla="*/ 236 w 236"/>
                  <a:gd name="T45" fmla="*/ 24 h 106"/>
                  <a:gd name="T46" fmla="*/ 228 w 236"/>
                  <a:gd name="T47" fmla="*/ 38 h 106"/>
                  <a:gd name="T48" fmla="*/ 220 w 236"/>
                  <a:gd name="T49" fmla="*/ 54 h 106"/>
                  <a:gd name="T50" fmla="*/ 204 w 236"/>
                  <a:gd name="T51" fmla="*/ 70 h 106"/>
                  <a:gd name="T52" fmla="*/ 196 w 236"/>
                  <a:gd name="T53" fmla="*/ 78 h 106"/>
                  <a:gd name="T54" fmla="*/ 186 w 236"/>
                  <a:gd name="T55" fmla="*/ 84 h 106"/>
                  <a:gd name="T56" fmla="*/ 174 w 236"/>
                  <a:gd name="T57" fmla="*/ 92 h 106"/>
                  <a:gd name="T58" fmla="*/ 160 w 236"/>
                  <a:gd name="T59" fmla="*/ 98 h 106"/>
                  <a:gd name="T60" fmla="*/ 146 w 236"/>
                  <a:gd name="T61" fmla="*/ 102 h 106"/>
                  <a:gd name="T62" fmla="*/ 130 w 236"/>
                  <a:gd name="T63" fmla="*/ 104 h 106"/>
                  <a:gd name="T64" fmla="*/ 112 w 236"/>
                  <a:gd name="T65" fmla="*/ 106 h 106"/>
                  <a:gd name="T66" fmla="*/ 92 w 236"/>
                  <a:gd name="T67" fmla="*/ 104 h 106"/>
                  <a:gd name="T68" fmla="*/ 92 w 236"/>
                  <a:gd name="T69" fmla="*/ 104 h 106"/>
                  <a:gd name="T70" fmla="*/ 74 w 236"/>
                  <a:gd name="T71" fmla="*/ 100 h 106"/>
                  <a:gd name="T72" fmla="*/ 58 w 236"/>
                  <a:gd name="T73" fmla="*/ 96 h 106"/>
                  <a:gd name="T74" fmla="*/ 44 w 236"/>
                  <a:gd name="T75" fmla="*/ 90 h 106"/>
                  <a:gd name="T76" fmla="*/ 34 w 236"/>
                  <a:gd name="T77" fmla="*/ 82 h 106"/>
                  <a:gd name="T78" fmla="*/ 24 w 236"/>
                  <a:gd name="T79" fmla="*/ 74 h 106"/>
                  <a:gd name="T80" fmla="*/ 16 w 236"/>
                  <a:gd name="T81" fmla="*/ 66 h 106"/>
                  <a:gd name="T82" fmla="*/ 10 w 236"/>
                  <a:gd name="T83" fmla="*/ 56 h 106"/>
                  <a:gd name="T84" fmla="*/ 6 w 236"/>
                  <a:gd name="T85" fmla="*/ 46 h 106"/>
                  <a:gd name="T86" fmla="*/ 2 w 236"/>
                  <a:gd name="T87" fmla="*/ 30 h 106"/>
                  <a:gd name="T88" fmla="*/ 0 w 236"/>
                  <a:gd name="T89" fmla="*/ 14 h 106"/>
                  <a:gd name="T90" fmla="*/ 0 w 236"/>
                  <a:gd name="T91" fmla="*/ 0 h 106"/>
                  <a:gd name="T92" fmla="*/ 0 w 236"/>
                  <a:gd name="T9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06">
                    <a:moveTo>
                      <a:pt x="0" y="0"/>
                    </a:moveTo>
                    <a:lnTo>
                      <a:pt x="0" y="0"/>
                    </a:lnTo>
                    <a:lnTo>
                      <a:pt x="2" y="14"/>
                    </a:lnTo>
                    <a:lnTo>
                      <a:pt x="6" y="26"/>
                    </a:lnTo>
                    <a:lnTo>
                      <a:pt x="14" y="42"/>
                    </a:lnTo>
                    <a:lnTo>
                      <a:pt x="26" y="58"/>
                    </a:lnTo>
                    <a:lnTo>
                      <a:pt x="34" y="64"/>
                    </a:lnTo>
                    <a:lnTo>
                      <a:pt x="44" y="72"/>
                    </a:lnTo>
                    <a:lnTo>
                      <a:pt x="54" y="78"/>
                    </a:lnTo>
                    <a:lnTo>
                      <a:pt x="66" y="82"/>
                    </a:lnTo>
                    <a:lnTo>
                      <a:pt x="82" y="86"/>
                    </a:lnTo>
                    <a:lnTo>
                      <a:pt x="98" y="88"/>
                    </a:lnTo>
                    <a:lnTo>
                      <a:pt x="98" y="88"/>
                    </a:lnTo>
                    <a:lnTo>
                      <a:pt x="114" y="88"/>
                    </a:lnTo>
                    <a:lnTo>
                      <a:pt x="130" y="88"/>
                    </a:lnTo>
                    <a:lnTo>
                      <a:pt x="144" y="84"/>
                    </a:lnTo>
                    <a:lnTo>
                      <a:pt x="158" y="82"/>
                    </a:lnTo>
                    <a:lnTo>
                      <a:pt x="182" y="70"/>
                    </a:lnTo>
                    <a:lnTo>
                      <a:pt x="202" y="58"/>
                    </a:lnTo>
                    <a:lnTo>
                      <a:pt x="216" y="46"/>
                    </a:lnTo>
                    <a:lnTo>
                      <a:pt x="228" y="36"/>
                    </a:lnTo>
                    <a:lnTo>
                      <a:pt x="236" y="24"/>
                    </a:lnTo>
                    <a:lnTo>
                      <a:pt x="236" y="24"/>
                    </a:lnTo>
                    <a:lnTo>
                      <a:pt x="228" y="38"/>
                    </a:lnTo>
                    <a:lnTo>
                      <a:pt x="220" y="54"/>
                    </a:lnTo>
                    <a:lnTo>
                      <a:pt x="204" y="70"/>
                    </a:lnTo>
                    <a:lnTo>
                      <a:pt x="196" y="78"/>
                    </a:lnTo>
                    <a:lnTo>
                      <a:pt x="186" y="84"/>
                    </a:lnTo>
                    <a:lnTo>
                      <a:pt x="174" y="92"/>
                    </a:lnTo>
                    <a:lnTo>
                      <a:pt x="160" y="98"/>
                    </a:lnTo>
                    <a:lnTo>
                      <a:pt x="146" y="102"/>
                    </a:lnTo>
                    <a:lnTo>
                      <a:pt x="130" y="104"/>
                    </a:lnTo>
                    <a:lnTo>
                      <a:pt x="112" y="106"/>
                    </a:lnTo>
                    <a:lnTo>
                      <a:pt x="92" y="104"/>
                    </a:lnTo>
                    <a:lnTo>
                      <a:pt x="92" y="104"/>
                    </a:lnTo>
                    <a:lnTo>
                      <a:pt x="74" y="100"/>
                    </a:lnTo>
                    <a:lnTo>
                      <a:pt x="58" y="96"/>
                    </a:lnTo>
                    <a:lnTo>
                      <a:pt x="44" y="90"/>
                    </a:lnTo>
                    <a:lnTo>
                      <a:pt x="34" y="82"/>
                    </a:lnTo>
                    <a:lnTo>
                      <a:pt x="24" y="74"/>
                    </a:lnTo>
                    <a:lnTo>
                      <a:pt x="16" y="66"/>
                    </a:lnTo>
                    <a:lnTo>
                      <a:pt x="10" y="56"/>
                    </a:lnTo>
                    <a:lnTo>
                      <a:pt x="6" y="46"/>
                    </a:lnTo>
                    <a:lnTo>
                      <a:pt x="2" y="30"/>
                    </a:lnTo>
                    <a:lnTo>
                      <a:pt x="0" y="14"/>
                    </a:lnTo>
                    <a:lnTo>
                      <a:pt x="0" y="0"/>
                    </a:lnTo>
                    <a:lnTo>
                      <a:pt x="0" y="0"/>
                    </a:lnTo>
                    <a:close/>
                  </a:path>
                </a:pathLst>
              </a:custGeom>
              <a:solidFill>
                <a:schemeClr val="accent6">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 name="Freeform 21"/>
              <p:cNvSpPr>
                <a:spLocks/>
              </p:cNvSpPr>
              <p:nvPr/>
            </p:nvSpPr>
            <p:spPr bwMode="auto">
              <a:xfrm>
                <a:off x="1452" y="1710"/>
                <a:ext cx="506" cy="684"/>
              </a:xfrm>
              <a:custGeom>
                <a:avLst/>
                <a:gdLst>
                  <a:gd name="T0" fmla="*/ 488 w 506"/>
                  <a:gd name="T1" fmla="*/ 250 h 684"/>
                  <a:gd name="T2" fmla="*/ 506 w 506"/>
                  <a:gd name="T3" fmla="*/ 254 h 684"/>
                  <a:gd name="T4" fmla="*/ 492 w 506"/>
                  <a:gd name="T5" fmla="*/ 176 h 684"/>
                  <a:gd name="T6" fmla="*/ 486 w 506"/>
                  <a:gd name="T7" fmla="*/ 88 h 684"/>
                  <a:gd name="T8" fmla="*/ 436 w 506"/>
                  <a:gd name="T9" fmla="*/ 42 h 684"/>
                  <a:gd name="T10" fmla="*/ 396 w 506"/>
                  <a:gd name="T11" fmla="*/ 4 h 684"/>
                  <a:gd name="T12" fmla="*/ 312 w 506"/>
                  <a:gd name="T13" fmla="*/ 4 h 684"/>
                  <a:gd name="T14" fmla="*/ 238 w 506"/>
                  <a:gd name="T15" fmla="*/ 66 h 684"/>
                  <a:gd name="T16" fmla="*/ 158 w 506"/>
                  <a:gd name="T17" fmla="*/ 226 h 684"/>
                  <a:gd name="T18" fmla="*/ 114 w 506"/>
                  <a:gd name="T19" fmla="*/ 286 h 684"/>
                  <a:gd name="T20" fmla="*/ 78 w 506"/>
                  <a:gd name="T21" fmla="*/ 370 h 684"/>
                  <a:gd name="T22" fmla="*/ 16 w 506"/>
                  <a:gd name="T23" fmla="*/ 396 h 684"/>
                  <a:gd name="T24" fmla="*/ 48 w 506"/>
                  <a:gd name="T25" fmla="*/ 400 h 684"/>
                  <a:gd name="T26" fmla="*/ 4 w 506"/>
                  <a:gd name="T27" fmla="*/ 440 h 684"/>
                  <a:gd name="T28" fmla="*/ 2 w 506"/>
                  <a:gd name="T29" fmla="*/ 462 h 684"/>
                  <a:gd name="T30" fmla="*/ 26 w 506"/>
                  <a:gd name="T31" fmla="*/ 450 h 684"/>
                  <a:gd name="T32" fmla="*/ 44 w 506"/>
                  <a:gd name="T33" fmla="*/ 478 h 684"/>
                  <a:gd name="T34" fmla="*/ 78 w 506"/>
                  <a:gd name="T35" fmla="*/ 484 h 684"/>
                  <a:gd name="T36" fmla="*/ 104 w 506"/>
                  <a:gd name="T37" fmla="*/ 552 h 684"/>
                  <a:gd name="T38" fmla="*/ 126 w 506"/>
                  <a:gd name="T39" fmla="*/ 528 h 684"/>
                  <a:gd name="T40" fmla="*/ 144 w 506"/>
                  <a:gd name="T41" fmla="*/ 520 h 684"/>
                  <a:gd name="T42" fmla="*/ 204 w 506"/>
                  <a:gd name="T43" fmla="*/ 610 h 684"/>
                  <a:gd name="T44" fmla="*/ 172 w 506"/>
                  <a:gd name="T45" fmla="*/ 498 h 684"/>
                  <a:gd name="T46" fmla="*/ 196 w 506"/>
                  <a:gd name="T47" fmla="*/ 408 h 684"/>
                  <a:gd name="T48" fmla="*/ 234 w 506"/>
                  <a:gd name="T49" fmla="*/ 290 h 684"/>
                  <a:gd name="T50" fmla="*/ 238 w 506"/>
                  <a:gd name="T51" fmla="*/ 200 h 684"/>
                  <a:gd name="T52" fmla="*/ 278 w 506"/>
                  <a:gd name="T53" fmla="*/ 102 h 684"/>
                  <a:gd name="T54" fmla="*/ 288 w 506"/>
                  <a:gd name="T55" fmla="*/ 98 h 684"/>
                  <a:gd name="T56" fmla="*/ 288 w 506"/>
                  <a:gd name="T57" fmla="*/ 138 h 684"/>
                  <a:gd name="T58" fmla="*/ 354 w 506"/>
                  <a:gd name="T59" fmla="*/ 82 h 684"/>
                  <a:gd name="T60" fmla="*/ 412 w 506"/>
                  <a:gd name="T61" fmla="*/ 110 h 684"/>
                  <a:gd name="T62" fmla="*/ 420 w 506"/>
                  <a:gd name="T63" fmla="*/ 78 h 684"/>
                  <a:gd name="T64" fmla="*/ 446 w 506"/>
                  <a:gd name="T65" fmla="*/ 154 h 684"/>
                  <a:gd name="T66" fmla="*/ 422 w 506"/>
                  <a:gd name="T67" fmla="*/ 264 h 684"/>
                  <a:gd name="T68" fmla="*/ 370 w 506"/>
                  <a:gd name="T69" fmla="*/ 332 h 684"/>
                  <a:gd name="T70" fmla="*/ 348 w 506"/>
                  <a:gd name="T71" fmla="*/ 380 h 684"/>
                  <a:gd name="T72" fmla="*/ 348 w 506"/>
                  <a:gd name="T73" fmla="*/ 450 h 684"/>
                  <a:gd name="T74" fmla="*/ 346 w 506"/>
                  <a:gd name="T75" fmla="*/ 468 h 684"/>
                  <a:gd name="T76" fmla="*/ 378 w 506"/>
                  <a:gd name="T77" fmla="*/ 460 h 684"/>
                  <a:gd name="T78" fmla="*/ 304 w 506"/>
                  <a:gd name="T79" fmla="*/ 518 h 684"/>
                  <a:gd name="T80" fmla="*/ 266 w 506"/>
                  <a:gd name="T81" fmla="*/ 632 h 684"/>
                  <a:gd name="T82" fmla="*/ 254 w 506"/>
                  <a:gd name="T83" fmla="*/ 652 h 684"/>
                  <a:gd name="T84" fmla="*/ 284 w 506"/>
                  <a:gd name="T85" fmla="*/ 640 h 684"/>
                  <a:gd name="T86" fmla="*/ 302 w 506"/>
                  <a:gd name="T87" fmla="*/ 678 h 684"/>
                  <a:gd name="T88" fmla="*/ 324 w 506"/>
                  <a:gd name="T89" fmla="*/ 676 h 684"/>
                  <a:gd name="T90" fmla="*/ 332 w 506"/>
                  <a:gd name="T91" fmla="*/ 630 h 684"/>
                  <a:gd name="T92" fmla="*/ 376 w 506"/>
                  <a:gd name="T93" fmla="*/ 634 h 684"/>
                  <a:gd name="T94" fmla="*/ 394 w 506"/>
                  <a:gd name="T95" fmla="*/ 612 h 684"/>
                  <a:gd name="T96" fmla="*/ 384 w 506"/>
                  <a:gd name="T97" fmla="*/ 648 h 684"/>
                  <a:gd name="T98" fmla="*/ 430 w 506"/>
                  <a:gd name="T99" fmla="*/ 612 h 684"/>
                  <a:gd name="T100" fmla="*/ 430 w 506"/>
                  <a:gd name="T101" fmla="*/ 532 h 684"/>
                  <a:gd name="T102" fmla="*/ 440 w 506"/>
                  <a:gd name="T103" fmla="*/ 538 h 684"/>
                  <a:gd name="T104" fmla="*/ 448 w 506"/>
                  <a:gd name="T105" fmla="*/ 502 h 684"/>
                  <a:gd name="T106" fmla="*/ 454 w 506"/>
                  <a:gd name="T107" fmla="*/ 552 h 684"/>
                  <a:gd name="T108" fmla="*/ 472 w 506"/>
                  <a:gd name="T109" fmla="*/ 520 h 684"/>
                  <a:gd name="T110" fmla="*/ 460 w 506"/>
                  <a:gd name="T111" fmla="*/ 436 h 684"/>
                  <a:gd name="T112" fmla="*/ 488 w 506"/>
                  <a:gd name="T113" fmla="*/ 386 h 684"/>
                  <a:gd name="T114" fmla="*/ 486 w 506"/>
                  <a:gd name="T115" fmla="*/ 296 h 684"/>
                  <a:gd name="T116" fmla="*/ 498 w 506"/>
                  <a:gd name="T117" fmla="*/ 300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6" h="684">
                    <a:moveTo>
                      <a:pt x="498" y="300"/>
                    </a:moveTo>
                    <a:lnTo>
                      <a:pt x="498" y="300"/>
                    </a:lnTo>
                    <a:lnTo>
                      <a:pt x="496" y="294"/>
                    </a:lnTo>
                    <a:lnTo>
                      <a:pt x="494" y="286"/>
                    </a:lnTo>
                    <a:lnTo>
                      <a:pt x="490" y="266"/>
                    </a:lnTo>
                    <a:lnTo>
                      <a:pt x="488" y="250"/>
                    </a:lnTo>
                    <a:lnTo>
                      <a:pt x="490" y="246"/>
                    </a:lnTo>
                    <a:lnTo>
                      <a:pt x="490" y="246"/>
                    </a:lnTo>
                    <a:lnTo>
                      <a:pt x="490" y="246"/>
                    </a:lnTo>
                    <a:lnTo>
                      <a:pt x="494" y="252"/>
                    </a:lnTo>
                    <a:lnTo>
                      <a:pt x="500" y="254"/>
                    </a:lnTo>
                    <a:lnTo>
                      <a:pt x="506" y="254"/>
                    </a:lnTo>
                    <a:lnTo>
                      <a:pt x="506" y="254"/>
                    </a:lnTo>
                    <a:lnTo>
                      <a:pt x="504" y="246"/>
                    </a:lnTo>
                    <a:lnTo>
                      <a:pt x="498" y="226"/>
                    </a:lnTo>
                    <a:lnTo>
                      <a:pt x="494" y="210"/>
                    </a:lnTo>
                    <a:lnTo>
                      <a:pt x="492" y="194"/>
                    </a:lnTo>
                    <a:lnTo>
                      <a:pt x="492" y="176"/>
                    </a:lnTo>
                    <a:lnTo>
                      <a:pt x="496" y="158"/>
                    </a:lnTo>
                    <a:lnTo>
                      <a:pt x="496" y="158"/>
                    </a:lnTo>
                    <a:lnTo>
                      <a:pt x="498" y="140"/>
                    </a:lnTo>
                    <a:lnTo>
                      <a:pt x="496" y="122"/>
                    </a:lnTo>
                    <a:lnTo>
                      <a:pt x="492" y="104"/>
                    </a:lnTo>
                    <a:lnTo>
                      <a:pt x="486" y="88"/>
                    </a:lnTo>
                    <a:lnTo>
                      <a:pt x="476" y="74"/>
                    </a:lnTo>
                    <a:lnTo>
                      <a:pt x="464" y="62"/>
                    </a:lnTo>
                    <a:lnTo>
                      <a:pt x="452" y="54"/>
                    </a:lnTo>
                    <a:lnTo>
                      <a:pt x="436" y="50"/>
                    </a:lnTo>
                    <a:lnTo>
                      <a:pt x="436" y="50"/>
                    </a:lnTo>
                    <a:lnTo>
                      <a:pt x="436" y="42"/>
                    </a:lnTo>
                    <a:lnTo>
                      <a:pt x="434" y="32"/>
                    </a:lnTo>
                    <a:lnTo>
                      <a:pt x="430" y="24"/>
                    </a:lnTo>
                    <a:lnTo>
                      <a:pt x="426" y="18"/>
                    </a:lnTo>
                    <a:lnTo>
                      <a:pt x="418" y="12"/>
                    </a:lnTo>
                    <a:lnTo>
                      <a:pt x="408" y="8"/>
                    </a:lnTo>
                    <a:lnTo>
                      <a:pt x="396" y="4"/>
                    </a:lnTo>
                    <a:lnTo>
                      <a:pt x="384" y="2"/>
                    </a:lnTo>
                    <a:lnTo>
                      <a:pt x="384" y="2"/>
                    </a:lnTo>
                    <a:lnTo>
                      <a:pt x="366" y="0"/>
                    </a:lnTo>
                    <a:lnTo>
                      <a:pt x="346" y="0"/>
                    </a:lnTo>
                    <a:lnTo>
                      <a:pt x="324" y="2"/>
                    </a:lnTo>
                    <a:lnTo>
                      <a:pt x="312" y="4"/>
                    </a:lnTo>
                    <a:lnTo>
                      <a:pt x="300" y="8"/>
                    </a:lnTo>
                    <a:lnTo>
                      <a:pt x="288" y="16"/>
                    </a:lnTo>
                    <a:lnTo>
                      <a:pt x="276" y="24"/>
                    </a:lnTo>
                    <a:lnTo>
                      <a:pt x="262" y="36"/>
                    </a:lnTo>
                    <a:lnTo>
                      <a:pt x="250" y="50"/>
                    </a:lnTo>
                    <a:lnTo>
                      <a:pt x="238" y="66"/>
                    </a:lnTo>
                    <a:lnTo>
                      <a:pt x="224" y="86"/>
                    </a:lnTo>
                    <a:lnTo>
                      <a:pt x="212" y="112"/>
                    </a:lnTo>
                    <a:lnTo>
                      <a:pt x="198" y="138"/>
                    </a:lnTo>
                    <a:lnTo>
                      <a:pt x="198" y="138"/>
                    </a:lnTo>
                    <a:lnTo>
                      <a:pt x="176" y="190"/>
                    </a:lnTo>
                    <a:lnTo>
                      <a:pt x="158" y="226"/>
                    </a:lnTo>
                    <a:lnTo>
                      <a:pt x="144" y="250"/>
                    </a:lnTo>
                    <a:lnTo>
                      <a:pt x="134" y="262"/>
                    </a:lnTo>
                    <a:lnTo>
                      <a:pt x="126" y="270"/>
                    </a:lnTo>
                    <a:lnTo>
                      <a:pt x="120" y="274"/>
                    </a:lnTo>
                    <a:lnTo>
                      <a:pt x="116" y="278"/>
                    </a:lnTo>
                    <a:lnTo>
                      <a:pt x="114" y="286"/>
                    </a:lnTo>
                    <a:lnTo>
                      <a:pt x="114" y="286"/>
                    </a:lnTo>
                    <a:lnTo>
                      <a:pt x="108" y="310"/>
                    </a:lnTo>
                    <a:lnTo>
                      <a:pt x="100" y="336"/>
                    </a:lnTo>
                    <a:lnTo>
                      <a:pt x="96" y="348"/>
                    </a:lnTo>
                    <a:lnTo>
                      <a:pt x="88" y="360"/>
                    </a:lnTo>
                    <a:lnTo>
                      <a:pt x="78" y="370"/>
                    </a:lnTo>
                    <a:lnTo>
                      <a:pt x="64" y="376"/>
                    </a:lnTo>
                    <a:lnTo>
                      <a:pt x="64" y="376"/>
                    </a:lnTo>
                    <a:lnTo>
                      <a:pt x="24" y="392"/>
                    </a:lnTo>
                    <a:lnTo>
                      <a:pt x="14" y="394"/>
                    </a:lnTo>
                    <a:lnTo>
                      <a:pt x="14" y="394"/>
                    </a:lnTo>
                    <a:lnTo>
                      <a:pt x="16" y="396"/>
                    </a:lnTo>
                    <a:lnTo>
                      <a:pt x="22" y="400"/>
                    </a:lnTo>
                    <a:lnTo>
                      <a:pt x="30" y="402"/>
                    </a:lnTo>
                    <a:lnTo>
                      <a:pt x="36" y="402"/>
                    </a:lnTo>
                    <a:lnTo>
                      <a:pt x="44" y="402"/>
                    </a:lnTo>
                    <a:lnTo>
                      <a:pt x="44" y="402"/>
                    </a:lnTo>
                    <a:lnTo>
                      <a:pt x="48" y="400"/>
                    </a:lnTo>
                    <a:lnTo>
                      <a:pt x="50" y="402"/>
                    </a:lnTo>
                    <a:lnTo>
                      <a:pt x="44" y="408"/>
                    </a:lnTo>
                    <a:lnTo>
                      <a:pt x="14" y="430"/>
                    </a:lnTo>
                    <a:lnTo>
                      <a:pt x="14" y="430"/>
                    </a:lnTo>
                    <a:lnTo>
                      <a:pt x="8" y="434"/>
                    </a:lnTo>
                    <a:lnTo>
                      <a:pt x="4" y="440"/>
                    </a:lnTo>
                    <a:lnTo>
                      <a:pt x="0" y="446"/>
                    </a:lnTo>
                    <a:lnTo>
                      <a:pt x="0" y="452"/>
                    </a:lnTo>
                    <a:lnTo>
                      <a:pt x="0" y="460"/>
                    </a:lnTo>
                    <a:lnTo>
                      <a:pt x="2" y="464"/>
                    </a:lnTo>
                    <a:lnTo>
                      <a:pt x="2" y="464"/>
                    </a:lnTo>
                    <a:lnTo>
                      <a:pt x="2" y="462"/>
                    </a:lnTo>
                    <a:lnTo>
                      <a:pt x="4" y="456"/>
                    </a:lnTo>
                    <a:lnTo>
                      <a:pt x="10" y="452"/>
                    </a:lnTo>
                    <a:lnTo>
                      <a:pt x="16" y="450"/>
                    </a:lnTo>
                    <a:lnTo>
                      <a:pt x="22" y="448"/>
                    </a:lnTo>
                    <a:lnTo>
                      <a:pt x="22" y="448"/>
                    </a:lnTo>
                    <a:lnTo>
                      <a:pt x="26" y="450"/>
                    </a:lnTo>
                    <a:lnTo>
                      <a:pt x="30" y="452"/>
                    </a:lnTo>
                    <a:lnTo>
                      <a:pt x="38" y="458"/>
                    </a:lnTo>
                    <a:lnTo>
                      <a:pt x="42" y="466"/>
                    </a:lnTo>
                    <a:lnTo>
                      <a:pt x="44" y="474"/>
                    </a:lnTo>
                    <a:lnTo>
                      <a:pt x="44" y="474"/>
                    </a:lnTo>
                    <a:lnTo>
                      <a:pt x="44" y="478"/>
                    </a:lnTo>
                    <a:lnTo>
                      <a:pt x="44" y="478"/>
                    </a:lnTo>
                    <a:lnTo>
                      <a:pt x="54" y="474"/>
                    </a:lnTo>
                    <a:lnTo>
                      <a:pt x="66" y="474"/>
                    </a:lnTo>
                    <a:lnTo>
                      <a:pt x="80" y="476"/>
                    </a:lnTo>
                    <a:lnTo>
                      <a:pt x="80" y="476"/>
                    </a:lnTo>
                    <a:lnTo>
                      <a:pt x="78" y="484"/>
                    </a:lnTo>
                    <a:lnTo>
                      <a:pt x="76" y="494"/>
                    </a:lnTo>
                    <a:lnTo>
                      <a:pt x="78" y="504"/>
                    </a:lnTo>
                    <a:lnTo>
                      <a:pt x="80" y="512"/>
                    </a:lnTo>
                    <a:lnTo>
                      <a:pt x="86" y="528"/>
                    </a:lnTo>
                    <a:lnTo>
                      <a:pt x="94" y="540"/>
                    </a:lnTo>
                    <a:lnTo>
                      <a:pt x="104" y="552"/>
                    </a:lnTo>
                    <a:lnTo>
                      <a:pt x="112" y="560"/>
                    </a:lnTo>
                    <a:lnTo>
                      <a:pt x="120" y="566"/>
                    </a:lnTo>
                    <a:lnTo>
                      <a:pt x="120" y="566"/>
                    </a:lnTo>
                    <a:lnTo>
                      <a:pt x="122" y="552"/>
                    </a:lnTo>
                    <a:lnTo>
                      <a:pt x="124" y="540"/>
                    </a:lnTo>
                    <a:lnTo>
                      <a:pt x="126" y="528"/>
                    </a:lnTo>
                    <a:lnTo>
                      <a:pt x="130" y="518"/>
                    </a:lnTo>
                    <a:lnTo>
                      <a:pt x="138" y="504"/>
                    </a:lnTo>
                    <a:lnTo>
                      <a:pt x="142" y="498"/>
                    </a:lnTo>
                    <a:lnTo>
                      <a:pt x="142" y="498"/>
                    </a:lnTo>
                    <a:lnTo>
                      <a:pt x="142" y="510"/>
                    </a:lnTo>
                    <a:lnTo>
                      <a:pt x="144" y="520"/>
                    </a:lnTo>
                    <a:lnTo>
                      <a:pt x="150" y="540"/>
                    </a:lnTo>
                    <a:lnTo>
                      <a:pt x="160" y="558"/>
                    </a:lnTo>
                    <a:lnTo>
                      <a:pt x="172" y="576"/>
                    </a:lnTo>
                    <a:lnTo>
                      <a:pt x="184" y="590"/>
                    </a:lnTo>
                    <a:lnTo>
                      <a:pt x="194" y="600"/>
                    </a:lnTo>
                    <a:lnTo>
                      <a:pt x="204" y="610"/>
                    </a:lnTo>
                    <a:lnTo>
                      <a:pt x="204" y="610"/>
                    </a:lnTo>
                    <a:lnTo>
                      <a:pt x="196" y="596"/>
                    </a:lnTo>
                    <a:lnTo>
                      <a:pt x="188" y="578"/>
                    </a:lnTo>
                    <a:lnTo>
                      <a:pt x="182" y="556"/>
                    </a:lnTo>
                    <a:lnTo>
                      <a:pt x="176" y="530"/>
                    </a:lnTo>
                    <a:lnTo>
                      <a:pt x="172" y="498"/>
                    </a:lnTo>
                    <a:lnTo>
                      <a:pt x="172" y="480"/>
                    </a:lnTo>
                    <a:lnTo>
                      <a:pt x="172" y="464"/>
                    </a:lnTo>
                    <a:lnTo>
                      <a:pt x="176" y="444"/>
                    </a:lnTo>
                    <a:lnTo>
                      <a:pt x="180" y="426"/>
                    </a:lnTo>
                    <a:lnTo>
                      <a:pt x="180" y="426"/>
                    </a:lnTo>
                    <a:lnTo>
                      <a:pt x="196" y="408"/>
                    </a:lnTo>
                    <a:lnTo>
                      <a:pt x="204" y="398"/>
                    </a:lnTo>
                    <a:lnTo>
                      <a:pt x="208" y="388"/>
                    </a:lnTo>
                    <a:lnTo>
                      <a:pt x="208" y="388"/>
                    </a:lnTo>
                    <a:lnTo>
                      <a:pt x="216" y="362"/>
                    </a:lnTo>
                    <a:lnTo>
                      <a:pt x="226" y="326"/>
                    </a:lnTo>
                    <a:lnTo>
                      <a:pt x="234" y="290"/>
                    </a:lnTo>
                    <a:lnTo>
                      <a:pt x="236" y="272"/>
                    </a:lnTo>
                    <a:lnTo>
                      <a:pt x="236" y="258"/>
                    </a:lnTo>
                    <a:lnTo>
                      <a:pt x="236" y="258"/>
                    </a:lnTo>
                    <a:lnTo>
                      <a:pt x="236" y="242"/>
                    </a:lnTo>
                    <a:lnTo>
                      <a:pt x="236" y="222"/>
                    </a:lnTo>
                    <a:lnTo>
                      <a:pt x="238" y="200"/>
                    </a:lnTo>
                    <a:lnTo>
                      <a:pt x="242" y="176"/>
                    </a:lnTo>
                    <a:lnTo>
                      <a:pt x="248" y="152"/>
                    </a:lnTo>
                    <a:lnTo>
                      <a:pt x="258" y="130"/>
                    </a:lnTo>
                    <a:lnTo>
                      <a:pt x="264" y="118"/>
                    </a:lnTo>
                    <a:lnTo>
                      <a:pt x="270" y="110"/>
                    </a:lnTo>
                    <a:lnTo>
                      <a:pt x="278" y="102"/>
                    </a:lnTo>
                    <a:lnTo>
                      <a:pt x="286" y="94"/>
                    </a:lnTo>
                    <a:lnTo>
                      <a:pt x="286" y="94"/>
                    </a:lnTo>
                    <a:lnTo>
                      <a:pt x="292" y="92"/>
                    </a:lnTo>
                    <a:lnTo>
                      <a:pt x="292" y="92"/>
                    </a:lnTo>
                    <a:lnTo>
                      <a:pt x="288" y="98"/>
                    </a:lnTo>
                    <a:lnTo>
                      <a:pt x="288" y="98"/>
                    </a:lnTo>
                    <a:lnTo>
                      <a:pt x="284" y="120"/>
                    </a:lnTo>
                    <a:lnTo>
                      <a:pt x="284" y="134"/>
                    </a:lnTo>
                    <a:lnTo>
                      <a:pt x="284" y="142"/>
                    </a:lnTo>
                    <a:lnTo>
                      <a:pt x="284" y="146"/>
                    </a:lnTo>
                    <a:lnTo>
                      <a:pt x="284" y="146"/>
                    </a:lnTo>
                    <a:lnTo>
                      <a:pt x="288" y="138"/>
                    </a:lnTo>
                    <a:lnTo>
                      <a:pt x="302" y="120"/>
                    </a:lnTo>
                    <a:lnTo>
                      <a:pt x="310" y="108"/>
                    </a:lnTo>
                    <a:lnTo>
                      <a:pt x="322" y="98"/>
                    </a:lnTo>
                    <a:lnTo>
                      <a:pt x="336" y="90"/>
                    </a:lnTo>
                    <a:lnTo>
                      <a:pt x="354" y="82"/>
                    </a:lnTo>
                    <a:lnTo>
                      <a:pt x="354" y="82"/>
                    </a:lnTo>
                    <a:lnTo>
                      <a:pt x="380" y="76"/>
                    </a:lnTo>
                    <a:lnTo>
                      <a:pt x="380" y="76"/>
                    </a:lnTo>
                    <a:lnTo>
                      <a:pt x="392" y="82"/>
                    </a:lnTo>
                    <a:lnTo>
                      <a:pt x="400" y="92"/>
                    </a:lnTo>
                    <a:lnTo>
                      <a:pt x="408" y="100"/>
                    </a:lnTo>
                    <a:lnTo>
                      <a:pt x="412" y="110"/>
                    </a:lnTo>
                    <a:lnTo>
                      <a:pt x="418" y="126"/>
                    </a:lnTo>
                    <a:lnTo>
                      <a:pt x="418" y="134"/>
                    </a:lnTo>
                    <a:lnTo>
                      <a:pt x="418" y="134"/>
                    </a:lnTo>
                    <a:lnTo>
                      <a:pt x="420" y="116"/>
                    </a:lnTo>
                    <a:lnTo>
                      <a:pt x="422" y="98"/>
                    </a:lnTo>
                    <a:lnTo>
                      <a:pt x="420" y="78"/>
                    </a:lnTo>
                    <a:lnTo>
                      <a:pt x="420" y="78"/>
                    </a:lnTo>
                    <a:lnTo>
                      <a:pt x="428" y="92"/>
                    </a:lnTo>
                    <a:lnTo>
                      <a:pt x="440" y="120"/>
                    </a:lnTo>
                    <a:lnTo>
                      <a:pt x="440" y="120"/>
                    </a:lnTo>
                    <a:lnTo>
                      <a:pt x="444" y="136"/>
                    </a:lnTo>
                    <a:lnTo>
                      <a:pt x="446" y="154"/>
                    </a:lnTo>
                    <a:lnTo>
                      <a:pt x="448" y="170"/>
                    </a:lnTo>
                    <a:lnTo>
                      <a:pt x="446" y="188"/>
                    </a:lnTo>
                    <a:lnTo>
                      <a:pt x="442" y="206"/>
                    </a:lnTo>
                    <a:lnTo>
                      <a:pt x="438" y="224"/>
                    </a:lnTo>
                    <a:lnTo>
                      <a:pt x="430" y="244"/>
                    </a:lnTo>
                    <a:lnTo>
                      <a:pt x="422" y="264"/>
                    </a:lnTo>
                    <a:lnTo>
                      <a:pt x="422" y="264"/>
                    </a:lnTo>
                    <a:lnTo>
                      <a:pt x="412" y="284"/>
                    </a:lnTo>
                    <a:lnTo>
                      <a:pt x="402" y="300"/>
                    </a:lnTo>
                    <a:lnTo>
                      <a:pt x="392" y="312"/>
                    </a:lnTo>
                    <a:lnTo>
                      <a:pt x="384" y="322"/>
                    </a:lnTo>
                    <a:lnTo>
                      <a:pt x="370" y="332"/>
                    </a:lnTo>
                    <a:lnTo>
                      <a:pt x="364" y="336"/>
                    </a:lnTo>
                    <a:lnTo>
                      <a:pt x="364" y="336"/>
                    </a:lnTo>
                    <a:lnTo>
                      <a:pt x="360" y="340"/>
                    </a:lnTo>
                    <a:lnTo>
                      <a:pt x="354" y="356"/>
                    </a:lnTo>
                    <a:lnTo>
                      <a:pt x="350" y="368"/>
                    </a:lnTo>
                    <a:lnTo>
                      <a:pt x="348" y="380"/>
                    </a:lnTo>
                    <a:lnTo>
                      <a:pt x="348" y="396"/>
                    </a:lnTo>
                    <a:lnTo>
                      <a:pt x="350" y="414"/>
                    </a:lnTo>
                    <a:lnTo>
                      <a:pt x="350" y="414"/>
                    </a:lnTo>
                    <a:lnTo>
                      <a:pt x="350" y="430"/>
                    </a:lnTo>
                    <a:lnTo>
                      <a:pt x="350" y="442"/>
                    </a:lnTo>
                    <a:lnTo>
                      <a:pt x="348" y="450"/>
                    </a:lnTo>
                    <a:lnTo>
                      <a:pt x="344" y="456"/>
                    </a:lnTo>
                    <a:lnTo>
                      <a:pt x="338" y="462"/>
                    </a:lnTo>
                    <a:lnTo>
                      <a:pt x="334" y="464"/>
                    </a:lnTo>
                    <a:lnTo>
                      <a:pt x="334" y="468"/>
                    </a:lnTo>
                    <a:lnTo>
                      <a:pt x="334" y="468"/>
                    </a:lnTo>
                    <a:lnTo>
                      <a:pt x="346" y="468"/>
                    </a:lnTo>
                    <a:lnTo>
                      <a:pt x="358" y="464"/>
                    </a:lnTo>
                    <a:lnTo>
                      <a:pt x="374" y="458"/>
                    </a:lnTo>
                    <a:lnTo>
                      <a:pt x="390" y="450"/>
                    </a:lnTo>
                    <a:lnTo>
                      <a:pt x="390" y="450"/>
                    </a:lnTo>
                    <a:lnTo>
                      <a:pt x="384" y="456"/>
                    </a:lnTo>
                    <a:lnTo>
                      <a:pt x="378" y="460"/>
                    </a:lnTo>
                    <a:lnTo>
                      <a:pt x="358" y="472"/>
                    </a:lnTo>
                    <a:lnTo>
                      <a:pt x="336" y="484"/>
                    </a:lnTo>
                    <a:lnTo>
                      <a:pt x="326" y="492"/>
                    </a:lnTo>
                    <a:lnTo>
                      <a:pt x="318" y="500"/>
                    </a:lnTo>
                    <a:lnTo>
                      <a:pt x="318" y="500"/>
                    </a:lnTo>
                    <a:lnTo>
                      <a:pt x="304" y="518"/>
                    </a:lnTo>
                    <a:lnTo>
                      <a:pt x="296" y="534"/>
                    </a:lnTo>
                    <a:lnTo>
                      <a:pt x="290" y="558"/>
                    </a:lnTo>
                    <a:lnTo>
                      <a:pt x="280" y="596"/>
                    </a:lnTo>
                    <a:lnTo>
                      <a:pt x="280" y="596"/>
                    </a:lnTo>
                    <a:lnTo>
                      <a:pt x="272" y="616"/>
                    </a:lnTo>
                    <a:lnTo>
                      <a:pt x="266" y="632"/>
                    </a:lnTo>
                    <a:lnTo>
                      <a:pt x="258" y="642"/>
                    </a:lnTo>
                    <a:lnTo>
                      <a:pt x="252" y="650"/>
                    </a:lnTo>
                    <a:lnTo>
                      <a:pt x="244" y="656"/>
                    </a:lnTo>
                    <a:lnTo>
                      <a:pt x="248" y="656"/>
                    </a:lnTo>
                    <a:lnTo>
                      <a:pt x="248" y="656"/>
                    </a:lnTo>
                    <a:lnTo>
                      <a:pt x="254" y="652"/>
                    </a:lnTo>
                    <a:lnTo>
                      <a:pt x="262" y="646"/>
                    </a:lnTo>
                    <a:lnTo>
                      <a:pt x="276" y="634"/>
                    </a:lnTo>
                    <a:lnTo>
                      <a:pt x="280" y="630"/>
                    </a:lnTo>
                    <a:lnTo>
                      <a:pt x="284" y="628"/>
                    </a:lnTo>
                    <a:lnTo>
                      <a:pt x="286" y="632"/>
                    </a:lnTo>
                    <a:lnTo>
                      <a:pt x="284" y="640"/>
                    </a:lnTo>
                    <a:lnTo>
                      <a:pt x="284" y="640"/>
                    </a:lnTo>
                    <a:lnTo>
                      <a:pt x="284" y="648"/>
                    </a:lnTo>
                    <a:lnTo>
                      <a:pt x="284" y="652"/>
                    </a:lnTo>
                    <a:lnTo>
                      <a:pt x="288" y="664"/>
                    </a:lnTo>
                    <a:lnTo>
                      <a:pt x="294" y="672"/>
                    </a:lnTo>
                    <a:lnTo>
                      <a:pt x="302" y="678"/>
                    </a:lnTo>
                    <a:lnTo>
                      <a:pt x="310" y="682"/>
                    </a:lnTo>
                    <a:lnTo>
                      <a:pt x="318" y="684"/>
                    </a:lnTo>
                    <a:lnTo>
                      <a:pt x="322" y="682"/>
                    </a:lnTo>
                    <a:lnTo>
                      <a:pt x="324" y="680"/>
                    </a:lnTo>
                    <a:lnTo>
                      <a:pt x="324" y="676"/>
                    </a:lnTo>
                    <a:lnTo>
                      <a:pt x="324" y="676"/>
                    </a:lnTo>
                    <a:lnTo>
                      <a:pt x="326" y="658"/>
                    </a:lnTo>
                    <a:lnTo>
                      <a:pt x="328" y="640"/>
                    </a:lnTo>
                    <a:lnTo>
                      <a:pt x="330" y="628"/>
                    </a:lnTo>
                    <a:lnTo>
                      <a:pt x="332" y="628"/>
                    </a:lnTo>
                    <a:lnTo>
                      <a:pt x="332" y="630"/>
                    </a:lnTo>
                    <a:lnTo>
                      <a:pt x="332" y="630"/>
                    </a:lnTo>
                    <a:lnTo>
                      <a:pt x="334" y="636"/>
                    </a:lnTo>
                    <a:lnTo>
                      <a:pt x="338" y="642"/>
                    </a:lnTo>
                    <a:lnTo>
                      <a:pt x="348" y="654"/>
                    </a:lnTo>
                    <a:lnTo>
                      <a:pt x="366" y="664"/>
                    </a:lnTo>
                    <a:lnTo>
                      <a:pt x="366" y="664"/>
                    </a:lnTo>
                    <a:lnTo>
                      <a:pt x="376" y="634"/>
                    </a:lnTo>
                    <a:lnTo>
                      <a:pt x="386" y="616"/>
                    </a:lnTo>
                    <a:lnTo>
                      <a:pt x="390" y="610"/>
                    </a:lnTo>
                    <a:lnTo>
                      <a:pt x="390" y="608"/>
                    </a:lnTo>
                    <a:lnTo>
                      <a:pt x="392" y="608"/>
                    </a:lnTo>
                    <a:lnTo>
                      <a:pt x="392" y="608"/>
                    </a:lnTo>
                    <a:lnTo>
                      <a:pt x="394" y="612"/>
                    </a:lnTo>
                    <a:lnTo>
                      <a:pt x="392" y="618"/>
                    </a:lnTo>
                    <a:lnTo>
                      <a:pt x="388" y="630"/>
                    </a:lnTo>
                    <a:lnTo>
                      <a:pt x="376" y="650"/>
                    </a:lnTo>
                    <a:lnTo>
                      <a:pt x="376" y="650"/>
                    </a:lnTo>
                    <a:lnTo>
                      <a:pt x="378" y="650"/>
                    </a:lnTo>
                    <a:lnTo>
                      <a:pt x="384" y="648"/>
                    </a:lnTo>
                    <a:lnTo>
                      <a:pt x="396" y="644"/>
                    </a:lnTo>
                    <a:lnTo>
                      <a:pt x="414" y="632"/>
                    </a:lnTo>
                    <a:lnTo>
                      <a:pt x="414" y="632"/>
                    </a:lnTo>
                    <a:lnTo>
                      <a:pt x="420" y="628"/>
                    </a:lnTo>
                    <a:lnTo>
                      <a:pt x="424" y="622"/>
                    </a:lnTo>
                    <a:lnTo>
                      <a:pt x="430" y="612"/>
                    </a:lnTo>
                    <a:lnTo>
                      <a:pt x="432" y="598"/>
                    </a:lnTo>
                    <a:lnTo>
                      <a:pt x="432" y="586"/>
                    </a:lnTo>
                    <a:lnTo>
                      <a:pt x="430" y="556"/>
                    </a:lnTo>
                    <a:lnTo>
                      <a:pt x="430" y="544"/>
                    </a:lnTo>
                    <a:lnTo>
                      <a:pt x="430" y="532"/>
                    </a:lnTo>
                    <a:lnTo>
                      <a:pt x="430" y="532"/>
                    </a:lnTo>
                    <a:lnTo>
                      <a:pt x="432" y="524"/>
                    </a:lnTo>
                    <a:lnTo>
                      <a:pt x="434" y="524"/>
                    </a:lnTo>
                    <a:lnTo>
                      <a:pt x="436" y="526"/>
                    </a:lnTo>
                    <a:lnTo>
                      <a:pt x="438" y="530"/>
                    </a:lnTo>
                    <a:lnTo>
                      <a:pt x="440" y="538"/>
                    </a:lnTo>
                    <a:lnTo>
                      <a:pt x="440" y="538"/>
                    </a:lnTo>
                    <a:lnTo>
                      <a:pt x="440" y="534"/>
                    </a:lnTo>
                    <a:lnTo>
                      <a:pt x="440" y="534"/>
                    </a:lnTo>
                    <a:lnTo>
                      <a:pt x="442" y="518"/>
                    </a:lnTo>
                    <a:lnTo>
                      <a:pt x="444" y="508"/>
                    </a:lnTo>
                    <a:lnTo>
                      <a:pt x="446" y="504"/>
                    </a:lnTo>
                    <a:lnTo>
                      <a:pt x="448" y="502"/>
                    </a:lnTo>
                    <a:lnTo>
                      <a:pt x="452" y="502"/>
                    </a:lnTo>
                    <a:lnTo>
                      <a:pt x="454" y="506"/>
                    </a:lnTo>
                    <a:lnTo>
                      <a:pt x="454" y="506"/>
                    </a:lnTo>
                    <a:lnTo>
                      <a:pt x="456" y="512"/>
                    </a:lnTo>
                    <a:lnTo>
                      <a:pt x="456" y="524"/>
                    </a:lnTo>
                    <a:lnTo>
                      <a:pt x="454" y="552"/>
                    </a:lnTo>
                    <a:lnTo>
                      <a:pt x="448" y="592"/>
                    </a:lnTo>
                    <a:lnTo>
                      <a:pt x="448" y="592"/>
                    </a:lnTo>
                    <a:lnTo>
                      <a:pt x="460" y="568"/>
                    </a:lnTo>
                    <a:lnTo>
                      <a:pt x="468" y="544"/>
                    </a:lnTo>
                    <a:lnTo>
                      <a:pt x="470" y="532"/>
                    </a:lnTo>
                    <a:lnTo>
                      <a:pt x="472" y="520"/>
                    </a:lnTo>
                    <a:lnTo>
                      <a:pt x="472" y="520"/>
                    </a:lnTo>
                    <a:lnTo>
                      <a:pt x="470" y="494"/>
                    </a:lnTo>
                    <a:lnTo>
                      <a:pt x="464" y="466"/>
                    </a:lnTo>
                    <a:lnTo>
                      <a:pt x="458" y="438"/>
                    </a:lnTo>
                    <a:lnTo>
                      <a:pt x="458" y="438"/>
                    </a:lnTo>
                    <a:lnTo>
                      <a:pt x="460" y="436"/>
                    </a:lnTo>
                    <a:lnTo>
                      <a:pt x="468" y="430"/>
                    </a:lnTo>
                    <a:lnTo>
                      <a:pt x="474" y="422"/>
                    </a:lnTo>
                    <a:lnTo>
                      <a:pt x="478" y="414"/>
                    </a:lnTo>
                    <a:lnTo>
                      <a:pt x="482" y="402"/>
                    </a:lnTo>
                    <a:lnTo>
                      <a:pt x="488" y="386"/>
                    </a:lnTo>
                    <a:lnTo>
                      <a:pt x="488" y="386"/>
                    </a:lnTo>
                    <a:lnTo>
                      <a:pt x="490" y="368"/>
                    </a:lnTo>
                    <a:lnTo>
                      <a:pt x="492" y="352"/>
                    </a:lnTo>
                    <a:lnTo>
                      <a:pt x="490" y="322"/>
                    </a:lnTo>
                    <a:lnTo>
                      <a:pt x="486" y="300"/>
                    </a:lnTo>
                    <a:lnTo>
                      <a:pt x="486" y="296"/>
                    </a:lnTo>
                    <a:lnTo>
                      <a:pt x="486" y="296"/>
                    </a:lnTo>
                    <a:lnTo>
                      <a:pt x="490" y="300"/>
                    </a:lnTo>
                    <a:lnTo>
                      <a:pt x="496" y="304"/>
                    </a:lnTo>
                    <a:lnTo>
                      <a:pt x="500" y="302"/>
                    </a:lnTo>
                    <a:lnTo>
                      <a:pt x="500" y="302"/>
                    </a:lnTo>
                    <a:lnTo>
                      <a:pt x="498" y="300"/>
                    </a:lnTo>
                    <a:lnTo>
                      <a:pt x="498" y="30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 name="Freeform 22"/>
              <p:cNvSpPr>
                <a:spLocks/>
              </p:cNvSpPr>
              <p:nvPr/>
            </p:nvSpPr>
            <p:spPr bwMode="auto">
              <a:xfrm>
                <a:off x="1870" y="2932"/>
                <a:ext cx="96" cy="50"/>
              </a:xfrm>
              <a:custGeom>
                <a:avLst/>
                <a:gdLst>
                  <a:gd name="T0" fmla="*/ 86 w 96"/>
                  <a:gd name="T1" fmla="*/ 42 h 50"/>
                  <a:gd name="T2" fmla="*/ 86 w 96"/>
                  <a:gd name="T3" fmla="*/ 42 h 50"/>
                  <a:gd name="T4" fmla="*/ 70 w 96"/>
                  <a:gd name="T5" fmla="*/ 38 h 50"/>
                  <a:gd name="T6" fmla="*/ 60 w 96"/>
                  <a:gd name="T7" fmla="*/ 34 h 50"/>
                  <a:gd name="T8" fmla="*/ 34 w 96"/>
                  <a:gd name="T9" fmla="*/ 18 h 50"/>
                  <a:gd name="T10" fmla="*/ 34 w 96"/>
                  <a:gd name="T11" fmla="*/ 18 h 50"/>
                  <a:gd name="T12" fmla="*/ 6 w 96"/>
                  <a:gd name="T13" fmla="*/ 4 h 50"/>
                  <a:gd name="T14" fmla="*/ 0 w 96"/>
                  <a:gd name="T15" fmla="*/ 0 h 50"/>
                  <a:gd name="T16" fmla="*/ 0 w 96"/>
                  <a:gd name="T17" fmla="*/ 0 h 50"/>
                  <a:gd name="T18" fmla="*/ 0 w 96"/>
                  <a:gd name="T19" fmla="*/ 4 h 50"/>
                  <a:gd name="T20" fmla="*/ 2 w 96"/>
                  <a:gd name="T21" fmla="*/ 10 h 50"/>
                  <a:gd name="T22" fmla="*/ 6 w 96"/>
                  <a:gd name="T23" fmla="*/ 16 h 50"/>
                  <a:gd name="T24" fmla="*/ 12 w 96"/>
                  <a:gd name="T25" fmla="*/ 22 h 50"/>
                  <a:gd name="T26" fmla="*/ 22 w 96"/>
                  <a:gd name="T27" fmla="*/ 28 h 50"/>
                  <a:gd name="T28" fmla="*/ 34 w 96"/>
                  <a:gd name="T29" fmla="*/ 34 h 50"/>
                  <a:gd name="T30" fmla="*/ 34 w 96"/>
                  <a:gd name="T31" fmla="*/ 34 h 50"/>
                  <a:gd name="T32" fmla="*/ 60 w 96"/>
                  <a:gd name="T33" fmla="*/ 44 h 50"/>
                  <a:gd name="T34" fmla="*/ 80 w 96"/>
                  <a:gd name="T35" fmla="*/ 50 h 50"/>
                  <a:gd name="T36" fmla="*/ 92 w 96"/>
                  <a:gd name="T37" fmla="*/ 50 h 50"/>
                  <a:gd name="T38" fmla="*/ 96 w 96"/>
                  <a:gd name="T39" fmla="*/ 50 h 50"/>
                  <a:gd name="T40" fmla="*/ 86 w 96"/>
                  <a:gd name="T41"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50">
                    <a:moveTo>
                      <a:pt x="86" y="42"/>
                    </a:moveTo>
                    <a:lnTo>
                      <a:pt x="86" y="42"/>
                    </a:lnTo>
                    <a:lnTo>
                      <a:pt x="70" y="38"/>
                    </a:lnTo>
                    <a:lnTo>
                      <a:pt x="60" y="34"/>
                    </a:lnTo>
                    <a:lnTo>
                      <a:pt x="34" y="18"/>
                    </a:lnTo>
                    <a:lnTo>
                      <a:pt x="34" y="18"/>
                    </a:lnTo>
                    <a:lnTo>
                      <a:pt x="6" y="4"/>
                    </a:lnTo>
                    <a:lnTo>
                      <a:pt x="0" y="0"/>
                    </a:lnTo>
                    <a:lnTo>
                      <a:pt x="0" y="0"/>
                    </a:lnTo>
                    <a:lnTo>
                      <a:pt x="0" y="4"/>
                    </a:lnTo>
                    <a:lnTo>
                      <a:pt x="2" y="10"/>
                    </a:lnTo>
                    <a:lnTo>
                      <a:pt x="6" y="16"/>
                    </a:lnTo>
                    <a:lnTo>
                      <a:pt x="12" y="22"/>
                    </a:lnTo>
                    <a:lnTo>
                      <a:pt x="22" y="28"/>
                    </a:lnTo>
                    <a:lnTo>
                      <a:pt x="34" y="34"/>
                    </a:lnTo>
                    <a:lnTo>
                      <a:pt x="34" y="34"/>
                    </a:lnTo>
                    <a:lnTo>
                      <a:pt x="60" y="44"/>
                    </a:lnTo>
                    <a:lnTo>
                      <a:pt x="80" y="50"/>
                    </a:lnTo>
                    <a:lnTo>
                      <a:pt x="92" y="50"/>
                    </a:lnTo>
                    <a:lnTo>
                      <a:pt x="96" y="50"/>
                    </a:lnTo>
                    <a:lnTo>
                      <a:pt x="86" y="42"/>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 name="Freeform 23"/>
              <p:cNvSpPr>
                <a:spLocks/>
              </p:cNvSpPr>
              <p:nvPr/>
            </p:nvSpPr>
            <p:spPr bwMode="auto">
              <a:xfrm>
                <a:off x="1478" y="2888"/>
                <a:ext cx="84" cy="64"/>
              </a:xfrm>
              <a:custGeom>
                <a:avLst/>
                <a:gdLst>
                  <a:gd name="T0" fmla="*/ 84 w 84"/>
                  <a:gd name="T1" fmla="*/ 4 h 64"/>
                  <a:gd name="T2" fmla="*/ 84 w 84"/>
                  <a:gd name="T3" fmla="*/ 4 h 64"/>
                  <a:gd name="T4" fmla="*/ 76 w 84"/>
                  <a:gd name="T5" fmla="*/ 22 h 64"/>
                  <a:gd name="T6" fmla="*/ 68 w 84"/>
                  <a:gd name="T7" fmla="*/ 36 h 64"/>
                  <a:gd name="T8" fmla="*/ 56 w 84"/>
                  <a:gd name="T9" fmla="*/ 46 h 64"/>
                  <a:gd name="T10" fmla="*/ 38 w 84"/>
                  <a:gd name="T11" fmla="*/ 54 h 64"/>
                  <a:gd name="T12" fmla="*/ 38 w 84"/>
                  <a:gd name="T13" fmla="*/ 54 h 64"/>
                  <a:gd name="T14" fmla="*/ 20 w 84"/>
                  <a:gd name="T15" fmla="*/ 60 h 64"/>
                  <a:gd name="T16" fmla="*/ 8 w 84"/>
                  <a:gd name="T17" fmla="*/ 64 h 64"/>
                  <a:gd name="T18" fmla="*/ 0 w 84"/>
                  <a:gd name="T19" fmla="*/ 64 h 64"/>
                  <a:gd name="T20" fmla="*/ 0 w 84"/>
                  <a:gd name="T21" fmla="*/ 64 h 64"/>
                  <a:gd name="T22" fmla="*/ 18 w 84"/>
                  <a:gd name="T23" fmla="*/ 54 h 64"/>
                  <a:gd name="T24" fmla="*/ 50 w 84"/>
                  <a:gd name="T25" fmla="*/ 34 h 64"/>
                  <a:gd name="T26" fmla="*/ 50 w 84"/>
                  <a:gd name="T27" fmla="*/ 34 h 64"/>
                  <a:gd name="T28" fmla="*/ 62 w 84"/>
                  <a:gd name="T29" fmla="*/ 24 h 64"/>
                  <a:gd name="T30" fmla="*/ 72 w 84"/>
                  <a:gd name="T31" fmla="*/ 12 h 64"/>
                  <a:gd name="T32" fmla="*/ 80 w 84"/>
                  <a:gd name="T33" fmla="*/ 0 h 64"/>
                  <a:gd name="T34" fmla="*/ 84 w 84"/>
                  <a:gd name="T35" fmla="*/ 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 h="64">
                    <a:moveTo>
                      <a:pt x="84" y="4"/>
                    </a:moveTo>
                    <a:lnTo>
                      <a:pt x="84" y="4"/>
                    </a:lnTo>
                    <a:lnTo>
                      <a:pt x="76" y="22"/>
                    </a:lnTo>
                    <a:lnTo>
                      <a:pt x="68" y="36"/>
                    </a:lnTo>
                    <a:lnTo>
                      <a:pt x="56" y="46"/>
                    </a:lnTo>
                    <a:lnTo>
                      <a:pt x="38" y="54"/>
                    </a:lnTo>
                    <a:lnTo>
                      <a:pt x="38" y="54"/>
                    </a:lnTo>
                    <a:lnTo>
                      <a:pt x="20" y="60"/>
                    </a:lnTo>
                    <a:lnTo>
                      <a:pt x="8" y="64"/>
                    </a:lnTo>
                    <a:lnTo>
                      <a:pt x="0" y="64"/>
                    </a:lnTo>
                    <a:lnTo>
                      <a:pt x="0" y="64"/>
                    </a:lnTo>
                    <a:lnTo>
                      <a:pt x="18" y="54"/>
                    </a:lnTo>
                    <a:lnTo>
                      <a:pt x="50" y="34"/>
                    </a:lnTo>
                    <a:lnTo>
                      <a:pt x="50" y="34"/>
                    </a:lnTo>
                    <a:lnTo>
                      <a:pt x="62" y="24"/>
                    </a:lnTo>
                    <a:lnTo>
                      <a:pt x="72" y="12"/>
                    </a:lnTo>
                    <a:lnTo>
                      <a:pt x="80" y="0"/>
                    </a:lnTo>
                    <a:lnTo>
                      <a:pt x="84" y="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 name="Freeform 24"/>
              <p:cNvSpPr>
                <a:spLocks/>
              </p:cNvSpPr>
              <p:nvPr/>
            </p:nvSpPr>
            <p:spPr bwMode="auto">
              <a:xfrm>
                <a:off x="1408" y="2220"/>
                <a:ext cx="92" cy="158"/>
              </a:xfrm>
              <a:custGeom>
                <a:avLst/>
                <a:gdLst>
                  <a:gd name="T0" fmla="*/ 90 w 92"/>
                  <a:gd name="T1" fmla="*/ 158 h 158"/>
                  <a:gd name="T2" fmla="*/ 90 w 92"/>
                  <a:gd name="T3" fmla="*/ 158 h 158"/>
                  <a:gd name="T4" fmla="*/ 90 w 92"/>
                  <a:gd name="T5" fmla="*/ 158 h 158"/>
                  <a:gd name="T6" fmla="*/ 90 w 92"/>
                  <a:gd name="T7" fmla="*/ 158 h 158"/>
                  <a:gd name="T8" fmla="*/ 64 w 92"/>
                  <a:gd name="T9" fmla="*/ 118 h 158"/>
                  <a:gd name="T10" fmla="*/ 64 w 92"/>
                  <a:gd name="T11" fmla="*/ 118 h 158"/>
                  <a:gd name="T12" fmla="*/ 42 w 92"/>
                  <a:gd name="T13" fmla="*/ 76 h 158"/>
                  <a:gd name="T14" fmla="*/ 42 w 92"/>
                  <a:gd name="T15" fmla="*/ 76 h 158"/>
                  <a:gd name="T16" fmla="*/ 0 w 92"/>
                  <a:gd name="T17" fmla="*/ 2 h 158"/>
                  <a:gd name="T18" fmla="*/ 0 w 92"/>
                  <a:gd name="T19" fmla="*/ 2 h 158"/>
                  <a:gd name="T20" fmla="*/ 2 w 92"/>
                  <a:gd name="T21" fmla="*/ 0 h 158"/>
                  <a:gd name="T22" fmla="*/ 2 w 92"/>
                  <a:gd name="T23" fmla="*/ 0 h 158"/>
                  <a:gd name="T24" fmla="*/ 4 w 92"/>
                  <a:gd name="T25" fmla="*/ 0 h 158"/>
                  <a:gd name="T26" fmla="*/ 4 w 92"/>
                  <a:gd name="T27" fmla="*/ 0 h 158"/>
                  <a:gd name="T28" fmla="*/ 46 w 92"/>
                  <a:gd name="T29" fmla="*/ 74 h 158"/>
                  <a:gd name="T30" fmla="*/ 46 w 92"/>
                  <a:gd name="T31" fmla="*/ 74 h 158"/>
                  <a:gd name="T32" fmla="*/ 68 w 92"/>
                  <a:gd name="T33" fmla="*/ 116 h 158"/>
                  <a:gd name="T34" fmla="*/ 68 w 92"/>
                  <a:gd name="T35" fmla="*/ 116 h 158"/>
                  <a:gd name="T36" fmla="*/ 92 w 92"/>
                  <a:gd name="T37" fmla="*/ 156 h 158"/>
                  <a:gd name="T38" fmla="*/ 92 w 92"/>
                  <a:gd name="T39" fmla="*/ 156 h 158"/>
                  <a:gd name="T40" fmla="*/ 92 w 92"/>
                  <a:gd name="T41" fmla="*/ 158 h 158"/>
                  <a:gd name="T42" fmla="*/ 92 w 92"/>
                  <a:gd name="T43" fmla="*/ 158 h 158"/>
                  <a:gd name="T44" fmla="*/ 90 w 92"/>
                  <a:gd name="T45" fmla="*/ 158 h 158"/>
                  <a:gd name="T46" fmla="*/ 90 w 92"/>
                  <a:gd name="T4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58">
                    <a:moveTo>
                      <a:pt x="90" y="158"/>
                    </a:moveTo>
                    <a:lnTo>
                      <a:pt x="90" y="158"/>
                    </a:lnTo>
                    <a:lnTo>
                      <a:pt x="90" y="158"/>
                    </a:lnTo>
                    <a:lnTo>
                      <a:pt x="90" y="158"/>
                    </a:lnTo>
                    <a:lnTo>
                      <a:pt x="64" y="118"/>
                    </a:lnTo>
                    <a:lnTo>
                      <a:pt x="64" y="118"/>
                    </a:lnTo>
                    <a:lnTo>
                      <a:pt x="42" y="76"/>
                    </a:lnTo>
                    <a:lnTo>
                      <a:pt x="42" y="76"/>
                    </a:lnTo>
                    <a:lnTo>
                      <a:pt x="0" y="2"/>
                    </a:lnTo>
                    <a:lnTo>
                      <a:pt x="0" y="2"/>
                    </a:lnTo>
                    <a:lnTo>
                      <a:pt x="2" y="0"/>
                    </a:lnTo>
                    <a:lnTo>
                      <a:pt x="2" y="0"/>
                    </a:lnTo>
                    <a:lnTo>
                      <a:pt x="4" y="0"/>
                    </a:lnTo>
                    <a:lnTo>
                      <a:pt x="4" y="0"/>
                    </a:lnTo>
                    <a:lnTo>
                      <a:pt x="46" y="74"/>
                    </a:lnTo>
                    <a:lnTo>
                      <a:pt x="46" y="74"/>
                    </a:lnTo>
                    <a:lnTo>
                      <a:pt x="68" y="116"/>
                    </a:lnTo>
                    <a:lnTo>
                      <a:pt x="68" y="116"/>
                    </a:lnTo>
                    <a:lnTo>
                      <a:pt x="92" y="156"/>
                    </a:lnTo>
                    <a:lnTo>
                      <a:pt x="92" y="156"/>
                    </a:lnTo>
                    <a:lnTo>
                      <a:pt x="92" y="158"/>
                    </a:lnTo>
                    <a:lnTo>
                      <a:pt x="92" y="158"/>
                    </a:lnTo>
                    <a:lnTo>
                      <a:pt x="90" y="158"/>
                    </a:lnTo>
                    <a:lnTo>
                      <a:pt x="90" y="158"/>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 name="Freeform 25"/>
              <p:cNvSpPr>
                <a:spLocks/>
              </p:cNvSpPr>
              <p:nvPr/>
            </p:nvSpPr>
            <p:spPr bwMode="auto">
              <a:xfrm>
                <a:off x="1946" y="2226"/>
                <a:ext cx="82" cy="106"/>
              </a:xfrm>
              <a:custGeom>
                <a:avLst/>
                <a:gdLst>
                  <a:gd name="T0" fmla="*/ 2 w 82"/>
                  <a:gd name="T1" fmla="*/ 106 h 106"/>
                  <a:gd name="T2" fmla="*/ 2 w 82"/>
                  <a:gd name="T3" fmla="*/ 106 h 106"/>
                  <a:gd name="T4" fmla="*/ 0 w 82"/>
                  <a:gd name="T5" fmla="*/ 104 h 106"/>
                  <a:gd name="T6" fmla="*/ 0 w 82"/>
                  <a:gd name="T7" fmla="*/ 104 h 106"/>
                  <a:gd name="T8" fmla="*/ 0 w 82"/>
                  <a:gd name="T9" fmla="*/ 102 h 106"/>
                  <a:gd name="T10" fmla="*/ 0 w 82"/>
                  <a:gd name="T11" fmla="*/ 102 h 106"/>
                  <a:gd name="T12" fmla="*/ 10 w 82"/>
                  <a:gd name="T13" fmla="*/ 92 h 106"/>
                  <a:gd name="T14" fmla="*/ 36 w 82"/>
                  <a:gd name="T15" fmla="*/ 66 h 106"/>
                  <a:gd name="T16" fmla="*/ 48 w 82"/>
                  <a:gd name="T17" fmla="*/ 50 h 106"/>
                  <a:gd name="T18" fmla="*/ 62 w 82"/>
                  <a:gd name="T19" fmla="*/ 34 h 106"/>
                  <a:gd name="T20" fmla="*/ 72 w 82"/>
                  <a:gd name="T21" fmla="*/ 16 h 106"/>
                  <a:gd name="T22" fmla="*/ 78 w 82"/>
                  <a:gd name="T23" fmla="*/ 0 h 106"/>
                  <a:gd name="T24" fmla="*/ 78 w 82"/>
                  <a:gd name="T25" fmla="*/ 0 h 106"/>
                  <a:gd name="T26" fmla="*/ 80 w 82"/>
                  <a:gd name="T27" fmla="*/ 0 h 106"/>
                  <a:gd name="T28" fmla="*/ 80 w 82"/>
                  <a:gd name="T29" fmla="*/ 0 h 106"/>
                  <a:gd name="T30" fmla="*/ 82 w 82"/>
                  <a:gd name="T31" fmla="*/ 2 h 106"/>
                  <a:gd name="T32" fmla="*/ 82 w 82"/>
                  <a:gd name="T33" fmla="*/ 2 h 106"/>
                  <a:gd name="T34" fmla="*/ 76 w 82"/>
                  <a:gd name="T35" fmla="*/ 18 h 106"/>
                  <a:gd name="T36" fmla="*/ 66 w 82"/>
                  <a:gd name="T37" fmla="*/ 36 h 106"/>
                  <a:gd name="T38" fmla="*/ 52 w 82"/>
                  <a:gd name="T39" fmla="*/ 52 h 106"/>
                  <a:gd name="T40" fmla="*/ 40 w 82"/>
                  <a:gd name="T41" fmla="*/ 68 h 106"/>
                  <a:gd name="T42" fmla="*/ 14 w 82"/>
                  <a:gd name="T43" fmla="*/ 94 h 106"/>
                  <a:gd name="T44" fmla="*/ 2 w 82"/>
                  <a:gd name="T45" fmla="*/ 104 h 106"/>
                  <a:gd name="T46" fmla="*/ 2 w 82"/>
                  <a:gd name="T47" fmla="*/ 104 h 106"/>
                  <a:gd name="T48" fmla="*/ 2 w 82"/>
                  <a:gd name="T49" fmla="*/ 106 h 106"/>
                  <a:gd name="T50" fmla="*/ 2 w 82"/>
                  <a:gd name="T51"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106">
                    <a:moveTo>
                      <a:pt x="2" y="106"/>
                    </a:moveTo>
                    <a:lnTo>
                      <a:pt x="2" y="106"/>
                    </a:lnTo>
                    <a:lnTo>
                      <a:pt x="0" y="104"/>
                    </a:lnTo>
                    <a:lnTo>
                      <a:pt x="0" y="104"/>
                    </a:lnTo>
                    <a:lnTo>
                      <a:pt x="0" y="102"/>
                    </a:lnTo>
                    <a:lnTo>
                      <a:pt x="0" y="102"/>
                    </a:lnTo>
                    <a:lnTo>
                      <a:pt x="10" y="92"/>
                    </a:lnTo>
                    <a:lnTo>
                      <a:pt x="36" y="66"/>
                    </a:lnTo>
                    <a:lnTo>
                      <a:pt x="48" y="50"/>
                    </a:lnTo>
                    <a:lnTo>
                      <a:pt x="62" y="34"/>
                    </a:lnTo>
                    <a:lnTo>
                      <a:pt x="72" y="16"/>
                    </a:lnTo>
                    <a:lnTo>
                      <a:pt x="78" y="0"/>
                    </a:lnTo>
                    <a:lnTo>
                      <a:pt x="78" y="0"/>
                    </a:lnTo>
                    <a:lnTo>
                      <a:pt x="80" y="0"/>
                    </a:lnTo>
                    <a:lnTo>
                      <a:pt x="80" y="0"/>
                    </a:lnTo>
                    <a:lnTo>
                      <a:pt x="82" y="2"/>
                    </a:lnTo>
                    <a:lnTo>
                      <a:pt x="82" y="2"/>
                    </a:lnTo>
                    <a:lnTo>
                      <a:pt x="76" y="18"/>
                    </a:lnTo>
                    <a:lnTo>
                      <a:pt x="66" y="36"/>
                    </a:lnTo>
                    <a:lnTo>
                      <a:pt x="52" y="52"/>
                    </a:lnTo>
                    <a:lnTo>
                      <a:pt x="40" y="68"/>
                    </a:lnTo>
                    <a:lnTo>
                      <a:pt x="14" y="94"/>
                    </a:lnTo>
                    <a:lnTo>
                      <a:pt x="2" y="104"/>
                    </a:lnTo>
                    <a:lnTo>
                      <a:pt x="2" y="104"/>
                    </a:lnTo>
                    <a:lnTo>
                      <a:pt x="2" y="106"/>
                    </a:lnTo>
                    <a:lnTo>
                      <a:pt x="2" y="106"/>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sp>
        <p:nvSpPr>
          <p:cNvPr id="59" name="TextBox 58"/>
          <p:cNvSpPr txBox="1"/>
          <p:nvPr/>
        </p:nvSpPr>
        <p:spPr>
          <a:xfrm>
            <a:off x="2417136" y="2071846"/>
            <a:ext cx="6574464" cy="3762568"/>
          </a:xfrm>
          <a:prstGeom prst="rect">
            <a:avLst/>
          </a:prstGeom>
          <a:noFill/>
        </p:spPr>
        <p:txBody>
          <a:bodyPr wrap="square" rtlCol="0">
            <a:spAutoFit/>
          </a:bodyPr>
          <a:lstStyle/>
          <a:p>
            <a:pPr marL="285750" indent="-285750">
              <a:buFont typeface="Arial" panose="020B0604020202020204" pitchFamily="34" charset="0"/>
              <a:buChar char="•"/>
            </a:pPr>
            <a:r>
              <a:rPr lang="en-US" dirty="0"/>
              <a:t>If you, or a friend, need to speak with someone, please call:</a:t>
            </a:r>
          </a:p>
          <a:p>
            <a:pPr marL="742950" lvl="1" indent="-285750">
              <a:buFont typeface="Arial" panose="020B0604020202020204" pitchFamily="34" charset="0"/>
              <a:buChar char="•"/>
            </a:pPr>
            <a:r>
              <a:rPr lang="en-US" b="1" dirty="0"/>
              <a:t>National Suicide Prevention Lifeline at 1-800-273-TALK</a:t>
            </a:r>
            <a:r>
              <a:rPr lang="en-US" dirty="0"/>
              <a:t> </a:t>
            </a:r>
            <a:r>
              <a:rPr lang="en-US" b="1" dirty="0"/>
              <a:t>(8255)</a:t>
            </a:r>
          </a:p>
          <a:p>
            <a:pPr marL="1200150" lvl="2" indent="-285750">
              <a:buFont typeface="Arial" panose="020B0604020202020204" pitchFamily="34" charset="0"/>
              <a:buChar char="•"/>
            </a:pPr>
            <a:r>
              <a:rPr lang="en-US" dirty="0"/>
              <a:t>They don't just talk about suicide—they cover a lot of issues and will help put you in touch with someone close by.</a:t>
            </a:r>
          </a:p>
          <a:p>
            <a:pPr marL="285750" indent="-285750">
              <a:buFont typeface="Arial" panose="020B0604020202020204" pitchFamily="34" charset="0"/>
              <a:buChar char="•"/>
            </a:pPr>
            <a:r>
              <a:rPr lang="en-US" dirty="0"/>
              <a:t>If you need information on treatment and where you can find it, you can call:</a:t>
            </a:r>
          </a:p>
          <a:p>
            <a:pPr marL="742950" lvl="1" indent="-285750">
              <a:buFont typeface="Arial" panose="020B0604020202020204" pitchFamily="34" charset="0"/>
              <a:buChar char="•"/>
            </a:pPr>
            <a:r>
              <a:rPr lang="en-US" b="1" dirty="0"/>
              <a:t>Substance Abuse Treatment Facility Locator</a:t>
            </a:r>
            <a:r>
              <a:rPr lang="en-US" dirty="0"/>
              <a:t> </a:t>
            </a:r>
            <a:r>
              <a:rPr lang="en-US" b="1" dirty="0"/>
              <a:t>at 1-800-662-HELP (4357)</a:t>
            </a:r>
            <a:r>
              <a:rPr lang="en-US" dirty="0"/>
              <a:t> or visit </a:t>
            </a:r>
            <a:r>
              <a:rPr lang="en-US" dirty="0">
                <a:hlinkClick r:id="rId3"/>
              </a:rPr>
              <a:t>https://findtreatment.samhsa.gov/</a:t>
            </a:r>
            <a:endParaRPr lang="en-US" dirty="0"/>
          </a:p>
          <a:p>
            <a:pPr marL="742950" lvl="1" indent="-285750">
              <a:buFont typeface="Arial" panose="020B0604020202020204" pitchFamily="34" charset="0"/>
              <a:buChar char="•"/>
            </a:pPr>
            <a:endParaRPr lang="en-US" dirty="0"/>
          </a:p>
          <a:p>
            <a:endParaRPr lang="en-US" sz="1350" dirty="0"/>
          </a:p>
          <a:p>
            <a:endParaRPr lang="en-US" sz="1350" dirty="0"/>
          </a:p>
          <a:p>
            <a:endParaRPr lang="en-US" sz="1350" dirty="0"/>
          </a:p>
        </p:txBody>
      </p:sp>
      <p:sp>
        <p:nvSpPr>
          <p:cNvPr id="28" name="Rectangle 27"/>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2400" dirty="0"/>
              <a:t>What should I do if someone I know needs help?</a:t>
            </a:r>
            <a:endParaRPr lang="en-US" sz="2100" dirty="0"/>
          </a:p>
        </p:txBody>
      </p:sp>
    </p:spTree>
    <p:extLst>
      <p:ext uri="{BB962C8B-B14F-4D97-AF65-F5344CB8AC3E}">
        <p14:creationId xmlns:p14="http://schemas.microsoft.com/office/powerpoint/2010/main" val="9458850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4" name="Group 283"/>
          <p:cNvGrpSpPr>
            <a:grpSpLocks noChangeAspect="1"/>
          </p:cNvGrpSpPr>
          <p:nvPr/>
        </p:nvGrpSpPr>
        <p:grpSpPr bwMode="auto">
          <a:xfrm>
            <a:off x="0" y="4887528"/>
            <a:ext cx="9168828" cy="1029204"/>
            <a:chOff x="1392" y="1936"/>
            <a:chExt cx="4896" cy="448"/>
          </a:xfrm>
        </p:grpSpPr>
        <p:sp>
          <p:nvSpPr>
            <p:cNvPr id="285" name="Rectangle 284"/>
            <p:cNvSpPr>
              <a:spLocks noChangeArrowheads="1"/>
            </p:cNvSpPr>
            <p:nvPr/>
          </p:nvSpPr>
          <p:spPr bwMode="auto">
            <a:xfrm>
              <a:off x="1392" y="1936"/>
              <a:ext cx="4896" cy="448"/>
            </a:xfrm>
            <a:prstGeom prst="rect">
              <a:avLst/>
            </a:prstGeom>
            <a:solidFill>
              <a:srgbClr val="58595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6" name="Rectangle 285"/>
            <p:cNvSpPr>
              <a:spLocks noChangeArrowheads="1"/>
            </p:cNvSpPr>
            <p:nvPr/>
          </p:nvSpPr>
          <p:spPr bwMode="auto">
            <a:xfrm>
              <a:off x="163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 name="Rectangle 286"/>
            <p:cNvSpPr>
              <a:spLocks noChangeArrowheads="1"/>
            </p:cNvSpPr>
            <p:nvPr/>
          </p:nvSpPr>
          <p:spPr bwMode="auto">
            <a:xfrm>
              <a:off x="2424"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8" name="Rectangle 287"/>
            <p:cNvSpPr>
              <a:spLocks noChangeArrowheads="1"/>
            </p:cNvSpPr>
            <p:nvPr/>
          </p:nvSpPr>
          <p:spPr bwMode="auto">
            <a:xfrm>
              <a:off x="3212"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9" name="Rectangle 288"/>
            <p:cNvSpPr>
              <a:spLocks noChangeArrowheads="1"/>
            </p:cNvSpPr>
            <p:nvPr/>
          </p:nvSpPr>
          <p:spPr bwMode="auto">
            <a:xfrm>
              <a:off x="4000"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0" name="Rectangle 289"/>
            <p:cNvSpPr>
              <a:spLocks noChangeArrowheads="1"/>
            </p:cNvSpPr>
            <p:nvPr/>
          </p:nvSpPr>
          <p:spPr bwMode="auto">
            <a:xfrm>
              <a:off x="4788"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1" name="Rectangle 290"/>
            <p:cNvSpPr>
              <a:spLocks noChangeArrowheads="1"/>
            </p:cNvSpPr>
            <p:nvPr/>
          </p:nvSpPr>
          <p:spPr bwMode="auto">
            <a:xfrm>
              <a:off x="557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2" name="Rectangle 291"/>
            <p:cNvSpPr>
              <a:spLocks noChangeArrowheads="1"/>
            </p:cNvSpPr>
            <p:nvPr/>
          </p:nvSpPr>
          <p:spPr bwMode="auto">
            <a:xfrm>
              <a:off x="1392" y="1962"/>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3" name="Rectangle 292"/>
            <p:cNvSpPr>
              <a:spLocks noChangeArrowheads="1"/>
            </p:cNvSpPr>
            <p:nvPr/>
          </p:nvSpPr>
          <p:spPr bwMode="auto">
            <a:xfrm>
              <a:off x="1392" y="2334"/>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38" name="Group 4"/>
          <p:cNvGrpSpPr>
            <a:grpSpLocks noChangeAspect="1"/>
          </p:cNvGrpSpPr>
          <p:nvPr/>
        </p:nvGrpSpPr>
        <p:grpSpPr bwMode="auto">
          <a:xfrm flipH="1">
            <a:off x="7816445" y="2422985"/>
            <a:ext cx="1145288" cy="4046693"/>
            <a:chOff x="1364" y="1710"/>
            <a:chExt cx="720" cy="2544"/>
          </a:xfrm>
        </p:grpSpPr>
        <p:sp>
          <p:nvSpPr>
            <p:cNvPr id="139" name="Freeform 5"/>
            <p:cNvSpPr>
              <a:spLocks/>
            </p:cNvSpPr>
            <p:nvPr/>
          </p:nvSpPr>
          <p:spPr bwMode="auto">
            <a:xfrm>
              <a:off x="1760" y="4082"/>
              <a:ext cx="226" cy="170"/>
            </a:xfrm>
            <a:custGeom>
              <a:avLst/>
              <a:gdLst>
                <a:gd name="T0" fmla="*/ 12 w 226"/>
                <a:gd name="T1" fmla="*/ 30 h 170"/>
                <a:gd name="T2" fmla="*/ 12 w 226"/>
                <a:gd name="T3" fmla="*/ 30 h 170"/>
                <a:gd name="T4" fmla="*/ 6 w 226"/>
                <a:gd name="T5" fmla="*/ 36 h 170"/>
                <a:gd name="T6" fmla="*/ 4 w 226"/>
                <a:gd name="T7" fmla="*/ 42 h 170"/>
                <a:gd name="T8" fmla="*/ 0 w 226"/>
                <a:gd name="T9" fmla="*/ 54 h 170"/>
                <a:gd name="T10" fmla="*/ 0 w 226"/>
                <a:gd name="T11" fmla="*/ 54 h 170"/>
                <a:gd name="T12" fmla="*/ 0 w 226"/>
                <a:gd name="T13" fmla="*/ 62 h 170"/>
                <a:gd name="T14" fmla="*/ 2 w 226"/>
                <a:gd name="T15" fmla="*/ 70 h 170"/>
                <a:gd name="T16" fmla="*/ 8 w 226"/>
                <a:gd name="T17" fmla="*/ 76 h 170"/>
                <a:gd name="T18" fmla="*/ 14 w 226"/>
                <a:gd name="T19" fmla="*/ 80 h 170"/>
                <a:gd name="T20" fmla="*/ 14 w 226"/>
                <a:gd name="T21" fmla="*/ 80 h 170"/>
                <a:gd name="T22" fmla="*/ 42 w 226"/>
                <a:gd name="T23" fmla="*/ 90 h 170"/>
                <a:gd name="T24" fmla="*/ 58 w 226"/>
                <a:gd name="T25" fmla="*/ 98 h 170"/>
                <a:gd name="T26" fmla="*/ 64 w 226"/>
                <a:gd name="T27" fmla="*/ 102 h 170"/>
                <a:gd name="T28" fmla="*/ 70 w 226"/>
                <a:gd name="T29" fmla="*/ 106 h 170"/>
                <a:gd name="T30" fmla="*/ 70 w 226"/>
                <a:gd name="T31" fmla="*/ 106 h 170"/>
                <a:gd name="T32" fmla="*/ 82 w 226"/>
                <a:gd name="T33" fmla="*/ 120 h 170"/>
                <a:gd name="T34" fmla="*/ 98 w 226"/>
                <a:gd name="T35" fmla="*/ 136 h 170"/>
                <a:gd name="T36" fmla="*/ 114 w 226"/>
                <a:gd name="T37" fmla="*/ 150 h 170"/>
                <a:gd name="T38" fmla="*/ 122 w 226"/>
                <a:gd name="T39" fmla="*/ 154 h 170"/>
                <a:gd name="T40" fmla="*/ 130 w 226"/>
                <a:gd name="T41" fmla="*/ 158 h 170"/>
                <a:gd name="T42" fmla="*/ 130 w 226"/>
                <a:gd name="T43" fmla="*/ 158 h 170"/>
                <a:gd name="T44" fmla="*/ 148 w 226"/>
                <a:gd name="T45" fmla="*/ 164 h 170"/>
                <a:gd name="T46" fmla="*/ 166 w 226"/>
                <a:gd name="T47" fmla="*/ 168 h 170"/>
                <a:gd name="T48" fmla="*/ 184 w 226"/>
                <a:gd name="T49" fmla="*/ 170 h 170"/>
                <a:gd name="T50" fmla="*/ 196 w 226"/>
                <a:gd name="T51" fmla="*/ 168 h 170"/>
                <a:gd name="T52" fmla="*/ 196 w 226"/>
                <a:gd name="T53" fmla="*/ 168 h 170"/>
                <a:gd name="T54" fmla="*/ 214 w 226"/>
                <a:gd name="T55" fmla="*/ 162 h 170"/>
                <a:gd name="T56" fmla="*/ 222 w 226"/>
                <a:gd name="T57" fmla="*/ 156 h 170"/>
                <a:gd name="T58" fmla="*/ 226 w 226"/>
                <a:gd name="T59" fmla="*/ 150 h 170"/>
                <a:gd name="T60" fmla="*/ 226 w 226"/>
                <a:gd name="T61" fmla="*/ 150 h 170"/>
                <a:gd name="T62" fmla="*/ 226 w 226"/>
                <a:gd name="T63" fmla="*/ 146 h 170"/>
                <a:gd name="T64" fmla="*/ 224 w 226"/>
                <a:gd name="T65" fmla="*/ 138 h 170"/>
                <a:gd name="T66" fmla="*/ 214 w 226"/>
                <a:gd name="T67" fmla="*/ 122 h 170"/>
                <a:gd name="T68" fmla="*/ 192 w 226"/>
                <a:gd name="T69" fmla="*/ 92 h 170"/>
                <a:gd name="T70" fmla="*/ 192 w 226"/>
                <a:gd name="T71" fmla="*/ 92 h 170"/>
                <a:gd name="T72" fmla="*/ 160 w 226"/>
                <a:gd name="T73" fmla="*/ 50 h 170"/>
                <a:gd name="T74" fmla="*/ 124 w 226"/>
                <a:gd name="T75" fmla="*/ 4 h 170"/>
                <a:gd name="T76" fmla="*/ 124 w 226"/>
                <a:gd name="T77" fmla="*/ 4 h 170"/>
                <a:gd name="T78" fmla="*/ 120 w 226"/>
                <a:gd name="T79" fmla="*/ 0 h 170"/>
                <a:gd name="T80" fmla="*/ 116 w 226"/>
                <a:gd name="T81" fmla="*/ 0 h 170"/>
                <a:gd name="T82" fmla="*/ 102 w 226"/>
                <a:gd name="T83" fmla="*/ 0 h 170"/>
                <a:gd name="T84" fmla="*/ 82 w 226"/>
                <a:gd name="T85" fmla="*/ 4 h 170"/>
                <a:gd name="T86" fmla="*/ 62 w 226"/>
                <a:gd name="T87" fmla="*/ 10 h 170"/>
                <a:gd name="T88" fmla="*/ 28 w 226"/>
                <a:gd name="T89" fmla="*/ 24 h 170"/>
                <a:gd name="T90" fmla="*/ 12 w 226"/>
                <a:gd name="T91" fmla="*/ 30 h 170"/>
                <a:gd name="T92" fmla="*/ 12 w 226"/>
                <a:gd name="T93" fmla="*/ 3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6" h="170">
                  <a:moveTo>
                    <a:pt x="12" y="30"/>
                  </a:moveTo>
                  <a:lnTo>
                    <a:pt x="12" y="30"/>
                  </a:lnTo>
                  <a:lnTo>
                    <a:pt x="6" y="36"/>
                  </a:lnTo>
                  <a:lnTo>
                    <a:pt x="4" y="42"/>
                  </a:lnTo>
                  <a:lnTo>
                    <a:pt x="0" y="54"/>
                  </a:lnTo>
                  <a:lnTo>
                    <a:pt x="0" y="54"/>
                  </a:lnTo>
                  <a:lnTo>
                    <a:pt x="0" y="62"/>
                  </a:lnTo>
                  <a:lnTo>
                    <a:pt x="2" y="70"/>
                  </a:lnTo>
                  <a:lnTo>
                    <a:pt x="8" y="76"/>
                  </a:lnTo>
                  <a:lnTo>
                    <a:pt x="14" y="80"/>
                  </a:lnTo>
                  <a:lnTo>
                    <a:pt x="14" y="80"/>
                  </a:lnTo>
                  <a:lnTo>
                    <a:pt x="42" y="90"/>
                  </a:lnTo>
                  <a:lnTo>
                    <a:pt x="58" y="98"/>
                  </a:lnTo>
                  <a:lnTo>
                    <a:pt x="64" y="102"/>
                  </a:lnTo>
                  <a:lnTo>
                    <a:pt x="70" y="106"/>
                  </a:lnTo>
                  <a:lnTo>
                    <a:pt x="70" y="106"/>
                  </a:lnTo>
                  <a:lnTo>
                    <a:pt x="82" y="120"/>
                  </a:lnTo>
                  <a:lnTo>
                    <a:pt x="98" y="136"/>
                  </a:lnTo>
                  <a:lnTo>
                    <a:pt x="114" y="150"/>
                  </a:lnTo>
                  <a:lnTo>
                    <a:pt x="122" y="154"/>
                  </a:lnTo>
                  <a:lnTo>
                    <a:pt x="130" y="158"/>
                  </a:lnTo>
                  <a:lnTo>
                    <a:pt x="130" y="158"/>
                  </a:lnTo>
                  <a:lnTo>
                    <a:pt x="148" y="164"/>
                  </a:lnTo>
                  <a:lnTo>
                    <a:pt x="166" y="168"/>
                  </a:lnTo>
                  <a:lnTo>
                    <a:pt x="184" y="170"/>
                  </a:lnTo>
                  <a:lnTo>
                    <a:pt x="196" y="168"/>
                  </a:lnTo>
                  <a:lnTo>
                    <a:pt x="196" y="168"/>
                  </a:lnTo>
                  <a:lnTo>
                    <a:pt x="214" y="162"/>
                  </a:lnTo>
                  <a:lnTo>
                    <a:pt x="222" y="156"/>
                  </a:lnTo>
                  <a:lnTo>
                    <a:pt x="226" y="150"/>
                  </a:lnTo>
                  <a:lnTo>
                    <a:pt x="226" y="150"/>
                  </a:lnTo>
                  <a:lnTo>
                    <a:pt x="226" y="146"/>
                  </a:lnTo>
                  <a:lnTo>
                    <a:pt x="224" y="138"/>
                  </a:lnTo>
                  <a:lnTo>
                    <a:pt x="214" y="122"/>
                  </a:lnTo>
                  <a:lnTo>
                    <a:pt x="192" y="92"/>
                  </a:lnTo>
                  <a:lnTo>
                    <a:pt x="192" y="92"/>
                  </a:lnTo>
                  <a:lnTo>
                    <a:pt x="160" y="50"/>
                  </a:lnTo>
                  <a:lnTo>
                    <a:pt x="124" y="4"/>
                  </a:lnTo>
                  <a:lnTo>
                    <a:pt x="124" y="4"/>
                  </a:lnTo>
                  <a:lnTo>
                    <a:pt x="120" y="0"/>
                  </a:lnTo>
                  <a:lnTo>
                    <a:pt x="116" y="0"/>
                  </a:lnTo>
                  <a:lnTo>
                    <a:pt x="102" y="0"/>
                  </a:lnTo>
                  <a:lnTo>
                    <a:pt x="82" y="4"/>
                  </a:lnTo>
                  <a:lnTo>
                    <a:pt x="62" y="10"/>
                  </a:lnTo>
                  <a:lnTo>
                    <a:pt x="28" y="24"/>
                  </a:lnTo>
                  <a:lnTo>
                    <a:pt x="12" y="30"/>
                  </a:lnTo>
                  <a:lnTo>
                    <a:pt x="12" y="3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0" name="Freeform 6"/>
            <p:cNvSpPr>
              <a:spLocks/>
            </p:cNvSpPr>
            <p:nvPr/>
          </p:nvSpPr>
          <p:spPr bwMode="auto">
            <a:xfrm>
              <a:off x="1760" y="4136"/>
              <a:ext cx="226" cy="116"/>
            </a:xfrm>
            <a:custGeom>
              <a:avLst/>
              <a:gdLst>
                <a:gd name="T0" fmla="*/ 0 w 226"/>
                <a:gd name="T1" fmla="*/ 0 h 116"/>
                <a:gd name="T2" fmla="*/ 0 w 226"/>
                <a:gd name="T3" fmla="*/ 0 h 116"/>
                <a:gd name="T4" fmla="*/ 0 w 226"/>
                <a:gd name="T5" fmla="*/ 8 h 116"/>
                <a:gd name="T6" fmla="*/ 2 w 226"/>
                <a:gd name="T7" fmla="*/ 16 h 116"/>
                <a:gd name="T8" fmla="*/ 8 w 226"/>
                <a:gd name="T9" fmla="*/ 22 h 116"/>
                <a:gd name="T10" fmla="*/ 14 w 226"/>
                <a:gd name="T11" fmla="*/ 26 h 116"/>
                <a:gd name="T12" fmla="*/ 14 w 226"/>
                <a:gd name="T13" fmla="*/ 26 h 116"/>
                <a:gd name="T14" fmla="*/ 42 w 226"/>
                <a:gd name="T15" fmla="*/ 36 h 116"/>
                <a:gd name="T16" fmla="*/ 58 w 226"/>
                <a:gd name="T17" fmla="*/ 44 h 116"/>
                <a:gd name="T18" fmla="*/ 64 w 226"/>
                <a:gd name="T19" fmla="*/ 48 h 116"/>
                <a:gd name="T20" fmla="*/ 70 w 226"/>
                <a:gd name="T21" fmla="*/ 52 h 116"/>
                <a:gd name="T22" fmla="*/ 70 w 226"/>
                <a:gd name="T23" fmla="*/ 52 h 116"/>
                <a:gd name="T24" fmla="*/ 82 w 226"/>
                <a:gd name="T25" fmla="*/ 66 h 116"/>
                <a:gd name="T26" fmla="*/ 98 w 226"/>
                <a:gd name="T27" fmla="*/ 82 h 116"/>
                <a:gd name="T28" fmla="*/ 114 w 226"/>
                <a:gd name="T29" fmla="*/ 96 h 116"/>
                <a:gd name="T30" fmla="*/ 122 w 226"/>
                <a:gd name="T31" fmla="*/ 100 h 116"/>
                <a:gd name="T32" fmla="*/ 130 w 226"/>
                <a:gd name="T33" fmla="*/ 104 h 116"/>
                <a:gd name="T34" fmla="*/ 130 w 226"/>
                <a:gd name="T35" fmla="*/ 104 h 116"/>
                <a:gd name="T36" fmla="*/ 146 w 226"/>
                <a:gd name="T37" fmla="*/ 110 h 116"/>
                <a:gd name="T38" fmla="*/ 160 w 226"/>
                <a:gd name="T39" fmla="*/ 114 h 116"/>
                <a:gd name="T40" fmla="*/ 176 w 226"/>
                <a:gd name="T41" fmla="*/ 116 h 116"/>
                <a:gd name="T42" fmla="*/ 196 w 226"/>
                <a:gd name="T43" fmla="*/ 114 h 116"/>
                <a:gd name="T44" fmla="*/ 196 w 226"/>
                <a:gd name="T45" fmla="*/ 114 h 116"/>
                <a:gd name="T46" fmla="*/ 206 w 226"/>
                <a:gd name="T47" fmla="*/ 112 h 116"/>
                <a:gd name="T48" fmla="*/ 214 w 226"/>
                <a:gd name="T49" fmla="*/ 108 h 116"/>
                <a:gd name="T50" fmla="*/ 222 w 226"/>
                <a:gd name="T51" fmla="*/ 104 h 116"/>
                <a:gd name="T52" fmla="*/ 226 w 226"/>
                <a:gd name="T53" fmla="*/ 96 h 116"/>
                <a:gd name="T54" fmla="*/ 226 w 226"/>
                <a:gd name="T55" fmla="*/ 96 h 116"/>
                <a:gd name="T56" fmla="*/ 216 w 226"/>
                <a:gd name="T57" fmla="*/ 100 h 116"/>
                <a:gd name="T58" fmla="*/ 204 w 226"/>
                <a:gd name="T59" fmla="*/ 102 h 116"/>
                <a:gd name="T60" fmla="*/ 192 w 226"/>
                <a:gd name="T61" fmla="*/ 102 h 116"/>
                <a:gd name="T62" fmla="*/ 192 w 226"/>
                <a:gd name="T63" fmla="*/ 102 h 116"/>
                <a:gd name="T64" fmla="*/ 180 w 226"/>
                <a:gd name="T65" fmla="*/ 104 h 116"/>
                <a:gd name="T66" fmla="*/ 164 w 226"/>
                <a:gd name="T67" fmla="*/ 102 h 116"/>
                <a:gd name="T68" fmla="*/ 154 w 226"/>
                <a:gd name="T69" fmla="*/ 100 h 116"/>
                <a:gd name="T70" fmla="*/ 146 w 226"/>
                <a:gd name="T71" fmla="*/ 98 h 116"/>
                <a:gd name="T72" fmla="*/ 136 w 226"/>
                <a:gd name="T73" fmla="*/ 92 h 116"/>
                <a:gd name="T74" fmla="*/ 126 w 226"/>
                <a:gd name="T75" fmla="*/ 86 h 116"/>
                <a:gd name="T76" fmla="*/ 126 w 226"/>
                <a:gd name="T77" fmla="*/ 86 h 116"/>
                <a:gd name="T78" fmla="*/ 116 w 226"/>
                <a:gd name="T79" fmla="*/ 78 h 116"/>
                <a:gd name="T80" fmla="*/ 108 w 226"/>
                <a:gd name="T81" fmla="*/ 70 h 116"/>
                <a:gd name="T82" fmla="*/ 92 w 226"/>
                <a:gd name="T83" fmla="*/ 52 h 116"/>
                <a:gd name="T84" fmla="*/ 84 w 226"/>
                <a:gd name="T85" fmla="*/ 44 h 116"/>
                <a:gd name="T86" fmla="*/ 74 w 226"/>
                <a:gd name="T87" fmla="*/ 36 h 116"/>
                <a:gd name="T88" fmla="*/ 62 w 226"/>
                <a:gd name="T89" fmla="*/ 30 h 116"/>
                <a:gd name="T90" fmla="*/ 46 w 226"/>
                <a:gd name="T91" fmla="*/ 26 h 116"/>
                <a:gd name="T92" fmla="*/ 46 w 226"/>
                <a:gd name="T93" fmla="*/ 26 h 116"/>
                <a:gd name="T94" fmla="*/ 32 w 226"/>
                <a:gd name="T95" fmla="*/ 22 h 116"/>
                <a:gd name="T96" fmla="*/ 20 w 226"/>
                <a:gd name="T97" fmla="*/ 18 h 116"/>
                <a:gd name="T98" fmla="*/ 6 w 226"/>
                <a:gd name="T99" fmla="*/ 8 h 116"/>
                <a:gd name="T100" fmla="*/ 2 w 226"/>
                <a:gd name="T101" fmla="*/ 2 h 116"/>
                <a:gd name="T102" fmla="*/ 0 w 226"/>
                <a:gd name="T103" fmla="*/ 0 h 116"/>
                <a:gd name="T104" fmla="*/ 0 w 226"/>
                <a:gd name="T10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6" h="116">
                  <a:moveTo>
                    <a:pt x="0" y="0"/>
                  </a:moveTo>
                  <a:lnTo>
                    <a:pt x="0" y="0"/>
                  </a:lnTo>
                  <a:lnTo>
                    <a:pt x="0" y="8"/>
                  </a:lnTo>
                  <a:lnTo>
                    <a:pt x="2" y="16"/>
                  </a:lnTo>
                  <a:lnTo>
                    <a:pt x="8" y="22"/>
                  </a:lnTo>
                  <a:lnTo>
                    <a:pt x="14" y="26"/>
                  </a:lnTo>
                  <a:lnTo>
                    <a:pt x="14" y="26"/>
                  </a:lnTo>
                  <a:lnTo>
                    <a:pt x="42" y="36"/>
                  </a:lnTo>
                  <a:lnTo>
                    <a:pt x="58" y="44"/>
                  </a:lnTo>
                  <a:lnTo>
                    <a:pt x="64" y="48"/>
                  </a:lnTo>
                  <a:lnTo>
                    <a:pt x="70" y="52"/>
                  </a:lnTo>
                  <a:lnTo>
                    <a:pt x="70" y="52"/>
                  </a:lnTo>
                  <a:lnTo>
                    <a:pt x="82" y="66"/>
                  </a:lnTo>
                  <a:lnTo>
                    <a:pt x="98" y="82"/>
                  </a:lnTo>
                  <a:lnTo>
                    <a:pt x="114" y="96"/>
                  </a:lnTo>
                  <a:lnTo>
                    <a:pt x="122" y="100"/>
                  </a:lnTo>
                  <a:lnTo>
                    <a:pt x="130" y="104"/>
                  </a:lnTo>
                  <a:lnTo>
                    <a:pt x="130" y="104"/>
                  </a:lnTo>
                  <a:lnTo>
                    <a:pt x="146" y="110"/>
                  </a:lnTo>
                  <a:lnTo>
                    <a:pt x="160" y="114"/>
                  </a:lnTo>
                  <a:lnTo>
                    <a:pt x="176" y="116"/>
                  </a:lnTo>
                  <a:lnTo>
                    <a:pt x="196" y="114"/>
                  </a:lnTo>
                  <a:lnTo>
                    <a:pt x="196" y="114"/>
                  </a:lnTo>
                  <a:lnTo>
                    <a:pt x="206" y="112"/>
                  </a:lnTo>
                  <a:lnTo>
                    <a:pt x="214" y="108"/>
                  </a:lnTo>
                  <a:lnTo>
                    <a:pt x="222" y="104"/>
                  </a:lnTo>
                  <a:lnTo>
                    <a:pt x="226" y="96"/>
                  </a:lnTo>
                  <a:lnTo>
                    <a:pt x="226" y="96"/>
                  </a:lnTo>
                  <a:lnTo>
                    <a:pt x="216" y="100"/>
                  </a:lnTo>
                  <a:lnTo>
                    <a:pt x="204" y="102"/>
                  </a:lnTo>
                  <a:lnTo>
                    <a:pt x="192" y="102"/>
                  </a:lnTo>
                  <a:lnTo>
                    <a:pt x="192" y="102"/>
                  </a:lnTo>
                  <a:lnTo>
                    <a:pt x="180" y="104"/>
                  </a:lnTo>
                  <a:lnTo>
                    <a:pt x="164" y="102"/>
                  </a:lnTo>
                  <a:lnTo>
                    <a:pt x="154" y="100"/>
                  </a:lnTo>
                  <a:lnTo>
                    <a:pt x="146" y="98"/>
                  </a:lnTo>
                  <a:lnTo>
                    <a:pt x="136" y="92"/>
                  </a:lnTo>
                  <a:lnTo>
                    <a:pt x="126" y="86"/>
                  </a:lnTo>
                  <a:lnTo>
                    <a:pt x="126" y="86"/>
                  </a:lnTo>
                  <a:lnTo>
                    <a:pt x="116" y="78"/>
                  </a:lnTo>
                  <a:lnTo>
                    <a:pt x="108" y="70"/>
                  </a:lnTo>
                  <a:lnTo>
                    <a:pt x="92" y="52"/>
                  </a:lnTo>
                  <a:lnTo>
                    <a:pt x="84" y="44"/>
                  </a:lnTo>
                  <a:lnTo>
                    <a:pt x="74" y="36"/>
                  </a:lnTo>
                  <a:lnTo>
                    <a:pt x="62" y="30"/>
                  </a:lnTo>
                  <a:lnTo>
                    <a:pt x="46" y="26"/>
                  </a:lnTo>
                  <a:lnTo>
                    <a:pt x="46" y="26"/>
                  </a:lnTo>
                  <a:lnTo>
                    <a:pt x="32" y="22"/>
                  </a:lnTo>
                  <a:lnTo>
                    <a:pt x="20" y="18"/>
                  </a:lnTo>
                  <a:lnTo>
                    <a:pt x="6" y="8"/>
                  </a:lnTo>
                  <a:lnTo>
                    <a:pt x="2" y="2"/>
                  </a:lnTo>
                  <a:lnTo>
                    <a:pt x="0" y="0"/>
                  </a:lnTo>
                  <a:lnTo>
                    <a:pt x="0" y="0"/>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1" name="Freeform 7"/>
            <p:cNvSpPr>
              <a:spLocks/>
            </p:cNvSpPr>
            <p:nvPr/>
          </p:nvSpPr>
          <p:spPr bwMode="auto">
            <a:xfrm>
              <a:off x="1470" y="4036"/>
              <a:ext cx="180" cy="218"/>
            </a:xfrm>
            <a:custGeom>
              <a:avLst/>
              <a:gdLst>
                <a:gd name="T0" fmla="*/ 178 w 180"/>
                <a:gd name="T1" fmla="*/ 64 h 218"/>
                <a:gd name="T2" fmla="*/ 178 w 180"/>
                <a:gd name="T3" fmla="*/ 64 h 218"/>
                <a:gd name="T4" fmla="*/ 180 w 180"/>
                <a:gd name="T5" fmla="*/ 78 h 218"/>
                <a:gd name="T6" fmla="*/ 180 w 180"/>
                <a:gd name="T7" fmla="*/ 90 h 218"/>
                <a:gd name="T8" fmla="*/ 180 w 180"/>
                <a:gd name="T9" fmla="*/ 90 h 218"/>
                <a:gd name="T10" fmla="*/ 178 w 180"/>
                <a:gd name="T11" fmla="*/ 100 h 218"/>
                <a:gd name="T12" fmla="*/ 174 w 180"/>
                <a:gd name="T13" fmla="*/ 108 h 218"/>
                <a:gd name="T14" fmla="*/ 174 w 180"/>
                <a:gd name="T15" fmla="*/ 108 h 218"/>
                <a:gd name="T16" fmla="*/ 166 w 180"/>
                <a:gd name="T17" fmla="*/ 116 h 218"/>
                <a:gd name="T18" fmla="*/ 154 w 180"/>
                <a:gd name="T19" fmla="*/ 124 h 218"/>
                <a:gd name="T20" fmla="*/ 144 w 180"/>
                <a:gd name="T21" fmla="*/ 134 h 218"/>
                <a:gd name="T22" fmla="*/ 140 w 180"/>
                <a:gd name="T23" fmla="*/ 140 h 218"/>
                <a:gd name="T24" fmla="*/ 138 w 180"/>
                <a:gd name="T25" fmla="*/ 146 h 218"/>
                <a:gd name="T26" fmla="*/ 138 w 180"/>
                <a:gd name="T27" fmla="*/ 146 h 218"/>
                <a:gd name="T28" fmla="*/ 134 w 180"/>
                <a:gd name="T29" fmla="*/ 160 h 218"/>
                <a:gd name="T30" fmla="*/ 130 w 180"/>
                <a:gd name="T31" fmla="*/ 172 h 218"/>
                <a:gd name="T32" fmla="*/ 126 w 180"/>
                <a:gd name="T33" fmla="*/ 180 h 218"/>
                <a:gd name="T34" fmla="*/ 122 w 180"/>
                <a:gd name="T35" fmla="*/ 186 h 218"/>
                <a:gd name="T36" fmla="*/ 114 w 180"/>
                <a:gd name="T37" fmla="*/ 192 h 218"/>
                <a:gd name="T38" fmla="*/ 104 w 180"/>
                <a:gd name="T39" fmla="*/ 198 h 218"/>
                <a:gd name="T40" fmla="*/ 104 w 180"/>
                <a:gd name="T41" fmla="*/ 198 h 218"/>
                <a:gd name="T42" fmla="*/ 80 w 180"/>
                <a:gd name="T43" fmla="*/ 208 h 218"/>
                <a:gd name="T44" fmla="*/ 62 w 180"/>
                <a:gd name="T45" fmla="*/ 214 h 218"/>
                <a:gd name="T46" fmla="*/ 46 w 180"/>
                <a:gd name="T47" fmla="*/ 218 h 218"/>
                <a:gd name="T48" fmla="*/ 36 w 180"/>
                <a:gd name="T49" fmla="*/ 218 h 218"/>
                <a:gd name="T50" fmla="*/ 36 w 180"/>
                <a:gd name="T51" fmla="*/ 218 h 218"/>
                <a:gd name="T52" fmla="*/ 24 w 180"/>
                <a:gd name="T53" fmla="*/ 218 h 218"/>
                <a:gd name="T54" fmla="*/ 18 w 180"/>
                <a:gd name="T55" fmla="*/ 218 h 218"/>
                <a:gd name="T56" fmla="*/ 12 w 180"/>
                <a:gd name="T57" fmla="*/ 218 h 218"/>
                <a:gd name="T58" fmla="*/ 6 w 180"/>
                <a:gd name="T59" fmla="*/ 214 h 218"/>
                <a:gd name="T60" fmla="*/ 2 w 180"/>
                <a:gd name="T61" fmla="*/ 210 h 218"/>
                <a:gd name="T62" fmla="*/ 0 w 180"/>
                <a:gd name="T63" fmla="*/ 202 h 218"/>
                <a:gd name="T64" fmla="*/ 2 w 180"/>
                <a:gd name="T65" fmla="*/ 192 h 218"/>
                <a:gd name="T66" fmla="*/ 2 w 180"/>
                <a:gd name="T67" fmla="*/ 192 h 218"/>
                <a:gd name="T68" fmla="*/ 8 w 180"/>
                <a:gd name="T69" fmla="*/ 168 h 218"/>
                <a:gd name="T70" fmla="*/ 14 w 180"/>
                <a:gd name="T71" fmla="*/ 148 h 218"/>
                <a:gd name="T72" fmla="*/ 26 w 180"/>
                <a:gd name="T73" fmla="*/ 128 h 218"/>
                <a:gd name="T74" fmla="*/ 40 w 180"/>
                <a:gd name="T75" fmla="*/ 108 h 218"/>
                <a:gd name="T76" fmla="*/ 40 w 180"/>
                <a:gd name="T77" fmla="*/ 108 h 218"/>
                <a:gd name="T78" fmla="*/ 48 w 180"/>
                <a:gd name="T79" fmla="*/ 96 h 218"/>
                <a:gd name="T80" fmla="*/ 56 w 180"/>
                <a:gd name="T81" fmla="*/ 80 h 218"/>
                <a:gd name="T82" fmla="*/ 76 w 180"/>
                <a:gd name="T83" fmla="*/ 44 h 218"/>
                <a:gd name="T84" fmla="*/ 94 w 180"/>
                <a:gd name="T85" fmla="*/ 0 h 218"/>
                <a:gd name="T86" fmla="*/ 178 w 180"/>
                <a:gd name="T87" fmla="*/ 6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0" h="218">
                  <a:moveTo>
                    <a:pt x="178" y="64"/>
                  </a:moveTo>
                  <a:lnTo>
                    <a:pt x="178" y="64"/>
                  </a:lnTo>
                  <a:lnTo>
                    <a:pt x="180" y="78"/>
                  </a:lnTo>
                  <a:lnTo>
                    <a:pt x="180" y="90"/>
                  </a:lnTo>
                  <a:lnTo>
                    <a:pt x="180" y="90"/>
                  </a:lnTo>
                  <a:lnTo>
                    <a:pt x="178" y="100"/>
                  </a:lnTo>
                  <a:lnTo>
                    <a:pt x="174" y="108"/>
                  </a:lnTo>
                  <a:lnTo>
                    <a:pt x="174" y="108"/>
                  </a:lnTo>
                  <a:lnTo>
                    <a:pt x="166" y="116"/>
                  </a:lnTo>
                  <a:lnTo>
                    <a:pt x="154" y="124"/>
                  </a:lnTo>
                  <a:lnTo>
                    <a:pt x="144" y="134"/>
                  </a:lnTo>
                  <a:lnTo>
                    <a:pt x="140" y="140"/>
                  </a:lnTo>
                  <a:lnTo>
                    <a:pt x="138" y="146"/>
                  </a:lnTo>
                  <a:lnTo>
                    <a:pt x="138" y="146"/>
                  </a:lnTo>
                  <a:lnTo>
                    <a:pt x="134" y="160"/>
                  </a:lnTo>
                  <a:lnTo>
                    <a:pt x="130" y="172"/>
                  </a:lnTo>
                  <a:lnTo>
                    <a:pt x="126" y="180"/>
                  </a:lnTo>
                  <a:lnTo>
                    <a:pt x="122" y="186"/>
                  </a:lnTo>
                  <a:lnTo>
                    <a:pt x="114" y="192"/>
                  </a:lnTo>
                  <a:lnTo>
                    <a:pt x="104" y="198"/>
                  </a:lnTo>
                  <a:lnTo>
                    <a:pt x="104" y="198"/>
                  </a:lnTo>
                  <a:lnTo>
                    <a:pt x="80" y="208"/>
                  </a:lnTo>
                  <a:lnTo>
                    <a:pt x="62" y="214"/>
                  </a:lnTo>
                  <a:lnTo>
                    <a:pt x="46" y="218"/>
                  </a:lnTo>
                  <a:lnTo>
                    <a:pt x="36" y="218"/>
                  </a:lnTo>
                  <a:lnTo>
                    <a:pt x="36" y="218"/>
                  </a:lnTo>
                  <a:lnTo>
                    <a:pt x="24" y="218"/>
                  </a:lnTo>
                  <a:lnTo>
                    <a:pt x="18" y="218"/>
                  </a:lnTo>
                  <a:lnTo>
                    <a:pt x="12" y="218"/>
                  </a:lnTo>
                  <a:lnTo>
                    <a:pt x="6" y="214"/>
                  </a:lnTo>
                  <a:lnTo>
                    <a:pt x="2" y="210"/>
                  </a:lnTo>
                  <a:lnTo>
                    <a:pt x="0" y="202"/>
                  </a:lnTo>
                  <a:lnTo>
                    <a:pt x="2" y="192"/>
                  </a:lnTo>
                  <a:lnTo>
                    <a:pt x="2" y="192"/>
                  </a:lnTo>
                  <a:lnTo>
                    <a:pt x="8" y="168"/>
                  </a:lnTo>
                  <a:lnTo>
                    <a:pt x="14" y="148"/>
                  </a:lnTo>
                  <a:lnTo>
                    <a:pt x="26" y="128"/>
                  </a:lnTo>
                  <a:lnTo>
                    <a:pt x="40" y="108"/>
                  </a:lnTo>
                  <a:lnTo>
                    <a:pt x="40" y="108"/>
                  </a:lnTo>
                  <a:lnTo>
                    <a:pt x="48" y="96"/>
                  </a:lnTo>
                  <a:lnTo>
                    <a:pt x="56" y="80"/>
                  </a:lnTo>
                  <a:lnTo>
                    <a:pt x="76" y="44"/>
                  </a:lnTo>
                  <a:lnTo>
                    <a:pt x="94" y="0"/>
                  </a:lnTo>
                  <a:lnTo>
                    <a:pt x="178" y="64"/>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2" name="Freeform 8"/>
            <p:cNvSpPr>
              <a:spLocks/>
            </p:cNvSpPr>
            <p:nvPr/>
          </p:nvSpPr>
          <p:spPr bwMode="auto">
            <a:xfrm>
              <a:off x="1470" y="4126"/>
              <a:ext cx="180" cy="128"/>
            </a:xfrm>
            <a:custGeom>
              <a:avLst/>
              <a:gdLst>
                <a:gd name="T0" fmla="*/ 2 w 180"/>
                <a:gd name="T1" fmla="*/ 102 h 128"/>
                <a:gd name="T2" fmla="*/ 2 w 180"/>
                <a:gd name="T3" fmla="*/ 102 h 128"/>
                <a:gd name="T4" fmla="*/ 0 w 180"/>
                <a:gd name="T5" fmla="*/ 112 h 128"/>
                <a:gd name="T6" fmla="*/ 2 w 180"/>
                <a:gd name="T7" fmla="*/ 120 h 128"/>
                <a:gd name="T8" fmla="*/ 6 w 180"/>
                <a:gd name="T9" fmla="*/ 124 h 128"/>
                <a:gd name="T10" fmla="*/ 12 w 180"/>
                <a:gd name="T11" fmla="*/ 128 h 128"/>
                <a:gd name="T12" fmla="*/ 18 w 180"/>
                <a:gd name="T13" fmla="*/ 128 h 128"/>
                <a:gd name="T14" fmla="*/ 24 w 180"/>
                <a:gd name="T15" fmla="*/ 128 h 128"/>
                <a:gd name="T16" fmla="*/ 36 w 180"/>
                <a:gd name="T17" fmla="*/ 128 h 128"/>
                <a:gd name="T18" fmla="*/ 36 w 180"/>
                <a:gd name="T19" fmla="*/ 128 h 128"/>
                <a:gd name="T20" fmla="*/ 46 w 180"/>
                <a:gd name="T21" fmla="*/ 128 h 128"/>
                <a:gd name="T22" fmla="*/ 62 w 180"/>
                <a:gd name="T23" fmla="*/ 124 h 128"/>
                <a:gd name="T24" fmla="*/ 80 w 180"/>
                <a:gd name="T25" fmla="*/ 118 h 128"/>
                <a:gd name="T26" fmla="*/ 104 w 180"/>
                <a:gd name="T27" fmla="*/ 108 h 128"/>
                <a:gd name="T28" fmla="*/ 104 w 180"/>
                <a:gd name="T29" fmla="*/ 108 h 128"/>
                <a:gd name="T30" fmla="*/ 114 w 180"/>
                <a:gd name="T31" fmla="*/ 102 h 128"/>
                <a:gd name="T32" fmla="*/ 122 w 180"/>
                <a:gd name="T33" fmla="*/ 96 h 128"/>
                <a:gd name="T34" fmla="*/ 126 w 180"/>
                <a:gd name="T35" fmla="*/ 90 h 128"/>
                <a:gd name="T36" fmla="*/ 130 w 180"/>
                <a:gd name="T37" fmla="*/ 82 h 128"/>
                <a:gd name="T38" fmla="*/ 134 w 180"/>
                <a:gd name="T39" fmla="*/ 70 h 128"/>
                <a:gd name="T40" fmla="*/ 138 w 180"/>
                <a:gd name="T41" fmla="*/ 56 h 128"/>
                <a:gd name="T42" fmla="*/ 138 w 180"/>
                <a:gd name="T43" fmla="*/ 56 h 128"/>
                <a:gd name="T44" fmla="*/ 140 w 180"/>
                <a:gd name="T45" fmla="*/ 50 h 128"/>
                <a:gd name="T46" fmla="*/ 144 w 180"/>
                <a:gd name="T47" fmla="*/ 44 h 128"/>
                <a:gd name="T48" fmla="*/ 154 w 180"/>
                <a:gd name="T49" fmla="*/ 34 h 128"/>
                <a:gd name="T50" fmla="*/ 166 w 180"/>
                <a:gd name="T51" fmla="*/ 26 h 128"/>
                <a:gd name="T52" fmla="*/ 174 w 180"/>
                <a:gd name="T53" fmla="*/ 18 h 128"/>
                <a:gd name="T54" fmla="*/ 174 w 180"/>
                <a:gd name="T55" fmla="*/ 18 h 128"/>
                <a:gd name="T56" fmla="*/ 178 w 180"/>
                <a:gd name="T57" fmla="*/ 10 h 128"/>
                <a:gd name="T58" fmla="*/ 180 w 180"/>
                <a:gd name="T59" fmla="*/ 0 h 128"/>
                <a:gd name="T60" fmla="*/ 180 w 180"/>
                <a:gd name="T61" fmla="*/ 0 h 128"/>
                <a:gd name="T62" fmla="*/ 176 w 180"/>
                <a:gd name="T63" fmla="*/ 4 h 128"/>
                <a:gd name="T64" fmla="*/ 160 w 180"/>
                <a:gd name="T65" fmla="*/ 16 h 128"/>
                <a:gd name="T66" fmla="*/ 160 w 180"/>
                <a:gd name="T67" fmla="*/ 16 h 128"/>
                <a:gd name="T68" fmla="*/ 150 w 180"/>
                <a:gd name="T69" fmla="*/ 22 h 128"/>
                <a:gd name="T70" fmla="*/ 138 w 180"/>
                <a:gd name="T71" fmla="*/ 30 h 128"/>
                <a:gd name="T72" fmla="*/ 134 w 180"/>
                <a:gd name="T73" fmla="*/ 34 h 128"/>
                <a:gd name="T74" fmla="*/ 130 w 180"/>
                <a:gd name="T75" fmla="*/ 42 h 128"/>
                <a:gd name="T76" fmla="*/ 126 w 180"/>
                <a:gd name="T77" fmla="*/ 50 h 128"/>
                <a:gd name="T78" fmla="*/ 124 w 180"/>
                <a:gd name="T79" fmla="*/ 60 h 128"/>
                <a:gd name="T80" fmla="*/ 124 w 180"/>
                <a:gd name="T81" fmla="*/ 60 h 128"/>
                <a:gd name="T82" fmla="*/ 122 w 180"/>
                <a:gd name="T83" fmla="*/ 70 h 128"/>
                <a:gd name="T84" fmla="*/ 118 w 180"/>
                <a:gd name="T85" fmla="*/ 80 h 128"/>
                <a:gd name="T86" fmla="*/ 112 w 180"/>
                <a:gd name="T87" fmla="*/ 88 h 128"/>
                <a:gd name="T88" fmla="*/ 104 w 180"/>
                <a:gd name="T89" fmla="*/ 96 h 128"/>
                <a:gd name="T90" fmla="*/ 94 w 180"/>
                <a:gd name="T91" fmla="*/ 102 h 128"/>
                <a:gd name="T92" fmla="*/ 84 w 180"/>
                <a:gd name="T93" fmla="*/ 108 h 128"/>
                <a:gd name="T94" fmla="*/ 72 w 180"/>
                <a:gd name="T95" fmla="*/ 112 h 128"/>
                <a:gd name="T96" fmla="*/ 58 w 180"/>
                <a:gd name="T97" fmla="*/ 114 h 128"/>
                <a:gd name="T98" fmla="*/ 58 w 180"/>
                <a:gd name="T99" fmla="*/ 114 h 128"/>
                <a:gd name="T100" fmla="*/ 32 w 180"/>
                <a:gd name="T101" fmla="*/ 116 h 128"/>
                <a:gd name="T102" fmla="*/ 16 w 180"/>
                <a:gd name="T103" fmla="*/ 116 h 128"/>
                <a:gd name="T104" fmla="*/ 10 w 180"/>
                <a:gd name="T105" fmla="*/ 116 h 128"/>
                <a:gd name="T106" fmla="*/ 6 w 180"/>
                <a:gd name="T107" fmla="*/ 112 h 128"/>
                <a:gd name="T108" fmla="*/ 4 w 180"/>
                <a:gd name="T109" fmla="*/ 108 h 128"/>
                <a:gd name="T110" fmla="*/ 2 w 180"/>
                <a:gd name="T111" fmla="*/ 102 h 128"/>
                <a:gd name="T112" fmla="*/ 2 w 180"/>
                <a:gd name="T113"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128">
                  <a:moveTo>
                    <a:pt x="2" y="102"/>
                  </a:moveTo>
                  <a:lnTo>
                    <a:pt x="2" y="102"/>
                  </a:lnTo>
                  <a:lnTo>
                    <a:pt x="0" y="112"/>
                  </a:lnTo>
                  <a:lnTo>
                    <a:pt x="2" y="120"/>
                  </a:lnTo>
                  <a:lnTo>
                    <a:pt x="6" y="124"/>
                  </a:lnTo>
                  <a:lnTo>
                    <a:pt x="12" y="128"/>
                  </a:lnTo>
                  <a:lnTo>
                    <a:pt x="18" y="128"/>
                  </a:lnTo>
                  <a:lnTo>
                    <a:pt x="24" y="128"/>
                  </a:lnTo>
                  <a:lnTo>
                    <a:pt x="36" y="128"/>
                  </a:lnTo>
                  <a:lnTo>
                    <a:pt x="36" y="128"/>
                  </a:lnTo>
                  <a:lnTo>
                    <a:pt x="46" y="128"/>
                  </a:lnTo>
                  <a:lnTo>
                    <a:pt x="62" y="124"/>
                  </a:lnTo>
                  <a:lnTo>
                    <a:pt x="80" y="118"/>
                  </a:lnTo>
                  <a:lnTo>
                    <a:pt x="104" y="108"/>
                  </a:lnTo>
                  <a:lnTo>
                    <a:pt x="104" y="108"/>
                  </a:lnTo>
                  <a:lnTo>
                    <a:pt x="114" y="102"/>
                  </a:lnTo>
                  <a:lnTo>
                    <a:pt x="122" y="96"/>
                  </a:lnTo>
                  <a:lnTo>
                    <a:pt x="126" y="90"/>
                  </a:lnTo>
                  <a:lnTo>
                    <a:pt x="130" y="82"/>
                  </a:lnTo>
                  <a:lnTo>
                    <a:pt x="134" y="70"/>
                  </a:lnTo>
                  <a:lnTo>
                    <a:pt x="138" y="56"/>
                  </a:lnTo>
                  <a:lnTo>
                    <a:pt x="138" y="56"/>
                  </a:lnTo>
                  <a:lnTo>
                    <a:pt x="140" y="50"/>
                  </a:lnTo>
                  <a:lnTo>
                    <a:pt x="144" y="44"/>
                  </a:lnTo>
                  <a:lnTo>
                    <a:pt x="154" y="34"/>
                  </a:lnTo>
                  <a:lnTo>
                    <a:pt x="166" y="26"/>
                  </a:lnTo>
                  <a:lnTo>
                    <a:pt x="174" y="18"/>
                  </a:lnTo>
                  <a:lnTo>
                    <a:pt x="174" y="18"/>
                  </a:lnTo>
                  <a:lnTo>
                    <a:pt x="178" y="10"/>
                  </a:lnTo>
                  <a:lnTo>
                    <a:pt x="180" y="0"/>
                  </a:lnTo>
                  <a:lnTo>
                    <a:pt x="180" y="0"/>
                  </a:lnTo>
                  <a:lnTo>
                    <a:pt x="176" y="4"/>
                  </a:lnTo>
                  <a:lnTo>
                    <a:pt x="160" y="16"/>
                  </a:lnTo>
                  <a:lnTo>
                    <a:pt x="160" y="16"/>
                  </a:lnTo>
                  <a:lnTo>
                    <a:pt x="150" y="22"/>
                  </a:lnTo>
                  <a:lnTo>
                    <a:pt x="138" y="30"/>
                  </a:lnTo>
                  <a:lnTo>
                    <a:pt x="134" y="34"/>
                  </a:lnTo>
                  <a:lnTo>
                    <a:pt x="130" y="42"/>
                  </a:lnTo>
                  <a:lnTo>
                    <a:pt x="126" y="50"/>
                  </a:lnTo>
                  <a:lnTo>
                    <a:pt x="124" y="60"/>
                  </a:lnTo>
                  <a:lnTo>
                    <a:pt x="124" y="60"/>
                  </a:lnTo>
                  <a:lnTo>
                    <a:pt x="122" y="70"/>
                  </a:lnTo>
                  <a:lnTo>
                    <a:pt x="118" y="80"/>
                  </a:lnTo>
                  <a:lnTo>
                    <a:pt x="112" y="88"/>
                  </a:lnTo>
                  <a:lnTo>
                    <a:pt x="104" y="96"/>
                  </a:lnTo>
                  <a:lnTo>
                    <a:pt x="94" y="102"/>
                  </a:lnTo>
                  <a:lnTo>
                    <a:pt x="84" y="108"/>
                  </a:lnTo>
                  <a:lnTo>
                    <a:pt x="72" y="112"/>
                  </a:lnTo>
                  <a:lnTo>
                    <a:pt x="58" y="114"/>
                  </a:lnTo>
                  <a:lnTo>
                    <a:pt x="58" y="114"/>
                  </a:lnTo>
                  <a:lnTo>
                    <a:pt x="32" y="116"/>
                  </a:lnTo>
                  <a:lnTo>
                    <a:pt x="16" y="116"/>
                  </a:lnTo>
                  <a:lnTo>
                    <a:pt x="10" y="116"/>
                  </a:lnTo>
                  <a:lnTo>
                    <a:pt x="6" y="112"/>
                  </a:lnTo>
                  <a:lnTo>
                    <a:pt x="4" y="108"/>
                  </a:lnTo>
                  <a:lnTo>
                    <a:pt x="2" y="102"/>
                  </a:lnTo>
                  <a:lnTo>
                    <a:pt x="2" y="102"/>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3" name="Freeform 9"/>
            <p:cNvSpPr>
              <a:spLocks/>
            </p:cNvSpPr>
            <p:nvPr/>
          </p:nvSpPr>
          <p:spPr bwMode="auto">
            <a:xfrm>
              <a:off x="1628" y="1898"/>
              <a:ext cx="260" cy="356"/>
            </a:xfrm>
            <a:custGeom>
              <a:avLst/>
              <a:gdLst>
                <a:gd name="T0" fmla="*/ 260 w 260"/>
                <a:gd name="T1" fmla="*/ 226 h 356"/>
                <a:gd name="T2" fmla="*/ 260 w 260"/>
                <a:gd name="T3" fmla="*/ 226 h 356"/>
                <a:gd name="T4" fmla="*/ 254 w 260"/>
                <a:gd name="T5" fmla="*/ 212 h 356"/>
                <a:gd name="T6" fmla="*/ 246 w 260"/>
                <a:gd name="T7" fmla="*/ 200 h 356"/>
                <a:gd name="T8" fmla="*/ 232 w 260"/>
                <a:gd name="T9" fmla="*/ 180 h 356"/>
                <a:gd name="T10" fmla="*/ 218 w 260"/>
                <a:gd name="T11" fmla="*/ 166 h 356"/>
                <a:gd name="T12" fmla="*/ 214 w 260"/>
                <a:gd name="T13" fmla="*/ 162 h 356"/>
                <a:gd name="T14" fmla="*/ 212 w 260"/>
                <a:gd name="T15" fmla="*/ 162 h 356"/>
                <a:gd name="T16" fmla="*/ 212 w 260"/>
                <a:gd name="T17" fmla="*/ 162 h 356"/>
                <a:gd name="T18" fmla="*/ 218 w 260"/>
                <a:gd name="T19" fmla="*/ 142 h 356"/>
                <a:gd name="T20" fmla="*/ 224 w 260"/>
                <a:gd name="T21" fmla="*/ 122 h 356"/>
                <a:gd name="T22" fmla="*/ 230 w 260"/>
                <a:gd name="T23" fmla="*/ 86 h 356"/>
                <a:gd name="T24" fmla="*/ 234 w 260"/>
                <a:gd name="T25" fmla="*/ 60 h 356"/>
                <a:gd name="T26" fmla="*/ 234 w 260"/>
                <a:gd name="T27" fmla="*/ 52 h 356"/>
                <a:gd name="T28" fmla="*/ 200 w 260"/>
                <a:gd name="T29" fmla="*/ 30 h 356"/>
                <a:gd name="T30" fmla="*/ 200 w 260"/>
                <a:gd name="T31" fmla="*/ 30 h 356"/>
                <a:gd name="T32" fmla="*/ 180 w 260"/>
                <a:gd name="T33" fmla="*/ 22 h 356"/>
                <a:gd name="T34" fmla="*/ 136 w 260"/>
                <a:gd name="T35" fmla="*/ 6 h 356"/>
                <a:gd name="T36" fmla="*/ 112 w 260"/>
                <a:gd name="T37" fmla="*/ 2 h 356"/>
                <a:gd name="T38" fmla="*/ 90 w 260"/>
                <a:gd name="T39" fmla="*/ 0 h 356"/>
                <a:gd name="T40" fmla="*/ 82 w 260"/>
                <a:gd name="T41" fmla="*/ 0 h 356"/>
                <a:gd name="T42" fmla="*/ 74 w 260"/>
                <a:gd name="T43" fmla="*/ 2 h 356"/>
                <a:gd name="T44" fmla="*/ 70 w 260"/>
                <a:gd name="T45" fmla="*/ 6 h 356"/>
                <a:gd name="T46" fmla="*/ 68 w 260"/>
                <a:gd name="T47" fmla="*/ 12 h 356"/>
                <a:gd name="T48" fmla="*/ 68 w 260"/>
                <a:gd name="T49" fmla="*/ 12 h 356"/>
                <a:gd name="T50" fmla="*/ 66 w 260"/>
                <a:gd name="T51" fmla="*/ 40 h 356"/>
                <a:gd name="T52" fmla="*/ 58 w 260"/>
                <a:gd name="T53" fmla="*/ 76 h 356"/>
                <a:gd name="T54" fmla="*/ 42 w 260"/>
                <a:gd name="T55" fmla="*/ 158 h 356"/>
                <a:gd name="T56" fmla="*/ 42 w 260"/>
                <a:gd name="T57" fmla="*/ 158 h 356"/>
                <a:gd name="T58" fmla="*/ 26 w 260"/>
                <a:gd name="T59" fmla="*/ 172 h 356"/>
                <a:gd name="T60" fmla="*/ 14 w 260"/>
                <a:gd name="T61" fmla="*/ 186 h 356"/>
                <a:gd name="T62" fmla="*/ 0 w 260"/>
                <a:gd name="T63" fmla="*/ 204 h 356"/>
                <a:gd name="T64" fmla="*/ 22 w 260"/>
                <a:gd name="T65" fmla="*/ 356 h 356"/>
                <a:gd name="T66" fmla="*/ 22 w 260"/>
                <a:gd name="T67" fmla="*/ 356 h 356"/>
                <a:gd name="T68" fmla="*/ 62 w 260"/>
                <a:gd name="T69" fmla="*/ 342 h 356"/>
                <a:gd name="T70" fmla="*/ 102 w 260"/>
                <a:gd name="T71" fmla="*/ 326 h 356"/>
                <a:gd name="T72" fmla="*/ 146 w 260"/>
                <a:gd name="T73" fmla="*/ 306 h 356"/>
                <a:gd name="T74" fmla="*/ 192 w 260"/>
                <a:gd name="T75" fmla="*/ 286 h 356"/>
                <a:gd name="T76" fmla="*/ 228 w 260"/>
                <a:gd name="T77" fmla="*/ 264 h 356"/>
                <a:gd name="T78" fmla="*/ 244 w 260"/>
                <a:gd name="T79" fmla="*/ 254 h 356"/>
                <a:gd name="T80" fmla="*/ 254 w 260"/>
                <a:gd name="T81" fmla="*/ 244 h 356"/>
                <a:gd name="T82" fmla="*/ 260 w 260"/>
                <a:gd name="T83" fmla="*/ 234 h 356"/>
                <a:gd name="T84" fmla="*/ 260 w 260"/>
                <a:gd name="T85" fmla="*/ 230 h 356"/>
                <a:gd name="T86" fmla="*/ 260 w 260"/>
                <a:gd name="T87" fmla="*/ 226 h 356"/>
                <a:gd name="T88" fmla="*/ 260 w 260"/>
                <a:gd name="T89" fmla="*/ 22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356">
                  <a:moveTo>
                    <a:pt x="260" y="226"/>
                  </a:moveTo>
                  <a:lnTo>
                    <a:pt x="260" y="226"/>
                  </a:lnTo>
                  <a:lnTo>
                    <a:pt x="254" y="212"/>
                  </a:lnTo>
                  <a:lnTo>
                    <a:pt x="246" y="200"/>
                  </a:lnTo>
                  <a:lnTo>
                    <a:pt x="232" y="180"/>
                  </a:lnTo>
                  <a:lnTo>
                    <a:pt x="218" y="166"/>
                  </a:lnTo>
                  <a:lnTo>
                    <a:pt x="214" y="162"/>
                  </a:lnTo>
                  <a:lnTo>
                    <a:pt x="212" y="162"/>
                  </a:lnTo>
                  <a:lnTo>
                    <a:pt x="212" y="162"/>
                  </a:lnTo>
                  <a:lnTo>
                    <a:pt x="218" y="142"/>
                  </a:lnTo>
                  <a:lnTo>
                    <a:pt x="224" y="122"/>
                  </a:lnTo>
                  <a:lnTo>
                    <a:pt x="230" y="86"/>
                  </a:lnTo>
                  <a:lnTo>
                    <a:pt x="234" y="60"/>
                  </a:lnTo>
                  <a:lnTo>
                    <a:pt x="234" y="52"/>
                  </a:lnTo>
                  <a:lnTo>
                    <a:pt x="200" y="30"/>
                  </a:lnTo>
                  <a:lnTo>
                    <a:pt x="200" y="30"/>
                  </a:lnTo>
                  <a:lnTo>
                    <a:pt x="180" y="22"/>
                  </a:lnTo>
                  <a:lnTo>
                    <a:pt x="136" y="6"/>
                  </a:lnTo>
                  <a:lnTo>
                    <a:pt x="112" y="2"/>
                  </a:lnTo>
                  <a:lnTo>
                    <a:pt x="90" y="0"/>
                  </a:lnTo>
                  <a:lnTo>
                    <a:pt x="82" y="0"/>
                  </a:lnTo>
                  <a:lnTo>
                    <a:pt x="74" y="2"/>
                  </a:lnTo>
                  <a:lnTo>
                    <a:pt x="70" y="6"/>
                  </a:lnTo>
                  <a:lnTo>
                    <a:pt x="68" y="12"/>
                  </a:lnTo>
                  <a:lnTo>
                    <a:pt x="68" y="12"/>
                  </a:lnTo>
                  <a:lnTo>
                    <a:pt x="66" y="40"/>
                  </a:lnTo>
                  <a:lnTo>
                    <a:pt x="58" y="76"/>
                  </a:lnTo>
                  <a:lnTo>
                    <a:pt x="42" y="158"/>
                  </a:lnTo>
                  <a:lnTo>
                    <a:pt x="42" y="158"/>
                  </a:lnTo>
                  <a:lnTo>
                    <a:pt x="26" y="172"/>
                  </a:lnTo>
                  <a:lnTo>
                    <a:pt x="14" y="186"/>
                  </a:lnTo>
                  <a:lnTo>
                    <a:pt x="0" y="204"/>
                  </a:lnTo>
                  <a:lnTo>
                    <a:pt x="22" y="356"/>
                  </a:lnTo>
                  <a:lnTo>
                    <a:pt x="22" y="356"/>
                  </a:lnTo>
                  <a:lnTo>
                    <a:pt x="62" y="342"/>
                  </a:lnTo>
                  <a:lnTo>
                    <a:pt x="102" y="326"/>
                  </a:lnTo>
                  <a:lnTo>
                    <a:pt x="146" y="306"/>
                  </a:lnTo>
                  <a:lnTo>
                    <a:pt x="192" y="286"/>
                  </a:lnTo>
                  <a:lnTo>
                    <a:pt x="228" y="264"/>
                  </a:lnTo>
                  <a:lnTo>
                    <a:pt x="244" y="254"/>
                  </a:lnTo>
                  <a:lnTo>
                    <a:pt x="254" y="244"/>
                  </a:lnTo>
                  <a:lnTo>
                    <a:pt x="260" y="234"/>
                  </a:lnTo>
                  <a:lnTo>
                    <a:pt x="260" y="230"/>
                  </a:lnTo>
                  <a:lnTo>
                    <a:pt x="260" y="226"/>
                  </a:lnTo>
                  <a:lnTo>
                    <a:pt x="260" y="226"/>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4" name="Freeform 10"/>
            <p:cNvSpPr>
              <a:spLocks/>
            </p:cNvSpPr>
            <p:nvPr/>
          </p:nvSpPr>
          <p:spPr bwMode="auto">
            <a:xfrm>
              <a:off x="1674" y="1760"/>
              <a:ext cx="226" cy="296"/>
            </a:xfrm>
            <a:custGeom>
              <a:avLst/>
              <a:gdLst>
                <a:gd name="T0" fmla="*/ 16 w 226"/>
                <a:gd name="T1" fmla="*/ 222 h 296"/>
                <a:gd name="T2" fmla="*/ 16 w 226"/>
                <a:gd name="T3" fmla="*/ 222 h 296"/>
                <a:gd name="T4" fmla="*/ 4 w 226"/>
                <a:gd name="T5" fmla="*/ 184 h 296"/>
                <a:gd name="T6" fmla="*/ 2 w 226"/>
                <a:gd name="T7" fmla="*/ 170 h 296"/>
                <a:gd name="T8" fmla="*/ 0 w 226"/>
                <a:gd name="T9" fmla="*/ 156 h 296"/>
                <a:gd name="T10" fmla="*/ 2 w 226"/>
                <a:gd name="T11" fmla="*/ 142 h 296"/>
                <a:gd name="T12" fmla="*/ 6 w 226"/>
                <a:gd name="T13" fmla="*/ 126 h 296"/>
                <a:gd name="T14" fmla="*/ 12 w 226"/>
                <a:gd name="T15" fmla="*/ 110 h 296"/>
                <a:gd name="T16" fmla="*/ 20 w 226"/>
                <a:gd name="T17" fmla="*/ 92 h 296"/>
                <a:gd name="T18" fmla="*/ 20 w 226"/>
                <a:gd name="T19" fmla="*/ 92 h 296"/>
                <a:gd name="T20" fmla="*/ 24 w 226"/>
                <a:gd name="T21" fmla="*/ 82 h 296"/>
                <a:gd name="T22" fmla="*/ 32 w 226"/>
                <a:gd name="T23" fmla="*/ 72 h 296"/>
                <a:gd name="T24" fmla="*/ 48 w 226"/>
                <a:gd name="T25" fmla="*/ 54 h 296"/>
                <a:gd name="T26" fmla="*/ 70 w 226"/>
                <a:gd name="T27" fmla="*/ 36 h 296"/>
                <a:gd name="T28" fmla="*/ 92 w 226"/>
                <a:gd name="T29" fmla="*/ 22 h 296"/>
                <a:gd name="T30" fmla="*/ 118 w 226"/>
                <a:gd name="T31" fmla="*/ 10 h 296"/>
                <a:gd name="T32" fmla="*/ 140 w 226"/>
                <a:gd name="T33" fmla="*/ 2 h 296"/>
                <a:gd name="T34" fmla="*/ 152 w 226"/>
                <a:gd name="T35" fmla="*/ 0 h 296"/>
                <a:gd name="T36" fmla="*/ 164 w 226"/>
                <a:gd name="T37" fmla="*/ 0 h 296"/>
                <a:gd name="T38" fmla="*/ 174 w 226"/>
                <a:gd name="T39" fmla="*/ 0 h 296"/>
                <a:gd name="T40" fmla="*/ 182 w 226"/>
                <a:gd name="T41" fmla="*/ 2 h 296"/>
                <a:gd name="T42" fmla="*/ 182 w 226"/>
                <a:gd name="T43" fmla="*/ 2 h 296"/>
                <a:gd name="T44" fmla="*/ 190 w 226"/>
                <a:gd name="T45" fmla="*/ 6 h 296"/>
                <a:gd name="T46" fmla="*/ 198 w 226"/>
                <a:gd name="T47" fmla="*/ 12 h 296"/>
                <a:gd name="T48" fmla="*/ 204 w 226"/>
                <a:gd name="T49" fmla="*/ 16 h 296"/>
                <a:gd name="T50" fmla="*/ 210 w 226"/>
                <a:gd name="T51" fmla="*/ 24 h 296"/>
                <a:gd name="T52" fmla="*/ 218 w 226"/>
                <a:gd name="T53" fmla="*/ 38 h 296"/>
                <a:gd name="T54" fmla="*/ 224 w 226"/>
                <a:gd name="T55" fmla="*/ 56 h 296"/>
                <a:gd name="T56" fmla="*/ 226 w 226"/>
                <a:gd name="T57" fmla="*/ 78 h 296"/>
                <a:gd name="T58" fmla="*/ 226 w 226"/>
                <a:gd name="T59" fmla="*/ 98 h 296"/>
                <a:gd name="T60" fmla="*/ 226 w 226"/>
                <a:gd name="T61" fmla="*/ 120 h 296"/>
                <a:gd name="T62" fmla="*/ 222 w 226"/>
                <a:gd name="T63" fmla="*/ 142 h 296"/>
                <a:gd name="T64" fmla="*/ 222 w 226"/>
                <a:gd name="T65" fmla="*/ 142 h 296"/>
                <a:gd name="T66" fmla="*/ 220 w 226"/>
                <a:gd name="T67" fmla="*/ 164 h 296"/>
                <a:gd name="T68" fmla="*/ 216 w 226"/>
                <a:gd name="T69" fmla="*/ 182 h 296"/>
                <a:gd name="T70" fmla="*/ 210 w 226"/>
                <a:gd name="T71" fmla="*/ 198 h 296"/>
                <a:gd name="T72" fmla="*/ 204 w 226"/>
                <a:gd name="T73" fmla="*/ 214 h 296"/>
                <a:gd name="T74" fmla="*/ 196 w 226"/>
                <a:gd name="T75" fmla="*/ 228 h 296"/>
                <a:gd name="T76" fmla="*/ 186 w 226"/>
                <a:gd name="T77" fmla="*/ 242 h 296"/>
                <a:gd name="T78" fmla="*/ 174 w 226"/>
                <a:gd name="T79" fmla="*/ 254 h 296"/>
                <a:gd name="T80" fmla="*/ 162 w 226"/>
                <a:gd name="T81" fmla="*/ 268 h 296"/>
                <a:gd name="T82" fmla="*/ 162 w 226"/>
                <a:gd name="T83" fmla="*/ 268 h 296"/>
                <a:gd name="T84" fmla="*/ 150 w 226"/>
                <a:gd name="T85" fmla="*/ 278 h 296"/>
                <a:gd name="T86" fmla="*/ 140 w 226"/>
                <a:gd name="T87" fmla="*/ 284 h 296"/>
                <a:gd name="T88" fmla="*/ 128 w 226"/>
                <a:gd name="T89" fmla="*/ 290 h 296"/>
                <a:gd name="T90" fmla="*/ 116 w 226"/>
                <a:gd name="T91" fmla="*/ 294 h 296"/>
                <a:gd name="T92" fmla="*/ 106 w 226"/>
                <a:gd name="T93" fmla="*/ 296 h 296"/>
                <a:gd name="T94" fmla="*/ 96 w 226"/>
                <a:gd name="T95" fmla="*/ 296 h 296"/>
                <a:gd name="T96" fmla="*/ 84 w 226"/>
                <a:gd name="T97" fmla="*/ 294 h 296"/>
                <a:gd name="T98" fmla="*/ 74 w 226"/>
                <a:gd name="T99" fmla="*/ 292 h 296"/>
                <a:gd name="T100" fmla="*/ 66 w 226"/>
                <a:gd name="T101" fmla="*/ 288 h 296"/>
                <a:gd name="T102" fmla="*/ 56 w 226"/>
                <a:gd name="T103" fmla="*/ 282 h 296"/>
                <a:gd name="T104" fmla="*/ 48 w 226"/>
                <a:gd name="T105" fmla="*/ 276 h 296"/>
                <a:gd name="T106" fmla="*/ 40 w 226"/>
                <a:gd name="T107" fmla="*/ 266 h 296"/>
                <a:gd name="T108" fmla="*/ 32 w 226"/>
                <a:gd name="T109" fmla="*/ 258 h 296"/>
                <a:gd name="T110" fmla="*/ 26 w 226"/>
                <a:gd name="T111" fmla="*/ 246 h 296"/>
                <a:gd name="T112" fmla="*/ 20 w 226"/>
                <a:gd name="T113" fmla="*/ 234 h 296"/>
                <a:gd name="T114" fmla="*/ 16 w 226"/>
                <a:gd name="T115" fmla="*/ 222 h 296"/>
                <a:gd name="T116" fmla="*/ 16 w 226"/>
                <a:gd name="T117" fmla="*/ 222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 h="296">
                  <a:moveTo>
                    <a:pt x="16" y="222"/>
                  </a:moveTo>
                  <a:lnTo>
                    <a:pt x="16" y="222"/>
                  </a:lnTo>
                  <a:lnTo>
                    <a:pt x="4" y="184"/>
                  </a:lnTo>
                  <a:lnTo>
                    <a:pt x="2" y="170"/>
                  </a:lnTo>
                  <a:lnTo>
                    <a:pt x="0" y="156"/>
                  </a:lnTo>
                  <a:lnTo>
                    <a:pt x="2" y="142"/>
                  </a:lnTo>
                  <a:lnTo>
                    <a:pt x="6" y="126"/>
                  </a:lnTo>
                  <a:lnTo>
                    <a:pt x="12" y="110"/>
                  </a:lnTo>
                  <a:lnTo>
                    <a:pt x="20" y="92"/>
                  </a:lnTo>
                  <a:lnTo>
                    <a:pt x="20" y="92"/>
                  </a:lnTo>
                  <a:lnTo>
                    <a:pt x="24" y="82"/>
                  </a:lnTo>
                  <a:lnTo>
                    <a:pt x="32" y="72"/>
                  </a:lnTo>
                  <a:lnTo>
                    <a:pt x="48" y="54"/>
                  </a:lnTo>
                  <a:lnTo>
                    <a:pt x="70" y="36"/>
                  </a:lnTo>
                  <a:lnTo>
                    <a:pt x="92" y="22"/>
                  </a:lnTo>
                  <a:lnTo>
                    <a:pt x="118" y="10"/>
                  </a:lnTo>
                  <a:lnTo>
                    <a:pt x="140" y="2"/>
                  </a:lnTo>
                  <a:lnTo>
                    <a:pt x="152" y="0"/>
                  </a:lnTo>
                  <a:lnTo>
                    <a:pt x="164" y="0"/>
                  </a:lnTo>
                  <a:lnTo>
                    <a:pt x="174" y="0"/>
                  </a:lnTo>
                  <a:lnTo>
                    <a:pt x="182" y="2"/>
                  </a:lnTo>
                  <a:lnTo>
                    <a:pt x="182" y="2"/>
                  </a:lnTo>
                  <a:lnTo>
                    <a:pt x="190" y="6"/>
                  </a:lnTo>
                  <a:lnTo>
                    <a:pt x="198" y="12"/>
                  </a:lnTo>
                  <a:lnTo>
                    <a:pt x="204" y="16"/>
                  </a:lnTo>
                  <a:lnTo>
                    <a:pt x="210" y="24"/>
                  </a:lnTo>
                  <a:lnTo>
                    <a:pt x="218" y="38"/>
                  </a:lnTo>
                  <a:lnTo>
                    <a:pt x="224" y="56"/>
                  </a:lnTo>
                  <a:lnTo>
                    <a:pt x="226" y="78"/>
                  </a:lnTo>
                  <a:lnTo>
                    <a:pt x="226" y="98"/>
                  </a:lnTo>
                  <a:lnTo>
                    <a:pt x="226" y="120"/>
                  </a:lnTo>
                  <a:lnTo>
                    <a:pt x="222" y="142"/>
                  </a:lnTo>
                  <a:lnTo>
                    <a:pt x="222" y="142"/>
                  </a:lnTo>
                  <a:lnTo>
                    <a:pt x="220" y="164"/>
                  </a:lnTo>
                  <a:lnTo>
                    <a:pt x="216" y="182"/>
                  </a:lnTo>
                  <a:lnTo>
                    <a:pt x="210" y="198"/>
                  </a:lnTo>
                  <a:lnTo>
                    <a:pt x="204" y="214"/>
                  </a:lnTo>
                  <a:lnTo>
                    <a:pt x="196" y="228"/>
                  </a:lnTo>
                  <a:lnTo>
                    <a:pt x="186" y="242"/>
                  </a:lnTo>
                  <a:lnTo>
                    <a:pt x="174" y="254"/>
                  </a:lnTo>
                  <a:lnTo>
                    <a:pt x="162" y="268"/>
                  </a:lnTo>
                  <a:lnTo>
                    <a:pt x="162" y="268"/>
                  </a:lnTo>
                  <a:lnTo>
                    <a:pt x="150" y="278"/>
                  </a:lnTo>
                  <a:lnTo>
                    <a:pt x="140" y="284"/>
                  </a:lnTo>
                  <a:lnTo>
                    <a:pt x="128" y="290"/>
                  </a:lnTo>
                  <a:lnTo>
                    <a:pt x="116" y="294"/>
                  </a:lnTo>
                  <a:lnTo>
                    <a:pt x="106" y="296"/>
                  </a:lnTo>
                  <a:lnTo>
                    <a:pt x="96" y="296"/>
                  </a:lnTo>
                  <a:lnTo>
                    <a:pt x="84" y="294"/>
                  </a:lnTo>
                  <a:lnTo>
                    <a:pt x="74" y="292"/>
                  </a:lnTo>
                  <a:lnTo>
                    <a:pt x="66" y="288"/>
                  </a:lnTo>
                  <a:lnTo>
                    <a:pt x="56" y="282"/>
                  </a:lnTo>
                  <a:lnTo>
                    <a:pt x="48" y="276"/>
                  </a:lnTo>
                  <a:lnTo>
                    <a:pt x="40" y="266"/>
                  </a:lnTo>
                  <a:lnTo>
                    <a:pt x="32" y="258"/>
                  </a:lnTo>
                  <a:lnTo>
                    <a:pt x="26" y="246"/>
                  </a:lnTo>
                  <a:lnTo>
                    <a:pt x="20" y="234"/>
                  </a:lnTo>
                  <a:lnTo>
                    <a:pt x="16" y="222"/>
                  </a:lnTo>
                  <a:lnTo>
                    <a:pt x="16" y="22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5" name="Freeform 11"/>
            <p:cNvSpPr>
              <a:spLocks/>
            </p:cNvSpPr>
            <p:nvPr/>
          </p:nvSpPr>
          <p:spPr bwMode="auto">
            <a:xfrm>
              <a:off x="1794" y="4102"/>
              <a:ext cx="144" cy="70"/>
            </a:xfrm>
            <a:custGeom>
              <a:avLst/>
              <a:gdLst>
                <a:gd name="T0" fmla="*/ 0 w 144"/>
                <a:gd name="T1" fmla="*/ 24 h 70"/>
                <a:gd name="T2" fmla="*/ 0 w 144"/>
                <a:gd name="T3" fmla="*/ 24 h 70"/>
                <a:gd name="T4" fmla="*/ 14 w 144"/>
                <a:gd name="T5" fmla="*/ 36 h 70"/>
                <a:gd name="T6" fmla="*/ 28 w 144"/>
                <a:gd name="T7" fmla="*/ 46 h 70"/>
                <a:gd name="T8" fmla="*/ 50 w 144"/>
                <a:gd name="T9" fmla="*/ 58 h 70"/>
                <a:gd name="T10" fmla="*/ 50 w 144"/>
                <a:gd name="T11" fmla="*/ 58 h 70"/>
                <a:gd name="T12" fmla="*/ 66 w 144"/>
                <a:gd name="T13" fmla="*/ 66 h 70"/>
                <a:gd name="T14" fmla="*/ 66 w 144"/>
                <a:gd name="T15" fmla="*/ 66 h 70"/>
                <a:gd name="T16" fmla="*/ 76 w 144"/>
                <a:gd name="T17" fmla="*/ 68 h 70"/>
                <a:gd name="T18" fmla="*/ 88 w 144"/>
                <a:gd name="T19" fmla="*/ 70 h 70"/>
                <a:gd name="T20" fmla="*/ 100 w 144"/>
                <a:gd name="T21" fmla="*/ 70 h 70"/>
                <a:gd name="T22" fmla="*/ 100 w 144"/>
                <a:gd name="T23" fmla="*/ 70 h 70"/>
                <a:gd name="T24" fmla="*/ 116 w 144"/>
                <a:gd name="T25" fmla="*/ 70 h 70"/>
                <a:gd name="T26" fmla="*/ 130 w 144"/>
                <a:gd name="T27" fmla="*/ 68 h 70"/>
                <a:gd name="T28" fmla="*/ 144 w 144"/>
                <a:gd name="T29" fmla="*/ 66 h 70"/>
                <a:gd name="T30" fmla="*/ 144 w 144"/>
                <a:gd name="T31" fmla="*/ 66 h 70"/>
                <a:gd name="T32" fmla="*/ 144 w 144"/>
                <a:gd name="T33" fmla="*/ 62 h 70"/>
                <a:gd name="T34" fmla="*/ 140 w 144"/>
                <a:gd name="T35" fmla="*/ 52 h 70"/>
                <a:gd name="T36" fmla="*/ 128 w 144"/>
                <a:gd name="T37" fmla="*/ 36 h 70"/>
                <a:gd name="T38" fmla="*/ 118 w 144"/>
                <a:gd name="T39" fmla="*/ 26 h 70"/>
                <a:gd name="T40" fmla="*/ 106 w 144"/>
                <a:gd name="T41" fmla="*/ 14 h 70"/>
                <a:gd name="T42" fmla="*/ 106 w 144"/>
                <a:gd name="T43" fmla="*/ 14 h 70"/>
                <a:gd name="T44" fmla="*/ 98 w 144"/>
                <a:gd name="T45" fmla="*/ 8 h 70"/>
                <a:gd name="T46" fmla="*/ 90 w 144"/>
                <a:gd name="T47" fmla="*/ 4 h 70"/>
                <a:gd name="T48" fmla="*/ 82 w 144"/>
                <a:gd name="T49" fmla="*/ 2 h 70"/>
                <a:gd name="T50" fmla="*/ 72 w 144"/>
                <a:gd name="T51" fmla="*/ 0 h 70"/>
                <a:gd name="T52" fmla="*/ 54 w 144"/>
                <a:gd name="T53" fmla="*/ 2 h 70"/>
                <a:gd name="T54" fmla="*/ 38 w 144"/>
                <a:gd name="T55" fmla="*/ 6 h 70"/>
                <a:gd name="T56" fmla="*/ 22 w 144"/>
                <a:gd name="T57" fmla="*/ 12 h 70"/>
                <a:gd name="T58" fmla="*/ 10 w 144"/>
                <a:gd name="T59" fmla="*/ 18 h 70"/>
                <a:gd name="T60" fmla="*/ 0 w 144"/>
                <a:gd name="T61" fmla="*/ 24 h 70"/>
                <a:gd name="T62" fmla="*/ 0 w 144"/>
                <a:gd name="T63" fmla="*/ 2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4" h="70">
                  <a:moveTo>
                    <a:pt x="0" y="24"/>
                  </a:moveTo>
                  <a:lnTo>
                    <a:pt x="0" y="24"/>
                  </a:lnTo>
                  <a:lnTo>
                    <a:pt x="14" y="36"/>
                  </a:lnTo>
                  <a:lnTo>
                    <a:pt x="28" y="46"/>
                  </a:lnTo>
                  <a:lnTo>
                    <a:pt x="50" y="58"/>
                  </a:lnTo>
                  <a:lnTo>
                    <a:pt x="50" y="58"/>
                  </a:lnTo>
                  <a:lnTo>
                    <a:pt x="66" y="66"/>
                  </a:lnTo>
                  <a:lnTo>
                    <a:pt x="66" y="66"/>
                  </a:lnTo>
                  <a:lnTo>
                    <a:pt x="76" y="68"/>
                  </a:lnTo>
                  <a:lnTo>
                    <a:pt x="88" y="70"/>
                  </a:lnTo>
                  <a:lnTo>
                    <a:pt x="100" y="70"/>
                  </a:lnTo>
                  <a:lnTo>
                    <a:pt x="100" y="70"/>
                  </a:lnTo>
                  <a:lnTo>
                    <a:pt x="116" y="70"/>
                  </a:lnTo>
                  <a:lnTo>
                    <a:pt x="130" y="68"/>
                  </a:lnTo>
                  <a:lnTo>
                    <a:pt x="144" y="66"/>
                  </a:lnTo>
                  <a:lnTo>
                    <a:pt x="144" y="66"/>
                  </a:lnTo>
                  <a:lnTo>
                    <a:pt x="144" y="62"/>
                  </a:lnTo>
                  <a:lnTo>
                    <a:pt x="140" y="52"/>
                  </a:lnTo>
                  <a:lnTo>
                    <a:pt x="128" y="36"/>
                  </a:lnTo>
                  <a:lnTo>
                    <a:pt x="118" y="26"/>
                  </a:lnTo>
                  <a:lnTo>
                    <a:pt x="106" y="14"/>
                  </a:lnTo>
                  <a:lnTo>
                    <a:pt x="106" y="14"/>
                  </a:lnTo>
                  <a:lnTo>
                    <a:pt x="98" y="8"/>
                  </a:lnTo>
                  <a:lnTo>
                    <a:pt x="90" y="4"/>
                  </a:lnTo>
                  <a:lnTo>
                    <a:pt x="82" y="2"/>
                  </a:lnTo>
                  <a:lnTo>
                    <a:pt x="72" y="0"/>
                  </a:lnTo>
                  <a:lnTo>
                    <a:pt x="54" y="2"/>
                  </a:lnTo>
                  <a:lnTo>
                    <a:pt x="38" y="6"/>
                  </a:lnTo>
                  <a:lnTo>
                    <a:pt x="22" y="12"/>
                  </a:lnTo>
                  <a:lnTo>
                    <a:pt x="10" y="18"/>
                  </a:lnTo>
                  <a:lnTo>
                    <a:pt x="0" y="24"/>
                  </a:lnTo>
                  <a:lnTo>
                    <a:pt x="0" y="2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6" name="Freeform 12"/>
            <p:cNvSpPr>
              <a:spLocks/>
            </p:cNvSpPr>
            <p:nvPr/>
          </p:nvSpPr>
          <p:spPr bwMode="auto">
            <a:xfrm>
              <a:off x="1496" y="4086"/>
              <a:ext cx="136" cy="84"/>
            </a:xfrm>
            <a:custGeom>
              <a:avLst/>
              <a:gdLst>
                <a:gd name="T0" fmla="*/ 136 w 136"/>
                <a:gd name="T1" fmla="*/ 18 h 84"/>
                <a:gd name="T2" fmla="*/ 136 w 136"/>
                <a:gd name="T3" fmla="*/ 18 h 84"/>
                <a:gd name="T4" fmla="*/ 92 w 136"/>
                <a:gd name="T5" fmla="*/ 72 h 84"/>
                <a:gd name="T6" fmla="*/ 92 w 136"/>
                <a:gd name="T7" fmla="*/ 72 h 84"/>
                <a:gd name="T8" fmla="*/ 86 w 136"/>
                <a:gd name="T9" fmla="*/ 76 h 84"/>
                <a:gd name="T10" fmla="*/ 78 w 136"/>
                <a:gd name="T11" fmla="*/ 76 h 84"/>
                <a:gd name="T12" fmla="*/ 64 w 136"/>
                <a:gd name="T13" fmla="*/ 76 h 84"/>
                <a:gd name="T14" fmla="*/ 48 w 136"/>
                <a:gd name="T15" fmla="*/ 78 h 84"/>
                <a:gd name="T16" fmla="*/ 48 w 136"/>
                <a:gd name="T17" fmla="*/ 78 h 84"/>
                <a:gd name="T18" fmla="*/ 16 w 136"/>
                <a:gd name="T19" fmla="*/ 84 h 84"/>
                <a:gd name="T20" fmla="*/ 0 w 136"/>
                <a:gd name="T21" fmla="*/ 84 h 84"/>
                <a:gd name="T22" fmla="*/ 0 w 136"/>
                <a:gd name="T23" fmla="*/ 84 h 84"/>
                <a:gd name="T24" fmla="*/ 0 w 136"/>
                <a:gd name="T25" fmla="*/ 82 h 84"/>
                <a:gd name="T26" fmla="*/ 2 w 136"/>
                <a:gd name="T27" fmla="*/ 74 h 84"/>
                <a:gd name="T28" fmla="*/ 14 w 136"/>
                <a:gd name="T29" fmla="*/ 52 h 84"/>
                <a:gd name="T30" fmla="*/ 28 w 136"/>
                <a:gd name="T31" fmla="*/ 28 h 84"/>
                <a:gd name="T32" fmla="*/ 42 w 136"/>
                <a:gd name="T33" fmla="*/ 6 h 84"/>
                <a:gd name="T34" fmla="*/ 42 w 136"/>
                <a:gd name="T35" fmla="*/ 6 h 84"/>
                <a:gd name="T36" fmla="*/ 46 w 136"/>
                <a:gd name="T37" fmla="*/ 2 h 84"/>
                <a:gd name="T38" fmla="*/ 52 w 136"/>
                <a:gd name="T39" fmla="*/ 0 h 84"/>
                <a:gd name="T40" fmla="*/ 64 w 136"/>
                <a:gd name="T41" fmla="*/ 0 h 84"/>
                <a:gd name="T42" fmla="*/ 80 w 136"/>
                <a:gd name="T43" fmla="*/ 0 h 84"/>
                <a:gd name="T44" fmla="*/ 96 w 136"/>
                <a:gd name="T45" fmla="*/ 4 h 84"/>
                <a:gd name="T46" fmla="*/ 124 w 136"/>
                <a:gd name="T47" fmla="*/ 12 h 84"/>
                <a:gd name="T48" fmla="*/ 136 w 136"/>
                <a:gd name="T49" fmla="*/ 18 h 84"/>
                <a:gd name="T50" fmla="*/ 136 w 136"/>
                <a:gd name="T51" fmla="*/ 1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6" h="84">
                  <a:moveTo>
                    <a:pt x="136" y="18"/>
                  </a:moveTo>
                  <a:lnTo>
                    <a:pt x="136" y="18"/>
                  </a:lnTo>
                  <a:lnTo>
                    <a:pt x="92" y="72"/>
                  </a:lnTo>
                  <a:lnTo>
                    <a:pt x="92" y="72"/>
                  </a:lnTo>
                  <a:lnTo>
                    <a:pt x="86" y="76"/>
                  </a:lnTo>
                  <a:lnTo>
                    <a:pt x="78" y="76"/>
                  </a:lnTo>
                  <a:lnTo>
                    <a:pt x="64" y="76"/>
                  </a:lnTo>
                  <a:lnTo>
                    <a:pt x="48" y="78"/>
                  </a:lnTo>
                  <a:lnTo>
                    <a:pt x="48" y="78"/>
                  </a:lnTo>
                  <a:lnTo>
                    <a:pt x="16" y="84"/>
                  </a:lnTo>
                  <a:lnTo>
                    <a:pt x="0" y="84"/>
                  </a:lnTo>
                  <a:lnTo>
                    <a:pt x="0" y="84"/>
                  </a:lnTo>
                  <a:lnTo>
                    <a:pt x="0" y="82"/>
                  </a:lnTo>
                  <a:lnTo>
                    <a:pt x="2" y="74"/>
                  </a:lnTo>
                  <a:lnTo>
                    <a:pt x="14" y="52"/>
                  </a:lnTo>
                  <a:lnTo>
                    <a:pt x="28" y="28"/>
                  </a:lnTo>
                  <a:lnTo>
                    <a:pt x="42" y="6"/>
                  </a:lnTo>
                  <a:lnTo>
                    <a:pt x="42" y="6"/>
                  </a:lnTo>
                  <a:lnTo>
                    <a:pt x="46" y="2"/>
                  </a:lnTo>
                  <a:lnTo>
                    <a:pt x="52" y="0"/>
                  </a:lnTo>
                  <a:lnTo>
                    <a:pt x="64" y="0"/>
                  </a:lnTo>
                  <a:lnTo>
                    <a:pt x="80" y="0"/>
                  </a:lnTo>
                  <a:lnTo>
                    <a:pt x="96" y="4"/>
                  </a:lnTo>
                  <a:lnTo>
                    <a:pt x="124" y="12"/>
                  </a:lnTo>
                  <a:lnTo>
                    <a:pt x="136" y="18"/>
                  </a:lnTo>
                  <a:lnTo>
                    <a:pt x="136"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7" name="Freeform 13"/>
            <p:cNvSpPr>
              <a:spLocks/>
            </p:cNvSpPr>
            <p:nvPr/>
          </p:nvSpPr>
          <p:spPr bwMode="auto">
            <a:xfrm>
              <a:off x="1472" y="2838"/>
              <a:ext cx="498" cy="1308"/>
            </a:xfrm>
            <a:custGeom>
              <a:avLst/>
              <a:gdLst>
                <a:gd name="T0" fmla="*/ 454 w 498"/>
                <a:gd name="T1" fmla="*/ 82 h 1308"/>
                <a:gd name="T2" fmla="*/ 276 w 498"/>
                <a:gd name="T3" fmla="*/ 100 h 1308"/>
                <a:gd name="T4" fmla="*/ 150 w 498"/>
                <a:gd name="T5" fmla="*/ 76 h 1308"/>
                <a:gd name="T6" fmla="*/ 20 w 498"/>
                <a:gd name="T7" fmla="*/ 20 h 1308"/>
                <a:gd name="T8" fmla="*/ 16 w 498"/>
                <a:gd name="T9" fmla="*/ 2 h 1308"/>
                <a:gd name="T10" fmla="*/ 4 w 498"/>
                <a:gd name="T11" fmla="*/ 60 h 1308"/>
                <a:gd name="T12" fmla="*/ 6 w 498"/>
                <a:gd name="T13" fmla="*/ 242 h 1308"/>
                <a:gd name="T14" fmla="*/ 28 w 498"/>
                <a:gd name="T15" fmla="*/ 346 h 1308"/>
                <a:gd name="T16" fmla="*/ 66 w 498"/>
                <a:gd name="T17" fmla="*/ 548 h 1308"/>
                <a:gd name="T18" fmla="*/ 64 w 498"/>
                <a:gd name="T19" fmla="*/ 632 h 1308"/>
                <a:gd name="T20" fmla="*/ 62 w 498"/>
                <a:gd name="T21" fmla="*/ 704 h 1308"/>
                <a:gd name="T22" fmla="*/ 50 w 498"/>
                <a:gd name="T23" fmla="*/ 724 h 1308"/>
                <a:gd name="T24" fmla="*/ 44 w 498"/>
                <a:gd name="T25" fmla="*/ 752 h 1308"/>
                <a:gd name="T26" fmla="*/ 46 w 498"/>
                <a:gd name="T27" fmla="*/ 800 h 1308"/>
                <a:gd name="T28" fmla="*/ 52 w 498"/>
                <a:gd name="T29" fmla="*/ 998 h 1308"/>
                <a:gd name="T30" fmla="*/ 52 w 498"/>
                <a:gd name="T31" fmla="*/ 1116 h 1308"/>
                <a:gd name="T32" fmla="*/ 46 w 498"/>
                <a:gd name="T33" fmla="*/ 1218 h 1308"/>
                <a:gd name="T34" fmla="*/ 40 w 498"/>
                <a:gd name="T35" fmla="*/ 1256 h 1308"/>
                <a:gd name="T36" fmla="*/ 62 w 498"/>
                <a:gd name="T37" fmla="*/ 1262 h 1308"/>
                <a:gd name="T38" fmla="*/ 120 w 498"/>
                <a:gd name="T39" fmla="*/ 1254 h 1308"/>
                <a:gd name="T40" fmla="*/ 148 w 498"/>
                <a:gd name="T41" fmla="*/ 1272 h 1308"/>
                <a:gd name="T42" fmla="*/ 200 w 498"/>
                <a:gd name="T43" fmla="*/ 1280 h 1308"/>
                <a:gd name="T44" fmla="*/ 206 w 498"/>
                <a:gd name="T45" fmla="*/ 1196 h 1308"/>
                <a:gd name="T46" fmla="*/ 204 w 498"/>
                <a:gd name="T47" fmla="*/ 1104 h 1308"/>
                <a:gd name="T48" fmla="*/ 206 w 498"/>
                <a:gd name="T49" fmla="*/ 998 h 1308"/>
                <a:gd name="T50" fmla="*/ 220 w 498"/>
                <a:gd name="T51" fmla="*/ 820 h 1308"/>
                <a:gd name="T52" fmla="*/ 212 w 498"/>
                <a:gd name="T53" fmla="*/ 772 h 1308"/>
                <a:gd name="T54" fmla="*/ 224 w 498"/>
                <a:gd name="T55" fmla="*/ 700 h 1308"/>
                <a:gd name="T56" fmla="*/ 236 w 498"/>
                <a:gd name="T57" fmla="*/ 636 h 1308"/>
                <a:gd name="T58" fmla="*/ 238 w 498"/>
                <a:gd name="T59" fmla="*/ 464 h 1308"/>
                <a:gd name="T60" fmla="*/ 248 w 498"/>
                <a:gd name="T61" fmla="*/ 260 h 1308"/>
                <a:gd name="T62" fmla="*/ 254 w 498"/>
                <a:gd name="T63" fmla="*/ 600 h 1308"/>
                <a:gd name="T64" fmla="*/ 260 w 498"/>
                <a:gd name="T65" fmla="*/ 682 h 1308"/>
                <a:gd name="T66" fmla="*/ 262 w 498"/>
                <a:gd name="T67" fmla="*/ 708 h 1308"/>
                <a:gd name="T68" fmla="*/ 252 w 498"/>
                <a:gd name="T69" fmla="*/ 748 h 1308"/>
                <a:gd name="T70" fmla="*/ 264 w 498"/>
                <a:gd name="T71" fmla="*/ 774 h 1308"/>
                <a:gd name="T72" fmla="*/ 268 w 498"/>
                <a:gd name="T73" fmla="*/ 820 h 1308"/>
                <a:gd name="T74" fmla="*/ 268 w 498"/>
                <a:gd name="T75" fmla="*/ 888 h 1308"/>
                <a:gd name="T76" fmla="*/ 286 w 498"/>
                <a:gd name="T77" fmla="*/ 1066 h 1308"/>
                <a:gd name="T78" fmla="*/ 292 w 498"/>
                <a:gd name="T79" fmla="*/ 1176 h 1308"/>
                <a:gd name="T80" fmla="*/ 294 w 498"/>
                <a:gd name="T81" fmla="*/ 1266 h 1308"/>
                <a:gd name="T82" fmla="*/ 302 w 498"/>
                <a:gd name="T83" fmla="*/ 1302 h 1308"/>
                <a:gd name="T84" fmla="*/ 352 w 498"/>
                <a:gd name="T85" fmla="*/ 1286 h 1308"/>
                <a:gd name="T86" fmla="*/ 398 w 498"/>
                <a:gd name="T87" fmla="*/ 1278 h 1308"/>
                <a:gd name="T88" fmla="*/ 442 w 498"/>
                <a:gd name="T89" fmla="*/ 1290 h 1308"/>
                <a:gd name="T90" fmla="*/ 450 w 498"/>
                <a:gd name="T91" fmla="*/ 1178 h 1308"/>
                <a:gd name="T92" fmla="*/ 454 w 498"/>
                <a:gd name="T93" fmla="*/ 1080 h 1308"/>
                <a:gd name="T94" fmla="*/ 440 w 498"/>
                <a:gd name="T95" fmla="*/ 970 h 1308"/>
                <a:gd name="T96" fmla="*/ 444 w 498"/>
                <a:gd name="T97" fmla="*/ 784 h 1308"/>
                <a:gd name="T98" fmla="*/ 434 w 498"/>
                <a:gd name="T99" fmla="*/ 736 h 1308"/>
                <a:gd name="T100" fmla="*/ 424 w 498"/>
                <a:gd name="T101" fmla="*/ 694 h 1308"/>
                <a:gd name="T102" fmla="*/ 424 w 498"/>
                <a:gd name="T103" fmla="*/ 642 h 1308"/>
                <a:gd name="T104" fmla="*/ 432 w 498"/>
                <a:gd name="T105" fmla="*/ 554 h 1308"/>
                <a:gd name="T106" fmla="*/ 454 w 498"/>
                <a:gd name="T107" fmla="*/ 428 h 1308"/>
                <a:gd name="T108" fmla="*/ 494 w 498"/>
                <a:gd name="T109" fmla="*/ 242 h 1308"/>
                <a:gd name="T110" fmla="*/ 496 w 498"/>
                <a:gd name="T111" fmla="*/ 106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8" h="1308">
                  <a:moveTo>
                    <a:pt x="490" y="70"/>
                  </a:moveTo>
                  <a:lnTo>
                    <a:pt x="490" y="70"/>
                  </a:lnTo>
                  <a:lnTo>
                    <a:pt x="472" y="76"/>
                  </a:lnTo>
                  <a:lnTo>
                    <a:pt x="454" y="82"/>
                  </a:lnTo>
                  <a:lnTo>
                    <a:pt x="414" y="92"/>
                  </a:lnTo>
                  <a:lnTo>
                    <a:pt x="370" y="98"/>
                  </a:lnTo>
                  <a:lnTo>
                    <a:pt x="324" y="102"/>
                  </a:lnTo>
                  <a:lnTo>
                    <a:pt x="276" y="100"/>
                  </a:lnTo>
                  <a:lnTo>
                    <a:pt x="230" y="96"/>
                  </a:lnTo>
                  <a:lnTo>
                    <a:pt x="188" y="88"/>
                  </a:lnTo>
                  <a:lnTo>
                    <a:pt x="168" y="82"/>
                  </a:lnTo>
                  <a:lnTo>
                    <a:pt x="150" y="76"/>
                  </a:lnTo>
                  <a:lnTo>
                    <a:pt x="150" y="76"/>
                  </a:lnTo>
                  <a:lnTo>
                    <a:pt x="86" y="52"/>
                  </a:lnTo>
                  <a:lnTo>
                    <a:pt x="44" y="32"/>
                  </a:lnTo>
                  <a:lnTo>
                    <a:pt x="20" y="20"/>
                  </a:lnTo>
                  <a:lnTo>
                    <a:pt x="14" y="14"/>
                  </a:lnTo>
                  <a:lnTo>
                    <a:pt x="14" y="14"/>
                  </a:lnTo>
                  <a:lnTo>
                    <a:pt x="16" y="2"/>
                  </a:lnTo>
                  <a:lnTo>
                    <a:pt x="16" y="2"/>
                  </a:lnTo>
                  <a:lnTo>
                    <a:pt x="12" y="0"/>
                  </a:lnTo>
                  <a:lnTo>
                    <a:pt x="12" y="0"/>
                  </a:lnTo>
                  <a:lnTo>
                    <a:pt x="8" y="28"/>
                  </a:lnTo>
                  <a:lnTo>
                    <a:pt x="4" y="60"/>
                  </a:lnTo>
                  <a:lnTo>
                    <a:pt x="0" y="100"/>
                  </a:lnTo>
                  <a:lnTo>
                    <a:pt x="0" y="152"/>
                  </a:lnTo>
                  <a:lnTo>
                    <a:pt x="4" y="210"/>
                  </a:lnTo>
                  <a:lnTo>
                    <a:pt x="6" y="242"/>
                  </a:lnTo>
                  <a:lnTo>
                    <a:pt x="12" y="276"/>
                  </a:lnTo>
                  <a:lnTo>
                    <a:pt x="20" y="310"/>
                  </a:lnTo>
                  <a:lnTo>
                    <a:pt x="28" y="346"/>
                  </a:lnTo>
                  <a:lnTo>
                    <a:pt x="28" y="346"/>
                  </a:lnTo>
                  <a:lnTo>
                    <a:pt x="46" y="412"/>
                  </a:lnTo>
                  <a:lnTo>
                    <a:pt x="56" y="466"/>
                  </a:lnTo>
                  <a:lnTo>
                    <a:pt x="62" y="512"/>
                  </a:lnTo>
                  <a:lnTo>
                    <a:pt x="66" y="548"/>
                  </a:lnTo>
                  <a:lnTo>
                    <a:pt x="66" y="576"/>
                  </a:lnTo>
                  <a:lnTo>
                    <a:pt x="66" y="600"/>
                  </a:lnTo>
                  <a:lnTo>
                    <a:pt x="64" y="632"/>
                  </a:lnTo>
                  <a:lnTo>
                    <a:pt x="64" y="632"/>
                  </a:lnTo>
                  <a:lnTo>
                    <a:pt x="64" y="668"/>
                  </a:lnTo>
                  <a:lnTo>
                    <a:pt x="62" y="690"/>
                  </a:lnTo>
                  <a:lnTo>
                    <a:pt x="62" y="690"/>
                  </a:lnTo>
                  <a:lnTo>
                    <a:pt x="62" y="704"/>
                  </a:lnTo>
                  <a:lnTo>
                    <a:pt x="60" y="710"/>
                  </a:lnTo>
                  <a:lnTo>
                    <a:pt x="56" y="716"/>
                  </a:lnTo>
                  <a:lnTo>
                    <a:pt x="56" y="716"/>
                  </a:lnTo>
                  <a:lnTo>
                    <a:pt x="50" y="724"/>
                  </a:lnTo>
                  <a:lnTo>
                    <a:pt x="44" y="734"/>
                  </a:lnTo>
                  <a:lnTo>
                    <a:pt x="42" y="744"/>
                  </a:lnTo>
                  <a:lnTo>
                    <a:pt x="42" y="748"/>
                  </a:lnTo>
                  <a:lnTo>
                    <a:pt x="44" y="752"/>
                  </a:lnTo>
                  <a:lnTo>
                    <a:pt x="44" y="752"/>
                  </a:lnTo>
                  <a:lnTo>
                    <a:pt x="48" y="760"/>
                  </a:lnTo>
                  <a:lnTo>
                    <a:pt x="48" y="768"/>
                  </a:lnTo>
                  <a:lnTo>
                    <a:pt x="46" y="800"/>
                  </a:lnTo>
                  <a:lnTo>
                    <a:pt x="46" y="800"/>
                  </a:lnTo>
                  <a:lnTo>
                    <a:pt x="46" y="834"/>
                  </a:lnTo>
                  <a:lnTo>
                    <a:pt x="48" y="886"/>
                  </a:lnTo>
                  <a:lnTo>
                    <a:pt x="52" y="998"/>
                  </a:lnTo>
                  <a:lnTo>
                    <a:pt x="52" y="998"/>
                  </a:lnTo>
                  <a:lnTo>
                    <a:pt x="52" y="1068"/>
                  </a:lnTo>
                  <a:lnTo>
                    <a:pt x="52" y="1116"/>
                  </a:lnTo>
                  <a:lnTo>
                    <a:pt x="52" y="1116"/>
                  </a:lnTo>
                  <a:lnTo>
                    <a:pt x="50" y="1138"/>
                  </a:lnTo>
                  <a:lnTo>
                    <a:pt x="48" y="1182"/>
                  </a:lnTo>
                  <a:lnTo>
                    <a:pt x="48" y="1182"/>
                  </a:lnTo>
                  <a:lnTo>
                    <a:pt x="46" y="1218"/>
                  </a:lnTo>
                  <a:lnTo>
                    <a:pt x="42" y="1238"/>
                  </a:lnTo>
                  <a:lnTo>
                    <a:pt x="40" y="1248"/>
                  </a:lnTo>
                  <a:lnTo>
                    <a:pt x="40" y="1256"/>
                  </a:lnTo>
                  <a:lnTo>
                    <a:pt x="40" y="1256"/>
                  </a:lnTo>
                  <a:lnTo>
                    <a:pt x="40" y="1262"/>
                  </a:lnTo>
                  <a:lnTo>
                    <a:pt x="44" y="1264"/>
                  </a:lnTo>
                  <a:lnTo>
                    <a:pt x="52" y="1264"/>
                  </a:lnTo>
                  <a:lnTo>
                    <a:pt x="62" y="1262"/>
                  </a:lnTo>
                  <a:lnTo>
                    <a:pt x="62" y="1262"/>
                  </a:lnTo>
                  <a:lnTo>
                    <a:pt x="90" y="1256"/>
                  </a:lnTo>
                  <a:lnTo>
                    <a:pt x="106" y="1254"/>
                  </a:lnTo>
                  <a:lnTo>
                    <a:pt x="120" y="1254"/>
                  </a:lnTo>
                  <a:lnTo>
                    <a:pt x="120" y="1254"/>
                  </a:lnTo>
                  <a:lnTo>
                    <a:pt x="132" y="1260"/>
                  </a:lnTo>
                  <a:lnTo>
                    <a:pt x="140" y="1266"/>
                  </a:lnTo>
                  <a:lnTo>
                    <a:pt x="148" y="1272"/>
                  </a:lnTo>
                  <a:lnTo>
                    <a:pt x="160" y="1276"/>
                  </a:lnTo>
                  <a:lnTo>
                    <a:pt x="160" y="1276"/>
                  </a:lnTo>
                  <a:lnTo>
                    <a:pt x="188" y="1280"/>
                  </a:lnTo>
                  <a:lnTo>
                    <a:pt x="200" y="1280"/>
                  </a:lnTo>
                  <a:lnTo>
                    <a:pt x="200" y="1280"/>
                  </a:lnTo>
                  <a:lnTo>
                    <a:pt x="200" y="1254"/>
                  </a:lnTo>
                  <a:lnTo>
                    <a:pt x="202" y="1226"/>
                  </a:lnTo>
                  <a:lnTo>
                    <a:pt x="206" y="1196"/>
                  </a:lnTo>
                  <a:lnTo>
                    <a:pt x="206" y="1196"/>
                  </a:lnTo>
                  <a:lnTo>
                    <a:pt x="208" y="1178"/>
                  </a:lnTo>
                  <a:lnTo>
                    <a:pt x="208" y="1156"/>
                  </a:lnTo>
                  <a:lnTo>
                    <a:pt x="204" y="1104"/>
                  </a:lnTo>
                  <a:lnTo>
                    <a:pt x="202" y="1048"/>
                  </a:lnTo>
                  <a:lnTo>
                    <a:pt x="204" y="1022"/>
                  </a:lnTo>
                  <a:lnTo>
                    <a:pt x="206" y="998"/>
                  </a:lnTo>
                  <a:lnTo>
                    <a:pt x="206" y="998"/>
                  </a:lnTo>
                  <a:lnTo>
                    <a:pt x="212" y="950"/>
                  </a:lnTo>
                  <a:lnTo>
                    <a:pt x="216" y="898"/>
                  </a:lnTo>
                  <a:lnTo>
                    <a:pt x="220" y="852"/>
                  </a:lnTo>
                  <a:lnTo>
                    <a:pt x="220" y="820"/>
                  </a:lnTo>
                  <a:lnTo>
                    <a:pt x="220" y="820"/>
                  </a:lnTo>
                  <a:lnTo>
                    <a:pt x="220" y="798"/>
                  </a:lnTo>
                  <a:lnTo>
                    <a:pt x="216" y="784"/>
                  </a:lnTo>
                  <a:lnTo>
                    <a:pt x="212" y="772"/>
                  </a:lnTo>
                  <a:lnTo>
                    <a:pt x="212" y="772"/>
                  </a:lnTo>
                  <a:lnTo>
                    <a:pt x="214" y="750"/>
                  </a:lnTo>
                  <a:lnTo>
                    <a:pt x="218" y="726"/>
                  </a:lnTo>
                  <a:lnTo>
                    <a:pt x="224" y="700"/>
                  </a:lnTo>
                  <a:lnTo>
                    <a:pt x="224" y="700"/>
                  </a:lnTo>
                  <a:lnTo>
                    <a:pt x="232" y="674"/>
                  </a:lnTo>
                  <a:lnTo>
                    <a:pt x="236" y="654"/>
                  </a:lnTo>
                  <a:lnTo>
                    <a:pt x="236" y="636"/>
                  </a:lnTo>
                  <a:lnTo>
                    <a:pt x="236" y="636"/>
                  </a:lnTo>
                  <a:lnTo>
                    <a:pt x="236" y="570"/>
                  </a:lnTo>
                  <a:lnTo>
                    <a:pt x="236" y="512"/>
                  </a:lnTo>
                  <a:lnTo>
                    <a:pt x="238" y="464"/>
                  </a:lnTo>
                  <a:lnTo>
                    <a:pt x="238" y="464"/>
                  </a:lnTo>
                  <a:lnTo>
                    <a:pt x="246" y="338"/>
                  </a:lnTo>
                  <a:lnTo>
                    <a:pt x="248" y="260"/>
                  </a:lnTo>
                  <a:lnTo>
                    <a:pt x="248" y="260"/>
                  </a:lnTo>
                  <a:lnTo>
                    <a:pt x="252" y="360"/>
                  </a:lnTo>
                  <a:lnTo>
                    <a:pt x="256" y="518"/>
                  </a:lnTo>
                  <a:lnTo>
                    <a:pt x="256" y="518"/>
                  </a:lnTo>
                  <a:lnTo>
                    <a:pt x="254" y="600"/>
                  </a:lnTo>
                  <a:lnTo>
                    <a:pt x="254" y="650"/>
                  </a:lnTo>
                  <a:lnTo>
                    <a:pt x="254" y="650"/>
                  </a:lnTo>
                  <a:lnTo>
                    <a:pt x="256" y="668"/>
                  </a:lnTo>
                  <a:lnTo>
                    <a:pt x="260" y="682"/>
                  </a:lnTo>
                  <a:lnTo>
                    <a:pt x="264" y="694"/>
                  </a:lnTo>
                  <a:lnTo>
                    <a:pt x="264" y="700"/>
                  </a:lnTo>
                  <a:lnTo>
                    <a:pt x="262" y="708"/>
                  </a:lnTo>
                  <a:lnTo>
                    <a:pt x="262" y="708"/>
                  </a:lnTo>
                  <a:lnTo>
                    <a:pt x="258" y="720"/>
                  </a:lnTo>
                  <a:lnTo>
                    <a:pt x="256" y="730"/>
                  </a:lnTo>
                  <a:lnTo>
                    <a:pt x="254" y="736"/>
                  </a:lnTo>
                  <a:lnTo>
                    <a:pt x="252" y="748"/>
                  </a:lnTo>
                  <a:lnTo>
                    <a:pt x="252" y="748"/>
                  </a:lnTo>
                  <a:lnTo>
                    <a:pt x="254" y="756"/>
                  </a:lnTo>
                  <a:lnTo>
                    <a:pt x="256" y="762"/>
                  </a:lnTo>
                  <a:lnTo>
                    <a:pt x="264" y="774"/>
                  </a:lnTo>
                  <a:lnTo>
                    <a:pt x="268" y="782"/>
                  </a:lnTo>
                  <a:lnTo>
                    <a:pt x="270" y="792"/>
                  </a:lnTo>
                  <a:lnTo>
                    <a:pt x="270" y="804"/>
                  </a:lnTo>
                  <a:lnTo>
                    <a:pt x="268" y="820"/>
                  </a:lnTo>
                  <a:lnTo>
                    <a:pt x="268" y="820"/>
                  </a:lnTo>
                  <a:lnTo>
                    <a:pt x="266" y="836"/>
                  </a:lnTo>
                  <a:lnTo>
                    <a:pt x="266" y="854"/>
                  </a:lnTo>
                  <a:lnTo>
                    <a:pt x="268" y="888"/>
                  </a:lnTo>
                  <a:lnTo>
                    <a:pt x="272" y="926"/>
                  </a:lnTo>
                  <a:lnTo>
                    <a:pt x="278" y="972"/>
                  </a:lnTo>
                  <a:lnTo>
                    <a:pt x="278" y="972"/>
                  </a:lnTo>
                  <a:lnTo>
                    <a:pt x="286" y="1066"/>
                  </a:lnTo>
                  <a:lnTo>
                    <a:pt x="288" y="1124"/>
                  </a:lnTo>
                  <a:lnTo>
                    <a:pt x="288" y="1124"/>
                  </a:lnTo>
                  <a:lnTo>
                    <a:pt x="290" y="1156"/>
                  </a:lnTo>
                  <a:lnTo>
                    <a:pt x="292" y="1176"/>
                  </a:lnTo>
                  <a:lnTo>
                    <a:pt x="294" y="1196"/>
                  </a:lnTo>
                  <a:lnTo>
                    <a:pt x="294" y="1196"/>
                  </a:lnTo>
                  <a:lnTo>
                    <a:pt x="292" y="1242"/>
                  </a:lnTo>
                  <a:lnTo>
                    <a:pt x="294" y="1266"/>
                  </a:lnTo>
                  <a:lnTo>
                    <a:pt x="296" y="1284"/>
                  </a:lnTo>
                  <a:lnTo>
                    <a:pt x="296" y="1284"/>
                  </a:lnTo>
                  <a:lnTo>
                    <a:pt x="300" y="1296"/>
                  </a:lnTo>
                  <a:lnTo>
                    <a:pt x="302" y="1302"/>
                  </a:lnTo>
                  <a:lnTo>
                    <a:pt x="306" y="1308"/>
                  </a:lnTo>
                  <a:lnTo>
                    <a:pt x="306" y="1308"/>
                  </a:lnTo>
                  <a:lnTo>
                    <a:pt x="330" y="1296"/>
                  </a:lnTo>
                  <a:lnTo>
                    <a:pt x="352" y="1286"/>
                  </a:lnTo>
                  <a:lnTo>
                    <a:pt x="376" y="1280"/>
                  </a:lnTo>
                  <a:lnTo>
                    <a:pt x="376" y="1280"/>
                  </a:lnTo>
                  <a:lnTo>
                    <a:pt x="386" y="1278"/>
                  </a:lnTo>
                  <a:lnTo>
                    <a:pt x="398" y="1278"/>
                  </a:lnTo>
                  <a:lnTo>
                    <a:pt x="420" y="1282"/>
                  </a:lnTo>
                  <a:lnTo>
                    <a:pt x="436" y="1288"/>
                  </a:lnTo>
                  <a:lnTo>
                    <a:pt x="442" y="1290"/>
                  </a:lnTo>
                  <a:lnTo>
                    <a:pt x="442" y="1290"/>
                  </a:lnTo>
                  <a:lnTo>
                    <a:pt x="442" y="1286"/>
                  </a:lnTo>
                  <a:lnTo>
                    <a:pt x="440" y="1268"/>
                  </a:lnTo>
                  <a:lnTo>
                    <a:pt x="442" y="1234"/>
                  </a:lnTo>
                  <a:lnTo>
                    <a:pt x="450" y="1178"/>
                  </a:lnTo>
                  <a:lnTo>
                    <a:pt x="450" y="1178"/>
                  </a:lnTo>
                  <a:lnTo>
                    <a:pt x="454" y="1144"/>
                  </a:lnTo>
                  <a:lnTo>
                    <a:pt x="456" y="1112"/>
                  </a:lnTo>
                  <a:lnTo>
                    <a:pt x="454" y="1080"/>
                  </a:lnTo>
                  <a:lnTo>
                    <a:pt x="452" y="1050"/>
                  </a:lnTo>
                  <a:lnTo>
                    <a:pt x="444" y="1002"/>
                  </a:lnTo>
                  <a:lnTo>
                    <a:pt x="440" y="970"/>
                  </a:lnTo>
                  <a:lnTo>
                    <a:pt x="440" y="970"/>
                  </a:lnTo>
                  <a:lnTo>
                    <a:pt x="440" y="934"/>
                  </a:lnTo>
                  <a:lnTo>
                    <a:pt x="440" y="878"/>
                  </a:lnTo>
                  <a:lnTo>
                    <a:pt x="444" y="784"/>
                  </a:lnTo>
                  <a:lnTo>
                    <a:pt x="444" y="784"/>
                  </a:lnTo>
                  <a:lnTo>
                    <a:pt x="444" y="772"/>
                  </a:lnTo>
                  <a:lnTo>
                    <a:pt x="444" y="762"/>
                  </a:lnTo>
                  <a:lnTo>
                    <a:pt x="438" y="746"/>
                  </a:lnTo>
                  <a:lnTo>
                    <a:pt x="434" y="736"/>
                  </a:lnTo>
                  <a:lnTo>
                    <a:pt x="432" y="734"/>
                  </a:lnTo>
                  <a:lnTo>
                    <a:pt x="432" y="734"/>
                  </a:lnTo>
                  <a:lnTo>
                    <a:pt x="430" y="720"/>
                  </a:lnTo>
                  <a:lnTo>
                    <a:pt x="424" y="694"/>
                  </a:lnTo>
                  <a:lnTo>
                    <a:pt x="424" y="694"/>
                  </a:lnTo>
                  <a:lnTo>
                    <a:pt x="422" y="684"/>
                  </a:lnTo>
                  <a:lnTo>
                    <a:pt x="422" y="672"/>
                  </a:lnTo>
                  <a:lnTo>
                    <a:pt x="424" y="642"/>
                  </a:lnTo>
                  <a:lnTo>
                    <a:pt x="430" y="604"/>
                  </a:lnTo>
                  <a:lnTo>
                    <a:pt x="430" y="604"/>
                  </a:lnTo>
                  <a:lnTo>
                    <a:pt x="430" y="588"/>
                  </a:lnTo>
                  <a:lnTo>
                    <a:pt x="432" y="554"/>
                  </a:lnTo>
                  <a:lnTo>
                    <a:pt x="440" y="500"/>
                  </a:lnTo>
                  <a:lnTo>
                    <a:pt x="446" y="466"/>
                  </a:lnTo>
                  <a:lnTo>
                    <a:pt x="454" y="428"/>
                  </a:lnTo>
                  <a:lnTo>
                    <a:pt x="454" y="428"/>
                  </a:lnTo>
                  <a:lnTo>
                    <a:pt x="470" y="366"/>
                  </a:lnTo>
                  <a:lnTo>
                    <a:pt x="482" y="328"/>
                  </a:lnTo>
                  <a:lnTo>
                    <a:pt x="490" y="294"/>
                  </a:lnTo>
                  <a:lnTo>
                    <a:pt x="494" y="242"/>
                  </a:lnTo>
                  <a:lnTo>
                    <a:pt x="494" y="242"/>
                  </a:lnTo>
                  <a:lnTo>
                    <a:pt x="498" y="184"/>
                  </a:lnTo>
                  <a:lnTo>
                    <a:pt x="498" y="142"/>
                  </a:lnTo>
                  <a:lnTo>
                    <a:pt x="496" y="106"/>
                  </a:lnTo>
                  <a:lnTo>
                    <a:pt x="490" y="7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8" name="Freeform 14"/>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9" name="Freeform 15"/>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0" name="Freeform 16"/>
            <p:cNvSpPr>
              <a:spLocks/>
            </p:cNvSpPr>
            <p:nvPr/>
          </p:nvSpPr>
          <p:spPr bwMode="auto">
            <a:xfrm>
              <a:off x="1486" y="2562"/>
              <a:ext cx="484" cy="368"/>
            </a:xfrm>
            <a:custGeom>
              <a:avLst/>
              <a:gdLst>
                <a:gd name="T0" fmla="*/ 436 w 484"/>
                <a:gd name="T1" fmla="*/ 12 h 368"/>
                <a:gd name="T2" fmla="*/ 436 w 484"/>
                <a:gd name="T3" fmla="*/ 12 h 368"/>
                <a:gd name="T4" fmla="*/ 442 w 484"/>
                <a:gd name="T5" fmla="*/ 30 h 368"/>
                <a:gd name="T6" fmla="*/ 444 w 484"/>
                <a:gd name="T7" fmla="*/ 42 h 368"/>
                <a:gd name="T8" fmla="*/ 448 w 484"/>
                <a:gd name="T9" fmla="*/ 60 h 368"/>
                <a:gd name="T10" fmla="*/ 456 w 484"/>
                <a:gd name="T11" fmla="*/ 90 h 368"/>
                <a:gd name="T12" fmla="*/ 456 w 484"/>
                <a:gd name="T13" fmla="*/ 90 h 368"/>
                <a:gd name="T14" fmla="*/ 464 w 484"/>
                <a:gd name="T15" fmla="*/ 112 h 368"/>
                <a:gd name="T16" fmla="*/ 470 w 484"/>
                <a:gd name="T17" fmla="*/ 140 h 368"/>
                <a:gd name="T18" fmla="*/ 474 w 484"/>
                <a:gd name="T19" fmla="*/ 172 h 368"/>
                <a:gd name="T20" fmla="*/ 480 w 484"/>
                <a:gd name="T21" fmla="*/ 204 h 368"/>
                <a:gd name="T22" fmla="*/ 482 w 484"/>
                <a:gd name="T23" fmla="*/ 240 h 368"/>
                <a:gd name="T24" fmla="*/ 484 w 484"/>
                <a:gd name="T25" fmla="*/ 272 h 368"/>
                <a:gd name="T26" fmla="*/ 484 w 484"/>
                <a:gd name="T27" fmla="*/ 304 h 368"/>
                <a:gd name="T28" fmla="*/ 482 w 484"/>
                <a:gd name="T29" fmla="*/ 334 h 368"/>
                <a:gd name="T30" fmla="*/ 482 w 484"/>
                <a:gd name="T31" fmla="*/ 334 h 368"/>
                <a:gd name="T32" fmla="*/ 466 w 484"/>
                <a:gd name="T33" fmla="*/ 342 h 368"/>
                <a:gd name="T34" fmla="*/ 448 w 484"/>
                <a:gd name="T35" fmla="*/ 348 h 368"/>
                <a:gd name="T36" fmla="*/ 428 w 484"/>
                <a:gd name="T37" fmla="*/ 354 h 368"/>
                <a:gd name="T38" fmla="*/ 406 w 484"/>
                <a:gd name="T39" fmla="*/ 358 h 368"/>
                <a:gd name="T40" fmla="*/ 362 w 484"/>
                <a:gd name="T41" fmla="*/ 366 h 368"/>
                <a:gd name="T42" fmla="*/ 314 w 484"/>
                <a:gd name="T43" fmla="*/ 368 h 368"/>
                <a:gd name="T44" fmla="*/ 266 w 484"/>
                <a:gd name="T45" fmla="*/ 368 h 368"/>
                <a:gd name="T46" fmla="*/ 220 w 484"/>
                <a:gd name="T47" fmla="*/ 364 h 368"/>
                <a:gd name="T48" fmla="*/ 176 w 484"/>
                <a:gd name="T49" fmla="*/ 356 h 368"/>
                <a:gd name="T50" fmla="*/ 154 w 484"/>
                <a:gd name="T51" fmla="*/ 350 h 368"/>
                <a:gd name="T52" fmla="*/ 136 w 484"/>
                <a:gd name="T53" fmla="*/ 344 h 368"/>
                <a:gd name="T54" fmla="*/ 136 w 484"/>
                <a:gd name="T55" fmla="*/ 344 h 368"/>
                <a:gd name="T56" fmla="*/ 72 w 484"/>
                <a:gd name="T57" fmla="*/ 318 h 368"/>
                <a:gd name="T58" fmla="*/ 30 w 484"/>
                <a:gd name="T59" fmla="*/ 300 h 368"/>
                <a:gd name="T60" fmla="*/ 6 w 484"/>
                <a:gd name="T61" fmla="*/ 286 h 368"/>
                <a:gd name="T62" fmla="*/ 0 w 484"/>
                <a:gd name="T63" fmla="*/ 282 h 368"/>
                <a:gd name="T64" fmla="*/ 0 w 484"/>
                <a:gd name="T65" fmla="*/ 282 h 368"/>
                <a:gd name="T66" fmla="*/ 18 w 484"/>
                <a:gd name="T67" fmla="*/ 170 h 368"/>
                <a:gd name="T68" fmla="*/ 18 w 484"/>
                <a:gd name="T69" fmla="*/ 170 h 368"/>
                <a:gd name="T70" fmla="*/ 24 w 484"/>
                <a:gd name="T71" fmla="*/ 140 h 368"/>
                <a:gd name="T72" fmla="*/ 30 w 484"/>
                <a:gd name="T73" fmla="*/ 120 h 368"/>
                <a:gd name="T74" fmla="*/ 36 w 484"/>
                <a:gd name="T75" fmla="*/ 100 h 368"/>
                <a:gd name="T76" fmla="*/ 44 w 484"/>
                <a:gd name="T77" fmla="*/ 76 h 368"/>
                <a:gd name="T78" fmla="*/ 44 w 484"/>
                <a:gd name="T79" fmla="*/ 76 h 368"/>
                <a:gd name="T80" fmla="*/ 50 w 484"/>
                <a:gd name="T81" fmla="*/ 54 h 368"/>
                <a:gd name="T82" fmla="*/ 54 w 484"/>
                <a:gd name="T83" fmla="*/ 44 h 368"/>
                <a:gd name="T84" fmla="*/ 56 w 484"/>
                <a:gd name="T85" fmla="*/ 38 h 368"/>
                <a:gd name="T86" fmla="*/ 54 w 484"/>
                <a:gd name="T87" fmla="*/ 28 h 368"/>
                <a:gd name="T88" fmla="*/ 50 w 484"/>
                <a:gd name="T89" fmla="*/ 0 h 368"/>
                <a:gd name="T90" fmla="*/ 436 w 484"/>
                <a:gd name="T91" fmla="*/ 1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4" h="368">
                  <a:moveTo>
                    <a:pt x="436" y="12"/>
                  </a:moveTo>
                  <a:lnTo>
                    <a:pt x="436" y="12"/>
                  </a:lnTo>
                  <a:lnTo>
                    <a:pt x="442" y="30"/>
                  </a:lnTo>
                  <a:lnTo>
                    <a:pt x="444" y="42"/>
                  </a:lnTo>
                  <a:lnTo>
                    <a:pt x="448" y="60"/>
                  </a:lnTo>
                  <a:lnTo>
                    <a:pt x="456" y="90"/>
                  </a:lnTo>
                  <a:lnTo>
                    <a:pt x="456" y="90"/>
                  </a:lnTo>
                  <a:lnTo>
                    <a:pt x="464" y="112"/>
                  </a:lnTo>
                  <a:lnTo>
                    <a:pt x="470" y="140"/>
                  </a:lnTo>
                  <a:lnTo>
                    <a:pt x="474" y="172"/>
                  </a:lnTo>
                  <a:lnTo>
                    <a:pt x="480" y="204"/>
                  </a:lnTo>
                  <a:lnTo>
                    <a:pt x="482" y="240"/>
                  </a:lnTo>
                  <a:lnTo>
                    <a:pt x="484" y="272"/>
                  </a:lnTo>
                  <a:lnTo>
                    <a:pt x="484" y="304"/>
                  </a:lnTo>
                  <a:lnTo>
                    <a:pt x="482" y="334"/>
                  </a:lnTo>
                  <a:lnTo>
                    <a:pt x="482" y="334"/>
                  </a:lnTo>
                  <a:lnTo>
                    <a:pt x="466" y="342"/>
                  </a:lnTo>
                  <a:lnTo>
                    <a:pt x="448" y="348"/>
                  </a:lnTo>
                  <a:lnTo>
                    <a:pt x="428" y="354"/>
                  </a:lnTo>
                  <a:lnTo>
                    <a:pt x="406" y="358"/>
                  </a:lnTo>
                  <a:lnTo>
                    <a:pt x="362" y="366"/>
                  </a:lnTo>
                  <a:lnTo>
                    <a:pt x="314" y="368"/>
                  </a:lnTo>
                  <a:lnTo>
                    <a:pt x="266" y="368"/>
                  </a:lnTo>
                  <a:lnTo>
                    <a:pt x="220" y="364"/>
                  </a:lnTo>
                  <a:lnTo>
                    <a:pt x="176" y="356"/>
                  </a:lnTo>
                  <a:lnTo>
                    <a:pt x="154" y="350"/>
                  </a:lnTo>
                  <a:lnTo>
                    <a:pt x="136" y="344"/>
                  </a:lnTo>
                  <a:lnTo>
                    <a:pt x="136" y="344"/>
                  </a:lnTo>
                  <a:lnTo>
                    <a:pt x="72" y="318"/>
                  </a:lnTo>
                  <a:lnTo>
                    <a:pt x="30" y="300"/>
                  </a:lnTo>
                  <a:lnTo>
                    <a:pt x="6" y="286"/>
                  </a:lnTo>
                  <a:lnTo>
                    <a:pt x="0" y="282"/>
                  </a:lnTo>
                  <a:lnTo>
                    <a:pt x="0" y="282"/>
                  </a:lnTo>
                  <a:lnTo>
                    <a:pt x="18" y="170"/>
                  </a:lnTo>
                  <a:lnTo>
                    <a:pt x="18" y="170"/>
                  </a:lnTo>
                  <a:lnTo>
                    <a:pt x="24" y="140"/>
                  </a:lnTo>
                  <a:lnTo>
                    <a:pt x="30" y="120"/>
                  </a:lnTo>
                  <a:lnTo>
                    <a:pt x="36" y="100"/>
                  </a:lnTo>
                  <a:lnTo>
                    <a:pt x="44" y="76"/>
                  </a:lnTo>
                  <a:lnTo>
                    <a:pt x="44" y="76"/>
                  </a:lnTo>
                  <a:lnTo>
                    <a:pt x="50" y="54"/>
                  </a:lnTo>
                  <a:lnTo>
                    <a:pt x="54" y="44"/>
                  </a:lnTo>
                  <a:lnTo>
                    <a:pt x="56" y="38"/>
                  </a:lnTo>
                  <a:lnTo>
                    <a:pt x="54" y="28"/>
                  </a:lnTo>
                  <a:lnTo>
                    <a:pt x="50" y="0"/>
                  </a:lnTo>
                  <a:lnTo>
                    <a:pt x="436" y="12"/>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1" name="Freeform 17"/>
            <p:cNvSpPr>
              <a:spLocks/>
            </p:cNvSpPr>
            <p:nvPr/>
          </p:nvSpPr>
          <p:spPr bwMode="auto">
            <a:xfrm>
              <a:off x="1364" y="2214"/>
              <a:ext cx="224" cy="730"/>
            </a:xfrm>
            <a:custGeom>
              <a:avLst/>
              <a:gdLst>
                <a:gd name="T0" fmla="*/ 118 w 224"/>
                <a:gd name="T1" fmla="*/ 140 h 730"/>
                <a:gd name="T2" fmla="*/ 118 w 224"/>
                <a:gd name="T3" fmla="*/ 196 h 730"/>
                <a:gd name="T4" fmla="*/ 112 w 224"/>
                <a:gd name="T5" fmla="*/ 234 h 730"/>
                <a:gd name="T6" fmla="*/ 102 w 224"/>
                <a:gd name="T7" fmla="*/ 284 h 730"/>
                <a:gd name="T8" fmla="*/ 100 w 224"/>
                <a:gd name="T9" fmla="*/ 308 h 730"/>
                <a:gd name="T10" fmla="*/ 106 w 224"/>
                <a:gd name="T11" fmla="*/ 378 h 730"/>
                <a:gd name="T12" fmla="*/ 110 w 224"/>
                <a:gd name="T13" fmla="*/ 428 h 730"/>
                <a:gd name="T14" fmla="*/ 116 w 224"/>
                <a:gd name="T15" fmla="*/ 538 h 730"/>
                <a:gd name="T16" fmla="*/ 122 w 224"/>
                <a:gd name="T17" fmla="*/ 558 h 730"/>
                <a:gd name="T18" fmla="*/ 126 w 224"/>
                <a:gd name="T19" fmla="*/ 562 h 730"/>
                <a:gd name="T20" fmla="*/ 164 w 224"/>
                <a:gd name="T21" fmla="*/ 582 h 730"/>
                <a:gd name="T22" fmla="*/ 178 w 224"/>
                <a:gd name="T23" fmla="*/ 592 h 730"/>
                <a:gd name="T24" fmla="*/ 206 w 224"/>
                <a:gd name="T25" fmla="*/ 620 h 730"/>
                <a:gd name="T26" fmla="*/ 214 w 224"/>
                <a:gd name="T27" fmla="*/ 626 h 730"/>
                <a:gd name="T28" fmla="*/ 224 w 224"/>
                <a:gd name="T29" fmla="*/ 646 h 730"/>
                <a:gd name="T30" fmla="*/ 224 w 224"/>
                <a:gd name="T31" fmla="*/ 654 h 730"/>
                <a:gd name="T32" fmla="*/ 220 w 224"/>
                <a:gd name="T33" fmla="*/ 656 h 730"/>
                <a:gd name="T34" fmla="*/ 204 w 224"/>
                <a:gd name="T35" fmla="*/ 654 h 730"/>
                <a:gd name="T36" fmla="*/ 188 w 224"/>
                <a:gd name="T37" fmla="*/ 642 h 730"/>
                <a:gd name="T38" fmla="*/ 178 w 224"/>
                <a:gd name="T39" fmla="*/ 638 h 730"/>
                <a:gd name="T40" fmla="*/ 174 w 224"/>
                <a:gd name="T41" fmla="*/ 636 h 730"/>
                <a:gd name="T42" fmla="*/ 172 w 224"/>
                <a:gd name="T43" fmla="*/ 644 h 730"/>
                <a:gd name="T44" fmla="*/ 176 w 224"/>
                <a:gd name="T45" fmla="*/ 656 h 730"/>
                <a:gd name="T46" fmla="*/ 180 w 224"/>
                <a:gd name="T47" fmla="*/ 660 h 730"/>
                <a:gd name="T48" fmla="*/ 194 w 224"/>
                <a:gd name="T49" fmla="*/ 674 h 730"/>
                <a:gd name="T50" fmla="*/ 180 w 224"/>
                <a:gd name="T51" fmla="*/ 700 h 730"/>
                <a:gd name="T52" fmla="*/ 168 w 224"/>
                <a:gd name="T53" fmla="*/ 710 h 730"/>
                <a:gd name="T54" fmla="*/ 142 w 224"/>
                <a:gd name="T55" fmla="*/ 726 h 730"/>
                <a:gd name="T56" fmla="*/ 132 w 224"/>
                <a:gd name="T57" fmla="*/ 730 h 730"/>
                <a:gd name="T58" fmla="*/ 112 w 224"/>
                <a:gd name="T59" fmla="*/ 694 h 730"/>
                <a:gd name="T60" fmla="*/ 104 w 224"/>
                <a:gd name="T61" fmla="*/ 672 h 730"/>
                <a:gd name="T62" fmla="*/ 90 w 224"/>
                <a:gd name="T63" fmla="*/ 634 h 730"/>
                <a:gd name="T64" fmla="*/ 82 w 224"/>
                <a:gd name="T65" fmla="*/ 616 h 730"/>
                <a:gd name="T66" fmla="*/ 66 w 224"/>
                <a:gd name="T67" fmla="*/ 590 h 730"/>
                <a:gd name="T68" fmla="*/ 62 w 224"/>
                <a:gd name="T69" fmla="*/ 574 h 730"/>
                <a:gd name="T70" fmla="*/ 52 w 224"/>
                <a:gd name="T71" fmla="*/ 524 h 730"/>
                <a:gd name="T72" fmla="*/ 30 w 224"/>
                <a:gd name="T73" fmla="*/ 452 h 730"/>
                <a:gd name="T74" fmla="*/ 18 w 224"/>
                <a:gd name="T75" fmla="*/ 418 h 730"/>
                <a:gd name="T76" fmla="*/ 2 w 224"/>
                <a:gd name="T77" fmla="*/ 370 h 730"/>
                <a:gd name="T78" fmla="*/ 0 w 224"/>
                <a:gd name="T79" fmla="*/ 332 h 730"/>
                <a:gd name="T80" fmla="*/ 0 w 224"/>
                <a:gd name="T81" fmla="*/ 310 h 730"/>
                <a:gd name="T82" fmla="*/ 16 w 224"/>
                <a:gd name="T83" fmla="*/ 148 h 730"/>
                <a:gd name="T84" fmla="*/ 30 w 224"/>
                <a:gd name="T85" fmla="*/ 60 h 730"/>
                <a:gd name="T86" fmla="*/ 44 w 224"/>
                <a:gd name="T87" fmla="*/ 14 h 730"/>
                <a:gd name="T88" fmla="*/ 48 w 224"/>
                <a:gd name="T89" fmla="*/ 4 h 730"/>
                <a:gd name="T90" fmla="*/ 60 w 224"/>
                <a:gd name="T91" fmla="*/ 0 h 730"/>
                <a:gd name="T92" fmla="*/ 70 w 224"/>
                <a:gd name="T93" fmla="*/ 10 h 730"/>
                <a:gd name="T94" fmla="*/ 94 w 224"/>
                <a:gd name="T95" fmla="*/ 58 h 730"/>
                <a:gd name="T96" fmla="*/ 110 w 224"/>
                <a:gd name="T97" fmla="*/ 114 h 730"/>
                <a:gd name="T98" fmla="*/ 118 w 224"/>
                <a:gd name="T99" fmla="*/ 14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4" h="730">
                  <a:moveTo>
                    <a:pt x="118" y="140"/>
                  </a:moveTo>
                  <a:lnTo>
                    <a:pt x="118" y="140"/>
                  </a:lnTo>
                  <a:lnTo>
                    <a:pt x="118" y="174"/>
                  </a:lnTo>
                  <a:lnTo>
                    <a:pt x="118" y="196"/>
                  </a:lnTo>
                  <a:lnTo>
                    <a:pt x="116" y="212"/>
                  </a:lnTo>
                  <a:lnTo>
                    <a:pt x="112" y="234"/>
                  </a:lnTo>
                  <a:lnTo>
                    <a:pt x="112" y="234"/>
                  </a:lnTo>
                  <a:lnTo>
                    <a:pt x="102" y="284"/>
                  </a:lnTo>
                  <a:lnTo>
                    <a:pt x="100" y="308"/>
                  </a:lnTo>
                  <a:lnTo>
                    <a:pt x="100" y="308"/>
                  </a:lnTo>
                  <a:lnTo>
                    <a:pt x="104" y="340"/>
                  </a:lnTo>
                  <a:lnTo>
                    <a:pt x="106" y="378"/>
                  </a:lnTo>
                  <a:lnTo>
                    <a:pt x="110" y="428"/>
                  </a:lnTo>
                  <a:lnTo>
                    <a:pt x="110" y="428"/>
                  </a:lnTo>
                  <a:lnTo>
                    <a:pt x="114" y="522"/>
                  </a:lnTo>
                  <a:lnTo>
                    <a:pt x="116" y="538"/>
                  </a:lnTo>
                  <a:lnTo>
                    <a:pt x="118" y="550"/>
                  </a:lnTo>
                  <a:lnTo>
                    <a:pt x="122" y="558"/>
                  </a:lnTo>
                  <a:lnTo>
                    <a:pt x="126" y="562"/>
                  </a:lnTo>
                  <a:lnTo>
                    <a:pt x="126" y="562"/>
                  </a:lnTo>
                  <a:lnTo>
                    <a:pt x="144" y="570"/>
                  </a:lnTo>
                  <a:lnTo>
                    <a:pt x="164" y="582"/>
                  </a:lnTo>
                  <a:lnTo>
                    <a:pt x="164" y="582"/>
                  </a:lnTo>
                  <a:lnTo>
                    <a:pt x="178" y="592"/>
                  </a:lnTo>
                  <a:lnTo>
                    <a:pt x="190" y="602"/>
                  </a:lnTo>
                  <a:lnTo>
                    <a:pt x="206" y="620"/>
                  </a:lnTo>
                  <a:lnTo>
                    <a:pt x="206" y="620"/>
                  </a:lnTo>
                  <a:lnTo>
                    <a:pt x="214" y="626"/>
                  </a:lnTo>
                  <a:lnTo>
                    <a:pt x="220" y="636"/>
                  </a:lnTo>
                  <a:lnTo>
                    <a:pt x="224" y="646"/>
                  </a:lnTo>
                  <a:lnTo>
                    <a:pt x="224" y="650"/>
                  </a:lnTo>
                  <a:lnTo>
                    <a:pt x="224" y="654"/>
                  </a:lnTo>
                  <a:lnTo>
                    <a:pt x="224" y="654"/>
                  </a:lnTo>
                  <a:lnTo>
                    <a:pt x="220" y="656"/>
                  </a:lnTo>
                  <a:lnTo>
                    <a:pt x="214" y="658"/>
                  </a:lnTo>
                  <a:lnTo>
                    <a:pt x="204" y="654"/>
                  </a:lnTo>
                  <a:lnTo>
                    <a:pt x="194" y="648"/>
                  </a:lnTo>
                  <a:lnTo>
                    <a:pt x="188" y="642"/>
                  </a:lnTo>
                  <a:lnTo>
                    <a:pt x="188" y="642"/>
                  </a:lnTo>
                  <a:lnTo>
                    <a:pt x="178" y="638"/>
                  </a:lnTo>
                  <a:lnTo>
                    <a:pt x="174" y="636"/>
                  </a:lnTo>
                  <a:lnTo>
                    <a:pt x="174" y="636"/>
                  </a:lnTo>
                  <a:lnTo>
                    <a:pt x="174" y="638"/>
                  </a:lnTo>
                  <a:lnTo>
                    <a:pt x="172" y="644"/>
                  </a:lnTo>
                  <a:lnTo>
                    <a:pt x="174" y="652"/>
                  </a:lnTo>
                  <a:lnTo>
                    <a:pt x="176" y="656"/>
                  </a:lnTo>
                  <a:lnTo>
                    <a:pt x="180" y="660"/>
                  </a:lnTo>
                  <a:lnTo>
                    <a:pt x="180" y="660"/>
                  </a:lnTo>
                  <a:lnTo>
                    <a:pt x="194" y="674"/>
                  </a:lnTo>
                  <a:lnTo>
                    <a:pt x="194" y="674"/>
                  </a:lnTo>
                  <a:lnTo>
                    <a:pt x="188" y="688"/>
                  </a:lnTo>
                  <a:lnTo>
                    <a:pt x="180" y="700"/>
                  </a:lnTo>
                  <a:lnTo>
                    <a:pt x="168" y="710"/>
                  </a:lnTo>
                  <a:lnTo>
                    <a:pt x="168" y="710"/>
                  </a:lnTo>
                  <a:lnTo>
                    <a:pt x="154" y="720"/>
                  </a:lnTo>
                  <a:lnTo>
                    <a:pt x="142" y="726"/>
                  </a:lnTo>
                  <a:lnTo>
                    <a:pt x="132" y="730"/>
                  </a:lnTo>
                  <a:lnTo>
                    <a:pt x="132" y="730"/>
                  </a:lnTo>
                  <a:lnTo>
                    <a:pt x="122" y="712"/>
                  </a:lnTo>
                  <a:lnTo>
                    <a:pt x="112" y="694"/>
                  </a:lnTo>
                  <a:lnTo>
                    <a:pt x="104" y="672"/>
                  </a:lnTo>
                  <a:lnTo>
                    <a:pt x="104" y="672"/>
                  </a:lnTo>
                  <a:lnTo>
                    <a:pt x="96" y="650"/>
                  </a:lnTo>
                  <a:lnTo>
                    <a:pt x="90" y="634"/>
                  </a:lnTo>
                  <a:lnTo>
                    <a:pt x="82" y="616"/>
                  </a:lnTo>
                  <a:lnTo>
                    <a:pt x="82" y="616"/>
                  </a:lnTo>
                  <a:lnTo>
                    <a:pt x="72" y="602"/>
                  </a:lnTo>
                  <a:lnTo>
                    <a:pt x="66" y="590"/>
                  </a:lnTo>
                  <a:lnTo>
                    <a:pt x="62" y="574"/>
                  </a:lnTo>
                  <a:lnTo>
                    <a:pt x="62" y="574"/>
                  </a:lnTo>
                  <a:lnTo>
                    <a:pt x="58" y="554"/>
                  </a:lnTo>
                  <a:lnTo>
                    <a:pt x="52" y="524"/>
                  </a:lnTo>
                  <a:lnTo>
                    <a:pt x="42" y="490"/>
                  </a:lnTo>
                  <a:lnTo>
                    <a:pt x="30" y="452"/>
                  </a:lnTo>
                  <a:lnTo>
                    <a:pt x="30" y="452"/>
                  </a:lnTo>
                  <a:lnTo>
                    <a:pt x="18" y="418"/>
                  </a:lnTo>
                  <a:lnTo>
                    <a:pt x="6" y="386"/>
                  </a:lnTo>
                  <a:lnTo>
                    <a:pt x="2" y="370"/>
                  </a:lnTo>
                  <a:lnTo>
                    <a:pt x="0" y="352"/>
                  </a:lnTo>
                  <a:lnTo>
                    <a:pt x="0" y="332"/>
                  </a:lnTo>
                  <a:lnTo>
                    <a:pt x="0" y="310"/>
                  </a:lnTo>
                  <a:lnTo>
                    <a:pt x="0" y="310"/>
                  </a:lnTo>
                  <a:lnTo>
                    <a:pt x="6" y="242"/>
                  </a:lnTo>
                  <a:lnTo>
                    <a:pt x="16" y="148"/>
                  </a:lnTo>
                  <a:lnTo>
                    <a:pt x="22" y="100"/>
                  </a:lnTo>
                  <a:lnTo>
                    <a:pt x="30" y="60"/>
                  </a:lnTo>
                  <a:lnTo>
                    <a:pt x="38" y="26"/>
                  </a:lnTo>
                  <a:lnTo>
                    <a:pt x="44" y="14"/>
                  </a:lnTo>
                  <a:lnTo>
                    <a:pt x="48" y="4"/>
                  </a:lnTo>
                  <a:lnTo>
                    <a:pt x="48" y="4"/>
                  </a:lnTo>
                  <a:lnTo>
                    <a:pt x="54" y="0"/>
                  </a:lnTo>
                  <a:lnTo>
                    <a:pt x="60" y="0"/>
                  </a:lnTo>
                  <a:lnTo>
                    <a:pt x="66" y="2"/>
                  </a:lnTo>
                  <a:lnTo>
                    <a:pt x="70" y="10"/>
                  </a:lnTo>
                  <a:lnTo>
                    <a:pt x="82" y="30"/>
                  </a:lnTo>
                  <a:lnTo>
                    <a:pt x="94" y="58"/>
                  </a:lnTo>
                  <a:lnTo>
                    <a:pt x="102" y="86"/>
                  </a:lnTo>
                  <a:lnTo>
                    <a:pt x="110" y="114"/>
                  </a:lnTo>
                  <a:lnTo>
                    <a:pt x="118" y="140"/>
                  </a:lnTo>
                  <a:lnTo>
                    <a:pt x="118" y="14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2" name="Freeform 18"/>
            <p:cNvSpPr>
              <a:spLocks/>
            </p:cNvSpPr>
            <p:nvPr/>
          </p:nvSpPr>
          <p:spPr bwMode="auto">
            <a:xfrm>
              <a:off x="1830" y="2184"/>
              <a:ext cx="254" cy="790"/>
            </a:xfrm>
            <a:custGeom>
              <a:avLst/>
              <a:gdLst>
                <a:gd name="T0" fmla="*/ 112 w 254"/>
                <a:gd name="T1" fmla="*/ 210 h 790"/>
                <a:gd name="T2" fmla="*/ 146 w 254"/>
                <a:gd name="T3" fmla="*/ 322 h 790"/>
                <a:gd name="T4" fmla="*/ 150 w 254"/>
                <a:gd name="T5" fmla="*/ 346 h 790"/>
                <a:gd name="T6" fmla="*/ 158 w 254"/>
                <a:gd name="T7" fmla="*/ 392 h 790"/>
                <a:gd name="T8" fmla="*/ 156 w 254"/>
                <a:gd name="T9" fmla="*/ 424 h 790"/>
                <a:gd name="T10" fmla="*/ 146 w 254"/>
                <a:gd name="T11" fmla="*/ 514 h 790"/>
                <a:gd name="T12" fmla="*/ 142 w 254"/>
                <a:gd name="T13" fmla="*/ 532 h 790"/>
                <a:gd name="T14" fmla="*/ 122 w 254"/>
                <a:gd name="T15" fmla="*/ 602 h 790"/>
                <a:gd name="T16" fmla="*/ 120 w 254"/>
                <a:gd name="T17" fmla="*/ 616 h 790"/>
                <a:gd name="T18" fmla="*/ 110 w 254"/>
                <a:gd name="T19" fmla="*/ 636 h 790"/>
                <a:gd name="T20" fmla="*/ 102 w 254"/>
                <a:gd name="T21" fmla="*/ 644 h 790"/>
                <a:gd name="T22" fmla="*/ 42 w 254"/>
                <a:gd name="T23" fmla="*/ 682 h 790"/>
                <a:gd name="T24" fmla="*/ 30 w 254"/>
                <a:gd name="T25" fmla="*/ 690 h 790"/>
                <a:gd name="T26" fmla="*/ 8 w 254"/>
                <a:gd name="T27" fmla="*/ 710 h 790"/>
                <a:gd name="T28" fmla="*/ 0 w 254"/>
                <a:gd name="T29" fmla="*/ 722 h 790"/>
                <a:gd name="T30" fmla="*/ 2 w 254"/>
                <a:gd name="T31" fmla="*/ 726 h 790"/>
                <a:gd name="T32" fmla="*/ 10 w 254"/>
                <a:gd name="T33" fmla="*/ 730 h 790"/>
                <a:gd name="T34" fmla="*/ 34 w 254"/>
                <a:gd name="T35" fmla="*/ 718 h 790"/>
                <a:gd name="T36" fmla="*/ 48 w 254"/>
                <a:gd name="T37" fmla="*/ 710 h 790"/>
                <a:gd name="T38" fmla="*/ 54 w 254"/>
                <a:gd name="T39" fmla="*/ 706 h 790"/>
                <a:gd name="T40" fmla="*/ 44 w 254"/>
                <a:gd name="T41" fmla="*/ 734 h 790"/>
                <a:gd name="T42" fmla="*/ 40 w 254"/>
                <a:gd name="T43" fmla="*/ 744 h 790"/>
                <a:gd name="T44" fmla="*/ 40 w 254"/>
                <a:gd name="T45" fmla="*/ 748 h 790"/>
                <a:gd name="T46" fmla="*/ 78 w 254"/>
                <a:gd name="T47" fmla="*/ 776 h 790"/>
                <a:gd name="T48" fmla="*/ 96 w 254"/>
                <a:gd name="T49" fmla="*/ 784 h 790"/>
                <a:gd name="T50" fmla="*/ 116 w 254"/>
                <a:gd name="T51" fmla="*/ 788 h 790"/>
                <a:gd name="T52" fmla="*/ 122 w 254"/>
                <a:gd name="T53" fmla="*/ 790 h 790"/>
                <a:gd name="T54" fmla="*/ 136 w 254"/>
                <a:gd name="T55" fmla="*/ 750 h 790"/>
                <a:gd name="T56" fmla="*/ 146 w 254"/>
                <a:gd name="T57" fmla="*/ 732 h 790"/>
                <a:gd name="T58" fmla="*/ 170 w 254"/>
                <a:gd name="T59" fmla="*/ 684 h 790"/>
                <a:gd name="T60" fmla="*/ 176 w 254"/>
                <a:gd name="T61" fmla="*/ 678 h 790"/>
                <a:gd name="T62" fmla="*/ 188 w 254"/>
                <a:gd name="T63" fmla="*/ 656 h 790"/>
                <a:gd name="T64" fmla="*/ 194 w 254"/>
                <a:gd name="T65" fmla="*/ 632 h 790"/>
                <a:gd name="T66" fmla="*/ 202 w 254"/>
                <a:gd name="T67" fmla="*/ 600 h 790"/>
                <a:gd name="T68" fmla="*/ 230 w 254"/>
                <a:gd name="T69" fmla="*/ 524 h 790"/>
                <a:gd name="T70" fmla="*/ 242 w 254"/>
                <a:gd name="T71" fmla="*/ 486 h 790"/>
                <a:gd name="T72" fmla="*/ 254 w 254"/>
                <a:gd name="T73" fmla="*/ 420 h 790"/>
                <a:gd name="T74" fmla="*/ 248 w 254"/>
                <a:gd name="T75" fmla="*/ 360 h 790"/>
                <a:gd name="T76" fmla="*/ 238 w 254"/>
                <a:gd name="T77" fmla="*/ 296 h 790"/>
                <a:gd name="T78" fmla="*/ 212 w 254"/>
                <a:gd name="T79" fmla="*/ 136 h 790"/>
                <a:gd name="T80" fmla="*/ 192 w 254"/>
                <a:gd name="T81" fmla="*/ 42 h 790"/>
                <a:gd name="T82" fmla="*/ 182 w 254"/>
                <a:gd name="T83" fmla="*/ 12 h 790"/>
                <a:gd name="T84" fmla="*/ 172 w 254"/>
                <a:gd name="T85" fmla="*/ 0 h 790"/>
                <a:gd name="T86" fmla="*/ 160 w 254"/>
                <a:gd name="T87" fmla="*/ 4 h 790"/>
                <a:gd name="T88" fmla="*/ 146 w 254"/>
                <a:gd name="T89" fmla="*/ 20 h 790"/>
                <a:gd name="T90" fmla="*/ 134 w 254"/>
                <a:gd name="T91" fmla="*/ 48 h 790"/>
                <a:gd name="T92" fmla="*/ 116 w 254"/>
                <a:gd name="T93" fmla="*/ 124 h 790"/>
                <a:gd name="T94" fmla="*/ 112 w 254"/>
                <a:gd name="T95" fmla="*/ 188 h 790"/>
                <a:gd name="T96" fmla="*/ 112 w 254"/>
                <a:gd name="T97" fmla="*/ 210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4" h="790">
                  <a:moveTo>
                    <a:pt x="112" y="210"/>
                  </a:moveTo>
                  <a:lnTo>
                    <a:pt x="112" y="210"/>
                  </a:lnTo>
                  <a:lnTo>
                    <a:pt x="138" y="296"/>
                  </a:lnTo>
                  <a:lnTo>
                    <a:pt x="146" y="322"/>
                  </a:lnTo>
                  <a:lnTo>
                    <a:pt x="150" y="346"/>
                  </a:lnTo>
                  <a:lnTo>
                    <a:pt x="150" y="346"/>
                  </a:lnTo>
                  <a:lnTo>
                    <a:pt x="158" y="392"/>
                  </a:lnTo>
                  <a:lnTo>
                    <a:pt x="158" y="392"/>
                  </a:lnTo>
                  <a:lnTo>
                    <a:pt x="156" y="424"/>
                  </a:lnTo>
                  <a:lnTo>
                    <a:pt x="156" y="424"/>
                  </a:lnTo>
                  <a:lnTo>
                    <a:pt x="150" y="468"/>
                  </a:lnTo>
                  <a:lnTo>
                    <a:pt x="146" y="514"/>
                  </a:lnTo>
                  <a:lnTo>
                    <a:pt x="146" y="514"/>
                  </a:lnTo>
                  <a:lnTo>
                    <a:pt x="142" y="532"/>
                  </a:lnTo>
                  <a:lnTo>
                    <a:pt x="136" y="558"/>
                  </a:lnTo>
                  <a:lnTo>
                    <a:pt x="122" y="602"/>
                  </a:lnTo>
                  <a:lnTo>
                    <a:pt x="122" y="602"/>
                  </a:lnTo>
                  <a:lnTo>
                    <a:pt x="120" y="616"/>
                  </a:lnTo>
                  <a:lnTo>
                    <a:pt x="114" y="628"/>
                  </a:lnTo>
                  <a:lnTo>
                    <a:pt x="110" y="636"/>
                  </a:lnTo>
                  <a:lnTo>
                    <a:pt x="102" y="644"/>
                  </a:lnTo>
                  <a:lnTo>
                    <a:pt x="102" y="644"/>
                  </a:lnTo>
                  <a:lnTo>
                    <a:pt x="72" y="662"/>
                  </a:lnTo>
                  <a:lnTo>
                    <a:pt x="42" y="682"/>
                  </a:lnTo>
                  <a:lnTo>
                    <a:pt x="42" y="682"/>
                  </a:lnTo>
                  <a:lnTo>
                    <a:pt x="30" y="690"/>
                  </a:lnTo>
                  <a:lnTo>
                    <a:pt x="14" y="704"/>
                  </a:lnTo>
                  <a:lnTo>
                    <a:pt x="8" y="710"/>
                  </a:lnTo>
                  <a:lnTo>
                    <a:pt x="2" y="716"/>
                  </a:lnTo>
                  <a:lnTo>
                    <a:pt x="0" y="722"/>
                  </a:lnTo>
                  <a:lnTo>
                    <a:pt x="2" y="726"/>
                  </a:lnTo>
                  <a:lnTo>
                    <a:pt x="2" y="726"/>
                  </a:lnTo>
                  <a:lnTo>
                    <a:pt x="6" y="728"/>
                  </a:lnTo>
                  <a:lnTo>
                    <a:pt x="10" y="730"/>
                  </a:lnTo>
                  <a:lnTo>
                    <a:pt x="18" y="728"/>
                  </a:lnTo>
                  <a:lnTo>
                    <a:pt x="34" y="718"/>
                  </a:lnTo>
                  <a:lnTo>
                    <a:pt x="34" y="718"/>
                  </a:lnTo>
                  <a:lnTo>
                    <a:pt x="48" y="710"/>
                  </a:lnTo>
                  <a:lnTo>
                    <a:pt x="54" y="706"/>
                  </a:lnTo>
                  <a:lnTo>
                    <a:pt x="54" y="706"/>
                  </a:lnTo>
                  <a:lnTo>
                    <a:pt x="50" y="716"/>
                  </a:lnTo>
                  <a:lnTo>
                    <a:pt x="44" y="734"/>
                  </a:lnTo>
                  <a:lnTo>
                    <a:pt x="44" y="734"/>
                  </a:lnTo>
                  <a:lnTo>
                    <a:pt x="40" y="744"/>
                  </a:lnTo>
                  <a:lnTo>
                    <a:pt x="40" y="748"/>
                  </a:lnTo>
                  <a:lnTo>
                    <a:pt x="40" y="748"/>
                  </a:lnTo>
                  <a:lnTo>
                    <a:pt x="60" y="764"/>
                  </a:lnTo>
                  <a:lnTo>
                    <a:pt x="78" y="776"/>
                  </a:lnTo>
                  <a:lnTo>
                    <a:pt x="88" y="782"/>
                  </a:lnTo>
                  <a:lnTo>
                    <a:pt x="96" y="784"/>
                  </a:lnTo>
                  <a:lnTo>
                    <a:pt x="96" y="784"/>
                  </a:lnTo>
                  <a:lnTo>
                    <a:pt x="116" y="788"/>
                  </a:lnTo>
                  <a:lnTo>
                    <a:pt x="122" y="790"/>
                  </a:lnTo>
                  <a:lnTo>
                    <a:pt x="122" y="790"/>
                  </a:lnTo>
                  <a:lnTo>
                    <a:pt x="128" y="768"/>
                  </a:lnTo>
                  <a:lnTo>
                    <a:pt x="136" y="750"/>
                  </a:lnTo>
                  <a:lnTo>
                    <a:pt x="146" y="732"/>
                  </a:lnTo>
                  <a:lnTo>
                    <a:pt x="146" y="732"/>
                  </a:lnTo>
                  <a:lnTo>
                    <a:pt x="160" y="702"/>
                  </a:lnTo>
                  <a:lnTo>
                    <a:pt x="170" y="684"/>
                  </a:lnTo>
                  <a:lnTo>
                    <a:pt x="170" y="684"/>
                  </a:lnTo>
                  <a:lnTo>
                    <a:pt x="176" y="678"/>
                  </a:lnTo>
                  <a:lnTo>
                    <a:pt x="182" y="670"/>
                  </a:lnTo>
                  <a:lnTo>
                    <a:pt x="188" y="656"/>
                  </a:lnTo>
                  <a:lnTo>
                    <a:pt x="194" y="632"/>
                  </a:lnTo>
                  <a:lnTo>
                    <a:pt x="194" y="632"/>
                  </a:lnTo>
                  <a:lnTo>
                    <a:pt x="196" y="616"/>
                  </a:lnTo>
                  <a:lnTo>
                    <a:pt x="202" y="600"/>
                  </a:lnTo>
                  <a:lnTo>
                    <a:pt x="214" y="562"/>
                  </a:lnTo>
                  <a:lnTo>
                    <a:pt x="230" y="524"/>
                  </a:lnTo>
                  <a:lnTo>
                    <a:pt x="242" y="486"/>
                  </a:lnTo>
                  <a:lnTo>
                    <a:pt x="242" y="486"/>
                  </a:lnTo>
                  <a:lnTo>
                    <a:pt x="252" y="450"/>
                  </a:lnTo>
                  <a:lnTo>
                    <a:pt x="254" y="420"/>
                  </a:lnTo>
                  <a:lnTo>
                    <a:pt x="254" y="390"/>
                  </a:lnTo>
                  <a:lnTo>
                    <a:pt x="248" y="360"/>
                  </a:lnTo>
                  <a:lnTo>
                    <a:pt x="248" y="360"/>
                  </a:lnTo>
                  <a:lnTo>
                    <a:pt x="238" y="296"/>
                  </a:lnTo>
                  <a:lnTo>
                    <a:pt x="222" y="192"/>
                  </a:lnTo>
                  <a:lnTo>
                    <a:pt x="212" y="136"/>
                  </a:lnTo>
                  <a:lnTo>
                    <a:pt x="202" y="84"/>
                  </a:lnTo>
                  <a:lnTo>
                    <a:pt x="192" y="42"/>
                  </a:lnTo>
                  <a:lnTo>
                    <a:pt x="182" y="12"/>
                  </a:lnTo>
                  <a:lnTo>
                    <a:pt x="182" y="12"/>
                  </a:lnTo>
                  <a:lnTo>
                    <a:pt x="178" y="4"/>
                  </a:lnTo>
                  <a:lnTo>
                    <a:pt x="172" y="0"/>
                  </a:lnTo>
                  <a:lnTo>
                    <a:pt x="166" y="0"/>
                  </a:lnTo>
                  <a:lnTo>
                    <a:pt x="160" y="4"/>
                  </a:lnTo>
                  <a:lnTo>
                    <a:pt x="152" y="10"/>
                  </a:lnTo>
                  <a:lnTo>
                    <a:pt x="146" y="20"/>
                  </a:lnTo>
                  <a:lnTo>
                    <a:pt x="140" y="32"/>
                  </a:lnTo>
                  <a:lnTo>
                    <a:pt x="134" y="48"/>
                  </a:lnTo>
                  <a:lnTo>
                    <a:pt x="124" y="82"/>
                  </a:lnTo>
                  <a:lnTo>
                    <a:pt x="116" y="124"/>
                  </a:lnTo>
                  <a:lnTo>
                    <a:pt x="112" y="166"/>
                  </a:lnTo>
                  <a:lnTo>
                    <a:pt x="112" y="188"/>
                  </a:lnTo>
                  <a:lnTo>
                    <a:pt x="112" y="210"/>
                  </a:lnTo>
                  <a:lnTo>
                    <a:pt x="112" y="21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3" name="Freeform 19"/>
            <p:cNvSpPr>
              <a:spLocks/>
            </p:cNvSpPr>
            <p:nvPr/>
          </p:nvSpPr>
          <p:spPr bwMode="auto">
            <a:xfrm>
              <a:off x="1398" y="2082"/>
              <a:ext cx="638" cy="536"/>
            </a:xfrm>
            <a:custGeom>
              <a:avLst/>
              <a:gdLst>
                <a:gd name="T0" fmla="*/ 138 w 638"/>
                <a:gd name="T1" fmla="*/ 480 h 536"/>
                <a:gd name="T2" fmla="*/ 122 w 638"/>
                <a:gd name="T3" fmla="*/ 414 h 536"/>
                <a:gd name="T4" fmla="*/ 114 w 638"/>
                <a:gd name="T5" fmla="*/ 394 h 536"/>
                <a:gd name="T6" fmla="*/ 98 w 638"/>
                <a:gd name="T7" fmla="*/ 336 h 536"/>
                <a:gd name="T8" fmla="*/ 92 w 638"/>
                <a:gd name="T9" fmla="*/ 306 h 536"/>
                <a:gd name="T10" fmla="*/ 94 w 638"/>
                <a:gd name="T11" fmla="*/ 242 h 536"/>
                <a:gd name="T12" fmla="*/ 100 w 638"/>
                <a:gd name="T13" fmla="*/ 202 h 536"/>
                <a:gd name="T14" fmla="*/ 104 w 638"/>
                <a:gd name="T15" fmla="*/ 192 h 536"/>
                <a:gd name="T16" fmla="*/ 104 w 638"/>
                <a:gd name="T17" fmla="*/ 230 h 536"/>
                <a:gd name="T18" fmla="*/ 100 w 638"/>
                <a:gd name="T19" fmla="*/ 314 h 536"/>
                <a:gd name="T20" fmla="*/ 98 w 638"/>
                <a:gd name="T21" fmla="*/ 318 h 536"/>
                <a:gd name="T22" fmla="*/ 74 w 638"/>
                <a:gd name="T23" fmla="*/ 282 h 536"/>
                <a:gd name="T24" fmla="*/ 42 w 638"/>
                <a:gd name="T25" fmla="*/ 224 h 536"/>
                <a:gd name="T26" fmla="*/ 32 w 638"/>
                <a:gd name="T27" fmla="*/ 212 h 536"/>
                <a:gd name="T28" fmla="*/ 16 w 638"/>
                <a:gd name="T29" fmla="*/ 192 h 536"/>
                <a:gd name="T30" fmla="*/ 2 w 638"/>
                <a:gd name="T31" fmla="*/ 156 h 536"/>
                <a:gd name="T32" fmla="*/ 0 w 638"/>
                <a:gd name="T33" fmla="*/ 150 h 536"/>
                <a:gd name="T34" fmla="*/ 32 w 638"/>
                <a:gd name="T35" fmla="*/ 98 h 536"/>
                <a:gd name="T36" fmla="*/ 48 w 638"/>
                <a:gd name="T37" fmla="*/ 68 h 536"/>
                <a:gd name="T38" fmla="*/ 66 w 638"/>
                <a:gd name="T39" fmla="*/ 34 h 536"/>
                <a:gd name="T40" fmla="*/ 88 w 638"/>
                <a:gd name="T41" fmla="*/ 18 h 536"/>
                <a:gd name="T42" fmla="*/ 108 w 638"/>
                <a:gd name="T43" fmla="*/ 10 h 536"/>
                <a:gd name="T44" fmla="*/ 134 w 638"/>
                <a:gd name="T45" fmla="*/ 2 h 536"/>
                <a:gd name="T46" fmla="*/ 162 w 638"/>
                <a:gd name="T47" fmla="*/ 0 h 536"/>
                <a:gd name="T48" fmla="*/ 212 w 638"/>
                <a:gd name="T49" fmla="*/ 4 h 536"/>
                <a:gd name="T50" fmla="*/ 246 w 638"/>
                <a:gd name="T51" fmla="*/ 2 h 536"/>
                <a:gd name="T52" fmla="*/ 252 w 638"/>
                <a:gd name="T53" fmla="*/ 28 h 536"/>
                <a:gd name="T54" fmla="*/ 272 w 638"/>
                <a:gd name="T55" fmla="*/ 60 h 536"/>
                <a:gd name="T56" fmla="*/ 290 w 638"/>
                <a:gd name="T57" fmla="*/ 74 h 536"/>
                <a:gd name="T58" fmla="*/ 312 w 638"/>
                <a:gd name="T59" fmla="*/ 84 h 536"/>
                <a:gd name="T60" fmla="*/ 344 w 638"/>
                <a:gd name="T61" fmla="*/ 90 h 536"/>
                <a:gd name="T62" fmla="*/ 360 w 638"/>
                <a:gd name="T63" fmla="*/ 90 h 536"/>
                <a:gd name="T64" fmla="*/ 390 w 638"/>
                <a:gd name="T65" fmla="*/ 86 h 536"/>
                <a:gd name="T66" fmla="*/ 428 w 638"/>
                <a:gd name="T67" fmla="*/ 72 h 536"/>
                <a:gd name="T68" fmla="*/ 462 w 638"/>
                <a:gd name="T69" fmla="*/ 48 h 536"/>
                <a:gd name="T70" fmla="*/ 482 w 638"/>
                <a:gd name="T71" fmla="*/ 26 h 536"/>
                <a:gd name="T72" fmla="*/ 496 w 638"/>
                <a:gd name="T73" fmla="*/ 28 h 536"/>
                <a:gd name="T74" fmla="*/ 550 w 638"/>
                <a:gd name="T75" fmla="*/ 40 h 536"/>
                <a:gd name="T76" fmla="*/ 586 w 638"/>
                <a:gd name="T77" fmla="*/ 54 h 536"/>
                <a:gd name="T78" fmla="*/ 598 w 638"/>
                <a:gd name="T79" fmla="*/ 62 h 536"/>
                <a:gd name="T80" fmla="*/ 616 w 638"/>
                <a:gd name="T81" fmla="*/ 84 h 536"/>
                <a:gd name="T82" fmla="*/ 628 w 638"/>
                <a:gd name="T83" fmla="*/ 110 h 536"/>
                <a:gd name="T84" fmla="*/ 638 w 638"/>
                <a:gd name="T85" fmla="*/ 154 h 536"/>
                <a:gd name="T86" fmla="*/ 638 w 638"/>
                <a:gd name="T87" fmla="*/ 164 h 536"/>
                <a:gd name="T88" fmla="*/ 628 w 638"/>
                <a:gd name="T89" fmla="*/ 190 h 536"/>
                <a:gd name="T90" fmla="*/ 600 w 638"/>
                <a:gd name="T91" fmla="*/ 230 h 536"/>
                <a:gd name="T92" fmla="*/ 584 w 638"/>
                <a:gd name="T93" fmla="*/ 248 h 536"/>
                <a:gd name="T94" fmla="*/ 558 w 638"/>
                <a:gd name="T95" fmla="*/ 272 h 536"/>
                <a:gd name="T96" fmla="*/ 558 w 638"/>
                <a:gd name="T97" fmla="*/ 298 h 536"/>
                <a:gd name="T98" fmla="*/ 554 w 638"/>
                <a:gd name="T99" fmla="*/ 346 h 536"/>
                <a:gd name="T100" fmla="*/ 548 w 638"/>
                <a:gd name="T101" fmla="*/ 370 h 536"/>
                <a:gd name="T102" fmla="*/ 534 w 638"/>
                <a:gd name="T103" fmla="*/ 422 h 536"/>
                <a:gd name="T104" fmla="*/ 524 w 638"/>
                <a:gd name="T105" fmla="*/ 438 h 536"/>
                <a:gd name="T106" fmla="*/ 516 w 638"/>
                <a:gd name="T107" fmla="*/ 448 h 536"/>
                <a:gd name="T108" fmla="*/ 514 w 638"/>
                <a:gd name="T109" fmla="*/ 458 h 536"/>
                <a:gd name="T110" fmla="*/ 524 w 638"/>
                <a:gd name="T111" fmla="*/ 492 h 536"/>
                <a:gd name="T112" fmla="*/ 138 w 638"/>
                <a:gd name="T113" fmla="*/ 480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8" h="536">
                  <a:moveTo>
                    <a:pt x="138" y="480"/>
                  </a:moveTo>
                  <a:lnTo>
                    <a:pt x="138" y="480"/>
                  </a:lnTo>
                  <a:lnTo>
                    <a:pt x="128" y="430"/>
                  </a:lnTo>
                  <a:lnTo>
                    <a:pt x="122" y="414"/>
                  </a:lnTo>
                  <a:lnTo>
                    <a:pt x="114" y="394"/>
                  </a:lnTo>
                  <a:lnTo>
                    <a:pt x="114" y="394"/>
                  </a:lnTo>
                  <a:lnTo>
                    <a:pt x="104" y="366"/>
                  </a:lnTo>
                  <a:lnTo>
                    <a:pt x="98" y="336"/>
                  </a:lnTo>
                  <a:lnTo>
                    <a:pt x="92" y="306"/>
                  </a:lnTo>
                  <a:lnTo>
                    <a:pt x="92" y="306"/>
                  </a:lnTo>
                  <a:lnTo>
                    <a:pt x="92" y="274"/>
                  </a:lnTo>
                  <a:lnTo>
                    <a:pt x="94" y="242"/>
                  </a:lnTo>
                  <a:lnTo>
                    <a:pt x="100" y="202"/>
                  </a:lnTo>
                  <a:lnTo>
                    <a:pt x="100" y="202"/>
                  </a:lnTo>
                  <a:lnTo>
                    <a:pt x="102" y="192"/>
                  </a:lnTo>
                  <a:lnTo>
                    <a:pt x="104" y="192"/>
                  </a:lnTo>
                  <a:lnTo>
                    <a:pt x="104" y="194"/>
                  </a:lnTo>
                  <a:lnTo>
                    <a:pt x="104" y="230"/>
                  </a:lnTo>
                  <a:lnTo>
                    <a:pt x="100" y="314"/>
                  </a:lnTo>
                  <a:lnTo>
                    <a:pt x="100" y="314"/>
                  </a:lnTo>
                  <a:lnTo>
                    <a:pt x="100" y="316"/>
                  </a:lnTo>
                  <a:lnTo>
                    <a:pt x="98" y="318"/>
                  </a:lnTo>
                  <a:lnTo>
                    <a:pt x="92" y="312"/>
                  </a:lnTo>
                  <a:lnTo>
                    <a:pt x="74" y="282"/>
                  </a:lnTo>
                  <a:lnTo>
                    <a:pt x="52" y="242"/>
                  </a:lnTo>
                  <a:lnTo>
                    <a:pt x="42" y="224"/>
                  </a:lnTo>
                  <a:lnTo>
                    <a:pt x="32" y="212"/>
                  </a:lnTo>
                  <a:lnTo>
                    <a:pt x="32" y="212"/>
                  </a:lnTo>
                  <a:lnTo>
                    <a:pt x="24" y="202"/>
                  </a:lnTo>
                  <a:lnTo>
                    <a:pt x="16" y="192"/>
                  </a:lnTo>
                  <a:lnTo>
                    <a:pt x="6" y="172"/>
                  </a:lnTo>
                  <a:lnTo>
                    <a:pt x="2" y="156"/>
                  </a:lnTo>
                  <a:lnTo>
                    <a:pt x="0" y="150"/>
                  </a:lnTo>
                  <a:lnTo>
                    <a:pt x="0" y="150"/>
                  </a:lnTo>
                  <a:lnTo>
                    <a:pt x="16" y="124"/>
                  </a:lnTo>
                  <a:lnTo>
                    <a:pt x="32" y="98"/>
                  </a:lnTo>
                  <a:lnTo>
                    <a:pt x="48" y="68"/>
                  </a:lnTo>
                  <a:lnTo>
                    <a:pt x="48" y="68"/>
                  </a:lnTo>
                  <a:lnTo>
                    <a:pt x="60" y="44"/>
                  </a:lnTo>
                  <a:lnTo>
                    <a:pt x="66" y="34"/>
                  </a:lnTo>
                  <a:lnTo>
                    <a:pt x="72" y="28"/>
                  </a:lnTo>
                  <a:lnTo>
                    <a:pt x="88" y="18"/>
                  </a:lnTo>
                  <a:lnTo>
                    <a:pt x="108" y="10"/>
                  </a:lnTo>
                  <a:lnTo>
                    <a:pt x="108" y="10"/>
                  </a:lnTo>
                  <a:lnTo>
                    <a:pt x="120" y="4"/>
                  </a:lnTo>
                  <a:lnTo>
                    <a:pt x="134" y="2"/>
                  </a:lnTo>
                  <a:lnTo>
                    <a:pt x="148" y="0"/>
                  </a:lnTo>
                  <a:lnTo>
                    <a:pt x="162" y="0"/>
                  </a:lnTo>
                  <a:lnTo>
                    <a:pt x="212" y="4"/>
                  </a:lnTo>
                  <a:lnTo>
                    <a:pt x="212" y="4"/>
                  </a:lnTo>
                  <a:lnTo>
                    <a:pt x="246" y="2"/>
                  </a:lnTo>
                  <a:lnTo>
                    <a:pt x="246" y="2"/>
                  </a:lnTo>
                  <a:lnTo>
                    <a:pt x="248" y="16"/>
                  </a:lnTo>
                  <a:lnTo>
                    <a:pt x="252" y="28"/>
                  </a:lnTo>
                  <a:lnTo>
                    <a:pt x="260" y="44"/>
                  </a:lnTo>
                  <a:lnTo>
                    <a:pt x="272" y="60"/>
                  </a:lnTo>
                  <a:lnTo>
                    <a:pt x="280" y="66"/>
                  </a:lnTo>
                  <a:lnTo>
                    <a:pt x="290" y="74"/>
                  </a:lnTo>
                  <a:lnTo>
                    <a:pt x="300" y="80"/>
                  </a:lnTo>
                  <a:lnTo>
                    <a:pt x="312" y="84"/>
                  </a:lnTo>
                  <a:lnTo>
                    <a:pt x="328" y="88"/>
                  </a:lnTo>
                  <a:lnTo>
                    <a:pt x="344" y="90"/>
                  </a:lnTo>
                  <a:lnTo>
                    <a:pt x="344" y="90"/>
                  </a:lnTo>
                  <a:lnTo>
                    <a:pt x="360" y="90"/>
                  </a:lnTo>
                  <a:lnTo>
                    <a:pt x="376" y="90"/>
                  </a:lnTo>
                  <a:lnTo>
                    <a:pt x="390" y="86"/>
                  </a:lnTo>
                  <a:lnTo>
                    <a:pt x="404" y="84"/>
                  </a:lnTo>
                  <a:lnTo>
                    <a:pt x="428" y="72"/>
                  </a:lnTo>
                  <a:lnTo>
                    <a:pt x="448" y="60"/>
                  </a:lnTo>
                  <a:lnTo>
                    <a:pt x="462" y="48"/>
                  </a:lnTo>
                  <a:lnTo>
                    <a:pt x="474" y="38"/>
                  </a:lnTo>
                  <a:lnTo>
                    <a:pt x="482" y="26"/>
                  </a:lnTo>
                  <a:lnTo>
                    <a:pt x="482" y="26"/>
                  </a:lnTo>
                  <a:lnTo>
                    <a:pt x="496" y="28"/>
                  </a:lnTo>
                  <a:lnTo>
                    <a:pt x="530" y="36"/>
                  </a:lnTo>
                  <a:lnTo>
                    <a:pt x="550" y="40"/>
                  </a:lnTo>
                  <a:lnTo>
                    <a:pt x="568" y="46"/>
                  </a:lnTo>
                  <a:lnTo>
                    <a:pt x="586" y="54"/>
                  </a:lnTo>
                  <a:lnTo>
                    <a:pt x="598" y="62"/>
                  </a:lnTo>
                  <a:lnTo>
                    <a:pt x="598" y="62"/>
                  </a:lnTo>
                  <a:lnTo>
                    <a:pt x="608" y="74"/>
                  </a:lnTo>
                  <a:lnTo>
                    <a:pt x="616" y="84"/>
                  </a:lnTo>
                  <a:lnTo>
                    <a:pt x="622" y="98"/>
                  </a:lnTo>
                  <a:lnTo>
                    <a:pt x="628" y="110"/>
                  </a:lnTo>
                  <a:lnTo>
                    <a:pt x="634" y="134"/>
                  </a:lnTo>
                  <a:lnTo>
                    <a:pt x="638" y="154"/>
                  </a:lnTo>
                  <a:lnTo>
                    <a:pt x="638" y="154"/>
                  </a:lnTo>
                  <a:lnTo>
                    <a:pt x="638" y="164"/>
                  </a:lnTo>
                  <a:lnTo>
                    <a:pt x="634" y="176"/>
                  </a:lnTo>
                  <a:lnTo>
                    <a:pt x="628" y="190"/>
                  </a:lnTo>
                  <a:lnTo>
                    <a:pt x="618" y="204"/>
                  </a:lnTo>
                  <a:lnTo>
                    <a:pt x="600" y="230"/>
                  </a:lnTo>
                  <a:lnTo>
                    <a:pt x="584" y="248"/>
                  </a:lnTo>
                  <a:lnTo>
                    <a:pt x="584" y="248"/>
                  </a:lnTo>
                  <a:lnTo>
                    <a:pt x="564" y="266"/>
                  </a:lnTo>
                  <a:lnTo>
                    <a:pt x="558" y="272"/>
                  </a:lnTo>
                  <a:lnTo>
                    <a:pt x="558" y="272"/>
                  </a:lnTo>
                  <a:lnTo>
                    <a:pt x="558" y="298"/>
                  </a:lnTo>
                  <a:lnTo>
                    <a:pt x="558" y="320"/>
                  </a:lnTo>
                  <a:lnTo>
                    <a:pt x="554" y="346"/>
                  </a:lnTo>
                  <a:lnTo>
                    <a:pt x="554" y="346"/>
                  </a:lnTo>
                  <a:lnTo>
                    <a:pt x="548" y="370"/>
                  </a:lnTo>
                  <a:lnTo>
                    <a:pt x="542" y="398"/>
                  </a:lnTo>
                  <a:lnTo>
                    <a:pt x="534" y="422"/>
                  </a:lnTo>
                  <a:lnTo>
                    <a:pt x="530" y="432"/>
                  </a:lnTo>
                  <a:lnTo>
                    <a:pt x="524" y="438"/>
                  </a:lnTo>
                  <a:lnTo>
                    <a:pt x="524" y="438"/>
                  </a:lnTo>
                  <a:lnTo>
                    <a:pt x="516" y="448"/>
                  </a:lnTo>
                  <a:lnTo>
                    <a:pt x="514" y="452"/>
                  </a:lnTo>
                  <a:lnTo>
                    <a:pt x="514" y="458"/>
                  </a:lnTo>
                  <a:lnTo>
                    <a:pt x="516" y="470"/>
                  </a:lnTo>
                  <a:lnTo>
                    <a:pt x="524" y="492"/>
                  </a:lnTo>
                  <a:lnTo>
                    <a:pt x="348" y="536"/>
                  </a:lnTo>
                  <a:lnTo>
                    <a:pt x="138" y="480"/>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4" name="Freeform 20"/>
            <p:cNvSpPr>
              <a:spLocks/>
            </p:cNvSpPr>
            <p:nvPr/>
          </p:nvSpPr>
          <p:spPr bwMode="auto">
            <a:xfrm>
              <a:off x="1644" y="2084"/>
              <a:ext cx="236" cy="106"/>
            </a:xfrm>
            <a:custGeom>
              <a:avLst/>
              <a:gdLst>
                <a:gd name="T0" fmla="*/ 0 w 236"/>
                <a:gd name="T1" fmla="*/ 0 h 106"/>
                <a:gd name="T2" fmla="*/ 0 w 236"/>
                <a:gd name="T3" fmla="*/ 0 h 106"/>
                <a:gd name="T4" fmla="*/ 2 w 236"/>
                <a:gd name="T5" fmla="*/ 14 h 106"/>
                <a:gd name="T6" fmla="*/ 6 w 236"/>
                <a:gd name="T7" fmla="*/ 26 h 106"/>
                <a:gd name="T8" fmla="*/ 14 w 236"/>
                <a:gd name="T9" fmla="*/ 42 h 106"/>
                <a:gd name="T10" fmla="*/ 26 w 236"/>
                <a:gd name="T11" fmla="*/ 58 h 106"/>
                <a:gd name="T12" fmla="*/ 34 w 236"/>
                <a:gd name="T13" fmla="*/ 64 h 106"/>
                <a:gd name="T14" fmla="*/ 44 w 236"/>
                <a:gd name="T15" fmla="*/ 72 h 106"/>
                <a:gd name="T16" fmla="*/ 54 w 236"/>
                <a:gd name="T17" fmla="*/ 78 h 106"/>
                <a:gd name="T18" fmla="*/ 66 w 236"/>
                <a:gd name="T19" fmla="*/ 82 h 106"/>
                <a:gd name="T20" fmla="*/ 82 w 236"/>
                <a:gd name="T21" fmla="*/ 86 h 106"/>
                <a:gd name="T22" fmla="*/ 98 w 236"/>
                <a:gd name="T23" fmla="*/ 88 h 106"/>
                <a:gd name="T24" fmla="*/ 98 w 236"/>
                <a:gd name="T25" fmla="*/ 88 h 106"/>
                <a:gd name="T26" fmla="*/ 114 w 236"/>
                <a:gd name="T27" fmla="*/ 88 h 106"/>
                <a:gd name="T28" fmla="*/ 130 w 236"/>
                <a:gd name="T29" fmla="*/ 88 h 106"/>
                <a:gd name="T30" fmla="*/ 144 w 236"/>
                <a:gd name="T31" fmla="*/ 84 h 106"/>
                <a:gd name="T32" fmla="*/ 158 w 236"/>
                <a:gd name="T33" fmla="*/ 82 h 106"/>
                <a:gd name="T34" fmla="*/ 182 w 236"/>
                <a:gd name="T35" fmla="*/ 70 h 106"/>
                <a:gd name="T36" fmla="*/ 202 w 236"/>
                <a:gd name="T37" fmla="*/ 58 h 106"/>
                <a:gd name="T38" fmla="*/ 216 w 236"/>
                <a:gd name="T39" fmla="*/ 46 h 106"/>
                <a:gd name="T40" fmla="*/ 228 w 236"/>
                <a:gd name="T41" fmla="*/ 36 h 106"/>
                <a:gd name="T42" fmla="*/ 236 w 236"/>
                <a:gd name="T43" fmla="*/ 24 h 106"/>
                <a:gd name="T44" fmla="*/ 236 w 236"/>
                <a:gd name="T45" fmla="*/ 24 h 106"/>
                <a:gd name="T46" fmla="*/ 228 w 236"/>
                <a:gd name="T47" fmla="*/ 38 h 106"/>
                <a:gd name="T48" fmla="*/ 220 w 236"/>
                <a:gd name="T49" fmla="*/ 54 h 106"/>
                <a:gd name="T50" fmla="*/ 204 w 236"/>
                <a:gd name="T51" fmla="*/ 70 h 106"/>
                <a:gd name="T52" fmla="*/ 196 w 236"/>
                <a:gd name="T53" fmla="*/ 78 h 106"/>
                <a:gd name="T54" fmla="*/ 186 w 236"/>
                <a:gd name="T55" fmla="*/ 84 h 106"/>
                <a:gd name="T56" fmla="*/ 174 w 236"/>
                <a:gd name="T57" fmla="*/ 92 h 106"/>
                <a:gd name="T58" fmla="*/ 160 w 236"/>
                <a:gd name="T59" fmla="*/ 98 h 106"/>
                <a:gd name="T60" fmla="*/ 146 w 236"/>
                <a:gd name="T61" fmla="*/ 102 h 106"/>
                <a:gd name="T62" fmla="*/ 130 w 236"/>
                <a:gd name="T63" fmla="*/ 104 h 106"/>
                <a:gd name="T64" fmla="*/ 112 w 236"/>
                <a:gd name="T65" fmla="*/ 106 h 106"/>
                <a:gd name="T66" fmla="*/ 92 w 236"/>
                <a:gd name="T67" fmla="*/ 104 h 106"/>
                <a:gd name="T68" fmla="*/ 92 w 236"/>
                <a:gd name="T69" fmla="*/ 104 h 106"/>
                <a:gd name="T70" fmla="*/ 74 w 236"/>
                <a:gd name="T71" fmla="*/ 100 h 106"/>
                <a:gd name="T72" fmla="*/ 58 w 236"/>
                <a:gd name="T73" fmla="*/ 96 h 106"/>
                <a:gd name="T74" fmla="*/ 44 w 236"/>
                <a:gd name="T75" fmla="*/ 90 h 106"/>
                <a:gd name="T76" fmla="*/ 34 w 236"/>
                <a:gd name="T77" fmla="*/ 82 h 106"/>
                <a:gd name="T78" fmla="*/ 24 w 236"/>
                <a:gd name="T79" fmla="*/ 74 h 106"/>
                <a:gd name="T80" fmla="*/ 16 w 236"/>
                <a:gd name="T81" fmla="*/ 66 h 106"/>
                <a:gd name="T82" fmla="*/ 10 w 236"/>
                <a:gd name="T83" fmla="*/ 56 h 106"/>
                <a:gd name="T84" fmla="*/ 6 w 236"/>
                <a:gd name="T85" fmla="*/ 46 h 106"/>
                <a:gd name="T86" fmla="*/ 2 w 236"/>
                <a:gd name="T87" fmla="*/ 30 h 106"/>
                <a:gd name="T88" fmla="*/ 0 w 236"/>
                <a:gd name="T89" fmla="*/ 14 h 106"/>
                <a:gd name="T90" fmla="*/ 0 w 236"/>
                <a:gd name="T91" fmla="*/ 0 h 106"/>
                <a:gd name="T92" fmla="*/ 0 w 236"/>
                <a:gd name="T9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06">
                  <a:moveTo>
                    <a:pt x="0" y="0"/>
                  </a:moveTo>
                  <a:lnTo>
                    <a:pt x="0" y="0"/>
                  </a:lnTo>
                  <a:lnTo>
                    <a:pt x="2" y="14"/>
                  </a:lnTo>
                  <a:lnTo>
                    <a:pt x="6" y="26"/>
                  </a:lnTo>
                  <a:lnTo>
                    <a:pt x="14" y="42"/>
                  </a:lnTo>
                  <a:lnTo>
                    <a:pt x="26" y="58"/>
                  </a:lnTo>
                  <a:lnTo>
                    <a:pt x="34" y="64"/>
                  </a:lnTo>
                  <a:lnTo>
                    <a:pt x="44" y="72"/>
                  </a:lnTo>
                  <a:lnTo>
                    <a:pt x="54" y="78"/>
                  </a:lnTo>
                  <a:lnTo>
                    <a:pt x="66" y="82"/>
                  </a:lnTo>
                  <a:lnTo>
                    <a:pt x="82" y="86"/>
                  </a:lnTo>
                  <a:lnTo>
                    <a:pt x="98" y="88"/>
                  </a:lnTo>
                  <a:lnTo>
                    <a:pt x="98" y="88"/>
                  </a:lnTo>
                  <a:lnTo>
                    <a:pt x="114" y="88"/>
                  </a:lnTo>
                  <a:lnTo>
                    <a:pt x="130" y="88"/>
                  </a:lnTo>
                  <a:lnTo>
                    <a:pt x="144" y="84"/>
                  </a:lnTo>
                  <a:lnTo>
                    <a:pt x="158" y="82"/>
                  </a:lnTo>
                  <a:lnTo>
                    <a:pt x="182" y="70"/>
                  </a:lnTo>
                  <a:lnTo>
                    <a:pt x="202" y="58"/>
                  </a:lnTo>
                  <a:lnTo>
                    <a:pt x="216" y="46"/>
                  </a:lnTo>
                  <a:lnTo>
                    <a:pt x="228" y="36"/>
                  </a:lnTo>
                  <a:lnTo>
                    <a:pt x="236" y="24"/>
                  </a:lnTo>
                  <a:lnTo>
                    <a:pt x="236" y="24"/>
                  </a:lnTo>
                  <a:lnTo>
                    <a:pt x="228" y="38"/>
                  </a:lnTo>
                  <a:lnTo>
                    <a:pt x="220" y="54"/>
                  </a:lnTo>
                  <a:lnTo>
                    <a:pt x="204" y="70"/>
                  </a:lnTo>
                  <a:lnTo>
                    <a:pt x="196" y="78"/>
                  </a:lnTo>
                  <a:lnTo>
                    <a:pt x="186" y="84"/>
                  </a:lnTo>
                  <a:lnTo>
                    <a:pt x="174" y="92"/>
                  </a:lnTo>
                  <a:lnTo>
                    <a:pt x="160" y="98"/>
                  </a:lnTo>
                  <a:lnTo>
                    <a:pt x="146" y="102"/>
                  </a:lnTo>
                  <a:lnTo>
                    <a:pt x="130" y="104"/>
                  </a:lnTo>
                  <a:lnTo>
                    <a:pt x="112" y="106"/>
                  </a:lnTo>
                  <a:lnTo>
                    <a:pt x="92" y="104"/>
                  </a:lnTo>
                  <a:lnTo>
                    <a:pt x="92" y="104"/>
                  </a:lnTo>
                  <a:lnTo>
                    <a:pt x="74" y="100"/>
                  </a:lnTo>
                  <a:lnTo>
                    <a:pt x="58" y="96"/>
                  </a:lnTo>
                  <a:lnTo>
                    <a:pt x="44" y="90"/>
                  </a:lnTo>
                  <a:lnTo>
                    <a:pt x="34" y="82"/>
                  </a:lnTo>
                  <a:lnTo>
                    <a:pt x="24" y="74"/>
                  </a:lnTo>
                  <a:lnTo>
                    <a:pt x="16" y="66"/>
                  </a:lnTo>
                  <a:lnTo>
                    <a:pt x="10" y="56"/>
                  </a:lnTo>
                  <a:lnTo>
                    <a:pt x="6" y="46"/>
                  </a:lnTo>
                  <a:lnTo>
                    <a:pt x="2" y="30"/>
                  </a:lnTo>
                  <a:lnTo>
                    <a:pt x="0" y="14"/>
                  </a:lnTo>
                  <a:lnTo>
                    <a:pt x="0" y="0"/>
                  </a:lnTo>
                  <a:lnTo>
                    <a:pt x="0" y="0"/>
                  </a:lnTo>
                  <a:close/>
                </a:path>
              </a:pathLst>
            </a:custGeom>
            <a:solidFill>
              <a:schemeClr val="accent6">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5" name="Freeform 21"/>
            <p:cNvSpPr>
              <a:spLocks/>
            </p:cNvSpPr>
            <p:nvPr/>
          </p:nvSpPr>
          <p:spPr bwMode="auto">
            <a:xfrm>
              <a:off x="1452" y="1710"/>
              <a:ext cx="506" cy="684"/>
            </a:xfrm>
            <a:custGeom>
              <a:avLst/>
              <a:gdLst>
                <a:gd name="T0" fmla="*/ 488 w 506"/>
                <a:gd name="T1" fmla="*/ 250 h 684"/>
                <a:gd name="T2" fmla="*/ 506 w 506"/>
                <a:gd name="T3" fmla="*/ 254 h 684"/>
                <a:gd name="T4" fmla="*/ 492 w 506"/>
                <a:gd name="T5" fmla="*/ 176 h 684"/>
                <a:gd name="T6" fmla="*/ 486 w 506"/>
                <a:gd name="T7" fmla="*/ 88 h 684"/>
                <a:gd name="T8" fmla="*/ 436 w 506"/>
                <a:gd name="T9" fmla="*/ 42 h 684"/>
                <a:gd name="T10" fmla="*/ 396 w 506"/>
                <a:gd name="T11" fmla="*/ 4 h 684"/>
                <a:gd name="T12" fmla="*/ 312 w 506"/>
                <a:gd name="T13" fmla="*/ 4 h 684"/>
                <a:gd name="T14" fmla="*/ 238 w 506"/>
                <a:gd name="T15" fmla="*/ 66 h 684"/>
                <a:gd name="T16" fmla="*/ 158 w 506"/>
                <a:gd name="T17" fmla="*/ 226 h 684"/>
                <a:gd name="T18" fmla="*/ 114 w 506"/>
                <a:gd name="T19" fmla="*/ 286 h 684"/>
                <a:gd name="T20" fmla="*/ 78 w 506"/>
                <a:gd name="T21" fmla="*/ 370 h 684"/>
                <a:gd name="T22" fmla="*/ 16 w 506"/>
                <a:gd name="T23" fmla="*/ 396 h 684"/>
                <a:gd name="T24" fmla="*/ 48 w 506"/>
                <a:gd name="T25" fmla="*/ 400 h 684"/>
                <a:gd name="T26" fmla="*/ 4 w 506"/>
                <a:gd name="T27" fmla="*/ 440 h 684"/>
                <a:gd name="T28" fmla="*/ 2 w 506"/>
                <a:gd name="T29" fmla="*/ 462 h 684"/>
                <a:gd name="T30" fmla="*/ 26 w 506"/>
                <a:gd name="T31" fmla="*/ 450 h 684"/>
                <a:gd name="T32" fmla="*/ 44 w 506"/>
                <a:gd name="T33" fmla="*/ 478 h 684"/>
                <a:gd name="T34" fmla="*/ 78 w 506"/>
                <a:gd name="T35" fmla="*/ 484 h 684"/>
                <a:gd name="T36" fmla="*/ 104 w 506"/>
                <a:gd name="T37" fmla="*/ 552 h 684"/>
                <a:gd name="T38" fmla="*/ 126 w 506"/>
                <a:gd name="T39" fmla="*/ 528 h 684"/>
                <a:gd name="T40" fmla="*/ 144 w 506"/>
                <a:gd name="T41" fmla="*/ 520 h 684"/>
                <a:gd name="T42" fmla="*/ 204 w 506"/>
                <a:gd name="T43" fmla="*/ 610 h 684"/>
                <a:gd name="T44" fmla="*/ 172 w 506"/>
                <a:gd name="T45" fmla="*/ 498 h 684"/>
                <a:gd name="T46" fmla="*/ 196 w 506"/>
                <a:gd name="T47" fmla="*/ 408 h 684"/>
                <a:gd name="T48" fmla="*/ 234 w 506"/>
                <a:gd name="T49" fmla="*/ 290 h 684"/>
                <a:gd name="T50" fmla="*/ 238 w 506"/>
                <a:gd name="T51" fmla="*/ 200 h 684"/>
                <a:gd name="T52" fmla="*/ 278 w 506"/>
                <a:gd name="T53" fmla="*/ 102 h 684"/>
                <a:gd name="T54" fmla="*/ 288 w 506"/>
                <a:gd name="T55" fmla="*/ 98 h 684"/>
                <a:gd name="T56" fmla="*/ 288 w 506"/>
                <a:gd name="T57" fmla="*/ 138 h 684"/>
                <a:gd name="T58" fmla="*/ 354 w 506"/>
                <a:gd name="T59" fmla="*/ 82 h 684"/>
                <a:gd name="T60" fmla="*/ 412 w 506"/>
                <a:gd name="T61" fmla="*/ 110 h 684"/>
                <a:gd name="T62" fmla="*/ 420 w 506"/>
                <a:gd name="T63" fmla="*/ 78 h 684"/>
                <a:gd name="T64" fmla="*/ 446 w 506"/>
                <a:gd name="T65" fmla="*/ 154 h 684"/>
                <a:gd name="T66" fmla="*/ 422 w 506"/>
                <a:gd name="T67" fmla="*/ 264 h 684"/>
                <a:gd name="T68" fmla="*/ 370 w 506"/>
                <a:gd name="T69" fmla="*/ 332 h 684"/>
                <a:gd name="T70" fmla="*/ 348 w 506"/>
                <a:gd name="T71" fmla="*/ 380 h 684"/>
                <a:gd name="T72" fmla="*/ 348 w 506"/>
                <a:gd name="T73" fmla="*/ 450 h 684"/>
                <a:gd name="T74" fmla="*/ 346 w 506"/>
                <a:gd name="T75" fmla="*/ 468 h 684"/>
                <a:gd name="T76" fmla="*/ 378 w 506"/>
                <a:gd name="T77" fmla="*/ 460 h 684"/>
                <a:gd name="T78" fmla="*/ 304 w 506"/>
                <a:gd name="T79" fmla="*/ 518 h 684"/>
                <a:gd name="T80" fmla="*/ 266 w 506"/>
                <a:gd name="T81" fmla="*/ 632 h 684"/>
                <a:gd name="T82" fmla="*/ 254 w 506"/>
                <a:gd name="T83" fmla="*/ 652 h 684"/>
                <a:gd name="T84" fmla="*/ 284 w 506"/>
                <a:gd name="T85" fmla="*/ 640 h 684"/>
                <a:gd name="T86" fmla="*/ 302 w 506"/>
                <a:gd name="T87" fmla="*/ 678 h 684"/>
                <a:gd name="T88" fmla="*/ 324 w 506"/>
                <a:gd name="T89" fmla="*/ 676 h 684"/>
                <a:gd name="T90" fmla="*/ 332 w 506"/>
                <a:gd name="T91" fmla="*/ 630 h 684"/>
                <a:gd name="T92" fmla="*/ 376 w 506"/>
                <a:gd name="T93" fmla="*/ 634 h 684"/>
                <a:gd name="T94" fmla="*/ 394 w 506"/>
                <a:gd name="T95" fmla="*/ 612 h 684"/>
                <a:gd name="T96" fmla="*/ 384 w 506"/>
                <a:gd name="T97" fmla="*/ 648 h 684"/>
                <a:gd name="T98" fmla="*/ 430 w 506"/>
                <a:gd name="T99" fmla="*/ 612 h 684"/>
                <a:gd name="T100" fmla="*/ 430 w 506"/>
                <a:gd name="T101" fmla="*/ 532 h 684"/>
                <a:gd name="T102" fmla="*/ 440 w 506"/>
                <a:gd name="T103" fmla="*/ 538 h 684"/>
                <a:gd name="T104" fmla="*/ 448 w 506"/>
                <a:gd name="T105" fmla="*/ 502 h 684"/>
                <a:gd name="T106" fmla="*/ 454 w 506"/>
                <a:gd name="T107" fmla="*/ 552 h 684"/>
                <a:gd name="T108" fmla="*/ 472 w 506"/>
                <a:gd name="T109" fmla="*/ 520 h 684"/>
                <a:gd name="T110" fmla="*/ 460 w 506"/>
                <a:gd name="T111" fmla="*/ 436 h 684"/>
                <a:gd name="T112" fmla="*/ 488 w 506"/>
                <a:gd name="T113" fmla="*/ 386 h 684"/>
                <a:gd name="T114" fmla="*/ 486 w 506"/>
                <a:gd name="T115" fmla="*/ 296 h 684"/>
                <a:gd name="T116" fmla="*/ 498 w 506"/>
                <a:gd name="T117" fmla="*/ 300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6" h="684">
                  <a:moveTo>
                    <a:pt x="498" y="300"/>
                  </a:moveTo>
                  <a:lnTo>
                    <a:pt x="498" y="300"/>
                  </a:lnTo>
                  <a:lnTo>
                    <a:pt x="496" y="294"/>
                  </a:lnTo>
                  <a:lnTo>
                    <a:pt x="494" y="286"/>
                  </a:lnTo>
                  <a:lnTo>
                    <a:pt x="490" y="266"/>
                  </a:lnTo>
                  <a:lnTo>
                    <a:pt x="488" y="250"/>
                  </a:lnTo>
                  <a:lnTo>
                    <a:pt x="490" y="246"/>
                  </a:lnTo>
                  <a:lnTo>
                    <a:pt x="490" y="246"/>
                  </a:lnTo>
                  <a:lnTo>
                    <a:pt x="490" y="246"/>
                  </a:lnTo>
                  <a:lnTo>
                    <a:pt x="494" y="252"/>
                  </a:lnTo>
                  <a:lnTo>
                    <a:pt x="500" y="254"/>
                  </a:lnTo>
                  <a:lnTo>
                    <a:pt x="506" y="254"/>
                  </a:lnTo>
                  <a:lnTo>
                    <a:pt x="506" y="254"/>
                  </a:lnTo>
                  <a:lnTo>
                    <a:pt x="504" y="246"/>
                  </a:lnTo>
                  <a:lnTo>
                    <a:pt x="498" y="226"/>
                  </a:lnTo>
                  <a:lnTo>
                    <a:pt x="494" y="210"/>
                  </a:lnTo>
                  <a:lnTo>
                    <a:pt x="492" y="194"/>
                  </a:lnTo>
                  <a:lnTo>
                    <a:pt x="492" y="176"/>
                  </a:lnTo>
                  <a:lnTo>
                    <a:pt x="496" y="158"/>
                  </a:lnTo>
                  <a:lnTo>
                    <a:pt x="496" y="158"/>
                  </a:lnTo>
                  <a:lnTo>
                    <a:pt x="498" y="140"/>
                  </a:lnTo>
                  <a:lnTo>
                    <a:pt x="496" y="122"/>
                  </a:lnTo>
                  <a:lnTo>
                    <a:pt x="492" y="104"/>
                  </a:lnTo>
                  <a:lnTo>
                    <a:pt x="486" y="88"/>
                  </a:lnTo>
                  <a:lnTo>
                    <a:pt x="476" y="74"/>
                  </a:lnTo>
                  <a:lnTo>
                    <a:pt x="464" y="62"/>
                  </a:lnTo>
                  <a:lnTo>
                    <a:pt x="452" y="54"/>
                  </a:lnTo>
                  <a:lnTo>
                    <a:pt x="436" y="50"/>
                  </a:lnTo>
                  <a:lnTo>
                    <a:pt x="436" y="50"/>
                  </a:lnTo>
                  <a:lnTo>
                    <a:pt x="436" y="42"/>
                  </a:lnTo>
                  <a:lnTo>
                    <a:pt x="434" y="32"/>
                  </a:lnTo>
                  <a:lnTo>
                    <a:pt x="430" y="24"/>
                  </a:lnTo>
                  <a:lnTo>
                    <a:pt x="426" y="18"/>
                  </a:lnTo>
                  <a:lnTo>
                    <a:pt x="418" y="12"/>
                  </a:lnTo>
                  <a:lnTo>
                    <a:pt x="408" y="8"/>
                  </a:lnTo>
                  <a:lnTo>
                    <a:pt x="396" y="4"/>
                  </a:lnTo>
                  <a:lnTo>
                    <a:pt x="384" y="2"/>
                  </a:lnTo>
                  <a:lnTo>
                    <a:pt x="384" y="2"/>
                  </a:lnTo>
                  <a:lnTo>
                    <a:pt x="366" y="0"/>
                  </a:lnTo>
                  <a:lnTo>
                    <a:pt x="346" y="0"/>
                  </a:lnTo>
                  <a:lnTo>
                    <a:pt x="324" y="2"/>
                  </a:lnTo>
                  <a:lnTo>
                    <a:pt x="312" y="4"/>
                  </a:lnTo>
                  <a:lnTo>
                    <a:pt x="300" y="8"/>
                  </a:lnTo>
                  <a:lnTo>
                    <a:pt x="288" y="16"/>
                  </a:lnTo>
                  <a:lnTo>
                    <a:pt x="276" y="24"/>
                  </a:lnTo>
                  <a:lnTo>
                    <a:pt x="262" y="36"/>
                  </a:lnTo>
                  <a:lnTo>
                    <a:pt x="250" y="50"/>
                  </a:lnTo>
                  <a:lnTo>
                    <a:pt x="238" y="66"/>
                  </a:lnTo>
                  <a:lnTo>
                    <a:pt x="224" y="86"/>
                  </a:lnTo>
                  <a:lnTo>
                    <a:pt x="212" y="112"/>
                  </a:lnTo>
                  <a:lnTo>
                    <a:pt x="198" y="138"/>
                  </a:lnTo>
                  <a:lnTo>
                    <a:pt x="198" y="138"/>
                  </a:lnTo>
                  <a:lnTo>
                    <a:pt x="176" y="190"/>
                  </a:lnTo>
                  <a:lnTo>
                    <a:pt x="158" y="226"/>
                  </a:lnTo>
                  <a:lnTo>
                    <a:pt x="144" y="250"/>
                  </a:lnTo>
                  <a:lnTo>
                    <a:pt x="134" y="262"/>
                  </a:lnTo>
                  <a:lnTo>
                    <a:pt x="126" y="270"/>
                  </a:lnTo>
                  <a:lnTo>
                    <a:pt x="120" y="274"/>
                  </a:lnTo>
                  <a:lnTo>
                    <a:pt x="116" y="278"/>
                  </a:lnTo>
                  <a:lnTo>
                    <a:pt x="114" y="286"/>
                  </a:lnTo>
                  <a:lnTo>
                    <a:pt x="114" y="286"/>
                  </a:lnTo>
                  <a:lnTo>
                    <a:pt x="108" y="310"/>
                  </a:lnTo>
                  <a:lnTo>
                    <a:pt x="100" y="336"/>
                  </a:lnTo>
                  <a:lnTo>
                    <a:pt x="96" y="348"/>
                  </a:lnTo>
                  <a:lnTo>
                    <a:pt x="88" y="360"/>
                  </a:lnTo>
                  <a:lnTo>
                    <a:pt x="78" y="370"/>
                  </a:lnTo>
                  <a:lnTo>
                    <a:pt x="64" y="376"/>
                  </a:lnTo>
                  <a:lnTo>
                    <a:pt x="64" y="376"/>
                  </a:lnTo>
                  <a:lnTo>
                    <a:pt x="24" y="392"/>
                  </a:lnTo>
                  <a:lnTo>
                    <a:pt x="14" y="394"/>
                  </a:lnTo>
                  <a:lnTo>
                    <a:pt x="14" y="394"/>
                  </a:lnTo>
                  <a:lnTo>
                    <a:pt x="16" y="396"/>
                  </a:lnTo>
                  <a:lnTo>
                    <a:pt x="22" y="400"/>
                  </a:lnTo>
                  <a:lnTo>
                    <a:pt x="30" y="402"/>
                  </a:lnTo>
                  <a:lnTo>
                    <a:pt x="36" y="402"/>
                  </a:lnTo>
                  <a:lnTo>
                    <a:pt x="44" y="402"/>
                  </a:lnTo>
                  <a:lnTo>
                    <a:pt x="44" y="402"/>
                  </a:lnTo>
                  <a:lnTo>
                    <a:pt x="48" y="400"/>
                  </a:lnTo>
                  <a:lnTo>
                    <a:pt x="50" y="402"/>
                  </a:lnTo>
                  <a:lnTo>
                    <a:pt x="44" y="408"/>
                  </a:lnTo>
                  <a:lnTo>
                    <a:pt x="14" y="430"/>
                  </a:lnTo>
                  <a:lnTo>
                    <a:pt x="14" y="430"/>
                  </a:lnTo>
                  <a:lnTo>
                    <a:pt x="8" y="434"/>
                  </a:lnTo>
                  <a:lnTo>
                    <a:pt x="4" y="440"/>
                  </a:lnTo>
                  <a:lnTo>
                    <a:pt x="0" y="446"/>
                  </a:lnTo>
                  <a:lnTo>
                    <a:pt x="0" y="452"/>
                  </a:lnTo>
                  <a:lnTo>
                    <a:pt x="0" y="460"/>
                  </a:lnTo>
                  <a:lnTo>
                    <a:pt x="2" y="464"/>
                  </a:lnTo>
                  <a:lnTo>
                    <a:pt x="2" y="464"/>
                  </a:lnTo>
                  <a:lnTo>
                    <a:pt x="2" y="462"/>
                  </a:lnTo>
                  <a:lnTo>
                    <a:pt x="4" y="456"/>
                  </a:lnTo>
                  <a:lnTo>
                    <a:pt x="10" y="452"/>
                  </a:lnTo>
                  <a:lnTo>
                    <a:pt x="16" y="450"/>
                  </a:lnTo>
                  <a:lnTo>
                    <a:pt x="22" y="448"/>
                  </a:lnTo>
                  <a:lnTo>
                    <a:pt x="22" y="448"/>
                  </a:lnTo>
                  <a:lnTo>
                    <a:pt x="26" y="450"/>
                  </a:lnTo>
                  <a:lnTo>
                    <a:pt x="30" y="452"/>
                  </a:lnTo>
                  <a:lnTo>
                    <a:pt x="38" y="458"/>
                  </a:lnTo>
                  <a:lnTo>
                    <a:pt x="42" y="466"/>
                  </a:lnTo>
                  <a:lnTo>
                    <a:pt x="44" y="474"/>
                  </a:lnTo>
                  <a:lnTo>
                    <a:pt x="44" y="474"/>
                  </a:lnTo>
                  <a:lnTo>
                    <a:pt x="44" y="478"/>
                  </a:lnTo>
                  <a:lnTo>
                    <a:pt x="44" y="478"/>
                  </a:lnTo>
                  <a:lnTo>
                    <a:pt x="54" y="474"/>
                  </a:lnTo>
                  <a:lnTo>
                    <a:pt x="66" y="474"/>
                  </a:lnTo>
                  <a:lnTo>
                    <a:pt x="80" y="476"/>
                  </a:lnTo>
                  <a:lnTo>
                    <a:pt x="80" y="476"/>
                  </a:lnTo>
                  <a:lnTo>
                    <a:pt x="78" y="484"/>
                  </a:lnTo>
                  <a:lnTo>
                    <a:pt x="76" y="494"/>
                  </a:lnTo>
                  <a:lnTo>
                    <a:pt x="78" y="504"/>
                  </a:lnTo>
                  <a:lnTo>
                    <a:pt x="80" y="512"/>
                  </a:lnTo>
                  <a:lnTo>
                    <a:pt x="86" y="528"/>
                  </a:lnTo>
                  <a:lnTo>
                    <a:pt x="94" y="540"/>
                  </a:lnTo>
                  <a:lnTo>
                    <a:pt x="104" y="552"/>
                  </a:lnTo>
                  <a:lnTo>
                    <a:pt x="112" y="560"/>
                  </a:lnTo>
                  <a:lnTo>
                    <a:pt x="120" y="566"/>
                  </a:lnTo>
                  <a:lnTo>
                    <a:pt x="120" y="566"/>
                  </a:lnTo>
                  <a:lnTo>
                    <a:pt x="122" y="552"/>
                  </a:lnTo>
                  <a:lnTo>
                    <a:pt x="124" y="540"/>
                  </a:lnTo>
                  <a:lnTo>
                    <a:pt x="126" y="528"/>
                  </a:lnTo>
                  <a:lnTo>
                    <a:pt x="130" y="518"/>
                  </a:lnTo>
                  <a:lnTo>
                    <a:pt x="138" y="504"/>
                  </a:lnTo>
                  <a:lnTo>
                    <a:pt x="142" y="498"/>
                  </a:lnTo>
                  <a:lnTo>
                    <a:pt x="142" y="498"/>
                  </a:lnTo>
                  <a:lnTo>
                    <a:pt x="142" y="510"/>
                  </a:lnTo>
                  <a:lnTo>
                    <a:pt x="144" y="520"/>
                  </a:lnTo>
                  <a:lnTo>
                    <a:pt x="150" y="540"/>
                  </a:lnTo>
                  <a:lnTo>
                    <a:pt x="160" y="558"/>
                  </a:lnTo>
                  <a:lnTo>
                    <a:pt x="172" y="576"/>
                  </a:lnTo>
                  <a:lnTo>
                    <a:pt x="184" y="590"/>
                  </a:lnTo>
                  <a:lnTo>
                    <a:pt x="194" y="600"/>
                  </a:lnTo>
                  <a:lnTo>
                    <a:pt x="204" y="610"/>
                  </a:lnTo>
                  <a:lnTo>
                    <a:pt x="204" y="610"/>
                  </a:lnTo>
                  <a:lnTo>
                    <a:pt x="196" y="596"/>
                  </a:lnTo>
                  <a:lnTo>
                    <a:pt x="188" y="578"/>
                  </a:lnTo>
                  <a:lnTo>
                    <a:pt x="182" y="556"/>
                  </a:lnTo>
                  <a:lnTo>
                    <a:pt x="176" y="530"/>
                  </a:lnTo>
                  <a:lnTo>
                    <a:pt x="172" y="498"/>
                  </a:lnTo>
                  <a:lnTo>
                    <a:pt x="172" y="480"/>
                  </a:lnTo>
                  <a:lnTo>
                    <a:pt x="172" y="464"/>
                  </a:lnTo>
                  <a:lnTo>
                    <a:pt x="176" y="444"/>
                  </a:lnTo>
                  <a:lnTo>
                    <a:pt x="180" y="426"/>
                  </a:lnTo>
                  <a:lnTo>
                    <a:pt x="180" y="426"/>
                  </a:lnTo>
                  <a:lnTo>
                    <a:pt x="196" y="408"/>
                  </a:lnTo>
                  <a:lnTo>
                    <a:pt x="204" y="398"/>
                  </a:lnTo>
                  <a:lnTo>
                    <a:pt x="208" y="388"/>
                  </a:lnTo>
                  <a:lnTo>
                    <a:pt x="208" y="388"/>
                  </a:lnTo>
                  <a:lnTo>
                    <a:pt x="216" y="362"/>
                  </a:lnTo>
                  <a:lnTo>
                    <a:pt x="226" y="326"/>
                  </a:lnTo>
                  <a:lnTo>
                    <a:pt x="234" y="290"/>
                  </a:lnTo>
                  <a:lnTo>
                    <a:pt x="236" y="272"/>
                  </a:lnTo>
                  <a:lnTo>
                    <a:pt x="236" y="258"/>
                  </a:lnTo>
                  <a:lnTo>
                    <a:pt x="236" y="258"/>
                  </a:lnTo>
                  <a:lnTo>
                    <a:pt x="236" y="242"/>
                  </a:lnTo>
                  <a:lnTo>
                    <a:pt x="236" y="222"/>
                  </a:lnTo>
                  <a:lnTo>
                    <a:pt x="238" y="200"/>
                  </a:lnTo>
                  <a:lnTo>
                    <a:pt x="242" y="176"/>
                  </a:lnTo>
                  <a:lnTo>
                    <a:pt x="248" y="152"/>
                  </a:lnTo>
                  <a:lnTo>
                    <a:pt x="258" y="130"/>
                  </a:lnTo>
                  <a:lnTo>
                    <a:pt x="264" y="118"/>
                  </a:lnTo>
                  <a:lnTo>
                    <a:pt x="270" y="110"/>
                  </a:lnTo>
                  <a:lnTo>
                    <a:pt x="278" y="102"/>
                  </a:lnTo>
                  <a:lnTo>
                    <a:pt x="286" y="94"/>
                  </a:lnTo>
                  <a:lnTo>
                    <a:pt x="286" y="94"/>
                  </a:lnTo>
                  <a:lnTo>
                    <a:pt x="292" y="92"/>
                  </a:lnTo>
                  <a:lnTo>
                    <a:pt x="292" y="92"/>
                  </a:lnTo>
                  <a:lnTo>
                    <a:pt x="288" y="98"/>
                  </a:lnTo>
                  <a:lnTo>
                    <a:pt x="288" y="98"/>
                  </a:lnTo>
                  <a:lnTo>
                    <a:pt x="284" y="120"/>
                  </a:lnTo>
                  <a:lnTo>
                    <a:pt x="284" y="134"/>
                  </a:lnTo>
                  <a:lnTo>
                    <a:pt x="284" y="142"/>
                  </a:lnTo>
                  <a:lnTo>
                    <a:pt x="284" y="146"/>
                  </a:lnTo>
                  <a:lnTo>
                    <a:pt x="284" y="146"/>
                  </a:lnTo>
                  <a:lnTo>
                    <a:pt x="288" y="138"/>
                  </a:lnTo>
                  <a:lnTo>
                    <a:pt x="302" y="120"/>
                  </a:lnTo>
                  <a:lnTo>
                    <a:pt x="310" y="108"/>
                  </a:lnTo>
                  <a:lnTo>
                    <a:pt x="322" y="98"/>
                  </a:lnTo>
                  <a:lnTo>
                    <a:pt x="336" y="90"/>
                  </a:lnTo>
                  <a:lnTo>
                    <a:pt x="354" y="82"/>
                  </a:lnTo>
                  <a:lnTo>
                    <a:pt x="354" y="82"/>
                  </a:lnTo>
                  <a:lnTo>
                    <a:pt x="380" y="76"/>
                  </a:lnTo>
                  <a:lnTo>
                    <a:pt x="380" y="76"/>
                  </a:lnTo>
                  <a:lnTo>
                    <a:pt x="392" y="82"/>
                  </a:lnTo>
                  <a:lnTo>
                    <a:pt x="400" y="92"/>
                  </a:lnTo>
                  <a:lnTo>
                    <a:pt x="408" y="100"/>
                  </a:lnTo>
                  <a:lnTo>
                    <a:pt x="412" y="110"/>
                  </a:lnTo>
                  <a:lnTo>
                    <a:pt x="418" y="126"/>
                  </a:lnTo>
                  <a:lnTo>
                    <a:pt x="418" y="134"/>
                  </a:lnTo>
                  <a:lnTo>
                    <a:pt x="418" y="134"/>
                  </a:lnTo>
                  <a:lnTo>
                    <a:pt x="420" y="116"/>
                  </a:lnTo>
                  <a:lnTo>
                    <a:pt x="422" y="98"/>
                  </a:lnTo>
                  <a:lnTo>
                    <a:pt x="420" y="78"/>
                  </a:lnTo>
                  <a:lnTo>
                    <a:pt x="420" y="78"/>
                  </a:lnTo>
                  <a:lnTo>
                    <a:pt x="428" y="92"/>
                  </a:lnTo>
                  <a:lnTo>
                    <a:pt x="440" y="120"/>
                  </a:lnTo>
                  <a:lnTo>
                    <a:pt x="440" y="120"/>
                  </a:lnTo>
                  <a:lnTo>
                    <a:pt x="444" y="136"/>
                  </a:lnTo>
                  <a:lnTo>
                    <a:pt x="446" y="154"/>
                  </a:lnTo>
                  <a:lnTo>
                    <a:pt x="448" y="170"/>
                  </a:lnTo>
                  <a:lnTo>
                    <a:pt x="446" y="188"/>
                  </a:lnTo>
                  <a:lnTo>
                    <a:pt x="442" y="206"/>
                  </a:lnTo>
                  <a:lnTo>
                    <a:pt x="438" y="224"/>
                  </a:lnTo>
                  <a:lnTo>
                    <a:pt x="430" y="244"/>
                  </a:lnTo>
                  <a:lnTo>
                    <a:pt x="422" y="264"/>
                  </a:lnTo>
                  <a:lnTo>
                    <a:pt x="422" y="264"/>
                  </a:lnTo>
                  <a:lnTo>
                    <a:pt x="412" y="284"/>
                  </a:lnTo>
                  <a:lnTo>
                    <a:pt x="402" y="300"/>
                  </a:lnTo>
                  <a:lnTo>
                    <a:pt x="392" y="312"/>
                  </a:lnTo>
                  <a:lnTo>
                    <a:pt x="384" y="322"/>
                  </a:lnTo>
                  <a:lnTo>
                    <a:pt x="370" y="332"/>
                  </a:lnTo>
                  <a:lnTo>
                    <a:pt x="364" y="336"/>
                  </a:lnTo>
                  <a:lnTo>
                    <a:pt x="364" y="336"/>
                  </a:lnTo>
                  <a:lnTo>
                    <a:pt x="360" y="340"/>
                  </a:lnTo>
                  <a:lnTo>
                    <a:pt x="354" y="356"/>
                  </a:lnTo>
                  <a:lnTo>
                    <a:pt x="350" y="368"/>
                  </a:lnTo>
                  <a:lnTo>
                    <a:pt x="348" y="380"/>
                  </a:lnTo>
                  <a:lnTo>
                    <a:pt x="348" y="396"/>
                  </a:lnTo>
                  <a:lnTo>
                    <a:pt x="350" y="414"/>
                  </a:lnTo>
                  <a:lnTo>
                    <a:pt x="350" y="414"/>
                  </a:lnTo>
                  <a:lnTo>
                    <a:pt x="350" y="430"/>
                  </a:lnTo>
                  <a:lnTo>
                    <a:pt x="350" y="442"/>
                  </a:lnTo>
                  <a:lnTo>
                    <a:pt x="348" y="450"/>
                  </a:lnTo>
                  <a:lnTo>
                    <a:pt x="344" y="456"/>
                  </a:lnTo>
                  <a:lnTo>
                    <a:pt x="338" y="462"/>
                  </a:lnTo>
                  <a:lnTo>
                    <a:pt x="334" y="464"/>
                  </a:lnTo>
                  <a:lnTo>
                    <a:pt x="334" y="468"/>
                  </a:lnTo>
                  <a:lnTo>
                    <a:pt x="334" y="468"/>
                  </a:lnTo>
                  <a:lnTo>
                    <a:pt x="346" y="468"/>
                  </a:lnTo>
                  <a:lnTo>
                    <a:pt x="358" y="464"/>
                  </a:lnTo>
                  <a:lnTo>
                    <a:pt x="374" y="458"/>
                  </a:lnTo>
                  <a:lnTo>
                    <a:pt x="390" y="450"/>
                  </a:lnTo>
                  <a:lnTo>
                    <a:pt x="390" y="450"/>
                  </a:lnTo>
                  <a:lnTo>
                    <a:pt x="384" y="456"/>
                  </a:lnTo>
                  <a:lnTo>
                    <a:pt x="378" y="460"/>
                  </a:lnTo>
                  <a:lnTo>
                    <a:pt x="358" y="472"/>
                  </a:lnTo>
                  <a:lnTo>
                    <a:pt x="336" y="484"/>
                  </a:lnTo>
                  <a:lnTo>
                    <a:pt x="326" y="492"/>
                  </a:lnTo>
                  <a:lnTo>
                    <a:pt x="318" y="500"/>
                  </a:lnTo>
                  <a:lnTo>
                    <a:pt x="318" y="500"/>
                  </a:lnTo>
                  <a:lnTo>
                    <a:pt x="304" y="518"/>
                  </a:lnTo>
                  <a:lnTo>
                    <a:pt x="296" y="534"/>
                  </a:lnTo>
                  <a:lnTo>
                    <a:pt x="290" y="558"/>
                  </a:lnTo>
                  <a:lnTo>
                    <a:pt x="280" y="596"/>
                  </a:lnTo>
                  <a:lnTo>
                    <a:pt x="280" y="596"/>
                  </a:lnTo>
                  <a:lnTo>
                    <a:pt x="272" y="616"/>
                  </a:lnTo>
                  <a:lnTo>
                    <a:pt x="266" y="632"/>
                  </a:lnTo>
                  <a:lnTo>
                    <a:pt x="258" y="642"/>
                  </a:lnTo>
                  <a:lnTo>
                    <a:pt x="252" y="650"/>
                  </a:lnTo>
                  <a:lnTo>
                    <a:pt x="244" y="656"/>
                  </a:lnTo>
                  <a:lnTo>
                    <a:pt x="248" y="656"/>
                  </a:lnTo>
                  <a:lnTo>
                    <a:pt x="248" y="656"/>
                  </a:lnTo>
                  <a:lnTo>
                    <a:pt x="254" y="652"/>
                  </a:lnTo>
                  <a:lnTo>
                    <a:pt x="262" y="646"/>
                  </a:lnTo>
                  <a:lnTo>
                    <a:pt x="276" y="634"/>
                  </a:lnTo>
                  <a:lnTo>
                    <a:pt x="280" y="630"/>
                  </a:lnTo>
                  <a:lnTo>
                    <a:pt x="284" y="628"/>
                  </a:lnTo>
                  <a:lnTo>
                    <a:pt x="286" y="632"/>
                  </a:lnTo>
                  <a:lnTo>
                    <a:pt x="284" y="640"/>
                  </a:lnTo>
                  <a:lnTo>
                    <a:pt x="284" y="640"/>
                  </a:lnTo>
                  <a:lnTo>
                    <a:pt x="284" y="648"/>
                  </a:lnTo>
                  <a:lnTo>
                    <a:pt x="284" y="652"/>
                  </a:lnTo>
                  <a:lnTo>
                    <a:pt x="288" y="664"/>
                  </a:lnTo>
                  <a:lnTo>
                    <a:pt x="294" y="672"/>
                  </a:lnTo>
                  <a:lnTo>
                    <a:pt x="302" y="678"/>
                  </a:lnTo>
                  <a:lnTo>
                    <a:pt x="310" y="682"/>
                  </a:lnTo>
                  <a:lnTo>
                    <a:pt x="318" y="684"/>
                  </a:lnTo>
                  <a:lnTo>
                    <a:pt x="322" y="682"/>
                  </a:lnTo>
                  <a:lnTo>
                    <a:pt x="324" y="680"/>
                  </a:lnTo>
                  <a:lnTo>
                    <a:pt x="324" y="676"/>
                  </a:lnTo>
                  <a:lnTo>
                    <a:pt x="324" y="676"/>
                  </a:lnTo>
                  <a:lnTo>
                    <a:pt x="326" y="658"/>
                  </a:lnTo>
                  <a:lnTo>
                    <a:pt x="328" y="640"/>
                  </a:lnTo>
                  <a:lnTo>
                    <a:pt x="330" y="628"/>
                  </a:lnTo>
                  <a:lnTo>
                    <a:pt x="332" y="628"/>
                  </a:lnTo>
                  <a:lnTo>
                    <a:pt x="332" y="630"/>
                  </a:lnTo>
                  <a:lnTo>
                    <a:pt x="332" y="630"/>
                  </a:lnTo>
                  <a:lnTo>
                    <a:pt x="334" y="636"/>
                  </a:lnTo>
                  <a:lnTo>
                    <a:pt x="338" y="642"/>
                  </a:lnTo>
                  <a:lnTo>
                    <a:pt x="348" y="654"/>
                  </a:lnTo>
                  <a:lnTo>
                    <a:pt x="366" y="664"/>
                  </a:lnTo>
                  <a:lnTo>
                    <a:pt x="366" y="664"/>
                  </a:lnTo>
                  <a:lnTo>
                    <a:pt x="376" y="634"/>
                  </a:lnTo>
                  <a:lnTo>
                    <a:pt x="386" y="616"/>
                  </a:lnTo>
                  <a:lnTo>
                    <a:pt x="390" y="610"/>
                  </a:lnTo>
                  <a:lnTo>
                    <a:pt x="390" y="608"/>
                  </a:lnTo>
                  <a:lnTo>
                    <a:pt x="392" y="608"/>
                  </a:lnTo>
                  <a:lnTo>
                    <a:pt x="392" y="608"/>
                  </a:lnTo>
                  <a:lnTo>
                    <a:pt x="394" y="612"/>
                  </a:lnTo>
                  <a:lnTo>
                    <a:pt x="392" y="618"/>
                  </a:lnTo>
                  <a:lnTo>
                    <a:pt x="388" y="630"/>
                  </a:lnTo>
                  <a:lnTo>
                    <a:pt x="376" y="650"/>
                  </a:lnTo>
                  <a:lnTo>
                    <a:pt x="376" y="650"/>
                  </a:lnTo>
                  <a:lnTo>
                    <a:pt x="378" y="650"/>
                  </a:lnTo>
                  <a:lnTo>
                    <a:pt x="384" y="648"/>
                  </a:lnTo>
                  <a:lnTo>
                    <a:pt x="396" y="644"/>
                  </a:lnTo>
                  <a:lnTo>
                    <a:pt x="414" y="632"/>
                  </a:lnTo>
                  <a:lnTo>
                    <a:pt x="414" y="632"/>
                  </a:lnTo>
                  <a:lnTo>
                    <a:pt x="420" y="628"/>
                  </a:lnTo>
                  <a:lnTo>
                    <a:pt x="424" y="622"/>
                  </a:lnTo>
                  <a:lnTo>
                    <a:pt x="430" y="612"/>
                  </a:lnTo>
                  <a:lnTo>
                    <a:pt x="432" y="598"/>
                  </a:lnTo>
                  <a:lnTo>
                    <a:pt x="432" y="586"/>
                  </a:lnTo>
                  <a:lnTo>
                    <a:pt x="430" y="556"/>
                  </a:lnTo>
                  <a:lnTo>
                    <a:pt x="430" y="544"/>
                  </a:lnTo>
                  <a:lnTo>
                    <a:pt x="430" y="532"/>
                  </a:lnTo>
                  <a:lnTo>
                    <a:pt x="430" y="532"/>
                  </a:lnTo>
                  <a:lnTo>
                    <a:pt x="432" y="524"/>
                  </a:lnTo>
                  <a:lnTo>
                    <a:pt x="434" y="524"/>
                  </a:lnTo>
                  <a:lnTo>
                    <a:pt x="436" y="526"/>
                  </a:lnTo>
                  <a:lnTo>
                    <a:pt x="438" y="530"/>
                  </a:lnTo>
                  <a:lnTo>
                    <a:pt x="440" y="538"/>
                  </a:lnTo>
                  <a:lnTo>
                    <a:pt x="440" y="538"/>
                  </a:lnTo>
                  <a:lnTo>
                    <a:pt x="440" y="534"/>
                  </a:lnTo>
                  <a:lnTo>
                    <a:pt x="440" y="534"/>
                  </a:lnTo>
                  <a:lnTo>
                    <a:pt x="442" y="518"/>
                  </a:lnTo>
                  <a:lnTo>
                    <a:pt x="444" y="508"/>
                  </a:lnTo>
                  <a:lnTo>
                    <a:pt x="446" y="504"/>
                  </a:lnTo>
                  <a:lnTo>
                    <a:pt x="448" y="502"/>
                  </a:lnTo>
                  <a:lnTo>
                    <a:pt x="452" y="502"/>
                  </a:lnTo>
                  <a:lnTo>
                    <a:pt x="454" y="506"/>
                  </a:lnTo>
                  <a:lnTo>
                    <a:pt x="454" y="506"/>
                  </a:lnTo>
                  <a:lnTo>
                    <a:pt x="456" y="512"/>
                  </a:lnTo>
                  <a:lnTo>
                    <a:pt x="456" y="524"/>
                  </a:lnTo>
                  <a:lnTo>
                    <a:pt x="454" y="552"/>
                  </a:lnTo>
                  <a:lnTo>
                    <a:pt x="448" y="592"/>
                  </a:lnTo>
                  <a:lnTo>
                    <a:pt x="448" y="592"/>
                  </a:lnTo>
                  <a:lnTo>
                    <a:pt x="460" y="568"/>
                  </a:lnTo>
                  <a:lnTo>
                    <a:pt x="468" y="544"/>
                  </a:lnTo>
                  <a:lnTo>
                    <a:pt x="470" y="532"/>
                  </a:lnTo>
                  <a:lnTo>
                    <a:pt x="472" y="520"/>
                  </a:lnTo>
                  <a:lnTo>
                    <a:pt x="472" y="520"/>
                  </a:lnTo>
                  <a:lnTo>
                    <a:pt x="470" y="494"/>
                  </a:lnTo>
                  <a:lnTo>
                    <a:pt x="464" y="466"/>
                  </a:lnTo>
                  <a:lnTo>
                    <a:pt x="458" y="438"/>
                  </a:lnTo>
                  <a:lnTo>
                    <a:pt x="458" y="438"/>
                  </a:lnTo>
                  <a:lnTo>
                    <a:pt x="460" y="436"/>
                  </a:lnTo>
                  <a:lnTo>
                    <a:pt x="468" y="430"/>
                  </a:lnTo>
                  <a:lnTo>
                    <a:pt x="474" y="422"/>
                  </a:lnTo>
                  <a:lnTo>
                    <a:pt x="478" y="414"/>
                  </a:lnTo>
                  <a:lnTo>
                    <a:pt x="482" y="402"/>
                  </a:lnTo>
                  <a:lnTo>
                    <a:pt x="488" y="386"/>
                  </a:lnTo>
                  <a:lnTo>
                    <a:pt x="488" y="386"/>
                  </a:lnTo>
                  <a:lnTo>
                    <a:pt x="490" y="368"/>
                  </a:lnTo>
                  <a:lnTo>
                    <a:pt x="492" y="352"/>
                  </a:lnTo>
                  <a:lnTo>
                    <a:pt x="490" y="322"/>
                  </a:lnTo>
                  <a:lnTo>
                    <a:pt x="486" y="300"/>
                  </a:lnTo>
                  <a:lnTo>
                    <a:pt x="486" y="296"/>
                  </a:lnTo>
                  <a:lnTo>
                    <a:pt x="486" y="296"/>
                  </a:lnTo>
                  <a:lnTo>
                    <a:pt x="490" y="300"/>
                  </a:lnTo>
                  <a:lnTo>
                    <a:pt x="496" y="304"/>
                  </a:lnTo>
                  <a:lnTo>
                    <a:pt x="500" y="302"/>
                  </a:lnTo>
                  <a:lnTo>
                    <a:pt x="500" y="302"/>
                  </a:lnTo>
                  <a:lnTo>
                    <a:pt x="498" y="300"/>
                  </a:lnTo>
                  <a:lnTo>
                    <a:pt x="498" y="30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6" name="Freeform 22"/>
            <p:cNvSpPr>
              <a:spLocks/>
            </p:cNvSpPr>
            <p:nvPr/>
          </p:nvSpPr>
          <p:spPr bwMode="auto">
            <a:xfrm>
              <a:off x="1870" y="2932"/>
              <a:ext cx="96" cy="50"/>
            </a:xfrm>
            <a:custGeom>
              <a:avLst/>
              <a:gdLst>
                <a:gd name="T0" fmla="*/ 86 w 96"/>
                <a:gd name="T1" fmla="*/ 42 h 50"/>
                <a:gd name="T2" fmla="*/ 86 w 96"/>
                <a:gd name="T3" fmla="*/ 42 h 50"/>
                <a:gd name="T4" fmla="*/ 70 w 96"/>
                <a:gd name="T5" fmla="*/ 38 h 50"/>
                <a:gd name="T6" fmla="*/ 60 w 96"/>
                <a:gd name="T7" fmla="*/ 34 h 50"/>
                <a:gd name="T8" fmla="*/ 34 w 96"/>
                <a:gd name="T9" fmla="*/ 18 h 50"/>
                <a:gd name="T10" fmla="*/ 34 w 96"/>
                <a:gd name="T11" fmla="*/ 18 h 50"/>
                <a:gd name="T12" fmla="*/ 6 w 96"/>
                <a:gd name="T13" fmla="*/ 4 h 50"/>
                <a:gd name="T14" fmla="*/ 0 w 96"/>
                <a:gd name="T15" fmla="*/ 0 h 50"/>
                <a:gd name="T16" fmla="*/ 0 w 96"/>
                <a:gd name="T17" fmla="*/ 0 h 50"/>
                <a:gd name="T18" fmla="*/ 0 w 96"/>
                <a:gd name="T19" fmla="*/ 4 h 50"/>
                <a:gd name="T20" fmla="*/ 2 w 96"/>
                <a:gd name="T21" fmla="*/ 10 h 50"/>
                <a:gd name="T22" fmla="*/ 6 w 96"/>
                <a:gd name="T23" fmla="*/ 16 h 50"/>
                <a:gd name="T24" fmla="*/ 12 w 96"/>
                <a:gd name="T25" fmla="*/ 22 h 50"/>
                <a:gd name="T26" fmla="*/ 22 w 96"/>
                <a:gd name="T27" fmla="*/ 28 h 50"/>
                <a:gd name="T28" fmla="*/ 34 w 96"/>
                <a:gd name="T29" fmla="*/ 34 h 50"/>
                <a:gd name="T30" fmla="*/ 34 w 96"/>
                <a:gd name="T31" fmla="*/ 34 h 50"/>
                <a:gd name="T32" fmla="*/ 60 w 96"/>
                <a:gd name="T33" fmla="*/ 44 h 50"/>
                <a:gd name="T34" fmla="*/ 80 w 96"/>
                <a:gd name="T35" fmla="*/ 50 h 50"/>
                <a:gd name="T36" fmla="*/ 92 w 96"/>
                <a:gd name="T37" fmla="*/ 50 h 50"/>
                <a:gd name="T38" fmla="*/ 96 w 96"/>
                <a:gd name="T39" fmla="*/ 50 h 50"/>
                <a:gd name="T40" fmla="*/ 86 w 96"/>
                <a:gd name="T41"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50">
                  <a:moveTo>
                    <a:pt x="86" y="42"/>
                  </a:moveTo>
                  <a:lnTo>
                    <a:pt x="86" y="42"/>
                  </a:lnTo>
                  <a:lnTo>
                    <a:pt x="70" y="38"/>
                  </a:lnTo>
                  <a:lnTo>
                    <a:pt x="60" y="34"/>
                  </a:lnTo>
                  <a:lnTo>
                    <a:pt x="34" y="18"/>
                  </a:lnTo>
                  <a:lnTo>
                    <a:pt x="34" y="18"/>
                  </a:lnTo>
                  <a:lnTo>
                    <a:pt x="6" y="4"/>
                  </a:lnTo>
                  <a:lnTo>
                    <a:pt x="0" y="0"/>
                  </a:lnTo>
                  <a:lnTo>
                    <a:pt x="0" y="0"/>
                  </a:lnTo>
                  <a:lnTo>
                    <a:pt x="0" y="4"/>
                  </a:lnTo>
                  <a:lnTo>
                    <a:pt x="2" y="10"/>
                  </a:lnTo>
                  <a:lnTo>
                    <a:pt x="6" y="16"/>
                  </a:lnTo>
                  <a:lnTo>
                    <a:pt x="12" y="22"/>
                  </a:lnTo>
                  <a:lnTo>
                    <a:pt x="22" y="28"/>
                  </a:lnTo>
                  <a:lnTo>
                    <a:pt x="34" y="34"/>
                  </a:lnTo>
                  <a:lnTo>
                    <a:pt x="34" y="34"/>
                  </a:lnTo>
                  <a:lnTo>
                    <a:pt x="60" y="44"/>
                  </a:lnTo>
                  <a:lnTo>
                    <a:pt x="80" y="50"/>
                  </a:lnTo>
                  <a:lnTo>
                    <a:pt x="92" y="50"/>
                  </a:lnTo>
                  <a:lnTo>
                    <a:pt x="96" y="50"/>
                  </a:lnTo>
                  <a:lnTo>
                    <a:pt x="86" y="42"/>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7" name="Freeform 23"/>
            <p:cNvSpPr>
              <a:spLocks/>
            </p:cNvSpPr>
            <p:nvPr/>
          </p:nvSpPr>
          <p:spPr bwMode="auto">
            <a:xfrm>
              <a:off x="1478" y="2888"/>
              <a:ext cx="84" cy="64"/>
            </a:xfrm>
            <a:custGeom>
              <a:avLst/>
              <a:gdLst>
                <a:gd name="T0" fmla="*/ 84 w 84"/>
                <a:gd name="T1" fmla="*/ 4 h 64"/>
                <a:gd name="T2" fmla="*/ 84 w 84"/>
                <a:gd name="T3" fmla="*/ 4 h 64"/>
                <a:gd name="T4" fmla="*/ 76 w 84"/>
                <a:gd name="T5" fmla="*/ 22 h 64"/>
                <a:gd name="T6" fmla="*/ 68 w 84"/>
                <a:gd name="T7" fmla="*/ 36 h 64"/>
                <a:gd name="T8" fmla="*/ 56 w 84"/>
                <a:gd name="T9" fmla="*/ 46 h 64"/>
                <a:gd name="T10" fmla="*/ 38 w 84"/>
                <a:gd name="T11" fmla="*/ 54 h 64"/>
                <a:gd name="T12" fmla="*/ 38 w 84"/>
                <a:gd name="T13" fmla="*/ 54 h 64"/>
                <a:gd name="T14" fmla="*/ 20 w 84"/>
                <a:gd name="T15" fmla="*/ 60 h 64"/>
                <a:gd name="T16" fmla="*/ 8 w 84"/>
                <a:gd name="T17" fmla="*/ 64 h 64"/>
                <a:gd name="T18" fmla="*/ 0 w 84"/>
                <a:gd name="T19" fmla="*/ 64 h 64"/>
                <a:gd name="T20" fmla="*/ 0 w 84"/>
                <a:gd name="T21" fmla="*/ 64 h 64"/>
                <a:gd name="T22" fmla="*/ 18 w 84"/>
                <a:gd name="T23" fmla="*/ 54 h 64"/>
                <a:gd name="T24" fmla="*/ 50 w 84"/>
                <a:gd name="T25" fmla="*/ 34 h 64"/>
                <a:gd name="T26" fmla="*/ 50 w 84"/>
                <a:gd name="T27" fmla="*/ 34 h 64"/>
                <a:gd name="T28" fmla="*/ 62 w 84"/>
                <a:gd name="T29" fmla="*/ 24 h 64"/>
                <a:gd name="T30" fmla="*/ 72 w 84"/>
                <a:gd name="T31" fmla="*/ 12 h 64"/>
                <a:gd name="T32" fmla="*/ 80 w 84"/>
                <a:gd name="T33" fmla="*/ 0 h 64"/>
                <a:gd name="T34" fmla="*/ 84 w 84"/>
                <a:gd name="T35" fmla="*/ 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 h="64">
                  <a:moveTo>
                    <a:pt x="84" y="4"/>
                  </a:moveTo>
                  <a:lnTo>
                    <a:pt x="84" y="4"/>
                  </a:lnTo>
                  <a:lnTo>
                    <a:pt x="76" y="22"/>
                  </a:lnTo>
                  <a:lnTo>
                    <a:pt x="68" y="36"/>
                  </a:lnTo>
                  <a:lnTo>
                    <a:pt x="56" y="46"/>
                  </a:lnTo>
                  <a:lnTo>
                    <a:pt x="38" y="54"/>
                  </a:lnTo>
                  <a:lnTo>
                    <a:pt x="38" y="54"/>
                  </a:lnTo>
                  <a:lnTo>
                    <a:pt x="20" y="60"/>
                  </a:lnTo>
                  <a:lnTo>
                    <a:pt x="8" y="64"/>
                  </a:lnTo>
                  <a:lnTo>
                    <a:pt x="0" y="64"/>
                  </a:lnTo>
                  <a:lnTo>
                    <a:pt x="0" y="64"/>
                  </a:lnTo>
                  <a:lnTo>
                    <a:pt x="18" y="54"/>
                  </a:lnTo>
                  <a:lnTo>
                    <a:pt x="50" y="34"/>
                  </a:lnTo>
                  <a:lnTo>
                    <a:pt x="50" y="34"/>
                  </a:lnTo>
                  <a:lnTo>
                    <a:pt x="62" y="24"/>
                  </a:lnTo>
                  <a:lnTo>
                    <a:pt x="72" y="12"/>
                  </a:lnTo>
                  <a:lnTo>
                    <a:pt x="80" y="0"/>
                  </a:lnTo>
                  <a:lnTo>
                    <a:pt x="84" y="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8" name="Freeform 24"/>
            <p:cNvSpPr>
              <a:spLocks/>
            </p:cNvSpPr>
            <p:nvPr/>
          </p:nvSpPr>
          <p:spPr bwMode="auto">
            <a:xfrm>
              <a:off x="1408" y="2220"/>
              <a:ext cx="92" cy="158"/>
            </a:xfrm>
            <a:custGeom>
              <a:avLst/>
              <a:gdLst>
                <a:gd name="T0" fmla="*/ 90 w 92"/>
                <a:gd name="T1" fmla="*/ 158 h 158"/>
                <a:gd name="T2" fmla="*/ 90 w 92"/>
                <a:gd name="T3" fmla="*/ 158 h 158"/>
                <a:gd name="T4" fmla="*/ 90 w 92"/>
                <a:gd name="T5" fmla="*/ 158 h 158"/>
                <a:gd name="T6" fmla="*/ 90 w 92"/>
                <a:gd name="T7" fmla="*/ 158 h 158"/>
                <a:gd name="T8" fmla="*/ 64 w 92"/>
                <a:gd name="T9" fmla="*/ 118 h 158"/>
                <a:gd name="T10" fmla="*/ 64 w 92"/>
                <a:gd name="T11" fmla="*/ 118 h 158"/>
                <a:gd name="T12" fmla="*/ 42 w 92"/>
                <a:gd name="T13" fmla="*/ 76 h 158"/>
                <a:gd name="T14" fmla="*/ 42 w 92"/>
                <a:gd name="T15" fmla="*/ 76 h 158"/>
                <a:gd name="T16" fmla="*/ 0 w 92"/>
                <a:gd name="T17" fmla="*/ 2 h 158"/>
                <a:gd name="T18" fmla="*/ 0 w 92"/>
                <a:gd name="T19" fmla="*/ 2 h 158"/>
                <a:gd name="T20" fmla="*/ 2 w 92"/>
                <a:gd name="T21" fmla="*/ 0 h 158"/>
                <a:gd name="T22" fmla="*/ 2 w 92"/>
                <a:gd name="T23" fmla="*/ 0 h 158"/>
                <a:gd name="T24" fmla="*/ 4 w 92"/>
                <a:gd name="T25" fmla="*/ 0 h 158"/>
                <a:gd name="T26" fmla="*/ 4 w 92"/>
                <a:gd name="T27" fmla="*/ 0 h 158"/>
                <a:gd name="T28" fmla="*/ 46 w 92"/>
                <a:gd name="T29" fmla="*/ 74 h 158"/>
                <a:gd name="T30" fmla="*/ 46 w 92"/>
                <a:gd name="T31" fmla="*/ 74 h 158"/>
                <a:gd name="T32" fmla="*/ 68 w 92"/>
                <a:gd name="T33" fmla="*/ 116 h 158"/>
                <a:gd name="T34" fmla="*/ 68 w 92"/>
                <a:gd name="T35" fmla="*/ 116 h 158"/>
                <a:gd name="T36" fmla="*/ 92 w 92"/>
                <a:gd name="T37" fmla="*/ 156 h 158"/>
                <a:gd name="T38" fmla="*/ 92 w 92"/>
                <a:gd name="T39" fmla="*/ 156 h 158"/>
                <a:gd name="T40" fmla="*/ 92 w 92"/>
                <a:gd name="T41" fmla="*/ 158 h 158"/>
                <a:gd name="T42" fmla="*/ 92 w 92"/>
                <a:gd name="T43" fmla="*/ 158 h 158"/>
                <a:gd name="T44" fmla="*/ 90 w 92"/>
                <a:gd name="T45" fmla="*/ 158 h 158"/>
                <a:gd name="T46" fmla="*/ 90 w 92"/>
                <a:gd name="T4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58">
                  <a:moveTo>
                    <a:pt x="90" y="158"/>
                  </a:moveTo>
                  <a:lnTo>
                    <a:pt x="90" y="158"/>
                  </a:lnTo>
                  <a:lnTo>
                    <a:pt x="90" y="158"/>
                  </a:lnTo>
                  <a:lnTo>
                    <a:pt x="90" y="158"/>
                  </a:lnTo>
                  <a:lnTo>
                    <a:pt x="64" y="118"/>
                  </a:lnTo>
                  <a:lnTo>
                    <a:pt x="64" y="118"/>
                  </a:lnTo>
                  <a:lnTo>
                    <a:pt x="42" y="76"/>
                  </a:lnTo>
                  <a:lnTo>
                    <a:pt x="42" y="76"/>
                  </a:lnTo>
                  <a:lnTo>
                    <a:pt x="0" y="2"/>
                  </a:lnTo>
                  <a:lnTo>
                    <a:pt x="0" y="2"/>
                  </a:lnTo>
                  <a:lnTo>
                    <a:pt x="2" y="0"/>
                  </a:lnTo>
                  <a:lnTo>
                    <a:pt x="2" y="0"/>
                  </a:lnTo>
                  <a:lnTo>
                    <a:pt x="4" y="0"/>
                  </a:lnTo>
                  <a:lnTo>
                    <a:pt x="4" y="0"/>
                  </a:lnTo>
                  <a:lnTo>
                    <a:pt x="46" y="74"/>
                  </a:lnTo>
                  <a:lnTo>
                    <a:pt x="46" y="74"/>
                  </a:lnTo>
                  <a:lnTo>
                    <a:pt x="68" y="116"/>
                  </a:lnTo>
                  <a:lnTo>
                    <a:pt x="68" y="116"/>
                  </a:lnTo>
                  <a:lnTo>
                    <a:pt x="92" y="156"/>
                  </a:lnTo>
                  <a:lnTo>
                    <a:pt x="92" y="156"/>
                  </a:lnTo>
                  <a:lnTo>
                    <a:pt x="92" y="158"/>
                  </a:lnTo>
                  <a:lnTo>
                    <a:pt x="92" y="158"/>
                  </a:lnTo>
                  <a:lnTo>
                    <a:pt x="90" y="158"/>
                  </a:lnTo>
                  <a:lnTo>
                    <a:pt x="90" y="158"/>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9" name="Freeform 25"/>
            <p:cNvSpPr>
              <a:spLocks/>
            </p:cNvSpPr>
            <p:nvPr/>
          </p:nvSpPr>
          <p:spPr bwMode="auto">
            <a:xfrm>
              <a:off x="1946" y="2226"/>
              <a:ext cx="82" cy="106"/>
            </a:xfrm>
            <a:custGeom>
              <a:avLst/>
              <a:gdLst>
                <a:gd name="T0" fmla="*/ 2 w 82"/>
                <a:gd name="T1" fmla="*/ 106 h 106"/>
                <a:gd name="T2" fmla="*/ 2 w 82"/>
                <a:gd name="T3" fmla="*/ 106 h 106"/>
                <a:gd name="T4" fmla="*/ 0 w 82"/>
                <a:gd name="T5" fmla="*/ 104 h 106"/>
                <a:gd name="T6" fmla="*/ 0 w 82"/>
                <a:gd name="T7" fmla="*/ 104 h 106"/>
                <a:gd name="T8" fmla="*/ 0 w 82"/>
                <a:gd name="T9" fmla="*/ 102 h 106"/>
                <a:gd name="T10" fmla="*/ 0 w 82"/>
                <a:gd name="T11" fmla="*/ 102 h 106"/>
                <a:gd name="T12" fmla="*/ 10 w 82"/>
                <a:gd name="T13" fmla="*/ 92 h 106"/>
                <a:gd name="T14" fmla="*/ 36 w 82"/>
                <a:gd name="T15" fmla="*/ 66 h 106"/>
                <a:gd name="T16" fmla="*/ 48 w 82"/>
                <a:gd name="T17" fmla="*/ 50 h 106"/>
                <a:gd name="T18" fmla="*/ 62 w 82"/>
                <a:gd name="T19" fmla="*/ 34 h 106"/>
                <a:gd name="T20" fmla="*/ 72 w 82"/>
                <a:gd name="T21" fmla="*/ 16 h 106"/>
                <a:gd name="T22" fmla="*/ 78 w 82"/>
                <a:gd name="T23" fmla="*/ 0 h 106"/>
                <a:gd name="T24" fmla="*/ 78 w 82"/>
                <a:gd name="T25" fmla="*/ 0 h 106"/>
                <a:gd name="T26" fmla="*/ 80 w 82"/>
                <a:gd name="T27" fmla="*/ 0 h 106"/>
                <a:gd name="T28" fmla="*/ 80 w 82"/>
                <a:gd name="T29" fmla="*/ 0 h 106"/>
                <a:gd name="T30" fmla="*/ 82 w 82"/>
                <a:gd name="T31" fmla="*/ 2 h 106"/>
                <a:gd name="T32" fmla="*/ 82 w 82"/>
                <a:gd name="T33" fmla="*/ 2 h 106"/>
                <a:gd name="T34" fmla="*/ 76 w 82"/>
                <a:gd name="T35" fmla="*/ 18 h 106"/>
                <a:gd name="T36" fmla="*/ 66 w 82"/>
                <a:gd name="T37" fmla="*/ 36 h 106"/>
                <a:gd name="T38" fmla="*/ 52 w 82"/>
                <a:gd name="T39" fmla="*/ 52 h 106"/>
                <a:gd name="T40" fmla="*/ 40 w 82"/>
                <a:gd name="T41" fmla="*/ 68 h 106"/>
                <a:gd name="T42" fmla="*/ 14 w 82"/>
                <a:gd name="T43" fmla="*/ 94 h 106"/>
                <a:gd name="T44" fmla="*/ 2 w 82"/>
                <a:gd name="T45" fmla="*/ 104 h 106"/>
                <a:gd name="T46" fmla="*/ 2 w 82"/>
                <a:gd name="T47" fmla="*/ 104 h 106"/>
                <a:gd name="T48" fmla="*/ 2 w 82"/>
                <a:gd name="T49" fmla="*/ 106 h 106"/>
                <a:gd name="T50" fmla="*/ 2 w 82"/>
                <a:gd name="T51"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106">
                  <a:moveTo>
                    <a:pt x="2" y="106"/>
                  </a:moveTo>
                  <a:lnTo>
                    <a:pt x="2" y="106"/>
                  </a:lnTo>
                  <a:lnTo>
                    <a:pt x="0" y="104"/>
                  </a:lnTo>
                  <a:lnTo>
                    <a:pt x="0" y="104"/>
                  </a:lnTo>
                  <a:lnTo>
                    <a:pt x="0" y="102"/>
                  </a:lnTo>
                  <a:lnTo>
                    <a:pt x="0" y="102"/>
                  </a:lnTo>
                  <a:lnTo>
                    <a:pt x="10" y="92"/>
                  </a:lnTo>
                  <a:lnTo>
                    <a:pt x="36" y="66"/>
                  </a:lnTo>
                  <a:lnTo>
                    <a:pt x="48" y="50"/>
                  </a:lnTo>
                  <a:lnTo>
                    <a:pt x="62" y="34"/>
                  </a:lnTo>
                  <a:lnTo>
                    <a:pt x="72" y="16"/>
                  </a:lnTo>
                  <a:lnTo>
                    <a:pt x="78" y="0"/>
                  </a:lnTo>
                  <a:lnTo>
                    <a:pt x="78" y="0"/>
                  </a:lnTo>
                  <a:lnTo>
                    <a:pt x="80" y="0"/>
                  </a:lnTo>
                  <a:lnTo>
                    <a:pt x="80" y="0"/>
                  </a:lnTo>
                  <a:lnTo>
                    <a:pt x="82" y="2"/>
                  </a:lnTo>
                  <a:lnTo>
                    <a:pt x="82" y="2"/>
                  </a:lnTo>
                  <a:lnTo>
                    <a:pt x="76" y="18"/>
                  </a:lnTo>
                  <a:lnTo>
                    <a:pt x="66" y="36"/>
                  </a:lnTo>
                  <a:lnTo>
                    <a:pt x="52" y="52"/>
                  </a:lnTo>
                  <a:lnTo>
                    <a:pt x="40" y="68"/>
                  </a:lnTo>
                  <a:lnTo>
                    <a:pt x="14" y="94"/>
                  </a:lnTo>
                  <a:lnTo>
                    <a:pt x="2" y="104"/>
                  </a:lnTo>
                  <a:lnTo>
                    <a:pt x="2" y="104"/>
                  </a:lnTo>
                  <a:lnTo>
                    <a:pt x="2" y="106"/>
                  </a:lnTo>
                  <a:lnTo>
                    <a:pt x="2" y="106"/>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62" name="Group 161"/>
          <p:cNvGrpSpPr/>
          <p:nvPr/>
        </p:nvGrpSpPr>
        <p:grpSpPr>
          <a:xfrm>
            <a:off x="0" y="309358"/>
            <a:ext cx="2209800" cy="2127722"/>
            <a:chOff x="6701897" y="5652029"/>
            <a:chExt cx="539750" cy="520700"/>
          </a:xfrm>
        </p:grpSpPr>
        <p:sp>
          <p:nvSpPr>
            <p:cNvPr id="163" name="Freeform 37"/>
            <p:cNvSpPr>
              <a:spLocks/>
            </p:cNvSpPr>
            <p:nvPr/>
          </p:nvSpPr>
          <p:spPr bwMode="auto">
            <a:xfrm>
              <a:off x="6720947" y="5652029"/>
              <a:ext cx="520700" cy="520700"/>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4" name="Freeform 38"/>
            <p:cNvSpPr>
              <a:spLocks noEditPoints="1"/>
            </p:cNvSpPr>
            <p:nvPr/>
          </p:nvSpPr>
          <p:spPr bwMode="auto">
            <a:xfrm>
              <a:off x="6759047" y="5690129"/>
              <a:ext cx="444500" cy="44450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5" name="Freeform 39"/>
            <p:cNvSpPr>
              <a:spLocks/>
            </p:cNvSpPr>
            <p:nvPr/>
          </p:nvSpPr>
          <p:spPr bwMode="auto">
            <a:xfrm>
              <a:off x="6701897" y="5759979"/>
              <a:ext cx="38100" cy="311150"/>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2" name="TextBox 1"/>
          <p:cNvSpPr txBox="1"/>
          <p:nvPr/>
        </p:nvSpPr>
        <p:spPr>
          <a:xfrm>
            <a:off x="562743" y="739675"/>
            <a:ext cx="1162306" cy="1200329"/>
          </a:xfrm>
          <a:prstGeom prst="rect">
            <a:avLst/>
          </a:prstGeom>
          <a:noFill/>
        </p:spPr>
        <p:txBody>
          <a:bodyPr wrap="square" rtlCol="0">
            <a:spAutoFit/>
          </a:bodyPr>
          <a:lstStyle/>
          <a:p>
            <a:pPr algn="ctr"/>
            <a:r>
              <a:rPr lang="en-US" sz="2400" b="1" dirty="0"/>
              <a:t>The Danger Zone </a:t>
            </a:r>
          </a:p>
        </p:txBody>
      </p:sp>
      <p:pic>
        <p:nvPicPr>
          <p:cNvPr id="166" name="Picture 2" descr="C:\Users\gho\Documents\My Received Files\Capture1.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27596" y="1771371"/>
            <a:ext cx="5862005" cy="4312080"/>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5844505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a:grpSpLocks noChangeAspect="1"/>
          </p:cNvGrpSpPr>
          <p:nvPr/>
        </p:nvGrpSpPr>
        <p:grpSpPr bwMode="auto">
          <a:xfrm>
            <a:off x="0" y="425299"/>
            <a:ext cx="9168828" cy="941682"/>
            <a:chOff x="1392" y="1936"/>
            <a:chExt cx="4896" cy="448"/>
          </a:xfrm>
        </p:grpSpPr>
        <p:sp>
          <p:nvSpPr>
            <p:cNvPr id="6" name="Rectangle 5"/>
            <p:cNvSpPr>
              <a:spLocks noChangeArrowheads="1"/>
            </p:cNvSpPr>
            <p:nvPr/>
          </p:nvSpPr>
          <p:spPr bwMode="auto">
            <a:xfrm>
              <a:off x="1392" y="1936"/>
              <a:ext cx="4896" cy="448"/>
            </a:xfrm>
            <a:prstGeom prst="rect">
              <a:avLst/>
            </a:prstGeom>
            <a:solidFill>
              <a:srgbClr val="58595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 name="Rectangle 6"/>
            <p:cNvSpPr>
              <a:spLocks noChangeArrowheads="1"/>
            </p:cNvSpPr>
            <p:nvPr/>
          </p:nvSpPr>
          <p:spPr bwMode="auto">
            <a:xfrm>
              <a:off x="163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 name="Rectangle 7"/>
            <p:cNvSpPr>
              <a:spLocks noChangeArrowheads="1"/>
            </p:cNvSpPr>
            <p:nvPr/>
          </p:nvSpPr>
          <p:spPr bwMode="auto">
            <a:xfrm>
              <a:off x="2424"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 name="Rectangle 8"/>
            <p:cNvSpPr>
              <a:spLocks noChangeArrowheads="1"/>
            </p:cNvSpPr>
            <p:nvPr/>
          </p:nvSpPr>
          <p:spPr bwMode="auto">
            <a:xfrm>
              <a:off x="3212"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 name="Rectangle 9"/>
            <p:cNvSpPr>
              <a:spLocks noChangeArrowheads="1"/>
            </p:cNvSpPr>
            <p:nvPr/>
          </p:nvSpPr>
          <p:spPr bwMode="auto">
            <a:xfrm>
              <a:off x="4000"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 name="Rectangle 10"/>
            <p:cNvSpPr>
              <a:spLocks noChangeArrowheads="1"/>
            </p:cNvSpPr>
            <p:nvPr/>
          </p:nvSpPr>
          <p:spPr bwMode="auto">
            <a:xfrm>
              <a:off x="4788"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 name="Rectangle 11"/>
            <p:cNvSpPr>
              <a:spLocks noChangeArrowheads="1"/>
            </p:cNvSpPr>
            <p:nvPr/>
          </p:nvSpPr>
          <p:spPr bwMode="auto">
            <a:xfrm>
              <a:off x="557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 name="Rectangle 12"/>
            <p:cNvSpPr>
              <a:spLocks noChangeArrowheads="1"/>
            </p:cNvSpPr>
            <p:nvPr/>
          </p:nvSpPr>
          <p:spPr bwMode="auto">
            <a:xfrm>
              <a:off x="1392" y="1962"/>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 name="Rectangle 13"/>
            <p:cNvSpPr>
              <a:spLocks noChangeArrowheads="1"/>
            </p:cNvSpPr>
            <p:nvPr/>
          </p:nvSpPr>
          <p:spPr bwMode="auto">
            <a:xfrm>
              <a:off x="1392" y="2334"/>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5" name="Group 14"/>
          <p:cNvGrpSpPr>
            <a:grpSpLocks noChangeAspect="1"/>
          </p:cNvGrpSpPr>
          <p:nvPr/>
        </p:nvGrpSpPr>
        <p:grpSpPr bwMode="auto">
          <a:xfrm>
            <a:off x="524044" y="344123"/>
            <a:ext cx="1742397" cy="925754"/>
            <a:chOff x="2291" y="1337"/>
            <a:chExt cx="3098" cy="1646"/>
          </a:xfrm>
        </p:grpSpPr>
        <p:sp>
          <p:nvSpPr>
            <p:cNvPr id="16" name="AutoShape 3"/>
            <p:cNvSpPr>
              <a:spLocks noChangeAspect="1" noChangeArrowheads="1" noTextEdit="1"/>
            </p:cNvSpPr>
            <p:nvPr/>
          </p:nvSpPr>
          <p:spPr bwMode="auto">
            <a:xfrm>
              <a:off x="2291" y="1337"/>
              <a:ext cx="3098" cy="1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 name="Freeform 5"/>
            <p:cNvSpPr>
              <a:spLocks/>
            </p:cNvSpPr>
            <p:nvPr/>
          </p:nvSpPr>
          <p:spPr bwMode="auto">
            <a:xfrm>
              <a:off x="2333" y="1401"/>
              <a:ext cx="3056" cy="1582"/>
            </a:xfrm>
            <a:custGeom>
              <a:avLst/>
              <a:gdLst>
                <a:gd name="T0" fmla="*/ 620 w 3056"/>
                <a:gd name="T1" fmla="*/ 2 h 1582"/>
                <a:gd name="T2" fmla="*/ 522 w 3056"/>
                <a:gd name="T3" fmla="*/ 24 h 1582"/>
                <a:gd name="T4" fmla="*/ 434 w 3056"/>
                <a:gd name="T5" fmla="*/ 74 h 1582"/>
                <a:gd name="T6" fmla="*/ 366 w 3056"/>
                <a:gd name="T7" fmla="*/ 146 h 1582"/>
                <a:gd name="T8" fmla="*/ 328 w 3056"/>
                <a:gd name="T9" fmla="*/ 212 h 1582"/>
                <a:gd name="T10" fmla="*/ 304 w 3056"/>
                <a:gd name="T11" fmla="*/ 290 h 1582"/>
                <a:gd name="T12" fmla="*/ 300 w 3056"/>
                <a:gd name="T13" fmla="*/ 364 h 1582"/>
                <a:gd name="T14" fmla="*/ 300 w 3056"/>
                <a:gd name="T15" fmla="*/ 438 h 1582"/>
                <a:gd name="T16" fmla="*/ 232 w 3056"/>
                <a:gd name="T17" fmla="*/ 460 h 1582"/>
                <a:gd name="T18" fmla="*/ 152 w 3056"/>
                <a:gd name="T19" fmla="*/ 508 h 1582"/>
                <a:gd name="T20" fmla="*/ 88 w 3056"/>
                <a:gd name="T21" fmla="*/ 574 h 1582"/>
                <a:gd name="T22" fmla="*/ 44 w 3056"/>
                <a:gd name="T23" fmla="*/ 656 h 1582"/>
                <a:gd name="T24" fmla="*/ 34 w 3056"/>
                <a:gd name="T25" fmla="*/ 678 h 1582"/>
                <a:gd name="T26" fmla="*/ 20 w 3056"/>
                <a:gd name="T27" fmla="*/ 782 h 1582"/>
                <a:gd name="T28" fmla="*/ 4 w 3056"/>
                <a:gd name="T29" fmla="*/ 1002 h 1582"/>
                <a:gd name="T30" fmla="*/ 0 w 3056"/>
                <a:gd name="T31" fmla="*/ 1108 h 1582"/>
                <a:gd name="T32" fmla="*/ 32 w 3056"/>
                <a:gd name="T33" fmla="*/ 1210 h 1582"/>
                <a:gd name="T34" fmla="*/ 112 w 3056"/>
                <a:gd name="T35" fmla="*/ 1278 h 1582"/>
                <a:gd name="T36" fmla="*/ 148 w 3056"/>
                <a:gd name="T37" fmla="*/ 1372 h 1582"/>
                <a:gd name="T38" fmla="*/ 226 w 3056"/>
                <a:gd name="T39" fmla="*/ 1474 h 1582"/>
                <a:gd name="T40" fmla="*/ 334 w 3056"/>
                <a:gd name="T41" fmla="*/ 1548 h 1582"/>
                <a:gd name="T42" fmla="*/ 464 w 3056"/>
                <a:gd name="T43" fmla="*/ 1582 h 1582"/>
                <a:gd name="T44" fmla="*/ 556 w 3056"/>
                <a:gd name="T45" fmla="*/ 1578 h 1582"/>
                <a:gd name="T46" fmla="*/ 666 w 3056"/>
                <a:gd name="T47" fmla="*/ 1544 h 1582"/>
                <a:gd name="T48" fmla="*/ 762 w 3056"/>
                <a:gd name="T49" fmla="*/ 1482 h 1582"/>
                <a:gd name="T50" fmla="*/ 836 w 3056"/>
                <a:gd name="T51" fmla="*/ 1394 h 1582"/>
                <a:gd name="T52" fmla="*/ 1648 w 3056"/>
                <a:gd name="T53" fmla="*/ 1342 h 1582"/>
                <a:gd name="T54" fmla="*/ 1708 w 3056"/>
                <a:gd name="T55" fmla="*/ 1440 h 1582"/>
                <a:gd name="T56" fmla="*/ 1794 w 3056"/>
                <a:gd name="T57" fmla="*/ 1516 h 1582"/>
                <a:gd name="T58" fmla="*/ 1896 w 3056"/>
                <a:gd name="T59" fmla="*/ 1566 h 1582"/>
                <a:gd name="T60" fmla="*/ 2012 w 3056"/>
                <a:gd name="T61" fmla="*/ 1582 h 1582"/>
                <a:gd name="T62" fmla="*/ 2098 w 3056"/>
                <a:gd name="T63" fmla="*/ 1572 h 1582"/>
                <a:gd name="T64" fmla="*/ 2206 w 3056"/>
                <a:gd name="T65" fmla="*/ 1532 h 1582"/>
                <a:gd name="T66" fmla="*/ 2296 w 3056"/>
                <a:gd name="T67" fmla="*/ 1462 h 1582"/>
                <a:gd name="T68" fmla="*/ 2362 w 3056"/>
                <a:gd name="T69" fmla="*/ 1368 h 1582"/>
                <a:gd name="T70" fmla="*/ 2704 w 3056"/>
                <a:gd name="T71" fmla="*/ 1342 h 1582"/>
                <a:gd name="T72" fmla="*/ 2796 w 3056"/>
                <a:gd name="T73" fmla="*/ 1322 h 1582"/>
                <a:gd name="T74" fmla="*/ 2872 w 3056"/>
                <a:gd name="T75" fmla="*/ 1292 h 1582"/>
                <a:gd name="T76" fmla="*/ 2926 w 3056"/>
                <a:gd name="T77" fmla="*/ 1284 h 1582"/>
                <a:gd name="T78" fmla="*/ 2988 w 3056"/>
                <a:gd name="T79" fmla="*/ 1250 h 1582"/>
                <a:gd name="T80" fmla="*/ 3034 w 3056"/>
                <a:gd name="T81" fmla="*/ 1196 h 1582"/>
                <a:gd name="T82" fmla="*/ 3054 w 3056"/>
                <a:gd name="T83" fmla="*/ 1126 h 1582"/>
                <a:gd name="T84" fmla="*/ 3054 w 3056"/>
                <a:gd name="T85" fmla="*/ 1016 h 1582"/>
                <a:gd name="T86" fmla="*/ 3024 w 3056"/>
                <a:gd name="T87" fmla="*/ 346 h 1582"/>
                <a:gd name="T88" fmla="*/ 3010 w 3056"/>
                <a:gd name="T89" fmla="*/ 244 h 1582"/>
                <a:gd name="T90" fmla="*/ 2946 w 3056"/>
                <a:gd name="T91" fmla="*/ 126 h 1582"/>
                <a:gd name="T92" fmla="*/ 2844 w 3056"/>
                <a:gd name="T93" fmla="*/ 42 h 1582"/>
                <a:gd name="T94" fmla="*/ 2716 w 3056"/>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6" h="1582">
                  <a:moveTo>
                    <a:pt x="2680" y="0"/>
                  </a:moveTo>
                  <a:lnTo>
                    <a:pt x="646" y="0"/>
                  </a:lnTo>
                  <a:lnTo>
                    <a:pt x="646" y="0"/>
                  </a:lnTo>
                  <a:lnTo>
                    <a:pt x="620" y="2"/>
                  </a:lnTo>
                  <a:lnTo>
                    <a:pt x="594" y="4"/>
                  </a:lnTo>
                  <a:lnTo>
                    <a:pt x="570" y="10"/>
                  </a:lnTo>
                  <a:lnTo>
                    <a:pt x="544" y="16"/>
                  </a:lnTo>
                  <a:lnTo>
                    <a:pt x="522" y="24"/>
                  </a:lnTo>
                  <a:lnTo>
                    <a:pt x="498" y="34"/>
                  </a:lnTo>
                  <a:lnTo>
                    <a:pt x="476" y="46"/>
                  </a:lnTo>
                  <a:lnTo>
                    <a:pt x="454" y="58"/>
                  </a:lnTo>
                  <a:lnTo>
                    <a:pt x="434" y="74"/>
                  </a:lnTo>
                  <a:lnTo>
                    <a:pt x="416" y="90"/>
                  </a:lnTo>
                  <a:lnTo>
                    <a:pt x="398" y="106"/>
                  </a:lnTo>
                  <a:lnTo>
                    <a:pt x="380" y="126"/>
                  </a:lnTo>
                  <a:lnTo>
                    <a:pt x="366" y="146"/>
                  </a:lnTo>
                  <a:lnTo>
                    <a:pt x="352" y="166"/>
                  </a:lnTo>
                  <a:lnTo>
                    <a:pt x="340" y="190"/>
                  </a:lnTo>
                  <a:lnTo>
                    <a:pt x="328" y="212"/>
                  </a:lnTo>
                  <a:lnTo>
                    <a:pt x="328" y="212"/>
                  </a:lnTo>
                  <a:lnTo>
                    <a:pt x="320" y="232"/>
                  </a:lnTo>
                  <a:lnTo>
                    <a:pt x="312" y="252"/>
                  </a:lnTo>
                  <a:lnTo>
                    <a:pt x="308" y="270"/>
                  </a:lnTo>
                  <a:lnTo>
                    <a:pt x="304" y="290"/>
                  </a:lnTo>
                  <a:lnTo>
                    <a:pt x="302" y="328"/>
                  </a:lnTo>
                  <a:lnTo>
                    <a:pt x="300" y="362"/>
                  </a:lnTo>
                  <a:lnTo>
                    <a:pt x="300" y="364"/>
                  </a:lnTo>
                  <a:lnTo>
                    <a:pt x="300" y="364"/>
                  </a:lnTo>
                  <a:lnTo>
                    <a:pt x="300" y="396"/>
                  </a:lnTo>
                  <a:lnTo>
                    <a:pt x="300" y="396"/>
                  </a:lnTo>
                  <a:lnTo>
                    <a:pt x="300" y="406"/>
                  </a:lnTo>
                  <a:lnTo>
                    <a:pt x="300" y="438"/>
                  </a:lnTo>
                  <a:lnTo>
                    <a:pt x="300" y="438"/>
                  </a:lnTo>
                  <a:lnTo>
                    <a:pt x="276" y="444"/>
                  </a:lnTo>
                  <a:lnTo>
                    <a:pt x="254" y="452"/>
                  </a:lnTo>
                  <a:lnTo>
                    <a:pt x="232" y="460"/>
                  </a:lnTo>
                  <a:lnTo>
                    <a:pt x="210" y="470"/>
                  </a:lnTo>
                  <a:lnTo>
                    <a:pt x="190" y="482"/>
                  </a:lnTo>
                  <a:lnTo>
                    <a:pt x="172" y="494"/>
                  </a:lnTo>
                  <a:lnTo>
                    <a:pt x="152" y="508"/>
                  </a:lnTo>
                  <a:lnTo>
                    <a:pt x="134" y="524"/>
                  </a:lnTo>
                  <a:lnTo>
                    <a:pt x="118" y="540"/>
                  </a:lnTo>
                  <a:lnTo>
                    <a:pt x="102" y="556"/>
                  </a:lnTo>
                  <a:lnTo>
                    <a:pt x="88" y="574"/>
                  </a:lnTo>
                  <a:lnTo>
                    <a:pt x="76" y="594"/>
                  </a:lnTo>
                  <a:lnTo>
                    <a:pt x="64" y="614"/>
                  </a:lnTo>
                  <a:lnTo>
                    <a:pt x="52" y="634"/>
                  </a:lnTo>
                  <a:lnTo>
                    <a:pt x="44" y="656"/>
                  </a:lnTo>
                  <a:lnTo>
                    <a:pt x="36" y="678"/>
                  </a:lnTo>
                  <a:lnTo>
                    <a:pt x="36" y="678"/>
                  </a:lnTo>
                  <a:lnTo>
                    <a:pt x="34" y="678"/>
                  </a:lnTo>
                  <a:lnTo>
                    <a:pt x="34" y="678"/>
                  </a:lnTo>
                  <a:lnTo>
                    <a:pt x="28" y="704"/>
                  </a:lnTo>
                  <a:lnTo>
                    <a:pt x="24" y="730"/>
                  </a:lnTo>
                  <a:lnTo>
                    <a:pt x="20" y="756"/>
                  </a:lnTo>
                  <a:lnTo>
                    <a:pt x="20" y="782"/>
                  </a:lnTo>
                  <a:lnTo>
                    <a:pt x="20" y="962"/>
                  </a:lnTo>
                  <a:lnTo>
                    <a:pt x="20" y="962"/>
                  </a:lnTo>
                  <a:lnTo>
                    <a:pt x="10" y="982"/>
                  </a:lnTo>
                  <a:lnTo>
                    <a:pt x="4" y="1002"/>
                  </a:lnTo>
                  <a:lnTo>
                    <a:pt x="2" y="1022"/>
                  </a:lnTo>
                  <a:lnTo>
                    <a:pt x="0" y="1044"/>
                  </a:lnTo>
                  <a:lnTo>
                    <a:pt x="0" y="1108"/>
                  </a:lnTo>
                  <a:lnTo>
                    <a:pt x="0" y="1108"/>
                  </a:lnTo>
                  <a:lnTo>
                    <a:pt x="2" y="1136"/>
                  </a:lnTo>
                  <a:lnTo>
                    <a:pt x="8" y="1162"/>
                  </a:lnTo>
                  <a:lnTo>
                    <a:pt x="18" y="1186"/>
                  </a:lnTo>
                  <a:lnTo>
                    <a:pt x="32" y="1210"/>
                  </a:lnTo>
                  <a:lnTo>
                    <a:pt x="48" y="1230"/>
                  </a:lnTo>
                  <a:lnTo>
                    <a:pt x="66" y="1250"/>
                  </a:lnTo>
                  <a:lnTo>
                    <a:pt x="88" y="1264"/>
                  </a:lnTo>
                  <a:lnTo>
                    <a:pt x="112" y="1278"/>
                  </a:lnTo>
                  <a:lnTo>
                    <a:pt x="112" y="1278"/>
                  </a:lnTo>
                  <a:lnTo>
                    <a:pt x="122" y="1310"/>
                  </a:lnTo>
                  <a:lnTo>
                    <a:pt x="134" y="1342"/>
                  </a:lnTo>
                  <a:lnTo>
                    <a:pt x="148" y="1372"/>
                  </a:lnTo>
                  <a:lnTo>
                    <a:pt x="164" y="1400"/>
                  </a:lnTo>
                  <a:lnTo>
                    <a:pt x="182" y="1426"/>
                  </a:lnTo>
                  <a:lnTo>
                    <a:pt x="204" y="1452"/>
                  </a:lnTo>
                  <a:lnTo>
                    <a:pt x="226" y="1474"/>
                  </a:lnTo>
                  <a:lnTo>
                    <a:pt x="252" y="1496"/>
                  </a:lnTo>
                  <a:lnTo>
                    <a:pt x="278" y="1516"/>
                  </a:lnTo>
                  <a:lnTo>
                    <a:pt x="306" y="1532"/>
                  </a:lnTo>
                  <a:lnTo>
                    <a:pt x="334" y="1548"/>
                  </a:lnTo>
                  <a:lnTo>
                    <a:pt x="366" y="1560"/>
                  </a:lnTo>
                  <a:lnTo>
                    <a:pt x="398" y="1570"/>
                  </a:lnTo>
                  <a:lnTo>
                    <a:pt x="430" y="1576"/>
                  </a:lnTo>
                  <a:lnTo>
                    <a:pt x="464" y="1582"/>
                  </a:lnTo>
                  <a:lnTo>
                    <a:pt x="498" y="1582"/>
                  </a:lnTo>
                  <a:lnTo>
                    <a:pt x="498" y="1582"/>
                  </a:lnTo>
                  <a:lnTo>
                    <a:pt x="528" y="1582"/>
                  </a:lnTo>
                  <a:lnTo>
                    <a:pt x="556" y="1578"/>
                  </a:lnTo>
                  <a:lnTo>
                    <a:pt x="586" y="1572"/>
                  </a:lnTo>
                  <a:lnTo>
                    <a:pt x="614" y="1566"/>
                  </a:lnTo>
                  <a:lnTo>
                    <a:pt x="640" y="1556"/>
                  </a:lnTo>
                  <a:lnTo>
                    <a:pt x="666" y="1544"/>
                  </a:lnTo>
                  <a:lnTo>
                    <a:pt x="692" y="1532"/>
                  </a:lnTo>
                  <a:lnTo>
                    <a:pt x="716" y="1516"/>
                  </a:lnTo>
                  <a:lnTo>
                    <a:pt x="740" y="1500"/>
                  </a:lnTo>
                  <a:lnTo>
                    <a:pt x="762" y="1482"/>
                  </a:lnTo>
                  <a:lnTo>
                    <a:pt x="782" y="1462"/>
                  </a:lnTo>
                  <a:lnTo>
                    <a:pt x="802" y="1440"/>
                  </a:lnTo>
                  <a:lnTo>
                    <a:pt x="820" y="1418"/>
                  </a:lnTo>
                  <a:lnTo>
                    <a:pt x="836" y="1394"/>
                  </a:lnTo>
                  <a:lnTo>
                    <a:pt x="850" y="1368"/>
                  </a:lnTo>
                  <a:lnTo>
                    <a:pt x="862" y="1342"/>
                  </a:lnTo>
                  <a:lnTo>
                    <a:pt x="1648" y="1342"/>
                  </a:lnTo>
                  <a:lnTo>
                    <a:pt x="1648" y="1342"/>
                  </a:lnTo>
                  <a:lnTo>
                    <a:pt x="1660" y="1368"/>
                  </a:lnTo>
                  <a:lnTo>
                    <a:pt x="1674" y="1394"/>
                  </a:lnTo>
                  <a:lnTo>
                    <a:pt x="1690" y="1418"/>
                  </a:lnTo>
                  <a:lnTo>
                    <a:pt x="1708" y="1440"/>
                  </a:lnTo>
                  <a:lnTo>
                    <a:pt x="1728" y="1462"/>
                  </a:lnTo>
                  <a:lnTo>
                    <a:pt x="1748" y="1482"/>
                  </a:lnTo>
                  <a:lnTo>
                    <a:pt x="1770" y="1500"/>
                  </a:lnTo>
                  <a:lnTo>
                    <a:pt x="1794" y="1516"/>
                  </a:lnTo>
                  <a:lnTo>
                    <a:pt x="1818" y="1532"/>
                  </a:lnTo>
                  <a:lnTo>
                    <a:pt x="1842" y="1544"/>
                  </a:lnTo>
                  <a:lnTo>
                    <a:pt x="1870" y="1556"/>
                  </a:lnTo>
                  <a:lnTo>
                    <a:pt x="1896" y="1566"/>
                  </a:lnTo>
                  <a:lnTo>
                    <a:pt x="1924" y="1572"/>
                  </a:lnTo>
                  <a:lnTo>
                    <a:pt x="1952" y="1578"/>
                  </a:lnTo>
                  <a:lnTo>
                    <a:pt x="1982" y="1582"/>
                  </a:lnTo>
                  <a:lnTo>
                    <a:pt x="2012" y="1582"/>
                  </a:lnTo>
                  <a:lnTo>
                    <a:pt x="2012" y="1582"/>
                  </a:lnTo>
                  <a:lnTo>
                    <a:pt x="2042" y="1582"/>
                  </a:lnTo>
                  <a:lnTo>
                    <a:pt x="2070" y="1578"/>
                  </a:lnTo>
                  <a:lnTo>
                    <a:pt x="2098" y="1572"/>
                  </a:lnTo>
                  <a:lnTo>
                    <a:pt x="2126" y="1566"/>
                  </a:lnTo>
                  <a:lnTo>
                    <a:pt x="2154" y="1556"/>
                  </a:lnTo>
                  <a:lnTo>
                    <a:pt x="2180" y="1544"/>
                  </a:lnTo>
                  <a:lnTo>
                    <a:pt x="2206" y="1532"/>
                  </a:lnTo>
                  <a:lnTo>
                    <a:pt x="2230" y="1516"/>
                  </a:lnTo>
                  <a:lnTo>
                    <a:pt x="2254" y="1500"/>
                  </a:lnTo>
                  <a:lnTo>
                    <a:pt x="2276" y="1482"/>
                  </a:lnTo>
                  <a:lnTo>
                    <a:pt x="2296" y="1462"/>
                  </a:lnTo>
                  <a:lnTo>
                    <a:pt x="2314" y="1440"/>
                  </a:lnTo>
                  <a:lnTo>
                    <a:pt x="2332" y="1418"/>
                  </a:lnTo>
                  <a:lnTo>
                    <a:pt x="2348" y="1394"/>
                  </a:lnTo>
                  <a:lnTo>
                    <a:pt x="2362" y="1368"/>
                  </a:lnTo>
                  <a:lnTo>
                    <a:pt x="2376" y="1342"/>
                  </a:lnTo>
                  <a:lnTo>
                    <a:pt x="2680" y="1342"/>
                  </a:lnTo>
                  <a:lnTo>
                    <a:pt x="2680" y="1342"/>
                  </a:lnTo>
                  <a:lnTo>
                    <a:pt x="2704" y="1342"/>
                  </a:lnTo>
                  <a:lnTo>
                    <a:pt x="2728" y="1340"/>
                  </a:lnTo>
                  <a:lnTo>
                    <a:pt x="2750" y="1336"/>
                  </a:lnTo>
                  <a:lnTo>
                    <a:pt x="2774" y="1330"/>
                  </a:lnTo>
                  <a:lnTo>
                    <a:pt x="2796" y="1322"/>
                  </a:lnTo>
                  <a:lnTo>
                    <a:pt x="2818" y="1314"/>
                  </a:lnTo>
                  <a:lnTo>
                    <a:pt x="2838" y="1304"/>
                  </a:lnTo>
                  <a:lnTo>
                    <a:pt x="2860" y="1292"/>
                  </a:lnTo>
                  <a:lnTo>
                    <a:pt x="2872" y="1292"/>
                  </a:lnTo>
                  <a:lnTo>
                    <a:pt x="2872" y="1292"/>
                  </a:lnTo>
                  <a:lnTo>
                    <a:pt x="2890" y="1290"/>
                  </a:lnTo>
                  <a:lnTo>
                    <a:pt x="2908" y="1288"/>
                  </a:lnTo>
                  <a:lnTo>
                    <a:pt x="2926" y="1284"/>
                  </a:lnTo>
                  <a:lnTo>
                    <a:pt x="2942" y="1278"/>
                  </a:lnTo>
                  <a:lnTo>
                    <a:pt x="2958" y="1270"/>
                  </a:lnTo>
                  <a:lnTo>
                    <a:pt x="2974" y="1260"/>
                  </a:lnTo>
                  <a:lnTo>
                    <a:pt x="2988" y="1250"/>
                  </a:lnTo>
                  <a:lnTo>
                    <a:pt x="3002" y="1238"/>
                  </a:lnTo>
                  <a:lnTo>
                    <a:pt x="3014" y="1224"/>
                  </a:lnTo>
                  <a:lnTo>
                    <a:pt x="3024" y="1210"/>
                  </a:lnTo>
                  <a:lnTo>
                    <a:pt x="3034" y="1196"/>
                  </a:lnTo>
                  <a:lnTo>
                    <a:pt x="3040" y="1180"/>
                  </a:lnTo>
                  <a:lnTo>
                    <a:pt x="3046" y="1162"/>
                  </a:lnTo>
                  <a:lnTo>
                    <a:pt x="3052" y="1144"/>
                  </a:lnTo>
                  <a:lnTo>
                    <a:pt x="3054" y="1126"/>
                  </a:lnTo>
                  <a:lnTo>
                    <a:pt x="3056" y="1108"/>
                  </a:lnTo>
                  <a:lnTo>
                    <a:pt x="3056" y="1044"/>
                  </a:lnTo>
                  <a:lnTo>
                    <a:pt x="3056" y="1044"/>
                  </a:lnTo>
                  <a:lnTo>
                    <a:pt x="3054" y="1016"/>
                  </a:lnTo>
                  <a:lnTo>
                    <a:pt x="3048" y="990"/>
                  </a:lnTo>
                  <a:lnTo>
                    <a:pt x="3038" y="966"/>
                  </a:lnTo>
                  <a:lnTo>
                    <a:pt x="3024" y="942"/>
                  </a:lnTo>
                  <a:lnTo>
                    <a:pt x="3024" y="346"/>
                  </a:lnTo>
                  <a:lnTo>
                    <a:pt x="3024" y="346"/>
                  </a:lnTo>
                  <a:lnTo>
                    <a:pt x="3022" y="310"/>
                  </a:lnTo>
                  <a:lnTo>
                    <a:pt x="3018" y="276"/>
                  </a:lnTo>
                  <a:lnTo>
                    <a:pt x="3010" y="244"/>
                  </a:lnTo>
                  <a:lnTo>
                    <a:pt x="2998" y="212"/>
                  </a:lnTo>
                  <a:lnTo>
                    <a:pt x="2982" y="182"/>
                  </a:lnTo>
                  <a:lnTo>
                    <a:pt x="2966" y="152"/>
                  </a:lnTo>
                  <a:lnTo>
                    <a:pt x="2946" y="126"/>
                  </a:lnTo>
                  <a:lnTo>
                    <a:pt x="2924" y="102"/>
                  </a:lnTo>
                  <a:lnTo>
                    <a:pt x="2900" y="80"/>
                  </a:lnTo>
                  <a:lnTo>
                    <a:pt x="2872" y="60"/>
                  </a:lnTo>
                  <a:lnTo>
                    <a:pt x="2844" y="42"/>
                  </a:lnTo>
                  <a:lnTo>
                    <a:pt x="2814" y="28"/>
                  </a:lnTo>
                  <a:lnTo>
                    <a:pt x="2782" y="16"/>
                  </a:lnTo>
                  <a:lnTo>
                    <a:pt x="2750" y="8"/>
                  </a:lnTo>
                  <a:lnTo>
                    <a:pt x="2716" y="2"/>
                  </a:lnTo>
                  <a:lnTo>
                    <a:pt x="2680" y="0"/>
                  </a:lnTo>
                  <a:lnTo>
                    <a:pt x="2680" y="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 name="Freeform 6"/>
            <p:cNvSpPr>
              <a:spLocks/>
            </p:cNvSpPr>
            <p:nvPr/>
          </p:nvSpPr>
          <p:spPr bwMode="auto">
            <a:xfrm>
              <a:off x="2291" y="1337"/>
              <a:ext cx="3054" cy="1582"/>
            </a:xfrm>
            <a:custGeom>
              <a:avLst/>
              <a:gdLst>
                <a:gd name="T0" fmla="*/ 620 w 3054"/>
                <a:gd name="T1" fmla="*/ 2 h 1582"/>
                <a:gd name="T2" fmla="*/ 520 w 3054"/>
                <a:gd name="T3" fmla="*/ 24 h 1582"/>
                <a:gd name="T4" fmla="*/ 434 w 3054"/>
                <a:gd name="T5" fmla="*/ 74 h 1582"/>
                <a:gd name="T6" fmla="*/ 364 w 3054"/>
                <a:gd name="T7" fmla="*/ 146 h 1582"/>
                <a:gd name="T8" fmla="*/ 328 w 3054"/>
                <a:gd name="T9" fmla="*/ 212 h 1582"/>
                <a:gd name="T10" fmla="*/ 304 w 3054"/>
                <a:gd name="T11" fmla="*/ 290 h 1582"/>
                <a:gd name="T12" fmla="*/ 300 w 3054"/>
                <a:gd name="T13" fmla="*/ 364 h 1582"/>
                <a:gd name="T14" fmla="*/ 298 w 3054"/>
                <a:gd name="T15" fmla="*/ 438 h 1582"/>
                <a:gd name="T16" fmla="*/ 232 w 3054"/>
                <a:gd name="T17" fmla="*/ 460 h 1582"/>
                <a:gd name="T18" fmla="*/ 152 w 3054"/>
                <a:gd name="T19" fmla="*/ 508 h 1582"/>
                <a:gd name="T20" fmla="*/ 88 w 3054"/>
                <a:gd name="T21" fmla="*/ 574 h 1582"/>
                <a:gd name="T22" fmla="*/ 42 w 3054"/>
                <a:gd name="T23" fmla="*/ 656 h 1582"/>
                <a:gd name="T24" fmla="*/ 34 w 3054"/>
                <a:gd name="T25" fmla="*/ 678 h 1582"/>
                <a:gd name="T26" fmla="*/ 18 w 3054"/>
                <a:gd name="T27" fmla="*/ 782 h 1582"/>
                <a:gd name="T28" fmla="*/ 4 w 3054"/>
                <a:gd name="T29" fmla="*/ 1002 h 1582"/>
                <a:gd name="T30" fmla="*/ 0 w 3054"/>
                <a:gd name="T31" fmla="*/ 1108 h 1582"/>
                <a:gd name="T32" fmla="*/ 30 w 3054"/>
                <a:gd name="T33" fmla="*/ 1210 h 1582"/>
                <a:gd name="T34" fmla="*/ 112 w 3054"/>
                <a:gd name="T35" fmla="*/ 1278 h 1582"/>
                <a:gd name="T36" fmla="*/ 146 w 3054"/>
                <a:gd name="T37" fmla="*/ 1370 h 1582"/>
                <a:gd name="T38" fmla="*/ 226 w 3054"/>
                <a:gd name="T39" fmla="*/ 1474 h 1582"/>
                <a:gd name="T40" fmla="*/ 334 w 3054"/>
                <a:gd name="T41" fmla="*/ 1548 h 1582"/>
                <a:gd name="T42" fmla="*/ 462 w 3054"/>
                <a:gd name="T43" fmla="*/ 1582 h 1582"/>
                <a:gd name="T44" fmla="*/ 556 w 3054"/>
                <a:gd name="T45" fmla="*/ 1578 h 1582"/>
                <a:gd name="T46" fmla="*/ 666 w 3054"/>
                <a:gd name="T47" fmla="*/ 1544 h 1582"/>
                <a:gd name="T48" fmla="*/ 760 w 3054"/>
                <a:gd name="T49" fmla="*/ 1482 h 1582"/>
                <a:gd name="T50" fmla="*/ 834 w 3054"/>
                <a:gd name="T51" fmla="*/ 1394 h 1582"/>
                <a:gd name="T52" fmla="*/ 1646 w 3054"/>
                <a:gd name="T53" fmla="*/ 1342 h 1582"/>
                <a:gd name="T54" fmla="*/ 1708 w 3054"/>
                <a:gd name="T55" fmla="*/ 1440 h 1582"/>
                <a:gd name="T56" fmla="*/ 1792 w 3054"/>
                <a:gd name="T57" fmla="*/ 1516 h 1582"/>
                <a:gd name="T58" fmla="*/ 1896 w 3054"/>
                <a:gd name="T59" fmla="*/ 1566 h 1582"/>
                <a:gd name="T60" fmla="*/ 2010 w 3054"/>
                <a:gd name="T61" fmla="*/ 1582 h 1582"/>
                <a:gd name="T62" fmla="*/ 2098 w 3054"/>
                <a:gd name="T63" fmla="*/ 1572 h 1582"/>
                <a:gd name="T64" fmla="*/ 2204 w 3054"/>
                <a:gd name="T65" fmla="*/ 1532 h 1582"/>
                <a:gd name="T66" fmla="*/ 2294 w 3054"/>
                <a:gd name="T67" fmla="*/ 1462 h 1582"/>
                <a:gd name="T68" fmla="*/ 2362 w 3054"/>
                <a:gd name="T69" fmla="*/ 1368 h 1582"/>
                <a:gd name="T70" fmla="*/ 2704 w 3054"/>
                <a:gd name="T71" fmla="*/ 1342 h 1582"/>
                <a:gd name="T72" fmla="*/ 2796 w 3054"/>
                <a:gd name="T73" fmla="*/ 1322 h 1582"/>
                <a:gd name="T74" fmla="*/ 2870 w 3054"/>
                <a:gd name="T75" fmla="*/ 1292 h 1582"/>
                <a:gd name="T76" fmla="*/ 2926 w 3054"/>
                <a:gd name="T77" fmla="*/ 1284 h 1582"/>
                <a:gd name="T78" fmla="*/ 2988 w 3054"/>
                <a:gd name="T79" fmla="*/ 1250 h 1582"/>
                <a:gd name="T80" fmla="*/ 3032 w 3054"/>
                <a:gd name="T81" fmla="*/ 1196 h 1582"/>
                <a:gd name="T82" fmla="*/ 3054 w 3054"/>
                <a:gd name="T83" fmla="*/ 1126 h 1582"/>
                <a:gd name="T84" fmla="*/ 3052 w 3054"/>
                <a:gd name="T85" fmla="*/ 1016 h 1582"/>
                <a:gd name="T86" fmla="*/ 3024 w 3054"/>
                <a:gd name="T87" fmla="*/ 346 h 1582"/>
                <a:gd name="T88" fmla="*/ 3008 w 3054"/>
                <a:gd name="T89" fmla="*/ 242 h 1582"/>
                <a:gd name="T90" fmla="*/ 2946 w 3054"/>
                <a:gd name="T91" fmla="*/ 126 h 1582"/>
                <a:gd name="T92" fmla="*/ 2844 w 3054"/>
                <a:gd name="T93" fmla="*/ 42 h 1582"/>
                <a:gd name="T94" fmla="*/ 2714 w 3054"/>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4" h="1582">
                  <a:moveTo>
                    <a:pt x="2680" y="0"/>
                  </a:moveTo>
                  <a:lnTo>
                    <a:pt x="646" y="0"/>
                  </a:lnTo>
                  <a:lnTo>
                    <a:pt x="646" y="0"/>
                  </a:lnTo>
                  <a:lnTo>
                    <a:pt x="620" y="2"/>
                  </a:lnTo>
                  <a:lnTo>
                    <a:pt x="594" y="4"/>
                  </a:lnTo>
                  <a:lnTo>
                    <a:pt x="568" y="10"/>
                  </a:lnTo>
                  <a:lnTo>
                    <a:pt x="544" y="16"/>
                  </a:lnTo>
                  <a:lnTo>
                    <a:pt x="520" y="24"/>
                  </a:lnTo>
                  <a:lnTo>
                    <a:pt x="498" y="34"/>
                  </a:lnTo>
                  <a:lnTo>
                    <a:pt x="476" y="46"/>
                  </a:lnTo>
                  <a:lnTo>
                    <a:pt x="454" y="58"/>
                  </a:lnTo>
                  <a:lnTo>
                    <a:pt x="434" y="74"/>
                  </a:lnTo>
                  <a:lnTo>
                    <a:pt x="414" y="90"/>
                  </a:lnTo>
                  <a:lnTo>
                    <a:pt x="396" y="106"/>
                  </a:lnTo>
                  <a:lnTo>
                    <a:pt x="380" y="126"/>
                  </a:lnTo>
                  <a:lnTo>
                    <a:pt x="364" y="146"/>
                  </a:lnTo>
                  <a:lnTo>
                    <a:pt x="350" y="166"/>
                  </a:lnTo>
                  <a:lnTo>
                    <a:pt x="338" y="190"/>
                  </a:lnTo>
                  <a:lnTo>
                    <a:pt x="328" y="212"/>
                  </a:lnTo>
                  <a:lnTo>
                    <a:pt x="328" y="212"/>
                  </a:lnTo>
                  <a:lnTo>
                    <a:pt x="318" y="232"/>
                  </a:lnTo>
                  <a:lnTo>
                    <a:pt x="312" y="250"/>
                  </a:lnTo>
                  <a:lnTo>
                    <a:pt x="308" y="270"/>
                  </a:lnTo>
                  <a:lnTo>
                    <a:pt x="304" y="290"/>
                  </a:lnTo>
                  <a:lnTo>
                    <a:pt x="300" y="328"/>
                  </a:lnTo>
                  <a:lnTo>
                    <a:pt x="300" y="362"/>
                  </a:lnTo>
                  <a:lnTo>
                    <a:pt x="300" y="364"/>
                  </a:lnTo>
                  <a:lnTo>
                    <a:pt x="300" y="364"/>
                  </a:lnTo>
                  <a:lnTo>
                    <a:pt x="298" y="396"/>
                  </a:lnTo>
                  <a:lnTo>
                    <a:pt x="298" y="396"/>
                  </a:lnTo>
                  <a:lnTo>
                    <a:pt x="298" y="406"/>
                  </a:lnTo>
                  <a:lnTo>
                    <a:pt x="298" y="438"/>
                  </a:lnTo>
                  <a:lnTo>
                    <a:pt x="298" y="438"/>
                  </a:lnTo>
                  <a:lnTo>
                    <a:pt x="276" y="444"/>
                  </a:lnTo>
                  <a:lnTo>
                    <a:pt x="254" y="452"/>
                  </a:lnTo>
                  <a:lnTo>
                    <a:pt x="232" y="460"/>
                  </a:lnTo>
                  <a:lnTo>
                    <a:pt x="210" y="470"/>
                  </a:lnTo>
                  <a:lnTo>
                    <a:pt x="190" y="482"/>
                  </a:lnTo>
                  <a:lnTo>
                    <a:pt x="170" y="494"/>
                  </a:lnTo>
                  <a:lnTo>
                    <a:pt x="152" y="508"/>
                  </a:lnTo>
                  <a:lnTo>
                    <a:pt x="134" y="524"/>
                  </a:lnTo>
                  <a:lnTo>
                    <a:pt x="118" y="540"/>
                  </a:lnTo>
                  <a:lnTo>
                    <a:pt x="102" y="556"/>
                  </a:lnTo>
                  <a:lnTo>
                    <a:pt x="88" y="574"/>
                  </a:lnTo>
                  <a:lnTo>
                    <a:pt x="74" y="594"/>
                  </a:lnTo>
                  <a:lnTo>
                    <a:pt x="62" y="614"/>
                  </a:lnTo>
                  <a:lnTo>
                    <a:pt x="52" y="634"/>
                  </a:lnTo>
                  <a:lnTo>
                    <a:pt x="42" y="656"/>
                  </a:lnTo>
                  <a:lnTo>
                    <a:pt x="34" y="678"/>
                  </a:lnTo>
                  <a:lnTo>
                    <a:pt x="34" y="678"/>
                  </a:lnTo>
                  <a:lnTo>
                    <a:pt x="34" y="678"/>
                  </a:lnTo>
                  <a:lnTo>
                    <a:pt x="34" y="678"/>
                  </a:lnTo>
                  <a:lnTo>
                    <a:pt x="28" y="704"/>
                  </a:lnTo>
                  <a:lnTo>
                    <a:pt x="22" y="730"/>
                  </a:lnTo>
                  <a:lnTo>
                    <a:pt x="20" y="756"/>
                  </a:lnTo>
                  <a:lnTo>
                    <a:pt x="18" y="782"/>
                  </a:lnTo>
                  <a:lnTo>
                    <a:pt x="18" y="962"/>
                  </a:lnTo>
                  <a:lnTo>
                    <a:pt x="18" y="962"/>
                  </a:lnTo>
                  <a:lnTo>
                    <a:pt x="10" y="980"/>
                  </a:lnTo>
                  <a:lnTo>
                    <a:pt x="4" y="1002"/>
                  </a:lnTo>
                  <a:lnTo>
                    <a:pt x="0" y="1022"/>
                  </a:lnTo>
                  <a:lnTo>
                    <a:pt x="0" y="1044"/>
                  </a:lnTo>
                  <a:lnTo>
                    <a:pt x="0" y="1108"/>
                  </a:lnTo>
                  <a:lnTo>
                    <a:pt x="0" y="1108"/>
                  </a:lnTo>
                  <a:lnTo>
                    <a:pt x="2" y="1136"/>
                  </a:lnTo>
                  <a:lnTo>
                    <a:pt x="8" y="1162"/>
                  </a:lnTo>
                  <a:lnTo>
                    <a:pt x="18" y="1186"/>
                  </a:lnTo>
                  <a:lnTo>
                    <a:pt x="30" y="1210"/>
                  </a:lnTo>
                  <a:lnTo>
                    <a:pt x="46" y="1230"/>
                  </a:lnTo>
                  <a:lnTo>
                    <a:pt x="66" y="1250"/>
                  </a:lnTo>
                  <a:lnTo>
                    <a:pt x="88" y="1264"/>
                  </a:lnTo>
                  <a:lnTo>
                    <a:pt x="112" y="1278"/>
                  </a:lnTo>
                  <a:lnTo>
                    <a:pt x="112" y="1278"/>
                  </a:lnTo>
                  <a:lnTo>
                    <a:pt x="120" y="1310"/>
                  </a:lnTo>
                  <a:lnTo>
                    <a:pt x="132" y="1342"/>
                  </a:lnTo>
                  <a:lnTo>
                    <a:pt x="146" y="1370"/>
                  </a:lnTo>
                  <a:lnTo>
                    <a:pt x="164" y="1400"/>
                  </a:lnTo>
                  <a:lnTo>
                    <a:pt x="182" y="1426"/>
                  </a:lnTo>
                  <a:lnTo>
                    <a:pt x="204" y="1452"/>
                  </a:lnTo>
                  <a:lnTo>
                    <a:pt x="226" y="1474"/>
                  </a:lnTo>
                  <a:lnTo>
                    <a:pt x="250" y="1496"/>
                  </a:lnTo>
                  <a:lnTo>
                    <a:pt x="276" y="1516"/>
                  </a:lnTo>
                  <a:lnTo>
                    <a:pt x="304" y="1532"/>
                  </a:lnTo>
                  <a:lnTo>
                    <a:pt x="334" y="1548"/>
                  </a:lnTo>
                  <a:lnTo>
                    <a:pt x="364" y="1560"/>
                  </a:lnTo>
                  <a:lnTo>
                    <a:pt x="396" y="1570"/>
                  </a:lnTo>
                  <a:lnTo>
                    <a:pt x="430" y="1576"/>
                  </a:lnTo>
                  <a:lnTo>
                    <a:pt x="462" y="1582"/>
                  </a:lnTo>
                  <a:lnTo>
                    <a:pt x="498" y="1582"/>
                  </a:lnTo>
                  <a:lnTo>
                    <a:pt x="498" y="1582"/>
                  </a:lnTo>
                  <a:lnTo>
                    <a:pt x="526" y="1582"/>
                  </a:lnTo>
                  <a:lnTo>
                    <a:pt x="556" y="1578"/>
                  </a:lnTo>
                  <a:lnTo>
                    <a:pt x="584" y="1572"/>
                  </a:lnTo>
                  <a:lnTo>
                    <a:pt x="612" y="1566"/>
                  </a:lnTo>
                  <a:lnTo>
                    <a:pt x="640" y="1556"/>
                  </a:lnTo>
                  <a:lnTo>
                    <a:pt x="666" y="1544"/>
                  </a:lnTo>
                  <a:lnTo>
                    <a:pt x="692" y="1532"/>
                  </a:lnTo>
                  <a:lnTo>
                    <a:pt x="716" y="1516"/>
                  </a:lnTo>
                  <a:lnTo>
                    <a:pt x="738" y="1500"/>
                  </a:lnTo>
                  <a:lnTo>
                    <a:pt x="760" y="1482"/>
                  </a:lnTo>
                  <a:lnTo>
                    <a:pt x="782" y="1462"/>
                  </a:lnTo>
                  <a:lnTo>
                    <a:pt x="800" y="1440"/>
                  </a:lnTo>
                  <a:lnTo>
                    <a:pt x="818" y="1418"/>
                  </a:lnTo>
                  <a:lnTo>
                    <a:pt x="834" y="1394"/>
                  </a:lnTo>
                  <a:lnTo>
                    <a:pt x="848" y="1368"/>
                  </a:lnTo>
                  <a:lnTo>
                    <a:pt x="862" y="1342"/>
                  </a:lnTo>
                  <a:lnTo>
                    <a:pt x="1646" y="1342"/>
                  </a:lnTo>
                  <a:lnTo>
                    <a:pt x="1646" y="1342"/>
                  </a:lnTo>
                  <a:lnTo>
                    <a:pt x="1660" y="1368"/>
                  </a:lnTo>
                  <a:lnTo>
                    <a:pt x="1674" y="1394"/>
                  </a:lnTo>
                  <a:lnTo>
                    <a:pt x="1690" y="1418"/>
                  </a:lnTo>
                  <a:lnTo>
                    <a:pt x="1708" y="1440"/>
                  </a:lnTo>
                  <a:lnTo>
                    <a:pt x="1726" y="1462"/>
                  </a:lnTo>
                  <a:lnTo>
                    <a:pt x="1748" y="1482"/>
                  </a:lnTo>
                  <a:lnTo>
                    <a:pt x="1770" y="1500"/>
                  </a:lnTo>
                  <a:lnTo>
                    <a:pt x="1792" y="1516"/>
                  </a:lnTo>
                  <a:lnTo>
                    <a:pt x="1816" y="1532"/>
                  </a:lnTo>
                  <a:lnTo>
                    <a:pt x="1842" y="1544"/>
                  </a:lnTo>
                  <a:lnTo>
                    <a:pt x="1868" y="1556"/>
                  </a:lnTo>
                  <a:lnTo>
                    <a:pt x="1896" y="1566"/>
                  </a:lnTo>
                  <a:lnTo>
                    <a:pt x="1924" y="1572"/>
                  </a:lnTo>
                  <a:lnTo>
                    <a:pt x="1952" y="1578"/>
                  </a:lnTo>
                  <a:lnTo>
                    <a:pt x="1982" y="1582"/>
                  </a:lnTo>
                  <a:lnTo>
                    <a:pt x="2010" y="1582"/>
                  </a:lnTo>
                  <a:lnTo>
                    <a:pt x="2010" y="1582"/>
                  </a:lnTo>
                  <a:lnTo>
                    <a:pt x="2040" y="1582"/>
                  </a:lnTo>
                  <a:lnTo>
                    <a:pt x="2070" y="1578"/>
                  </a:lnTo>
                  <a:lnTo>
                    <a:pt x="2098" y="1572"/>
                  </a:lnTo>
                  <a:lnTo>
                    <a:pt x="2126" y="1566"/>
                  </a:lnTo>
                  <a:lnTo>
                    <a:pt x="2154" y="1556"/>
                  </a:lnTo>
                  <a:lnTo>
                    <a:pt x="2180" y="1544"/>
                  </a:lnTo>
                  <a:lnTo>
                    <a:pt x="2204" y="1532"/>
                  </a:lnTo>
                  <a:lnTo>
                    <a:pt x="2230" y="1516"/>
                  </a:lnTo>
                  <a:lnTo>
                    <a:pt x="2252" y="1500"/>
                  </a:lnTo>
                  <a:lnTo>
                    <a:pt x="2274" y="1482"/>
                  </a:lnTo>
                  <a:lnTo>
                    <a:pt x="2294" y="1462"/>
                  </a:lnTo>
                  <a:lnTo>
                    <a:pt x="2314" y="1440"/>
                  </a:lnTo>
                  <a:lnTo>
                    <a:pt x="2332" y="1418"/>
                  </a:lnTo>
                  <a:lnTo>
                    <a:pt x="2348" y="1394"/>
                  </a:lnTo>
                  <a:lnTo>
                    <a:pt x="2362" y="1368"/>
                  </a:lnTo>
                  <a:lnTo>
                    <a:pt x="2374" y="1342"/>
                  </a:lnTo>
                  <a:lnTo>
                    <a:pt x="2680" y="1342"/>
                  </a:lnTo>
                  <a:lnTo>
                    <a:pt x="2680" y="1342"/>
                  </a:lnTo>
                  <a:lnTo>
                    <a:pt x="2704" y="1342"/>
                  </a:lnTo>
                  <a:lnTo>
                    <a:pt x="2726" y="1340"/>
                  </a:lnTo>
                  <a:lnTo>
                    <a:pt x="2750" y="1336"/>
                  </a:lnTo>
                  <a:lnTo>
                    <a:pt x="2772" y="1330"/>
                  </a:lnTo>
                  <a:lnTo>
                    <a:pt x="2796" y="1322"/>
                  </a:lnTo>
                  <a:lnTo>
                    <a:pt x="2816" y="1314"/>
                  </a:lnTo>
                  <a:lnTo>
                    <a:pt x="2838" y="1304"/>
                  </a:lnTo>
                  <a:lnTo>
                    <a:pt x="2858" y="1292"/>
                  </a:lnTo>
                  <a:lnTo>
                    <a:pt x="2870" y="1292"/>
                  </a:lnTo>
                  <a:lnTo>
                    <a:pt x="2870" y="1292"/>
                  </a:lnTo>
                  <a:lnTo>
                    <a:pt x="2890" y="1290"/>
                  </a:lnTo>
                  <a:lnTo>
                    <a:pt x="2908" y="1288"/>
                  </a:lnTo>
                  <a:lnTo>
                    <a:pt x="2926" y="1284"/>
                  </a:lnTo>
                  <a:lnTo>
                    <a:pt x="2942" y="1278"/>
                  </a:lnTo>
                  <a:lnTo>
                    <a:pt x="2958" y="1270"/>
                  </a:lnTo>
                  <a:lnTo>
                    <a:pt x="2974" y="1260"/>
                  </a:lnTo>
                  <a:lnTo>
                    <a:pt x="2988" y="1250"/>
                  </a:lnTo>
                  <a:lnTo>
                    <a:pt x="3000" y="1238"/>
                  </a:lnTo>
                  <a:lnTo>
                    <a:pt x="3012" y="1224"/>
                  </a:lnTo>
                  <a:lnTo>
                    <a:pt x="3024" y="1210"/>
                  </a:lnTo>
                  <a:lnTo>
                    <a:pt x="3032" y="1196"/>
                  </a:lnTo>
                  <a:lnTo>
                    <a:pt x="3040" y="1180"/>
                  </a:lnTo>
                  <a:lnTo>
                    <a:pt x="3046" y="1162"/>
                  </a:lnTo>
                  <a:lnTo>
                    <a:pt x="3050" y="1144"/>
                  </a:lnTo>
                  <a:lnTo>
                    <a:pt x="3054" y="1126"/>
                  </a:lnTo>
                  <a:lnTo>
                    <a:pt x="3054" y="1108"/>
                  </a:lnTo>
                  <a:lnTo>
                    <a:pt x="3054" y="1044"/>
                  </a:lnTo>
                  <a:lnTo>
                    <a:pt x="3054" y="1044"/>
                  </a:lnTo>
                  <a:lnTo>
                    <a:pt x="3052" y="1016"/>
                  </a:lnTo>
                  <a:lnTo>
                    <a:pt x="3046" y="990"/>
                  </a:lnTo>
                  <a:lnTo>
                    <a:pt x="3038" y="966"/>
                  </a:lnTo>
                  <a:lnTo>
                    <a:pt x="3024" y="942"/>
                  </a:lnTo>
                  <a:lnTo>
                    <a:pt x="3024" y="346"/>
                  </a:lnTo>
                  <a:lnTo>
                    <a:pt x="3024" y="346"/>
                  </a:lnTo>
                  <a:lnTo>
                    <a:pt x="3022" y="310"/>
                  </a:lnTo>
                  <a:lnTo>
                    <a:pt x="3016" y="276"/>
                  </a:lnTo>
                  <a:lnTo>
                    <a:pt x="3008" y="242"/>
                  </a:lnTo>
                  <a:lnTo>
                    <a:pt x="2996" y="212"/>
                  </a:lnTo>
                  <a:lnTo>
                    <a:pt x="2982" y="182"/>
                  </a:lnTo>
                  <a:lnTo>
                    <a:pt x="2964" y="152"/>
                  </a:lnTo>
                  <a:lnTo>
                    <a:pt x="2946" y="126"/>
                  </a:lnTo>
                  <a:lnTo>
                    <a:pt x="2922" y="102"/>
                  </a:lnTo>
                  <a:lnTo>
                    <a:pt x="2898" y="80"/>
                  </a:lnTo>
                  <a:lnTo>
                    <a:pt x="2872" y="60"/>
                  </a:lnTo>
                  <a:lnTo>
                    <a:pt x="2844" y="42"/>
                  </a:lnTo>
                  <a:lnTo>
                    <a:pt x="2814" y="28"/>
                  </a:lnTo>
                  <a:lnTo>
                    <a:pt x="2782" y="16"/>
                  </a:lnTo>
                  <a:lnTo>
                    <a:pt x="2748" y="8"/>
                  </a:lnTo>
                  <a:lnTo>
                    <a:pt x="2714" y="2"/>
                  </a:lnTo>
                  <a:lnTo>
                    <a:pt x="2680" y="0"/>
                  </a:lnTo>
                  <a:lnTo>
                    <a:pt x="26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 name="Freeform 7"/>
            <p:cNvSpPr>
              <a:spLocks/>
            </p:cNvSpPr>
            <p:nvPr/>
          </p:nvSpPr>
          <p:spPr bwMode="auto">
            <a:xfrm>
              <a:off x="2355" y="1401"/>
              <a:ext cx="2926" cy="1454"/>
            </a:xfrm>
            <a:custGeom>
              <a:avLst/>
              <a:gdLst>
                <a:gd name="T0" fmla="*/ 2890 w 2926"/>
                <a:gd name="T1" fmla="*/ 224 h 1454"/>
                <a:gd name="T2" fmla="*/ 2848 w 2926"/>
                <a:gd name="T3" fmla="*/ 124 h 1454"/>
                <a:gd name="T4" fmla="*/ 2772 w 2926"/>
                <a:gd name="T5" fmla="*/ 48 h 1454"/>
                <a:gd name="T6" fmla="*/ 2672 w 2926"/>
                <a:gd name="T7" fmla="*/ 6 h 1454"/>
                <a:gd name="T8" fmla="*/ 582 w 2926"/>
                <a:gd name="T9" fmla="*/ 0 h 1454"/>
                <a:gd name="T10" fmla="*/ 496 w 2926"/>
                <a:gd name="T11" fmla="*/ 14 h 1454"/>
                <a:gd name="T12" fmla="*/ 422 w 2926"/>
                <a:gd name="T13" fmla="*/ 50 h 1454"/>
                <a:gd name="T14" fmla="*/ 364 w 2926"/>
                <a:gd name="T15" fmla="*/ 106 h 1454"/>
                <a:gd name="T16" fmla="*/ 322 w 2926"/>
                <a:gd name="T17" fmla="*/ 176 h 1454"/>
                <a:gd name="T18" fmla="*/ 306 w 2926"/>
                <a:gd name="T19" fmla="*/ 220 h 1454"/>
                <a:gd name="T20" fmla="*/ 300 w 2926"/>
                <a:gd name="T21" fmla="*/ 300 h 1454"/>
                <a:gd name="T22" fmla="*/ 298 w 2926"/>
                <a:gd name="T23" fmla="*/ 428 h 1454"/>
                <a:gd name="T24" fmla="*/ 268 w 2926"/>
                <a:gd name="T25" fmla="*/ 432 h 1454"/>
                <a:gd name="T26" fmla="*/ 184 w 2926"/>
                <a:gd name="T27" fmla="*/ 460 h 1454"/>
                <a:gd name="T28" fmla="*/ 112 w 2926"/>
                <a:gd name="T29" fmla="*/ 508 h 1454"/>
                <a:gd name="T30" fmla="*/ 58 w 2926"/>
                <a:gd name="T31" fmla="*/ 574 h 1454"/>
                <a:gd name="T32" fmla="*/ 32 w 2926"/>
                <a:gd name="T33" fmla="*/ 632 h 1454"/>
                <a:gd name="T34" fmla="*/ 22 w 2926"/>
                <a:gd name="T35" fmla="*/ 674 h 1454"/>
                <a:gd name="T36" fmla="*/ 18 w 2926"/>
                <a:gd name="T37" fmla="*/ 914 h 1454"/>
                <a:gd name="T38" fmla="*/ 0 w 2926"/>
                <a:gd name="T39" fmla="*/ 962 h 1454"/>
                <a:gd name="T40" fmla="*/ 2 w 2926"/>
                <a:gd name="T41" fmla="*/ 1066 h 1454"/>
                <a:gd name="T42" fmla="*/ 44 w 2926"/>
                <a:gd name="T43" fmla="*/ 1138 h 1454"/>
                <a:gd name="T44" fmla="*/ 104 w 2926"/>
                <a:gd name="T45" fmla="*/ 1162 h 1454"/>
                <a:gd name="T46" fmla="*/ 140 w 2926"/>
                <a:gd name="T47" fmla="*/ 1278 h 1454"/>
                <a:gd name="T48" fmla="*/ 212 w 2926"/>
                <a:gd name="T49" fmla="*/ 1370 h 1454"/>
                <a:gd name="T50" fmla="*/ 314 w 2926"/>
                <a:gd name="T51" fmla="*/ 1432 h 1454"/>
                <a:gd name="T52" fmla="*/ 434 w 2926"/>
                <a:gd name="T53" fmla="*/ 1454 h 1454"/>
                <a:gd name="T54" fmla="*/ 516 w 2926"/>
                <a:gd name="T55" fmla="*/ 1444 h 1454"/>
                <a:gd name="T56" fmla="*/ 614 w 2926"/>
                <a:gd name="T57" fmla="*/ 1402 h 1454"/>
                <a:gd name="T58" fmla="*/ 692 w 2926"/>
                <a:gd name="T59" fmla="*/ 1332 h 1454"/>
                <a:gd name="T60" fmla="*/ 744 w 2926"/>
                <a:gd name="T61" fmla="*/ 1240 h 1454"/>
                <a:gd name="T62" fmla="*/ 1636 w 2926"/>
                <a:gd name="T63" fmla="*/ 1240 h 1454"/>
                <a:gd name="T64" fmla="*/ 1688 w 2926"/>
                <a:gd name="T65" fmla="*/ 1332 h 1454"/>
                <a:gd name="T66" fmla="*/ 1768 w 2926"/>
                <a:gd name="T67" fmla="*/ 1402 h 1454"/>
                <a:gd name="T68" fmla="*/ 1864 w 2926"/>
                <a:gd name="T69" fmla="*/ 1444 h 1454"/>
                <a:gd name="T70" fmla="*/ 1946 w 2926"/>
                <a:gd name="T71" fmla="*/ 1454 h 1454"/>
                <a:gd name="T72" fmla="*/ 2054 w 2926"/>
                <a:gd name="T73" fmla="*/ 1436 h 1454"/>
                <a:gd name="T74" fmla="*/ 2148 w 2926"/>
                <a:gd name="T75" fmla="*/ 1386 h 1454"/>
                <a:gd name="T76" fmla="*/ 2220 w 2926"/>
                <a:gd name="T77" fmla="*/ 1310 h 1454"/>
                <a:gd name="T78" fmla="*/ 2266 w 2926"/>
                <a:gd name="T79" fmla="*/ 1214 h 1454"/>
                <a:gd name="T80" fmla="*/ 2660 w 2926"/>
                <a:gd name="T81" fmla="*/ 1210 h 1454"/>
                <a:gd name="T82" fmla="*/ 2740 w 2926"/>
                <a:gd name="T83" fmla="*/ 1184 h 1454"/>
                <a:gd name="T84" fmla="*/ 2782 w 2926"/>
                <a:gd name="T85" fmla="*/ 1164 h 1454"/>
                <a:gd name="T86" fmla="*/ 2830 w 2926"/>
                <a:gd name="T87" fmla="*/ 1162 h 1454"/>
                <a:gd name="T88" fmla="*/ 2906 w 2926"/>
                <a:gd name="T89" fmla="*/ 1110 h 1454"/>
                <a:gd name="T90" fmla="*/ 2926 w 2926"/>
                <a:gd name="T91" fmla="*/ 1044 h 1454"/>
                <a:gd name="T92" fmla="*/ 2918 w 2926"/>
                <a:gd name="T93" fmla="*/ 936 h 1454"/>
                <a:gd name="T94" fmla="*/ 2896 w 2926"/>
                <a:gd name="T95" fmla="*/ 282 h 1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26" h="1454">
                  <a:moveTo>
                    <a:pt x="2896" y="282"/>
                  </a:moveTo>
                  <a:lnTo>
                    <a:pt x="2896" y="282"/>
                  </a:lnTo>
                  <a:lnTo>
                    <a:pt x="2894" y="252"/>
                  </a:lnTo>
                  <a:lnTo>
                    <a:pt x="2890" y="224"/>
                  </a:lnTo>
                  <a:lnTo>
                    <a:pt x="2884" y="198"/>
                  </a:lnTo>
                  <a:lnTo>
                    <a:pt x="2874" y="172"/>
                  </a:lnTo>
                  <a:lnTo>
                    <a:pt x="2862" y="148"/>
                  </a:lnTo>
                  <a:lnTo>
                    <a:pt x="2848" y="124"/>
                  </a:lnTo>
                  <a:lnTo>
                    <a:pt x="2832" y="104"/>
                  </a:lnTo>
                  <a:lnTo>
                    <a:pt x="2814" y="84"/>
                  </a:lnTo>
                  <a:lnTo>
                    <a:pt x="2794" y="66"/>
                  </a:lnTo>
                  <a:lnTo>
                    <a:pt x="2772" y="48"/>
                  </a:lnTo>
                  <a:lnTo>
                    <a:pt x="2750" y="34"/>
                  </a:lnTo>
                  <a:lnTo>
                    <a:pt x="2724" y="24"/>
                  </a:lnTo>
                  <a:lnTo>
                    <a:pt x="2698" y="14"/>
                  </a:lnTo>
                  <a:lnTo>
                    <a:pt x="2672" y="6"/>
                  </a:lnTo>
                  <a:lnTo>
                    <a:pt x="2644" y="2"/>
                  </a:lnTo>
                  <a:lnTo>
                    <a:pt x="2616" y="0"/>
                  </a:lnTo>
                  <a:lnTo>
                    <a:pt x="582" y="0"/>
                  </a:lnTo>
                  <a:lnTo>
                    <a:pt x="582" y="0"/>
                  </a:lnTo>
                  <a:lnTo>
                    <a:pt x="560" y="2"/>
                  </a:lnTo>
                  <a:lnTo>
                    <a:pt x="538" y="4"/>
                  </a:lnTo>
                  <a:lnTo>
                    <a:pt x="518" y="8"/>
                  </a:lnTo>
                  <a:lnTo>
                    <a:pt x="496" y="14"/>
                  </a:lnTo>
                  <a:lnTo>
                    <a:pt x="478" y="20"/>
                  </a:lnTo>
                  <a:lnTo>
                    <a:pt x="458" y="30"/>
                  </a:lnTo>
                  <a:lnTo>
                    <a:pt x="440" y="40"/>
                  </a:lnTo>
                  <a:lnTo>
                    <a:pt x="422" y="50"/>
                  </a:lnTo>
                  <a:lnTo>
                    <a:pt x="406" y="62"/>
                  </a:lnTo>
                  <a:lnTo>
                    <a:pt x="390" y="76"/>
                  </a:lnTo>
                  <a:lnTo>
                    <a:pt x="376" y="90"/>
                  </a:lnTo>
                  <a:lnTo>
                    <a:pt x="364" y="106"/>
                  </a:lnTo>
                  <a:lnTo>
                    <a:pt x="350" y="122"/>
                  </a:lnTo>
                  <a:lnTo>
                    <a:pt x="340" y="140"/>
                  </a:lnTo>
                  <a:lnTo>
                    <a:pt x="330" y="158"/>
                  </a:lnTo>
                  <a:lnTo>
                    <a:pt x="322" y="176"/>
                  </a:lnTo>
                  <a:lnTo>
                    <a:pt x="322" y="176"/>
                  </a:lnTo>
                  <a:lnTo>
                    <a:pt x="314" y="190"/>
                  </a:lnTo>
                  <a:lnTo>
                    <a:pt x="310" y="204"/>
                  </a:lnTo>
                  <a:lnTo>
                    <a:pt x="306" y="220"/>
                  </a:lnTo>
                  <a:lnTo>
                    <a:pt x="304" y="236"/>
                  </a:lnTo>
                  <a:lnTo>
                    <a:pt x="300" y="268"/>
                  </a:lnTo>
                  <a:lnTo>
                    <a:pt x="300" y="300"/>
                  </a:lnTo>
                  <a:lnTo>
                    <a:pt x="300" y="300"/>
                  </a:lnTo>
                  <a:lnTo>
                    <a:pt x="298" y="336"/>
                  </a:lnTo>
                  <a:lnTo>
                    <a:pt x="298" y="336"/>
                  </a:lnTo>
                  <a:lnTo>
                    <a:pt x="298" y="342"/>
                  </a:lnTo>
                  <a:lnTo>
                    <a:pt x="298" y="428"/>
                  </a:lnTo>
                  <a:lnTo>
                    <a:pt x="298" y="428"/>
                  </a:lnTo>
                  <a:lnTo>
                    <a:pt x="290" y="428"/>
                  </a:lnTo>
                  <a:lnTo>
                    <a:pt x="290" y="428"/>
                  </a:lnTo>
                  <a:lnTo>
                    <a:pt x="268" y="432"/>
                  </a:lnTo>
                  <a:lnTo>
                    <a:pt x="246" y="436"/>
                  </a:lnTo>
                  <a:lnTo>
                    <a:pt x="224" y="442"/>
                  </a:lnTo>
                  <a:lnTo>
                    <a:pt x="204" y="450"/>
                  </a:lnTo>
                  <a:lnTo>
                    <a:pt x="184" y="460"/>
                  </a:lnTo>
                  <a:lnTo>
                    <a:pt x="164" y="470"/>
                  </a:lnTo>
                  <a:lnTo>
                    <a:pt x="146" y="482"/>
                  </a:lnTo>
                  <a:lnTo>
                    <a:pt x="128" y="494"/>
                  </a:lnTo>
                  <a:lnTo>
                    <a:pt x="112" y="508"/>
                  </a:lnTo>
                  <a:lnTo>
                    <a:pt x="96" y="522"/>
                  </a:lnTo>
                  <a:lnTo>
                    <a:pt x="82" y="538"/>
                  </a:lnTo>
                  <a:lnTo>
                    <a:pt x="70" y="556"/>
                  </a:lnTo>
                  <a:lnTo>
                    <a:pt x="58" y="574"/>
                  </a:lnTo>
                  <a:lnTo>
                    <a:pt x="48" y="592"/>
                  </a:lnTo>
                  <a:lnTo>
                    <a:pt x="40" y="612"/>
                  </a:lnTo>
                  <a:lnTo>
                    <a:pt x="32" y="632"/>
                  </a:lnTo>
                  <a:lnTo>
                    <a:pt x="32" y="632"/>
                  </a:lnTo>
                  <a:lnTo>
                    <a:pt x="32" y="632"/>
                  </a:lnTo>
                  <a:lnTo>
                    <a:pt x="32" y="632"/>
                  </a:lnTo>
                  <a:lnTo>
                    <a:pt x="26" y="654"/>
                  </a:lnTo>
                  <a:lnTo>
                    <a:pt x="22" y="674"/>
                  </a:lnTo>
                  <a:lnTo>
                    <a:pt x="20" y="696"/>
                  </a:lnTo>
                  <a:lnTo>
                    <a:pt x="18" y="718"/>
                  </a:lnTo>
                  <a:lnTo>
                    <a:pt x="18" y="798"/>
                  </a:lnTo>
                  <a:lnTo>
                    <a:pt x="18" y="914"/>
                  </a:lnTo>
                  <a:lnTo>
                    <a:pt x="18" y="914"/>
                  </a:lnTo>
                  <a:lnTo>
                    <a:pt x="10" y="928"/>
                  </a:lnTo>
                  <a:lnTo>
                    <a:pt x="4" y="944"/>
                  </a:lnTo>
                  <a:lnTo>
                    <a:pt x="0" y="962"/>
                  </a:lnTo>
                  <a:lnTo>
                    <a:pt x="0" y="980"/>
                  </a:lnTo>
                  <a:lnTo>
                    <a:pt x="0" y="1044"/>
                  </a:lnTo>
                  <a:lnTo>
                    <a:pt x="0" y="1044"/>
                  </a:lnTo>
                  <a:lnTo>
                    <a:pt x="2" y="1066"/>
                  </a:lnTo>
                  <a:lnTo>
                    <a:pt x="8" y="1086"/>
                  </a:lnTo>
                  <a:lnTo>
                    <a:pt x="16" y="1106"/>
                  </a:lnTo>
                  <a:lnTo>
                    <a:pt x="30" y="1122"/>
                  </a:lnTo>
                  <a:lnTo>
                    <a:pt x="44" y="1138"/>
                  </a:lnTo>
                  <a:lnTo>
                    <a:pt x="62" y="1150"/>
                  </a:lnTo>
                  <a:lnTo>
                    <a:pt x="82" y="1158"/>
                  </a:lnTo>
                  <a:lnTo>
                    <a:pt x="104" y="1162"/>
                  </a:lnTo>
                  <a:lnTo>
                    <a:pt x="104" y="1162"/>
                  </a:lnTo>
                  <a:lnTo>
                    <a:pt x="108" y="1192"/>
                  </a:lnTo>
                  <a:lnTo>
                    <a:pt x="116" y="1222"/>
                  </a:lnTo>
                  <a:lnTo>
                    <a:pt x="126" y="1250"/>
                  </a:lnTo>
                  <a:lnTo>
                    <a:pt x="140" y="1278"/>
                  </a:lnTo>
                  <a:lnTo>
                    <a:pt x="154" y="1304"/>
                  </a:lnTo>
                  <a:lnTo>
                    <a:pt x="172" y="1328"/>
                  </a:lnTo>
                  <a:lnTo>
                    <a:pt x="192" y="1350"/>
                  </a:lnTo>
                  <a:lnTo>
                    <a:pt x="212" y="1370"/>
                  </a:lnTo>
                  <a:lnTo>
                    <a:pt x="236" y="1388"/>
                  </a:lnTo>
                  <a:lnTo>
                    <a:pt x="260" y="1406"/>
                  </a:lnTo>
                  <a:lnTo>
                    <a:pt x="286" y="1420"/>
                  </a:lnTo>
                  <a:lnTo>
                    <a:pt x="314" y="1432"/>
                  </a:lnTo>
                  <a:lnTo>
                    <a:pt x="342" y="1442"/>
                  </a:lnTo>
                  <a:lnTo>
                    <a:pt x="372" y="1448"/>
                  </a:lnTo>
                  <a:lnTo>
                    <a:pt x="402" y="1454"/>
                  </a:lnTo>
                  <a:lnTo>
                    <a:pt x="434" y="1454"/>
                  </a:lnTo>
                  <a:lnTo>
                    <a:pt x="434" y="1454"/>
                  </a:lnTo>
                  <a:lnTo>
                    <a:pt x="462" y="1454"/>
                  </a:lnTo>
                  <a:lnTo>
                    <a:pt x="488" y="1450"/>
                  </a:lnTo>
                  <a:lnTo>
                    <a:pt x="516" y="1444"/>
                  </a:lnTo>
                  <a:lnTo>
                    <a:pt x="542" y="1436"/>
                  </a:lnTo>
                  <a:lnTo>
                    <a:pt x="566" y="1426"/>
                  </a:lnTo>
                  <a:lnTo>
                    <a:pt x="590" y="1416"/>
                  </a:lnTo>
                  <a:lnTo>
                    <a:pt x="614" y="1402"/>
                  </a:lnTo>
                  <a:lnTo>
                    <a:pt x="634" y="1386"/>
                  </a:lnTo>
                  <a:lnTo>
                    <a:pt x="654" y="1370"/>
                  </a:lnTo>
                  <a:lnTo>
                    <a:pt x="674" y="1352"/>
                  </a:lnTo>
                  <a:lnTo>
                    <a:pt x="692" y="1332"/>
                  </a:lnTo>
                  <a:lnTo>
                    <a:pt x="706" y="1310"/>
                  </a:lnTo>
                  <a:lnTo>
                    <a:pt x="722" y="1288"/>
                  </a:lnTo>
                  <a:lnTo>
                    <a:pt x="734" y="1264"/>
                  </a:lnTo>
                  <a:lnTo>
                    <a:pt x="744" y="1240"/>
                  </a:lnTo>
                  <a:lnTo>
                    <a:pt x="752" y="1214"/>
                  </a:lnTo>
                  <a:lnTo>
                    <a:pt x="1628" y="1214"/>
                  </a:lnTo>
                  <a:lnTo>
                    <a:pt x="1628" y="1214"/>
                  </a:lnTo>
                  <a:lnTo>
                    <a:pt x="1636" y="1240"/>
                  </a:lnTo>
                  <a:lnTo>
                    <a:pt x="1646" y="1264"/>
                  </a:lnTo>
                  <a:lnTo>
                    <a:pt x="1658" y="1288"/>
                  </a:lnTo>
                  <a:lnTo>
                    <a:pt x="1674" y="1310"/>
                  </a:lnTo>
                  <a:lnTo>
                    <a:pt x="1688" y="1332"/>
                  </a:lnTo>
                  <a:lnTo>
                    <a:pt x="1706" y="1352"/>
                  </a:lnTo>
                  <a:lnTo>
                    <a:pt x="1726" y="1370"/>
                  </a:lnTo>
                  <a:lnTo>
                    <a:pt x="1746" y="1386"/>
                  </a:lnTo>
                  <a:lnTo>
                    <a:pt x="1768" y="1402"/>
                  </a:lnTo>
                  <a:lnTo>
                    <a:pt x="1790" y="1416"/>
                  </a:lnTo>
                  <a:lnTo>
                    <a:pt x="1814" y="1426"/>
                  </a:lnTo>
                  <a:lnTo>
                    <a:pt x="1838" y="1436"/>
                  </a:lnTo>
                  <a:lnTo>
                    <a:pt x="1864" y="1444"/>
                  </a:lnTo>
                  <a:lnTo>
                    <a:pt x="1892" y="1450"/>
                  </a:lnTo>
                  <a:lnTo>
                    <a:pt x="1918" y="1454"/>
                  </a:lnTo>
                  <a:lnTo>
                    <a:pt x="1946" y="1454"/>
                  </a:lnTo>
                  <a:lnTo>
                    <a:pt x="1946" y="1454"/>
                  </a:lnTo>
                  <a:lnTo>
                    <a:pt x="1974" y="1454"/>
                  </a:lnTo>
                  <a:lnTo>
                    <a:pt x="2002" y="1450"/>
                  </a:lnTo>
                  <a:lnTo>
                    <a:pt x="2028" y="1444"/>
                  </a:lnTo>
                  <a:lnTo>
                    <a:pt x="2054" y="1436"/>
                  </a:lnTo>
                  <a:lnTo>
                    <a:pt x="2080" y="1426"/>
                  </a:lnTo>
                  <a:lnTo>
                    <a:pt x="2104" y="1416"/>
                  </a:lnTo>
                  <a:lnTo>
                    <a:pt x="2126" y="1402"/>
                  </a:lnTo>
                  <a:lnTo>
                    <a:pt x="2148" y="1386"/>
                  </a:lnTo>
                  <a:lnTo>
                    <a:pt x="2168" y="1370"/>
                  </a:lnTo>
                  <a:lnTo>
                    <a:pt x="2188" y="1352"/>
                  </a:lnTo>
                  <a:lnTo>
                    <a:pt x="2204" y="1332"/>
                  </a:lnTo>
                  <a:lnTo>
                    <a:pt x="2220" y="1310"/>
                  </a:lnTo>
                  <a:lnTo>
                    <a:pt x="2234" y="1288"/>
                  </a:lnTo>
                  <a:lnTo>
                    <a:pt x="2246" y="1264"/>
                  </a:lnTo>
                  <a:lnTo>
                    <a:pt x="2258" y="1240"/>
                  </a:lnTo>
                  <a:lnTo>
                    <a:pt x="2266" y="1214"/>
                  </a:lnTo>
                  <a:lnTo>
                    <a:pt x="2616" y="1214"/>
                  </a:lnTo>
                  <a:lnTo>
                    <a:pt x="2616" y="1214"/>
                  </a:lnTo>
                  <a:lnTo>
                    <a:pt x="2638" y="1214"/>
                  </a:lnTo>
                  <a:lnTo>
                    <a:pt x="2660" y="1210"/>
                  </a:lnTo>
                  <a:lnTo>
                    <a:pt x="2680" y="1206"/>
                  </a:lnTo>
                  <a:lnTo>
                    <a:pt x="2702" y="1200"/>
                  </a:lnTo>
                  <a:lnTo>
                    <a:pt x="2722" y="1194"/>
                  </a:lnTo>
                  <a:lnTo>
                    <a:pt x="2740" y="1184"/>
                  </a:lnTo>
                  <a:lnTo>
                    <a:pt x="2758" y="1174"/>
                  </a:lnTo>
                  <a:lnTo>
                    <a:pt x="2776" y="1164"/>
                  </a:lnTo>
                  <a:lnTo>
                    <a:pt x="2776" y="1164"/>
                  </a:lnTo>
                  <a:lnTo>
                    <a:pt x="2782" y="1164"/>
                  </a:lnTo>
                  <a:lnTo>
                    <a:pt x="2806" y="1164"/>
                  </a:lnTo>
                  <a:lnTo>
                    <a:pt x="2806" y="1164"/>
                  </a:lnTo>
                  <a:lnTo>
                    <a:pt x="2818" y="1164"/>
                  </a:lnTo>
                  <a:lnTo>
                    <a:pt x="2830" y="1162"/>
                  </a:lnTo>
                  <a:lnTo>
                    <a:pt x="2854" y="1154"/>
                  </a:lnTo>
                  <a:lnTo>
                    <a:pt x="2874" y="1144"/>
                  </a:lnTo>
                  <a:lnTo>
                    <a:pt x="2892" y="1128"/>
                  </a:lnTo>
                  <a:lnTo>
                    <a:pt x="2906" y="1110"/>
                  </a:lnTo>
                  <a:lnTo>
                    <a:pt x="2918" y="1090"/>
                  </a:lnTo>
                  <a:lnTo>
                    <a:pt x="2924" y="1068"/>
                  </a:lnTo>
                  <a:lnTo>
                    <a:pt x="2926" y="1056"/>
                  </a:lnTo>
                  <a:lnTo>
                    <a:pt x="2926" y="1044"/>
                  </a:lnTo>
                  <a:lnTo>
                    <a:pt x="2926" y="980"/>
                  </a:lnTo>
                  <a:lnTo>
                    <a:pt x="2926" y="980"/>
                  </a:lnTo>
                  <a:lnTo>
                    <a:pt x="2924" y="956"/>
                  </a:lnTo>
                  <a:lnTo>
                    <a:pt x="2918" y="936"/>
                  </a:lnTo>
                  <a:lnTo>
                    <a:pt x="2908" y="916"/>
                  </a:lnTo>
                  <a:lnTo>
                    <a:pt x="2896" y="900"/>
                  </a:lnTo>
                  <a:lnTo>
                    <a:pt x="2896" y="678"/>
                  </a:lnTo>
                  <a:lnTo>
                    <a:pt x="2896" y="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 name="Freeform 8"/>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 name="Freeform 9"/>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 name="Freeform 10"/>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 name="Freeform 11"/>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 name="Freeform 12"/>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 name="Freeform 13"/>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 name="Freeform 14"/>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 name="Freeform 15"/>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 name="Freeform 16"/>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 name="Freeform 17"/>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 name="Freeform 18"/>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 name="Rectangle 19"/>
            <p:cNvSpPr>
              <a:spLocks noChangeArrowheads="1"/>
            </p:cNvSpPr>
            <p:nvPr/>
          </p:nvSpPr>
          <p:spPr bwMode="auto">
            <a:xfrm>
              <a:off x="3281" y="216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 name="Rectangle 20"/>
            <p:cNvSpPr>
              <a:spLocks noChangeArrowheads="1"/>
            </p:cNvSpPr>
            <p:nvPr/>
          </p:nvSpPr>
          <p:spPr bwMode="auto">
            <a:xfrm>
              <a:off x="4655" y="2327"/>
              <a:ext cx="304"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 name="Rectangle 21"/>
            <p:cNvSpPr>
              <a:spLocks noChangeArrowheads="1"/>
            </p:cNvSpPr>
            <p:nvPr/>
          </p:nvSpPr>
          <p:spPr bwMode="auto">
            <a:xfrm>
              <a:off x="3317" y="2327"/>
              <a:ext cx="64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 name="Freeform 22"/>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Rectangle 23"/>
            <p:cNvSpPr>
              <a:spLocks noChangeArrowheads="1"/>
            </p:cNvSpPr>
            <p:nvPr/>
          </p:nvSpPr>
          <p:spPr bwMode="auto">
            <a:xfrm>
              <a:off x="3281" y="195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Freeform 24"/>
            <p:cNvSpPr>
              <a:spLocks/>
            </p:cNvSpPr>
            <p:nvPr/>
          </p:nvSpPr>
          <p:spPr bwMode="auto">
            <a:xfrm>
              <a:off x="4723"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 name="Freeform 25"/>
            <p:cNvSpPr>
              <a:spLocks/>
            </p:cNvSpPr>
            <p:nvPr/>
          </p:nvSpPr>
          <p:spPr bwMode="auto">
            <a:xfrm>
              <a:off x="4723"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Freeform 26"/>
            <p:cNvSpPr>
              <a:spLocks/>
            </p:cNvSpPr>
            <p:nvPr/>
          </p:nvSpPr>
          <p:spPr bwMode="auto">
            <a:xfrm>
              <a:off x="4381" y="1615"/>
              <a:ext cx="282" cy="132"/>
            </a:xfrm>
            <a:custGeom>
              <a:avLst/>
              <a:gdLst>
                <a:gd name="T0" fmla="*/ 282 w 282"/>
                <a:gd name="T1" fmla="*/ 32 h 132"/>
                <a:gd name="T2" fmla="*/ 282 w 282"/>
                <a:gd name="T3" fmla="*/ 32 h 132"/>
                <a:gd name="T4" fmla="*/ 280 w 282"/>
                <a:gd name="T5" fmla="*/ 24 h 132"/>
                <a:gd name="T6" fmla="*/ 278 w 282"/>
                <a:gd name="T7" fmla="*/ 18 h 132"/>
                <a:gd name="T8" fmla="*/ 272 w 282"/>
                <a:gd name="T9" fmla="*/ 8 h 132"/>
                <a:gd name="T10" fmla="*/ 262 w 282"/>
                <a:gd name="T11" fmla="*/ 2 h 132"/>
                <a:gd name="T12" fmla="*/ 256 w 282"/>
                <a:gd name="T13" fmla="*/ 0 h 132"/>
                <a:gd name="T14" fmla="*/ 250 w 282"/>
                <a:gd name="T15" fmla="*/ 0 h 132"/>
                <a:gd name="T16" fmla="*/ 32 w 282"/>
                <a:gd name="T17" fmla="*/ 0 h 132"/>
                <a:gd name="T18" fmla="*/ 32 w 282"/>
                <a:gd name="T19" fmla="*/ 0 h 132"/>
                <a:gd name="T20" fmla="*/ 26 w 282"/>
                <a:gd name="T21" fmla="*/ 0 h 132"/>
                <a:gd name="T22" fmla="*/ 20 w 282"/>
                <a:gd name="T23" fmla="*/ 2 h 132"/>
                <a:gd name="T24" fmla="*/ 10 w 282"/>
                <a:gd name="T25" fmla="*/ 8 h 132"/>
                <a:gd name="T26" fmla="*/ 4 w 282"/>
                <a:gd name="T27" fmla="*/ 18 h 132"/>
                <a:gd name="T28" fmla="*/ 2 w 282"/>
                <a:gd name="T29" fmla="*/ 24 h 132"/>
                <a:gd name="T30" fmla="*/ 0 w 282"/>
                <a:gd name="T31" fmla="*/ 32 h 132"/>
                <a:gd name="T32" fmla="*/ 0 w 282"/>
                <a:gd name="T33" fmla="*/ 132 h 132"/>
                <a:gd name="T34" fmla="*/ 282 w 282"/>
                <a:gd name="T35" fmla="*/ 132 h 132"/>
                <a:gd name="T36" fmla="*/ 282 w 282"/>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282" y="32"/>
                  </a:moveTo>
                  <a:lnTo>
                    <a:pt x="282" y="32"/>
                  </a:lnTo>
                  <a:lnTo>
                    <a:pt x="280" y="24"/>
                  </a:lnTo>
                  <a:lnTo>
                    <a:pt x="278" y="18"/>
                  </a:lnTo>
                  <a:lnTo>
                    <a:pt x="272" y="8"/>
                  </a:lnTo>
                  <a:lnTo>
                    <a:pt x="262" y="2"/>
                  </a:lnTo>
                  <a:lnTo>
                    <a:pt x="256" y="0"/>
                  </a:lnTo>
                  <a:lnTo>
                    <a:pt x="250" y="0"/>
                  </a:lnTo>
                  <a:lnTo>
                    <a:pt x="32" y="0"/>
                  </a:lnTo>
                  <a:lnTo>
                    <a:pt x="32" y="0"/>
                  </a:lnTo>
                  <a:lnTo>
                    <a:pt x="26" y="0"/>
                  </a:lnTo>
                  <a:lnTo>
                    <a:pt x="20" y="2"/>
                  </a:lnTo>
                  <a:lnTo>
                    <a:pt x="10" y="8"/>
                  </a:lnTo>
                  <a:lnTo>
                    <a:pt x="4" y="18"/>
                  </a:lnTo>
                  <a:lnTo>
                    <a:pt x="2" y="24"/>
                  </a:lnTo>
                  <a:lnTo>
                    <a:pt x="0" y="32"/>
                  </a:lnTo>
                  <a:lnTo>
                    <a:pt x="0" y="132"/>
                  </a:lnTo>
                  <a:lnTo>
                    <a:pt x="282" y="132"/>
                  </a:lnTo>
                  <a:lnTo>
                    <a:pt x="28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Freeform 27"/>
            <p:cNvSpPr>
              <a:spLocks/>
            </p:cNvSpPr>
            <p:nvPr/>
          </p:nvSpPr>
          <p:spPr bwMode="auto">
            <a:xfrm>
              <a:off x="4381" y="1787"/>
              <a:ext cx="282" cy="132"/>
            </a:xfrm>
            <a:custGeom>
              <a:avLst/>
              <a:gdLst>
                <a:gd name="T0" fmla="*/ 0 w 282"/>
                <a:gd name="T1" fmla="*/ 100 h 132"/>
                <a:gd name="T2" fmla="*/ 0 w 282"/>
                <a:gd name="T3" fmla="*/ 100 h 132"/>
                <a:gd name="T4" fmla="*/ 2 w 282"/>
                <a:gd name="T5" fmla="*/ 106 h 132"/>
                <a:gd name="T6" fmla="*/ 4 w 282"/>
                <a:gd name="T7" fmla="*/ 112 h 132"/>
                <a:gd name="T8" fmla="*/ 10 w 282"/>
                <a:gd name="T9" fmla="*/ 122 h 132"/>
                <a:gd name="T10" fmla="*/ 20 w 282"/>
                <a:gd name="T11" fmla="*/ 130 h 132"/>
                <a:gd name="T12" fmla="*/ 26 w 282"/>
                <a:gd name="T13" fmla="*/ 130 h 132"/>
                <a:gd name="T14" fmla="*/ 32 w 282"/>
                <a:gd name="T15" fmla="*/ 132 h 132"/>
                <a:gd name="T16" fmla="*/ 250 w 282"/>
                <a:gd name="T17" fmla="*/ 132 h 132"/>
                <a:gd name="T18" fmla="*/ 250 w 282"/>
                <a:gd name="T19" fmla="*/ 132 h 132"/>
                <a:gd name="T20" fmla="*/ 256 w 282"/>
                <a:gd name="T21" fmla="*/ 130 h 132"/>
                <a:gd name="T22" fmla="*/ 262 w 282"/>
                <a:gd name="T23" fmla="*/ 130 h 132"/>
                <a:gd name="T24" fmla="*/ 272 w 282"/>
                <a:gd name="T25" fmla="*/ 122 h 132"/>
                <a:gd name="T26" fmla="*/ 278 w 282"/>
                <a:gd name="T27" fmla="*/ 112 h 132"/>
                <a:gd name="T28" fmla="*/ 280 w 282"/>
                <a:gd name="T29" fmla="*/ 106 h 132"/>
                <a:gd name="T30" fmla="*/ 282 w 282"/>
                <a:gd name="T31" fmla="*/ 100 h 132"/>
                <a:gd name="T32" fmla="*/ 282 w 282"/>
                <a:gd name="T33" fmla="*/ 0 h 132"/>
                <a:gd name="T34" fmla="*/ 0 w 282"/>
                <a:gd name="T35" fmla="*/ 0 h 132"/>
                <a:gd name="T36" fmla="*/ 0 w 282"/>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0" y="100"/>
                  </a:moveTo>
                  <a:lnTo>
                    <a:pt x="0" y="100"/>
                  </a:lnTo>
                  <a:lnTo>
                    <a:pt x="2" y="106"/>
                  </a:lnTo>
                  <a:lnTo>
                    <a:pt x="4" y="112"/>
                  </a:lnTo>
                  <a:lnTo>
                    <a:pt x="10" y="122"/>
                  </a:lnTo>
                  <a:lnTo>
                    <a:pt x="20" y="130"/>
                  </a:lnTo>
                  <a:lnTo>
                    <a:pt x="26" y="130"/>
                  </a:lnTo>
                  <a:lnTo>
                    <a:pt x="32" y="132"/>
                  </a:lnTo>
                  <a:lnTo>
                    <a:pt x="250" y="132"/>
                  </a:lnTo>
                  <a:lnTo>
                    <a:pt x="250" y="132"/>
                  </a:lnTo>
                  <a:lnTo>
                    <a:pt x="256" y="130"/>
                  </a:lnTo>
                  <a:lnTo>
                    <a:pt x="262" y="130"/>
                  </a:lnTo>
                  <a:lnTo>
                    <a:pt x="272" y="122"/>
                  </a:lnTo>
                  <a:lnTo>
                    <a:pt x="278" y="112"/>
                  </a:lnTo>
                  <a:lnTo>
                    <a:pt x="280" y="106"/>
                  </a:lnTo>
                  <a:lnTo>
                    <a:pt x="282" y="100"/>
                  </a:lnTo>
                  <a:lnTo>
                    <a:pt x="282"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Freeform 28"/>
            <p:cNvSpPr>
              <a:spLocks/>
            </p:cNvSpPr>
            <p:nvPr/>
          </p:nvSpPr>
          <p:spPr bwMode="auto">
            <a:xfrm>
              <a:off x="4041" y="1615"/>
              <a:ext cx="280" cy="132"/>
            </a:xfrm>
            <a:custGeom>
              <a:avLst/>
              <a:gdLst>
                <a:gd name="T0" fmla="*/ 280 w 280"/>
                <a:gd name="T1" fmla="*/ 32 h 132"/>
                <a:gd name="T2" fmla="*/ 280 w 280"/>
                <a:gd name="T3" fmla="*/ 32 h 132"/>
                <a:gd name="T4" fmla="*/ 280 w 280"/>
                <a:gd name="T5" fmla="*/ 24 h 132"/>
                <a:gd name="T6" fmla="*/ 278 w 280"/>
                <a:gd name="T7" fmla="*/ 18 h 132"/>
                <a:gd name="T8" fmla="*/ 272 w 280"/>
                <a:gd name="T9" fmla="*/ 8 h 132"/>
                <a:gd name="T10" fmla="*/ 262 w 280"/>
                <a:gd name="T11" fmla="*/ 2 h 132"/>
                <a:gd name="T12" fmla="*/ 256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2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2" y="8"/>
                  </a:lnTo>
                  <a:lnTo>
                    <a:pt x="262" y="2"/>
                  </a:lnTo>
                  <a:lnTo>
                    <a:pt x="256" y="0"/>
                  </a:lnTo>
                  <a:lnTo>
                    <a:pt x="248" y="0"/>
                  </a:lnTo>
                  <a:lnTo>
                    <a:pt x="32" y="0"/>
                  </a:lnTo>
                  <a:lnTo>
                    <a:pt x="32" y="0"/>
                  </a:lnTo>
                  <a:lnTo>
                    <a:pt x="26" y="0"/>
                  </a:lnTo>
                  <a:lnTo>
                    <a:pt x="20" y="2"/>
                  </a:lnTo>
                  <a:lnTo>
                    <a:pt x="10" y="8"/>
                  </a:lnTo>
                  <a:lnTo>
                    <a:pt x="2" y="18"/>
                  </a:lnTo>
                  <a:lnTo>
                    <a:pt x="2"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Freeform 29"/>
            <p:cNvSpPr>
              <a:spLocks/>
            </p:cNvSpPr>
            <p:nvPr/>
          </p:nvSpPr>
          <p:spPr bwMode="auto">
            <a:xfrm>
              <a:off x="4041" y="1787"/>
              <a:ext cx="280" cy="132"/>
            </a:xfrm>
            <a:custGeom>
              <a:avLst/>
              <a:gdLst>
                <a:gd name="T0" fmla="*/ 0 w 280"/>
                <a:gd name="T1" fmla="*/ 100 h 132"/>
                <a:gd name="T2" fmla="*/ 0 w 280"/>
                <a:gd name="T3" fmla="*/ 100 h 132"/>
                <a:gd name="T4" fmla="*/ 2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6 w 280"/>
                <a:gd name="T21" fmla="*/ 130 h 132"/>
                <a:gd name="T22" fmla="*/ 262 w 280"/>
                <a:gd name="T23" fmla="*/ 130 h 132"/>
                <a:gd name="T24" fmla="*/ 272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2" y="106"/>
                  </a:lnTo>
                  <a:lnTo>
                    <a:pt x="2" y="112"/>
                  </a:lnTo>
                  <a:lnTo>
                    <a:pt x="10" y="122"/>
                  </a:lnTo>
                  <a:lnTo>
                    <a:pt x="20" y="130"/>
                  </a:lnTo>
                  <a:lnTo>
                    <a:pt x="26" y="130"/>
                  </a:lnTo>
                  <a:lnTo>
                    <a:pt x="32" y="132"/>
                  </a:lnTo>
                  <a:lnTo>
                    <a:pt x="248" y="132"/>
                  </a:lnTo>
                  <a:lnTo>
                    <a:pt x="248" y="132"/>
                  </a:lnTo>
                  <a:lnTo>
                    <a:pt x="256" y="130"/>
                  </a:lnTo>
                  <a:lnTo>
                    <a:pt x="262" y="130"/>
                  </a:lnTo>
                  <a:lnTo>
                    <a:pt x="272"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 name="Freeform 30"/>
            <p:cNvSpPr>
              <a:spLocks/>
            </p:cNvSpPr>
            <p:nvPr/>
          </p:nvSpPr>
          <p:spPr bwMode="auto">
            <a:xfrm>
              <a:off x="370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 name="Freeform 31"/>
            <p:cNvSpPr>
              <a:spLocks/>
            </p:cNvSpPr>
            <p:nvPr/>
          </p:nvSpPr>
          <p:spPr bwMode="auto">
            <a:xfrm>
              <a:off x="370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 name="Freeform 32"/>
            <p:cNvSpPr>
              <a:spLocks/>
            </p:cNvSpPr>
            <p:nvPr/>
          </p:nvSpPr>
          <p:spPr bwMode="auto">
            <a:xfrm>
              <a:off x="336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33"/>
            <p:cNvSpPr>
              <a:spLocks/>
            </p:cNvSpPr>
            <p:nvPr/>
          </p:nvSpPr>
          <p:spPr bwMode="auto">
            <a:xfrm>
              <a:off x="336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34"/>
            <p:cNvSpPr>
              <a:spLocks/>
            </p:cNvSpPr>
            <p:nvPr/>
          </p:nvSpPr>
          <p:spPr bwMode="auto">
            <a:xfrm>
              <a:off x="3021"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 name="Freeform 35"/>
            <p:cNvSpPr>
              <a:spLocks/>
            </p:cNvSpPr>
            <p:nvPr/>
          </p:nvSpPr>
          <p:spPr bwMode="auto">
            <a:xfrm>
              <a:off x="3021"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 name="Freeform 36"/>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 name="Freeform 37"/>
            <p:cNvSpPr>
              <a:spLocks/>
            </p:cNvSpPr>
            <p:nvPr/>
          </p:nvSpPr>
          <p:spPr bwMode="auto">
            <a:xfrm>
              <a:off x="2917" y="1857"/>
              <a:ext cx="328" cy="328"/>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 name="Freeform 38"/>
            <p:cNvSpPr>
              <a:spLocks noEditPoints="1"/>
            </p:cNvSpPr>
            <p:nvPr/>
          </p:nvSpPr>
          <p:spPr bwMode="auto">
            <a:xfrm>
              <a:off x="2941" y="1881"/>
              <a:ext cx="280" cy="28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 name="Freeform 39"/>
            <p:cNvSpPr>
              <a:spLocks/>
            </p:cNvSpPr>
            <p:nvPr/>
          </p:nvSpPr>
          <p:spPr bwMode="auto">
            <a:xfrm>
              <a:off x="2905" y="1925"/>
              <a:ext cx="24" cy="196"/>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 name="Freeform 40"/>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 name="Freeform 41"/>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 name="Freeform 42"/>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 name="Freeform 43"/>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 name="Freeform 44"/>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 name="Freeform 45"/>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 name="Freeform 46"/>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59" name="Group 58"/>
          <p:cNvGrpSpPr>
            <a:grpSpLocks noChangeAspect="1"/>
          </p:cNvGrpSpPr>
          <p:nvPr/>
        </p:nvGrpSpPr>
        <p:grpSpPr bwMode="auto">
          <a:xfrm>
            <a:off x="2720662" y="368090"/>
            <a:ext cx="1742397" cy="925754"/>
            <a:chOff x="2291" y="1337"/>
            <a:chExt cx="3098" cy="1646"/>
          </a:xfrm>
        </p:grpSpPr>
        <p:sp>
          <p:nvSpPr>
            <p:cNvPr id="60" name="AutoShape 3"/>
            <p:cNvSpPr>
              <a:spLocks noChangeAspect="1" noChangeArrowheads="1" noTextEdit="1"/>
            </p:cNvSpPr>
            <p:nvPr/>
          </p:nvSpPr>
          <p:spPr bwMode="auto">
            <a:xfrm>
              <a:off x="2291" y="1337"/>
              <a:ext cx="3098" cy="1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 name="Freeform 5"/>
            <p:cNvSpPr>
              <a:spLocks/>
            </p:cNvSpPr>
            <p:nvPr/>
          </p:nvSpPr>
          <p:spPr bwMode="auto">
            <a:xfrm>
              <a:off x="2333" y="1401"/>
              <a:ext cx="3056" cy="1582"/>
            </a:xfrm>
            <a:custGeom>
              <a:avLst/>
              <a:gdLst>
                <a:gd name="T0" fmla="*/ 620 w 3056"/>
                <a:gd name="T1" fmla="*/ 2 h 1582"/>
                <a:gd name="T2" fmla="*/ 522 w 3056"/>
                <a:gd name="T3" fmla="*/ 24 h 1582"/>
                <a:gd name="T4" fmla="*/ 434 w 3056"/>
                <a:gd name="T5" fmla="*/ 74 h 1582"/>
                <a:gd name="T6" fmla="*/ 366 w 3056"/>
                <a:gd name="T7" fmla="*/ 146 h 1582"/>
                <a:gd name="T8" fmla="*/ 328 w 3056"/>
                <a:gd name="T9" fmla="*/ 212 h 1582"/>
                <a:gd name="T10" fmla="*/ 304 w 3056"/>
                <a:gd name="T11" fmla="*/ 290 h 1582"/>
                <a:gd name="T12" fmla="*/ 300 w 3056"/>
                <a:gd name="T13" fmla="*/ 364 h 1582"/>
                <a:gd name="T14" fmla="*/ 300 w 3056"/>
                <a:gd name="T15" fmla="*/ 438 h 1582"/>
                <a:gd name="T16" fmla="*/ 232 w 3056"/>
                <a:gd name="T17" fmla="*/ 460 h 1582"/>
                <a:gd name="T18" fmla="*/ 152 w 3056"/>
                <a:gd name="T19" fmla="*/ 508 h 1582"/>
                <a:gd name="T20" fmla="*/ 88 w 3056"/>
                <a:gd name="T21" fmla="*/ 574 h 1582"/>
                <a:gd name="T22" fmla="*/ 44 w 3056"/>
                <a:gd name="T23" fmla="*/ 656 h 1582"/>
                <a:gd name="T24" fmla="*/ 34 w 3056"/>
                <a:gd name="T25" fmla="*/ 678 h 1582"/>
                <a:gd name="T26" fmla="*/ 20 w 3056"/>
                <a:gd name="T27" fmla="*/ 782 h 1582"/>
                <a:gd name="T28" fmla="*/ 4 w 3056"/>
                <a:gd name="T29" fmla="*/ 1002 h 1582"/>
                <a:gd name="T30" fmla="*/ 0 w 3056"/>
                <a:gd name="T31" fmla="*/ 1108 h 1582"/>
                <a:gd name="T32" fmla="*/ 32 w 3056"/>
                <a:gd name="T33" fmla="*/ 1210 h 1582"/>
                <a:gd name="T34" fmla="*/ 112 w 3056"/>
                <a:gd name="T35" fmla="*/ 1278 h 1582"/>
                <a:gd name="T36" fmla="*/ 148 w 3056"/>
                <a:gd name="T37" fmla="*/ 1372 h 1582"/>
                <a:gd name="T38" fmla="*/ 226 w 3056"/>
                <a:gd name="T39" fmla="*/ 1474 h 1582"/>
                <a:gd name="T40" fmla="*/ 334 w 3056"/>
                <a:gd name="T41" fmla="*/ 1548 h 1582"/>
                <a:gd name="T42" fmla="*/ 464 w 3056"/>
                <a:gd name="T43" fmla="*/ 1582 h 1582"/>
                <a:gd name="T44" fmla="*/ 556 w 3056"/>
                <a:gd name="T45" fmla="*/ 1578 h 1582"/>
                <a:gd name="T46" fmla="*/ 666 w 3056"/>
                <a:gd name="T47" fmla="*/ 1544 h 1582"/>
                <a:gd name="T48" fmla="*/ 762 w 3056"/>
                <a:gd name="T49" fmla="*/ 1482 h 1582"/>
                <a:gd name="T50" fmla="*/ 836 w 3056"/>
                <a:gd name="T51" fmla="*/ 1394 h 1582"/>
                <a:gd name="T52" fmla="*/ 1648 w 3056"/>
                <a:gd name="T53" fmla="*/ 1342 h 1582"/>
                <a:gd name="T54" fmla="*/ 1708 w 3056"/>
                <a:gd name="T55" fmla="*/ 1440 h 1582"/>
                <a:gd name="T56" fmla="*/ 1794 w 3056"/>
                <a:gd name="T57" fmla="*/ 1516 h 1582"/>
                <a:gd name="T58" fmla="*/ 1896 w 3056"/>
                <a:gd name="T59" fmla="*/ 1566 h 1582"/>
                <a:gd name="T60" fmla="*/ 2012 w 3056"/>
                <a:gd name="T61" fmla="*/ 1582 h 1582"/>
                <a:gd name="T62" fmla="*/ 2098 w 3056"/>
                <a:gd name="T63" fmla="*/ 1572 h 1582"/>
                <a:gd name="T64" fmla="*/ 2206 w 3056"/>
                <a:gd name="T65" fmla="*/ 1532 h 1582"/>
                <a:gd name="T66" fmla="*/ 2296 w 3056"/>
                <a:gd name="T67" fmla="*/ 1462 h 1582"/>
                <a:gd name="T68" fmla="*/ 2362 w 3056"/>
                <a:gd name="T69" fmla="*/ 1368 h 1582"/>
                <a:gd name="T70" fmla="*/ 2704 w 3056"/>
                <a:gd name="T71" fmla="*/ 1342 h 1582"/>
                <a:gd name="T72" fmla="*/ 2796 w 3056"/>
                <a:gd name="T73" fmla="*/ 1322 h 1582"/>
                <a:gd name="T74" fmla="*/ 2872 w 3056"/>
                <a:gd name="T75" fmla="*/ 1292 h 1582"/>
                <a:gd name="T76" fmla="*/ 2926 w 3056"/>
                <a:gd name="T77" fmla="*/ 1284 h 1582"/>
                <a:gd name="T78" fmla="*/ 2988 w 3056"/>
                <a:gd name="T79" fmla="*/ 1250 h 1582"/>
                <a:gd name="T80" fmla="*/ 3034 w 3056"/>
                <a:gd name="T81" fmla="*/ 1196 h 1582"/>
                <a:gd name="T82" fmla="*/ 3054 w 3056"/>
                <a:gd name="T83" fmla="*/ 1126 h 1582"/>
                <a:gd name="T84" fmla="*/ 3054 w 3056"/>
                <a:gd name="T85" fmla="*/ 1016 h 1582"/>
                <a:gd name="T86" fmla="*/ 3024 w 3056"/>
                <a:gd name="T87" fmla="*/ 346 h 1582"/>
                <a:gd name="T88" fmla="*/ 3010 w 3056"/>
                <a:gd name="T89" fmla="*/ 244 h 1582"/>
                <a:gd name="T90" fmla="*/ 2946 w 3056"/>
                <a:gd name="T91" fmla="*/ 126 h 1582"/>
                <a:gd name="T92" fmla="*/ 2844 w 3056"/>
                <a:gd name="T93" fmla="*/ 42 h 1582"/>
                <a:gd name="T94" fmla="*/ 2716 w 3056"/>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6" h="1582">
                  <a:moveTo>
                    <a:pt x="2680" y="0"/>
                  </a:moveTo>
                  <a:lnTo>
                    <a:pt x="646" y="0"/>
                  </a:lnTo>
                  <a:lnTo>
                    <a:pt x="646" y="0"/>
                  </a:lnTo>
                  <a:lnTo>
                    <a:pt x="620" y="2"/>
                  </a:lnTo>
                  <a:lnTo>
                    <a:pt x="594" y="4"/>
                  </a:lnTo>
                  <a:lnTo>
                    <a:pt x="570" y="10"/>
                  </a:lnTo>
                  <a:lnTo>
                    <a:pt x="544" y="16"/>
                  </a:lnTo>
                  <a:lnTo>
                    <a:pt x="522" y="24"/>
                  </a:lnTo>
                  <a:lnTo>
                    <a:pt x="498" y="34"/>
                  </a:lnTo>
                  <a:lnTo>
                    <a:pt x="476" y="46"/>
                  </a:lnTo>
                  <a:lnTo>
                    <a:pt x="454" y="58"/>
                  </a:lnTo>
                  <a:lnTo>
                    <a:pt x="434" y="74"/>
                  </a:lnTo>
                  <a:lnTo>
                    <a:pt x="416" y="90"/>
                  </a:lnTo>
                  <a:lnTo>
                    <a:pt x="398" y="106"/>
                  </a:lnTo>
                  <a:lnTo>
                    <a:pt x="380" y="126"/>
                  </a:lnTo>
                  <a:lnTo>
                    <a:pt x="366" y="146"/>
                  </a:lnTo>
                  <a:lnTo>
                    <a:pt x="352" y="166"/>
                  </a:lnTo>
                  <a:lnTo>
                    <a:pt x="340" y="190"/>
                  </a:lnTo>
                  <a:lnTo>
                    <a:pt x="328" y="212"/>
                  </a:lnTo>
                  <a:lnTo>
                    <a:pt x="328" y="212"/>
                  </a:lnTo>
                  <a:lnTo>
                    <a:pt x="320" y="232"/>
                  </a:lnTo>
                  <a:lnTo>
                    <a:pt x="312" y="252"/>
                  </a:lnTo>
                  <a:lnTo>
                    <a:pt x="308" y="270"/>
                  </a:lnTo>
                  <a:lnTo>
                    <a:pt x="304" y="290"/>
                  </a:lnTo>
                  <a:lnTo>
                    <a:pt x="302" y="328"/>
                  </a:lnTo>
                  <a:lnTo>
                    <a:pt x="300" y="362"/>
                  </a:lnTo>
                  <a:lnTo>
                    <a:pt x="300" y="364"/>
                  </a:lnTo>
                  <a:lnTo>
                    <a:pt x="300" y="364"/>
                  </a:lnTo>
                  <a:lnTo>
                    <a:pt x="300" y="396"/>
                  </a:lnTo>
                  <a:lnTo>
                    <a:pt x="300" y="396"/>
                  </a:lnTo>
                  <a:lnTo>
                    <a:pt x="300" y="406"/>
                  </a:lnTo>
                  <a:lnTo>
                    <a:pt x="300" y="438"/>
                  </a:lnTo>
                  <a:lnTo>
                    <a:pt x="300" y="438"/>
                  </a:lnTo>
                  <a:lnTo>
                    <a:pt x="276" y="444"/>
                  </a:lnTo>
                  <a:lnTo>
                    <a:pt x="254" y="452"/>
                  </a:lnTo>
                  <a:lnTo>
                    <a:pt x="232" y="460"/>
                  </a:lnTo>
                  <a:lnTo>
                    <a:pt x="210" y="470"/>
                  </a:lnTo>
                  <a:lnTo>
                    <a:pt x="190" y="482"/>
                  </a:lnTo>
                  <a:lnTo>
                    <a:pt x="172" y="494"/>
                  </a:lnTo>
                  <a:lnTo>
                    <a:pt x="152" y="508"/>
                  </a:lnTo>
                  <a:lnTo>
                    <a:pt x="134" y="524"/>
                  </a:lnTo>
                  <a:lnTo>
                    <a:pt x="118" y="540"/>
                  </a:lnTo>
                  <a:lnTo>
                    <a:pt x="102" y="556"/>
                  </a:lnTo>
                  <a:lnTo>
                    <a:pt x="88" y="574"/>
                  </a:lnTo>
                  <a:lnTo>
                    <a:pt x="76" y="594"/>
                  </a:lnTo>
                  <a:lnTo>
                    <a:pt x="64" y="614"/>
                  </a:lnTo>
                  <a:lnTo>
                    <a:pt x="52" y="634"/>
                  </a:lnTo>
                  <a:lnTo>
                    <a:pt x="44" y="656"/>
                  </a:lnTo>
                  <a:lnTo>
                    <a:pt x="36" y="678"/>
                  </a:lnTo>
                  <a:lnTo>
                    <a:pt x="36" y="678"/>
                  </a:lnTo>
                  <a:lnTo>
                    <a:pt x="34" y="678"/>
                  </a:lnTo>
                  <a:lnTo>
                    <a:pt x="34" y="678"/>
                  </a:lnTo>
                  <a:lnTo>
                    <a:pt x="28" y="704"/>
                  </a:lnTo>
                  <a:lnTo>
                    <a:pt x="24" y="730"/>
                  </a:lnTo>
                  <a:lnTo>
                    <a:pt x="20" y="756"/>
                  </a:lnTo>
                  <a:lnTo>
                    <a:pt x="20" y="782"/>
                  </a:lnTo>
                  <a:lnTo>
                    <a:pt x="20" y="962"/>
                  </a:lnTo>
                  <a:lnTo>
                    <a:pt x="20" y="962"/>
                  </a:lnTo>
                  <a:lnTo>
                    <a:pt x="10" y="982"/>
                  </a:lnTo>
                  <a:lnTo>
                    <a:pt x="4" y="1002"/>
                  </a:lnTo>
                  <a:lnTo>
                    <a:pt x="2" y="1022"/>
                  </a:lnTo>
                  <a:lnTo>
                    <a:pt x="0" y="1044"/>
                  </a:lnTo>
                  <a:lnTo>
                    <a:pt x="0" y="1108"/>
                  </a:lnTo>
                  <a:lnTo>
                    <a:pt x="0" y="1108"/>
                  </a:lnTo>
                  <a:lnTo>
                    <a:pt x="2" y="1136"/>
                  </a:lnTo>
                  <a:lnTo>
                    <a:pt x="8" y="1162"/>
                  </a:lnTo>
                  <a:lnTo>
                    <a:pt x="18" y="1186"/>
                  </a:lnTo>
                  <a:lnTo>
                    <a:pt x="32" y="1210"/>
                  </a:lnTo>
                  <a:lnTo>
                    <a:pt x="48" y="1230"/>
                  </a:lnTo>
                  <a:lnTo>
                    <a:pt x="66" y="1250"/>
                  </a:lnTo>
                  <a:lnTo>
                    <a:pt x="88" y="1264"/>
                  </a:lnTo>
                  <a:lnTo>
                    <a:pt x="112" y="1278"/>
                  </a:lnTo>
                  <a:lnTo>
                    <a:pt x="112" y="1278"/>
                  </a:lnTo>
                  <a:lnTo>
                    <a:pt x="122" y="1310"/>
                  </a:lnTo>
                  <a:lnTo>
                    <a:pt x="134" y="1342"/>
                  </a:lnTo>
                  <a:lnTo>
                    <a:pt x="148" y="1372"/>
                  </a:lnTo>
                  <a:lnTo>
                    <a:pt x="164" y="1400"/>
                  </a:lnTo>
                  <a:lnTo>
                    <a:pt x="182" y="1426"/>
                  </a:lnTo>
                  <a:lnTo>
                    <a:pt x="204" y="1452"/>
                  </a:lnTo>
                  <a:lnTo>
                    <a:pt x="226" y="1474"/>
                  </a:lnTo>
                  <a:lnTo>
                    <a:pt x="252" y="1496"/>
                  </a:lnTo>
                  <a:lnTo>
                    <a:pt x="278" y="1516"/>
                  </a:lnTo>
                  <a:lnTo>
                    <a:pt x="306" y="1532"/>
                  </a:lnTo>
                  <a:lnTo>
                    <a:pt x="334" y="1548"/>
                  </a:lnTo>
                  <a:lnTo>
                    <a:pt x="366" y="1560"/>
                  </a:lnTo>
                  <a:lnTo>
                    <a:pt x="398" y="1570"/>
                  </a:lnTo>
                  <a:lnTo>
                    <a:pt x="430" y="1576"/>
                  </a:lnTo>
                  <a:lnTo>
                    <a:pt x="464" y="1582"/>
                  </a:lnTo>
                  <a:lnTo>
                    <a:pt x="498" y="1582"/>
                  </a:lnTo>
                  <a:lnTo>
                    <a:pt x="498" y="1582"/>
                  </a:lnTo>
                  <a:lnTo>
                    <a:pt x="528" y="1582"/>
                  </a:lnTo>
                  <a:lnTo>
                    <a:pt x="556" y="1578"/>
                  </a:lnTo>
                  <a:lnTo>
                    <a:pt x="586" y="1572"/>
                  </a:lnTo>
                  <a:lnTo>
                    <a:pt x="614" y="1566"/>
                  </a:lnTo>
                  <a:lnTo>
                    <a:pt x="640" y="1556"/>
                  </a:lnTo>
                  <a:lnTo>
                    <a:pt x="666" y="1544"/>
                  </a:lnTo>
                  <a:lnTo>
                    <a:pt x="692" y="1532"/>
                  </a:lnTo>
                  <a:lnTo>
                    <a:pt x="716" y="1516"/>
                  </a:lnTo>
                  <a:lnTo>
                    <a:pt x="740" y="1500"/>
                  </a:lnTo>
                  <a:lnTo>
                    <a:pt x="762" y="1482"/>
                  </a:lnTo>
                  <a:lnTo>
                    <a:pt x="782" y="1462"/>
                  </a:lnTo>
                  <a:lnTo>
                    <a:pt x="802" y="1440"/>
                  </a:lnTo>
                  <a:lnTo>
                    <a:pt x="820" y="1418"/>
                  </a:lnTo>
                  <a:lnTo>
                    <a:pt x="836" y="1394"/>
                  </a:lnTo>
                  <a:lnTo>
                    <a:pt x="850" y="1368"/>
                  </a:lnTo>
                  <a:lnTo>
                    <a:pt x="862" y="1342"/>
                  </a:lnTo>
                  <a:lnTo>
                    <a:pt x="1648" y="1342"/>
                  </a:lnTo>
                  <a:lnTo>
                    <a:pt x="1648" y="1342"/>
                  </a:lnTo>
                  <a:lnTo>
                    <a:pt x="1660" y="1368"/>
                  </a:lnTo>
                  <a:lnTo>
                    <a:pt x="1674" y="1394"/>
                  </a:lnTo>
                  <a:lnTo>
                    <a:pt x="1690" y="1418"/>
                  </a:lnTo>
                  <a:lnTo>
                    <a:pt x="1708" y="1440"/>
                  </a:lnTo>
                  <a:lnTo>
                    <a:pt x="1728" y="1462"/>
                  </a:lnTo>
                  <a:lnTo>
                    <a:pt x="1748" y="1482"/>
                  </a:lnTo>
                  <a:lnTo>
                    <a:pt x="1770" y="1500"/>
                  </a:lnTo>
                  <a:lnTo>
                    <a:pt x="1794" y="1516"/>
                  </a:lnTo>
                  <a:lnTo>
                    <a:pt x="1818" y="1532"/>
                  </a:lnTo>
                  <a:lnTo>
                    <a:pt x="1842" y="1544"/>
                  </a:lnTo>
                  <a:lnTo>
                    <a:pt x="1870" y="1556"/>
                  </a:lnTo>
                  <a:lnTo>
                    <a:pt x="1896" y="1566"/>
                  </a:lnTo>
                  <a:lnTo>
                    <a:pt x="1924" y="1572"/>
                  </a:lnTo>
                  <a:lnTo>
                    <a:pt x="1952" y="1578"/>
                  </a:lnTo>
                  <a:lnTo>
                    <a:pt x="1982" y="1582"/>
                  </a:lnTo>
                  <a:lnTo>
                    <a:pt x="2012" y="1582"/>
                  </a:lnTo>
                  <a:lnTo>
                    <a:pt x="2012" y="1582"/>
                  </a:lnTo>
                  <a:lnTo>
                    <a:pt x="2042" y="1582"/>
                  </a:lnTo>
                  <a:lnTo>
                    <a:pt x="2070" y="1578"/>
                  </a:lnTo>
                  <a:lnTo>
                    <a:pt x="2098" y="1572"/>
                  </a:lnTo>
                  <a:lnTo>
                    <a:pt x="2126" y="1566"/>
                  </a:lnTo>
                  <a:lnTo>
                    <a:pt x="2154" y="1556"/>
                  </a:lnTo>
                  <a:lnTo>
                    <a:pt x="2180" y="1544"/>
                  </a:lnTo>
                  <a:lnTo>
                    <a:pt x="2206" y="1532"/>
                  </a:lnTo>
                  <a:lnTo>
                    <a:pt x="2230" y="1516"/>
                  </a:lnTo>
                  <a:lnTo>
                    <a:pt x="2254" y="1500"/>
                  </a:lnTo>
                  <a:lnTo>
                    <a:pt x="2276" y="1482"/>
                  </a:lnTo>
                  <a:lnTo>
                    <a:pt x="2296" y="1462"/>
                  </a:lnTo>
                  <a:lnTo>
                    <a:pt x="2314" y="1440"/>
                  </a:lnTo>
                  <a:lnTo>
                    <a:pt x="2332" y="1418"/>
                  </a:lnTo>
                  <a:lnTo>
                    <a:pt x="2348" y="1394"/>
                  </a:lnTo>
                  <a:lnTo>
                    <a:pt x="2362" y="1368"/>
                  </a:lnTo>
                  <a:lnTo>
                    <a:pt x="2376" y="1342"/>
                  </a:lnTo>
                  <a:lnTo>
                    <a:pt x="2680" y="1342"/>
                  </a:lnTo>
                  <a:lnTo>
                    <a:pt x="2680" y="1342"/>
                  </a:lnTo>
                  <a:lnTo>
                    <a:pt x="2704" y="1342"/>
                  </a:lnTo>
                  <a:lnTo>
                    <a:pt x="2728" y="1340"/>
                  </a:lnTo>
                  <a:lnTo>
                    <a:pt x="2750" y="1336"/>
                  </a:lnTo>
                  <a:lnTo>
                    <a:pt x="2774" y="1330"/>
                  </a:lnTo>
                  <a:lnTo>
                    <a:pt x="2796" y="1322"/>
                  </a:lnTo>
                  <a:lnTo>
                    <a:pt x="2818" y="1314"/>
                  </a:lnTo>
                  <a:lnTo>
                    <a:pt x="2838" y="1304"/>
                  </a:lnTo>
                  <a:lnTo>
                    <a:pt x="2860" y="1292"/>
                  </a:lnTo>
                  <a:lnTo>
                    <a:pt x="2872" y="1292"/>
                  </a:lnTo>
                  <a:lnTo>
                    <a:pt x="2872" y="1292"/>
                  </a:lnTo>
                  <a:lnTo>
                    <a:pt x="2890" y="1290"/>
                  </a:lnTo>
                  <a:lnTo>
                    <a:pt x="2908" y="1288"/>
                  </a:lnTo>
                  <a:lnTo>
                    <a:pt x="2926" y="1284"/>
                  </a:lnTo>
                  <a:lnTo>
                    <a:pt x="2942" y="1278"/>
                  </a:lnTo>
                  <a:lnTo>
                    <a:pt x="2958" y="1270"/>
                  </a:lnTo>
                  <a:lnTo>
                    <a:pt x="2974" y="1260"/>
                  </a:lnTo>
                  <a:lnTo>
                    <a:pt x="2988" y="1250"/>
                  </a:lnTo>
                  <a:lnTo>
                    <a:pt x="3002" y="1238"/>
                  </a:lnTo>
                  <a:lnTo>
                    <a:pt x="3014" y="1224"/>
                  </a:lnTo>
                  <a:lnTo>
                    <a:pt x="3024" y="1210"/>
                  </a:lnTo>
                  <a:lnTo>
                    <a:pt x="3034" y="1196"/>
                  </a:lnTo>
                  <a:lnTo>
                    <a:pt x="3040" y="1180"/>
                  </a:lnTo>
                  <a:lnTo>
                    <a:pt x="3046" y="1162"/>
                  </a:lnTo>
                  <a:lnTo>
                    <a:pt x="3052" y="1144"/>
                  </a:lnTo>
                  <a:lnTo>
                    <a:pt x="3054" y="1126"/>
                  </a:lnTo>
                  <a:lnTo>
                    <a:pt x="3056" y="1108"/>
                  </a:lnTo>
                  <a:lnTo>
                    <a:pt x="3056" y="1044"/>
                  </a:lnTo>
                  <a:lnTo>
                    <a:pt x="3056" y="1044"/>
                  </a:lnTo>
                  <a:lnTo>
                    <a:pt x="3054" y="1016"/>
                  </a:lnTo>
                  <a:lnTo>
                    <a:pt x="3048" y="990"/>
                  </a:lnTo>
                  <a:lnTo>
                    <a:pt x="3038" y="966"/>
                  </a:lnTo>
                  <a:lnTo>
                    <a:pt x="3024" y="942"/>
                  </a:lnTo>
                  <a:lnTo>
                    <a:pt x="3024" y="346"/>
                  </a:lnTo>
                  <a:lnTo>
                    <a:pt x="3024" y="346"/>
                  </a:lnTo>
                  <a:lnTo>
                    <a:pt x="3022" y="310"/>
                  </a:lnTo>
                  <a:lnTo>
                    <a:pt x="3018" y="276"/>
                  </a:lnTo>
                  <a:lnTo>
                    <a:pt x="3010" y="244"/>
                  </a:lnTo>
                  <a:lnTo>
                    <a:pt x="2998" y="212"/>
                  </a:lnTo>
                  <a:lnTo>
                    <a:pt x="2982" y="182"/>
                  </a:lnTo>
                  <a:lnTo>
                    <a:pt x="2966" y="152"/>
                  </a:lnTo>
                  <a:lnTo>
                    <a:pt x="2946" y="126"/>
                  </a:lnTo>
                  <a:lnTo>
                    <a:pt x="2924" y="102"/>
                  </a:lnTo>
                  <a:lnTo>
                    <a:pt x="2900" y="80"/>
                  </a:lnTo>
                  <a:lnTo>
                    <a:pt x="2872" y="60"/>
                  </a:lnTo>
                  <a:lnTo>
                    <a:pt x="2844" y="42"/>
                  </a:lnTo>
                  <a:lnTo>
                    <a:pt x="2814" y="28"/>
                  </a:lnTo>
                  <a:lnTo>
                    <a:pt x="2782" y="16"/>
                  </a:lnTo>
                  <a:lnTo>
                    <a:pt x="2750" y="8"/>
                  </a:lnTo>
                  <a:lnTo>
                    <a:pt x="2716" y="2"/>
                  </a:lnTo>
                  <a:lnTo>
                    <a:pt x="2680" y="0"/>
                  </a:lnTo>
                  <a:lnTo>
                    <a:pt x="2680" y="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 name="Freeform 6"/>
            <p:cNvSpPr>
              <a:spLocks/>
            </p:cNvSpPr>
            <p:nvPr/>
          </p:nvSpPr>
          <p:spPr bwMode="auto">
            <a:xfrm>
              <a:off x="2291" y="1337"/>
              <a:ext cx="3054" cy="1582"/>
            </a:xfrm>
            <a:custGeom>
              <a:avLst/>
              <a:gdLst>
                <a:gd name="T0" fmla="*/ 620 w 3054"/>
                <a:gd name="T1" fmla="*/ 2 h 1582"/>
                <a:gd name="T2" fmla="*/ 520 w 3054"/>
                <a:gd name="T3" fmla="*/ 24 h 1582"/>
                <a:gd name="T4" fmla="*/ 434 w 3054"/>
                <a:gd name="T5" fmla="*/ 74 h 1582"/>
                <a:gd name="T6" fmla="*/ 364 w 3054"/>
                <a:gd name="T7" fmla="*/ 146 h 1582"/>
                <a:gd name="T8" fmla="*/ 328 w 3054"/>
                <a:gd name="T9" fmla="*/ 212 h 1582"/>
                <a:gd name="T10" fmla="*/ 304 w 3054"/>
                <a:gd name="T11" fmla="*/ 290 h 1582"/>
                <a:gd name="T12" fmla="*/ 300 w 3054"/>
                <a:gd name="T13" fmla="*/ 364 h 1582"/>
                <a:gd name="T14" fmla="*/ 298 w 3054"/>
                <a:gd name="T15" fmla="*/ 438 h 1582"/>
                <a:gd name="T16" fmla="*/ 232 w 3054"/>
                <a:gd name="T17" fmla="*/ 460 h 1582"/>
                <a:gd name="T18" fmla="*/ 152 w 3054"/>
                <a:gd name="T19" fmla="*/ 508 h 1582"/>
                <a:gd name="T20" fmla="*/ 88 w 3054"/>
                <a:gd name="T21" fmla="*/ 574 h 1582"/>
                <a:gd name="T22" fmla="*/ 42 w 3054"/>
                <a:gd name="T23" fmla="*/ 656 h 1582"/>
                <a:gd name="T24" fmla="*/ 34 w 3054"/>
                <a:gd name="T25" fmla="*/ 678 h 1582"/>
                <a:gd name="T26" fmla="*/ 18 w 3054"/>
                <a:gd name="T27" fmla="*/ 782 h 1582"/>
                <a:gd name="T28" fmla="*/ 4 w 3054"/>
                <a:gd name="T29" fmla="*/ 1002 h 1582"/>
                <a:gd name="T30" fmla="*/ 0 w 3054"/>
                <a:gd name="T31" fmla="*/ 1108 h 1582"/>
                <a:gd name="T32" fmla="*/ 30 w 3054"/>
                <a:gd name="T33" fmla="*/ 1210 h 1582"/>
                <a:gd name="T34" fmla="*/ 112 w 3054"/>
                <a:gd name="T35" fmla="*/ 1278 h 1582"/>
                <a:gd name="T36" fmla="*/ 146 w 3054"/>
                <a:gd name="T37" fmla="*/ 1370 h 1582"/>
                <a:gd name="T38" fmla="*/ 226 w 3054"/>
                <a:gd name="T39" fmla="*/ 1474 h 1582"/>
                <a:gd name="T40" fmla="*/ 334 w 3054"/>
                <a:gd name="T41" fmla="*/ 1548 h 1582"/>
                <a:gd name="T42" fmla="*/ 462 w 3054"/>
                <a:gd name="T43" fmla="*/ 1582 h 1582"/>
                <a:gd name="T44" fmla="*/ 556 w 3054"/>
                <a:gd name="T45" fmla="*/ 1578 h 1582"/>
                <a:gd name="T46" fmla="*/ 666 w 3054"/>
                <a:gd name="T47" fmla="*/ 1544 h 1582"/>
                <a:gd name="T48" fmla="*/ 760 w 3054"/>
                <a:gd name="T49" fmla="*/ 1482 h 1582"/>
                <a:gd name="T50" fmla="*/ 834 w 3054"/>
                <a:gd name="T51" fmla="*/ 1394 h 1582"/>
                <a:gd name="T52" fmla="*/ 1646 w 3054"/>
                <a:gd name="T53" fmla="*/ 1342 h 1582"/>
                <a:gd name="T54" fmla="*/ 1708 w 3054"/>
                <a:gd name="T55" fmla="*/ 1440 h 1582"/>
                <a:gd name="T56" fmla="*/ 1792 w 3054"/>
                <a:gd name="T57" fmla="*/ 1516 h 1582"/>
                <a:gd name="T58" fmla="*/ 1896 w 3054"/>
                <a:gd name="T59" fmla="*/ 1566 h 1582"/>
                <a:gd name="T60" fmla="*/ 2010 w 3054"/>
                <a:gd name="T61" fmla="*/ 1582 h 1582"/>
                <a:gd name="T62" fmla="*/ 2098 w 3054"/>
                <a:gd name="T63" fmla="*/ 1572 h 1582"/>
                <a:gd name="T64" fmla="*/ 2204 w 3054"/>
                <a:gd name="T65" fmla="*/ 1532 h 1582"/>
                <a:gd name="T66" fmla="*/ 2294 w 3054"/>
                <a:gd name="T67" fmla="*/ 1462 h 1582"/>
                <a:gd name="T68" fmla="*/ 2362 w 3054"/>
                <a:gd name="T69" fmla="*/ 1368 h 1582"/>
                <a:gd name="T70" fmla="*/ 2704 w 3054"/>
                <a:gd name="T71" fmla="*/ 1342 h 1582"/>
                <a:gd name="T72" fmla="*/ 2796 w 3054"/>
                <a:gd name="T73" fmla="*/ 1322 h 1582"/>
                <a:gd name="T74" fmla="*/ 2870 w 3054"/>
                <a:gd name="T75" fmla="*/ 1292 h 1582"/>
                <a:gd name="T76" fmla="*/ 2926 w 3054"/>
                <a:gd name="T77" fmla="*/ 1284 h 1582"/>
                <a:gd name="T78" fmla="*/ 2988 w 3054"/>
                <a:gd name="T79" fmla="*/ 1250 h 1582"/>
                <a:gd name="T80" fmla="*/ 3032 w 3054"/>
                <a:gd name="T81" fmla="*/ 1196 h 1582"/>
                <a:gd name="T82" fmla="*/ 3054 w 3054"/>
                <a:gd name="T83" fmla="*/ 1126 h 1582"/>
                <a:gd name="T84" fmla="*/ 3052 w 3054"/>
                <a:gd name="T85" fmla="*/ 1016 h 1582"/>
                <a:gd name="T86" fmla="*/ 3024 w 3054"/>
                <a:gd name="T87" fmla="*/ 346 h 1582"/>
                <a:gd name="T88" fmla="*/ 3008 w 3054"/>
                <a:gd name="T89" fmla="*/ 242 h 1582"/>
                <a:gd name="T90" fmla="*/ 2946 w 3054"/>
                <a:gd name="T91" fmla="*/ 126 h 1582"/>
                <a:gd name="T92" fmla="*/ 2844 w 3054"/>
                <a:gd name="T93" fmla="*/ 42 h 1582"/>
                <a:gd name="T94" fmla="*/ 2714 w 3054"/>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4" h="1582">
                  <a:moveTo>
                    <a:pt x="2680" y="0"/>
                  </a:moveTo>
                  <a:lnTo>
                    <a:pt x="646" y="0"/>
                  </a:lnTo>
                  <a:lnTo>
                    <a:pt x="646" y="0"/>
                  </a:lnTo>
                  <a:lnTo>
                    <a:pt x="620" y="2"/>
                  </a:lnTo>
                  <a:lnTo>
                    <a:pt x="594" y="4"/>
                  </a:lnTo>
                  <a:lnTo>
                    <a:pt x="568" y="10"/>
                  </a:lnTo>
                  <a:lnTo>
                    <a:pt x="544" y="16"/>
                  </a:lnTo>
                  <a:lnTo>
                    <a:pt x="520" y="24"/>
                  </a:lnTo>
                  <a:lnTo>
                    <a:pt x="498" y="34"/>
                  </a:lnTo>
                  <a:lnTo>
                    <a:pt x="476" y="46"/>
                  </a:lnTo>
                  <a:lnTo>
                    <a:pt x="454" y="58"/>
                  </a:lnTo>
                  <a:lnTo>
                    <a:pt x="434" y="74"/>
                  </a:lnTo>
                  <a:lnTo>
                    <a:pt x="414" y="90"/>
                  </a:lnTo>
                  <a:lnTo>
                    <a:pt x="396" y="106"/>
                  </a:lnTo>
                  <a:lnTo>
                    <a:pt x="380" y="126"/>
                  </a:lnTo>
                  <a:lnTo>
                    <a:pt x="364" y="146"/>
                  </a:lnTo>
                  <a:lnTo>
                    <a:pt x="350" y="166"/>
                  </a:lnTo>
                  <a:lnTo>
                    <a:pt x="338" y="190"/>
                  </a:lnTo>
                  <a:lnTo>
                    <a:pt x="328" y="212"/>
                  </a:lnTo>
                  <a:lnTo>
                    <a:pt x="328" y="212"/>
                  </a:lnTo>
                  <a:lnTo>
                    <a:pt x="318" y="232"/>
                  </a:lnTo>
                  <a:lnTo>
                    <a:pt x="312" y="250"/>
                  </a:lnTo>
                  <a:lnTo>
                    <a:pt x="308" y="270"/>
                  </a:lnTo>
                  <a:lnTo>
                    <a:pt x="304" y="290"/>
                  </a:lnTo>
                  <a:lnTo>
                    <a:pt x="300" y="328"/>
                  </a:lnTo>
                  <a:lnTo>
                    <a:pt x="300" y="362"/>
                  </a:lnTo>
                  <a:lnTo>
                    <a:pt x="300" y="364"/>
                  </a:lnTo>
                  <a:lnTo>
                    <a:pt x="300" y="364"/>
                  </a:lnTo>
                  <a:lnTo>
                    <a:pt x="298" y="396"/>
                  </a:lnTo>
                  <a:lnTo>
                    <a:pt x="298" y="396"/>
                  </a:lnTo>
                  <a:lnTo>
                    <a:pt x="298" y="406"/>
                  </a:lnTo>
                  <a:lnTo>
                    <a:pt x="298" y="438"/>
                  </a:lnTo>
                  <a:lnTo>
                    <a:pt x="298" y="438"/>
                  </a:lnTo>
                  <a:lnTo>
                    <a:pt x="276" y="444"/>
                  </a:lnTo>
                  <a:lnTo>
                    <a:pt x="254" y="452"/>
                  </a:lnTo>
                  <a:lnTo>
                    <a:pt x="232" y="460"/>
                  </a:lnTo>
                  <a:lnTo>
                    <a:pt x="210" y="470"/>
                  </a:lnTo>
                  <a:lnTo>
                    <a:pt x="190" y="482"/>
                  </a:lnTo>
                  <a:lnTo>
                    <a:pt x="170" y="494"/>
                  </a:lnTo>
                  <a:lnTo>
                    <a:pt x="152" y="508"/>
                  </a:lnTo>
                  <a:lnTo>
                    <a:pt x="134" y="524"/>
                  </a:lnTo>
                  <a:lnTo>
                    <a:pt x="118" y="540"/>
                  </a:lnTo>
                  <a:lnTo>
                    <a:pt x="102" y="556"/>
                  </a:lnTo>
                  <a:lnTo>
                    <a:pt x="88" y="574"/>
                  </a:lnTo>
                  <a:lnTo>
                    <a:pt x="74" y="594"/>
                  </a:lnTo>
                  <a:lnTo>
                    <a:pt x="62" y="614"/>
                  </a:lnTo>
                  <a:lnTo>
                    <a:pt x="52" y="634"/>
                  </a:lnTo>
                  <a:lnTo>
                    <a:pt x="42" y="656"/>
                  </a:lnTo>
                  <a:lnTo>
                    <a:pt x="34" y="678"/>
                  </a:lnTo>
                  <a:lnTo>
                    <a:pt x="34" y="678"/>
                  </a:lnTo>
                  <a:lnTo>
                    <a:pt x="34" y="678"/>
                  </a:lnTo>
                  <a:lnTo>
                    <a:pt x="34" y="678"/>
                  </a:lnTo>
                  <a:lnTo>
                    <a:pt x="28" y="704"/>
                  </a:lnTo>
                  <a:lnTo>
                    <a:pt x="22" y="730"/>
                  </a:lnTo>
                  <a:lnTo>
                    <a:pt x="20" y="756"/>
                  </a:lnTo>
                  <a:lnTo>
                    <a:pt x="18" y="782"/>
                  </a:lnTo>
                  <a:lnTo>
                    <a:pt x="18" y="962"/>
                  </a:lnTo>
                  <a:lnTo>
                    <a:pt x="18" y="962"/>
                  </a:lnTo>
                  <a:lnTo>
                    <a:pt x="10" y="980"/>
                  </a:lnTo>
                  <a:lnTo>
                    <a:pt x="4" y="1002"/>
                  </a:lnTo>
                  <a:lnTo>
                    <a:pt x="0" y="1022"/>
                  </a:lnTo>
                  <a:lnTo>
                    <a:pt x="0" y="1044"/>
                  </a:lnTo>
                  <a:lnTo>
                    <a:pt x="0" y="1108"/>
                  </a:lnTo>
                  <a:lnTo>
                    <a:pt x="0" y="1108"/>
                  </a:lnTo>
                  <a:lnTo>
                    <a:pt x="2" y="1136"/>
                  </a:lnTo>
                  <a:lnTo>
                    <a:pt x="8" y="1162"/>
                  </a:lnTo>
                  <a:lnTo>
                    <a:pt x="18" y="1186"/>
                  </a:lnTo>
                  <a:lnTo>
                    <a:pt x="30" y="1210"/>
                  </a:lnTo>
                  <a:lnTo>
                    <a:pt x="46" y="1230"/>
                  </a:lnTo>
                  <a:lnTo>
                    <a:pt x="66" y="1250"/>
                  </a:lnTo>
                  <a:lnTo>
                    <a:pt x="88" y="1264"/>
                  </a:lnTo>
                  <a:lnTo>
                    <a:pt x="112" y="1278"/>
                  </a:lnTo>
                  <a:lnTo>
                    <a:pt x="112" y="1278"/>
                  </a:lnTo>
                  <a:lnTo>
                    <a:pt x="120" y="1310"/>
                  </a:lnTo>
                  <a:lnTo>
                    <a:pt x="132" y="1342"/>
                  </a:lnTo>
                  <a:lnTo>
                    <a:pt x="146" y="1370"/>
                  </a:lnTo>
                  <a:lnTo>
                    <a:pt x="164" y="1400"/>
                  </a:lnTo>
                  <a:lnTo>
                    <a:pt x="182" y="1426"/>
                  </a:lnTo>
                  <a:lnTo>
                    <a:pt x="204" y="1452"/>
                  </a:lnTo>
                  <a:lnTo>
                    <a:pt x="226" y="1474"/>
                  </a:lnTo>
                  <a:lnTo>
                    <a:pt x="250" y="1496"/>
                  </a:lnTo>
                  <a:lnTo>
                    <a:pt x="276" y="1516"/>
                  </a:lnTo>
                  <a:lnTo>
                    <a:pt x="304" y="1532"/>
                  </a:lnTo>
                  <a:lnTo>
                    <a:pt x="334" y="1548"/>
                  </a:lnTo>
                  <a:lnTo>
                    <a:pt x="364" y="1560"/>
                  </a:lnTo>
                  <a:lnTo>
                    <a:pt x="396" y="1570"/>
                  </a:lnTo>
                  <a:lnTo>
                    <a:pt x="430" y="1576"/>
                  </a:lnTo>
                  <a:lnTo>
                    <a:pt x="462" y="1582"/>
                  </a:lnTo>
                  <a:lnTo>
                    <a:pt x="498" y="1582"/>
                  </a:lnTo>
                  <a:lnTo>
                    <a:pt x="498" y="1582"/>
                  </a:lnTo>
                  <a:lnTo>
                    <a:pt x="526" y="1582"/>
                  </a:lnTo>
                  <a:lnTo>
                    <a:pt x="556" y="1578"/>
                  </a:lnTo>
                  <a:lnTo>
                    <a:pt x="584" y="1572"/>
                  </a:lnTo>
                  <a:lnTo>
                    <a:pt x="612" y="1566"/>
                  </a:lnTo>
                  <a:lnTo>
                    <a:pt x="640" y="1556"/>
                  </a:lnTo>
                  <a:lnTo>
                    <a:pt x="666" y="1544"/>
                  </a:lnTo>
                  <a:lnTo>
                    <a:pt x="692" y="1532"/>
                  </a:lnTo>
                  <a:lnTo>
                    <a:pt x="716" y="1516"/>
                  </a:lnTo>
                  <a:lnTo>
                    <a:pt x="738" y="1500"/>
                  </a:lnTo>
                  <a:lnTo>
                    <a:pt x="760" y="1482"/>
                  </a:lnTo>
                  <a:lnTo>
                    <a:pt x="782" y="1462"/>
                  </a:lnTo>
                  <a:lnTo>
                    <a:pt x="800" y="1440"/>
                  </a:lnTo>
                  <a:lnTo>
                    <a:pt x="818" y="1418"/>
                  </a:lnTo>
                  <a:lnTo>
                    <a:pt x="834" y="1394"/>
                  </a:lnTo>
                  <a:lnTo>
                    <a:pt x="848" y="1368"/>
                  </a:lnTo>
                  <a:lnTo>
                    <a:pt x="862" y="1342"/>
                  </a:lnTo>
                  <a:lnTo>
                    <a:pt x="1646" y="1342"/>
                  </a:lnTo>
                  <a:lnTo>
                    <a:pt x="1646" y="1342"/>
                  </a:lnTo>
                  <a:lnTo>
                    <a:pt x="1660" y="1368"/>
                  </a:lnTo>
                  <a:lnTo>
                    <a:pt x="1674" y="1394"/>
                  </a:lnTo>
                  <a:lnTo>
                    <a:pt x="1690" y="1418"/>
                  </a:lnTo>
                  <a:lnTo>
                    <a:pt x="1708" y="1440"/>
                  </a:lnTo>
                  <a:lnTo>
                    <a:pt x="1726" y="1462"/>
                  </a:lnTo>
                  <a:lnTo>
                    <a:pt x="1748" y="1482"/>
                  </a:lnTo>
                  <a:lnTo>
                    <a:pt x="1770" y="1500"/>
                  </a:lnTo>
                  <a:lnTo>
                    <a:pt x="1792" y="1516"/>
                  </a:lnTo>
                  <a:lnTo>
                    <a:pt x="1816" y="1532"/>
                  </a:lnTo>
                  <a:lnTo>
                    <a:pt x="1842" y="1544"/>
                  </a:lnTo>
                  <a:lnTo>
                    <a:pt x="1868" y="1556"/>
                  </a:lnTo>
                  <a:lnTo>
                    <a:pt x="1896" y="1566"/>
                  </a:lnTo>
                  <a:lnTo>
                    <a:pt x="1924" y="1572"/>
                  </a:lnTo>
                  <a:lnTo>
                    <a:pt x="1952" y="1578"/>
                  </a:lnTo>
                  <a:lnTo>
                    <a:pt x="1982" y="1582"/>
                  </a:lnTo>
                  <a:lnTo>
                    <a:pt x="2010" y="1582"/>
                  </a:lnTo>
                  <a:lnTo>
                    <a:pt x="2010" y="1582"/>
                  </a:lnTo>
                  <a:lnTo>
                    <a:pt x="2040" y="1582"/>
                  </a:lnTo>
                  <a:lnTo>
                    <a:pt x="2070" y="1578"/>
                  </a:lnTo>
                  <a:lnTo>
                    <a:pt x="2098" y="1572"/>
                  </a:lnTo>
                  <a:lnTo>
                    <a:pt x="2126" y="1566"/>
                  </a:lnTo>
                  <a:lnTo>
                    <a:pt x="2154" y="1556"/>
                  </a:lnTo>
                  <a:lnTo>
                    <a:pt x="2180" y="1544"/>
                  </a:lnTo>
                  <a:lnTo>
                    <a:pt x="2204" y="1532"/>
                  </a:lnTo>
                  <a:lnTo>
                    <a:pt x="2230" y="1516"/>
                  </a:lnTo>
                  <a:lnTo>
                    <a:pt x="2252" y="1500"/>
                  </a:lnTo>
                  <a:lnTo>
                    <a:pt x="2274" y="1482"/>
                  </a:lnTo>
                  <a:lnTo>
                    <a:pt x="2294" y="1462"/>
                  </a:lnTo>
                  <a:lnTo>
                    <a:pt x="2314" y="1440"/>
                  </a:lnTo>
                  <a:lnTo>
                    <a:pt x="2332" y="1418"/>
                  </a:lnTo>
                  <a:lnTo>
                    <a:pt x="2348" y="1394"/>
                  </a:lnTo>
                  <a:lnTo>
                    <a:pt x="2362" y="1368"/>
                  </a:lnTo>
                  <a:lnTo>
                    <a:pt x="2374" y="1342"/>
                  </a:lnTo>
                  <a:lnTo>
                    <a:pt x="2680" y="1342"/>
                  </a:lnTo>
                  <a:lnTo>
                    <a:pt x="2680" y="1342"/>
                  </a:lnTo>
                  <a:lnTo>
                    <a:pt x="2704" y="1342"/>
                  </a:lnTo>
                  <a:lnTo>
                    <a:pt x="2726" y="1340"/>
                  </a:lnTo>
                  <a:lnTo>
                    <a:pt x="2750" y="1336"/>
                  </a:lnTo>
                  <a:lnTo>
                    <a:pt x="2772" y="1330"/>
                  </a:lnTo>
                  <a:lnTo>
                    <a:pt x="2796" y="1322"/>
                  </a:lnTo>
                  <a:lnTo>
                    <a:pt x="2816" y="1314"/>
                  </a:lnTo>
                  <a:lnTo>
                    <a:pt x="2838" y="1304"/>
                  </a:lnTo>
                  <a:lnTo>
                    <a:pt x="2858" y="1292"/>
                  </a:lnTo>
                  <a:lnTo>
                    <a:pt x="2870" y="1292"/>
                  </a:lnTo>
                  <a:lnTo>
                    <a:pt x="2870" y="1292"/>
                  </a:lnTo>
                  <a:lnTo>
                    <a:pt x="2890" y="1290"/>
                  </a:lnTo>
                  <a:lnTo>
                    <a:pt x="2908" y="1288"/>
                  </a:lnTo>
                  <a:lnTo>
                    <a:pt x="2926" y="1284"/>
                  </a:lnTo>
                  <a:lnTo>
                    <a:pt x="2942" y="1278"/>
                  </a:lnTo>
                  <a:lnTo>
                    <a:pt x="2958" y="1270"/>
                  </a:lnTo>
                  <a:lnTo>
                    <a:pt x="2974" y="1260"/>
                  </a:lnTo>
                  <a:lnTo>
                    <a:pt x="2988" y="1250"/>
                  </a:lnTo>
                  <a:lnTo>
                    <a:pt x="3000" y="1238"/>
                  </a:lnTo>
                  <a:lnTo>
                    <a:pt x="3012" y="1224"/>
                  </a:lnTo>
                  <a:lnTo>
                    <a:pt x="3024" y="1210"/>
                  </a:lnTo>
                  <a:lnTo>
                    <a:pt x="3032" y="1196"/>
                  </a:lnTo>
                  <a:lnTo>
                    <a:pt x="3040" y="1180"/>
                  </a:lnTo>
                  <a:lnTo>
                    <a:pt x="3046" y="1162"/>
                  </a:lnTo>
                  <a:lnTo>
                    <a:pt x="3050" y="1144"/>
                  </a:lnTo>
                  <a:lnTo>
                    <a:pt x="3054" y="1126"/>
                  </a:lnTo>
                  <a:lnTo>
                    <a:pt x="3054" y="1108"/>
                  </a:lnTo>
                  <a:lnTo>
                    <a:pt x="3054" y="1044"/>
                  </a:lnTo>
                  <a:lnTo>
                    <a:pt x="3054" y="1044"/>
                  </a:lnTo>
                  <a:lnTo>
                    <a:pt x="3052" y="1016"/>
                  </a:lnTo>
                  <a:lnTo>
                    <a:pt x="3046" y="990"/>
                  </a:lnTo>
                  <a:lnTo>
                    <a:pt x="3038" y="966"/>
                  </a:lnTo>
                  <a:lnTo>
                    <a:pt x="3024" y="942"/>
                  </a:lnTo>
                  <a:lnTo>
                    <a:pt x="3024" y="346"/>
                  </a:lnTo>
                  <a:lnTo>
                    <a:pt x="3024" y="346"/>
                  </a:lnTo>
                  <a:lnTo>
                    <a:pt x="3022" y="310"/>
                  </a:lnTo>
                  <a:lnTo>
                    <a:pt x="3016" y="276"/>
                  </a:lnTo>
                  <a:lnTo>
                    <a:pt x="3008" y="242"/>
                  </a:lnTo>
                  <a:lnTo>
                    <a:pt x="2996" y="212"/>
                  </a:lnTo>
                  <a:lnTo>
                    <a:pt x="2982" y="182"/>
                  </a:lnTo>
                  <a:lnTo>
                    <a:pt x="2964" y="152"/>
                  </a:lnTo>
                  <a:lnTo>
                    <a:pt x="2946" y="126"/>
                  </a:lnTo>
                  <a:lnTo>
                    <a:pt x="2922" y="102"/>
                  </a:lnTo>
                  <a:lnTo>
                    <a:pt x="2898" y="80"/>
                  </a:lnTo>
                  <a:lnTo>
                    <a:pt x="2872" y="60"/>
                  </a:lnTo>
                  <a:lnTo>
                    <a:pt x="2844" y="42"/>
                  </a:lnTo>
                  <a:lnTo>
                    <a:pt x="2814" y="28"/>
                  </a:lnTo>
                  <a:lnTo>
                    <a:pt x="2782" y="16"/>
                  </a:lnTo>
                  <a:lnTo>
                    <a:pt x="2748" y="8"/>
                  </a:lnTo>
                  <a:lnTo>
                    <a:pt x="2714" y="2"/>
                  </a:lnTo>
                  <a:lnTo>
                    <a:pt x="2680" y="0"/>
                  </a:lnTo>
                  <a:lnTo>
                    <a:pt x="26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 name="Freeform 7"/>
            <p:cNvSpPr>
              <a:spLocks/>
            </p:cNvSpPr>
            <p:nvPr/>
          </p:nvSpPr>
          <p:spPr bwMode="auto">
            <a:xfrm>
              <a:off x="2355" y="1401"/>
              <a:ext cx="2926" cy="1454"/>
            </a:xfrm>
            <a:custGeom>
              <a:avLst/>
              <a:gdLst>
                <a:gd name="T0" fmla="*/ 2890 w 2926"/>
                <a:gd name="T1" fmla="*/ 224 h 1454"/>
                <a:gd name="T2" fmla="*/ 2848 w 2926"/>
                <a:gd name="T3" fmla="*/ 124 h 1454"/>
                <a:gd name="T4" fmla="*/ 2772 w 2926"/>
                <a:gd name="T5" fmla="*/ 48 h 1454"/>
                <a:gd name="T6" fmla="*/ 2672 w 2926"/>
                <a:gd name="T7" fmla="*/ 6 h 1454"/>
                <a:gd name="T8" fmla="*/ 582 w 2926"/>
                <a:gd name="T9" fmla="*/ 0 h 1454"/>
                <a:gd name="T10" fmla="*/ 496 w 2926"/>
                <a:gd name="T11" fmla="*/ 14 h 1454"/>
                <a:gd name="T12" fmla="*/ 422 w 2926"/>
                <a:gd name="T13" fmla="*/ 50 h 1454"/>
                <a:gd name="T14" fmla="*/ 364 w 2926"/>
                <a:gd name="T15" fmla="*/ 106 h 1454"/>
                <a:gd name="T16" fmla="*/ 322 w 2926"/>
                <a:gd name="T17" fmla="*/ 176 h 1454"/>
                <a:gd name="T18" fmla="*/ 306 w 2926"/>
                <a:gd name="T19" fmla="*/ 220 h 1454"/>
                <a:gd name="T20" fmla="*/ 300 w 2926"/>
                <a:gd name="T21" fmla="*/ 300 h 1454"/>
                <a:gd name="T22" fmla="*/ 298 w 2926"/>
                <a:gd name="T23" fmla="*/ 428 h 1454"/>
                <a:gd name="T24" fmla="*/ 268 w 2926"/>
                <a:gd name="T25" fmla="*/ 432 h 1454"/>
                <a:gd name="T26" fmla="*/ 184 w 2926"/>
                <a:gd name="T27" fmla="*/ 460 h 1454"/>
                <a:gd name="T28" fmla="*/ 112 w 2926"/>
                <a:gd name="T29" fmla="*/ 508 h 1454"/>
                <a:gd name="T30" fmla="*/ 58 w 2926"/>
                <a:gd name="T31" fmla="*/ 574 h 1454"/>
                <a:gd name="T32" fmla="*/ 32 w 2926"/>
                <a:gd name="T33" fmla="*/ 632 h 1454"/>
                <a:gd name="T34" fmla="*/ 22 w 2926"/>
                <a:gd name="T35" fmla="*/ 674 h 1454"/>
                <a:gd name="T36" fmla="*/ 18 w 2926"/>
                <a:gd name="T37" fmla="*/ 914 h 1454"/>
                <a:gd name="T38" fmla="*/ 0 w 2926"/>
                <a:gd name="T39" fmla="*/ 962 h 1454"/>
                <a:gd name="T40" fmla="*/ 2 w 2926"/>
                <a:gd name="T41" fmla="*/ 1066 h 1454"/>
                <a:gd name="T42" fmla="*/ 44 w 2926"/>
                <a:gd name="T43" fmla="*/ 1138 h 1454"/>
                <a:gd name="T44" fmla="*/ 104 w 2926"/>
                <a:gd name="T45" fmla="*/ 1162 h 1454"/>
                <a:gd name="T46" fmla="*/ 140 w 2926"/>
                <a:gd name="T47" fmla="*/ 1278 h 1454"/>
                <a:gd name="T48" fmla="*/ 212 w 2926"/>
                <a:gd name="T49" fmla="*/ 1370 h 1454"/>
                <a:gd name="T50" fmla="*/ 314 w 2926"/>
                <a:gd name="T51" fmla="*/ 1432 h 1454"/>
                <a:gd name="T52" fmla="*/ 434 w 2926"/>
                <a:gd name="T53" fmla="*/ 1454 h 1454"/>
                <a:gd name="T54" fmla="*/ 516 w 2926"/>
                <a:gd name="T55" fmla="*/ 1444 h 1454"/>
                <a:gd name="T56" fmla="*/ 614 w 2926"/>
                <a:gd name="T57" fmla="*/ 1402 h 1454"/>
                <a:gd name="T58" fmla="*/ 692 w 2926"/>
                <a:gd name="T59" fmla="*/ 1332 h 1454"/>
                <a:gd name="T60" fmla="*/ 744 w 2926"/>
                <a:gd name="T61" fmla="*/ 1240 h 1454"/>
                <a:gd name="T62" fmla="*/ 1636 w 2926"/>
                <a:gd name="T63" fmla="*/ 1240 h 1454"/>
                <a:gd name="T64" fmla="*/ 1688 w 2926"/>
                <a:gd name="T65" fmla="*/ 1332 h 1454"/>
                <a:gd name="T66" fmla="*/ 1768 w 2926"/>
                <a:gd name="T67" fmla="*/ 1402 h 1454"/>
                <a:gd name="T68" fmla="*/ 1864 w 2926"/>
                <a:gd name="T69" fmla="*/ 1444 h 1454"/>
                <a:gd name="T70" fmla="*/ 1946 w 2926"/>
                <a:gd name="T71" fmla="*/ 1454 h 1454"/>
                <a:gd name="T72" fmla="*/ 2054 w 2926"/>
                <a:gd name="T73" fmla="*/ 1436 h 1454"/>
                <a:gd name="T74" fmla="*/ 2148 w 2926"/>
                <a:gd name="T75" fmla="*/ 1386 h 1454"/>
                <a:gd name="T76" fmla="*/ 2220 w 2926"/>
                <a:gd name="T77" fmla="*/ 1310 h 1454"/>
                <a:gd name="T78" fmla="*/ 2266 w 2926"/>
                <a:gd name="T79" fmla="*/ 1214 h 1454"/>
                <a:gd name="T80" fmla="*/ 2660 w 2926"/>
                <a:gd name="T81" fmla="*/ 1210 h 1454"/>
                <a:gd name="T82" fmla="*/ 2740 w 2926"/>
                <a:gd name="T83" fmla="*/ 1184 h 1454"/>
                <a:gd name="T84" fmla="*/ 2782 w 2926"/>
                <a:gd name="T85" fmla="*/ 1164 h 1454"/>
                <a:gd name="T86" fmla="*/ 2830 w 2926"/>
                <a:gd name="T87" fmla="*/ 1162 h 1454"/>
                <a:gd name="T88" fmla="*/ 2906 w 2926"/>
                <a:gd name="T89" fmla="*/ 1110 h 1454"/>
                <a:gd name="T90" fmla="*/ 2926 w 2926"/>
                <a:gd name="T91" fmla="*/ 1044 h 1454"/>
                <a:gd name="T92" fmla="*/ 2918 w 2926"/>
                <a:gd name="T93" fmla="*/ 936 h 1454"/>
                <a:gd name="T94" fmla="*/ 2896 w 2926"/>
                <a:gd name="T95" fmla="*/ 282 h 1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26" h="1454">
                  <a:moveTo>
                    <a:pt x="2896" y="282"/>
                  </a:moveTo>
                  <a:lnTo>
                    <a:pt x="2896" y="282"/>
                  </a:lnTo>
                  <a:lnTo>
                    <a:pt x="2894" y="252"/>
                  </a:lnTo>
                  <a:lnTo>
                    <a:pt x="2890" y="224"/>
                  </a:lnTo>
                  <a:lnTo>
                    <a:pt x="2884" y="198"/>
                  </a:lnTo>
                  <a:lnTo>
                    <a:pt x="2874" y="172"/>
                  </a:lnTo>
                  <a:lnTo>
                    <a:pt x="2862" y="148"/>
                  </a:lnTo>
                  <a:lnTo>
                    <a:pt x="2848" y="124"/>
                  </a:lnTo>
                  <a:lnTo>
                    <a:pt x="2832" y="104"/>
                  </a:lnTo>
                  <a:lnTo>
                    <a:pt x="2814" y="84"/>
                  </a:lnTo>
                  <a:lnTo>
                    <a:pt x="2794" y="66"/>
                  </a:lnTo>
                  <a:lnTo>
                    <a:pt x="2772" y="48"/>
                  </a:lnTo>
                  <a:lnTo>
                    <a:pt x="2750" y="34"/>
                  </a:lnTo>
                  <a:lnTo>
                    <a:pt x="2724" y="24"/>
                  </a:lnTo>
                  <a:lnTo>
                    <a:pt x="2698" y="14"/>
                  </a:lnTo>
                  <a:lnTo>
                    <a:pt x="2672" y="6"/>
                  </a:lnTo>
                  <a:lnTo>
                    <a:pt x="2644" y="2"/>
                  </a:lnTo>
                  <a:lnTo>
                    <a:pt x="2616" y="0"/>
                  </a:lnTo>
                  <a:lnTo>
                    <a:pt x="582" y="0"/>
                  </a:lnTo>
                  <a:lnTo>
                    <a:pt x="582" y="0"/>
                  </a:lnTo>
                  <a:lnTo>
                    <a:pt x="560" y="2"/>
                  </a:lnTo>
                  <a:lnTo>
                    <a:pt x="538" y="4"/>
                  </a:lnTo>
                  <a:lnTo>
                    <a:pt x="518" y="8"/>
                  </a:lnTo>
                  <a:lnTo>
                    <a:pt x="496" y="14"/>
                  </a:lnTo>
                  <a:lnTo>
                    <a:pt x="478" y="20"/>
                  </a:lnTo>
                  <a:lnTo>
                    <a:pt x="458" y="30"/>
                  </a:lnTo>
                  <a:lnTo>
                    <a:pt x="440" y="40"/>
                  </a:lnTo>
                  <a:lnTo>
                    <a:pt x="422" y="50"/>
                  </a:lnTo>
                  <a:lnTo>
                    <a:pt x="406" y="62"/>
                  </a:lnTo>
                  <a:lnTo>
                    <a:pt x="390" y="76"/>
                  </a:lnTo>
                  <a:lnTo>
                    <a:pt x="376" y="90"/>
                  </a:lnTo>
                  <a:lnTo>
                    <a:pt x="364" y="106"/>
                  </a:lnTo>
                  <a:lnTo>
                    <a:pt x="350" y="122"/>
                  </a:lnTo>
                  <a:lnTo>
                    <a:pt x="340" y="140"/>
                  </a:lnTo>
                  <a:lnTo>
                    <a:pt x="330" y="158"/>
                  </a:lnTo>
                  <a:lnTo>
                    <a:pt x="322" y="176"/>
                  </a:lnTo>
                  <a:lnTo>
                    <a:pt x="322" y="176"/>
                  </a:lnTo>
                  <a:lnTo>
                    <a:pt x="314" y="190"/>
                  </a:lnTo>
                  <a:lnTo>
                    <a:pt x="310" y="204"/>
                  </a:lnTo>
                  <a:lnTo>
                    <a:pt x="306" y="220"/>
                  </a:lnTo>
                  <a:lnTo>
                    <a:pt x="304" y="236"/>
                  </a:lnTo>
                  <a:lnTo>
                    <a:pt x="300" y="268"/>
                  </a:lnTo>
                  <a:lnTo>
                    <a:pt x="300" y="300"/>
                  </a:lnTo>
                  <a:lnTo>
                    <a:pt x="300" y="300"/>
                  </a:lnTo>
                  <a:lnTo>
                    <a:pt x="298" y="336"/>
                  </a:lnTo>
                  <a:lnTo>
                    <a:pt x="298" y="336"/>
                  </a:lnTo>
                  <a:lnTo>
                    <a:pt x="298" y="342"/>
                  </a:lnTo>
                  <a:lnTo>
                    <a:pt x="298" y="428"/>
                  </a:lnTo>
                  <a:lnTo>
                    <a:pt x="298" y="428"/>
                  </a:lnTo>
                  <a:lnTo>
                    <a:pt x="290" y="428"/>
                  </a:lnTo>
                  <a:lnTo>
                    <a:pt x="290" y="428"/>
                  </a:lnTo>
                  <a:lnTo>
                    <a:pt x="268" y="432"/>
                  </a:lnTo>
                  <a:lnTo>
                    <a:pt x="246" y="436"/>
                  </a:lnTo>
                  <a:lnTo>
                    <a:pt x="224" y="442"/>
                  </a:lnTo>
                  <a:lnTo>
                    <a:pt x="204" y="450"/>
                  </a:lnTo>
                  <a:lnTo>
                    <a:pt x="184" y="460"/>
                  </a:lnTo>
                  <a:lnTo>
                    <a:pt x="164" y="470"/>
                  </a:lnTo>
                  <a:lnTo>
                    <a:pt x="146" y="482"/>
                  </a:lnTo>
                  <a:lnTo>
                    <a:pt x="128" y="494"/>
                  </a:lnTo>
                  <a:lnTo>
                    <a:pt x="112" y="508"/>
                  </a:lnTo>
                  <a:lnTo>
                    <a:pt x="96" y="522"/>
                  </a:lnTo>
                  <a:lnTo>
                    <a:pt x="82" y="538"/>
                  </a:lnTo>
                  <a:lnTo>
                    <a:pt x="70" y="556"/>
                  </a:lnTo>
                  <a:lnTo>
                    <a:pt x="58" y="574"/>
                  </a:lnTo>
                  <a:lnTo>
                    <a:pt x="48" y="592"/>
                  </a:lnTo>
                  <a:lnTo>
                    <a:pt x="40" y="612"/>
                  </a:lnTo>
                  <a:lnTo>
                    <a:pt x="32" y="632"/>
                  </a:lnTo>
                  <a:lnTo>
                    <a:pt x="32" y="632"/>
                  </a:lnTo>
                  <a:lnTo>
                    <a:pt x="32" y="632"/>
                  </a:lnTo>
                  <a:lnTo>
                    <a:pt x="32" y="632"/>
                  </a:lnTo>
                  <a:lnTo>
                    <a:pt x="26" y="654"/>
                  </a:lnTo>
                  <a:lnTo>
                    <a:pt x="22" y="674"/>
                  </a:lnTo>
                  <a:lnTo>
                    <a:pt x="20" y="696"/>
                  </a:lnTo>
                  <a:lnTo>
                    <a:pt x="18" y="718"/>
                  </a:lnTo>
                  <a:lnTo>
                    <a:pt x="18" y="798"/>
                  </a:lnTo>
                  <a:lnTo>
                    <a:pt x="18" y="914"/>
                  </a:lnTo>
                  <a:lnTo>
                    <a:pt x="18" y="914"/>
                  </a:lnTo>
                  <a:lnTo>
                    <a:pt x="10" y="928"/>
                  </a:lnTo>
                  <a:lnTo>
                    <a:pt x="4" y="944"/>
                  </a:lnTo>
                  <a:lnTo>
                    <a:pt x="0" y="962"/>
                  </a:lnTo>
                  <a:lnTo>
                    <a:pt x="0" y="980"/>
                  </a:lnTo>
                  <a:lnTo>
                    <a:pt x="0" y="1044"/>
                  </a:lnTo>
                  <a:lnTo>
                    <a:pt x="0" y="1044"/>
                  </a:lnTo>
                  <a:lnTo>
                    <a:pt x="2" y="1066"/>
                  </a:lnTo>
                  <a:lnTo>
                    <a:pt x="8" y="1086"/>
                  </a:lnTo>
                  <a:lnTo>
                    <a:pt x="16" y="1106"/>
                  </a:lnTo>
                  <a:lnTo>
                    <a:pt x="30" y="1122"/>
                  </a:lnTo>
                  <a:lnTo>
                    <a:pt x="44" y="1138"/>
                  </a:lnTo>
                  <a:lnTo>
                    <a:pt x="62" y="1150"/>
                  </a:lnTo>
                  <a:lnTo>
                    <a:pt x="82" y="1158"/>
                  </a:lnTo>
                  <a:lnTo>
                    <a:pt x="104" y="1162"/>
                  </a:lnTo>
                  <a:lnTo>
                    <a:pt x="104" y="1162"/>
                  </a:lnTo>
                  <a:lnTo>
                    <a:pt x="108" y="1192"/>
                  </a:lnTo>
                  <a:lnTo>
                    <a:pt x="116" y="1222"/>
                  </a:lnTo>
                  <a:lnTo>
                    <a:pt x="126" y="1250"/>
                  </a:lnTo>
                  <a:lnTo>
                    <a:pt x="140" y="1278"/>
                  </a:lnTo>
                  <a:lnTo>
                    <a:pt x="154" y="1304"/>
                  </a:lnTo>
                  <a:lnTo>
                    <a:pt x="172" y="1328"/>
                  </a:lnTo>
                  <a:lnTo>
                    <a:pt x="192" y="1350"/>
                  </a:lnTo>
                  <a:lnTo>
                    <a:pt x="212" y="1370"/>
                  </a:lnTo>
                  <a:lnTo>
                    <a:pt x="236" y="1388"/>
                  </a:lnTo>
                  <a:lnTo>
                    <a:pt x="260" y="1406"/>
                  </a:lnTo>
                  <a:lnTo>
                    <a:pt x="286" y="1420"/>
                  </a:lnTo>
                  <a:lnTo>
                    <a:pt x="314" y="1432"/>
                  </a:lnTo>
                  <a:lnTo>
                    <a:pt x="342" y="1442"/>
                  </a:lnTo>
                  <a:lnTo>
                    <a:pt x="372" y="1448"/>
                  </a:lnTo>
                  <a:lnTo>
                    <a:pt x="402" y="1454"/>
                  </a:lnTo>
                  <a:lnTo>
                    <a:pt x="434" y="1454"/>
                  </a:lnTo>
                  <a:lnTo>
                    <a:pt x="434" y="1454"/>
                  </a:lnTo>
                  <a:lnTo>
                    <a:pt x="462" y="1454"/>
                  </a:lnTo>
                  <a:lnTo>
                    <a:pt x="488" y="1450"/>
                  </a:lnTo>
                  <a:lnTo>
                    <a:pt x="516" y="1444"/>
                  </a:lnTo>
                  <a:lnTo>
                    <a:pt x="542" y="1436"/>
                  </a:lnTo>
                  <a:lnTo>
                    <a:pt x="566" y="1426"/>
                  </a:lnTo>
                  <a:lnTo>
                    <a:pt x="590" y="1416"/>
                  </a:lnTo>
                  <a:lnTo>
                    <a:pt x="614" y="1402"/>
                  </a:lnTo>
                  <a:lnTo>
                    <a:pt x="634" y="1386"/>
                  </a:lnTo>
                  <a:lnTo>
                    <a:pt x="654" y="1370"/>
                  </a:lnTo>
                  <a:lnTo>
                    <a:pt x="674" y="1352"/>
                  </a:lnTo>
                  <a:lnTo>
                    <a:pt x="692" y="1332"/>
                  </a:lnTo>
                  <a:lnTo>
                    <a:pt x="706" y="1310"/>
                  </a:lnTo>
                  <a:lnTo>
                    <a:pt x="722" y="1288"/>
                  </a:lnTo>
                  <a:lnTo>
                    <a:pt x="734" y="1264"/>
                  </a:lnTo>
                  <a:lnTo>
                    <a:pt x="744" y="1240"/>
                  </a:lnTo>
                  <a:lnTo>
                    <a:pt x="752" y="1214"/>
                  </a:lnTo>
                  <a:lnTo>
                    <a:pt x="1628" y="1214"/>
                  </a:lnTo>
                  <a:lnTo>
                    <a:pt x="1628" y="1214"/>
                  </a:lnTo>
                  <a:lnTo>
                    <a:pt x="1636" y="1240"/>
                  </a:lnTo>
                  <a:lnTo>
                    <a:pt x="1646" y="1264"/>
                  </a:lnTo>
                  <a:lnTo>
                    <a:pt x="1658" y="1288"/>
                  </a:lnTo>
                  <a:lnTo>
                    <a:pt x="1674" y="1310"/>
                  </a:lnTo>
                  <a:lnTo>
                    <a:pt x="1688" y="1332"/>
                  </a:lnTo>
                  <a:lnTo>
                    <a:pt x="1706" y="1352"/>
                  </a:lnTo>
                  <a:lnTo>
                    <a:pt x="1726" y="1370"/>
                  </a:lnTo>
                  <a:lnTo>
                    <a:pt x="1746" y="1386"/>
                  </a:lnTo>
                  <a:lnTo>
                    <a:pt x="1768" y="1402"/>
                  </a:lnTo>
                  <a:lnTo>
                    <a:pt x="1790" y="1416"/>
                  </a:lnTo>
                  <a:lnTo>
                    <a:pt x="1814" y="1426"/>
                  </a:lnTo>
                  <a:lnTo>
                    <a:pt x="1838" y="1436"/>
                  </a:lnTo>
                  <a:lnTo>
                    <a:pt x="1864" y="1444"/>
                  </a:lnTo>
                  <a:lnTo>
                    <a:pt x="1892" y="1450"/>
                  </a:lnTo>
                  <a:lnTo>
                    <a:pt x="1918" y="1454"/>
                  </a:lnTo>
                  <a:lnTo>
                    <a:pt x="1946" y="1454"/>
                  </a:lnTo>
                  <a:lnTo>
                    <a:pt x="1946" y="1454"/>
                  </a:lnTo>
                  <a:lnTo>
                    <a:pt x="1974" y="1454"/>
                  </a:lnTo>
                  <a:lnTo>
                    <a:pt x="2002" y="1450"/>
                  </a:lnTo>
                  <a:lnTo>
                    <a:pt x="2028" y="1444"/>
                  </a:lnTo>
                  <a:lnTo>
                    <a:pt x="2054" y="1436"/>
                  </a:lnTo>
                  <a:lnTo>
                    <a:pt x="2080" y="1426"/>
                  </a:lnTo>
                  <a:lnTo>
                    <a:pt x="2104" y="1416"/>
                  </a:lnTo>
                  <a:lnTo>
                    <a:pt x="2126" y="1402"/>
                  </a:lnTo>
                  <a:lnTo>
                    <a:pt x="2148" y="1386"/>
                  </a:lnTo>
                  <a:lnTo>
                    <a:pt x="2168" y="1370"/>
                  </a:lnTo>
                  <a:lnTo>
                    <a:pt x="2188" y="1352"/>
                  </a:lnTo>
                  <a:lnTo>
                    <a:pt x="2204" y="1332"/>
                  </a:lnTo>
                  <a:lnTo>
                    <a:pt x="2220" y="1310"/>
                  </a:lnTo>
                  <a:lnTo>
                    <a:pt x="2234" y="1288"/>
                  </a:lnTo>
                  <a:lnTo>
                    <a:pt x="2246" y="1264"/>
                  </a:lnTo>
                  <a:lnTo>
                    <a:pt x="2258" y="1240"/>
                  </a:lnTo>
                  <a:lnTo>
                    <a:pt x="2266" y="1214"/>
                  </a:lnTo>
                  <a:lnTo>
                    <a:pt x="2616" y="1214"/>
                  </a:lnTo>
                  <a:lnTo>
                    <a:pt x="2616" y="1214"/>
                  </a:lnTo>
                  <a:lnTo>
                    <a:pt x="2638" y="1214"/>
                  </a:lnTo>
                  <a:lnTo>
                    <a:pt x="2660" y="1210"/>
                  </a:lnTo>
                  <a:lnTo>
                    <a:pt x="2680" y="1206"/>
                  </a:lnTo>
                  <a:lnTo>
                    <a:pt x="2702" y="1200"/>
                  </a:lnTo>
                  <a:lnTo>
                    <a:pt x="2722" y="1194"/>
                  </a:lnTo>
                  <a:lnTo>
                    <a:pt x="2740" y="1184"/>
                  </a:lnTo>
                  <a:lnTo>
                    <a:pt x="2758" y="1174"/>
                  </a:lnTo>
                  <a:lnTo>
                    <a:pt x="2776" y="1164"/>
                  </a:lnTo>
                  <a:lnTo>
                    <a:pt x="2776" y="1164"/>
                  </a:lnTo>
                  <a:lnTo>
                    <a:pt x="2782" y="1164"/>
                  </a:lnTo>
                  <a:lnTo>
                    <a:pt x="2806" y="1164"/>
                  </a:lnTo>
                  <a:lnTo>
                    <a:pt x="2806" y="1164"/>
                  </a:lnTo>
                  <a:lnTo>
                    <a:pt x="2818" y="1164"/>
                  </a:lnTo>
                  <a:lnTo>
                    <a:pt x="2830" y="1162"/>
                  </a:lnTo>
                  <a:lnTo>
                    <a:pt x="2854" y="1154"/>
                  </a:lnTo>
                  <a:lnTo>
                    <a:pt x="2874" y="1144"/>
                  </a:lnTo>
                  <a:lnTo>
                    <a:pt x="2892" y="1128"/>
                  </a:lnTo>
                  <a:lnTo>
                    <a:pt x="2906" y="1110"/>
                  </a:lnTo>
                  <a:lnTo>
                    <a:pt x="2918" y="1090"/>
                  </a:lnTo>
                  <a:lnTo>
                    <a:pt x="2924" y="1068"/>
                  </a:lnTo>
                  <a:lnTo>
                    <a:pt x="2926" y="1056"/>
                  </a:lnTo>
                  <a:lnTo>
                    <a:pt x="2926" y="1044"/>
                  </a:lnTo>
                  <a:lnTo>
                    <a:pt x="2926" y="980"/>
                  </a:lnTo>
                  <a:lnTo>
                    <a:pt x="2926" y="980"/>
                  </a:lnTo>
                  <a:lnTo>
                    <a:pt x="2924" y="956"/>
                  </a:lnTo>
                  <a:lnTo>
                    <a:pt x="2918" y="936"/>
                  </a:lnTo>
                  <a:lnTo>
                    <a:pt x="2908" y="916"/>
                  </a:lnTo>
                  <a:lnTo>
                    <a:pt x="2896" y="900"/>
                  </a:lnTo>
                  <a:lnTo>
                    <a:pt x="2896" y="678"/>
                  </a:lnTo>
                  <a:lnTo>
                    <a:pt x="2896" y="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4" name="Freeform 8"/>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5" name="Freeform 9"/>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6" name="Freeform 10"/>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7" name="Freeform 11"/>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8" name="Freeform 12"/>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9" name="Freeform 13"/>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0" name="Freeform 14"/>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1" name="Freeform 15"/>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2" name="Freeform 16"/>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3" name="Freeform 17"/>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4" name="Freeform 18"/>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5" name="Rectangle 19"/>
            <p:cNvSpPr>
              <a:spLocks noChangeArrowheads="1"/>
            </p:cNvSpPr>
            <p:nvPr/>
          </p:nvSpPr>
          <p:spPr bwMode="auto">
            <a:xfrm>
              <a:off x="3281" y="216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6" name="Rectangle 20"/>
            <p:cNvSpPr>
              <a:spLocks noChangeArrowheads="1"/>
            </p:cNvSpPr>
            <p:nvPr/>
          </p:nvSpPr>
          <p:spPr bwMode="auto">
            <a:xfrm>
              <a:off x="4655" y="2327"/>
              <a:ext cx="304"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7" name="Rectangle 21"/>
            <p:cNvSpPr>
              <a:spLocks noChangeArrowheads="1"/>
            </p:cNvSpPr>
            <p:nvPr/>
          </p:nvSpPr>
          <p:spPr bwMode="auto">
            <a:xfrm>
              <a:off x="3317" y="2327"/>
              <a:ext cx="64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8" name="Freeform 22"/>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9" name="Rectangle 23"/>
            <p:cNvSpPr>
              <a:spLocks noChangeArrowheads="1"/>
            </p:cNvSpPr>
            <p:nvPr/>
          </p:nvSpPr>
          <p:spPr bwMode="auto">
            <a:xfrm>
              <a:off x="3281" y="195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0" name="Freeform 24"/>
            <p:cNvSpPr>
              <a:spLocks/>
            </p:cNvSpPr>
            <p:nvPr/>
          </p:nvSpPr>
          <p:spPr bwMode="auto">
            <a:xfrm>
              <a:off x="4723"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1" name="Freeform 25"/>
            <p:cNvSpPr>
              <a:spLocks/>
            </p:cNvSpPr>
            <p:nvPr/>
          </p:nvSpPr>
          <p:spPr bwMode="auto">
            <a:xfrm>
              <a:off x="4723"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2" name="Freeform 26"/>
            <p:cNvSpPr>
              <a:spLocks/>
            </p:cNvSpPr>
            <p:nvPr/>
          </p:nvSpPr>
          <p:spPr bwMode="auto">
            <a:xfrm>
              <a:off x="4381" y="1615"/>
              <a:ext cx="282" cy="132"/>
            </a:xfrm>
            <a:custGeom>
              <a:avLst/>
              <a:gdLst>
                <a:gd name="T0" fmla="*/ 282 w 282"/>
                <a:gd name="T1" fmla="*/ 32 h 132"/>
                <a:gd name="T2" fmla="*/ 282 w 282"/>
                <a:gd name="T3" fmla="*/ 32 h 132"/>
                <a:gd name="T4" fmla="*/ 280 w 282"/>
                <a:gd name="T5" fmla="*/ 24 h 132"/>
                <a:gd name="T6" fmla="*/ 278 w 282"/>
                <a:gd name="T7" fmla="*/ 18 h 132"/>
                <a:gd name="T8" fmla="*/ 272 w 282"/>
                <a:gd name="T9" fmla="*/ 8 h 132"/>
                <a:gd name="T10" fmla="*/ 262 w 282"/>
                <a:gd name="T11" fmla="*/ 2 h 132"/>
                <a:gd name="T12" fmla="*/ 256 w 282"/>
                <a:gd name="T13" fmla="*/ 0 h 132"/>
                <a:gd name="T14" fmla="*/ 250 w 282"/>
                <a:gd name="T15" fmla="*/ 0 h 132"/>
                <a:gd name="T16" fmla="*/ 32 w 282"/>
                <a:gd name="T17" fmla="*/ 0 h 132"/>
                <a:gd name="T18" fmla="*/ 32 w 282"/>
                <a:gd name="T19" fmla="*/ 0 h 132"/>
                <a:gd name="T20" fmla="*/ 26 w 282"/>
                <a:gd name="T21" fmla="*/ 0 h 132"/>
                <a:gd name="T22" fmla="*/ 20 w 282"/>
                <a:gd name="T23" fmla="*/ 2 h 132"/>
                <a:gd name="T24" fmla="*/ 10 w 282"/>
                <a:gd name="T25" fmla="*/ 8 h 132"/>
                <a:gd name="T26" fmla="*/ 4 w 282"/>
                <a:gd name="T27" fmla="*/ 18 h 132"/>
                <a:gd name="T28" fmla="*/ 2 w 282"/>
                <a:gd name="T29" fmla="*/ 24 h 132"/>
                <a:gd name="T30" fmla="*/ 0 w 282"/>
                <a:gd name="T31" fmla="*/ 32 h 132"/>
                <a:gd name="T32" fmla="*/ 0 w 282"/>
                <a:gd name="T33" fmla="*/ 132 h 132"/>
                <a:gd name="T34" fmla="*/ 282 w 282"/>
                <a:gd name="T35" fmla="*/ 132 h 132"/>
                <a:gd name="T36" fmla="*/ 282 w 282"/>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282" y="32"/>
                  </a:moveTo>
                  <a:lnTo>
                    <a:pt x="282" y="32"/>
                  </a:lnTo>
                  <a:lnTo>
                    <a:pt x="280" y="24"/>
                  </a:lnTo>
                  <a:lnTo>
                    <a:pt x="278" y="18"/>
                  </a:lnTo>
                  <a:lnTo>
                    <a:pt x="272" y="8"/>
                  </a:lnTo>
                  <a:lnTo>
                    <a:pt x="262" y="2"/>
                  </a:lnTo>
                  <a:lnTo>
                    <a:pt x="256" y="0"/>
                  </a:lnTo>
                  <a:lnTo>
                    <a:pt x="250" y="0"/>
                  </a:lnTo>
                  <a:lnTo>
                    <a:pt x="32" y="0"/>
                  </a:lnTo>
                  <a:lnTo>
                    <a:pt x="32" y="0"/>
                  </a:lnTo>
                  <a:lnTo>
                    <a:pt x="26" y="0"/>
                  </a:lnTo>
                  <a:lnTo>
                    <a:pt x="20" y="2"/>
                  </a:lnTo>
                  <a:lnTo>
                    <a:pt x="10" y="8"/>
                  </a:lnTo>
                  <a:lnTo>
                    <a:pt x="4" y="18"/>
                  </a:lnTo>
                  <a:lnTo>
                    <a:pt x="2" y="24"/>
                  </a:lnTo>
                  <a:lnTo>
                    <a:pt x="0" y="32"/>
                  </a:lnTo>
                  <a:lnTo>
                    <a:pt x="0" y="132"/>
                  </a:lnTo>
                  <a:lnTo>
                    <a:pt x="282" y="132"/>
                  </a:lnTo>
                  <a:lnTo>
                    <a:pt x="28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3" name="Freeform 27"/>
            <p:cNvSpPr>
              <a:spLocks/>
            </p:cNvSpPr>
            <p:nvPr/>
          </p:nvSpPr>
          <p:spPr bwMode="auto">
            <a:xfrm>
              <a:off x="4381" y="1787"/>
              <a:ext cx="282" cy="132"/>
            </a:xfrm>
            <a:custGeom>
              <a:avLst/>
              <a:gdLst>
                <a:gd name="T0" fmla="*/ 0 w 282"/>
                <a:gd name="T1" fmla="*/ 100 h 132"/>
                <a:gd name="T2" fmla="*/ 0 w 282"/>
                <a:gd name="T3" fmla="*/ 100 h 132"/>
                <a:gd name="T4" fmla="*/ 2 w 282"/>
                <a:gd name="T5" fmla="*/ 106 h 132"/>
                <a:gd name="T6" fmla="*/ 4 w 282"/>
                <a:gd name="T7" fmla="*/ 112 h 132"/>
                <a:gd name="T8" fmla="*/ 10 w 282"/>
                <a:gd name="T9" fmla="*/ 122 h 132"/>
                <a:gd name="T10" fmla="*/ 20 w 282"/>
                <a:gd name="T11" fmla="*/ 130 h 132"/>
                <a:gd name="T12" fmla="*/ 26 w 282"/>
                <a:gd name="T13" fmla="*/ 130 h 132"/>
                <a:gd name="T14" fmla="*/ 32 w 282"/>
                <a:gd name="T15" fmla="*/ 132 h 132"/>
                <a:gd name="T16" fmla="*/ 250 w 282"/>
                <a:gd name="T17" fmla="*/ 132 h 132"/>
                <a:gd name="T18" fmla="*/ 250 w 282"/>
                <a:gd name="T19" fmla="*/ 132 h 132"/>
                <a:gd name="T20" fmla="*/ 256 w 282"/>
                <a:gd name="T21" fmla="*/ 130 h 132"/>
                <a:gd name="T22" fmla="*/ 262 w 282"/>
                <a:gd name="T23" fmla="*/ 130 h 132"/>
                <a:gd name="T24" fmla="*/ 272 w 282"/>
                <a:gd name="T25" fmla="*/ 122 h 132"/>
                <a:gd name="T26" fmla="*/ 278 w 282"/>
                <a:gd name="T27" fmla="*/ 112 h 132"/>
                <a:gd name="T28" fmla="*/ 280 w 282"/>
                <a:gd name="T29" fmla="*/ 106 h 132"/>
                <a:gd name="T30" fmla="*/ 282 w 282"/>
                <a:gd name="T31" fmla="*/ 100 h 132"/>
                <a:gd name="T32" fmla="*/ 282 w 282"/>
                <a:gd name="T33" fmla="*/ 0 h 132"/>
                <a:gd name="T34" fmla="*/ 0 w 282"/>
                <a:gd name="T35" fmla="*/ 0 h 132"/>
                <a:gd name="T36" fmla="*/ 0 w 282"/>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0" y="100"/>
                  </a:moveTo>
                  <a:lnTo>
                    <a:pt x="0" y="100"/>
                  </a:lnTo>
                  <a:lnTo>
                    <a:pt x="2" y="106"/>
                  </a:lnTo>
                  <a:lnTo>
                    <a:pt x="4" y="112"/>
                  </a:lnTo>
                  <a:lnTo>
                    <a:pt x="10" y="122"/>
                  </a:lnTo>
                  <a:lnTo>
                    <a:pt x="20" y="130"/>
                  </a:lnTo>
                  <a:lnTo>
                    <a:pt x="26" y="130"/>
                  </a:lnTo>
                  <a:lnTo>
                    <a:pt x="32" y="132"/>
                  </a:lnTo>
                  <a:lnTo>
                    <a:pt x="250" y="132"/>
                  </a:lnTo>
                  <a:lnTo>
                    <a:pt x="250" y="132"/>
                  </a:lnTo>
                  <a:lnTo>
                    <a:pt x="256" y="130"/>
                  </a:lnTo>
                  <a:lnTo>
                    <a:pt x="262" y="130"/>
                  </a:lnTo>
                  <a:lnTo>
                    <a:pt x="272" y="122"/>
                  </a:lnTo>
                  <a:lnTo>
                    <a:pt x="278" y="112"/>
                  </a:lnTo>
                  <a:lnTo>
                    <a:pt x="280" y="106"/>
                  </a:lnTo>
                  <a:lnTo>
                    <a:pt x="282" y="100"/>
                  </a:lnTo>
                  <a:lnTo>
                    <a:pt x="282"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4" name="Freeform 28"/>
            <p:cNvSpPr>
              <a:spLocks/>
            </p:cNvSpPr>
            <p:nvPr/>
          </p:nvSpPr>
          <p:spPr bwMode="auto">
            <a:xfrm>
              <a:off x="4041" y="1615"/>
              <a:ext cx="280" cy="132"/>
            </a:xfrm>
            <a:custGeom>
              <a:avLst/>
              <a:gdLst>
                <a:gd name="T0" fmla="*/ 280 w 280"/>
                <a:gd name="T1" fmla="*/ 32 h 132"/>
                <a:gd name="T2" fmla="*/ 280 w 280"/>
                <a:gd name="T3" fmla="*/ 32 h 132"/>
                <a:gd name="T4" fmla="*/ 280 w 280"/>
                <a:gd name="T5" fmla="*/ 24 h 132"/>
                <a:gd name="T6" fmla="*/ 278 w 280"/>
                <a:gd name="T7" fmla="*/ 18 h 132"/>
                <a:gd name="T8" fmla="*/ 272 w 280"/>
                <a:gd name="T9" fmla="*/ 8 h 132"/>
                <a:gd name="T10" fmla="*/ 262 w 280"/>
                <a:gd name="T11" fmla="*/ 2 h 132"/>
                <a:gd name="T12" fmla="*/ 256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2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2" y="8"/>
                  </a:lnTo>
                  <a:lnTo>
                    <a:pt x="262" y="2"/>
                  </a:lnTo>
                  <a:lnTo>
                    <a:pt x="256" y="0"/>
                  </a:lnTo>
                  <a:lnTo>
                    <a:pt x="248" y="0"/>
                  </a:lnTo>
                  <a:lnTo>
                    <a:pt x="32" y="0"/>
                  </a:lnTo>
                  <a:lnTo>
                    <a:pt x="32" y="0"/>
                  </a:lnTo>
                  <a:lnTo>
                    <a:pt x="26" y="0"/>
                  </a:lnTo>
                  <a:lnTo>
                    <a:pt x="20" y="2"/>
                  </a:lnTo>
                  <a:lnTo>
                    <a:pt x="10" y="8"/>
                  </a:lnTo>
                  <a:lnTo>
                    <a:pt x="2" y="18"/>
                  </a:lnTo>
                  <a:lnTo>
                    <a:pt x="2"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5" name="Freeform 29"/>
            <p:cNvSpPr>
              <a:spLocks/>
            </p:cNvSpPr>
            <p:nvPr/>
          </p:nvSpPr>
          <p:spPr bwMode="auto">
            <a:xfrm>
              <a:off x="4041" y="1787"/>
              <a:ext cx="280" cy="132"/>
            </a:xfrm>
            <a:custGeom>
              <a:avLst/>
              <a:gdLst>
                <a:gd name="T0" fmla="*/ 0 w 280"/>
                <a:gd name="T1" fmla="*/ 100 h 132"/>
                <a:gd name="T2" fmla="*/ 0 w 280"/>
                <a:gd name="T3" fmla="*/ 100 h 132"/>
                <a:gd name="T4" fmla="*/ 2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6 w 280"/>
                <a:gd name="T21" fmla="*/ 130 h 132"/>
                <a:gd name="T22" fmla="*/ 262 w 280"/>
                <a:gd name="T23" fmla="*/ 130 h 132"/>
                <a:gd name="T24" fmla="*/ 272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2" y="106"/>
                  </a:lnTo>
                  <a:lnTo>
                    <a:pt x="2" y="112"/>
                  </a:lnTo>
                  <a:lnTo>
                    <a:pt x="10" y="122"/>
                  </a:lnTo>
                  <a:lnTo>
                    <a:pt x="20" y="130"/>
                  </a:lnTo>
                  <a:lnTo>
                    <a:pt x="26" y="130"/>
                  </a:lnTo>
                  <a:lnTo>
                    <a:pt x="32" y="132"/>
                  </a:lnTo>
                  <a:lnTo>
                    <a:pt x="248" y="132"/>
                  </a:lnTo>
                  <a:lnTo>
                    <a:pt x="248" y="132"/>
                  </a:lnTo>
                  <a:lnTo>
                    <a:pt x="256" y="130"/>
                  </a:lnTo>
                  <a:lnTo>
                    <a:pt x="262" y="130"/>
                  </a:lnTo>
                  <a:lnTo>
                    <a:pt x="272"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6" name="Freeform 30"/>
            <p:cNvSpPr>
              <a:spLocks/>
            </p:cNvSpPr>
            <p:nvPr/>
          </p:nvSpPr>
          <p:spPr bwMode="auto">
            <a:xfrm>
              <a:off x="370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7" name="Freeform 31"/>
            <p:cNvSpPr>
              <a:spLocks/>
            </p:cNvSpPr>
            <p:nvPr/>
          </p:nvSpPr>
          <p:spPr bwMode="auto">
            <a:xfrm>
              <a:off x="370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8" name="Freeform 32"/>
            <p:cNvSpPr>
              <a:spLocks/>
            </p:cNvSpPr>
            <p:nvPr/>
          </p:nvSpPr>
          <p:spPr bwMode="auto">
            <a:xfrm>
              <a:off x="336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9" name="Freeform 33"/>
            <p:cNvSpPr>
              <a:spLocks/>
            </p:cNvSpPr>
            <p:nvPr/>
          </p:nvSpPr>
          <p:spPr bwMode="auto">
            <a:xfrm>
              <a:off x="336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0" name="Freeform 34"/>
            <p:cNvSpPr>
              <a:spLocks/>
            </p:cNvSpPr>
            <p:nvPr/>
          </p:nvSpPr>
          <p:spPr bwMode="auto">
            <a:xfrm>
              <a:off x="3021"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1" name="Freeform 35"/>
            <p:cNvSpPr>
              <a:spLocks/>
            </p:cNvSpPr>
            <p:nvPr/>
          </p:nvSpPr>
          <p:spPr bwMode="auto">
            <a:xfrm>
              <a:off x="3021"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2" name="Freeform 36"/>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3" name="Freeform 37"/>
            <p:cNvSpPr>
              <a:spLocks/>
            </p:cNvSpPr>
            <p:nvPr/>
          </p:nvSpPr>
          <p:spPr bwMode="auto">
            <a:xfrm>
              <a:off x="2917" y="1857"/>
              <a:ext cx="328" cy="328"/>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4" name="Freeform 38"/>
            <p:cNvSpPr>
              <a:spLocks noEditPoints="1"/>
            </p:cNvSpPr>
            <p:nvPr/>
          </p:nvSpPr>
          <p:spPr bwMode="auto">
            <a:xfrm>
              <a:off x="2941" y="1881"/>
              <a:ext cx="280" cy="28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5" name="Freeform 39"/>
            <p:cNvSpPr>
              <a:spLocks/>
            </p:cNvSpPr>
            <p:nvPr/>
          </p:nvSpPr>
          <p:spPr bwMode="auto">
            <a:xfrm>
              <a:off x="2905" y="1925"/>
              <a:ext cx="24" cy="196"/>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6" name="Freeform 40"/>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7" name="Freeform 41"/>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8" name="Freeform 42"/>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9" name="Freeform 43"/>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0" name="Freeform 44"/>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1" name="Freeform 45"/>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2" name="Freeform 46"/>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03" name="Group 102"/>
          <p:cNvGrpSpPr>
            <a:grpSpLocks noChangeAspect="1"/>
          </p:cNvGrpSpPr>
          <p:nvPr/>
        </p:nvGrpSpPr>
        <p:grpSpPr bwMode="auto">
          <a:xfrm>
            <a:off x="7113897" y="368090"/>
            <a:ext cx="1742397" cy="925754"/>
            <a:chOff x="2291" y="1337"/>
            <a:chExt cx="3098" cy="1646"/>
          </a:xfrm>
        </p:grpSpPr>
        <p:sp>
          <p:nvSpPr>
            <p:cNvPr id="104" name="AutoShape 3"/>
            <p:cNvSpPr>
              <a:spLocks noChangeAspect="1" noChangeArrowheads="1" noTextEdit="1"/>
            </p:cNvSpPr>
            <p:nvPr/>
          </p:nvSpPr>
          <p:spPr bwMode="auto">
            <a:xfrm>
              <a:off x="2291" y="1337"/>
              <a:ext cx="3098" cy="1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5" name="Freeform 5"/>
            <p:cNvSpPr>
              <a:spLocks/>
            </p:cNvSpPr>
            <p:nvPr/>
          </p:nvSpPr>
          <p:spPr bwMode="auto">
            <a:xfrm>
              <a:off x="2333" y="1401"/>
              <a:ext cx="3056" cy="1582"/>
            </a:xfrm>
            <a:custGeom>
              <a:avLst/>
              <a:gdLst>
                <a:gd name="T0" fmla="*/ 620 w 3056"/>
                <a:gd name="T1" fmla="*/ 2 h 1582"/>
                <a:gd name="T2" fmla="*/ 522 w 3056"/>
                <a:gd name="T3" fmla="*/ 24 h 1582"/>
                <a:gd name="T4" fmla="*/ 434 w 3056"/>
                <a:gd name="T5" fmla="*/ 74 h 1582"/>
                <a:gd name="T6" fmla="*/ 366 w 3056"/>
                <a:gd name="T7" fmla="*/ 146 h 1582"/>
                <a:gd name="T8" fmla="*/ 328 w 3056"/>
                <a:gd name="T9" fmla="*/ 212 h 1582"/>
                <a:gd name="T10" fmla="*/ 304 w 3056"/>
                <a:gd name="T11" fmla="*/ 290 h 1582"/>
                <a:gd name="T12" fmla="*/ 300 w 3056"/>
                <a:gd name="T13" fmla="*/ 364 h 1582"/>
                <a:gd name="T14" fmla="*/ 300 w 3056"/>
                <a:gd name="T15" fmla="*/ 438 h 1582"/>
                <a:gd name="T16" fmla="*/ 232 w 3056"/>
                <a:gd name="T17" fmla="*/ 460 h 1582"/>
                <a:gd name="T18" fmla="*/ 152 w 3056"/>
                <a:gd name="T19" fmla="*/ 508 h 1582"/>
                <a:gd name="T20" fmla="*/ 88 w 3056"/>
                <a:gd name="T21" fmla="*/ 574 h 1582"/>
                <a:gd name="T22" fmla="*/ 44 w 3056"/>
                <a:gd name="T23" fmla="*/ 656 h 1582"/>
                <a:gd name="T24" fmla="*/ 34 w 3056"/>
                <a:gd name="T25" fmla="*/ 678 h 1582"/>
                <a:gd name="T26" fmla="*/ 20 w 3056"/>
                <a:gd name="T27" fmla="*/ 782 h 1582"/>
                <a:gd name="T28" fmla="*/ 4 w 3056"/>
                <a:gd name="T29" fmla="*/ 1002 h 1582"/>
                <a:gd name="T30" fmla="*/ 0 w 3056"/>
                <a:gd name="T31" fmla="*/ 1108 h 1582"/>
                <a:gd name="T32" fmla="*/ 32 w 3056"/>
                <a:gd name="T33" fmla="*/ 1210 h 1582"/>
                <a:gd name="T34" fmla="*/ 112 w 3056"/>
                <a:gd name="T35" fmla="*/ 1278 h 1582"/>
                <a:gd name="T36" fmla="*/ 148 w 3056"/>
                <a:gd name="T37" fmla="*/ 1372 h 1582"/>
                <a:gd name="T38" fmla="*/ 226 w 3056"/>
                <a:gd name="T39" fmla="*/ 1474 h 1582"/>
                <a:gd name="T40" fmla="*/ 334 w 3056"/>
                <a:gd name="T41" fmla="*/ 1548 h 1582"/>
                <a:gd name="T42" fmla="*/ 464 w 3056"/>
                <a:gd name="T43" fmla="*/ 1582 h 1582"/>
                <a:gd name="T44" fmla="*/ 556 w 3056"/>
                <a:gd name="T45" fmla="*/ 1578 h 1582"/>
                <a:gd name="T46" fmla="*/ 666 w 3056"/>
                <a:gd name="T47" fmla="*/ 1544 h 1582"/>
                <a:gd name="T48" fmla="*/ 762 w 3056"/>
                <a:gd name="T49" fmla="*/ 1482 h 1582"/>
                <a:gd name="T50" fmla="*/ 836 w 3056"/>
                <a:gd name="T51" fmla="*/ 1394 h 1582"/>
                <a:gd name="T52" fmla="*/ 1648 w 3056"/>
                <a:gd name="T53" fmla="*/ 1342 h 1582"/>
                <a:gd name="T54" fmla="*/ 1708 w 3056"/>
                <a:gd name="T55" fmla="*/ 1440 h 1582"/>
                <a:gd name="T56" fmla="*/ 1794 w 3056"/>
                <a:gd name="T57" fmla="*/ 1516 h 1582"/>
                <a:gd name="T58" fmla="*/ 1896 w 3056"/>
                <a:gd name="T59" fmla="*/ 1566 h 1582"/>
                <a:gd name="T60" fmla="*/ 2012 w 3056"/>
                <a:gd name="T61" fmla="*/ 1582 h 1582"/>
                <a:gd name="T62" fmla="*/ 2098 w 3056"/>
                <a:gd name="T63" fmla="*/ 1572 h 1582"/>
                <a:gd name="T64" fmla="*/ 2206 w 3056"/>
                <a:gd name="T65" fmla="*/ 1532 h 1582"/>
                <a:gd name="T66" fmla="*/ 2296 w 3056"/>
                <a:gd name="T67" fmla="*/ 1462 h 1582"/>
                <a:gd name="T68" fmla="*/ 2362 w 3056"/>
                <a:gd name="T69" fmla="*/ 1368 h 1582"/>
                <a:gd name="T70" fmla="*/ 2704 w 3056"/>
                <a:gd name="T71" fmla="*/ 1342 h 1582"/>
                <a:gd name="T72" fmla="*/ 2796 w 3056"/>
                <a:gd name="T73" fmla="*/ 1322 h 1582"/>
                <a:gd name="T74" fmla="*/ 2872 w 3056"/>
                <a:gd name="T75" fmla="*/ 1292 h 1582"/>
                <a:gd name="T76" fmla="*/ 2926 w 3056"/>
                <a:gd name="T77" fmla="*/ 1284 h 1582"/>
                <a:gd name="T78" fmla="*/ 2988 w 3056"/>
                <a:gd name="T79" fmla="*/ 1250 h 1582"/>
                <a:gd name="T80" fmla="*/ 3034 w 3056"/>
                <a:gd name="T81" fmla="*/ 1196 h 1582"/>
                <a:gd name="T82" fmla="*/ 3054 w 3056"/>
                <a:gd name="T83" fmla="*/ 1126 h 1582"/>
                <a:gd name="T84" fmla="*/ 3054 w 3056"/>
                <a:gd name="T85" fmla="*/ 1016 h 1582"/>
                <a:gd name="T86" fmla="*/ 3024 w 3056"/>
                <a:gd name="T87" fmla="*/ 346 h 1582"/>
                <a:gd name="T88" fmla="*/ 3010 w 3056"/>
                <a:gd name="T89" fmla="*/ 244 h 1582"/>
                <a:gd name="T90" fmla="*/ 2946 w 3056"/>
                <a:gd name="T91" fmla="*/ 126 h 1582"/>
                <a:gd name="T92" fmla="*/ 2844 w 3056"/>
                <a:gd name="T93" fmla="*/ 42 h 1582"/>
                <a:gd name="T94" fmla="*/ 2716 w 3056"/>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6" h="1582">
                  <a:moveTo>
                    <a:pt x="2680" y="0"/>
                  </a:moveTo>
                  <a:lnTo>
                    <a:pt x="646" y="0"/>
                  </a:lnTo>
                  <a:lnTo>
                    <a:pt x="646" y="0"/>
                  </a:lnTo>
                  <a:lnTo>
                    <a:pt x="620" y="2"/>
                  </a:lnTo>
                  <a:lnTo>
                    <a:pt x="594" y="4"/>
                  </a:lnTo>
                  <a:lnTo>
                    <a:pt x="570" y="10"/>
                  </a:lnTo>
                  <a:lnTo>
                    <a:pt x="544" y="16"/>
                  </a:lnTo>
                  <a:lnTo>
                    <a:pt x="522" y="24"/>
                  </a:lnTo>
                  <a:lnTo>
                    <a:pt x="498" y="34"/>
                  </a:lnTo>
                  <a:lnTo>
                    <a:pt x="476" y="46"/>
                  </a:lnTo>
                  <a:lnTo>
                    <a:pt x="454" y="58"/>
                  </a:lnTo>
                  <a:lnTo>
                    <a:pt x="434" y="74"/>
                  </a:lnTo>
                  <a:lnTo>
                    <a:pt x="416" y="90"/>
                  </a:lnTo>
                  <a:lnTo>
                    <a:pt x="398" y="106"/>
                  </a:lnTo>
                  <a:lnTo>
                    <a:pt x="380" y="126"/>
                  </a:lnTo>
                  <a:lnTo>
                    <a:pt x="366" y="146"/>
                  </a:lnTo>
                  <a:lnTo>
                    <a:pt x="352" y="166"/>
                  </a:lnTo>
                  <a:lnTo>
                    <a:pt x="340" y="190"/>
                  </a:lnTo>
                  <a:lnTo>
                    <a:pt x="328" y="212"/>
                  </a:lnTo>
                  <a:lnTo>
                    <a:pt x="328" y="212"/>
                  </a:lnTo>
                  <a:lnTo>
                    <a:pt x="320" y="232"/>
                  </a:lnTo>
                  <a:lnTo>
                    <a:pt x="312" y="252"/>
                  </a:lnTo>
                  <a:lnTo>
                    <a:pt x="308" y="270"/>
                  </a:lnTo>
                  <a:lnTo>
                    <a:pt x="304" y="290"/>
                  </a:lnTo>
                  <a:lnTo>
                    <a:pt x="302" y="328"/>
                  </a:lnTo>
                  <a:lnTo>
                    <a:pt x="300" y="362"/>
                  </a:lnTo>
                  <a:lnTo>
                    <a:pt x="300" y="364"/>
                  </a:lnTo>
                  <a:lnTo>
                    <a:pt x="300" y="364"/>
                  </a:lnTo>
                  <a:lnTo>
                    <a:pt x="300" y="396"/>
                  </a:lnTo>
                  <a:lnTo>
                    <a:pt x="300" y="396"/>
                  </a:lnTo>
                  <a:lnTo>
                    <a:pt x="300" y="406"/>
                  </a:lnTo>
                  <a:lnTo>
                    <a:pt x="300" y="438"/>
                  </a:lnTo>
                  <a:lnTo>
                    <a:pt x="300" y="438"/>
                  </a:lnTo>
                  <a:lnTo>
                    <a:pt x="276" y="444"/>
                  </a:lnTo>
                  <a:lnTo>
                    <a:pt x="254" y="452"/>
                  </a:lnTo>
                  <a:lnTo>
                    <a:pt x="232" y="460"/>
                  </a:lnTo>
                  <a:lnTo>
                    <a:pt x="210" y="470"/>
                  </a:lnTo>
                  <a:lnTo>
                    <a:pt x="190" y="482"/>
                  </a:lnTo>
                  <a:lnTo>
                    <a:pt x="172" y="494"/>
                  </a:lnTo>
                  <a:lnTo>
                    <a:pt x="152" y="508"/>
                  </a:lnTo>
                  <a:lnTo>
                    <a:pt x="134" y="524"/>
                  </a:lnTo>
                  <a:lnTo>
                    <a:pt x="118" y="540"/>
                  </a:lnTo>
                  <a:lnTo>
                    <a:pt x="102" y="556"/>
                  </a:lnTo>
                  <a:lnTo>
                    <a:pt x="88" y="574"/>
                  </a:lnTo>
                  <a:lnTo>
                    <a:pt x="76" y="594"/>
                  </a:lnTo>
                  <a:lnTo>
                    <a:pt x="64" y="614"/>
                  </a:lnTo>
                  <a:lnTo>
                    <a:pt x="52" y="634"/>
                  </a:lnTo>
                  <a:lnTo>
                    <a:pt x="44" y="656"/>
                  </a:lnTo>
                  <a:lnTo>
                    <a:pt x="36" y="678"/>
                  </a:lnTo>
                  <a:lnTo>
                    <a:pt x="36" y="678"/>
                  </a:lnTo>
                  <a:lnTo>
                    <a:pt x="34" y="678"/>
                  </a:lnTo>
                  <a:lnTo>
                    <a:pt x="34" y="678"/>
                  </a:lnTo>
                  <a:lnTo>
                    <a:pt x="28" y="704"/>
                  </a:lnTo>
                  <a:lnTo>
                    <a:pt x="24" y="730"/>
                  </a:lnTo>
                  <a:lnTo>
                    <a:pt x="20" y="756"/>
                  </a:lnTo>
                  <a:lnTo>
                    <a:pt x="20" y="782"/>
                  </a:lnTo>
                  <a:lnTo>
                    <a:pt x="20" y="962"/>
                  </a:lnTo>
                  <a:lnTo>
                    <a:pt x="20" y="962"/>
                  </a:lnTo>
                  <a:lnTo>
                    <a:pt x="10" y="982"/>
                  </a:lnTo>
                  <a:lnTo>
                    <a:pt x="4" y="1002"/>
                  </a:lnTo>
                  <a:lnTo>
                    <a:pt x="2" y="1022"/>
                  </a:lnTo>
                  <a:lnTo>
                    <a:pt x="0" y="1044"/>
                  </a:lnTo>
                  <a:lnTo>
                    <a:pt x="0" y="1108"/>
                  </a:lnTo>
                  <a:lnTo>
                    <a:pt x="0" y="1108"/>
                  </a:lnTo>
                  <a:lnTo>
                    <a:pt x="2" y="1136"/>
                  </a:lnTo>
                  <a:lnTo>
                    <a:pt x="8" y="1162"/>
                  </a:lnTo>
                  <a:lnTo>
                    <a:pt x="18" y="1186"/>
                  </a:lnTo>
                  <a:lnTo>
                    <a:pt x="32" y="1210"/>
                  </a:lnTo>
                  <a:lnTo>
                    <a:pt x="48" y="1230"/>
                  </a:lnTo>
                  <a:lnTo>
                    <a:pt x="66" y="1250"/>
                  </a:lnTo>
                  <a:lnTo>
                    <a:pt x="88" y="1264"/>
                  </a:lnTo>
                  <a:lnTo>
                    <a:pt x="112" y="1278"/>
                  </a:lnTo>
                  <a:lnTo>
                    <a:pt x="112" y="1278"/>
                  </a:lnTo>
                  <a:lnTo>
                    <a:pt x="122" y="1310"/>
                  </a:lnTo>
                  <a:lnTo>
                    <a:pt x="134" y="1342"/>
                  </a:lnTo>
                  <a:lnTo>
                    <a:pt x="148" y="1372"/>
                  </a:lnTo>
                  <a:lnTo>
                    <a:pt x="164" y="1400"/>
                  </a:lnTo>
                  <a:lnTo>
                    <a:pt x="182" y="1426"/>
                  </a:lnTo>
                  <a:lnTo>
                    <a:pt x="204" y="1452"/>
                  </a:lnTo>
                  <a:lnTo>
                    <a:pt x="226" y="1474"/>
                  </a:lnTo>
                  <a:lnTo>
                    <a:pt x="252" y="1496"/>
                  </a:lnTo>
                  <a:lnTo>
                    <a:pt x="278" y="1516"/>
                  </a:lnTo>
                  <a:lnTo>
                    <a:pt x="306" y="1532"/>
                  </a:lnTo>
                  <a:lnTo>
                    <a:pt x="334" y="1548"/>
                  </a:lnTo>
                  <a:lnTo>
                    <a:pt x="366" y="1560"/>
                  </a:lnTo>
                  <a:lnTo>
                    <a:pt x="398" y="1570"/>
                  </a:lnTo>
                  <a:lnTo>
                    <a:pt x="430" y="1576"/>
                  </a:lnTo>
                  <a:lnTo>
                    <a:pt x="464" y="1582"/>
                  </a:lnTo>
                  <a:lnTo>
                    <a:pt x="498" y="1582"/>
                  </a:lnTo>
                  <a:lnTo>
                    <a:pt x="498" y="1582"/>
                  </a:lnTo>
                  <a:lnTo>
                    <a:pt x="528" y="1582"/>
                  </a:lnTo>
                  <a:lnTo>
                    <a:pt x="556" y="1578"/>
                  </a:lnTo>
                  <a:lnTo>
                    <a:pt x="586" y="1572"/>
                  </a:lnTo>
                  <a:lnTo>
                    <a:pt x="614" y="1566"/>
                  </a:lnTo>
                  <a:lnTo>
                    <a:pt x="640" y="1556"/>
                  </a:lnTo>
                  <a:lnTo>
                    <a:pt x="666" y="1544"/>
                  </a:lnTo>
                  <a:lnTo>
                    <a:pt x="692" y="1532"/>
                  </a:lnTo>
                  <a:lnTo>
                    <a:pt x="716" y="1516"/>
                  </a:lnTo>
                  <a:lnTo>
                    <a:pt x="740" y="1500"/>
                  </a:lnTo>
                  <a:lnTo>
                    <a:pt x="762" y="1482"/>
                  </a:lnTo>
                  <a:lnTo>
                    <a:pt x="782" y="1462"/>
                  </a:lnTo>
                  <a:lnTo>
                    <a:pt x="802" y="1440"/>
                  </a:lnTo>
                  <a:lnTo>
                    <a:pt x="820" y="1418"/>
                  </a:lnTo>
                  <a:lnTo>
                    <a:pt x="836" y="1394"/>
                  </a:lnTo>
                  <a:lnTo>
                    <a:pt x="850" y="1368"/>
                  </a:lnTo>
                  <a:lnTo>
                    <a:pt x="862" y="1342"/>
                  </a:lnTo>
                  <a:lnTo>
                    <a:pt x="1648" y="1342"/>
                  </a:lnTo>
                  <a:lnTo>
                    <a:pt x="1648" y="1342"/>
                  </a:lnTo>
                  <a:lnTo>
                    <a:pt x="1660" y="1368"/>
                  </a:lnTo>
                  <a:lnTo>
                    <a:pt x="1674" y="1394"/>
                  </a:lnTo>
                  <a:lnTo>
                    <a:pt x="1690" y="1418"/>
                  </a:lnTo>
                  <a:lnTo>
                    <a:pt x="1708" y="1440"/>
                  </a:lnTo>
                  <a:lnTo>
                    <a:pt x="1728" y="1462"/>
                  </a:lnTo>
                  <a:lnTo>
                    <a:pt x="1748" y="1482"/>
                  </a:lnTo>
                  <a:lnTo>
                    <a:pt x="1770" y="1500"/>
                  </a:lnTo>
                  <a:lnTo>
                    <a:pt x="1794" y="1516"/>
                  </a:lnTo>
                  <a:lnTo>
                    <a:pt x="1818" y="1532"/>
                  </a:lnTo>
                  <a:lnTo>
                    <a:pt x="1842" y="1544"/>
                  </a:lnTo>
                  <a:lnTo>
                    <a:pt x="1870" y="1556"/>
                  </a:lnTo>
                  <a:lnTo>
                    <a:pt x="1896" y="1566"/>
                  </a:lnTo>
                  <a:lnTo>
                    <a:pt x="1924" y="1572"/>
                  </a:lnTo>
                  <a:lnTo>
                    <a:pt x="1952" y="1578"/>
                  </a:lnTo>
                  <a:lnTo>
                    <a:pt x="1982" y="1582"/>
                  </a:lnTo>
                  <a:lnTo>
                    <a:pt x="2012" y="1582"/>
                  </a:lnTo>
                  <a:lnTo>
                    <a:pt x="2012" y="1582"/>
                  </a:lnTo>
                  <a:lnTo>
                    <a:pt x="2042" y="1582"/>
                  </a:lnTo>
                  <a:lnTo>
                    <a:pt x="2070" y="1578"/>
                  </a:lnTo>
                  <a:lnTo>
                    <a:pt x="2098" y="1572"/>
                  </a:lnTo>
                  <a:lnTo>
                    <a:pt x="2126" y="1566"/>
                  </a:lnTo>
                  <a:lnTo>
                    <a:pt x="2154" y="1556"/>
                  </a:lnTo>
                  <a:lnTo>
                    <a:pt x="2180" y="1544"/>
                  </a:lnTo>
                  <a:lnTo>
                    <a:pt x="2206" y="1532"/>
                  </a:lnTo>
                  <a:lnTo>
                    <a:pt x="2230" y="1516"/>
                  </a:lnTo>
                  <a:lnTo>
                    <a:pt x="2254" y="1500"/>
                  </a:lnTo>
                  <a:lnTo>
                    <a:pt x="2276" y="1482"/>
                  </a:lnTo>
                  <a:lnTo>
                    <a:pt x="2296" y="1462"/>
                  </a:lnTo>
                  <a:lnTo>
                    <a:pt x="2314" y="1440"/>
                  </a:lnTo>
                  <a:lnTo>
                    <a:pt x="2332" y="1418"/>
                  </a:lnTo>
                  <a:lnTo>
                    <a:pt x="2348" y="1394"/>
                  </a:lnTo>
                  <a:lnTo>
                    <a:pt x="2362" y="1368"/>
                  </a:lnTo>
                  <a:lnTo>
                    <a:pt x="2376" y="1342"/>
                  </a:lnTo>
                  <a:lnTo>
                    <a:pt x="2680" y="1342"/>
                  </a:lnTo>
                  <a:lnTo>
                    <a:pt x="2680" y="1342"/>
                  </a:lnTo>
                  <a:lnTo>
                    <a:pt x="2704" y="1342"/>
                  </a:lnTo>
                  <a:lnTo>
                    <a:pt x="2728" y="1340"/>
                  </a:lnTo>
                  <a:lnTo>
                    <a:pt x="2750" y="1336"/>
                  </a:lnTo>
                  <a:lnTo>
                    <a:pt x="2774" y="1330"/>
                  </a:lnTo>
                  <a:lnTo>
                    <a:pt x="2796" y="1322"/>
                  </a:lnTo>
                  <a:lnTo>
                    <a:pt x="2818" y="1314"/>
                  </a:lnTo>
                  <a:lnTo>
                    <a:pt x="2838" y="1304"/>
                  </a:lnTo>
                  <a:lnTo>
                    <a:pt x="2860" y="1292"/>
                  </a:lnTo>
                  <a:lnTo>
                    <a:pt x="2872" y="1292"/>
                  </a:lnTo>
                  <a:lnTo>
                    <a:pt x="2872" y="1292"/>
                  </a:lnTo>
                  <a:lnTo>
                    <a:pt x="2890" y="1290"/>
                  </a:lnTo>
                  <a:lnTo>
                    <a:pt x="2908" y="1288"/>
                  </a:lnTo>
                  <a:lnTo>
                    <a:pt x="2926" y="1284"/>
                  </a:lnTo>
                  <a:lnTo>
                    <a:pt x="2942" y="1278"/>
                  </a:lnTo>
                  <a:lnTo>
                    <a:pt x="2958" y="1270"/>
                  </a:lnTo>
                  <a:lnTo>
                    <a:pt x="2974" y="1260"/>
                  </a:lnTo>
                  <a:lnTo>
                    <a:pt x="2988" y="1250"/>
                  </a:lnTo>
                  <a:lnTo>
                    <a:pt x="3002" y="1238"/>
                  </a:lnTo>
                  <a:lnTo>
                    <a:pt x="3014" y="1224"/>
                  </a:lnTo>
                  <a:lnTo>
                    <a:pt x="3024" y="1210"/>
                  </a:lnTo>
                  <a:lnTo>
                    <a:pt x="3034" y="1196"/>
                  </a:lnTo>
                  <a:lnTo>
                    <a:pt x="3040" y="1180"/>
                  </a:lnTo>
                  <a:lnTo>
                    <a:pt x="3046" y="1162"/>
                  </a:lnTo>
                  <a:lnTo>
                    <a:pt x="3052" y="1144"/>
                  </a:lnTo>
                  <a:lnTo>
                    <a:pt x="3054" y="1126"/>
                  </a:lnTo>
                  <a:lnTo>
                    <a:pt x="3056" y="1108"/>
                  </a:lnTo>
                  <a:lnTo>
                    <a:pt x="3056" y="1044"/>
                  </a:lnTo>
                  <a:lnTo>
                    <a:pt x="3056" y="1044"/>
                  </a:lnTo>
                  <a:lnTo>
                    <a:pt x="3054" y="1016"/>
                  </a:lnTo>
                  <a:lnTo>
                    <a:pt x="3048" y="990"/>
                  </a:lnTo>
                  <a:lnTo>
                    <a:pt x="3038" y="966"/>
                  </a:lnTo>
                  <a:lnTo>
                    <a:pt x="3024" y="942"/>
                  </a:lnTo>
                  <a:lnTo>
                    <a:pt x="3024" y="346"/>
                  </a:lnTo>
                  <a:lnTo>
                    <a:pt x="3024" y="346"/>
                  </a:lnTo>
                  <a:lnTo>
                    <a:pt x="3022" y="310"/>
                  </a:lnTo>
                  <a:lnTo>
                    <a:pt x="3018" y="276"/>
                  </a:lnTo>
                  <a:lnTo>
                    <a:pt x="3010" y="244"/>
                  </a:lnTo>
                  <a:lnTo>
                    <a:pt x="2998" y="212"/>
                  </a:lnTo>
                  <a:lnTo>
                    <a:pt x="2982" y="182"/>
                  </a:lnTo>
                  <a:lnTo>
                    <a:pt x="2966" y="152"/>
                  </a:lnTo>
                  <a:lnTo>
                    <a:pt x="2946" y="126"/>
                  </a:lnTo>
                  <a:lnTo>
                    <a:pt x="2924" y="102"/>
                  </a:lnTo>
                  <a:lnTo>
                    <a:pt x="2900" y="80"/>
                  </a:lnTo>
                  <a:lnTo>
                    <a:pt x="2872" y="60"/>
                  </a:lnTo>
                  <a:lnTo>
                    <a:pt x="2844" y="42"/>
                  </a:lnTo>
                  <a:lnTo>
                    <a:pt x="2814" y="28"/>
                  </a:lnTo>
                  <a:lnTo>
                    <a:pt x="2782" y="16"/>
                  </a:lnTo>
                  <a:lnTo>
                    <a:pt x="2750" y="8"/>
                  </a:lnTo>
                  <a:lnTo>
                    <a:pt x="2716" y="2"/>
                  </a:lnTo>
                  <a:lnTo>
                    <a:pt x="2680" y="0"/>
                  </a:lnTo>
                  <a:lnTo>
                    <a:pt x="2680" y="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6" name="Freeform 6"/>
            <p:cNvSpPr>
              <a:spLocks/>
            </p:cNvSpPr>
            <p:nvPr/>
          </p:nvSpPr>
          <p:spPr bwMode="auto">
            <a:xfrm>
              <a:off x="2291" y="1337"/>
              <a:ext cx="3054" cy="1582"/>
            </a:xfrm>
            <a:custGeom>
              <a:avLst/>
              <a:gdLst>
                <a:gd name="T0" fmla="*/ 620 w 3054"/>
                <a:gd name="T1" fmla="*/ 2 h 1582"/>
                <a:gd name="T2" fmla="*/ 520 w 3054"/>
                <a:gd name="T3" fmla="*/ 24 h 1582"/>
                <a:gd name="T4" fmla="*/ 434 w 3054"/>
                <a:gd name="T5" fmla="*/ 74 h 1582"/>
                <a:gd name="T6" fmla="*/ 364 w 3054"/>
                <a:gd name="T7" fmla="*/ 146 h 1582"/>
                <a:gd name="T8" fmla="*/ 328 w 3054"/>
                <a:gd name="T9" fmla="*/ 212 h 1582"/>
                <a:gd name="T10" fmla="*/ 304 w 3054"/>
                <a:gd name="T11" fmla="*/ 290 h 1582"/>
                <a:gd name="T12" fmla="*/ 300 w 3054"/>
                <a:gd name="T13" fmla="*/ 364 h 1582"/>
                <a:gd name="T14" fmla="*/ 298 w 3054"/>
                <a:gd name="T15" fmla="*/ 438 h 1582"/>
                <a:gd name="T16" fmla="*/ 232 w 3054"/>
                <a:gd name="T17" fmla="*/ 460 h 1582"/>
                <a:gd name="T18" fmla="*/ 152 w 3054"/>
                <a:gd name="T19" fmla="*/ 508 h 1582"/>
                <a:gd name="T20" fmla="*/ 88 w 3054"/>
                <a:gd name="T21" fmla="*/ 574 h 1582"/>
                <a:gd name="T22" fmla="*/ 42 w 3054"/>
                <a:gd name="T23" fmla="*/ 656 h 1582"/>
                <a:gd name="T24" fmla="*/ 34 w 3054"/>
                <a:gd name="T25" fmla="*/ 678 h 1582"/>
                <a:gd name="T26" fmla="*/ 18 w 3054"/>
                <a:gd name="T27" fmla="*/ 782 h 1582"/>
                <a:gd name="T28" fmla="*/ 4 w 3054"/>
                <a:gd name="T29" fmla="*/ 1002 h 1582"/>
                <a:gd name="T30" fmla="*/ 0 w 3054"/>
                <a:gd name="T31" fmla="*/ 1108 h 1582"/>
                <a:gd name="T32" fmla="*/ 30 w 3054"/>
                <a:gd name="T33" fmla="*/ 1210 h 1582"/>
                <a:gd name="T34" fmla="*/ 112 w 3054"/>
                <a:gd name="T35" fmla="*/ 1278 h 1582"/>
                <a:gd name="T36" fmla="*/ 146 w 3054"/>
                <a:gd name="T37" fmla="*/ 1370 h 1582"/>
                <a:gd name="T38" fmla="*/ 226 w 3054"/>
                <a:gd name="T39" fmla="*/ 1474 h 1582"/>
                <a:gd name="T40" fmla="*/ 334 w 3054"/>
                <a:gd name="T41" fmla="*/ 1548 h 1582"/>
                <a:gd name="T42" fmla="*/ 462 w 3054"/>
                <a:gd name="T43" fmla="*/ 1582 h 1582"/>
                <a:gd name="T44" fmla="*/ 556 w 3054"/>
                <a:gd name="T45" fmla="*/ 1578 h 1582"/>
                <a:gd name="T46" fmla="*/ 666 w 3054"/>
                <a:gd name="T47" fmla="*/ 1544 h 1582"/>
                <a:gd name="T48" fmla="*/ 760 w 3054"/>
                <a:gd name="T49" fmla="*/ 1482 h 1582"/>
                <a:gd name="T50" fmla="*/ 834 w 3054"/>
                <a:gd name="T51" fmla="*/ 1394 h 1582"/>
                <a:gd name="T52" fmla="*/ 1646 w 3054"/>
                <a:gd name="T53" fmla="*/ 1342 h 1582"/>
                <a:gd name="T54" fmla="*/ 1708 w 3054"/>
                <a:gd name="T55" fmla="*/ 1440 h 1582"/>
                <a:gd name="T56" fmla="*/ 1792 w 3054"/>
                <a:gd name="T57" fmla="*/ 1516 h 1582"/>
                <a:gd name="T58" fmla="*/ 1896 w 3054"/>
                <a:gd name="T59" fmla="*/ 1566 h 1582"/>
                <a:gd name="T60" fmla="*/ 2010 w 3054"/>
                <a:gd name="T61" fmla="*/ 1582 h 1582"/>
                <a:gd name="T62" fmla="*/ 2098 w 3054"/>
                <a:gd name="T63" fmla="*/ 1572 h 1582"/>
                <a:gd name="T64" fmla="*/ 2204 w 3054"/>
                <a:gd name="T65" fmla="*/ 1532 h 1582"/>
                <a:gd name="T66" fmla="*/ 2294 w 3054"/>
                <a:gd name="T67" fmla="*/ 1462 h 1582"/>
                <a:gd name="T68" fmla="*/ 2362 w 3054"/>
                <a:gd name="T69" fmla="*/ 1368 h 1582"/>
                <a:gd name="T70" fmla="*/ 2704 w 3054"/>
                <a:gd name="T71" fmla="*/ 1342 h 1582"/>
                <a:gd name="T72" fmla="*/ 2796 w 3054"/>
                <a:gd name="T73" fmla="*/ 1322 h 1582"/>
                <a:gd name="T74" fmla="*/ 2870 w 3054"/>
                <a:gd name="T75" fmla="*/ 1292 h 1582"/>
                <a:gd name="T76" fmla="*/ 2926 w 3054"/>
                <a:gd name="T77" fmla="*/ 1284 h 1582"/>
                <a:gd name="T78" fmla="*/ 2988 w 3054"/>
                <a:gd name="T79" fmla="*/ 1250 h 1582"/>
                <a:gd name="T80" fmla="*/ 3032 w 3054"/>
                <a:gd name="T81" fmla="*/ 1196 h 1582"/>
                <a:gd name="T82" fmla="*/ 3054 w 3054"/>
                <a:gd name="T83" fmla="*/ 1126 h 1582"/>
                <a:gd name="T84" fmla="*/ 3052 w 3054"/>
                <a:gd name="T85" fmla="*/ 1016 h 1582"/>
                <a:gd name="T86" fmla="*/ 3024 w 3054"/>
                <a:gd name="T87" fmla="*/ 346 h 1582"/>
                <a:gd name="T88" fmla="*/ 3008 w 3054"/>
                <a:gd name="T89" fmla="*/ 242 h 1582"/>
                <a:gd name="T90" fmla="*/ 2946 w 3054"/>
                <a:gd name="T91" fmla="*/ 126 h 1582"/>
                <a:gd name="T92" fmla="*/ 2844 w 3054"/>
                <a:gd name="T93" fmla="*/ 42 h 1582"/>
                <a:gd name="T94" fmla="*/ 2714 w 3054"/>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4" h="1582">
                  <a:moveTo>
                    <a:pt x="2680" y="0"/>
                  </a:moveTo>
                  <a:lnTo>
                    <a:pt x="646" y="0"/>
                  </a:lnTo>
                  <a:lnTo>
                    <a:pt x="646" y="0"/>
                  </a:lnTo>
                  <a:lnTo>
                    <a:pt x="620" y="2"/>
                  </a:lnTo>
                  <a:lnTo>
                    <a:pt x="594" y="4"/>
                  </a:lnTo>
                  <a:lnTo>
                    <a:pt x="568" y="10"/>
                  </a:lnTo>
                  <a:lnTo>
                    <a:pt x="544" y="16"/>
                  </a:lnTo>
                  <a:lnTo>
                    <a:pt x="520" y="24"/>
                  </a:lnTo>
                  <a:lnTo>
                    <a:pt x="498" y="34"/>
                  </a:lnTo>
                  <a:lnTo>
                    <a:pt x="476" y="46"/>
                  </a:lnTo>
                  <a:lnTo>
                    <a:pt x="454" y="58"/>
                  </a:lnTo>
                  <a:lnTo>
                    <a:pt x="434" y="74"/>
                  </a:lnTo>
                  <a:lnTo>
                    <a:pt x="414" y="90"/>
                  </a:lnTo>
                  <a:lnTo>
                    <a:pt x="396" y="106"/>
                  </a:lnTo>
                  <a:lnTo>
                    <a:pt x="380" y="126"/>
                  </a:lnTo>
                  <a:lnTo>
                    <a:pt x="364" y="146"/>
                  </a:lnTo>
                  <a:lnTo>
                    <a:pt x="350" y="166"/>
                  </a:lnTo>
                  <a:lnTo>
                    <a:pt x="338" y="190"/>
                  </a:lnTo>
                  <a:lnTo>
                    <a:pt x="328" y="212"/>
                  </a:lnTo>
                  <a:lnTo>
                    <a:pt x="328" y="212"/>
                  </a:lnTo>
                  <a:lnTo>
                    <a:pt x="318" y="232"/>
                  </a:lnTo>
                  <a:lnTo>
                    <a:pt x="312" y="250"/>
                  </a:lnTo>
                  <a:lnTo>
                    <a:pt x="308" y="270"/>
                  </a:lnTo>
                  <a:lnTo>
                    <a:pt x="304" y="290"/>
                  </a:lnTo>
                  <a:lnTo>
                    <a:pt x="300" y="328"/>
                  </a:lnTo>
                  <a:lnTo>
                    <a:pt x="300" y="362"/>
                  </a:lnTo>
                  <a:lnTo>
                    <a:pt x="300" y="364"/>
                  </a:lnTo>
                  <a:lnTo>
                    <a:pt x="300" y="364"/>
                  </a:lnTo>
                  <a:lnTo>
                    <a:pt x="298" y="396"/>
                  </a:lnTo>
                  <a:lnTo>
                    <a:pt x="298" y="396"/>
                  </a:lnTo>
                  <a:lnTo>
                    <a:pt x="298" y="406"/>
                  </a:lnTo>
                  <a:lnTo>
                    <a:pt x="298" y="438"/>
                  </a:lnTo>
                  <a:lnTo>
                    <a:pt x="298" y="438"/>
                  </a:lnTo>
                  <a:lnTo>
                    <a:pt x="276" y="444"/>
                  </a:lnTo>
                  <a:lnTo>
                    <a:pt x="254" y="452"/>
                  </a:lnTo>
                  <a:lnTo>
                    <a:pt x="232" y="460"/>
                  </a:lnTo>
                  <a:lnTo>
                    <a:pt x="210" y="470"/>
                  </a:lnTo>
                  <a:lnTo>
                    <a:pt x="190" y="482"/>
                  </a:lnTo>
                  <a:lnTo>
                    <a:pt x="170" y="494"/>
                  </a:lnTo>
                  <a:lnTo>
                    <a:pt x="152" y="508"/>
                  </a:lnTo>
                  <a:lnTo>
                    <a:pt x="134" y="524"/>
                  </a:lnTo>
                  <a:lnTo>
                    <a:pt x="118" y="540"/>
                  </a:lnTo>
                  <a:lnTo>
                    <a:pt x="102" y="556"/>
                  </a:lnTo>
                  <a:lnTo>
                    <a:pt x="88" y="574"/>
                  </a:lnTo>
                  <a:lnTo>
                    <a:pt x="74" y="594"/>
                  </a:lnTo>
                  <a:lnTo>
                    <a:pt x="62" y="614"/>
                  </a:lnTo>
                  <a:lnTo>
                    <a:pt x="52" y="634"/>
                  </a:lnTo>
                  <a:lnTo>
                    <a:pt x="42" y="656"/>
                  </a:lnTo>
                  <a:lnTo>
                    <a:pt x="34" y="678"/>
                  </a:lnTo>
                  <a:lnTo>
                    <a:pt x="34" y="678"/>
                  </a:lnTo>
                  <a:lnTo>
                    <a:pt x="34" y="678"/>
                  </a:lnTo>
                  <a:lnTo>
                    <a:pt x="34" y="678"/>
                  </a:lnTo>
                  <a:lnTo>
                    <a:pt x="28" y="704"/>
                  </a:lnTo>
                  <a:lnTo>
                    <a:pt x="22" y="730"/>
                  </a:lnTo>
                  <a:lnTo>
                    <a:pt x="20" y="756"/>
                  </a:lnTo>
                  <a:lnTo>
                    <a:pt x="18" y="782"/>
                  </a:lnTo>
                  <a:lnTo>
                    <a:pt x="18" y="962"/>
                  </a:lnTo>
                  <a:lnTo>
                    <a:pt x="18" y="962"/>
                  </a:lnTo>
                  <a:lnTo>
                    <a:pt x="10" y="980"/>
                  </a:lnTo>
                  <a:lnTo>
                    <a:pt x="4" y="1002"/>
                  </a:lnTo>
                  <a:lnTo>
                    <a:pt x="0" y="1022"/>
                  </a:lnTo>
                  <a:lnTo>
                    <a:pt x="0" y="1044"/>
                  </a:lnTo>
                  <a:lnTo>
                    <a:pt x="0" y="1108"/>
                  </a:lnTo>
                  <a:lnTo>
                    <a:pt x="0" y="1108"/>
                  </a:lnTo>
                  <a:lnTo>
                    <a:pt x="2" y="1136"/>
                  </a:lnTo>
                  <a:lnTo>
                    <a:pt x="8" y="1162"/>
                  </a:lnTo>
                  <a:lnTo>
                    <a:pt x="18" y="1186"/>
                  </a:lnTo>
                  <a:lnTo>
                    <a:pt x="30" y="1210"/>
                  </a:lnTo>
                  <a:lnTo>
                    <a:pt x="46" y="1230"/>
                  </a:lnTo>
                  <a:lnTo>
                    <a:pt x="66" y="1250"/>
                  </a:lnTo>
                  <a:lnTo>
                    <a:pt x="88" y="1264"/>
                  </a:lnTo>
                  <a:lnTo>
                    <a:pt x="112" y="1278"/>
                  </a:lnTo>
                  <a:lnTo>
                    <a:pt x="112" y="1278"/>
                  </a:lnTo>
                  <a:lnTo>
                    <a:pt x="120" y="1310"/>
                  </a:lnTo>
                  <a:lnTo>
                    <a:pt x="132" y="1342"/>
                  </a:lnTo>
                  <a:lnTo>
                    <a:pt x="146" y="1370"/>
                  </a:lnTo>
                  <a:lnTo>
                    <a:pt x="164" y="1400"/>
                  </a:lnTo>
                  <a:lnTo>
                    <a:pt x="182" y="1426"/>
                  </a:lnTo>
                  <a:lnTo>
                    <a:pt x="204" y="1452"/>
                  </a:lnTo>
                  <a:lnTo>
                    <a:pt x="226" y="1474"/>
                  </a:lnTo>
                  <a:lnTo>
                    <a:pt x="250" y="1496"/>
                  </a:lnTo>
                  <a:lnTo>
                    <a:pt x="276" y="1516"/>
                  </a:lnTo>
                  <a:lnTo>
                    <a:pt x="304" y="1532"/>
                  </a:lnTo>
                  <a:lnTo>
                    <a:pt x="334" y="1548"/>
                  </a:lnTo>
                  <a:lnTo>
                    <a:pt x="364" y="1560"/>
                  </a:lnTo>
                  <a:lnTo>
                    <a:pt x="396" y="1570"/>
                  </a:lnTo>
                  <a:lnTo>
                    <a:pt x="430" y="1576"/>
                  </a:lnTo>
                  <a:lnTo>
                    <a:pt x="462" y="1582"/>
                  </a:lnTo>
                  <a:lnTo>
                    <a:pt x="498" y="1582"/>
                  </a:lnTo>
                  <a:lnTo>
                    <a:pt x="498" y="1582"/>
                  </a:lnTo>
                  <a:lnTo>
                    <a:pt x="526" y="1582"/>
                  </a:lnTo>
                  <a:lnTo>
                    <a:pt x="556" y="1578"/>
                  </a:lnTo>
                  <a:lnTo>
                    <a:pt x="584" y="1572"/>
                  </a:lnTo>
                  <a:lnTo>
                    <a:pt x="612" y="1566"/>
                  </a:lnTo>
                  <a:lnTo>
                    <a:pt x="640" y="1556"/>
                  </a:lnTo>
                  <a:lnTo>
                    <a:pt x="666" y="1544"/>
                  </a:lnTo>
                  <a:lnTo>
                    <a:pt x="692" y="1532"/>
                  </a:lnTo>
                  <a:lnTo>
                    <a:pt x="716" y="1516"/>
                  </a:lnTo>
                  <a:lnTo>
                    <a:pt x="738" y="1500"/>
                  </a:lnTo>
                  <a:lnTo>
                    <a:pt x="760" y="1482"/>
                  </a:lnTo>
                  <a:lnTo>
                    <a:pt x="782" y="1462"/>
                  </a:lnTo>
                  <a:lnTo>
                    <a:pt x="800" y="1440"/>
                  </a:lnTo>
                  <a:lnTo>
                    <a:pt x="818" y="1418"/>
                  </a:lnTo>
                  <a:lnTo>
                    <a:pt x="834" y="1394"/>
                  </a:lnTo>
                  <a:lnTo>
                    <a:pt x="848" y="1368"/>
                  </a:lnTo>
                  <a:lnTo>
                    <a:pt x="862" y="1342"/>
                  </a:lnTo>
                  <a:lnTo>
                    <a:pt x="1646" y="1342"/>
                  </a:lnTo>
                  <a:lnTo>
                    <a:pt x="1646" y="1342"/>
                  </a:lnTo>
                  <a:lnTo>
                    <a:pt x="1660" y="1368"/>
                  </a:lnTo>
                  <a:lnTo>
                    <a:pt x="1674" y="1394"/>
                  </a:lnTo>
                  <a:lnTo>
                    <a:pt x="1690" y="1418"/>
                  </a:lnTo>
                  <a:lnTo>
                    <a:pt x="1708" y="1440"/>
                  </a:lnTo>
                  <a:lnTo>
                    <a:pt x="1726" y="1462"/>
                  </a:lnTo>
                  <a:lnTo>
                    <a:pt x="1748" y="1482"/>
                  </a:lnTo>
                  <a:lnTo>
                    <a:pt x="1770" y="1500"/>
                  </a:lnTo>
                  <a:lnTo>
                    <a:pt x="1792" y="1516"/>
                  </a:lnTo>
                  <a:lnTo>
                    <a:pt x="1816" y="1532"/>
                  </a:lnTo>
                  <a:lnTo>
                    <a:pt x="1842" y="1544"/>
                  </a:lnTo>
                  <a:lnTo>
                    <a:pt x="1868" y="1556"/>
                  </a:lnTo>
                  <a:lnTo>
                    <a:pt x="1896" y="1566"/>
                  </a:lnTo>
                  <a:lnTo>
                    <a:pt x="1924" y="1572"/>
                  </a:lnTo>
                  <a:lnTo>
                    <a:pt x="1952" y="1578"/>
                  </a:lnTo>
                  <a:lnTo>
                    <a:pt x="1982" y="1582"/>
                  </a:lnTo>
                  <a:lnTo>
                    <a:pt x="2010" y="1582"/>
                  </a:lnTo>
                  <a:lnTo>
                    <a:pt x="2010" y="1582"/>
                  </a:lnTo>
                  <a:lnTo>
                    <a:pt x="2040" y="1582"/>
                  </a:lnTo>
                  <a:lnTo>
                    <a:pt x="2070" y="1578"/>
                  </a:lnTo>
                  <a:lnTo>
                    <a:pt x="2098" y="1572"/>
                  </a:lnTo>
                  <a:lnTo>
                    <a:pt x="2126" y="1566"/>
                  </a:lnTo>
                  <a:lnTo>
                    <a:pt x="2154" y="1556"/>
                  </a:lnTo>
                  <a:lnTo>
                    <a:pt x="2180" y="1544"/>
                  </a:lnTo>
                  <a:lnTo>
                    <a:pt x="2204" y="1532"/>
                  </a:lnTo>
                  <a:lnTo>
                    <a:pt x="2230" y="1516"/>
                  </a:lnTo>
                  <a:lnTo>
                    <a:pt x="2252" y="1500"/>
                  </a:lnTo>
                  <a:lnTo>
                    <a:pt x="2274" y="1482"/>
                  </a:lnTo>
                  <a:lnTo>
                    <a:pt x="2294" y="1462"/>
                  </a:lnTo>
                  <a:lnTo>
                    <a:pt x="2314" y="1440"/>
                  </a:lnTo>
                  <a:lnTo>
                    <a:pt x="2332" y="1418"/>
                  </a:lnTo>
                  <a:lnTo>
                    <a:pt x="2348" y="1394"/>
                  </a:lnTo>
                  <a:lnTo>
                    <a:pt x="2362" y="1368"/>
                  </a:lnTo>
                  <a:lnTo>
                    <a:pt x="2374" y="1342"/>
                  </a:lnTo>
                  <a:lnTo>
                    <a:pt x="2680" y="1342"/>
                  </a:lnTo>
                  <a:lnTo>
                    <a:pt x="2680" y="1342"/>
                  </a:lnTo>
                  <a:lnTo>
                    <a:pt x="2704" y="1342"/>
                  </a:lnTo>
                  <a:lnTo>
                    <a:pt x="2726" y="1340"/>
                  </a:lnTo>
                  <a:lnTo>
                    <a:pt x="2750" y="1336"/>
                  </a:lnTo>
                  <a:lnTo>
                    <a:pt x="2772" y="1330"/>
                  </a:lnTo>
                  <a:lnTo>
                    <a:pt x="2796" y="1322"/>
                  </a:lnTo>
                  <a:lnTo>
                    <a:pt x="2816" y="1314"/>
                  </a:lnTo>
                  <a:lnTo>
                    <a:pt x="2838" y="1304"/>
                  </a:lnTo>
                  <a:lnTo>
                    <a:pt x="2858" y="1292"/>
                  </a:lnTo>
                  <a:lnTo>
                    <a:pt x="2870" y="1292"/>
                  </a:lnTo>
                  <a:lnTo>
                    <a:pt x="2870" y="1292"/>
                  </a:lnTo>
                  <a:lnTo>
                    <a:pt x="2890" y="1290"/>
                  </a:lnTo>
                  <a:lnTo>
                    <a:pt x="2908" y="1288"/>
                  </a:lnTo>
                  <a:lnTo>
                    <a:pt x="2926" y="1284"/>
                  </a:lnTo>
                  <a:lnTo>
                    <a:pt x="2942" y="1278"/>
                  </a:lnTo>
                  <a:lnTo>
                    <a:pt x="2958" y="1270"/>
                  </a:lnTo>
                  <a:lnTo>
                    <a:pt x="2974" y="1260"/>
                  </a:lnTo>
                  <a:lnTo>
                    <a:pt x="2988" y="1250"/>
                  </a:lnTo>
                  <a:lnTo>
                    <a:pt x="3000" y="1238"/>
                  </a:lnTo>
                  <a:lnTo>
                    <a:pt x="3012" y="1224"/>
                  </a:lnTo>
                  <a:lnTo>
                    <a:pt x="3024" y="1210"/>
                  </a:lnTo>
                  <a:lnTo>
                    <a:pt x="3032" y="1196"/>
                  </a:lnTo>
                  <a:lnTo>
                    <a:pt x="3040" y="1180"/>
                  </a:lnTo>
                  <a:lnTo>
                    <a:pt x="3046" y="1162"/>
                  </a:lnTo>
                  <a:lnTo>
                    <a:pt x="3050" y="1144"/>
                  </a:lnTo>
                  <a:lnTo>
                    <a:pt x="3054" y="1126"/>
                  </a:lnTo>
                  <a:lnTo>
                    <a:pt x="3054" y="1108"/>
                  </a:lnTo>
                  <a:lnTo>
                    <a:pt x="3054" y="1044"/>
                  </a:lnTo>
                  <a:lnTo>
                    <a:pt x="3054" y="1044"/>
                  </a:lnTo>
                  <a:lnTo>
                    <a:pt x="3052" y="1016"/>
                  </a:lnTo>
                  <a:lnTo>
                    <a:pt x="3046" y="990"/>
                  </a:lnTo>
                  <a:lnTo>
                    <a:pt x="3038" y="966"/>
                  </a:lnTo>
                  <a:lnTo>
                    <a:pt x="3024" y="942"/>
                  </a:lnTo>
                  <a:lnTo>
                    <a:pt x="3024" y="346"/>
                  </a:lnTo>
                  <a:lnTo>
                    <a:pt x="3024" y="346"/>
                  </a:lnTo>
                  <a:lnTo>
                    <a:pt x="3022" y="310"/>
                  </a:lnTo>
                  <a:lnTo>
                    <a:pt x="3016" y="276"/>
                  </a:lnTo>
                  <a:lnTo>
                    <a:pt x="3008" y="242"/>
                  </a:lnTo>
                  <a:lnTo>
                    <a:pt x="2996" y="212"/>
                  </a:lnTo>
                  <a:lnTo>
                    <a:pt x="2982" y="182"/>
                  </a:lnTo>
                  <a:lnTo>
                    <a:pt x="2964" y="152"/>
                  </a:lnTo>
                  <a:lnTo>
                    <a:pt x="2946" y="126"/>
                  </a:lnTo>
                  <a:lnTo>
                    <a:pt x="2922" y="102"/>
                  </a:lnTo>
                  <a:lnTo>
                    <a:pt x="2898" y="80"/>
                  </a:lnTo>
                  <a:lnTo>
                    <a:pt x="2872" y="60"/>
                  </a:lnTo>
                  <a:lnTo>
                    <a:pt x="2844" y="42"/>
                  </a:lnTo>
                  <a:lnTo>
                    <a:pt x="2814" y="28"/>
                  </a:lnTo>
                  <a:lnTo>
                    <a:pt x="2782" y="16"/>
                  </a:lnTo>
                  <a:lnTo>
                    <a:pt x="2748" y="8"/>
                  </a:lnTo>
                  <a:lnTo>
                    <a:pt x="2714" y="2"/>
                  </a:lnTo>
                  <a:lnTo>
                    <a:pt x="2680" y="0"/>
                  </a:lnTo>
                  <a:lnTo>
                    <a:pt x="26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7" name="Freeform 7"/>
            <p:cNvSpPr>
              <a:spLocks/>
            </p:cNvSpPr>
            <p:nvPr/>
          </p:nvSpPr>
          <p:spPr bwMode="auto">
            <a:xfrm>
              <a:off x="2355" y="1401"/>
              <a:ext cx="2926" cy="1454"/>
            </a:xfrm>
            <a:custGeom>
              <a:avLst/>
              <a:gdLst>
                <a:gd name="T0" fmla="*/ 2890 w 2926"/>
                <a:gd name="T1" fmla="*/ 224 h 1454"/>
                <a:gd name="T2" fmla="*/ 2848 w 2926"/>
                <a:gd name="T3" fmla="*/ 124 h 1454"/>
                <a:gd name="T4" fmla="*/ 2772 w 2926"/>
                <a:gd name="T5" fmla="*/ 48 h 1454"/>
                <a:gd name="T6" fmla="*/ 2672 w 2926"/>
                <a:gd name="T7" fmla="*/ 6 h 1454"/>
                <a:gd name="T8" fmla="*/ 582 w 2926"/>
                <a:gd name="T9" fmla="*/ 0 h 1454"/>
                <a:gd name="T10" fmla="*/ 496 w 2926"/>
                <a:gd name="T11" fmla="*/ 14 h 1454"/>
                <a:gd name="T12" fmla="*/ 422 w 2926"/>
                <a:gd name="T13" fmla="*/ 50 h 1454"/>
                <a:gd name="T14" fmla="*/ 364 w 2926"/>
                <a:gd name="T15" fmla="*/ 106 h 1454"/>
                <a:gd name="T16" fmla="*/ 322 w 2926"/>
                <a:gd name="T17" fmla="*/ 176 h 1454"/>
                <a:gd name="T18" fmla="*/ 306 w 2926"/>
                <a:gd name="T19" fmla="*/ 220 h 1454"/>
                <a:gd name="T20" fmla="*/ 300 w 2926"/>
                <a:gd name="T21" fmla="*/ 300 h 1454"/>
                <a:gd name="T22" fmla="*/ 298 w 2926"/>
                <a:gd name="T23" fmla="*/ 428 h 1454"/>
                <a:gd name="T24" fmla="*/ 268 w 2926"/>
                <a:gd name="T25" fmla="*/ 432 h 1454"/>
                <a:gd name="T26" fmla="*/ 184 w 2926"/>
                <a:gd name="T27" fmla="*/ 460 h 1454"/>
                <a:gd name="T28" fmla="*/ 112 w 2926"/>
                <a:gd name="T29" fmla="*/ 508 h 1454"/>
                <a:gd name="T30" fmla="*/ 58 w 2926"/>
                <a:gd name="T31" fmla="*/ 574 h 1454"/>
                <a:gd name="T32" fmla="*/ 32 w 2926"/>
                <a:gd name="T33" fmla="*/ 632 h 1454"/>
                <a:gd name="T34" fmla="*/ 22 w 2926"/>
                <a:gd name="T35" fmla="*/ 674 h 1454"/>
                <a:gd name="T36" fmla="*/ 18 w 2926"/>
                <a:gd name="T37" fmla="*/ 914 h 1454"/>
                <a:gd name="T38" fmla="*/ 0 w 2926"/>
                <a:gd name="T39" fmla="*/ 962 h 1454"/>
                <a:gd name="T40" fmla="*/ 2 w 2926"/>
                <a:gd name="T41" fmla="*/ 1066 h 1454"/>
                <a:gd name="T42" fmla="*/ 44 w 2926"/>
                <a:gd name="T43" fmla="*/ 1138 h 1454"/>
                <a:gd name="T44" fmla="*/ 104 w 2926"/>
                <a:gd name="T45" fmla="*/ 1162 h 1454"/>
                <a:gd name="T46" fmla="*/ 140 w 2926"/>
                <a:gd name="T47" fmla="*/ 1278 h 1454"/>
                <a:gd name="T48" fmla="*/ 212 w 2926"/>
                <a:gd name="T49" fmla="*/ 1370 h 1454"/>
                <a:gd name="T50" fmla="*/ 314 w 2926"/>
                <a:gd name="T51" fmla="*/ 1432 h 1454"/>
                <a:gd name="T52" fmla="*/ 434 w 2926"/>
                <a:gd name="T53" fmla="*/ 1454 h 1454"/>
                <a:gd name="T54" fmla="*/ 516 w 2926"/>
                <a:gd name="T55" fmla="*/ 1444 h 1454"/>
                <a:gd name="T56" fmla="*/ 614 w 2926"/>
                <a:gd name="T57" fmla="*/ 1402 h 1454"/>
                <a:gd name="T58" fmla="*/ 692 w 2926"/>
                <a:gd name="T59" fmla="*/ 1332 h 1454"/>
                <a:gd name="T60" fmla="*/ 744 w 2926"/>
                <a:gd name="T61" fmla="*/ 1240 h 1454"/>
                <a:gd name="T62" fmla="*/ 1636 w 2926"/>
                <a:gd name="T63" fmla="*/ 1240 h 1454"/>
                <a:gd name="T64" fmla="*/ 1688 w 2926"/>
                <a:gd name="T65" fmla="*/ 1332 h 1454"/>
                <a:gd name="T66" fmla="*/ 1768 w 2926"/>
                <a:gd name="T67" fmla="*/ 1402 h 1454"/>
                <a:gd name="T68" fmla="*/ 1864 w 2926"/>
                <a:gd name="T69" fmla="*/ 1444 h 1454"/>
                <a:gd name="T70" fmla="*/ 1946 w 2926"/>
                <a:gd name="T71" fmla="*/ 1454 h 1454"/>
                <a:gd name="T72" fmla="*/ 2054 w 2926"/>
                <a:gd name="T73" fmla="*/ 1436 h 1454"/>
                <a:gd name="T74" fmla="*/ 2148 w 2926"/>
                <a:gd name="T75" fmla="*/ 1386 h 1454"/>
                <a:gd name="T76" fmla="*/ 2220 w 2926"/>
                <a:gd name="T77" fmla="*/ 1310 h 1454"/>
                <a:gd name="T78" fmla="*/ 2266 w 2926"/>
                <a:gd name="T79" fmla="*/ 1214 h 1454"/>
                <a:gd name="T80" fmla="*/ 2660 w 2926"/>
                <a:gd name="T81" fmla="*/ 1210 h 1454"/>
                <a:gd name="T82" fmla="*/ 2740 w 2926"/>
                <a:gd name="T83" fmla="*/ 1184 h 1454"/>
                <a:gd name="T84" fmla="*/ 2782 w 2926"/>
                <a:gd name="T85" fmla="*/ 1164 h 1454"/>
                <a:gd name="T86" fmla="*/ 2830 w 2926"/>
                <a:gd name="T87" fmla="*/ 1162 h 1454"/>
                <a:gd name="T88" fmla="*/ 2906 w 2926"/>
                <a:gd name="T89" fmla="*/ 1110 h 1454"/>
                <a:gd name="T90" fmla="*/ 2926 w 2926"/>
                <a:gd name="T91" fmla="*/ 1044 h 1454"/>
                <a:gd name="T92" fmla="*/ 2918 w 2926"/>
                <a:gd name="T93" fmla="*/ 936 h 1454"/>
                <a:gd name="T94" fmla="*/ 2896 w 2926"/>
                <a:gd name="T95" fmla="*/ 282 h 1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26" h="1454">
                  <a:moveTo>
                    <a:pt x="2896" y="282"/>
                  </a:moveTo>
                  <a:lnTo>
                    <a:pt x="2896" y="282"/>
                  </a:lnTo>
                  <a:lnTo>
                    <a:pt x="2894" y="252"/>
                  </a:lnTo>
                  <a:lnTo>
                    <a:pt x="2890" y="224"/>
                  </a:lnTo>
                  <a:lnTo>
                    <a:pt x="2884" y="198"/>
                  </a:lnTo>
                  <a:lnTo>
                    <a:pt x="2874" y="172"/>
                  </a:lnTo>
                  <a:lnTo>
                    <a:pt x="2862" y="148"/>
                  </a:lnTo>
                  <a:lnTo>
                    <a:pt x="2848" y="124"/>
                  </a:lnTo>
                  <a:lnTo>
                    <a:pt x="2832" y="104"/>
                  </a:lnTo>
                  <a:lnTo>
                    <a:pt x="2814" y="84"/>
                  </a:lnTo>
                  <a:lnTo>
                    <a:pt x="2794" y="66"/>
                  </a:lnTo>
                  <a:lnTo>
                    <a:pt x="2772" y="48"/>
                  </a:lnTo>
                  <a:lnTo>
                    <a:pt x="2750" y="34"/>
                  </a:lnTo>
                  <a:lnTo>
                    <a:pt x="2724" y="24"/>
                  </a:lnTo>
                  <a:lnTo>
                    <a:pt x="2698" y="14"/>
                  </a:lnTo>
                  <a:lnTo>
                    <a:pt x="2672" y="6"/>
                  </a:lnTo>
                  <a:lnTo>
                    <a:pt x="2644" y="2"/>
                  </a:lnTo>
                  <a:lnTo>
                    <a:pt x="2616" y="0"/>
                  </a:lnTo>
                  <a:lnTo>
                    <a:pt x="582" y="0"/>
                  </a:lnTo>
                  <a:lnTo>
                    <a:pt x="582" y="0"/>
                  </a:lnTo>
                  <a:lnTo>
                    <a:pt x="560" y="2"/>
                  </a:lnTo>
                  <a:lnTo>
                    <a:pt x="538" y="4"/>
                  </a:lnTo>
                  <a:lnTo>
                    <a:pt x="518" y="8"/>
                  </a:lnTo>
                  <a:lnTo>
                    <a:pt x="496" y="14"/>
                  </a:lnTo>
                  <a:lnTo>
                    <a:pt x="478" y="20"/>
                  </a:lnTo>
                  <a:lnTo>
                    <a:pt x="458" y="30"/>
                  </a:lnTo>
                  <a:lnTo>
                    <a:pt x="440" y="40"/>
                  </a:lnTo>
                  <a:lnTo>
                    <a:pt x="422" y="50"/>
                  </a:lnTo>
                  <a:lnTo>
                    <a:pt x="406" y="62"/>
                  </a:lnTo>
                  <a:lnTo>
                    <a:pt x="390" y="76"/>
                  </a:lnTo>
                  <a:lnTo>
                    <a:pt x="376" y="90"/>
                  </a:lnTo>
                  <a:lnTo>
                    <a:pt x="364" y="106"/>
                  </a:lnTo>
                  <a:lnTo>
                    <a:pt x="350" y="122"/>
                  </a:lnTo>
                  <a:lnTo>
                    <a:pt x="340" y="140"/>
                  </a:lnTo>
                  <a:lnTo>
                    <a:pt x="330" y="158"/>
                  </a:lnTo>
                  <a:lnTo>
                    <a:pt x="322" y="176"/>
                  </a:lnTo>
                  <a:lnTo>
                    <a:pt x="322" y="176"/>
                  </a:lnTo>
                  <a:lnTo>
                    <a:pt x="314" y="190"/>
                  </a:lnTo>
                  <a:lnTo>
                    <a:pt x="310" y="204"/>
                  </a:lnTo>
                  <a:lnTo>
                    <a:pt x="306" y="220"/>
                  </a:lnTo>
                  <a:lnTo>
                    <a:pt x="304" y="236"/>
                  </a:lnTo>
                  <a:lnTo>
                    <a:pt x="300" y="268"/>
                  </a:lnTo>
                  <a:lnTo>
                    <a:pt x="300" y="300"/>
                  </a:lnTo>
                  <a:lnTo>
                    <a:pt x="300" y="300"/>
                  </a:lnTo>
                  <a:lnTo>
                    <a:pt x="298" y="336"/>
                  </a:lnTo>
                  <a:lnTo>
                    <a:pt x="298" y="336"/>
                  </a:lnTo>
                  <a:lnTo>
                    <a:pt x="298" y="342"/>
                  </a:lnTo>
                  <a:lnTo>
                    <a:pt x="298" y="428"/>
                  </a:lnTo>
                  <a:lnTo>
                    <a:pt x="298" y="428"/>
                  </a:lnTo>
                  <a:lnTo>
                    <a:pt x="290" y="428"/>
                  </a:lnTo>
                  <a:lnTo>
                    <a:pt x="290" y="428"/>
                  </a:lnTo>
                  <a:lnTo>
                    <a:pt x="268" y="432"/>
                  </a:lnTo>
                  <a:lnTo>
                    <a:pt x="246" y="436"/>
                  </a:lnTo>
                  <a:lnTo>
                    <a:pt x="224" y="442"/>
                  </a:lnTo>
                  <a:lnTo>
                    <a:pt x="204" y="450"/>
                  </a:lnTo>
                  <a:lnTo>
                    <a:pt x="184" y="460"/>
                  </a:lnTo>
                  <a:lnTo>
                    <a:pt x="164" y="470"/>
                  </a:lnTo>
                  <a:lnTo>
                    <a:pt x="146" y="482"/>
                  </a:lnTo>
                  <a:lnTo>
                    <a:pt x="128" y="494"/>
                  </a:lnTo>
                  <a:lnTo>
                    <a:pt x="112" y="508"/>
                  </a:lnTo>
                  <a:lnTo>
                    <a:pt x="96" y="522"/>
                  </a:lnTo>
                  <a:lnTo>
                    <a:pt x="82" y="538"/>
                  </a:lnTo>
                  <a:lnTo>
                    <a:pt x="70" y="556"/>
                  </a:lnTo>
                  <a:lnTo>
                    <a:pt x="58" y="574"/>
                  </a:lnTo>
                  <a:lnTo>
                    <a:pt x="48" y="592"/>
                  </a:lnTo>
                  <a:lnTo>
                    <a:pt x="40" y="612"/>
                  </a:lnTo>
                  <a:lnTo>
                    <a:pt x="32" y="632"/>
                  </a:lnTo>
                  <a:lnTo>
                    <a:pt x="32" y="632"/>
                  </a:lnTo>
                  <a:lnTo>
                    <a:pt x="32" y="632"/>
                  </a:lnTo>
                  <a:lnTo>
                    <a:pt x="32" y="632"/>
                  </a:lnTo>
                  <a:lnTo>
                    <a:pt x="26" y="654"/>
                  </a:lnTo>
                  <a:lnTo>
                    <a:pt x="22" y="674"/>
                  </a:lnTo>
                  <a:lnTo>
                    <a:pt x="20" y="696"/>
                  </a:lnTo>
                  <a:lnTo>
                    <a:pt x="18" y="718"/>
                  </a:lnTo>
                  <a:lnTo>
                    <a:pt x="18" y="798"/>
                  </a:lnTo>
                  <a:lnTo>
                    <a:pt x="18" y="914"/>
                  </a:lnTo>
                  <a:lnTo>
                    <a:pt x="18" y="914"/>
                  </a:lnTo>
                  <a:lnTo>
                    <a:pt x="10" y="928"/>
                  </a:lnTo>
                  <a:lnTo>
                    <a:pt x="4" y="944"/>
                  </a:lnTo>
                  <a:lnTo>
                    <a:pt x="0" y="962"/>
                  </a:lnTo>
                  <a:lnTo>
                    <a:pt x="0" y="980"/>
                  </a:lnTo>
                  <a:lnTo>
                    <a:pt x="0" y="1044"/>
                  </a:lnTo>
                  <a:lnTo>
                    <a:pt x="0" y="1044"/>
                  </a:lnTo>
                  <a:lnTo>
                    <a:pt x="2" y="1066"/>
                  </a:lnTo>
                  <a:lnTo>
                    <a:pt x="8" y="1086"/>
                  </a:lnTo>
                  <a:lnTo>
                    <a:pt x="16" y="1106"/>
                  </a:lnTo>
                  <a:lnTo>
                    <a:pt x="30" y="1122"/>
                  </a:lnTo>
                  <a:lnTo>
                    <a:pt x="44" y="1138"/>
                  </a:lnTo>
                  <a:lnTo>
                    <a:pt x="62" y="1150"/>
                  </a:lnTo>
                  <a:lnTo>
                    <a:pt x="82" y="1158"/>
                  </a:lnTo>
                  <a:lnTo>
                    <a:pt x="104" y="1162"/>
                  </a:lnTo>
                  <a:lnTo>
                    <a:pt x="104" y="1162"/>
                  </a:lnTo>
                  <a:lnTo>
                    <a:pt x="108" y="1192"/>
                  </a:lnTo>
                  <a:lnTo>
                    <a:pt x="116" y="1222"/>
                  </a:lnTo>
                  <a:lnTo>
                    <a:pt x="126" y="1250"/>
                  </a:lnTo>
                  <a:lnTo>
                    <a:pt x="140" y="1278"/>
                  </a:lnTo>
                  <a:lnTo>
                    <a:pt x="154" y="1304"/>
                  </a:lnTo>
                  <a:lnTo>
                    <a:pt x="172" y="1328"/>
                  </a:lnTo>
                  <a:lnTo>
                    <a:pt x="192" y="1350"/>
                  </a:lnTo>
                  <a:lnTo>
                    <a:pt x="212" y="1370"/>
                  </a:lnTo>
                  <a:lnTo>
                    <a:pt x="236" y="1388"/>
                  </a:lnTo>
                  <a:lnTo>
                    <a:pt x="260" y="1406"/>
                  </a:lnTo>
                  <a:lnTo>
                    <a:pt x="286" y="1420"/>
                  </a:lnTo>
                  <a:lnTo>
                    <a:pt x="314" y="1432"/>
                  </a:lnTo>
                  <a:lnTo>
                    <a:pt x="342" y="1442"/>
                  </a:lnTo>
                  <a:lnTo>
                    <a:pt x="372" y="1448"/>
                  </a:lnTo>
                  <a:lnTo>
                    <a:pt x="402" y="1454"/>
                  </a:lnTo>
                  <a:lnTo>
                    <a:pt x="434" y="1454"/>
                  </a:lnTo>
                  <a:lnTo>
                    <a:pt x="434" y="1454"/>
                  </a:lnTo>
                  <a:lnTo>
                    <a:pt x="462" y="1454"/>
                  </a:lnTo>
                  <a:lnTo>
                    <a:pt x="488" y="1450"/>
                  </a:lnTo>
                  <a:lnTo>
                    <a:pt x="516" y="1444"/>
                  </a:lnTo>
                  <a:lnTo>
                    <a:pt x="542" y="1436"/>
                  </a:lnTo>
                  <a:lnTo>
                    <a:pt x="566" y="1426"/>
                  </a:lnTo>
                  <a:lnTo>
                    <a:pt x="590" y="1416"/>
                  </a:lnTo>
                  <a:lnTo>
                    <a:pt x="614" y="1402"/>
                  </a:lnTo>
                  <a:lnTo>
                    <a:pt x="634" y="1386"/>
                  </a:lnTo>
                  <a:lnTo>
                    <a:pt x="654" y="1370"/>
                  </a:lnTo>
                  <a:lnTo>
                    <a:pt x="674" y="1352"/>
                  </a:lnTo>
                  <a:lnTo>
                    <a:pt x="692" y="1332"/>
                  </a:lnTo>
                  <a:lnTo>
                    <a:pt x="706" y="1310"/>
                  </a:lnTo>
                  <a:lnTo>
                    <a:pt x="722" y="1288"/>
                  </a:lnTo>
                  <a:lnTo>
                    <a:pt x="734" y="1264"/>
                  </a:lnTo>
                  <a:lnTo>
                    <a:pt x="744" y="1240"/>
                  </a:lnTo>
                  <a:lnTo>
                    <a:pt x="752" y="1214"/>
                  </a:lnTo>
                  <a:lnTo>
                    <a:pt x="1628" y="1214"/>
                  </a:lnTo>
                  <a:lnTo>
                    <a:pt x="1628" y="1214"/>
                  </a:lnTo>
                  <a:lnTo>
                    <a:pt x="1636" y="1240"/>
                  </a:lnTo>
                  <a:lnTo>
                    <a:pt x="1646" y="1264"/>
                  </a:lnTo>
                  <a:lnTo>
                    <a:pt x="1658" y="1288"/>
                  </a:lnTo>
                  <a:lnTo>
                    <a:pt x="1674" y="1310"/>
                  </a:lnTo>
                  <a:lnTo>
                    <a:pt x="1688" y="1332"/>
                  </a:lnTo>
                  <a:lnTo>
                    <a:pt x="1706" y="1352"/>
                  </a:lnTo>
                  <a:lnTo>
                    <a:pt x="1726" y="1370"/>
                  </a:lnTo>
                  <a:lnTo>
                    <a:pt x="1746" y="1386"/>
                  </a:lnTo>
                  <a:lnTo>
                    <a:pt x="1768" y="1402"/>
                  </a:lnTo>
                  <a:lnTo>
                    <a:pt x="1790" y="1416"/>
                  </a:lnTo>
                  <a:lnTo>
                    <a:pt x="1814" y="1426"/>
                  </a:lnTo>
                  <a:lnTo>
                    <a:pt x="1838" y="1436"/>
                  </a:lnTo>
                  <a:lnTo>
                    <a:pt x="1864" y="1444"/>
                  </a:lnTo>
                  <a:lnTo>
                    <a:pt x="1892" y="1450"/>
                  </a:lnTo>
                  <a:lnTo>
                    <a:pt x="1918" y="1454"/>
                  </a:lnTo>
                  <a:lnTo>
                    <a:pt x="1946" y="1454"/>
                  </a:lnTo>
                  <a:lnTo>
                    <a:pt x="1946" y="1454"/>
                  </a:lnTo>
                  <a:lnTo>
                    <a:pt x="1974" y="1454"/>
                  </a:lnTo>
                  <a:lnTo>
                    <a:pt x="2002" y="1450"/>
                  </a:lnTo>
                  <a:lnTo>
                    <a:pt x="2028" y="1444"/>
                  </a:lnTo>
                  <a:lnTo>
                    <a:pt x="2054" y="1436"/>
                  </a:lnTo>
                  <a:lnTo>
                    <a:pt x="2080" y="1426"/>
                  </a:lnTo>
                  <a:lnTo>
                    <a:pt x="2104" y="1416"/>
                  </a:lnTo>
                  <a:lnTo>
                    <a:pt x="2126" y="1402"/>
                  </a:lnTo>
                  <a:lnTo>
                    <a:pt x="2148" y="1386"/>
                  </a:lnTo>
                  <a:lnTo>
                    <a:pt x="2168" y="1370"/>
                  </a:lnTo>
                  <a:lnTo>
                    <a:pt x="2188" y="1352"/>
                  </a:lnTo>
                  <a:lnTo>
                    <a:pt x="2204" y="1332"/>
                  </a:lnTo>
                  <a:lnTo>
                    <a:pt x="2220" y="1310"/>
                  </a:lnTo>
                  <a:lnTo>
                    <a:pt x="2234" y="1288"/>
                  </a:lnTo>
                  <a:lnTo>
                    <a:pt x="2246" y="1264"/>
                  </a:lnTo>
                  <a:lnTo>
                    <a:pt x="2258" y="1240"/>
                  </a:lnTo>
                  <a:lnTo>
                    <a:pt x="2266" y="1214"/>
                  </a:lnTo>
                  <a:lnTo>
                    <a:pt x="2616" y="1214"/>
                  </a:lnTo>
                  <a:lnTo>
                    <a:pt x="2616" y="1214"/>
                  </a:lnTo>
                  <a:lnTo>
                    <a:pt x="2638" y="1214"/>
                  </a:lnTo>
                  <a:lnTo>
                    <a:pt x="2660" y="1210"/>
                  </a:lnTo>
                  <a:lnTo>
                    <a:pt x="2680" y="1206"/>
                  </a:lnTo>
                  <a:lnTo>
                    <a:pt x="2702" y="1200"/>
                  </a:lnTo>
                  <a:lnTo>
                    <a:pt x="2722" y="1194"/>
                  </a:lnTo>
                  <a:lnTo>
                    <a:pt x="2740" y="1184"/>
                  </a:lnTo>
                  <a:lnTo>
                    <a:pt x="2758" y="1174"/>
                  </a:lnTo>
                  <a:lnTo>
                    <a:pt x="2776" y="1164"/>
                  </a:lnTo>
                  <a:lnTo>
                    <a:pt x="2776" y="1164"/>
                  </a:lnTo>
                  <a:lnTo>
                    <a:pt x="2782" y="1164"/>
                  </a:lnTo>
                  <a:lnTo>
                    <a:pt x="2806" y="1164"/>
                  </a:lnTo>
                  <a:lnTo>
                    <a:pt x="2806" y="1164"/>
                  </a:lnTo>
                  <a:lnTo>
                    <a:pt x="2818" y="1164"/>
                  </a:lnTo>
                  <a:lnTo>
                    <a:pt x="2830" y="1162"/>
                  </a:lnTo>
                  <a:lnTo>
                    <a:pt x="2854" y="1154"/>
                  </a:lnTo>
                  <a:lnTo>
                    <a:pt x="2874" y="1144"/>
                  </a:lnTo>
                  <a:lnTo>
                    <a:pt x="2892" y="1128"/>
                  </a:lnTo>
                  <a:lnTo>
                    <a:pt x="2906" y="1110"/>
                  </a:lnTo>
                  <a:lnTo>
                    <a:pt x="2918" y="1090"/>
                  </a:lnTo>
                  <a:lnTo>
                    <a:pt x="2924" y="1068"/>
                  </a:lnTo>
                  <a:lnTo>
                    <a:pt x="2926" y="1056"/>
                  </a:lnTo>
                  <a:lnTo>
                    <a:pt x="2926" y="1044"/>
                  </a:lnTo>
                  <a:lnTo>
                    <a:pt x="2926" y="980"/>
                  </a:lnTo>
                  <a:lnTo>
                    <a:pt x="2926" y="980"/>
                  </a:lnTo>
                  <a:lnTo>
                    <a:pt x="2924" y="956"/>
                  </a:lnTo>
                  <a:lnTo>
                    <a:pt x="2918" y="936"/>
                  </a:lnTo>
                  <a:lnTo>
                    <a:pt x="2908" y="916"/>
                  </a:lnTo>
                  <a:lnTo>
                    <a:pt x="2896" y="900"/>
                  </a:lnTo>
                  <a:lnTo>
                    <a:pt x="2896" y="678"/>
                  </a:lnTo>
                  <a:lnTo>
                    <a:pt x="2896" y="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8" name="Freeform 8"/>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9" name="Freeform 9"/>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0" name="Freeform 10"/>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1" name="Freeform 11"/>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2" name="Freeform 12"/>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3" name="Freeform 13"/>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4" name="Freeform 14"/>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5" name="Freeform 15"/>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6" name="Freeform 16"/>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7" name="Freeform 17"/>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8" name="Freeform 18"/>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9" name="Rectangle 19"/>
            <p:cNvSpPr>
              <a:spLocks noChangeArrowheads="1"/>
            </p:cNvSpPr>
            <p:nvPr/>
          </p:nvSpPr>
          <p:spPr bwMode="auto">
            <a:xfrm>
              <a:off x="3281" y="216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0" name="Rectangle 20"/>
            <p:cNvSpPr>
              <a:spLocks noChangeArrowheads="1"/>
            </p:cNvSpPr>
            <p:nvPr/>
          </p:nvSpPr>
          <p:spPr bwMode="auto">
            <a:xfrm>
              <a:off x="4655" y="2327"/>
              <a:ext cx="304"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1" name="Rectangle 21"/>
            <p:cNvSpPr>
              <a:spLocks noChangeArrowheads="1"/>
            </p:cNvSpPr>
            <p:nvPr/>
          </p:nvSpPr>
          <p:spPr bwMode="auto">
            <a:xfrm>
              <a:off x="3317" y="2327"/>
              <a:ext cx="64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2" name="Freeform 22"/>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3" name="Rectangle 23"/>
            <p:cNvSpPr>
              <a:spLocks noChangeArrowheads="1"/>
            </p:cNvSpPr>
            <p:nvPr/>
          </p:nvSpPr>
          <p:spPr bwMode="auto">
            <a:xfrm>
              <a:off x="3281" y="195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4" name="Freeform 24"/>
            <p:cNvSpPr>
              <a:spLocks/>
            </p:cNvSpPr>
            <p:nvPr/>
          </p:nvSpPr>
          <p:spPr bwMode="auto">
            <a:xfrm>
              <a:off x="4723"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5" name="Freeform 25"/>
            <p:cNvSpPr>
              <a:spLocks/>
            </p:cNvSpPr>
            <p:nvPr/>
          </p:nvSpPr>
          <p:spPr bwMode="auto">
            <a:xfrm>
              <a:off x="4723"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6" name="Freeform 26"/>
            <p:cNvSpPr>
              <a:spLocks/>
            </p:cNvSpPr>
            <p:nvPr/>
          </p:nvSpPr>
          <p:spPr bwMode="auto">
            <a:xfrm>
              <a:off x="4381" y="1615"/>
              <a:ext cx="282" cy="132"/>
            </a:xfrm>
            <a:custGeom>
              <a:avLst/>
              <a:gdLst>
                <a:gd name="T0" fmla="*/ 282 w 282"/>
                <a:gd name="T1" fmla="*/ 32 h 132"/>
                <a:gd name="T2" fmla="*/ 282 w 282"/>
                <a:gd name="T3" fmla="*/ 32 h 132"/>
                <a:gd name="T4" fmla="*/ 280 w 282"/>
                <a:gd name="T5" fmla="*/ 24 h 132"/>
                <a:gd name="T6" fmla="*/ 278 w 282"/>
                <a:gd name="T7" fmla="*/ 18 h 132"/>
                <a:gd name="T8" fmla="*/ 272 w 282"/>
                <a:gd name="T9" fmla="*/ 8 h 132"/>
                <a:gd name="T10" fmla="*/ 262 w 282"/>
                <a:gd name="T11" fmla="*/ 2 h 132"/>
                <a:gd name="T12" fmla="*/ 256 w 282"/>
                <a:gd name="T13" fmla="*/ 0 h 132"/>
                <a:gd name="T14" fmla="*/ 250 w 282"/>
                <a:gd name="T15" fmla="*/ 0 h 132"/>
                <a:gd name="T16" fmla="*/ 32 w 282"/>
                <a:gd name="T17" fmla="*/ 0 h 132"/>
                <a:gd name="T18" fmla="*/ 32 w 282"/>
                <a:gd name="T19" fmla="*/ 0 h 132"/>
                <a:gd name="T20" fmla="*/ 26 w 282"/>
                <a:gd name="T21" fmla="*/ 0 h 132"/>
                <a:gd name="T22" fmla="*/ 20 w 282"/>
                <a:gd name="T23" fmla="*/ 2 h 132"/>
                <a:gd name="T24" fmla="*/ 10 w 282"/>
                <a:gd name="T25" fmla="*/ 8 h 132"/>
                <a:gd name="T26" fmla="*/ 4 w 282"/>
                <a:gd name="T27" fmla="*/ 18 h 132"/>
                <a:gd name="T28" fmla="*/ 2 w 282"/>
                <a:gd name="T29" fmla="*/ 24 h 132"/>
                <a:gd name="T30" fmla="*/ 0 w 282"/>
                <a:gd name="T31" fmla="*/ 32 h 132"/>
                <a:gd name="T32" fmla="*/ 0 w 282"/>
                <a:gd name="T33" fmla="*/ 132 h 132"/>
                <a:gd name="T34" fmla="*/ 282 w 282"/>
                <a:gd name="T35" fmla="*/ 132 h 132"/>
                <a:gd name="T36" fmla="*/ 282 w 282"/>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282" y="32"/>
                  </a:moveTo>
                  <a:lnTo>
                    <a:pt x="282" y="32"/>
                  </a:lnTo>
                  <a:lnTo>
                    <a:pt x="280" y="24"/>
                  </a:lnTo>
                  <a:lnTo>
                    <a:pt x="278" y="18"/>
                  </a:lnTo>
                  <a:lnTo>
                    <a:pt x="272" y="8"/>
                  </a:lnTo>
                  <a:lnTo>
                    <a:pt x="262" y="2"/>
                  </a:lnTo>
                  <a:lnTo>
                    <a:pt x="256" y="0"/>
                  </a:lnTo>
                  <a:lnTo>
                    <a:pt x="250" y="0"/>
                  </a:lnTo>
                  <a:lnTo>
                    <a:pt x="32" y="0"/>
                  </a:lnTo>
                  <a:lnTo>
                    <a:pt x="32" y="0"/>
                  </a:lnTo>
                  <a:lnTo>
                    <a:pt x="26" y="0"/>
                  </a:lnTo>
                  <a:lnTo>
                    <a:pt x="20" y="2"/>
                  </a:lnTo>
                  <a:lnTo>
                    <a:pt x="10" y="8"/>
                  </a:lnTo>
                  <a:lnTo>
                    <a:pt x="4" y="18"/>
                  </a:lnTo>
                  <a:lnTo>
                    <a:pt x="2" y="24"/>
                  </a:lnTo>
                  <a:lnTo>
                    <a:pt x="0" y="32"/>
                  </a:lnTo>
                  <a:lnTo>
                    <a:pt x="0" y="132"/>
                  </a:lnTo>
                  <a:lnTo>
                    <a:pt x="282" y="132"/>
                  </a:lnTo>
                  <a:lnTo>
                    <a:pt x="28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7" name="Freeform 27"/>
            <p:cNvSpPr>
              <a:spLocks/>
            </p:cNvSpPr>
            <p:nvPr/>
          </p:nvSpPr>
          <p:spPr bwMode="auto">
            <a:xfrm>
              <a:off x="4381" y="1787"/>
              <a:ext cx="282" cy="132"/>
            </a:xfrm>
            <a:custGeom>
              <a:avLst/>
              <a:gdLst>
                <a:gd name="T0" fmla="*/ 0 w 282"/>
                <a:gd name="T1" fmla="*/ 100 h 132"/>
                <a:gd name="T2" fmla="*/ 0 w 282"/>
                <a:gd name="T3" fmla="*/ 100 h 132"/>
                <a:gd name="T4" fmla="*/ 2 w 282"/>
                <a:gd name="T5" fmla="*/ 106 h 132"/>
                <a:gd name="T6" fmla="*/ 4 w 282"/>
                <a:gd name="T7" fmla="*/ 112 h 132"/>
                <a:gd name="T8" fmla="*/ 10 w 282"/>
                <a:gd name="T9" fmla="*/ 122 h 132"/>
                <a:gd name="T10" fmla="*/ 20 w 282"/>
                <a:gd name="T11" fmla="*/ 130 h 132"/>
                <a:gd name="T12" fmla="*/ 26 w 282"/>
                <a:gd name="T13" fmla="*/ 130 h 132"/>
                <a:gd name="T14" fmla="*/ 32 w 282"/>
                <a:gd name="T15" fmla="*/ 132 h 132"/>
                <a:gd name="T16" fmla="*/ 250 w 282"/>
                <a:gd name="T17" fmla="*/ 132 h 132"/>
                <a:gd name="T18" fmla="*/ 250 w 282"/>
                <a:gd name="T19" fmla="*/ 132 h 132"/>
                <a:gd name="T20" fmla="*/ 256 w 282"/>
                <a:gd name="T21" fmla="*/ 130 h 132"/>
                <a:gd name="T22" fmla="*/ 262 w 282"/>
                <a:gd name="T23" fmla="*/ 130 h 132"/>
                <a:gd name="T24" fmla="*/ 272 w 282"/>
                <a:gd name="T25" fmla="*/ 122 h 132"/>
                <a:gd name="T26" fmla="*/ 278 w 282"/>
                <a:gd name="T27" fmla="*/ 112 h 132"/>
                <a:gd name="T28" fmla="*/ 280 w 282"/>
                <a:gd name="T29" fmla="*/ 106 h 132"/>
                <a:gd name="T30" fmla="*/ 282 w 282"/>
                <a:gd name="T31" fmla="*/ 100 h 132"/>
                <a:gd name="T32" fmla="*/ 282 w 282"/>
                <a:gd name="T33" fmla="*/ 0 h 132"/>
                <a:gd name="T34" fmla="*/ 0 w 282"/>
                <a:gd name="T35" fmla="*/ 0 h 132"/>
                <a:gd name="T36" fmla="*/ 0 w 282"/>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0" y="100"/>
                  </a:moveTo>
                  <a:lnTo>
                    <a:pt x="0" y="100"/>
                  </a:lnTo>
                  <a:lnTo>
                    <a:pt x="2" y="106"/>
                  </a:lnTo>
                  <a:lnTo>
                    <a:pt x="4" y="112"/>
                  </a:lnTo>
                  <a:lnTo>
                    <a:pt x="10" y="122"/>
                  </a:lnTo>
                  <a:lnTo>
                    <a:pt x="20" y="130"/>
                  </a:lnTo>
                  <a:lnTo>
                    <a:pt x="26" y="130"/>
                  </a:lnTo>
                  <a:lnTo>
                    <a:pt x="32" y="132"/>
                  </a:lnTo>
                  <a:lnTo>
                    <a:pt x="250" y="132"/>
                  </a:lnTo>
                  <a:lnTo>
                    <a:pt x="250" y="132"/>
                  </a:lnTo>
                  <a:lnTo>
                    <a:pt x="256" y="130"/>
                  </a:lnTo>
                  <a:lnTo>
                    <a:pt x="262" y="130"/>
                  </a:lnTo>
                  <a:lnTo>
                    <a:pt x="272" y="122"/>
                  </a:lnTo>
                  <a:lnTo>
                    <a:pt x="278" y="112"/>
                  </a:lnTo>
                  <a:lnTo>
                    <a:pt x="280" y="106"/>
                  </a:lnTo>
                  <a:lnTo>
                    <a:pt x="282" y="100"/>
                  </a:lnTo>
                  <a:lnTo>
                    <a:pt x="282"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8" name="Freeform 28"/>
            <p:cNvSpPr>
              <a:spLocks/>
            </p:cNvSpPr>
            <p:nvPr/>
          </p:nvSpPr>
          <p:spPr bwMode="auto">
            <a:xfrm>
              <a:off x="4041" y="1615"/>
              <a:ext cx="280" cy="132"/>
            </a:xfrm>
            <a:custGeom>
              <a:avLst/>
              <a:gdLst>
                <a:gd name="T0" fmla="*/ 280 w 280"/>
                <a:gd name="T1" fmla="*/ 32 h 132"/>
                <a:gd name="T2" fmla="*/ 280 w 280"/>
                <a:gd name="T3" fmla="*/ 32 h 132"/>
                <a:gd name="T4" fmla="*/ 280 w 280"/>
                <a:gd name="T5" fmla="*/ 24 h 132"/>
                <a:gd name="T6" fmla="*/ 278 w 280"/>
                <a:gd name="T7" fmla="*/ 18 h 132"/>
                <a:gd name="T8" fmla="*/ 272 w 280"/>
                <a:gd name="T9" fmla="*/ 8 h 132"/>
                <a:gd name="T10" fmla="*/ 262 w 280"/>
                <a:gd name="T11" fmla="*/ 2 h 132"/>
                <a:gd name="T12" fmla="*/ 256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2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2" y="8"/>
                  </a:lnTo>
                  <a:lnTo>
                    <a:pt x="262" y="2"/>
                  </a:lnTo>
                  <a:lnTo>
                    <a:pt x="256" y="0"/>
                  </a:lnTo>
                  <a:lnTo>
                    <a:pt x="248" y="0"/>
                  </a:lnTo>
                  <a:lnTo>
                    <a:pt x="32" y="0"/>
                  </a:lnTo>
                  <a:lnTo>
                    <a:pt x="32" y="0"/>
                  </a:lnTo>
                  <a:lnTo>
                    <a:pt x="26" y="0"/>
                  </a:lnTo>
                  <a:lnTo>
                    <a:pt x="20" y="2"/>
                  </a:lnTo>
                  <a:lnTo>
                    <a:pt x="10" y="8"/>
                  </a:lnTo>
                  <a:lnTo>
                    <a:pt x="2" y="18"/>
                  </a:lnTo>
                  <a:lnTo>
                    <a:pt x="2"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9" name="Freeform 29"/>
            <p:cNvSpPr>
              <a:spLocks/>
            </p:cNvSpPr>
            <p:nvPr/>
          </p:nvSpPr>
          <p:spPr bwMode="auto">
            <a:xfrm>
              <a:off x="4041" y="1787"/>
              <a:ext cx="280" cy="132"/>
            </a:xfrm>
            <a:custGeom>
              <a:avLst/>
              <a:gdLst>
                <a:gd name="T0" fmla="*/ 0 w 280"/>
                <a:gd name="T1" fmla="*/ 100 h 132"/>
                <a:gd name="T2" fmla="*/ 0 w 280"/>
                <a:gd name="T3" fmla="*/ 100 h 132"/>
                <a:gd name="T4" fmla="*/ 2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6 w 280"/>
                <a:gd name="T21" fmla="*/ 130 h 132"/>
                <a:gd name="T22" fmla="*/ 262 w 280"/>
                <a:gd name="T23" fmla="*/ 130 h 132"/>
                <a:gd name="T24" fmla="*/ 272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2" y="106"/>
                  </a:lnTo>
                  <a:lnTo>
                    <a:pt x="2" y="112"/>
                  </a:lnTo>
                  <a:lnTo>
                    <a:pt x="10" y="122"/>
                  </a:lnTo>
                  <a:lnTo>
                    <a:pt x="20" y="130"/>
                  </a:lnTo>
                  <a:lnTo>
                    <a:pt x="26" y="130"/>
                  </a:lnTo>
                  <a:lnTo>
                    <a:pt x="32" y="132"/>
                  </a:lnTo>
                  <a:lnTo>
                    <a:pt x="248" y="132"/>
                  </a:lnTo>
                  <a:lnTo>
                    <a:pt x="248" y="132"/>
                  </a:lnTo>
                  <a:lnTo>
                    <a:pt x="256" y="130"/>
                  </a:lnTo>
                  <a:lnTo>
                    <a:pt x="262" y="130"/>
                  </a:lnTo>
                  <a:lnTo>
                    <a:pt x="272"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0" name="Freeform 30"/>
            <p:cNvSpPr>
              <a:spLocks/>
            </p:cNvSpPr>
            <p:nvPr/>
          </p:nvSpPr>
          <p:spPr bwMode="auto">
            <a:xfrm>
              <a:off x="370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1" name="Freeform 31"/>
            <p:cNvSpPr>
              <a:spLocks/>
            </p:cNvSpPr>
            <p:nvPr/>
          </p:nvSpPr>
          <p:spPr bwMode="auto">
            <a:xfrm>
              <a:off x="370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2" name="Freeform 32"/>
            <p:cNvSpPr>
              <a:spLocks/>
            </p:cNvSpPr>
            <p:nvPr/>
          </p:nvSpPr>
          <p:spPr bwMode="auto">
            <a:xfrm>
              <a:off x="336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3" name="Freeform 33"/>
            <p:cNvSpPr>
              <a:spLocks/>
            </p:cNvSpPr>
            <p:nvPr/>
          </p:nvSpPr>
          <p:spPr bwMode="auto">
            <a:xfrm>
              <a:off x="336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4" name="Freeform 34"/>
            <p:cNvSpPr>
              <a:spLocks/>
            </p:cNvSpPr>
            <p:nvPr/>
          </p:nvSpPr>
          <p:spPr bwMode="auto">
            <a:xfrm>
              <a:off x="3021"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5" name="Freeform 35"/>
            <p:cNvSpPr>
              <a:spLocks/>
            </p:cNvSpPr>
            <p:nvPr/>
          </p:nvSpPr>
          <p:spPr bwMode="auto">
            <a:xfrm>
              <a:off x="3021"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6" name="Freeform 36"/>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7" name="Freeform 37"/>
            <p:cNvSpPr>
              <a:spLocks/>
            </p:cNvSpPr>
            <p:nvPr/>
          </p:nvSpPr>
          <p:spPr bwMode="auto">
            <a:xfrm>
              <a:off x="2917" y="1857"/>
              <a:ext cx="328" cy="328"/>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8" name="Freeform 38"/>
            <p:cNvSpPr>
              <a:spLocks noEditPoints="1"/>
            </p:cNvSpPr>
            <p:nvPr/>
          </p:nvSpPr>
          <p:spPr bwMode="auto">
            <a:xfrm>
              <a:off x="2941" y="1881"/>
              <a:ext cx="280" cy="28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9" name="Freeform 39"/>
            <p:cNvSpPr>
              <a:spLocks/>
            </p:cNvSpPr>
            <p:nvPr/>
          </p:nvSpPr>
          <p:spPr bwMode="auto">
            <a:xfrm>
              <a:off x="2905" y="1925"/>
              <a:ext cx="24" cy="196"/>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0" name="Freeform 40"/>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1" name="Freeform 41"/>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2" name="Freeform 42"/>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3" name="Freeform 43"/>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4" name="Freeform 44"/>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5" name="Freeform 45"/>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6" name="Freeform 46"/>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47" name="Group 146"/>
          <p:cNvGrpSpPr>
            <a:grpSpLocks noChangeAspect="1"/>
          </p:cNvGrpSpPr>
          <p:nvPr/>
        </p:nvGrpSpPr>
        <p:grpSpPr bwMode="auto">
          <a:xfrm>
            <a:off x="4917279" y="362121"/>
            <a:ext cx="1742397" cy="925754"/>
            <a:chOff x="2291" y="1337"/>
            <a:chExt cx="3098" cy="1646"/>
          </a:xfrm>
        </p:grpSpPr>
        <p:sp>
          <p:nvSpPr>
            <p:cNvPr id="148" name="AutoShape 3"/>
            <p:cNvSpPr>
              <a:spLocks noChangeAspect="1" noChangeArrowheads="1" noTextEdit="1"/>
            </p:cNvSpPr>
            <p:nvPr/>
          </p:nvSpPr>
          <p:spPr bwMode="auto">
            <a:xfrm>
              <a:off x="2291" y="1337"/>
              <a:ext cx="3098" cy="1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9" name="Freeform 5"/>
            <p:cNvSpPr>
              <a:spLocks/>
            </p:cNvSpPr>
            <p:nvPr/>
          </p:nvSpPr>
          <p:spPr bwMode="auto">
            <a:xfrm>
              <a:off x="2333" y="1401"/>
              <a:ext cx="3056" cy="1582"/>
            </a:xfrm>
            <a:custGeom>
              <a:avLst/>
              <a:gdLst>
                <a:gd name="T0" fmla="*/ 620 w 3056"/>
                <a:gd name="T1" fmla="*/ 2 h 1582"/>
                <a:gd name="T2" fmla="*/ 522 w 3056"/>
                <a:gd name="T3" fmla="*/ 24 h 1582"/>
                <a:gd name="T4" fmla="*/ 434 w 3056"/>
                <a:gd name="T5" fmla="*/ 74 h 1582"/>
                <a:gd name="T6" fmla="*/ 366 w 3056"/>
                <a:gd name="T7" fmla="*/ 146 h 1582"/>
                <a:gd name="T8" fmla="*/ 328 w 3056"/>
                <a:gd name="T9" fmla="*/ 212 h 1582"/>
                <a:gd name="T10" fmla="*/ 304 w 3056"/>
                <a:gd name="T11" fmla="*/ 290 h 1582"/>
                <a:gd name="T12" fmla="*/ 300 w 3056"/>
                <a:gd name="T13" fmla="*/ 364 h 1582"/>
                <a:gd name="T14" fmla="*/ 300 w 3056"/>
                <a:gd name="T15" fmla="*/ 438 h 1582"/>
                <a:gd name="T16" fmla="*/ 232 w 3056"/>
                <a:gd name="T17" fmla="*/ 460 h 1582"/>
                <a:gd name="T18" fmla="*/ 152 w 3056"/>
                <a:gd name="T19" fmla="*/ 508 h 1582"/>
                <a:gd name="T20" fmla="*/ 88 w 3056"/>
                <a:gd name="T21" fmla="*/ 574 h 1582"/>
                <a:gd name="T22" fmla="*/ 44 w 3056"/>
                <a:gd name="T23" fmla="*/ 656 h 1582"/>
                <a:gd name="T24" fmla="*/ 34 w 3056"/>
                <a:gd name="T25" fmla="*/ 678 h 1582"/>
                <a:gd name="T26" fmla="*/ 20 w 3056"/>
                <a:gd name="T27" fmla="*/ 782 h 1582"/>
                <a:gd name="T28" fmla="*/ 4 w 3056"/>
                <a:gd name="T29" fmla="*/ 1002 h 1582"/>
                <a:gd name="T30" fmla="*/ 0 w 3056"/>
                <a:gd name="T31" fmla="*/ 1108 h 1582"/>
                <a:gd name="T32" fmla="*/ 32 w 3056"/>
                <a:gd name="T33" fmla="*/ 1210 h 1582"/>
                <a:gd name="T34" fmla="*/ 112 w 3056"/>
                <a:gd name="T35" fmla="*/ 1278 h 1582"/>
                <a:gd name="T36" fmla="*/ 148 w 3056"/>
                <a:gd name="T37" fmla="*/ 1372 h 1582"/>
                <a:gd name="T38" fmla="*/ 226 w 3056"/>
                <a:gd name="T39" fmla="*/ 1474 h 1582"/>
                <a:gd name="T40" fmla="*/ 334 w 3056"/>
                <a:gd name="T41" fmla="*/ 1548 h 1582"/>
                <a:gd name="T42" fmla="*/ 464 w 3056"/>
                <a:gd name="T43" fmla="*/ 1582 h 1582"/>
                <a:gd name="T44" fmla="*/ 556 w 3056"/>
                <a:gd name="T45" fmla="*/ 1578 h 1582"/>
                <a:gd name="T46" fmla="*/ 666 w 3056"/>
                <a:gd name="T47" fmla="*/ 1544 h 1582"/>
                <a:gd name="T48" fmla="*/ 762 w 3056"/>
                <a:gd name="T49" fmla="*/ 1482 h 1582"/>
                <a:gd name="T50" fmla="*/ 836 w 3056"/>
                <a:gd name="T51" fmla="*/ 1394 h 1582"/>
                <a:gd name="T52" fmla="*/ 1648 w 3056"/>
                <a:gd name="T53" fmla="*/ 1342 h 1582"/>
                <a:gd name="T54" fmla="*/ 1708 w 3056"/>
                <a:gd name="T55" fmla="*/ 1440 h 1582"/>
                <a:gd name="T56" fmla="*/ 1794 w 3056"/>
                <a:gd name="T57" fmla="*/ 1516 h 1582"/>
                <a:gd name="T58" fmla="*/ 1896 w 3056"/>
                <a:gd name="T59" fmla="*/ 1566 h 1582"/>
                <a:gd name="T60" fmla="*/ 2012 w 3056"/>
                <a:gd name="T61" fmla="*/ 1582 h 1582"/>
                <a:gd name="T62" fmla="*/ 2098 w 3056"/>
                <a:gd name="T63" fmla="*/ 1572 h 1582"/>
                <a:gd name="T64" fmla="*/ 2206 w 3056"/>
                <a:gd name="T65" fmla="*/ 1532 h 1582"/>
                <a:gd name="T66" fmla="*/ 2296 w 3056"/>
                <a:gd name="T67" fmla="*/ 1462 h 1582"/>
                <a:gd name="T68" fmla="*/ 2362 w 3056"/>
                <a:gd name="T69" fmla="*/ 1368 h 1582"/>
                <a:gd name="T70" fmla="*/ 2704 w 3056"/>
                <a:gd name="T71" fmla="*/ 1342 h 1582"/>
                <a:gd name="T72" fmla="*/ 2796 w 3056"/>
                <a:gd name="T73" fmla="*/ 1322 h 1582"/>
                <a:gd name="T74" fmla="*/ 2872 w 3056"/>
                <a:gd name="T75" fmla="*/ 1292 h 1582"/>
                <a:gd name="T76" fmla="*/ 2926 w 3056"/>
                <a:gd name="T77" fmla="*/ 1284 h 1582"/>
                <a:gd name="T78" fmla="*/ 2988 w 3056"/>
                <a:gd name="T79" fmla="*/ 1250 h 1582"/>
                <a:gd name="T80" fmla="*/ 3034 w 3056"/>
                <a:gd name="T81" fmla="*/ 1196 h 1582"/>
                <a:gd name="T82" fmla="*/ 3054 w 3056"/>
                <a:gd name="T83" fmla="*/ 1126 h 1582"/>
                <a:gd name="T84" fmla="*/ 3054 w 3056"/>
                <a:gd name="T85" fmla="*/ 1016 h 1582"/>
                <a:gd name="T86" fmla="*/ 3024 w 3056"/>
                <a:gd name="T87" fmla="*/ 346 h 1582"/>
                <a:gd name="T88" fmla="*/ 3010 w 3056"/>
                <a:gd name="T89" fmla="*/ 244 h 1582"/>
                <a:gd name="T90" fmla="*/ 2946 w 3056"/>
                <a:gd name="T91" fmla="*/ 126 h 1582"/>
                <a:gd name="T92" fmla="*/ 2844 w 3056"/>
                <a:gd name="T93" fmla="*/ 42 h 1582"/>
                <a:gd name="T94" fmla="*/ 2716 w 3056"/>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6" h="1582">
                  <a:moveTo>
                    <a:pt x="2680" y="0"/>
                  </a:moveTo>
                  <a:lnTo>
                    <a:pt x="646" y="0"/>
                  </a:lnTo>
                  <a:lnTo>
                    <a:pt x="646" y="0"/>
                  </a:lnTo>
                  <a:lnTo>
                    <a:pt x="620" y="2"/>
                  </a:lnTo>
                  <a:lnTo>
                    <a:pt x="594" y="4"/>
                  </a:lnTo>
                  <a:lnTo>
                    <a:pt x="570" y="10"/>
                  </a:lnTo>
                  <a:lnTo>
                    <a:pt x="544" y="16"/>
                  </a:lnTo>
                  <a:lnTo>
                    <a:pt x="522" y="24"/>
                  </a:lnTo>
                  <a:lnTo>
                    <a:pt x="498" y="34"/>
                  </a:lnTo>
                  <a:lnTo>
                    <a:pt x="476" y="46"/>
                  </a:lnTo>
                  <a:lnTo>
                    <a:pt x="454" y="58"/>
                  </a:lnTo>
                  <a:lnTo>
                    <a:pt x="434" y="74"/>
                  </a:lnTo>
                  <a:lnTo>
                    <a:pt x="416" y="90"/>
                  </a:lnTo>
                  <a:lnTo>
                    <a:pt x="398" y="106"/>
                  </a:lnTo>
                  <a:lnTo>
                    <a:pt x="380" y="126"/>
                  </a:lnTo>
                  <a:lnTo>
                    <a:pt x="366" y="146"/>
                  </a:lnTo>
                  <a:lnTo>
                    <a:pt x="352" y="166"/>
                  </a:lnTo>
                  <a:lnTo>
                    <a:pt x="340" y="190"/>
                  </a:lnTo>
                  <a:lnTo>
                    <a:pt x="328" y="212"/>
                  </a:lnTo>
                  <a:lnTo>
                    <a:pt x="328" y="212"/>
                  </a:lnTo>
                  <a:lnTo>
                    <a:pt x="320" y="232"/>
                  </a:lnTo>
                  <a:lnTo>
                    <a:pt x="312" y="252"/>
                  </a:lnTo>
                  <a:lnTo>
                    <a:pt x="308" y="270"/>
                  </a:lnTo>
                  <a:lnTo>
                    <a:pt x="304" y="290"/>
                  </a:lnTo>
                  <a:lnTo>
                    <a:pt x="302" y="328"/>
                  </a:lnTo>
                  <a:lnTo>
                    <a:pt x="300" y="362"/>
                  </a:lnTo>
                  <a:lnTo>
                    <a:pt x="300" y="364"/>
                  </a:lnTo>
                  <a:lnTo>
                    <a:pt x="300" y="364"/>
                  </a:lnTo>
                  <a:lnTo>
                    <a:pt x="300" y="396"/>
                  </a:lnTo>
                  <a:lnTo>
                    <a:pt x="300" y="396"/>
                  </a:lnTo>
                  <a:lnTo>
                    <a:pt x="300" y="406"/>
                  </a:lnTo>
                  <a:lnTo>
                    <a:pt x="300" y="438"/>
                  </a:lnTo>
                  <a:lnTo>
                    <a:pt x="300" y="438"/>
                  </a:lnTo>
                  <a:lnTo>
                    <a:pt x="276" y="444"/>
                  </a:lnTo>
                  <a:lnTo>
                    <a:pt x="254" y="452"/>
                  </a:lnTo>
                  <a:lnTo>
                    <a:pt x="232" y="460"/>
                  </a:lnTo>
                  <a:lnTo>
                    <a:pt x="210" y="470"/>
                  </a:lnTo>
                  <a:lnTo>
                    <a:pt x="190" y="482"/>
                  </a:lnTo>
                  <a:lnTo>
                    <a:pt x="172" y="494"/>
                  </a:lnTo>
                  <a:lnTo>
                    <a:pt x="152" y="508"/>
                  </a:lnTo>
                  <a:lnTo>
                    <a:pt x="134" y="524"/>
                  </a:lnTo>
                  <a:lnTo>
                    <a:pt x="118" y="540"/>
                  </a:lnTo>
                  <a:lnTo>
                    <a:pt x="102" y="556"/>
                  </a:lnTo>
                  <a:lnTo>
                    <a:pt x="88" y="574"/>
                  </a:lnTo>
                  <a:lnTo>
                    <a:pt x="76" y="594"/>
                  </a:lnTo>
                  <a:lnTo>
                    <a:pt x="64" y="614"/>
                  </a:lnTo>
                  <a:lnTo>
                    <a:pt x="52" y="634"/>
                  </a:lnTo>
                  <a:lnTo>
                    <a:pt x="44" y="656"/>
                  </a:lnTo>
                  <a:lnTo>
                    <a:pt x="36" y="678"/>
                  </a:lnTo>
                  <a:lnTo>
                    <a:pt x="36" y="678"/>
                  </a:lnTo>
                  <a:lnTo>
                    <a:pt x="34" y="678"/>
                  </a:lnTo>
                  <a:lnTo>
                    <a:pt x="34" y="678"/>
                  </a:lnTo>
                  <a:lnTo>
                    <a:pt x="28" y="704"/>
                  </a:lnTo>
                  <a:lnTo>
                    <a:pt x="24" y="730"/>
                  </a:lnTo>
                  <a:lnTo>
                    <a:pt x="20" y="756"/>
                  </a:lnTo>
                  <a:lnTo>
                    <a:pt x="20" y="782"/>
                  </a:lnTo>
                  <a:lnTo>
                    <a:pt x="20" y="962"/>
                  </a:lnTo>
                  <a:lnTo>
                    <a:pt x="20" y="962"/>
                  </a:lnTo>
                  <a:lnTo>
                    <a:pt x="10" y="982"/>
                  </a:lnTo>
                  <a:lnTo>
                    <a:pt x="4" y="1002"/>
                  </a:lnTo>
                  <a:lnTo>
                    <a:pt x="2" y="1022"/>
                  </a:lnTo>
                  <a:lnTo>
                    <a:pt x="0" y="1044"/>
                  </a:lnTo>
                  <a:lnTo>
                    <a:pt x="0" y="1108"/>
                  </a:lnTo>
                  <a:lnTo>
                    <a:pt x="0" y="1108"/>
                  </a:lnTo>
                  <a:lnTo>
                    <a:pt x="2" y="1136"/>
                  </a:lnTo>
                  <a:lnTo>
                    <a:pt x="8" y="1162"/>
                  </a:lnTo>
                  <a:lnTo>
                    <a:pt x="18" y="1186"/>
                  </a:lnTo>
                  <a:lnTo>
                    <a:pt x="32" y="1210"/>
                  </a:lnTo>
                  <a:lnTo>
                    <a:pt x="48" y="1230"/>
                  </a:lnTo>
                  <a:lnTo>
                    <a:pt x="66" y="1250"/>
                  </a:lnTo>
                  <a:lnTo>
                    <a:pt x="88" y="1264"/>
                  </a:lnTo>
                  <a:lnTo>
                    <a:pt x="112" y="1278"/>
                  </a:lnTo>
                  <a:lnTo>
                    <a:pt x="112" y="1278"/>
                  </a:lnTo>
                  <a:lnTo>
                    <a:pt x="122" y="1310"/>
                  </a:lnTo>
                  <a:lnTo>
                    <a:pt x="134" y="1342"/>
                  </a:lnTo>
                  <a:lnTo>
                    <a:pt x="148" y="1372"/>
                  </a:lnTo>
                  <a:lnTo>
                    <a:pt x="164" y="1400"/>
                  </a:lnTo>
                  <a:lnTo>
                    <a:pt x="182" y="1426"/>
                  </a:lnTo>
                  <a:lnTo>
                    <a:pt x="204" y="1452"/>
                  </a:lnTo>
                  <a:lnTo>
                    <a:pt x="226" y="1474"/>
                  </a:lnTo>
                  <a:lnTo>
                    <a:pt x="252" y="1496"/>
                  </a:lnTo>
                  <a:lnTo>
                    <a:pt x="278" y="1516"/>
                  </a:lnTo>
                  <a:lnTo>
                    <a:pt x="306" y="1532"/>
                  </a:lnTo>
                  <a:lnTo>
                    <a:pt x="334" y="1548"/>
                  </a:lnTo>
                  <a:lnTo>
                    <a:pt x="366" y="1560"/>
                  </a:lnTo>
                  <a:lnTo>
                    <a:pt x="398" y="1570"/>
                  </a:lnTo>
                  <a:lnTo>
                    <a:pt x="430" y="1576"/>
                  </a:lnTo>
                  <a:lnTo>
                    <a:pt x="464" y="1582"/>
                  </a:lnTo>
                  <a:lnTo>
                    <a:pt x="498" y="1582"/>
                  </a:lnTo>
                  <a:lnTo>
                    <a:pt x="498" y="1582"/>
                  </a:lnTo>
                  <a:lnTo>
                    <a:pt x="528" y="1582"/>
                  </a:lnTo>
                  <a:lnTo>
                    <a:pt x="556" y="1578"/>
                  </a:lnTo>
                  <a:lnTo>
                    <a:pt x="586" y="1572"/>
                  </a:lnTo>
                  <a:lnTo>
                    <a:pt x="614" y="1566"/>
                  </a:lnTo>
                  <a:lnTo>
                    <a:pt x="640" y="1556"/>
                  </a:lnTo>
                  <a:lnTo>
                    <a:pt x="666" y="1544"/>
                  </a:lnTo>
                  <a:lnTo>
                    <a:pt x="692" y="1532"/>
                  </a:lnTo>
                  <a:lnTo>
                    <a:pt x="716" y="1516"/>
                  </a:lnTo>
                  <a:lnTo>
                    <a:pt x="740" y="1500"/>
                  </a:lnTo>
                  <a:lnTo>
                    <a:pt x="762" y="1482"/>
                  </a:lnTo>
                  <a:lnTo>
                    <a:pt x="782" y="1462"/>
                  </a:lnTo>
                  <a:lnTo>
                    <a:pt x="802" y="1440"/>
                  </a:lnTo>
                  <a:lnTo>
                    <a:pt x="820" y="1418"/>
                  </a:lnTo>
                  <a:lnTo>
                    <a:pt x="836" y="1394"/>
                  </a:lnTo>
                  <a:lnTo>
                    <a:pt x="850" y="1368"/>
                  </a:lnTo>
                  <a:lnTo>
                    <a:pt x="862" y="1342"/>
                  </a:lnTo>
                  <a:lnTo>
                    <a:pt x="1648" y="1342"/>
                  </a:lnTo>
                  <a:lnTo>
                    <a:pt x="1648" y="1342"/>
                  </a:lnTo>
                  <a:lnTo>
                    <a:pt x="1660" y="1368"/>
                  </a:lnTo>
                  <a:lnTo>
                    <a:pt x="1674" y="1394"/>
                  </a:lnTo>
                  <a:lnTo>
                    <a:pt x="1690" y="1418"/>
                  </a:lnTo>
                  <a:lnTo>
                    <a:pt x="1708" y="1440"/>
                  </a:lnTo>
                  <a:lnTo>
                    <a:pt x="1728" y="1462"/>
                  </a:lnTo>
                  <a:lnTo>
                    <a:pt x="1748" y="1482"/>
                  </a:lnTo>
                  <a:lnTo>
                    <a:pt x="1770" y="1500"/>
                  </a:lnTo>
                  <a:lnTo>
                    <a:pt x="1794" y="1516"/>
                  </a:lnTo>
                  <a:lnTo>
                    <a:pt x="1818" y="1532"/>
                  </a:lnTo>
                  <a:lnTo>
                    <a:pt x="1842" y="1544"/>
                  </a:lnTo>
                  <a:lnTo>
                    <a:pt x="1870" y="1556"/>
                  </a:lnTo>
                  <a:lnTo>
                    <a:pt x="1896" y="1566"/>
                  </a:lnTo>
                  <a:lnTo>
                    <a:pt x="1924" y="1572"/>
                  </a:lnTo>
                  <a:lnTo>
                    <a:pt x="1952" y="1578"/>
                  </a:lnTo>
                  <a:lnTo>
                    <a:pt x="1982" y="1582"/>
                  </a:lnTo>
                  <a:lnTo>
                    <a:pt x="2012" y="1582"/>
                  </a:lnTo>
                  <a:lnTo>
                    <a:pt x="2012" y="1582"/>
                  </a:lnTo>
                  <a:lnTo>
                    <a:pt x="2042" y="1582"/>
                  </a:lnTo>
                  <a:lnTo>
                    <a:pt x="2070" y="1578"/>
                  </a:lnTo>
                  <a:lnTo>
                    <a:pt x="2098" y="1572"/>
                  </a:lnTo>
                  <a:lnTo>
                    <a:pt x="2126" y="1566"/>
                  </a:lnTo>
                  <a:lnTo>
                    <a:pt x="2154" y="1556"/>
                  </a:lnTo>
                  <a:lnTo>
                    <a:pt x="2180" y="1544"/>
                  </a:lnTo>
                  <a:lnTo>
                    <a:pt x="2206" y="1532"/>
                  </a:lnTo>
                  <a:lnTo>
                    <a:pt x="2230" y="1516"/>
                  </a:lnTo>
                  <a:lnTo>
                    <a:pt x="2254" y="1500"/>
                  </a:lnTo>
                  <a:lnTo>
                    <a:pt x="2276" y="1482"/>
                  </a:lnTo>
                  <a:lnTo>
                    <a:pt x="2296" y="1462"/>
                  </a:lnTo>
                  <a:lnTo>
                    <a:pt x="2314" y="1440"/>
                  </a:lnTo>
                  <a:lnTo>
                    <a:pt x="2332" y="1418"/>
                  </a:lnTo>
                  <a:lnTo>
                    <a:pt x="2348" y="1394"/>
                  </a:lnTo>
                  <a:lnTo>
                    <a:pt x="2362" y="1368"/>
                  </a:lnTo>
                  <a:lnTo>
                    <a:pt x="2376" y="1342"/>
                  </a:lnTo>
                  <a:lnTo>
                    <a:pt x="2680" y="1342"/>
                  </a:lnTo>
                  <a:lnTo>
                    <a:pt x="2680" y="1342"/>
                  </a:lnTo>
                  <a:lnTo>
                    <a:pt x="2704" y="1342"/>
                  </a:lnTo>
                  <a:lnTo>
                    <a:pt x="2728" y="1340"/>
                  </a:lnTo>
                  <a:lnTo>
                    <a:pt x="2750" y="1336"/>
                  </a:lnTo>
                  <a:lnTo>
                    <a:pt x="2774" y="1330"/>
                  </a:lnTo>
                  <a:lnTo>
                    <a:pt x="2796" y="1322"/>
                  </a:lnTo>
                  <a:lnTo>
                    <a:pt x="2818" y="1314"/>
                  </a:lnTo>
                  <a:lnTo>
                    <a:pt x="2838" y="1304"/>
                  </a:lnTo>
                  <a:lnTo>
                    <a:pt x="2860" y="1292"/>
                  </a:lnTo>
                  <a:lnTo>
                    <a:pt x="2872" y="1292"/>
                  </a:lnTo>
                  <a:lnTo>
                    <a:pt x="2872" y="1292"/>
                  </a:lnTo>
                  <a:lnTo>
                    <a:pt x="2890" y="1290"/>
                  </a:lnTo>
                  <a:lnTo>
                    <a:pt x="2908" y="1288"/>
                  </a:lnTo>
                  <a:lnTo>
                    <a:pt x="2926" y="1284"/>
                  </a:lnTo>
                  <a:lnTo>
                    <a:pt x="2942" y="1278"/>
                  </a:lnTo>
                  <a:lnTo>
                    <a:pt x="2958" y="1270"/>
                  </a:lnTo>
                  <a:lnTo>
                    <a:pt x="2974" y="1260"/>
                  </a:lnTo>
                  <a:lnTo>
                    <a:pt x="2988" y="1250"/>
                  </a:lnTo>
                  <a:lnTo>
                    <a:pt x="3002" y="1238"/>
                  </a:lnTo>
                  <a:lnTo>
                    <a:pt x="3014" y="1224"/>
                  </a:lnTo>
                  <a:lnTo>
                    <a:pt x="3024" y="1210"/>
                  </a:lnTo>
                  <a:lnTo>
                    <a:pt x="3034" y="1196"/>
                  </a:lnTo>
                  <a:lnTo>
                    <a:pt x="3040" y="1180"/>
                  </a:lnTo>
                  <a:lnTo>
                    <a:pt x="3046" y="1162"/>
                  </a:lnTo>
                  <a:lnTo>
                    <a:pt x="3052" y="1144"/>
                  </a:lnTo>
                  <a:lnTo>
                    <a:pt x="3054" y="1126"/>
                  </a:lnTo>
                  <a:lnTo>
                    <a:pt x="3056" y="1108"/>
                  </a:lnTo>
                  <a:lnTo>
                    <a:pt x="3056" y="1044"/>
                  </a:lnTo>
                  <a:lnTo>
                    <a:pt x="3056" y="1044"/>
                  </a:lnTo>
                  <a:lnTo>
                    <a:pt x="3054" y="1016"/>
                  </a:lnTo>
                  <a:lnTo>
                    <a:pt x="3048" y="990"/>
                  </a:lnTo>
                  <a:lnTo>
                    <a:pt x="3038" y="966"/>
                  </a:lnTo>
                  <a:lnTo>
                    <a:pt x="3024" y="942"/>
                  </a:lnTo>
                  <a:lnTo>
                    <a:pt x="3024" y="346"/>
                  </a:lnTo>
                  <a:lnTo>
                    <a:pt x="3024" y="346"/>
                  </a:lnTo>
                  <a:lnTo>
                    <a:pt x="3022" y="310"/>
                  </a:lnTo>
                  <a:lnTo>
                    <a:pt x="3018" y="276"/>
                  </a:lnTo>
                  <a:lnTo>
                    <a:pt x="3010" y="244"/>
                  </a:lnTo>
                  <a:lnTo>
                    <a:pt x="2998" y="212"/>
                  </a:lnTo>
                  <a:lnTo>
                    <a:pt x="2982" y="182"/>
                  </a:lnTo>
                  <a:lnTo>
                    <a:pt x="2966" y="152"/>
                  </a:lnTo>
                  <a:lnTo>
                    <a:pt x="2946" y="126"/>
                  </a:lnTo>
                  <a:lnTo>
                    <a:pt x="2924" y="102"/>
                  </a:lnTo>
                  <a:lnTo>
                    <a:pt x="2900" y="80"/>
                  </a:lnTo>
                  <a:lnTo>
                    <a:pt x="2872" y="60"/>
                  </a:lnTo>
                  <a:lnTo>
                    <a:pt x="2844" y="42"/>
                  </a:lnTo>
                  <a:lnTo>
                    <a:pt x="2814" y="28"/>
                  </a:lnTo>
                  <a:lnTo>
                    <a:pt x="2782" y="16"/>
                  </a:lnTo>
                  <a:lnTo>
                    <a:pt x="2750" y="8"/>
                  </a:lnTo>
                  <a:lnTo>
                    <a:pt x="2716" y="2"/>
                  </a:lnTo>
                  <a:lnTo>
                    <a:pt x="2680" y="0"/>
                  </a:lnTo>
                  <a:lnTo>
                    <a:pt x="2680" y="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0" name="Freeform 6"/>
            <p:cNvSpPr>
              <a:spLocks/>
            </p:cNvSpPr>
            <p:nvPr/>
          </p:nvSpPr>
          <p:spPr bwMode="auto">
            <a:xfrm>
              <a:off x="2291" y="1337"/>
              <a:ext cx="3054" cy="1582"/>
            </a:xfrm>
            <a:custGeom>
              <a:avLst/>
              <a:gdLst>
                <a:gd name="T0" fmla="*/ 620 w 3054"/>
                <a:gd name="T1" fmla="*/ 2 h 1582"/>
                <a:gd name="T2" fmla="*/ 520 w 3054"/>
                <a:gd name="T3" fmla="*/ 24 h 1582"/>
                <a:gd name="T4" fmla="*/ 434 w 3054"/>
                <a:gd name="T5" fmla="*/ 74 h 1582"/>
                <a:gd name="T6" fmla="*/ 364 w 3054"/>
                <a:gd name="T7" fmla="*/ 146 h 1582"/>
                <a:gd name="T8" fmla="*/ 328 w 3054"/>
                <a:gd name="T9" fmla="*/ 212 h 1582"/>
                <a:gd name="T10" fmla="*/ 304 w 3054"/>
                <a:gd name="T11" fmla="*/ 290 h 1582"/>
                <a:gd name="T12" fmla="*/ 300 w 3054"/>
                <a:gd name="T13" fmla="*/ 364 h 1582"/>
                <a:gd name="T14" fmla="*/ 298 w 3054"/>
                <a:gd name="T15" fmla="*/ 438 h 1582"/>
                <a:gd name="T16" fmla="*/ 232 w 3054"/>
                <a:gd name="T17" fmla="*/ 460 h 1582"/>
                <a:gd name="T18" fmla="*/ 152 w 3054"/>
                <a:gd name="T19" fmla="*/ 508 h 1582"/>
                <a:gd name="T20" fmla="*/ 88 w 3054"/>
                <a:gd name="T21" fmla="*/ 574 h 1582"/>
                <a:gd name="T22" fmla="*/ 42 w 3054"/>
                <a:gd name="T23" fmla="*/ 656 h 1582"/>
                <a:gd name="T24" fmla="*/ 34 w 3054"/>
                <a:gd name="T25" fmla="*/ 678 h 1582"/>
                <a:gd name="T26" fmla="*/ 18 w 3054"/>
                <a:gd name="T27" fmla="*/ 782 h 1582"/>
                <a:gd name="T28" fmla="*/ 4 w 3054"/>
                <a:gd name="T29" fmla="*/ 1002 h 1582"/>
                <a:gd name="T30" fmla="*/ 0 w 3054"/>
                <a:gd name="T31" fmla="*/ 1108 h 1582"/>
                <a:gd name="T32" fmla="*/ 30 w 3054"/>
                <a:gd name="T33" fmla="*/ 1210 h 1582"/>
                <a:gd name="T34" fmla="*/ 112 w 3054"/>
                <a:gd name="T35" fmla="*/ 1278 h 1582"/>
                <a:gd name="T36" fmla="*/ 146 w 3054"/>
                <a:gd name="T37" fmla="*/ 1370 h 1582"/>
                <a:gd name="T38" fmla="*/ 226 w 3054"/>
                <a:gd name="T39" fmla="*/ 1474 h 1582"/>
                <a:gd name="T40" fmla="*/ 334 w 3054"/>
                <a:gd name="T41" fmla="*/ 1548 h 1582"/>
                <a:gd name="T42" fmla="*/ 462 w 3054"/>
                <a:gd name="T43" fmla="*/ 1582 h 1582"/>
                <a:gd name="T44" fmla="*/ 556 w 3054"/>
                <a:gd name="T45" fmla="*/ 1578 h 1582"/>
                <a:gd name="T46" fmla="*/ 666 w 3054"/>
                <a:gd name="T47" fmla="*/ 1544 h 1582"/>
                <a:gd name="T48" fmla="*/ 760 w 3054"/>
                <a:gd name="T49" fmla="*/ 1482 h 1582"/>
                <a:gd name="T50" fmla="*/ 834 w 3054"/>
                <a:gd name="T51" fmla="*/ 1394 h 1582"/>
                <a:gd name="T52" fmla="*/ 1646 w 3054"/>
                <a:gd name="T53" fmla="*/ 1342 h 1582"/>
                <a:gd name="T54" fmla="*/ 1708 w 3054"/>
                <a:gd name="T55" fmla="*/ 1440 h 1582"/>
                <a:gd name="T56" fmla="*/ 1792 w 3054"/>
                <a:gd name="T57" fmla="*/ 1516 h 1582"/>
                <a:gd name="T58" fmla="*/ 1896 w 3054"/>
                <a:gd name="T59" fmla="*/ 1566 h 1582"/>
                <a:gd name="T60" fmla="*/ 2010 w 3054"/>
                <a:gd name="T61" fmla="*/ 1582 h 1582"/>
                <a:gd name="T62" fmla="*/ 2098 w 3054"/>
                <a:gd name="T63" fmla="*/ 1572 h 1582"/>
                <a:gd name="T64" fmla="*/ 2204 w 3054"/>
                <a:gd name="T65" fmla="*/ 1532 h 1582"/>
                <a:gd name="T66" fmla="*/ 2294 w 3054"/>
                <a:gd name="T67" fmla="*/ 1462 h 1582"/>
                <a:gd name="T68" fmla="*/ 2362 w 3054"/>
                <a:gd name="T69" fmla="*/ 1368 h 1582"/>
                <a:gd name="T70" fmla="*/ 2704 w 3054"/>
                <a:gd name="T71" fmla="*/ 1342 h 1582"/>
                <a:gd name="T72" fmla="*/ 2796 w 3054"/>
                <a:gd name="T73" fmla="*/ 1322 h 1582"/>
                <a:gd name="T74" fmla="*/ 2870 w 3054"/>
                <a:gd name="T75" fmla="*/ 1292 h 1582"/>
                <a:gd name="T76" fmla="*/ 2926 w 3054"/>
                <a:gd name="T77" fmla="*/ 1284 h 1582"/>
                <a:gd name="T78" fmla="*/ 2988 w 3054"/>
                <a:gd name="T79" fmla="*/ 1250 h 1582"/>
                <a:gd name="T80" fmla="*/ 3032 w 3054"/>
                <a:gd name="T81" fmla="*/ 1196 h 1582"/>
                <a:gd name="T82" fmla="*/ 3054 w 3054"/>
                <a:gd name="T83" fmla="*/ 1126 h 1582"/>
                <a:gd name="T84" fmla="*/ 3052 w 3054"/>
                <a:gd name="T85" fmla="*/ 1016 h 1582"/>
                <a:gd name="T86" fmla="*/ 3024 w 3054"/>
                <a:gd name="T87" fmla="*/ 346 h 1582"/>
                <a:gd name="T88" fmla="*/ 3008 w 3054"/>
                <a:gd name="T89" fmla="*/ 242 h 1582"/>
                <a:gd name="T90" fmla="*/ 2946 w 3054"/>
                <a:gd name="T91" fmla="*/ 126 h 1582"/>
                <a:gd name="T92" fmla="*/ 2844 w 3054"/>
                <a:gd name="T93" fmla="*/ 42 h 1582"/>
                <a:gd name="T94" fmla="*/ 2714 w 3054"/>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4" h="1582">
                  <a:moveTo>
                    <a:pt x="2680" y="0"/>
                  </a:moveTo>
                  <a:lnTo>
                    <a:pt x="646" y="0"/>
                  </a:lnTo>
                  <a:lnTo>
                    <a:pt x="646" y="0"/>
                  </a:lnTo>
                  <a:lnTo>
                    <a:pt x="620" y="2"/>
                  </a:lnTo>
                  <a:lnTo>
                    <a:pt x="594" y="4"/>
                  </a:lnTo>
                  <a:lnTo>
                    <a:pt x="568" y="10"/>
                  </a:lnTo>
                  <a:lnTo>
                    <a:pt x="544" y="16"/>
                  </a:lnTo>
                  <a:lnTo>
                    <a:pt x="520" y="24"/>
                  </a:lnTo>
                  <a:lnTo>
                    <a:pt x="498" y="34"/>
                  </a:lnTo>
                  <a:lnTo>
                    <a:pt x="476" y="46"/>
                  </a:lnTo>
                  <a:lnTo>
                    <a:pt x="454" y="58"/>
                  </a:lnTo>
                  <a:lnTo>
                    <a:pt x="434" y="74"/>
                  </a:lnTo>
                  <a:lnTo>
                    <a:pt x="414" y="90"/>
                  </a:lnTo>
                  <a:lnTo>
                    <a:pt x="396" y="106"/>
                  </a:lnTo>
                  <a:lnTo>
                    <a:pt x="380" y="126"/>
                  </a:lnTo>
                  <a:lnTo>
                    <a:pt x="364" y="146"/>
                  </a:lnTo>
                  <a:lnTo>
                    <a:pt x="350" y="166"/>
                  </a:lnTo>
                  <a:lnTo>
                    <a:pt x="338" y="190"/>
                  </a:lnTo>
                  <a:lnTo>
                    <a:pt x="328" y="212"/>
                  </a:lnTo>
                  <a:lnTo>
                    <a:pt x="328" y="212"/>
                  </a:lnTo>
                  <a:lnTo>
                    <a:pt x="318" y="232"/>
                  </a:lnTo>
                  <a:lnTo>
                    <a:pt x="312" y="250"/>
                  </a:lnTo>
                  <a:lnTo>
                    <a:pt x="308" y="270"/>
                  </a:lnTo>
                  <a:lnTo>
                    <a:pt x="304" y="290"/>
                  </a:lnTo>
                  <a:lnTo>
                    <a:pt x="300" y="328"/>
                  </a:lnTo>
                  <a:lnTo>
                    <a:pt x="300" y="362"/>
                  </a:lnTo>
                  <a:lnTo>
                    <a:pt x="300" y="364"/>
                  </a:lnTo>
                  <a:lnTo>
                    <a:pt x="300" y="364"/>
                  </a:lnTo>
                  <a:lnTo>
                    <a:pt x="298" y="396"/>
                  </a:lnTo>
                  <a:lnTo>
                    <a:pt x="298" y="396"/>
                  </a:lnTo>
                  <a:lnTo>
                    <a:pt x="298" y="406"/>
                  </a:lnTo>
                  <a:lnTo>
                    <a:pt x="298" y="438"/>
                  </a:lnTo>
                  <a:lnTo>
                    <a:pt x="298" y="438"/>
                  </a:lnTo>
                  <a:lnTo>
                    <a:pt x="276" y="444"/>
                  </a:lnTo>
                  <a:lnTo>
                    <a:pt x="254" y="452"/>
                  </a:lnTo>
                  <a:lnTo>
                    <a:pt x="232" y="460"/>
                  </a:lnTo>
                  <a:lnTo>
                    <a:pt x="210" y="470"/>
                  </a:lnTo>
                  <a:lnTo>
                    <a:pt x="190" y="482"/>
                  </a:lnTo>
                  <a:lnTo>
                    <a:pt x="170" y="494"/>
                  </a:lnTo>
                  <a:lnTo>
                    <a:pt x="152" y="508"/>
                  </a:lnTo>
                  <a:lnTo>
                    <a:pt x="134" y="524"/>
                  </a:lnTo>
                  <a:lnTo>
                    <a:pt x="118" y="540"/>
                  </a:lnTo>
                  <a:lnTo>
                    <a:pt x="102" y="556"/>
                  </a:lnTo>
                  <a:lnTo>
                    <a:pt x="88" y="574"/>
                  </a:lnTo>
                  <a:lnTo>
                    <a:pt x="74" y="594"/>
                  </a:lnTo>
                  <a:lnTo>
                    <a:pt x="62" y="614"/>
                  </a:lnTo>
                  <a:lnTo>
                    <a:pt x="52" y="634"/>
                  </a:lnTo>
                  <a:lnTo>
                    <a:pt x="42" y="656"/>
                  </a:lnTo>
                  <a:lnTo>
                    <a:pt x="34" y="678"/>
                  </a:lnTo>
                  <a:lnTo>
                    <a:pt x="34" y="678"/>
                  </a:lnTo>
                  <a:lnTo>
                    <a:pt x="34" y="678"/>
                  </a:lnTo>
                  <a:lnTo>
                    <a:pt x="34" y="678"/>
                  </a:lnTo>
                  <a:lnTo>
                    <a:pt x="28" y="704"/>
                  </a:lnTo>
                  <a:lnTo>
                    <a:pt x="22" y="730"/>
                  </a:lnTo>
                  <a:lnTo>
                    <a:pt x="20" y="756"/>
                  </a:lnTo>
                  <a:lnTo>
                    <a:pt x="18" y="782"/>
                  </a:lnTo>
                  <a:lnTo>
                    <a:pt x="18" y="962"/>
                  </a:lnTo>
                  <a:lnTo>
                    <a:pt x="18" y="962"/>
                  </a:lnTo>
                  <a:lnTo>
                    <a:pt x="10" y="980"/>
                  </a:lnTo>
                  <a:lnTo>
                    <a:pt x="4" y="1002"/>
                  </a:lnTo>
                  <a:lnTo>
                    <a:pt x="0" y="1022"/>
                  </a:lnTo>
                  <a:lnTo>
                    <a:pt x="0" y="1044"/>
                  </a:lnTo>
                  <a:lnTo>
                    <a:pt x="0" y="1108"/>
                  </a:lnTo>
                  <a:lnTo>
                    <a:pt x="0" y="1108"/>
                  </a:lnTo>
                  <a:lnTo>
                    <a:pt x="2" y="1136"/>
                  </a:lnTo>
                  <a:lnTo>
                    <a:pt x="8" y="1162"/>
                  </a:lnTo>
                  <a:lnTo>
                    <a:pt x="18" y="1186"/>
                  </a:lnTo>
                  <a:lnTo>
                    <a:pt x="30" y="1210"/>
                  </a:lnTo>
                  <a:lnTo>
                    <a:pt x="46" y="1230"/>
                  </a:lnTo>
                  <a:lnTo>
                    <a:pt x="66" y="1250"/>
                  </a:lnTo>
                  <a:lnTo>
                    <a:pt x="88" y="1264"/>
                  </a:lnTo>
                  <a:lnTo>
                    <a:pt x="112" y="1278"/>
                  </a:lnTo>
                  <a:lnTo>
                    <a:pt x="112" y="1278"/>
                  </a:lnTo>
                  <a:lnTo>
                    <a:pt x="120" y="1310"/>
                  </a:lnTo>
                  <a:lnTo>
                    <a:pt x="132" y="1342"/>
                  </a:lnTo>
                  <a:lnTo>
                    <a:pt x="146" y="1370"/>
                  </a:lnTo>
                  <a:lnTo>
                    <a:pt x="164" y="1400"/>
                  </a:lnTo>
                  <a:lnTo>
                    <a:pt x="182" y="1426"/>
                  </a:lnTo>
                  <a:lnTo>
                    <a:pt x="204" y="1452"/>
                  </a:lnTo>
                  <a:lnTo>
                    <a:pt x="226" y="1474"/>
                  </a:lnTo>
                  <a:lnTo>
                    <a:pt x="250" y="1496"/>
                  </a:lnTo>
                  <a:lnTo>
                    <a:pt x="276" y="1516"/>
                  </a:lnTo>
                  <a:lnTo>
                    <a:pt x="304" y="1532"/>
                  </a:lnTo>
                  <a:lnTo>
                    <a:pt x="334" y="1548"/>
                  </a:lnTo>
                  <a:lnTo>
                    <a:pt x="364" y="1560"/>
                  </a:lnTo>
                  <a:lnTo>
                    <a:pt x="396" y="1570"/>
                  </a:lnTo>
                  <a:lnTo>
                    <a:pt x="430" y="1576"/>
                  </a:lnTo>
                  <a:lnTo>
                    <a:pt x="462" y="1582"/>
                  </a:lnTo>
                  <a:lnTo>
                    <a:pt x="498" y="1582"/>
                  </a:lnTo>
                  <a:lnTo>
                    <a:pt x="498" y="1582"/>
                  </a:lnTo>
                  <a:lnTo>
                    <a:pt x="526" y="1582"/>
                  </a:lnTo>
                  <a:lnTo>
                    <a:pt x="556" y="1578"/>
                  </a:lnTo>
                  <a:lnTo>
                    <a:pt x="584" y="1572"/>
                  </a:lnTo>
                  <a:lnTo>
                    <a:pt x="612" y="1566"/>
                  </a:lnTo>
                  <a:lnTo>
                    <a:pt x="640" y="1556"/>
                  </a:lnTo>
                  <a:lnTo>
                    <a:pt x="666" y="1544"/>
                  </a:lnTo>
                  <a:lnTo>
                    <a:pt x="692" y="1532"/>
                  </a:lnTo>
                  <a:lnTo>
                    <a:pt x="716" y="1516"/>
                  </a:lnTo>
                  <a:lnTo>
                    <a:pt x="738" y="1500"/>
                  </a:lnTo>
                  <a:lnTo>
                    <a:pt x="760" y="1482"/>
                  </a:lnTo>
                  <a:lnTo>
                    <a:pt x="782" y="1462"/>
                  </a:lnTo>
                  <a:lnTo>
                    <a:pt x="800" y="1440"/>
                  </a:lnTo>
                  <a:lnTo>
                    <a:pt x="818" y="1418"/>
                  </a:lnTo>
                  <a:lnTo>
                    <a:pt x="834" y="1394"/>
                  </a:lnTo>
                  <a:lnTo>
                    <a:pt x="848" y="1368"/>
                  </a:lnTo>
                  <a:lnTo>
                    <a:pt x="862" y="1342"/>
                  </a:lnTo>
                  <a:lnTo>
                    <a:pt x="1646" y="1342"/>
                  </a:lnTo>
                  <a:lnTo>
                    <a:pt x="1646" y="1342"/>
                  </a:lnTo>
                  <a:lnTo>
                    <a:pt x="1660" y="1368"/>
                  </a:lnTo>
                  <a:lnTo>
                    <a:pt x="1674" y="1394"/>
                  </a:lnTo>
                  <a:lnTo>
                    <a:pt x="1690" y="1418"/>
                  </a:lnTo>
                  <a:lnTo>
                    <a:pt x="1708" y="1440"/>
                  </a:lnTo>
                  <a:lnTo>
                    <a:pt x="1726" y="1462"/>
                  </a:lnTo>
                  <a:lnTo>
                    <a:pt x="1748" y="1482"/>
                  </a:lnTo>
                  <a:lnTo>
                    <a:pt x="1770" y="1500"/>
                  </a:lnTo>
                  <a:lnTo>
                    <a:pt x="1792" y="1516"/>
                  </a:lnTo>
                  <a:lnTo>
                    <a:pt x="1816" y="1532"/>
                  </a:lnTo>
                  <a:lnTo>
                    <a:pt x="1842" y="1544"/>
                  </a:lnTo>
                  <a:lnTo>
                    <a:pt x="1868" y="1556"/>
                  </a:lnTo>
                  <a:lnTo>
                    <a:pt x="1896" y="1566"/>
                  </a:lnTo>
                  <a:lnTo>
                    <a:pt x="1924" y="1572"/>
                  </a:lnTo>
                  <a:lnTo>
                    <a:pt x="1952" y="1578"/>
                  </a:lnTo>
                  <a:lnTo>
                    <a:pt x="1982" y="1582"/>
                  </a:lnTo>
                  <a:lnTo>
                    <a:pt x="2010" y="1582"/>
                  </a:lnTo>
                  <a:lnTo>
                    <a:pt x="2010" y="1582"/>
                  </a:lnTo>
                  <a:lnTo>
                    <a:pt x="2040" y="1582"/>
                  </a:lnTo>
                  <a:lnTo>
                    <a:pt x="2070" y="1578"/>
                  </a:lnTo>
                  <a:lnTo>
                    <a:pt x="2098" y="1572"/>
                  </a:lnTo>
                  <a:lnTo>
                    <a:pt x="2126" y="1566"/>
                  </a:lnTo>
                  <a:lnTo>
                    <a:pt x="2154" y="1556"/>
                  </a:lnTo>
                  <a:lnTo>
                    <a:pt x="2180" y="1544"/>
                  </a:lnTo>
                  <a:lnTo>
                    <a:pt x="2204" y="1532"/>
                  </a:lnTo>
                  <a:lnTo>
                    <a:pt x="2230" y="1516"/>
                  </a:lnTo>
                  <a:lnTo>
                    <a:pt x="2252" y="1500"/>
                  </a:lnTo>
                  <a:lnTo>
                    <a:pt x="2274" y="1482"/>
                  </a:lnTo>
                  <a:lnTo>
                    <a:pt x="2294" y="1462"/>
                  </a:lnTo>
                  <a:lnTo>
                    <a:pt x="2314" y="1440"/>
                  </a:lnTo>
                  <a:lnTo>
                    <a:pt x="2332" y="1418"/>
                  </a:lnTo>
                  <a:lnTo>
                    <a:pt x="2348" y="1394"/>
                  </a:lnTo>
                  <a:lnTo>
                    <a:pt x="2362" y="1368"/>
                  </a:lnTo>
                  <a:lnTo>
                    <a:pt x="2374" y="1342"/>
                  </a:lnTo>
                  <a:lnTo>
                    <a:pt x="2680" y="1342"/>
                  </a:lnTo>
                  <a:lnTo>
                    <a:pt x="2680" y="1342"/>
                  </a:lnTo>
                  <a:lnTo>
                    <a:pt x="2704" y="1342"/>
                  </a:lnTo>
                  <a:lnTo>
                    <a:pt x="2726" y="1340"/>
                  </a:lnTo>
                  <a:lnTo>
                    <a:pt x="2750" y="1336"/>
                  </a:lnTo>
                  <a:lnTo>
                    <a:pt x="2772" y="1330"/>
                  </a:lnTo>
                  <a:lnTo>
                    <a:pt x="2796" y="1322"/>
                  </a:lnTo>
                  <a:lnTo>
                    <a:pt x="2816" y="1314"/>
                  </a:lnTo>
                  <a:lnTo>
                    <a:pt x="2838" y="1304"/>
                  </a:lnTo>
                  <a:lnTo>
                    <a:pt x="2858" y="1292"/>
                  </a:lnTo>
                  <a:lnTo>
                    <a:pt x="2870" y="1292"/>
                  </a:lnTo>
                  <a:lnTo>
                    <a:pt x="2870" y="1292"/>
                  </a:lnTo>
                  <a:lnTo>
                    <a:pt x="2890" y="1290"/>
                  </a:lnTo>
                  <a:lnTo>
                    <a:pt x="2908" y="1288"/>
                  </a:lnTo>
                  <a:lnTo>
                    <a:pt x="2926" y="1284"/>
                  </a:lnTo>
                  <a:lnTo>
                    <a:pt x="2942" y="1278"/>
                  </a:lnTo>
                  <a:lnTo>
                    <a:pt x="2958" y="1270"/>
                  </a:lnTo>
                  <a:lnTo>
                    <a:pt x="2974" y="1260"/>
                  </a:lnTo>
                  <a:lnTo>
                    <a:pt x="2988" y="1250"/>
                  </a:lnTo>
                  <a:lnTo>
                    <a:pt x="3000" y="1238"/>
                  </a:lnTo>
                  <a:lnTo>
                    <a:pt x="3012" y="1224"/>
                  </a:lnTo>
                  <a:lnTo>
                    <a:pt x="3024" y="1210"/>
                  </a:lnTo>
                  <a:lnTo>
                    <a:pt x="3032" y="1196"/>
                  </a:lnTo>
                  <a:lnTo>
                    <a:pt x="3040" y="1180"/>
                  </a:lnTo>
                  <a:lnTo>
                    <a:pt x="3046" y="1162"/>
                  </a:lnTo>
                  <a:lnTo>
                    <a:pt x="3050" y="1144"/>
                  </a:lnTo>
                  <a:lnTo>
                    <a:pt x="3054" y="1126"/>
                  </a:lnTo>
                  <a:lnTo>
                    <a:pt x="3054" y="1108"/>
                  </a:lnTo>
                  <a:lnTo>
                    <a:pt x="3054" y="1044"/>
                  </a:lnTo>
                  <a:lnTo>
                    <a:pt x="3054" y="1044"/>
                  </a:lnTo>
                  <a:lnTo>
                    <a:pt x="3052" y="1016"/>
                  </a:lnTo>
                  <a:lnTo>
                    <a:pt x="3046" y="990"/>
                  </a:lnTo>
                  <a:lnTo>
                    <a:pt x="3038" y="966"/>
                  </a:lnTo>
                  <a:lnTo>
                    <a:pt x="3024" y="942"/>
                  </a:lnTo>
                  <a:lnTo>
                    <a:pt x="3024" y="346"/>
                  </a:lnTo>
                  <a:lnTo>
                    <a:pt x="3024" y="346"/>
                  </a:lnTo>
                  <a:lnTo>
                    <a:pt x="3022" y="310"/>
                  </a:lnTo>
                  <a:lnTo>
                    <a:pt x="3016" y="276"/>
                  </a:lnTo>
                  <a:lnTo>
                    <a:pt x="3008" y="242"/>
                  </a:lnTo>
                  <a:lnTo>
                    <a:pt x="2996" y="212"/>
                  </a:lnTo>
                  <a:lnTo>
                    <a:pt x="2982" y="182"/>
                  </a:lnTo>
                  <a:lnTo>
                    <a:pt x="2964" y="152"/>
                  </a:lnTo>
                  <a:lnTo>
                    <a:pt x="2946" y="126"/>
                  </a:lnTo>
                  <a:lnTo>
                    <a:pt x="2922" y="102"/>
                  </a:lnTo>
                  <a:lnTo>
                    <a:pt x="2898" y="80"/>
                  </a:lnTo>
                  <a:lnTo>
                    <a:pt x="2872" y="60"/>
                  </a:lnTo>
                  <a:lnTo>
                    <a:pt x="2844" y="42"/>
                  </a:lnTo>
                  <a:lnTo>
                    <a:pt x="2814" y="28"/>
                  </a:lnTo>
                  <a:lnTo>
                    <a:pt x="2782" y="16"/>
                  </a:lnTo>
                  <a:lnTo>
                    <a:pt x="2748" y="8"/>
                  </a:lnTo>
                  <a:lnTo>
                    <a:pt x="2714" y="2"/>
                  </a:lnTo>
                  <a:lnTo>
                    <a:pt x="2680" y="0"/>
                  </a:lnTo>
                  <a:lnTo>
                    <a:pt x="26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1" name="Freeform 7"/>
            <p:cNvSpPr>
              <a:spLocks/>
            </p:cNvSpPr>
            <p:nvPr/>
          </p:nvSpPr>
          <p:spPr bwMode="auto">
            <a:xfrm>
              <a:off x="2355" y="1401"/>
              <a:ext cx="2926" cy="1454"/>
            </a:xfrm>
            <a:custGeom>
              <a:avLst/>
              <a:gdLst>
                <a:gd name="T0" fmla="*/ 2890 w 2926"/>
                <a:gd name="T1" fmla="*/ 224 h 1454"/>
                <a:gd name="T2" fmla="*/ 2848 w 2926"/>
                <a:gd name="T3" fmla="*/ 124 h 1454"/>
                <a:gd name="T4" fmla="*/ 2772 w 2926"/>
                <a:gd name="T5" fmla="*/ 48 h 1454"/>
                <a:gd name="T6" fmla="*/ 2672 w 2926"/>
                <a:gd name="T7" fmla="*/ 6 h 1454"/>
                <a:gd name="T8" fmla="*/ 582 w 2926"/>
                <a:gd name="T9" fmla="*/ 0 h 1454"/>
                <a:gd name="T10" fmla="*/ 496 w 2926"/>
                <a:gd name="T11" fmla="*/ 14 h 1454"/>
                <a:gd name="T12" fmla="*/ 422 w 2926"/>
                <a:gd name="T13" fmla="*/ 50 h 1454"/>
                <a:gd name="T14" fmla="*/ 364 w 2926"/>
                <a:gd name="T15" fmla="*/ 106 h 1454"/>
                <a:gd name="T16" fmla="*/ 322 w 2926"/>
                <a:gd name="T17" fmla="*/ 176 h 1454"/>
                <a:gd name="T18" fmla="*/ 306 w 2926"/>
                <a:gd name="T19" fmla="*/ 220 h 1454"/>
                <a:gd name="T20" fmla="*/ 300 w 2926"/>
                <a:gd name="T21" fmla="*/ 300 h 1454"/>
                <a:gd name="T22" fmla="*/ 298 w 2926"/>
                <a:gd name="T23" fmla="*/ 428 h 1454"/>
                <a:gd name="T24" fmla="*/ 268 w 2926"/>
                <a:gd name="T25" fmla="*/ 432 h 1454"/>
                <a:gd name="T26" fmla="*/ 184 w 2926"/>
                <a:gd name="T27" fmla="*/ 460 h 1454"/>
                <a:gd name="T28" fmla="*/ 112 w 2926"/>
                <a:gd name="T29" fmla="*/ 508 h 1454"/>
                <a:gd name="T30" fmla="*/ 58 w 2926"/>
                <a:gd name="T31" fmla="*/ 574 h 1454"/>
                <a:gd name="T32" fmla="*/ 32 w 2926"/>
                <a:gd name="T33" fmla="*/ 632 h 1454"/>
                <a:gd name="T34" fmla="*/ 22 w 2926"/>
                <a:gd name="T35" fmla="*/ 674 h 1454"/>
                <a:gd name="T36" fmla="*/ 18 w 2926"/>
                <a:gd name="T37" fmla="*/ 914 h 1454"/>
                <a:gd name="T38" fmla="*/ 0 w 2926"/>
                <a:gd name="T39" fmla="*/ 962 h 1454"/>
                <a:gd name="T40" fmla="*/ 2 w 2926"/>
                <a:gd name="T41" fmla="*/ 1066 h 1454"/>
                <a:gd name="T42" fmla="*/ 44 w 2926"/>
                <a:gd name="T43" fmla="*/ 1138 h 1454"/>
                <a:gd name="T44" fmla="*/ 104 w 2926"/>
                <a:gd name="T45" fmla="*/ 1162 h 1454"/>
                <a:gd name="T46" fmla="*/ 140 w 2926"/>
                <a:gd name="T47" fmla="*/ 1278 h 1454"/>
                <a:gd name="T48" fmla="*/ 212 w 2926"/>
                <a:gd name="T49" fmla="*/ 1370 h 1454"/>
                <a:gd name="T50" fmla="*/ 314 w 2926"/>
                <a:gd name="T51" fmla="*/ 1432 h 1454"/>
                <a:gd name="T52" fmla="*/ 434 w 2926"/>
                <a:gd name="T53" fmla="*/ 1454 h 1454"/>
                <a:gd name="T54" fmla="*/ 516 w 2926"/>
                <a:gd name="T55" fmla="*/ 1444 h 1454"/>
                <a:gd name="T56" fmla="*/ 614 w 2926"/>
                <a:gd name="T57" fmla="*/ 1402 h 1454"/>
                <a:gd name="T58" fmla="*/ 692 w 2926"/>
                <a:gd name="T59" fmla="*/ 1332 h 1454"/>
                <a:gd name="T60" fmla="*/ 744 w 2926"/>
                <a:gd name="T61" fmla="*/ 1240 h 1454"/>
                <a:gd name="T62" fmla="*/ 1636 w 2926"/>
                <a:gd name="T63" fmla="*/ 1240 h 1454"/>
                <a:gd name="T64" fmla="*/ 1688 w 2926"/>
                <a:gd name="T65" fmla="*/ 1332 h 1454"/>
                <a:gd name="T66" fmla="*/ 1768 w 2926"/>
                <a:gd name="T67" fmla="*/ 1402 h 1454"/>
                <a:gd name="T68" fmla="*/ 1864 w 2926"/>
                <a:gd name="T69" fmla="*/ 1444 h 1454"/>
                <a:gd name="T70" fmla="*/ 1946 w 2926"/>
                <a:gd name="T71" fmla="*/ 1454 h 1454"/>
                <a:gd name="T72" fmla="*/ 2054 w 2926"/>
                <a:gd name="T73" fmla="*/ 1436 h 1454"/>
                <a:gd name="T74" fmla="*/ 2148 w 2926"/>
                <a:gd name="T75" fmla="*/ 1386 h 1454"/>
                <a:gd name="T76" fmla="*/ 2220 w 2926"/>
                <a:gd name="T77" fmla="*/ 1310 h 1454"/>
                <a:gd name="T78" fmla="*/ 2266 w 2926"/>
                <a:gd name="T79" fmla="*/ 1214 h 1454"/>
                <a:gd name="T80" fmla="*/ 2660 w 2926"/>
                <a:gd name="T81" fmla="*/ 1210 h 1454"/>
                <a:gd name="T82" fmla="*/ 2740 w 2926"/>
                <a:gd name="T83" fmla="*/ 1184 h 1454"/>
                <a:gd name="T84" fmla="*/ 2782 w 2926"/>
                <a:gd name="T85" fmla="*/ 1164 h 1454"/>
                <a:gd name="T86" fmla="*/ 2830 w 2926"/>
                <a:gd name="T87" fmla="*/ 1162 h 1454"/>
                <a:gd name="T88" fmla="*/ 2906 w 2926"/>
                <a:gd name="T89" fmla="*/ 1110 h 1454"/>
                <a:gd name="T90" fmla="*/ 2926 w 2926"/>
                <a:gd name="T91" fmla="*/ 1044 h 1454"/>
                <a:gd name="T92" fmla="*/ 2918 w 2926"/>
                <a:gd name="T93" fmla="*/ 936 h 1454"/>
                <a:gd name="T94" fmla="*/ 2896 w 2926"/>
                <a:gd name="T95" fmla="*/ 282 h 1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26" h="1454">
                  <a:moveTo>
                    <a:pt x="2896" y="282"/>
                  </a:moveTo>
                  <a:lnTo>
                    <a:pt x="2896" y="282"/>
                  </a:lnTo>
                  <a:lnTo>
                    <a:pt x="2894" y="252"/>
                  </a:lnTo>
                  <a:lnTo>
                    <a:pt x="2890" y="224"/>
                  </a:lnTo>
                  <a:lnTo>
                    <a:pt x="2884" y="198"/>
                  </a:lnTo>
                  <a:lnTo>
                    <a:pt x="2874" y="172"/>
                  </a:lnTo>
                  <a:lnTo>
                    <a:pt x="2862" y="148"/>
                  </a:lnTo>
                  <a:lnTo>
                    <a:pt x="2848" y="124"/>
                  </a:lnTo>
                  <a:lnTo>
                    <a:pt x="2832" y="104"/>
                  </a:lnTo>
                  <a:lnTo>
                    <a:pt x="2814" y="84"/>
                  </a:lnTo>
                  <a:lnTo>
                    <a:pt x="2794" y="66"/>
                  </a:lnTo>
                  <a:lnTo>
                    <a:pt x="2772" y="48"/>
                  </a:lnTo>
                  <a:lnTo>
                    <a:pt x="2750" y="34"/>
                  </a:lnTo>
                  <a:lnTo>
                    <a:pt x="2724" y="24"/>
                  </a:lnTo>
                  <a:lnTo>
                    <a:pt x="2698" y="14"/>
                  </a:lnTo>
                  <a:lnTo>
                    <a:pt x="2672" y="6"/>
                  </a:lnTo>
                  <a:lnTo>
                    <a:pt x="2644" y="2"/>
                  </a:lnTo>
                  <a:lnTo>
                    <a:pt x="2616" y="0"/>
                  </a:lnTo>
                  <a:lnTo>
                    <a:pt x="582" y="0"/>
                  </a:lnTo>
                  <a:lnTo>
                    <a:pt x="582" y="0"/>
                  </a:lnTo>
                  <a:lnTo>
                    <a:pt x="560" y="2"/>
                  </a:lnTo>
                  <a:lnTo>
                    <a:pt x="538" y="4"/>
                  </a:lnTo>
                  <a:lnTo>
                    <a:pt x="518" y="8"/>
                  </a:lnTo>
                  <a:lnTo>
                    <a:pt x="496" y="14"/>
                  </a:lnTo>
                  <a:lnTo>
                    <a:pt x="478" y="20"/>
                  </a:lnTo>
                  <a:lnTo>
                    <a:pt x="458" y="30"/>
                  </a:lnTo>
                  <a:lnTo>
                    <a:pt x="440" y="40"/>
                  </a:lnTo>
                  <a:lnTo>
                    <a:pt x="422" y="50"/>
                  </a:lnTo>
                  <a:lnTo>
                    <a:pt x="406" y="62"/>
                  </a:lnTo>
                  <a:lnTo>
                    <a:pt x="390" y="76"/>
                  </a:lnTo>
                  <a:lnTo>
                    <a:pt x="376" y="90"/>
                  </a:lnTo>
                  <a:lnTo>
                    <a:pt x="364" y="106"/>
                  </a:lnTo>
                  <a:lnTo>
                    <a:pt x="350" y="122"/>
                  </a:lnTo>
                  <a:lnTo>
                    <a:pt x="340" y="140"/>
                  </a:lnTo>
                  <a:lnTo>
                    <a:pt x="330" y="158"/>
                  </a:lnTo>
                  <a:lnTo>
                    <a:pt x="322" y="176"/>
                  </a:lnTo>
                  <a:lnTo>
                    <a:pt x="322" y="176"/>
                  </a:lnTo>
                  <a:lnTo>
                    <a:pt x="314" y="190"/>
                  </a:lnTo>
                  <a:lnTo>
                    <a:pt x="310" y="204"/>
                  </a:lnTo>
                  <a:lnTo>
                    <a:pt x="306" y="220"/>
                  </a:lnTo>
                  <a:lnTo>
                    <a:pt x="304" y="236"/>
                  </a:lnTo>
                  <a:lnTo>
                    <a:pt x="300" y="268"/>
                  </a:lnTo>
                  <a:lnTo>
                    <a:pt x="300" y="300"/>
                  </a:lnTo>
                  <a:lnTo>
                    <a:pt x="300" y="300"/>
                  </a:lnTo>
                  <a:lnTo>
                    <a:pt x="298" y="336"/>
                  </a:lnTo>
                  <a:lnTo>
                    <a:pt x="298" y="336"/>
                  </a:lnTo>
                  <a:lnTo>
                    <a:pt x="298" y="342"/>
                  </a:lnTo>
                  <a:lnTo>
                    <a:pt x="298" y="428"/>
                  </a:lnTo>
                  <a:lnTo>
                    <a:pt x="298" y="428"/>
                  </a:lnTo>
                  <a:lnTo>
                    <a:pt x="290" y="428"/>
                  </a:lnTo>
                  <a:lnTo>
                    <a:pt x="290" y="428"/>
                  </a:lnTo>
                  <a:lnTo>
                    <a:pt x="268" y="432"/>
                  </a:lnTo>
                  <a:lnTo>
                    <a:pt x="246" y="436"/>
                  </a:lnTo>
                  <a:lnTo>
                    <a:pt x="224" y="442"/>
                  </a:lnTo>
                  <a:lnTo>
                    <a:pt x="204" y="450"/>
                  </a:lnTo>
                  <a:lnTo>
                    <a:pt x="184" y="460"/>
                  </a:lnTo>
                  <a:lnTo>
                    <a:pt x="164" y="470"/>
                  </a:lnTo>
                  <a:lnTo>
                    <a:pt x="146" y="482"/>
                  </a:lnTo>
                  <a:lnTo>
                    <a:pt x="128" y="494"/>
                  </a:lnTo>
                  <a:lnTo>
                    <a:pt x="112" y="508"/>
                  </a:lnTo>
                  <a:lnTo>
                    <a:pt x="96" y="522"/>
                  </a:lnTo>
                  <a:lnTo>
                    <a:pt x="82" y="538"/>
                  </a:lnTo>
                  <a:lnTo>
                    <a:pt x="70" y="556"/>
                  </a:lnTo>
                  <a:lnTo>
                    <a:pt x="58" y="574"/>
                  </a:lnTo>
                  <a:lnTo>
                    <a:pt x="48" y="592"/>
                  </a:lnTo>
                  <a:lnTo>
                    <a:pt x="40" y="612"/>
                  </a:lnTo>
                  <a:lnTo>
                    <a:pt x="32" y="632"/>
                  </a:lnTo>
                  <a:lnTo>
                    <a:pt x="32" y="632"/>
                  </a:lnTo>
                  <a:lnTo>
                    <a:pt x="32" y="632"/>
                  </a:lnTo>
                  <a:lnTo>
                    <a:pt x="32" y="632"/>
                  </a:lnTo>
                  <a:lnTo>
                    <a:pt x="26" y="654"/>
                  </a:lnTo>
                  <a:lnTo>
                    <a:pt x="22" y="674"/>
                  </a:lnTo>
                  <a:lnTo>
                    <a:pt x="20" y="696"/>
                  </a:lnTo>
                  <a:lnTo>
                    <a:pt x="18" y="718"/>
                  </a:lnTo>
                  <a:lnTo>
                    <a:pt x="18" y="798"/>
                  </a:lnTo>
                  <a:lnTo>
                    <a:pt x="18" y="914"/>
                  </a:lnTo>
                  <a:lnTo>
                    <a:pt x="18" y="914"/>
                  </a:lnTo>
                  <a:lnTo>
                    <a:pt x="10" y="928"/>
                  </a:lnTo>
                  <a:lnTo>
                    <a:pt x="4" y="944"/>
                  </a:lnTo>
                  <a:lnTo>
                    <a:pt x="0" y="962"/>
                  </a:lnTo>
                  <a:lnTo>
                    <a:pt x="0" y="980"/>
                  </a:lnTo>
                  <a:lnTo>
                    <a:pt x="0" y="1044"/>
                  </a:lnTo>
                  <a:lnTo>
                    <a:pt x="0" y="1044"/>
                  </a:lnTo>
                  <a:lnTo>
                    <a:pt x="2" y="1066"/>
                  </a:lnTo>
                  <a:lnTo>
                    <a:pt x="8" y="1086"/>
                  </a:lnTo>
                  <a:lnTo>
                    <a:pt x="16" y="1106"/>
                  </a:lnTo>
                  <a:lnTo>
                    <a:pt x="30" y="1122"/>
                  </a:lnTo>
                  <a:lnTo>
                    <a:pt x="44" y="1138"/>
                  </a:lnTo>
                  <a:lnTo>
                    <a:pt x="62" y="1150"/>
                  </a:lnTo>
                  <a:lnTo>
                    <a:pt x="82" y="1158"/>
                  </a:lnTo>
                  <a:lnTo>
                    <a:pt x="104" y="1162"/>
                  </a:lnTo>
                  <a:lnTo>
                    <a:pt x="104" y="1162"/>
                  </a:lnTo>
                  <a:lnTo>
                    <a:pt x="108" y="1192"/>
                  </a:lnTo>
                  <a:lnTo>
                    <a:pt x="116" y="1222"/>
                  </a:lnTo>
                  <a:lnTo>
                    <a:pt x="126" y="1250"/>
                  </a:lnTo>
                  <a:lnTo>
                    <a:pt x="140" y="1278"/>
                  </a:lnTo>
                  <a:lnTo>
                    <a:pt x="154" y="1304"/>
                  </a:lnTo>
                  <a:lnTo>
                    <a:pt x="172" y="1328"/>
                  </a:lnTo>
                  <a:lnTo>
                    <a:pt x="192" y="1350"/>
                  </a:lnTo>
                  <a:lnTo>
                    <a:pt x="212" y="1370"/>
                  </a:lnTo>
                  <a:lnTo>
                    <a:pt x="236" y="1388"/>
                  </a:lnTo>
                  <a:lnTo>
                    <a:pt x="260" y="1406"/>
                  </a:lnTo>
                  <a:lnTo>
                    <a:pt x="286" y="1420"/>
                  </a:lnTo>
                  <a:lnTo>
                    <a:pt x="314" y="1432"/>
                  </a:lnTo>
                  <a:lnTo>
                    <a:pt x="342" y="1442"/>
                  </a:lnTo>
                  <a:lnTo>
                    <a:pt x="372" y="1448"/>
                  </a:lnTo>
                  <a:lnTo>
                    <a:pt x="402" y="1454"/>
                  </a:lnTo>
                  <a:lnTo>
                    <a:pt x="434" y="1454"/>
                  </a:lnTo>
                  <a:lnTo>
                    <a:pt x="434" y="1454"/>
                  </a:lnTo>
                  <a:lnTo>
                    <a:pt x="462" y="1454"/>
                  </a:lnTo>
                  <a:lnTo>
                    <a:pt x="488" y="1450"/>
                  </a:lnTo>
                  <a:lnTo>
                    <a:pt x="516" y="1444"/>
                  </a:lnTo>
                  <a:lnTo>
                    <a:pt x="542" y="1436"/>
                  </a:lnTo>
                  <a:lnTo>
                    <a:pt x="566" y="1426"/>
                  </a:lnTo>
                  <a:lnTo>
                    <a:pt x="590" y="1416"/>
                  </a:lnTo>
                  <a:lnTo>
                    <a:pt x="614" y="1402"/>
                  </a:lnTo>
                  <a:lnTo>
                    <a:pt x="634" y="1386"/>
                  </a:lnTo>
                  <a:lnTo>
                    <a:pt x="654" y="1370"/>
                  </a:lnTo>
                  <a:lnTo>
                    <a:pt x="674" y="1352"/>
                  </a:lnTo>
                  <a:lnTo>
                    <a:pt x="692" y="1332"/>
                  </a:lnTo>
                  <a:lnTo>
                    <a:pt x="706" y="1310"/>
                  </a:lnTo>
                  <a:lnTo>
                    <a:pt x="722" y="1288"/>
                  </a:lnTo>
                  <a:lnTo>
                    <a:pt x="734" y="1264"/>
                  </a:lnTo>
                  <a:lnTo>
                    <a:pt x="744" y="1240"/>
                  </a:lnTo>
                  <a:lnTo>
                    <a:pt x="752" y="1214"/>
                  </a:lnTo>
                  <a:lnTo>
                    <a:pt x="1628" y="1214"/>
                  </a:lnTo>
                  <a:lnTo>
                    <a:pt x="1628" y="1214"/>
                  </a:lnTo>
                  <a:lnTo>
                    <a:pt x="1636" y="1240"/>
                  </a:lnTo>
                  <a:lnTo>
                    <a:pt x="1646" y="1264"/>
                  </a:lnTo>
                  <a:lnTo>
                    <a:pt x="1658" y="1288"/>
                  </a:lnTo>
                  <a:lnTo>
                    <a:pt x="1674" y="1310"/>
                  </a:lnTo>
                  <a:lnTo>
                    <a:pt x="1688" y="1332"/>
                  </a:lnTo>
                  <a:lnTo>
                    <a:pt x="1706" y="1352"/>
                  </a:lnTo>
                  <a:lnTo>
                    <a:pt x="1726" y="1370"/>
                  </a:lnTo>
                  <a:lnTo>
                    <a:pt x="1746" y="1386"/>
                  </a:lnTo>
                  <a:lnTo>
                    <a:pt x="1768" y="1402"/>
                  </a:lnTo>
                  <a:lnTo>
                    <a:pt x="1790" y="1416"/>
                  </a:lnTo>
                  <a:lnTo>
                    <a:pt x="1814" y="1426"/>
                  </a:lnTo>
                  <a:lnTo>
                    <a:pt x="1838" y="1436"/>
                  </a:lnTo>
                  <a:lnTo>
                    <a:pt x="1864" y="1444"/>
                  </a:lnTo>
                  <a:lnTo>
                    <a:pt x="1892" y="1450"/>
                  </a:lnTo>
                  <a:lnTo>
                    <a:pt x="1918" y="1454"/>
                  </a:lnTo>
                  <a:lnTo>
                    <a:pt x="1946" y="1454"/>
                  </a:lnTo>
                  <a:lnTo>
                    <a:pt x="1946" y="1454"/>
                  </a:lnTo>
                  <a:lnTo>
                    <a:pt x="1974" y="1454"/>
                  </a:lnTo>
                  <a:lnTo>
                    <a:pt x="2002" y="1450"/>
                  </a:lnTo>
                  <a:lnTo>
                    <a:pt x="2028" y="1444"/>
                  </a:lnTo>
                  <a:lnTo>
                    <a:pt x="2054" y="1436"/>
                  </a:lnTo>
                  <a:lnTo>
                    <a:pt x="2080" y="1426"/>
                  </a:lnTo>
                  <a:lnTo>
                    <a:pt x="2104" y="1416"/>
                  </a:lnTo>
                  <a:lnTo>
                    <a:pt x="2126" y="1402"/>
                  </a:lnTo>
                  <a:lnTo>
                    <a:pt x="2148" y="1386"/>
                  </a:lnTo>
                  <a:lnTo>
                    <a:pt x="2168" y="1370"/>
                  </a:lnTo>
                  <a:lnTo>
                    <a:pt x="2188" y="1352"/>
                  </a:lnTo>
                  <a:lnTo>
                    <a:pt x="2204" y="1332"/>
                  </a:lnTo>
                  <a:lnTo>
                    <a:pt x="2220" y="1310"/>
                  </a:lnTo>
                  <a:lnTo>
                    <a:pt x="2234" y="1288"/>
                  </a:lnTo>
                  <a:lnTo>
                    <a:pt x="2246" y="1264"/>
                  </a:lnTo>
                  <a:lnTo>
                    <a:pt x="2258" y="1240"/>
                  </a:lnTo>
                  <a:lnTo>
                    <a:pt x="2266" y="1214"/>
                  </a:lnTo>
                  <a:lnTo>
                    <a:pt x="2616" y="1214"/>
                  </a:lnTo>
                  <a:lnTo>
                    <a:pt x="2616" y="1214"/>
                  </a:lnTo>
                  <a:lnTo>
                    <a:pt x="2638" y="1214"/>
                  </a:lnTo>
                  <a:lnTo>
                    <a:pt x="2660" y="1210"/>
                  </a:lnTo>
                  <a:lnTo>
                    <a:pt x="2680" y="1206"/>
                  </a:lnTo>
                  <a:lnTo>
                    <a:pt x="2702" y="1200"/>
                  </a:lnTo>
                  <a:lnTo>
                    <a:pt x="2722" y="1194"/>
                  </a:lnTo>
                  <a:lnTo>
                    <a:pt x="2740" y="1184"/>
                  </a:lnTo>
                  <a:lnTo>
                    <a:pt x="2758" y="1174"/>
                  </a:lnTo>
                  <a:lnTo>
                    <a:pt x="2776" y="1164"/>
                  </a:lnTo>
                  <a:lnTo>
                    <a:pt x="2776" y="1164"/>
                  </a:lnTo>
                  <a:lnTo>
                    <a:pt x="2782" y="1164"/>
                  </a:lnTo>
                  <a:lnTo>
                    <a:pt x="2806" y="1164"/>
                  </a:lnTo>
                  <a:lnTo>
                    <a:pt x="2806" y="1164"/>
                  </a:lnTo>
                  <a:lnTo>
                    <a:pt x="2818" y="1164"/>
                  </a:lnTo>
                  <a:lnTo>
                    <a:pt x="2830" y="1162"/>
                  </a:lnTo>
                  <a:lnTo>
                    <a:pt x="2854" y="1154"/>
                  </a:lnTo>
                  <a:lnTo>
                    <a:pt x="2874" y="1144"/>
                  </a:lnTo>
                  <a:lnTo>
                    <a:pt x="2892" y="1128"/>
                  </a:lnTo>
                  <a:lnTo>
                    <a:pt x="2906" y="1110"/>
                  </a:lnTo>
                  <a:lnTo>
                    <a:pt x="2918" y="1090"/>
                  </a:lnTo>
                  <a:lnTo>
                    <a:pt x="2924" y="1068"/>
                  </a:lnTo>
                  <a:lnTo>
                    <a:pt x="2926" y="1056"/>
                  </a:lnTo>
                  <a:lnTo>
                    <a:pt x="2926" y="1044"/>
                  </a:lnTo>
                  <a:lnTo>
                    <a:pt x="2926" y="980"/>
                  </a:lnTo>
                  <a:lnTo>
                    <a:pt x="2926" y="980"/>
                  </a:lnTo>
                  <a:lnTo>
                    <a:pt x="2924" y="956"/>
                  </a:lnTo>
                  <a:lnTo>
                    <a:pt x="2918" y="936"/>
                  </a:lnTo>
                  <a:lnTo>
                    <a:pt x="2908" y="916"/>
                  </a:lnTo>
                  <a:lnTo>
                    <a:pt x="2896" y="900"/>
                  </a:lnTo>
                  <a:lnTo>
                    <a:pt x="2896" y="678"/>
                  </a:lnTo>
                  <a:lnTo>
                    <a:pt x="2896" y="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2" name="Freeform 8"/>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3" name="Freeform 9"/>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4" name="Freeform 10"/>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5" name="Freeform 11"/>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6" name="Freeform 12"/>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7" name="Freeform 13"/>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8" name="Freeform 14"/>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9" name="Freeform 15"/>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0" name="Freeform 16"/>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1" name="Freeform 17"/>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2" name="Freeform 18"/>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3" name="Rectangle 19"/>
            <p:cNvSpPr>
              <a:spLocks noChangeArrowheads="1"/>
            </p:cNvSpPr>
            <p:nvPr/>
          </p:nvSpPr>
          <p:spPr bwMode="auto">
            <a:xfrm>
              <a:off x="3281" y="216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4" name="Rectangle 20"/>
            <p:cNvSpPr>
              <a:spLocks noChangeArrowheads="1"/>
            </p:cNvSpPr>
            <p:nvPr/>
          </p:nvSpPr>
          <p:spPr bwMode="auto">
            <a:xfrm>
              <a:off x="4655" y="2327"/>
              <a:ext cx="304"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5" name="Rectangle 21"/>
            <p:cNvSpPr>
              <a:spLocks noChangeArrowheads="1"/>
            </p:cNvSpPr>
            <p:nvPr/>
          </p:nvSpPr>
          <p:spPr bwMode="auto">
            <a:xfrm>
              <a:off x="3317" y="2327"/>
              <a:ext cx="64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6" name="Freeform 22"/>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7" name="Rectangle 23"/>
            <p:cNvSpPr>
              <a:spLocks noChangeArrowheads="1"/>
            </p:cNvSpPr>
            <p:nvPr/>
          </p:nvSpPr>
          <p:spPr bwMode="auto">
            <a:xfrm>
              <a:off x="3281" y="195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8" name="Freeform 24"/>
            <p:cNvSpPr>
              <a:spLocks/>
            </p:cNvSpPr>
            <p:nvPr/>
          </p:nvSpPr>
          <p:spPr bwMode="auto">
            <a:xfrm>
              <a:off x="4723"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9" name="Freeform 25"/>
            <p:cNvSpPr>
              <a:spLocks/>
            </p:cNvSpPr>
            <p:nvPr/>
          </p:nvSpPr>
          <p:spPr bwMode="auto">
            <a:xfrm>
              <a:off x="4723"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0" name="Freeform 26"/>
            <p:cNvSpPr>
              <a:spLocks/>
            </p:cNvSpPr>
            <p:nvPr/>
          </p:nvSpPr>
          <p:spPr bwMode="auto">
            <a:xfrm>
              <a:off x="4381" y="1615"/>
              <a:ext cx="282" cy="132"/>
            </a:xfrm>
            <a:custGeom>
              <a:avLst/>
              <a:gdLst>
                <a:gd name="T0" fmla="*/ 282 w 282"/>
                <a:gd name="T1" fmla="*/ 32 h 132"/>
                <a:gd name="T2" fmla="*/ 282 w 282"/>
                <a:gd name="T3" fmla="*/ 32 h 132"/>
                <a:gd name="T4" fmla="*/ 280 w 282"/>
                <a:gd name="T5" fmla="*/ 24 h 132"/>
                <a:gd name="T6" fmla="*/ 278 w 282"/>
                <a:gd name="T7" fmla="*/ 18 h 132"/>
                <a:gd name="T8" fmla="*/ 272 w 282"/>
                <a:gd name="T9" fmla="*/ 8 h 132"/>
                <a:gd name="T10" fmla="*/ 262 w 282"/>
                <a:gd name="T11" fmla="*/ 2 h 132"/>
                <a:gd name="T12" fmla="*/ 256 w 282"/>
                <a:gd name="T13" fmla="*/ 0 h 132"/>
                <a:gd name="T14" fmla="*/ 250 w 282"/>
                <a:gd name="T15" fmla="*/ 0 h 132"/>
                <a:gd name="T16" fmla="*/ 32 w 282"/>
                <a:gd name="T17" fmla="*/ 0 h 132"/>
                <a:gd name="T18" fmla="*/ 32 w 282"/>
                <a:gd name="T19" fmla="*/ 0 h 132"/>
                <a:gd name="T20" fmla="*/ 26 w 282"/>
                <a:gd name="T21" fmla="*/ 0 h 132"/>
                <a:gd name="T22" fmla="*/ 20 w 282"/>
                <a:gd name="T23" fmla="*/ 2 h 132"/>
                <a:gd name="T24" fmla="*/ 10 w 282"/>
                <a:gd name="T25" fmla="*/ 8 h 132"/>
                <a:gd name="T26" fmla="*/ 4 w 282"/>
                <a:gd name="T27" fmla="*/ 18 h 132"/>
                <a:gd name="T28" fmla="*/ 2 w 282"/>
                <a:gd name="T29" fmla="*/ 24 h 132"/>
                <a:gd name="T30" fmla="*/ 0 w 282"/>
                <a:gd name="T31" fmla="*/ 32 h 132"/>
                <a:gd name="T32" fmla="*/ 0 w 282"/>
                <a:gd name="T33" fmla="*/ 132 h 132"/>
                <a:gd name="T34" fmla="*/ 282 w 282"/>
                <a:gd name="T35" fmla="*/ 132 h 132"/>
                <a:gd name="T36" fmla="*/ 282 w 282"/>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282" y="32"/>
                  </a:moveTo>
                  <a:lnTo>
                    <a:pt x="282" y="32"/>
                  </a:lnTo>
                  <a:lnTo>
                    <a:pt x="280" y="24"/>
                  </a:lnTo>
                  <a:lnTo>
                    <a:pt x="278" y="18"/>
                  </a:lnTo>
                  <a:lnTo>
                    <a:pt x="272" y="8"/>
                  </a:lnTo>
                  <a:lnTo>
                    <a:pt x="262" y="2"/>
                  </a:lnTo>
                  <a:lnTo>
                    <a:pt x="256" y="0"/>
                  </a:lnTo>
                  <a:lnTo>
                    <a:pt x="250" y="0"/>
                  </a:lnTo>
                  <a:lnTo>
                    <a:pt x="32" y="0"/>
                  </a:lnTo>
                  <a:lnTo>
                    <a:pt x="32" y="0"/>
                  </a:lnTo>
                  <a:lnTo>
                    <a:pt x="26" y="0"/>
                  </a:lnTo>
                  <a:lnTo>
                    <a:pt x="20" y="2"/>
                  </a:lnTo>
                  <a:lnTo>
                    <a:pt x="10" y="8"/>
                  </a:lnTo>
                  <a:lnTo>
                    <a:pt x="4" y="18"/>
                  </a:lnTo>
                  <a:lnTo>
                    <a:pt x="2" y="24"/>
                  </a:lnTo>
                  <a:lnTo>
                    <a:pt x="0" y="32"/>
                  </a:lnTo>
                  <a:lnTo>
                    <a:pt x="0" y="132"/>
                  </a:lnTo>
                  <a:lnTo>
                    <a:pt x="282" y="132"/>
                  </a:lnTo>
                  <a:lnTo>
                    <a:pt x="28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1" name="Freeform 27"/>
            <p:cNvSpPr>
              <a:spLocks/>
            </p:cNvSpPr>
            <p:nvPr/>
          </p:nvSpPr>
          <p:spPr bwMode="auto">
            <a:xfrm>
              <a:off x="4381" y="1787"/>
              <a:ext cx="282" cy="132"/>
            </a:xfrm>
            <a:custGeom>
              <a:avLst/>
              <a:gdLst>
                <a:gd name="T0" fmla="*/ 0 w 282"/>
                <a:gd name="T1" fmla="*/ 100 h 132"/>
                <a:gd name="T2" fmla="*/ 0 w 282"/>
                <a:gd name="T3" fmla="*/ 100 h 132"/>
                <a:gd name="T4" fmla="*/ 2 w 282"/>
                <a:gd name="T5" fmla="*/ 106 h 132"/>
                <a:gd name="T6" fmla="*/ 4 w 282"/>
                <a:gd name="T7" fmla="*/ 112 h 132"/>
                <a:gd name="T8" fmla="*/ 10 w 282"/>
                <a:gd name="T9" fmla="*/ 122 h 132"/>
                <a:gd name="T10" fmla="*/ 20 w 282"/>
                <a:gd name="T11" fmla="*/ 130 h 132"/>
                <a:gd name="T12" fmla="*/ 26 w 282"/>
                <a:gd name="T13" fmla="*/ 130 h 132"/>
                <a:gd name="T14" fmla="*/ 32 w 282"/>
                <a:gd name="T15" fmla="*/ 132 h 132"/>
                <a:gd name="T16" fmla="*/ 250 w 282"/>
                <a:gd name="T17" fmla="*/ 132 h 132"/>
                <a:gd name="T18" fmla="*/ 250 w 282"/>
                <a:gd name="T19" fmla="*/ 132 h 132"/>
                <a:gd name="T20" fmla="*/ 256 w 282"/>
                <a:gd name="T21" fmla="*/ 130 h 132"/>
                <a:gd name="T22" fmla="*/ 262 w 282"/>
                <a:gd name="T23" fmla="*/ 130 h 132"/>
                <a:gd name="T24" fmla="*/ 272 w 282"/>
                <a:gd name="T25" fmla="*/ 122 h 132"/>
                <a:gd name="T26" fmla="*/ 278 w 282"/>
                <a:gd name="T27" fmla="*/ 112 h 132"/>
                <a:gd name="T28" fmla="*/ 280 w 282"/>
                <a:gd name="T29" fmla="*/ 106 h 132"/>
                <a:gd name="T30" fmla="*/ 282 w 282"/>
                <a:gd name="T31" fmla="*/ 100 h 132"/>
                <a:gd name="T32" fmla="*/ 282 w 282"/>
                <a:gd name="T33" fmla="*/ 0 h 132"/>
                <a:gd name="T34" fmla="*/ 0 w 282"/>
                <a:gd name="T35" fmla="*/ 0 h 132"/>
                <a:gd name="T36" fmla="*/ 0 w 282"/>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0" y="100"/>
                  </a:moveTo>
                  <a:lnTo>
                    <a:pt x="0" y="100"/>
                  </a:lnTo>
                  <a:lnTo>
                    <a:pt x="2" y="106"/>
                  </a:lnTo>
                  <a:lnTo>
                    <a:pt x="4" y="112"/>
                  </a:lnTo>
                  <a:lnTo>
                    <a:pt x="10" y="122"/>
                  </a:lnTo>
                  <a:lnTo>
                    <a:pt x="20" y="130"/>
                  </a:lnTo>
                  <a:lnTo>
                    <a:pt x="26" y="130"/>
                  </a:lnTo>
                  <a:lnTo>
                    <a:pt x="32" y="132"/>
                  </a:lnTo>
                  <a:lnTo>
                    <a:pt x="250" y="132"/>
                  </a:lnTo>
                  <a:lnTo>
                    <a:pt x="250" y="132"/>
                  </a:lnTo>
                  <a:lnTo>
                    <a:pt x="256" y="130"/>
                  </a:lnTo>
                  <a:lnTo>
                    <a:pt x="262" y="130"/>
                  </a:lnTo>
                  <a:lnTo>
                    <a:pt x="272" y="122"/>
                  </a:lnTo>
                  <a:lnTo>
                    <a:pt x="278" y="112"/>
                  </a:lnTo>
                  <a:lnTo>
                    <a:pt x="280" y="106"/>
                  </a:lnTo>
                  <a:lnTo>
                    <a:pt x="282" y="100"/>
                  </a:lnTo>
                  <a:lnTo>
                    <a:pt x="282"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2" name="Freeform 28"/>
            <p:cNvSpPr>
              <a:spLocks/>
            </p:cNvSpPr>
            <p:nvPr/>
          </p:nvSpPr>
          <p:spPr bwMode="auto">
            <a:xfrm>
              <a:off x="4041" y="1615"/>
              <a:ext cx="280" cy="132"/>
            </a:xfrm>
            <a:custGeom>
              <a:avLst/>
              <a:gdLst>
                <a:gd name="T0" fmla="*/ 280 w 280"/>
                <a:gd name="T1" fmla="*/ 32 h 132"/>
                <a:gd name="T2" fmla="*/ 280 w 280"/>
                <a:gd name="T3" fmla="*/ 32 h 132"/>
                <a:gd name="T4" fmla="*/ 280 w 280"/>
                <a:gd name="T5" fmla="*/ 24 h 132"/>
                <a:gd name="T6" fmla="*/ 278 w 280"/>
                <a:gd name="T7" fmla="*/ 18 h 132"/>
                <a:gd name="T8" fmla="*/ 272 w 280"/>
                <a:gd name="T9" fmla="*/ 8 h 132"/>
                <a:gd name="T10" fmla="*/ 262 w 280"/>
                <a:gd name="T11" fmla="*/ 2 h 132"/>
                <a:gd name="T12" fmla="*/ 256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2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2" y="8"/>
                  </a:lnTo>
                  <a:lnTo>
                    <a:pt x="262" y="2"/>
                  </a:lnTo>
                  <a:lnTo>
                    <a:pt x="256" y="0"/>
                  </a:lnTo>
                  <a:lnTo>
                    <a:pt x="248" y="0"/>
                  </a:lnTo>
                  <a:lnTo>
                    <a:pt x="32" y="0"/>
                  </a:lnTo>
                  <a:lnTo>
                    <a:pt x="32" y="0"/>
                  </a:lnTo>
                  <a:lnTo>
                    <a:pt x="26" y="0"/>
                  </a:lnTo>
                  <a:lnTo>
                    <a:pt x="20" y="2"/>
                  </a:lnTo>
                  <a:lnTo>
                    <a:pt x="10" y="8"/>
                  </a:lnTo>
                  <a:lnTo>
                    <a:pt x="2" y="18"/>
                  </a:lnTo>
                  <a:lnTo>
                    <a:pt x="2"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3" name="Freeform 29"/>
            <p:cNvSpPr>
              <a:spLocks/>
            </p:cNvSpPr>
            <p:nvPr/>
          </p:nvSpPr>
          <p:spPr bwMode="auto">
            <a:xfrm>
              <a:off x="4041" y="1787"/>
              <a:ext cx="280" cy="132"/>
            </a:xfrm>
            <a:custGeom>
              <a:avLst/>
              <a:gdLst>
                <a:gd name="T0" fmla="*/ 0 w 280"/>
                <a:gd name="T1" fmla="*/ 100 h 132"/>
                <a:gd name="T2" fmla="*/ 0 w 280"/>
                <a:gd name="T3" fmla="*/ 100 h 132"/>
                <a:gd name="T4" fmla="*/ 2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6 w 280"/>
                <a:gd name="T21" fmla="*/ 130 h 132"/>
                <a:gd name="T22" fmla="*/ 262 w 280"/>
                <a:gd name="T23" fmla="*/ 130 h 132"/>
                <a:gd name="T24" fmla="*/ 272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2" y="106"/>
                  </a:lnTo>
                  <a:lnTo>
                    <a:pt x="2" y="112"/>
                  </a:lnTo>
                  <a:lnTo>
                    <a:pt x="10" y="122"/>
                  </a:lnTo>
                  <a:lnTo>
                    <a:pt x="20" y="130"/>
                  </a:lnTo>
                  <a:lnTo>
                    <a:pt x="26" y="130"/>
                  </a:lnTo>
                  <a:lnTo>
                    <a:pt x="32" y="132"/>
                  </a:lnTo>
                  <a:lnTo>
                    <a:pt x="248" y="132"/>
                  </a:lnTo>
                  <a:lnTo>
                    <a:pt x="248" y="132"/>
                  </a:lnTo>
                  <a:lnTo>
                    <a:pt x="256" y="130"/>
                  </a:lnTo>
                  <a:lnTo>
                    <a:pt x="262" y="130"/>
                  </a:lnTo>
                  <a:lnTo>
                    <a:pt x="272"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4" name="Freeform 30"/>
            <p:cNvSpPr>
              <a:spLocks/>
            </p:cNvSpPr>
            <p:nvPr/>
          </p:nvSpPr>
          <p:spPr bwMode="auto">
            <a:xfrm>
              <a:off x="370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5" name="Freeform 31"/>
            <p:cNvSpPr>
              <a:spLocks/>
            </p:cNvSpPr>
            <p:nvPr/>
          </p:nvSpPr>
          <p:spPr bwMode="auto">
            <a:xfrm>
              <a:off x="370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6" name="Freeform 32"/>
            <p:cNvSpPr>
              <a:spLocks/>
            </p:cNvSpPr>
            <p:nvPr/>
          </p:nvSpPr>
          <p:spPr bwMode="auto">
            <a:xfrm>
              <a:off x="336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7" name="Freeform 33"/>
            <p:cNvSpPr>
              <a:spLocks/>
            </p:cNvSpPr>
            <p:nvPr/>
          </p:nvSpPr>
          <p:spPr bwMode="auto">
            <a:xfrm>
              <a:off x="336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8" name="Freeform 34"/>
            <p:cNvSpPr>
              <a:spLocks/>
            </p:cNvSpPr>
            <p:nvPr/>
          </p:nvSpPr>
          <p:spPr bwMode="auto">
            <a:xfrm>
              <a:off x="3021"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9" name="Freeform 35"/>
            <p:cNvSpPr>
              <a:spLocks/>
            </p:cNvSpPr>
            <p:nvPr/>
          </p:nvSpPr>
          <p:spPr bwMode="auto">
            <a:xfrm>
              <a:off x="3021"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0" name="Freeform 36"/>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1" name="Freeform 37"/>
            <p:cNvSpPr>
              <a:spLocks/>
            </p:cNvSpPr>
            <p:nvPr/>
          </p:nvSpPr>
          <p:spPr bwMode="auto">
            <a:xfrm>
              <a:off x="2917" y="1857"/>
              <a:ext cx="328" cy="328"/>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2" name="Freeform 38"/>
            <p:cNvSpPr>
              <a:spLocks noEditPoints="1"/>
            </p:cNvSpPr>
            <p:nvPr/>
          </p:nvSpPr>
          <p:spPr bwMode="auto">
            <a:xfrm>
              <a:off x="2941" y="1881"/>
              <a:ext cx="280" cy="28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3" name="Freeform 39"/>
            <p:cNvSpPr>
              <a:spLocks/>
            </p:cNvSpPr>
            <p:nvPr/>
          </p:nvSpPr>
          <p:spPr bwMode="auto">
            <a:xfrm>
              <a:off x="2905" y="1925"/>
              <a:ext cx="24" cy="196"/>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4" name="Freeform 40"/>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5" name="Freeform 41"/>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6" name="Freeform 42"/>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7" name="Freeform 43"/>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8" name="Freeform 44"/>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9" name="Freeform 45"/>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0" name="Freeform 46"/>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3" name="TextBox 2"/>
          <p:cNvSpPr txBox="1"/>
          <p:nvPr/>
        </p:nvSpPr>
        <p:spPr>
          <a:xfrm>
            <a:off x="138504" y="1652848"/>
            <a:ext cx="1794141" cy="2454518"/>
          </a:xfrm>
          <a:prstGeom prst="rect">
            <a:avLst/>
          </a:prstGeom>
          <a:noFill/>
          <a:ln>
            <a:solidFill>
              <a:schemeClr val="accent4">
                <a:lumMod val="60000"/>
                <a:lumOff val="40000"/>
              </a:schemeClr>
            </a:solidFill>
          </a:ln>
        </p:spPr>
        <p:txBody>
          <a:bodyPr wrap="square" rtlCol="0">
            <a:spAutoFit/>
          </a:bodyPr>
          <a:lstStyle/>
          <a:p>
            <a:r>
              <a:rPr lang="en-US" sz="2000" dirty="0"/>
              <a:t>Every day in the United States, 2,000 teenagers abuse Rx drugs for the </a:t>
            </a:r>
            <a:br>
              <a:rPr lang="en-US" sz="2000" dirty="0"/>
            </a:br>
            <a:r>
              <a:rPr lang="en-US" sz="2000" dirty="0"/>
              <a:t>first time.</a:t>
            </a:r>
          </a:p>
          <a:p>
            <a:endParaRPr lang="en-US" sz="1350" dirty="0"/>
          </a:p>
        </p:txBody>
      </p:sp>
      <p:sp>
        <p:nvSpPr>
          <p:cNvPr id="191" name="TextBox 190"/>
          <p:cNvSpPr txBox="1"/>
          <p:nvPr/>
        </p:nvSpPr>
        <p:spPr>
          <a:xfrm>
            <a:off x="2358674" y="1652753"/>
            <a:ext cx="1943813" cy="3377848"/>
          </a:xfrm>
          <a:prstGeom prst="rect">
            <a:avLst/>
          </a:prstGeom>
          <a:noFill/>
          <a:ln>
            <a:solidFill>
              <a:schemeClr val="accent4">
                <a:lumMod val="60000"/>
                <a:lumOff val="40000"/>
              </a:schemeClr>
            </a:solidFill>
          </a:ln>
        </p:spPr>
        <p:txBody>
          <a:bodyPr wrap="square" rtlCol="0">
            <a:spAutoFit/>
          </a:bodyPr>
          <a:lstStyle/>
          <a:p>
            <a:r>
              <a:rPr lang="en-US" sz="2000" dirty="0"/>
              <a:t>The Drug Abuse Warning Network monitored emergency department visits in selected areas across the Nation through 2011.</a:t>
            </a:r>
          </a:p>
          <a:p>
            <a:endParaRPr lang="en-US" sz="1350" dirty="0"/>
          </a:p>
        </p:txBody>
      </p:sp>
      <p:sp>
        <p:nvSpPr>
          <p:cNvPr id="192" name="TextBox 191"/>
          <p:cNvSpPr txBox="1"/>
          <p:nvPr/>
        </p:nvSpPr>
        <p:spPr>
          <a:xfrm>
            <a:off x="4477578" y="1599927"/>
            <a:ext cx="2465443" cy="3477875"/>
          </a:xfrm>
          <a:prstGeom prst="rect">
            <a:avLst/>
          </a:prstGeom>
          <a:noFill/>
          <a:ln>
            <a:solidFill>
              <a:schemeClr val="accent4">
                <a:lumMod val="60000"/>
                <a:lumOff val="40000"/>
              </a:schemeClr>
            </a:solidFill>
          </a:ln>
        </p:spPr>
        <p:txBody>
          <a:bodyPr wrap="square" rtlCol="0">
            <a:spAutoFit/>
          </a:bodyPr>
          <a:lstStyle/>
          <a:p>
            <a:r>
              <a:rPr lang="en-US" sz="2200" dirty="0"/>
              <a:t>Reported that more than 1.2 million ED visits in 2011 could be attributed to nonmedical use of prescription drugs.</a:t>
            </a:r>
          </a:p>
          <a:p>
            <a:r>
              <a:rPr lang="en-US" sz="2200" dirty="0"/>
              <a:t>This represents about half of all ED visits related to drug misuse.</a:t>
            </a:r>
          </a:p>
        </p:txBody>
      </p:sp>
      <p:sp>
        <p:nvSpPr>
          <p:cNvPr id="193" name="TextBox 192"/>
          <p:cNvSpPr txBox="1"/>
          <p:nvPr/>
        </p:nvSpPr>
        <p:spPr>
          <a:xfrm>
            <a:off x="7234153" y="1628722"/>
            <a:ext cx="1772996" cy="3785652"/>
          </a:xfrm>
          <a:prstGeom prst="rect">
            <a:avLst/>
          </a:prstGeom>
          <a:noFill/>
          <a:ln>
            <a:solidFill>
              <a:schemeClr val="accent4">
                <a:lumMod val="60000"/>
                <a:lumOff val="40000"/>
              </a:schemeClr>
            </a:solidFill>
          </a:ln>
        </p:spPr>
        <p:txBody>
          <a:bodyPr wrap="square" rtlCol="0">
            <a:spAutoFit/>
          </a:bodyPr>
          <a:lstStyle/>
          <a:p>
            <a:r>
              <a:rPr lang="en-US" sz="2000" dirty="0"/>
              <a:t>Roughly 488,000 of these ED visits involved prescription opioid pain relievers</a:t>
            </a:r>
          </a:p>
          <a:p>
            <a:endParaRPr lang="en-US" sz="2000" dirty="0"/>
          </a:p>
          <a:p>
            <a:r>
              <a:rPr lang="en-US" sz="2000" dirty="0"/>
              <a:t>422,000 visits involved CNS depressants </a:t>
            </a:r>
          </a:p>
          <a:p>
            <a:r>
              <a:rPr lang="en-US" sz="2000" dirty="0"/>
              <a:t> </a:t>
            </a:r>
          </a:p>
        </p:txBody>
      </p:sp>
      <p:sp>
        <p:nvSpPr>
          <p:cNvPr id="195" name="Rectangle 194"/>
          <p:cNvSpPr/>
          <p:nvPr/>
        </p:nvSpPr>
        <p:spPr>
          <a:xfrm>
            <a:off x="12414" y="5627240"/>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2100" dirty="0"/>
              <a:t>The Problem </a:t>
            </a:r>
          </a:p>
        </p:txBody>
      </p:sp>
    </p:spTree>
    <p:extLst>
      <p:ext uri="{BB962C8B-B14F-4D97-AF65-F5344CB8AC3E}">
        <p14:creationId xmlns:p14="http://schemas.microsoft.com/office/powerpoint/2010/main" val="20270722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500" fill="hold"/>
                                        <p:tgtEl>
                                          <p:spTgt spid="15"/>
                                        </p:tgtEl>
                                        <p:attrNameLst>
                                          <p:attrName>ppt_x</p:attrName>
                                        </p:attrNameLst>
                                      </p:cBhvr>
                                      <p:tavLst>
                                        <p:tav tm="0">
                                          <p:val>
                                            <p:strVal val="1+#ppt_w/2"/>
                                          </p:val>
                                        </p:tav>
                                        <p:tav tm="100000">
                                          <p:val>
                                            <p:strVal val="#ppt_x"/>
                                          </p:val>
                                        </p:tav>
                                      </p:tavLst>
                                    </p:anim>
                                    <p:anim calcmode="lin" valueType="num">
                                      <p:cBhvr additive="base">
                                        <p:cTn id="8" dur="1500" fill="hold"/>
                                        <p:tgtEl>
                                          <p:spTgt spid="15"/>
                                        </p:tgtEl>
                                        <p:attrNameLst>
                                          <p:attrName>ppt_y</p:attrName>
                                        </p:attrNameLst>
                                      </p:cBhvr>
                                      <p:tavLst>
                                        <p:tav tm="0">
                                          <p:val>
                                            <p:strVal val="#ppt_y"/>
                                          </p:val>
                                        </p:tav>
                                        <p:tav tm="100000">
                                          <p:val>
                                            <p:strVal val="#ppt_y"/>
                                          </p:val>
                                        </p:tav>
                                      </p:tavLst>
                                    </p:anim>
                                  </p:childTnLst>
                                </p:cTn>
                              </p:par>
                            </p:childTnLst>
                          </p:cTn>
                        </p:par>
                        <p:par>
                          <p:cTn id="9" fill="hold">
                            <p:stCondLst>
                              <p:cond delay="1500"/>
                            </p:stCondLst>
                            <p:childTnLst>
                              <p:par>
                                <p:cTn id="10" presetID="10" presetClass="entr" presetSubtype="0"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nodeType="clickEffect">
                                  <p:stCondLst>
                                    <p:cond delay="0"/>
                                  </p:stCondLst>
                                  <p:childTnLst>
                                    <p:set>
                                      <p:cBhvr>
                                        <p:cTn id="16" dur="1" fill="hold">
                                          <p:stCondLst>
                                            <p:cond delay="0"/>
                                          </p:stCondLst>
                                        </p:cTn>
                                        <p:tgtEl>
                                          <p:spTgt spid="59"/>
                                        </p:tgtEl>
                                        <p:attrNameLst>
                                          <p:attrName>style.visibility</p:attrName>
                                        </p:attrNameLst>
                                      </p:cBhvr>
                                      <p:to>
                                        <p:strVal val="visible"/>
                                      </p:to>
                                    </p:set>
                                    <p:anim calcmode="lin" valueType="num">
                                      <p:cBhvr additive="base">
                                        <p:cTn id="17" dur="1300" fill="hold"/>
                                        <p:tgtEl>
                                          <p:spTgt spid="59"/>
                                        </p:tgtEl>
                                        <p:attrNameLst>
                                          <p:attrName>ppt_x</p:attrName>
                                        </p:attrNameLst>
                                      </p:cBhvr>
                                      <p:tavLst>
                                        <p:tav tm="0">
                                          <p:val>
                                            <p:strVal val="1+#ppt_w/2"/>
                                          </p:val>
                                        </p:tav>
                                        <p:tav tm="100000">
                                          <p:val>
                                            <p:strVal val="#ppt_x"/>
                                          </p:val>
                                        </p:tav>
                                      </p:tavLst>
                                    </p:anim>
                                    <p:anim calcmode="lin" valueType="num">
                                      <p:cBhvr additive="base">
                                        <p:cTn id="18" dur="1300" fill="hold"/>
                                        <p:tgtEl>
                                          <p:spTgt spid="59"/>
                                        </p:tgtEl>
                                        <p:attrNameLst>
                                          <p:attrName>ppt_y</p:attrName>
                                        </p:attrNameLst>
                                      </p:cBhvr>
                                      <p:tavLst>
                                        <p:tav tm="0">
                                          <p:val>
                                            <p:strVal val="#ppt_y"/>
                                          </p:val>
                                        </p:tav>
                                        <p:tav tm="100000">
                                          <p:val>
                                            <p:strVal val="#ppt_y"/>
                                          </p:val>
                                        </p:tav>
                                      </p:tavLst>
                                    </p:anim>
                                  </p:childTnLst>
                                </p:cTn>
                              </p:par>
                            </p:childTnLst>
                          </p:cTn>
                        </p:par>
                        <p:par>
                          <p:cTn id="19" fill="hold">
                            <p:stCondLst>
                              <p:cond delay="1300"/>
                            </p:stCondLst>
                            <p:childTnLst>
                              <p:par>
                                <p:cTn id="20" presetID="10" presetClass="entr" presetSubtype="0" fill="hold" grpId="0" nodeType="afterEffect">
                                  <p:stCondLst>
                                    <p:cond delay="0"/>
                                  </p:stCondLst>
                                  <p:childTnLst>
                                    <p:set>
                                      <p:cBhvr>
                                        <p:cTn id="21" dur="1" fill="hold">
                                          <p:stCondLst>
                                            <p:cond delay="0"/>
                                          </p:stCondLst>
                                        </p:cTn>
                                        <p:tgtEl>
                                          <p:spTgt spid="191"/>
                                        </p:tgtEl>
                                        <p:attrNameLst>
                                          <p:attrName>style.visibility</p:attrName>
                                        </p:attrNameLst>
                                      </p:cBhvr>
                                      <p:to>
                                        <p:strVal val="visible"/>
                                      </p:to>
                                    </p:set>
                                    <p:animEffect transition="in" filter="fade">
                                      <p:cBhvr>
                                        <p:cTn id="22" dur="500"/>
                                        <p:tgtEl>
                                          <p:spTgt spid="191"/>
                                        </p:tgtEl>
                                      </p:cBhvr>
                                    </p:animEffect>
                                  </p:childTnLst>
                                </p:cTn>
                              </p:par>
                            </p:childTnLst>
                          </p:cTn>
                        </p:par>
                      </p:childTnLst>
                    </p:cTn>
                  </p:par>
                  <p:par>
                    <p:cTn id="23" fill="hold">
                      <p:stCondLst>
                        <p:cond delay="indefinite"/>
                      </p:stCondLst>
                      <p:childTnLst>
                        <p:par>
                          <p:cTn id="24" fill="hold">
                            <p:stCondLst>
                              <p:cond delay="0"/>
                            </p:stCondLst>
                            <p:childTnLst>
                              <p:par>
                                <p:cTn id="25" presetID="2" presetClass="entr" presetSubtype="2" fill="hold" nodeType="clickEffect">
                                  <p:stCondLst>
                                    <p:cond delay="0"/>
                                  </p:stCondLst>
                                  <p:childTnLst>
                                    <p:set>
                                      <p:cBhvr>
                                        <p:cTn id="26" dur="1" fill="hold">
                                          <p:stCondLst>
                                            <p:cond delay="0"/>
                                          </p:stCondLst>
                                        </p:cTn>
                                        <p:tgtEl>
                                          <p:spTgt spid="147"/>
                                        </p:tgtEl>
                                        <p:attrNameLst>
                                          <p:attrName>style.visibility</p:attrName>
                                        </p:attrNameLst>
                                      </p:cBhvr>
                                      <p:to>
                                        <p:strVal val="visible"/>
                                      </p:to>
                                    </p:set>
                                    <p:anim calcmode="lin" valueType="num">
                                      <p:cBhvr additive="base">
                                        <p:cTn id="27" dur="1000" fill="hold"/>
                                        <p:tgtEl>
                                          <p:spTgt spid="147"/>
                                        </p:tgtEl>
                                        <p:attrNameLst>
                                          <p:attrName>ppt_x</p:attrName>
                                        </p:attrNameLst>
                                      </p:cBhvr>
                                      <p:tavLst>
                                        <p:tav tm="0">
                                          <p:val>
                                            <p:strVal val="1+#ppt_w/2"/>
                                          </p:val>
                                        </p:tav>
                                        <p:tav tm="100000">
                                          <p:val>
                                            <p:strVal val="#ppt_x"/>
                                          </p:val>
                                        </p:tav>
                                      </p:tavLst>
                                    </p:anim>
                                    <p:anim calcmode="lin" valueType="num">
                                      <p:cBhvr additive="base">
                                        <p:cTn id="28" dur="1000" fill="hold"/>
                                        <p:tgtEl>
                                          <p:spTgt spid="147"/>
                                        </p:tgtEl>
                                        <p:attrNameLst>
                                          <p:attrName>ppt_y</p:attrName>
                                        </p:attrNameLst>
                                      </p:cBhvr>
                                      <p:tavLst>
                                        <p:tav tm="0">
                                          <p:val>
                                            <p:strVal val="#ppt_y"/>
                                          </p:val>
                                        </p:tav>
                                        <p:tav tm="100000">
                                          <p:val>
                                            <p:strVal val="#ppt_y"/>
                                          </p:val>
                                        </p:tav>
                                      </p:tavLst>
                                    </p:anim>
                                  </p:childTnLst>
                                </p:cTn>
                              </p:par>
                            </p:childTnLst>
                          </p:cTn>
                        </p:par>
                        <p:par>
                          <p:cTn id="29" fill="hold">
                            <p:stCondLst>
                              <p:cond delay="1000"/>
                            </p:stCondLst>
                            <p:childTnLst>
                              <p:par>
                                <p:cTn id="30" presetID="10" presetClass="entr" presetSubtype="0" fill="hold" grpId="0" nodeType="afterEffect">
                                  <p:stCondLst>
                                    <p:cond delay="0"/>
                                  </p:stCondLst>
                                  <p:childTnLst>
                                    <p:set>
                                      <p:cBhvr>
                                        <p:cTn id="31" dur="1" fill="hold">
                                          <p:stCondLst>
                                            <p:cond delay="0"/>
                                          </p:stCondLst>
                                        </p:cTn>
                                        <p:tgtEl>
                                          <p:spTgt spid="192"/>
                                        </p:tgtEl>
                                        <p:attrNameLst>
                                          <p:attrName>style.visibility</p:attrName>
                                        </p:attrNameLst>
                                      </p:cBhvr>
                                      <p:to>
                                        <p:strVal val="visible"/>
                                      </p:to>
                                    </p:set>
                                    <p:animEffect transition="in" filter="fade">
                                      <p:cBhvr>
                                        <p:cTn id="32" dur="500"/>
                                        <p:tgtEl>
                                          <p:spTgt spid="192"/>
                                        </p:tgtEl>
                                      </p:cBhvr>
                                    </p:animEffect>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nodeType="clickEffect">
                                  <p:stCondLst>
                                    <p:cond delay="0"/>
                                  </p:stCondLst>
                                  <p:childTnLst>
                                    <p:set>
                                      <p:cBhvr>
                                        <p:cTn id="36" dur="1" fill="hold">
                                          <p:stCondLst>
                                            <p:cond delay="0"/>
                                          </p:stCondLst>
                                        </p:cTn>
                                        <p:tgtEl>
                                          <p:spTgt spid="103"/>
                                        </p:tgtEl>
                                        <p:attrNameLst>
                                          <p:attrName>style.visibility</p:attrName>
                                        </p:attrNameLst>
                                      </p:cBhvr>
                                      <p:to>
                                        <p:strVal val="visible"/>
                                      </p:to>
                                    </p:set>
                                    <p:anim calcmode="lin" valueType="num">
                                      <p:cBhvr additive="base">
                                        <p:cTn id="37" dur="700" fill="hold"/>
                                        <p:tgtEl>
                                          <p:spTgt spid="103"/>
                                        </p:tgtEl>
                                        <p:attrNameLst>
                                          <p:attrName>ppt_x</p:attrName>
                                        </p:attrNameLst>
                                      </p:cBhvr>
                                      <p:tavLst>
                                        <p:tav tm="0">
                                          <p:val>
                                            <p:strVal val="1+#ppt_w/2"/>
                                          </p:val>
                                        </p:tav>
                                        <p:tav tm="100000">
                                          <p:val>
                                            <p:strVal val="#ppt_x"/>
                                          </p:val>
                                        </p:tav>
                                      </p:tavLst>
                                    </p:anim>
                                    <p:anim calcmode="lin" valueType="num">
                                      <p:cBhvr additive="base">
                                        <p:cTn id="38" dur="700" fill="hold"/>
                                        <p:tgtEl>
                                          <p:spTgt spid="103"/>
                                        </p:tgtEl>
                                        <p:attrNameLst>
                                          <p:attrName>ppt_y</p:attrName>
                                        </p:attrNameLst>
                                      </p:cBhvr>
                                      <p:tavLst>
                                        <p:tav tm="0">
                                          <p:val>
                                            <p:strVal val="#ppt_y"/>
                                          </p:val>
                                        </p:tav>
                                        <p:tav tm="100000">
                                          <p:val>
                                            <p:strVal val="#ppt_y"/>
                                          </p:val>
                                        </p:tav>
                                      </p:tavLst>
                                    </p:anim>
                                  </p:childTnLst>
                                </p:cTn>
                              </p:par>
                            </p:childTnLst>
                          </p:cTn>
                        </p:par>
                        <p:par>
                          <p:cTn id="39" fill="hold">
                            <p:stCondLst>
                              <p:cond delay="700"/>
                            </p:stCondLst>
                            <p:childTnLst>
                              <p:par>
                                <p:cTn id="40" presetID="10" presetClass="entr" presetSubtype="0" fill="hold" grpId="0" nodeType="afterEffect">
                                  <p:stCondLst>
                                    <p:cond delay="0"/>
                                  </p:stCondLst>
                                  <p:childTnLst>
                                    <p:set>
                                      <p:cBhvr>
                                        <p:cTn id="41" dur="1" fill="hold">
                                          <p:stCondLst>
                                            <p:cond delay="0"/>
                                          </p:stCondLst>
                                        </p:cTn>
                                        <p:tgtEl>
                                          <p:spTgt spid="193"/>
                                        </p:tgtEl>
                                        <p:attrNameLst>
                                          <p:attrName>style.visibility</p:attrName>
                                        </p:attrNameLst>
                                      </p:cBhvr>
                                      <p:to>
                                        <p:strVal val="visible"/>
                                      </p:to>
                                    </p:set>
                                    <p:animEffect transition="in" filter="fade">
                                      <p:cBhvr>
                                        <p:cTn id="42" dur="500"/>
                                        <p:tgtEl>
                                          <p:spTgt spid="1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91" grpId="0" animBg="1"/>
      <p:bldP spid="192" grpId="0" animBg="1"/>
      <p:bldP spid="193"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 name="Group 47"/>
          <p:cNvGrpSpPr>
            <a:grpSpLocks noChangeAspect="1"/>
          </p:cNvGrpSpPr>
          <p:nvPr/>
        </p:nvGrpSpPr>
        <p:grpSpPr bwMode="auto">
          <a:xfrm>
            <a:off x="-24828" y="5028763"/>
            <a:ext cx="9168828" cy="1829238"/>
            <a:chOff x="1392" y="1936"/>
            <a:chExt cx="4896" cy="448"/>
          </a:xfrm>
        </p:grpSpPr>
        <p:sp>
          <p:nvSpPr>
            <p:cNvPr id="49" name="Rectangle 48"/>
            <p:cNvSpPr>
              <a:spLocks noChangeArrowheads="1"/>
            </p:cNvSpPr>
            <p:nvPr/>
          </p:nvSpPr>
          <p:spPr bwMode="auto">
            <a:xfrm>
              <a:off x="1392" y="1936"/>
              <a:ext cx="4896" cy="448"/>
            </a:xfrm>
            <a:prstGeom prst="rect">
              <a:avLst/>
            </a:prstGeom>
            <a:solidFill>
              <a:srgbClr val="58595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 name="Rectangle 49"/>
            <p:cNvSpPr>
              <a:spLocks noChangeArrowheads="1"/>
            </p:cNvSpPr>
            <p:nvPr/>
          </p:nvSpPr>
          <p:spPr bwMode="auto">
            <a:xfrm>
              <a:off x="163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 name="Rectangle 50"/>
            <p:cNvSpPr>
              <a:spLocks noChangeArrowheads="1"/>
            </p:cNvSpPr>
            <p:nvPr/>
          </p:nvSpPr>
          <p:spPr bwMode="auto">
            <a:xfrm>
              <a:off x="2424"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 name="Rectangle 51"/>
            <p:cNvSpPr>
              <a:spLocks noChangeArrowheads="1"/>
            </p:cNvSpPr>
            <p:nvPr/>
          </p:nvSpPr>
          <p:spPr bwMode="auto">
            <a:xfrm>
              <a:off x="3212"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 name="Rectangle 52"/>
            <p:cNvSpPr>
              <a:spLocks noChangeArrowheads="1"/>
            </p:cNvSpPr>
            <p:nvPr/>
          </p:nvSpPr>
          <p:spPr bwMode="auto">
            <a:xfrm>
              <a:off x="4000"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 name="Rectangle 53"/>
            <p:cNvSpPr>
              <a:spLocks noChangeArrowheads="1"/>
            </p:cNvSpPr>
            <p:nvPr/>
          </p:nvSpPr>
          <p:spPr bwMode="auto">
            <a:xfrm>
              <a:off x="4788"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 name="Rectangle 54"/>
            <p:cNvSpPr>
              <a:spLocks noChangeArrowheads="1"/>
            </p:cNvSpPr>
            <p:nvPr/>
          </p:nvSpPr>
          <p:spPr bwMode="auto">
            <a:xfrm>
              <a:off x="557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 name="Rectangle 55"/>
            <p:cNvSpPr>
              <a:spLocks noChangeArrowheads="1"/>
            </p:cNvSpPr>
            <p:nvPr/>
          </p:nvSpPr>
          <p:spPr bwMode="auto">
            <a:xfrm>
              <a:off x="1392" y="1962"/>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 name="Rectangle 56"/>
            <p:cNvSpPr>
              <a:spLocks noChangeArrowheads="1"/>
            </p:cNvSpPr>
            <p:nvPr/>
          </p:nvSpPr>
          <p:spPr bwMode="auto">
            <a:xfrm>
              <a:off x="1392" y="2334"/>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4" name="Group 3"/>
          <p:cNvGrpSpPr>
            <a:grpSpLocks noChangeAspect="1"/>
          </p:cNvGrpSpPr>
          <p:nvPr/>
        </p:nvGrpSpPr>
        <p:grpSpPr bwMode="auto">
          <a:xfrm flipH="1">
            <a:off x="-3113267" y="2324113"/>
            <a:ext cx="7284562" cy="3870362"/>
            <a:chOff x="2291" y="1337"/>
            <a:chExt cx="3098" cy="1646"/>
          </a:xfrm>
        </p:grpSpPr>
        <p:sp>
          <p:nvSpPr>
            <p:cNvPr id="5" name="AutoShape 3"/>
            <p:cNvSpPr>
              <a:spLocks noChangeAspect="1" noChangeArrowheads="1" noTextEdit="1"/>
            </p:cNvSpPr>
            <p:nvPr/>
          </p:nvSpPr>
          <p:spPr bwMode="auto">
            <a:xfrm>
              <a:off x="2291" y="1337"/>
              <a:ext cx="3098" cy="1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 name="Freeform 5"/>
            <p:cNvSpPr>
              <a:spLocks/>
            </p:cNvSpPr>
            <p:nvPr/>
          </p:nvSpPr>
          <p:spPr bwMode="auto">
            <a:xfrm>
              <a:off x="2333" y="1401"/>
              <a:ext cx="3056" cy="1582"/>
            </a:xfrm>
            <a:custGeom>
              <a:avLst/>
              <a:gdLst>
                <a:gd name="T0" fmla="*/ 620 w 3056"/>
                <a:gd name="T1" fmla="*/ 2 h 1582"/>
                <a:gd name="T2" fmla="*/ 522 w 3056"/>
                <a:gd name="T3" fmla="*/ 24 h 1582"/>
                <a:gd name="T4" fmla="*/ 434 w 3056"/>
                <a:gd name="T5" fmla="*/ 74 h 1582"/>
                <a:gd name="T6" fmla="*/ 366 w 3056"/>
                <a:gd name="T7" fmla="*/ 146 h 1582"/>
                <a:gd name="T8" fmla="*/ 328 w 3056"/>
                <a:gd name="T9" fmla="*/ 212 h 1582"/>
                <a:gd name="T10" fmla="*/ 304 w 3056"/>
                <a:gd name="T11" fmla="*/ 290 h 1582"/>
                <a:gd name="T12" fmla="*/ 300 w 3056"/>
                <a:gd name="T13" fmla="*/ 364 h 1582"/>
                <a:gd name="T14" fmla="*/ 300 w 3056"/>
                <a:gd name="T15" fmla="*/ 438 h 1582"/>
                <a:gd name="T16" fmla="*/ 232 w 3056"/>
                <a:gd name="T17" fmla="*/ 460 h 1582"/>
                <a:gd name="T18" fmla="*/ 152 w 3056"/>
                <a:gd name="T19" fmla="*/ 508 h 1582"/>
                <a:gd name="T20" fmla="*/ 88 w 3056"/>
                <a:gd name="T21" fmla="*/ 574 h 1582"/>
                <a:gd name="T22" fmla="*/ 44 w 3056"/>
                <a:gd name="T23" fmla="*/ 656 h 1582"/>
                <a:gd name="T24" fmla="*/ 34 w 3056"/>
                <a:gd name="T25" fmla="*/ 678 h 1582"/>
                <a:gd name="T26" fmla="*/ 20 w 3056"/>
                <a:gd name="T27" fmla="*/ 782 h 1582"/>
                <a:gd name="T28" fmla="*/ 4 w 3056"/>
                <a:gd name="T29" fmla="*/ 1002 h 1582"/>
                <a:gd name="T30" fmla="*/ 0 w 3056"/>
                <a:gd name="T31" fmla="*/ 1108 h 1582"/>
                <a:gd name="T32" fmla="*/ 32 w 3056"/>
                <a:gd name="T33" fmla="*/ 1210 h 1582"/>
                <a:gd name="T34" fmla="*/ 112 w 3056"/>
                <a:gd name="T35" fmla="*/ 1278 h 1582"/>
                <a:gd name="T36" fmla="*/ 148 w 3056"/>
                <a:gd name="T37" fmla="*/ 1372 h 1582"/>
                <a:gd name="T38" fmla="*/ 226 w 3056"/>
                <a:gd name="T39" fmla="*/ 1474 h 1582"/>
                <a:gd name="T40" fmla="*/ 334 w 3056"/>
                <a:gd name="T41" fmla="*/ 1548 h 1582"/>
                <a:gd name="T42" fmla="*/ 464 w 3056"/>
                <a:gd name="T43" fmla="*/ 1582 h 1582"/>
                <a:gd name="T44" fmla="*/ 556 w 3056"/>
                <a:gd name="T45" fmla="*/ 1578 h 1582"/>
                <a:gd name="T46" fmla="*/ 666 w 3056"/>
                <a:gd name="T47" fmla="*/ 1544 h 1582"/>
                <a:gd name="T48" fmla="*/ 762 w 3056"/>
                <a:gd name="T49" fmla="*/ 1482 h 1582"/>
                <a:gd name="T50" fmla="*/ 836 w 3056"/>
                <a:gd name="T51" fmla="*/ 1394 h 1582"/>
                <a:gd name="T52" fmla="*/ 1648 w 3056"/>
                <a:gd name="T53" fmla="*/ 1342 h 1582"/>
                <a:gd name="T54" fmla="*/ 1708 w 3056"/>
                <a:gd name="T55" fmla="*/ 1440 h 1582"/>
                <a:gd name="T56" fmla="*/ 1794 w 3056"/>
                <a:gd name="T57" fmla="*/ 1516 h 1582"/>
                <a:gd name="T58" fmla="*/ 1896 w 3056"/>
                <a:gd name="T59" fmla="*/ 1566 h 1582"/>
                <a:gd name="T60" fmla="*/ 2012 w 3056"/>
                <a:gd name="T61" fmla="*/ 1582 h 1582"/>
                <a:gd name="T62" fmla="*/ 2098 w 3056"/>
                <a:gd name="T63" fmla="*/ 1572 h 1582"/>
                <a:gd name="T64" fmla="*/ 2206 w 3056"/>
                <a:gd name="T65" fmla="*/ 1532 h 1582"/>
                <a:gd name="T66" fmla="*/ 2296 w 3056"/>
                <a:gd name="T67" fmla="*/ 1462 h 1582"/>
                <a:gd name="T68" fmla="*/ 2362 w 3056"/>
                <a:gd name="T69" fmla="*/ 1368 h 1582"/>
                <a:gd name="T70" fmla="*/ 2704 w 3056"/>
                <a:gd name="T71" fmla="*/ 1342 h 1582"/>
                <a:gd name="T72" fmla="*/ 2796 w 3056"/>
                <a:gd name="T73" fmla="*/ 1322 h 1582"/>
                <a:gd name="T74" fmla="*/ 2872 w 3056"/>
                <a:gd name="T75" fmla="*/ 1292 h 1582"/>
                <a:gd name="T76" fmla="*/ 2926 w 3056"/>
                <a:gd name="T77" fmla="*/ 1284 h 1582"/>
                <a:gd name="T78" fmla="*/ 2988 w 3056"/>
                <a:gd name="T79" fmla="*/ 1250 h 1582"/>
                <a:gd name="T80" fmla="*/ 3034 w 3056"/>
                <a:gd name="T81" fmla="*/ 1196 h 1582"/>
                <a:gd name="T82" fmla="*/ 3054 w 3056"/>
                <a:gd name="T83" fmla="*/ 1126 h 1582"/>
                <a:gd name="T84" fmla="*/ 3054 w 3056"/>
                <a:gd name="T85" fmla="*/ 1016 h 1582"/>
                <a:gd name="T86" fmla="*/ 3024 w 3056"/>
                <a:gd name="T87" fmla="*/ 346 h 1582"/>
                <a:gd name="T88" fmla="*/ 3010 w 3056"/>
                <a:gd name="T89" fmla="*/ 244 h 1582"/>
                <a:gd name="T90" fmla="*/ 2946 w 3056"/>
                <a:gd name="T91" fmla="*/ 126 h 1582"/>
                <a:gd name="T92" fmla="*/ 2844 w 3056"/>
                <a:gd name="T93" fmla="*/ 42 h 1582"/>
                <a:gd name="T94" fmla="*/ 2716 w 3056"/>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6" h="1582">
                  <a:moveTo>
                    <a:pt x="2680" y="0"/>
                  </a:moveTo>
                  <a:lnTo>
                    <a:pt x="646" y="0"/>
                  </a:lnTo>
                  <a:lnTo>
                    <a:pt x="646" y="0"/>
                  </a:lnTo>
                  <a:lnTo>
                    <a:pt x="620" y="2"/>
                  </a:lnTo>
                  <a:lnTo>
                    <a:pt x="594" y="4"/>
                  </a:lnTo>
                  <a:lnTo>
                    <a:pt x="570" y="10"/>
                  </a:lnTo>
                  <a:lnTo>
                    <a:pt x="544" y="16"/>
                  </a:lnTo>
                  <a:lnTo>
                    <a:pt x="522" y="24"/>
                  </a:lnTo>
                  <a:lnTo>
                    <a:pt x="498" y="34"/>
                  </a:lnTo>
                  <a:lnTo>
                    <a:pt x="476" y="46"/>
                  </a:lnTo>
                  <a:lnTo>
                    <a:pt x="454" y="58"/>
                  </a:lnTo>
                  <a:lnTo>
                    <a:pt x="434" y="74"/>
                  </a:lnTo>
                  <a:lnTo>
                    <a:pt x="416" y="90"/>
                  </a:lnTo>
                  <a:lnTo>
                    <a:pt x="398" y="106"/>
                  </a:lnTo>
                  <a:lnTo>
                    <a:pt x="380" y="126"/>
                  </a:lnTo>
                  <a:lnTo>
                    <a:pt x="366" y="146"/>
                  </a:lnTo>
                  <a:lnTo>
                    <a:pt x="352" y="166"/>
                  </a:lnTo>
                  <a:lnTo>
                    <a:pt x="340" y="190"/>
                  </a:lnTo>
                  <a:lnTo>
                    <a:pt x="328" y="212"/>
                  </a:lnTo>
                  <a:lnTo>
                    <a:pt x="328" y="212"/>
                  </a:lnTo>
                  <a:lnTo>
                    <a:pt x="320" y="232"/>
                  </a:lnTo>
                  <a:lnTo>
                    <a:pt x="312" y="252"/>
                  </a:lnTo>
                  <a:lnTo>
                    <a:pt x="308" y="270"/>
                  </a:lnTo>
                  <a:lnTo>
                    <a:pt x="304" y="290"/>
                  </a:lnTo>
                  <a:lnTo>
                    <a:pt x="302" y="328"/>
                  </a:lnTo>
                  <a:lnTo>
                    <a:pt x="300" y="362"/>
                  </a:lnTo>
                  <a:lnTo>
                    <a:pt x="300" y="364"/>
                  </a:lnTo>
                  <a:lnTo>
                    <a:pt x="300" y="364"/>
                  </a:lnTo>
                  <a:lnTo>
                    <a:pt x="300" y="396"/>
                  </a:lnTo>
                  <a:lnTo>
                    <a:pt x="300" y="396"/>
                  </a:lnTo>
                  <a:lnTo>
                    <a:pt x="300" y="406"/>
                  </a:lnTo>
                  <a:lnTo>
                    <a:pt x="300" y="438"/>
                  </a:lnTo>
                  <a:lnTo>
                    <a:pt x="300" y="438"/>
                  </a:lnTo>
                  <a:lnTo>
                    <a:pt x="276" y="444"/>
                  </a:lnTo>
                  <a:lnTo>
                    <a:pt x="254" y="452"/>
                  </a:lnTo>
                  <a:lnTo>
                    <a:pt x="232" y="460"/>
                  </a:lnTo>
                  <a:lnTo>
                    <a:pt x="210" y="470"/>
                  </a:lnTo>
                  <a:lnTo>
                    <a:pt x="190" y="482"/>
                  </a:lnTo>
                  <a:lnTo>
                    <a:pt x="172" y="494"/>
                  </a:lnTo>
                  <a:lnTo>
                    <a:pt x="152" y="508"/>
                  </a:lnTo>
                  <a:lnTo>
                    <a:pt x="134" y="524"/>
                  </a:lnTo>
                  <a:lnTo>
                    <a:pt x="118" y="540"/>
                  </a:lnTo>
                  <a:lnTo>
                    <a:pt x="102" y="556"/>
                  </a:lnTo>
                  <a:lnTo>
                    <a:pt x="88" y="574"/>
                  </a:lnTo>
                  <a:lnTo>
                    <a:pt x="76" y="594"/>
                  </a:lnTo>
                  <a:lnTo>
                    <a:pt x="64" y="614"/>
                  </a:lnTo>
                  <a:lnTo>
                    <a:pt x="52" y="634"/>
                  </a:lnTo>
                  <a:lnTo>
                    <a:pt x="44" y="656"/>
                  </a:lnTo>
                  <a:lnTo>
                    <a:pt x="36" y="678"/>
                  </a:lnTo>
                  <a:lnTo>
                    <a:pt x="36" y="678"/>
                  </a:lnTo>
                  <a:lnTo>
                    <a:pt x="34" y="678"/>
                  </a:lnTo>
                  <a:lnTo>
                    <a:pt x="34" y="678"/>
                  </a:lnTo>
                  <a:lnTo>
                    <a:pt x="28" y="704"/>
                  </a:lnTo>
                  <a:lnTo>
                    <a:pt x="24" y="730"/>
                  </a:lnTo>
                  <a:lnTo>
                    <a:pt x="20" y="756"/>
                  </a:lnTo>
                  <a:lnTo>
                    <a:pt x="20" y="782"/>
                  </a:lnTo>
                  <a:lnTo>
                    <a:pt x="20" y="962"/>
                  </a:lnTo>
                  <a:lnTo>
                    <a:pt x="20" y="962"/>
                  </a:lnTo>
                  <a:lnTo>
                    <a:pt x="10" y="982"/>
                  </a:lnTo>
                  <a:lnTo>
                    <a:pt x="4" y="1002"/>
                  </a:lnTo>
                  <a:lnTo>
                    <a:pt x="2" y="1022"/>
                  </a:lnTo>
                  <a:lnTo>
                    <a:pt x="0" y="1044"/>
                  </a:lnTo>
                  <a:lnTo>
                    <a:pt x="0" y="1108"/>
                  </a:lnTo>
                  <a:lnTo>
                    <a:pt x="0" y="1108"/>
                  </a:lnTo>
                  <a:lnTo>
                    <a:pt x="2" y="1136"/>
                  </a:lnTo>
                  <a:lnTo>
                    <a:pt x="8" y="1162"/>
                  </a:lnTo>
                  <a:lnTo>
                    <a:pt x="18" y="1186"/>
                  </a:lnTo>
                  <a:lnTo>
                    <a:pt x="32" y="1210"/>
                  </a:lnTo>
                  <a:lnTo>
                    <a:pt x="48" y="1230"/>
                  </a:lnTo>
                  <a:lnTo>
                    <a:pt x="66" y="1250"/>
                  </a:lnTo>
                  <a:lnTo>
                    <a:pt x="88" y="1264"/>
                  </a:lnTo>
                  <a:lnTo>
                    <a:pt x="112" y="1278"/>
                  </a:lnTo>
                  <a:lnTo>
                    <a:pt x="112" y="1278"/>
                  </a:lnTo>
                  <a:lnTo>
                    <a:pt x="122" y="1310"/>
                  </a:lnTo>
                  <a:lnTo>
                    <a:pt x="134" y="1342"/>
                  </a:lnTo>
                  <a:lnTo>
                    <a:pt x="148" y="1372"/>
                  </a:lnTo>
                  <a:lnTo>
                    <a:pt x="164" y="1400"/>
                  </a:lnTo>
                  <a:lnTo>
                    <a:pt x="182" y="1426"/>
                  </a:lnTo>
                  <a:lnTo>
                    <a:pt x="204" y="1452"/>
                  </a:lnTo>
                  <a:lnTo>
                    <a:pt x="226" y="1474"/>
                  </a:lnTo>
                  <a:lnTo>
                    <a:pt x="252" y="1496"/>
                  </a:lnTo>
                  <a:lnTo>
                    <a:pt x="278" y="1516"/>
                  </a:lnTo>
                  <a:lnTo>
                    <a:pt x="306" y="1532"/>
                  </a:lnTo>
                  <a:lnTo>
                    <a:pt x="334" y="1548"/>
                  </a:lnTo>
                  <a:lnTo>
                    <a:pt x="366" y="1560"/>
                  </a:lnTo>
                  <a:lnTo>
                    <a:pt x="398" y="1570"/>
                  </a:lnTo>
                  <a:lnTo>
                    <a:pt x="430" y="1576"/>
                  </a:lnTo>
                  <a:lnTo>
                    <a:pt x="464" y="1582"/>
                  </a:lnTo>
                  <a:lnTo>
                    <a:pt x="498" y="1582"/>
                  </a:lnTo>
                  <a:lnTo>
                    <a:pt x="498" y="1582"/>
                  </a:lnTo>
                  <a:lnTo>
                    <a:pt x="528" y="1582"/>
                  </a:lnTo>
                  <a:lnTo>
                    <a:pt x="556" y="1578"/>
                  </a:lnTo>
                  <a:lnTo>
                    <a:pt x="586" y="1572"/>
                  </a:lnTo>
                  <a:lnTo>
                    <a:pt x="614" y="1566"/>
                  </a:lnTo>
                  <a:lnTo>
                    <a:pt x="640" y="1556"/>
                  </a:lnTo>
                  <a:lnTo>
                    <a:pt x="666" y="1544"/>
                  </a:lnTo>
                  <a:lnTo>
                    <a:pt x="692" y="1532"/>
                  </a:lnTo>
                  <a:lnTo>
                    <a:pt x="716" y="1516"/>
                  </a:lnTo>
                  <a:lnTo>
                    <a:pt x="740" y="1500"/>
                  </a:lnTo>
                  <a:lnTo>
                    <a:pt x="762" y="1482"/>
                  </a:lnTo>
                  <a:lnTo>
                    <a:pt x="782" y="1462"/>
                  </a:lnTo>
                  <a:lnTo>
                    <a:pt x="802" y="1440"/>
                  </a:lnTo>
                  <a:lnTo>
                    <a:pt x="820" y="1418"/>
                  </a:lnTo>
                  <a:lnTo>
                    <a:pt x="836" y="1394"/>
                  </a:lnTo>
                  <a:lnTo>
                    <a:pt x="850" y="1368"/>
                  </a:lnTo>
                  <a:lnTo>
                    <a:pt x="862" y="1342"/>
                  </a:lnTo>
                  <a:lnTo>
                    <a:pt x="1648" y="1342"/>
                  </a:lnTo>
                  <a:lnTo>
                    <a:pt x="1648" y="1342"/>
                  </a:lnTo>
                  <a:lnTo>
                    <a:pt x="1660" y="1368"/>
                  </a:lnTo>
                  <a:lnTo>
                    <a:pt x="1674" y="1394"/>
                  </a:lnTo>
                  <a:lnTo>
                    <a:pt x="1690" y="1418"/>
                  </a:lnTo>
                  <a:lnTo>
                    <a:pt x="1708" y="1440"/>
                  </a:lnTo>
                  <a:lnTo>
                    <a:pt x="1728" y="1462"/>
                  </a:lnTo>
                  <a:lnTo>
                    <a:pt x="1748" y="1482"/>
                  </a:lnTo>
                  <a:lnTo>
                    <a:pt x="1770" y="1500"/>
                  </a:lnTo>
                  <a:lnTo>
                    <a:pt x="1794" y="1516"/>
                  </a:lnTo>
                  <a:lnTo>
                    <a:pt x="1818" y="1532"/>
                  </a:lnTo>
                  <a:lnTo>
                    <a:pt x="1842" y="1544"/>
                  </a:lnTo>
                  <a:lnTo>
                    <a:pt x="1870" y="1556"/>
                  </a:lnTo>
                  <a:lnTo>
                    <a:pt x="1896" y="1566"/>
                  </a:lnTo>
                  <a:lnTo>
                    <a:pt x="1924" y="1572"/>
                  </a:lnTo>
                  <a:lnTo>
                    <a:pt x="1952" y="1578"/>
                  </a:lnTo>
                  <a:lnTo>
                    <a:pt x="1982" y="1582"/>
                  </a:lnTo>
                  <a:lnTo>
                    <a:pt x="2012" y="1582"/>
                  </a:lnTo>
                  <a:lnTo>
                    <a:pt x="2012" y="1582"/>
                  </a:lnTo>
                  <a:lnTo>
                    <a:pt x="2042" y="1582"/>
                  </a:lnTo>
                  <a:lnTo>
                    <a:pt x="2070" y="1578"/>
                  </a:lnTo>
                  <a:lnTo>
                    <a:pt x="2098" y="1572"/>
                  </a:lnTo>
                  <a:lnTo>
                    <a:pt x="2126" y="1566"/>
                  </a:lnTo>
                  <a:lnTo>
                    <a:pt x="2154" y="1556"/>
                  </a:lnTo>
                  <a:lnTo>
                    <a:pt x="2180" y="1544"/>
                  </a:lnTo>
                  <a:lnTo>
                    <a:pt x="2206" y="1532"/>
                  </a:lnTo>
                  <a:lnTo>
                    <a:pt x="2230" y="1516"/>
                  </a:lnTo>
                  <a:lnTo>
                    <a:pt x="2254" y="1500"/>
                  </a:lnTo>
                  <a:lnTo>
                    <a:pt x="2276" y="1482"/>
                  </a:lnTo>
                  <a:lnTo>
                    <a:pt x="2296" y="1462"/>
                  </a:lnTo>
                  <a:lnTo>
                    <a:pt x="2314" y="1440"/>
                  </a:lnTo>
                  <a:lnTo>
                    <a:pt x="2332" y="1418"/>
                  </a:lnTo>
                  <a:lnTo>
                    <a:pt x="2348" y="1394"/>
                  </a:lnTo>
                  <a:lnTo>
                    <a:pt x="2362" y="1368"/>
                  </a:lnTo>
                  <a:lnTo>
                    <a:pt x="2376" y="1342"/>
                  </a:lnTo>
                  <a:lnTo>
                    <a:pt x="2680" y="1342"/>
                  </a:lnTo>
                  <a:lnTo>
                    <a:pt x="2680" y="1342"/>
                  </a:lnTo>
                  <a:lnTo>
                    <a:pt x="2704" y="1342"/>
                  </a:lnTo>
                  <a:lnTo>
                    <a:pt x="2728" y="1340"/>
                  </a:lnTo>
                  <a:lnTo>
                    <a:pt x="2750" y="1336"/>
                  </a:lnTo>
                  <a:lnTo>
                    <a:pt x="2774" y="1330"/>
                  </a:lnTo>
                  <a:lnTo>
                    <a:pt x="2796" y="1322"/>
                  </a:lnTo>
                  <a:lnTo>
                    <a:pt x="2818" y="1314"/>
                  </a:lnTo>
                  <a:lnTo>
                    <a:pt x="2838" y="1304"/>
                  </a:lnTo>
                  <a:lnTo>
                    <a:pt x="2860" y="1292"/>
                  </a:lnTo>
                  <a:lnTo>
                    <a:pt x="2872" y="1292"/>
                  </a:lnTo>
                  <a:lnTo>
                    <a:pt x="2872" y="1292"/>
                  </a:lnTo>
                  <a:lnTo>
                    <a:pt x="2890" y="1290"/>
                  </a:lnTo>
                  <a:lnTo>
                    <a:pt x="2908" y="1288"/>
                  </a:lnTo>
                  <a:lnTo>
                    <a:pt x="2926" y="1284"/>
                  </a:lnTo>
                  <a:lnTo>
                    <a:pt x="2942" y="1278"/>
                  </a:lnTo>
                  <a:lnTo>
                    <a:pt x="2958" y="1270"/>
                  </a:lnTo>
                  <a:lnTo>
                    <a:pt x="2974" y="1260"/>
                  </a:lnTo>
                  <a:lnTo>
                    <a:pt x="2988" y="1250"/>
                  </a:lnTo>
                  <a:lnTo>
                    <a:pt x="3002" y="1238"/>
                  </a:lnTo>
                  <a:lnTo>
                    <a:pt x="3014" y="1224"/>
                  </a:lnTo>
                  <a:lnTo>
                    <a:pt x="3024" y="1210"/>
                  </a:lnTo>
                  <a:lnTo>
                    <a:pt x="3034" y="1196"/>
                  </a:lnTo>
                  <a:lnTo>
                    <a:pt x="3040" y="1180"/>
                  </a:lnTo>
                  <a:lnTo>
                    <a:pt x="3046" y="1162"/>
                  </a:lnTo>
                  <a:lnTo>
                    <a:pt x="3052" y="1144"/>
                  </a:lnTo>
                  <a:lnTo>
                    <a:pt x="3054" y="1126"/>
                  </a:lnTo>
                  <a:lnTo>
                    <a:pt x="3056" y="1108"/>
                  </a:lnTo>
                  <a:lnTo>
                    <a:pt x="3056" y="1044"/>
                  </a:lnTo>
                  <a:lnTo>
                    <a:pt x="3056" y="1044"/>
                  </a:lnTo>
                  <a:lnTo>
                    <a:pt x="3054" y="1016"/>
                  </a:lnTo>
                  <a:lnTo>
                    <a:pt x="3048" y="990"/>
                  </a:lnTo>
                  <a:lnTo>
                    <a:pt x="3038" y="966"/>
                  </a:lnTo>
                  <a:lnTo>
                    <a:pt x="3024" y="942"/>
                  </a:lnTo>
                  <a:lnTo>
                    <a:pt x="3024" y="346"/>
                  </a:lnTo>
                  <a:lnTo>
                    <a:pt x="3024" y="346"/>
                  </a:lnTo>
                  <a:lnTo>
                    <a:pt x="3022" y="310"/>
                  </a:lnTo>
                  <a:lnTo>
                    <a:pt x="3018" y="276"/>
                  </a:lnTo>
                  <a:lnTo>
                    <a:pt x="3010" y="244"/>
                  </a:lnTo>
                  <a:lnTo>
                    <a:pt x="2998" y="212"/>
                  </a:lnTo>
                  <a:lnTo>
                    <a:pt x="2982" y="182"/>
                  </a:lnTo>
                  <a:lnTo>
                    <a:pt x="2966" y="152"/>
                  </a:lnTo>
                  <a:lnTo>
                    <a:pt x="2946" y="126"/>
                  </a:lnTo>
                  <a:lnTo>
                    <a:pt x="2924" y="102"/>
                  </a:lnTo>
                  <a:lnTo>
                    <a:pt x="2900" y="80"/>
                  </a:lnTo>
                  <a:lnTo>
                    <a:pt x="2872" y="60"/>
                  </a:lnTo>
                  <a:lnTo>
                    <a:pt x="2844" y="42"/>
                  </a:lnTo>
                  <a:lnTo>
                    <a:pt x="2814" y="28"/>
                  </a:lnTo>
                  <a:lnTo>
                    <a:pt x="2782" y="16"/>
                  </a:lnTo>
                  <a:lnTo>
                    <a:pt x="2750" y="8"/>
                  </a:lnTo>
                  <a:lnTo>
                    <a:pt x="2716" y="2"/>
                  </a:lnTo>
                  <a:lnTo>
                    <a:pt x="2680" y="0"/>
                  </a:lnTo>
                  <a:lnTo>
                    <a:pt x="2680" y="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 name="Freeform 6"/>
            <p:cNvSpPr>
              <a:spLocks/>
            </p:cNvSpPr>
            <p:nvPr/>
          </p:nvSpPr>
          <p:spPr bwMode="auto">
            <a:xfrm>
              <a:off x="2291" y="1337"/>
              <a:ext cx="3054" cy="1582"/>
            </a:xfrm>
            <a:custGeom>
              <a:avLst/>
              <a:gdLst>
                <a:gd name="T0" fmla="*/ 620 w 3054"/>
                <a:gd name="T1" fmla="*/ 2 h 1582"/>
                <a:gd name="T2" fmla="*/ 520 w 3054"/>
                <a:gd name="T3" fmla="*/ 24 h 1582"/>
                <a:gd name="T4" fmla="*/ 434 w 3054"/>
                <a:gd name="T5" fmla="*/ 74 h 1582"/>
                <a:gd name="T6" fmla="*/ 364 w 3054"/>
                <a:gd name="T7" fmla="*/ 146 h 1582"/>
                <a:gd name="T8" fmla="*/ 328 w 3054"/>
                <a:gd name="T9" fmla="*/ 212 h 1582"/>
                <a:gd name="T10" fmla="*/ 304 w 3054"/>
                <a:gd name="T11" fmla="*/ 290 h 1582"/>
                <a:gd name="T12" fmla="*/ 300 w 3054"/>
                <a:gd name="T13" fmla="*/ 364 h 1582"/>
                <a:gd name="T14" fmla="*/ 298 w 3054"/>
                <a:gd name="T15" fmla="*/ 438 h 1582"/>
                <a:gd name="T16" fmla="*/ 232 w 3054"/>
                <a:gd name="T17" fmla="*/ 460 h 1582"/>
                <a:gd name="T18" fmla="*/ 152 w 3054"/>
                <a:gd name="T19" fmla="*/ 508 h 1582"/>
                <a:gd name="T20" fmla="*/ 88 w 3054"/>
                <a:gd name="T21" fmla="*/ 574 h 1582"/>
                <a:gd name="T22" fmla="*/ 42 w 3054"/>
                <a:gd name="T23" fmla="*/ 656 h 1582"/>
                <a:gd name="T24" fmla="*/ 34 w 3054"/>
                <a:gd name="T25" fmla="*/ 678 h 1582"/>
                <a:gd name="T26" fmla="*/ 18 w 3054"/>
                <a:gd name="T27" fmla="*/ 782 h 1582"/>
                <a:gd name="T28" fmla="*/ 4 w 3054"/>
                <a:gd name="T29" fmla="*/ 1002 h 1582"/>
                <a:gd name="T30" fmla="*/ 0 w 3054"/>
                <a:gd name="T31" fmla="*/ 1108 h 1582"/>
                <a:gd name="T32" fmla="*/ 30 w 3054"/>
                <a:gd name="T33" fmla="*/ 1210 h 1582"/>
                <a:gd name="T34" fmla="*/ 112 w 3054"/>
                <a:gd name="T35" fmla="*/ 1278 h 1582"/>
                <a:gd name="T36" fmla="*/ 146 w 3054"/>
                <a:gd name="T37" fmla="*/ 1370 h 1582"/>
                <a:gd name="T38" fmla="*/ 226 w 3054"/>
                <a:gd name="T39" fmla="*/ 1474 h 1582"/>
                <a:gd name="T40" fmla="*/ 334 w 3054"/>
                <a:gd name="T41" fmla="*/ 1548 h 1582"/>
                <a:gd name="T42" fmla="*/ 462 w 3054"/>
                <a:gd name="T43" fmla="*/ 1582 h 1582"/>
                <a:gd name="T44" fmla="*/ 556 w 3054"/>
                <a:gd name="T45" fmla="*/ 1578 h 1582"/>
                <a:gd name="T46" fmla="*/ 666 w 3054"/>
                <a:gd name="T47" fmla="*/ 1544 h 1582"/>
                <a:gd name="T48" fmla="*/ 760 w 3054"/>
                <a:gd name="T49" fmla="*/ 1482 h 1582"/>
                <a:gd name="T50" fmla="*/ 834 w 3054"/>
                <a:gd name="T51" fmla="*/ 1394 h 1582"/>
                <a:gd name="T52" fmla="*/ 1646 w 3054"/>
                <a:gd name="T53" fmla="*/ 1342 h 1582"/>
                <a:gd name="T54" fmla="*/ 1708 w 3054"/>
                <a:gd name="T55" fmla="*/ 1440 h 1582"/>
                <a:gd name="T56" fmla="*/ 1792 w 3054"/>
                <a:gd name="T57" fmla="*/ 1516 h 1582"/>
                <a:gd name="T58" fmla="*/ 1896 w 3054"/>
                <a:gd name="T59" fmla="*/ 1566 h 1582"/>
                <a:gd name="T60" fmla="*/ 2010 w 3054"/>
                <a:gd name="T61" fmla="*/ 1582 h 1582"/>
                <a:gd name="T62" fmla="*/ 2098 w 3054"/>
                <a:gd name="T63" fmla="*/ 1572 h 1582"/>
                <a:gd name="T64" fmla="*/ 2204 w 3054"/>
                <a:gd name="T65" fmla="*/ 1532 h 1582"/>
                <a:gd name="T66" fmla="*/ 2294 w 3054"/>
                <a:gd name="T67" fmla="*/ 1462 h 1582"/>
                <a:gd name="T68" fmla="*/ 2362 w 3054"/>
                <a:gd name="T69" fmla="*/ 1368 h 1582"/>
                <a:gd name="T70" fmla="*/ 2704 w 3054"/>
                <a:gd name="T71" fmla="*/ 1342 h 1582"/>
                <a:gd name="T72" fmla="*/ 2796 w 3054"/>
                <a:gd name="T73" fmla="*/ 1322 h 1582"/>
                <a:gd name="T74" fmla="*/ 2870 w 3054"/>
                <a:gd name="T75" fmla="*/ 1292 h 1582"/>
                <a:gd name="T76" fmla="*/ 2926 w 3054"/>
                <a:gd name="T77" fmla="*/ 1284 h 1582"/>
                <a:gd name="T78" fmla="*/ 2988 w 3054"/>
                <a:gd name="T79" fmla="*/ 1250 h 1582"/>
                <a:gd name="T80" fmla="*/ 3032 w 3054"/>
                <a:gd name="T81" fmla="*/ 1196 h 1582"/>
                <a:gd name="T82" fmla="*/ 3054 w 3054"/>
                <a:gd name="T83" fmla="*/ 1126 h 1582"/>
                <a:gd name="T84" fmla="*/ 3052 w 3054"/>
                <a:gd name="T85" fmla="*/ 1016 h 1582"/>
                <a:gd name="T86" fmla="*/ 3024 w 3054"/>
                <a:gd name="T87" fmla="*/ 346 h 1582"/>
                <a:gd name="T88" fmla="*/ 3008 w 3054"/>
                <a:gd name="T89" fmla="*/ 242 h 1582"/>
                <a:gd name="T90" fmla="*/ 2946 w 3054"/>
                <a:gd name="T91" fmla="*/ 126 h 1582"/>
                <a:gd name="T92" fmla="*/ 2844 w 3054"/>
                <a:gd name="T93" fmla="*/ 42 h 1582"/>
                <a:gd name="T94" fmla="*/ 2714 w 3054"/>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4" h="1582">
                  <a:moveTo>
                    <a:pt x="2680" y="0"/>
                  </a:moveTo>
                  <a:lnTo>
                    <a:pt x="646" y="0"/>
                  </a:lnTo>
                  <a:lnTo>
                    <a:pt x="646" y="0"/>
                  </a:lnTo>
                  <a:lnTo>
                    <a:pt x="620" y="2"/>
                  </a:lnTo>
                  <a:lnTo>
                    <a:pt x="594" y="4"/>
                  </a:lnTo>
                  <a:lnTo>
                    <a:pt x="568" y="10"/>
                  </a:lnTo>
                  <a:lnTo>
                    <a:pt x="544" y="16"/>
                  </a:lnTo>
                  <a:lnTo>
                    <a:pt x="520" y="24"/>
                  </a:lnTo>
                  <a:lnTo>
                    <a:pt x="498" y="34"/>
                  </a:lnTo>
                  <a:lnTo>
                    <a:pt x="476" y="46"/>
                  </a:lnTo>
                  <a:lnTo>
                    <a:pt x="454" y="58"/>
                  </a:lnTo>
                  <a:lnTo>
                    <a:pt x="434" y="74"/>
                  </a:lnTo>
                  <a:lnTo>
                    <a:pt x="414" y="90"/>
                  </a:lnTo>
                  <a:lnTo>
                    <a:pt x="396" y="106"/>
                  </a:lnTo>
                  <a:lnTo>
                    <a:pt x="380" y="126"/>
                  </a:lnTo>
                  <a:lnTo>
                    <a:pt x="364" y="146"/>
                  </a:lnTo>
                  <a:lnTo>
                    <a:pt x="350" y="166"/>
                  </a:lnTo>
                  <a:lnTo>
                    <a:pt x="338" y="190"/>
                  </a:lnTo>
                  <a:lnTo>
                    <a:pt x="328" y="212"/>
                  </a:lnTo>
                  <a:lnTo>
                    <a:pt x="328" y="212"/>
                  </a:lnTo>
                  <a:lnTo>
                    <a:pt x="318" y="232"/>
                  </a:lnTo>
                  <a:lnTo>
                    <a:pt x="312" y="250"/>
                  </a:lnTo>
                  <a:lnTo>
                    <a:pt x="308" y="270"/>
                  </a:lnTo>
                  <a:lnTo>
                    <a:pt x="304" y="290"/>
                  </a:lnTo>
                  <a:lnTo>
                    <a:pt x="300" y="328"/>
                  </a:lnTo>
                  <a:lnTo>
                    <a:pt x="300" y="362"/>
                  </a:lnTo>
                  <a:lnTo>
                    <a:pt x="300" y="364"/>
                  </a:lnTo>
                  <a:lnTo>
                    <a:pt x="300" y="364"/>
                  </a:lnTo>
                  <a:lnTo>
                    <a:pt x="298" y="396"/>
                  </a:lnTo>
                  <a:lnTo>
                    <a:pt x="298" y="396"/>
                  </a:lnTo>
                  <a:lnTo>
                    <a:pt x="298" y="406"/>
                  </a:lnTo>
                  <a:lnTo>
                    <a:pt x="298" y="438"/>
                  </a:lnTo>
                  <a:lnTo>
                    <a:pt x="298" y="438"/>
                  </a:lnTo>
                  <a:lnTo>
                    <a:pt x="276" y="444"/>
                  </a:lnTo>
                  <a:lnTo>
                    <a:pt x="254" y="452"/>
                  </a:lnTo>
                  <a:lnTo>
                    <a:pt x="232" y="460"/>
                  </a:lnTo>
                  <a:lnTo>
                    <a:pt x="210" y="470"/>
                  </a:lnTo>
                  <a:lnTo>
                    <a:pt x="190" y="482"/>
                  </a:lnTo>
                  <a:lnTo>
                    <a:pt x="170" y="494"/>
                  </a:lnTo>
                  <a:lnTo>
                    <a:pt x="152" y="508"/>
                  </a:lnTo>
                  <a:lnTo>
                    <a:pt x="134" y="524"/>
                  </a:lnTo>
                  <a:lnTo>
                    <a:pt x="118" y="540"/>
                  </a:lnTo>
                  <a:lnTo>
                    <a:pt x="102" y="556"/>
                  </a:lnTo>
                  <a:lnTo>
                    <a:pt x="88" y="574"/>
                  </a:lnTo>
                  <a:lnTo>
                    <a:pt x="74" y="594"/>
                  </a:lnTo>
                  <a:lnTo>
                    <a:pt x="62" y="614"/>
                  </a:lnTo>
                  <a:lnTo>
                    <a:pt x="52" y="634"/>
                  </a:lnTo>
                  <a:lnTo>
                    <a:pt x="42" y="656"/>
                  </a:lnTo>
                  <a:lnTo>
                    <a:pt x="34" y="678"/>
                  </a:lnTo>
                  <a:lnTo>
                    <a:pt x="34" y="678"/>
                  </a:lnTo>
                  <a:lnTo>
                    <a:pt x="34" y="678"/>
                  </a:lnTo>
                  <a:lnTo>
                    <a:pt x="34" y="678"/>
                  </a:lnTo>
                  <a:lnTo>
                    <a:pt x="28" y="704"/>
                  </a:lnTo>
                  <a:lnTo>
                    <a:pt x="22" y="730"/>
                  </a:lnTo>
                  <a:lnTo>
                    <a:pt x="20" y="756"/>
                  </a:lnTo>
                  <a:lnTo>
                    <a:pt x="18" y="782"/>
                  </a:lnTo>
                  <a:lnTo>
                    <a:pt x="18" y="962"/>
                  </a:lnTo>
                  <a:lnTo>
                    <a:pt x="18" y="962"/>
                  </a:lnTo>
                  <a:lnTo>
                    <a:pt x="10" y="980"/>
                  </a:lnTo>
                  <a:lnTo>
                    <a:pt x="4" y="1002"/>
                  </a:lnTo>
                  <a:lnTo>
                    <a:pt x="0" y="1022"/>
                  </a:lnTo>
                  <a:lnTo>
                    <a:pt x="0" y="1044"/>
                  </a:lnTo>
                  <a:lnTo>
                    <a:pt x="0" y="1108"/>
                  </a:lnTo>
                  <a:lnTo>
                    <a:pt x="0" y="1108"/>
                  </a:lnTo>
                  <a:lnTo>
                    <a:pt x="2" y="1136"/>
                  </a:lnTo>
                  <a:lnTo>
                    <a:pt x="8" y="1162"/>
                  </a:lnTo>
                  <a:lnTo>
                    <a:pt x="18" y="1186"/>
                  </a:lnTo>
                  <a:lnTo>
                    <a:pt x="30" y="1210"/>
                  </a:lnTo>
                  <a:lnTo>
                    <a:pt x="46" y="1230"/>
                  </a:lnTo>
                  <a:lnTo>
                    <a:pt x="66" y="1250"/>
                  </a:lnTo>
                  <a:lnTo>
                    <a:pt x="88" y="1264"/>
                  </a:lnTo>
                  <a:lnTo>
                    <a:pt x="112" y="1278"/>
                  </a:lnTo>
                  <a:lnTo>
                    <a:pt x="112" y="1278"/>
                  </a:lnTo>
                  <a:lnTo>
                    <a:pt x="120" y="1310"/>
                  </a:lnTo>
                  <a:lnTo>
                    <a:pt x="132" y="1342"/>
                  </a:lnTo>
                  <a:lnTo>
                    <a:pt x="146" y="1370"/>
                  </a:lnTo>
                  <a:lnTo>
                    <a:pt x="164" y="1400"/>
                  </a:lnTo>
                  <a:lnTo>
                    <a:pt x="182" y="1426"/>
                  </a:lnTo>
                  <a:lnTo>
                    <a:pt x="204" y="1452"/>
                  </a:lnTo>
                  <a:lnTo>
                    <a:pt x="226" y="1474"/>
                  </a:lnTo>
                  <a:lnTo>
                    <a:pt x="250" y="1496"/>
                  </a:lnTo>
                  <a:lnTo>
                    <a:pt x="276" y="1516"/>
                  </a:lnTo>
                  <a:lnTo>
                    <a:pt x="304" y="1532"/>
                  </a:lnTo>
                  <a:lnTo>
                    <a:pt x="334" y="1548"/>
                  </a:lnTo>
                  <a:lnTo>
                    <a:pt x="364" y="1560"/>
                  </a:lnTo>
                  <a:lnTo>
                    <a:pt x="396" y="1570"/>
                  </a:lnTo>
                  <a:lnTo>
                    <a:pt x="430" y="1576"/>
                  </a:lnTo>
                  <a:lnTo>
                    <a:pt x="462" y="1582"/>
                  </a:lnTo>
                  <a:lnTo>
                    <a:pt x="498" y="1582"/>
                  </a:lnTo>
                  <a:lnTo>
                    <a:pt x="498" y="1582"/>
                  </a:lnTo>
                  <a:lnTo>
                    <a:pt x="526" y="1582"/>
                  </a:lnTo>
                  <a:lnTo>
                    <a:pt x="556" y="1578"/>
                  </a:lnTo>
                  <a:lnTo>
                    <a:pt x="584" y="1572"/>
                  </a:lnTo>
                  <a:lnTo>
                    <a:pt x="612" y="1566"/>
                  </a:lnTo>
                  <a:lnTo>
                    <a:pt x="640" y="1556"/>
                  </a:lnTo>
                  <a:lnTo>
                    <a:pt x="666" y="1544"/>
                  </a:lnTo>
                  <a:lnTo>
                    <a:pt x="692" y="1532"/>
                  </a:lnTo>
                  <a:lnTo>
                    <a:pt x="716" y="1516"/>
                  </a:lnTo>
                  <a:lnTo>
                    <a:pt x="738" y="1500"/>
                  </a:lnTo>
                  <a:lnTo>
                    <a:pt x="760" y="1482"/>
                  </a:lnTo>
                  <a:lnTo>
                    <a:pt x="782" y="1462"/>
                  </a:lnTo>
                  <a:lnTo>
                    <a:pt x="800" y="1440"/>
                  </a:lnTo>
                  <a:lnTo>
                    <a:pt x="818" y="1418"/>
                  </a:lnTo>
                  <a:lnTo>
                    <a:pt x="834" y="1394"/>
                  </a:lnTo>
                  <a:lnTo>
                    <a:pt x="848" y="1368"/>
                  </a:lnTo>
                  <a:lnTo>
                    <a:pt x="862" y="1342"/>
                  </a:lnTo>
                  <a:lnTo>
                    <a:pt x="1646" y="1342"/>
                  </a:lnTo>
                  <a:lnTo>
                    <a:pt x="1646" y="1342"/>
                  </a:lnTo>
                  <a:lnTo>
                    <a:pt x="1660" y="1368"/>
                  </a:lnTo>
                  <a:lnTo>
                    <a:pt x="1674" y="1394"/>
                  </a:lnTo>
                  <a:lnTo>
                    <a:pt x="1690" y="1418"/>
                  </a:lnTo>
                  <a:lnTo>
                    <a:pt x="1708" y="1440"/>
                  </a:lnTo>
                  <a:lnTo>
                    <a:pt x="1726" y="1462"/>
                  </a:lnTo>
                  <a:lnTo>
                    <a:pt x="1748" y="1482"/>
                  </a:lnTo>
                  <a:lnTo>
                    <a:pt x="1770" y="1500"/>
                  </a:lnTo>
                  <a:lnTo>
                    <a:pt x="1792" y="1516"/>
                  </a:lnTo>
                  <a:lnTo>
                    <a:pt x="1816" y="1532"/>
                  </a:lnTo>
                  <a:lnTo>
                    <a:pt x="1842" y="1544"/>
                  </a:lnTo>
                  <a:lnTo>
                    <a:pt x="1868" y="1556"/>
                  </a:lnTo>
                  <a:lnTo>
                    <a:pt x="1896" y="1566"/>
                  </a:lnTo>
                  <a:lnTo>
                    <a:pt x="1924" y="1572"/>
                  </a:lnTo>
                  <a:lnTo>
                    <a:pt x="1952" y="1578"/>
                  </a:lnTo>
                  <a:lnTo>
                    <a:pt x="1982" y="1582"/>
                  </a:lnTo>
                  <a:lnTo>
                    <a:pt x="2010" y="1582"/>
                  </a:lnTo>
                  <a:lnTo>
                    <a:pt x="2010" y="1582"/>
                  </a:lnTo>
                  <a:lnTo>
                    <a:pt x="2040" y="1582"/>
                  </a:lnTo>
                  <a:lnTo>
                    <a:pt x="2070" y="1578"/>
                  </a:lnTo>
                  <a:lnTo>
                    <a:pt x="2098" y="1572"/>
                  </a:lnTo>
                  <a:lnTo>
                    <a:pt x="2126" y="1566"/>
                  </a:lnTo>
                  <a:lnTo>
                    <a:pt x="2154" y="1556"/>
                  </a:lnTo>
                  <a:lnTo>
                    <a:pt x="2180" y="1544"/>
                  </a:lnTo>
                  <a:lnTo>
                    <a:pt x="2204" y="1532"/>
                  </a:lnTo>
                  <a:lnTo>
                    <a:pt x="2230" y="1516"/>
                  </a:lnTo>
                  <a:lnTo>
                    <a:pt x="2252" y="1500"/>
                  </a:lnTo>
                  <a:lnTo>
                    <a:pt x="2274" y="1482"/>
                  </a:lnTo>
                  <a:lnTo>
                    <a:pt x="2294" y="1462"/>
                  </a:lnTo>
                  <a:lnTo>
                    <a:pt x="2314" y="1440"/>
                  </a:lnTo>
                  <a:lnTo>
                    <a:pt x="2332" y="1418"/>
                  </a:lnTo>
                  <a:lnTo>
                    <a:pt x="2348" y="1394"/>
                  </a:lnTo>
                  <a:lnTo>
                    <a:pt x="2362" y="1368"/>
                  </a:lnTo>
                  <a:lnTo>
                    <a:pt x="2374" y="1342"/>
                  </a:lnTo>
                  <a:lnTo>
                    <a:pt x="2680" y="1342"/>
                  </a:lnTo>
                  <a:lnTo>
                    <a:pt x="2680" y="1342"/>
                  </a:lnTo>
                  <a:lnTo>
                    <a:pt x="2704" y="1342"/>
                  </a:lnTo>
                  <a:lnTo>
                    <a:pt x="2726" y="1340"/>
                  </a:lnTo>
                  <a:lnTo>
                    <a:pt x="2750" y="1336"/>
                  </a:lnTo>
                  <a:lnTo>
                    <a:pt x="2772" y="1330"/>
                  </a:lnTo>
                  <a:lnTo>
                    <a:pt x="2796" y="1322"/>
                  </a:lnTo>
                  <a:lnTo>
                    <a:pt x="2816" y="1314"/>
                  </a:lnTo>
                  <a:lnTo>
                    <a:pt x="2838" y="1304"/>
                  </a:lnTo>
                  <a:lnTo>
                    <a:pt x="2858" y="1292"/>
                  </a:lnTo>
                  <a:lnTo>
                    <a:pt x="2870" y="1292"/>
                  </a:lnTo>
                  <a:lnTo>
                    <a:pt x="2870" y="1292"/>
                  </a:lnTo>
                  <a:lnTo>
                    <a:pt x="2890" y="1290"/>
                  </a:lnTo>
                  <a:lnTo>
                    <a:pt x="2908" y="1288"/>
                  </a:lnTo>
                  <a:lnTo>
                    <a:pt x="2926" y="1284"/>
                  </a:lnTo>
                  <a:lnTo>
                    <a:pt x="2942" y="1278"/>
                  </a:lnTo>
                  <a:lnTo>
                    <a:pt x="2958" y="1270"/>
                  </a:lnTo>
                  <a:lnTo>
                    <a:pt x="2974" y="1260"/>
                  </a:lnTo>
                  <a:lnTo>
                    <a:pt x="2988" y="1250"/>
                  </a:lnTo>
                  <a:lnTo>
                    <a:pt x="3000" y="1238"/>
                  </a:lnTo>
                  <a:lnTo>
                    <a:pt x="3012" y="1224"/>
                  </a:lnTo>
                  <a:lnTo>
                    <a:pt x="3024" y="1210"/>
                  </a:lnTo>
                  <a:lnTo>
                    <a:pt x="3032" y="1196"/>
                  </a:lnTo>
                  <a:lnTo>
                    <a:pt x="3040" y="1180"/>
                  </a:lnTo>
                  <a:lnTo>
                    <a:pt x="3046" y="1162"/>
                  </a:lnTo>
                  <a:lnTo>
                    <a:pt x="3050" y="1144"/>
                  </a:lnTo>
                  <a:lnTo>
                    <a:pt x="3054" y="1126"/>
                  </a:lnTo>
                  <a:lnTo>
                    <a:pt x="3054" y="1108"/>
                  </a:lnTo>
                  <a:lnTo>
                    <a:pt x="3054" y="1044"/>
                  </a:lnTo>
                  <a:lnTo>
                    <a:pt x="3054" y="1044"/>
                  </a:lnTo>
                  <a:lnTo>
                    <a:pt x="3052" y="1016"/>
                  </a:lnTo>
                  <a:lnTo>
                    <a:pt x="3046" y="990"/>
                  </a:lnTo>
                  <a:lnTo>
                    <a:pt x="3038" y="966"/>
                  </a:lnTo>
                  <a:lnTo>
                    <a:pt x="3024" y="942"/>
                  </a:lnTo>
                  <a:lnTo>
                    <a:pt x="3024" y="346"/>
                  </a:lnTo>
                  <a:lnTo>
                    <a:pt x="3024" y="346"/>
                  </a:lnTo>
                  <a:lnTo>
                    <a:pt x="3022" y="310"/>
                  </a:lnTo>
                  <a:lnTo>
                    <a:pt x="3016" y="276"/>
                  </a:lnTo>
                  <a:lnTo>
                    <a:pt x="3008" y="242"/>
                  </a:lnTo>
                  <a:lnTo>
                    <a:pt x="2996" y="212"/>
                  </a:lnTo>
                  <a:lnTo>
                    <a:pt x="2982" y="182"/>
                  </a:lnTo>
                  <a:lnTo>
                    <a:pt x="2964" y="152"/>
                  </a:lnTo>
                  <a:lnTo>
                    <a:pt x="2946" y="126"/>
                  </a:lnTo>
                  <a:lnTo>
                    <a:pt x="2922" y="102"/>
                  </a:lnTo>
                  <a:lnTo>
                    <a:pt x="2898" y="80"/>
                  </a:lnTo>
                  <a:lnTo>
                    <a:pt x="2872" y="60"/>
                  </a:lnTo>
                  <a:lnTo>
                    <a:pt x="2844" y="42"/>
                  </a:lnTo>
                  <a:lnTo>
                    <a:pt x="2814" y="28"/>
                  </a:lnTo>
                  <a:lnTo>
                    <a:pt x="2782" y="16"/>
                  </a:lnTo>
                  <a:lnTo>
                    <a:pt x="2748" y="8"/>
                  </a:lnTo>
                  <a:lnTo>
                    <a:pt x="2714" y="2"/>
                  </a:lnTo>
                  <a:lnTo>
                    <a:pt x="2680" y="0"/>
                  </a:lnTo>
                  <a:lnTo>
                    <a:pt x="26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 name="Freeform 7"/>
            <p:cNvSpPr>
              <a:spLocks/>
            </p:cNvSpPr>
            <p:nvPr/>
          </p:nvSpPr>
          <p:spPr bwMode="auto">
            <a:xfrm>
              <a:off x="2355" y="1401"/>
              <a:ext cx="2926" cy="1454"/>
            </a:xfrm>
            <a:custGeom>
              <a:avLst/>
              <a:gdLst>
                <a:gd name="T0" fmla="*/ 2890 w 2926"/>
                <a:gd name="T1" fmla="*/ 224 h 1454"/>
                <a:gd name="T2" fmla="*/ 2848 w 2926"/>
                <a:gd name="T3" fmla="*/ 124 h 1454"/>
                <a:gd name="T4" fmla="*/ 2772 w 2926"/>
                <a:gd name="T5" fmla="*/ 48 h 1454"/>
                <a:gd name="T6" fmla="*/ 2672 w 2926"/>
                <a:gd name="T7" fmla="*/ 6 h 1454"/>
                <a:gd name="T8" fmla="*/ 582 w 2926"/>
                <a:gd name="T9" fmla="*/ 0 h 1454"/>
                <a:gd name="T10" fmla="*/ 496 w 2926"/>
                <a:gd name="T11" fmla="*/ 14 h 1454"/>
                <a:gd name="T12" fmla="*/ 422 w 2926"/>
                <a:gd name="T13" fmla="*/ 50 h 1454"/>
                <a:gd name="T14" fmla="*/ 364 w 2926"/>
                <a:gd name="T15" fmla="*/ 106 h 1454"/>
                <a:gd name="T16" fmla="*/ 322 w 2926"/>
                <a:gd name="T17" fmla="*/ 176 h 1454"/>
                <a:gd name="T18" fmla="*/ 306 w 2926"/>
                <a:gd name="T19" fmla="*/ 220 h 1454"/>
                <a:gd name="T20" fmla="*/ 300 w 2926"/>
                <a:gd name="T21" fmla="*/ 300 h 1454"/>
                <a:gd name="T22" fmla="*/ 298 w 2926"/>
                <a:gd name="T23" fmla="*/ 428 h 1454"/>
                <a:gd name="T24" fmla="*/ 268 w 2926"/>
                <a:gd name="T25" fmla="*/ 432 h 1454"/>
                <a:gd name="T26" fmla="*/ 184 w 2926"/>
                <a:gd name="T27" fmla="*/ 460 h 1454"/>
                <a:gd name="T28" fmla="*/ 112 w 2926"/>
                <a:gd name="T29" fmla="*/ 508 h 1454"/>
                <a:gd name="T30" fmla="*/ 58 w 2926"/>
                <a:gd name="T31" fmla="*/ 574 h 1454"/>
                <a:gd name="T32" fmla="*/ 32 w 2926"/>
                <a:gd name="T33" fmla="*/ 632 h 1454"/>
                <a:gd name="T34" fmla="*/ 22 w 2926"/>
                <a:gd name="T35" fmla="*/ 674 h 1454"/>
                <a:gd name="T36" fmla="*/ 18 w 2926"/>
                <a:gd name="T37" fmla="*/ 914 h 1454"/>
                <a:gd name="T38" fmla="*/ 0 w 2926"/>
                <a:gd name="T39" fmla="*/ 962 h 1454"/>
                <a:gd name="T40" fmla="*/ 2 w 2926"/>
                <a:gd name="T41" fmla="*/ 1066 h 1454"/>
                <a:gd name="T42" fmla="*/ 44 w 2926"/>
                <a:gd name="T43" fmla="*/ 1138 h 1454"/>
                <a:gd name="T44" fmla="*/ 104 w 2926"/>
                <a:gd name="T45" fmla="*/ 1162 h 1454"/>
                <a:gd name="T46" fmla="*/ 140 w 2926"/>
                <a:gd name="T47" fmla="*/ 1278 h 1454"/>
                <a:gd name="T48" fmla="*/ 212 w 2926"/>
                <a:gd name="T49" fmla="*/ 1370 h 1454"/>
                <a:gd name="T50" fmla="*/ 314 w 2926"/>
                <a:gd name="T51" fmla="*/ 1432 h 1454"/>
                <a:gd name="T52" fmla="*/ 434 w 2926"/>
                <a:gd name="T53" fmla="*/ 1454 h 1454"/>
                <a:gd name="T54" fmla="*/ 516 w 2926"/>
                <a:gd name="T55" fmla="*/ 1444 h 1454"/>
                <a:gd name="T56" fmla="*/ 614 w 2926"/>
                <a:gd name="T57" fmla="*/ 1402 h 1454"/>
                <a:gd name="T58" fmla="*/ 692 w 2926"/>
                <a:gd name="T59" fmla="*/ 1332 h 1454"/>
                <a:gd name="T60" fmla="*/ 744 w 2926"/>
                <a:gd name="T61" fmla="*/ 1240 h 1454"/>
                <a:gd name="T62" fmla="*/ 1636 w 2926"/>
                <a:gd name="T63" fmla="*/ 1240 h 1454"/>
                <a:gd name="T64" fmla="*/ 1688 w 2926"/>
                <a:gd name="T65" fmla="*/ 1332 h 1454"/>
                <a:gd name="T66" fmla="*/ 1768 w 2926"/>
                <a:gd name="T67" fmla="*/ 1402 h 1454"/>
                <a:gd name="T68" fmla="*/ 1864 w 2926"/>
                <a:gd name="T69" fmla="*/ 1444 h 1454"/>
                <a:gd name="T70" fmla="*/ 1946 w 2926"/>
                <a:gd name="T71" fmla="*/ 1454 h 1454"/>
                <a:gd name="T72" fmla="*/ 2054 w 2926"/>
                <a:gd name="T73" fmla="*/ 1436 h 1454"/>
                <a:gd name="T74" fmla="*/ 2148 w 2926"/>
                <a:gd name="T75" fmla="*/ 1386 h 1454"/>
                <a:gd name="T76" fmla="*/ 2220 w 2926"/>
                <a:gd name="T77" fmla="*/ 1310 h 1454"/>
                <a:gd name="T78" fmla="*/ 2266 w 2926"/>
                <a:gd name="T79" fmla="*/ 1214 h 1454"/>
                <a:gd name="T80" fmla="*/ 2660 w 2926"/>
                <a:gd name="T81" fmla="*/ 1210 h 1454"/>
                <a:gd name="T82" fmla="*/ 2740 w 2926"/>
                <a:gd name="T83" fmla="*/ 1184 h 1454"/>
                <a:gd name="T84" fmla="*/ 2782 w 2926"/>
                <a:gd name="T85" fmla="*/ 1164 h 1454"/>
                <a:gd name="T86" fmla="*/ 2830 w 2926"/>
                <a:gd name="T87" fmla="*/ 1162 h 1454"/>
                <a:gd name="T88" fmla="*/ 2906 w 2926"/>
                <a:gd name="T89" fmla="*/ 1110 h 1454"/>
                <a:gd name="T90" fmla="*/ 2926 w 2926"/>
                <a:gd name="T91" fmla="*/ 1044 h 1454"/>
                <a:gd name="T92" fmla="*/ 2918 w 2926"/>
                <a:gd name="T93" fmla="*/ 936 h 1454"/>
                <a:gd name="T94" fmla="*/ 2896 w 2926"/>
                <a:gd name="T95" fmla="*/ 282 h 1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26" h="1454">
                  <a:moveTo>
                    <a:pt x="2896" y="282"/>
                  </a:moveTo>
                  <a:lnTo>
                    <a:pt x="2896" y="282"/>
                  </a:lnTo>
                  <a:lnTo>
                    <a:pt x="2894" y="252"/>
                  </a:lnTo>
                  <a:lnTo>
                    <a:pt x="2890" y="224"/>
                  </a:lnTo>
                  <a:lnTo>
                    <a:pt x="2884" y="198"/>
                  </a:lnTo>
                  <a:lnTo>
                    <a:pt x="2874" y="172"/>
                  </a:lnTo>
                  <a:lnTo>
                    <a:pt x="2862" y="148"/>
                  </a:lnTo>
                  <a:lnTo>
                    <a:pt x="2848" y="124"/>
                  </a:lnTo>
                  <a:lnTo>
                    <a:pt x="2832" y="104"/>
                  </a:lnTo>
                  <a:lnTo>
                    <a:pt x="2814" y="84"/>
                  </a:lnTo>
                  <a:lnTo>
                    <a:pt x="2794" y="66"/>
                  </a:lnTo>
                  <a:lnTo>
                    <a:pt x="2772" y="48"/>
                  </a:lnTo>
                  <a:lnTo>
                    <a:pt x="2750" y="34"/>
                  </a:lnTo>
                  <a:lnTo>
                    <a:pt x="2724" y="24"/>
                  </a:lnTo>
                  <a:lnTo>
                    <a:pt x="2698" y="14"/>
                  </a:lnTo>
                  <a:lnTo>
                    <a:pt x="2672" y="6"/>
                  </a:lnTo>
                  <a:lnTo>
                    <a:pt x="2644" y="2"/>
                  </a:lnTo>
                  <a:lnTo>
                    <a:pt x="2616" y="0"/>
                  </a:lnTo>
                  <a:lnTo>
                    <a:pt x="582" y="0"/>
                  </a:lnTo>
                  <a:lnTo>
                    <a:pt x="582" y="0"/>
                  </a:lnTo>
                  <a:lnTo>
                    <a:pt x="560" y="2"/>
                  </a:lnTo>
                  <a:lnTo>
                    <a:pt x="538" y="4"/>
                  </a:lnTo>
                  <a:lnTo>
                    <a:pt x="518" y="8"/>
                  </a:lnTo>
                  <a:lnTo>
                    <a:pt x="496" y="14"/>
                  </a:lnTo>
                  <a:lnTo>
                    <a:pt x="478" y="20"/>
                  </a:lnTo>
                  <a:lnTo>
                    <a:pt x="458" y="30"/>
                  </a:lnTo>
                  <a:lnTo>
                    <a:pt x="440" y="40"/>
                  </a:lnTo>
                  <a:lnTo>
                    <a:pt x="422" y="50"/>
                  </a:lnTo>
                  <a:lnTo>
                    <a:pt x="406" y="62"/>
                  </a:lnTo>
                  <a:lnTo>
                    <a:pt x="390" y="76"/>
                  </a:lnTo>
                  <a:lnTo>
                    <a:pt x="376" y="90"/>
                  </a:lnTo>
                  <a:lnTo>
                    <a:pt x="364" y="106"/>
                  </a:lnTo>
                  <a:lnTo>
                    <a:pt x="350" y="122"/>
                  </a:lnTo>
                  <a:lnTo>
                    <a:pt x="340" y="140"/>
                  </a:lnTo>
                  <a:lnTo>
                    <a:pt x="330" y="158"/>
                  </a:lnTo>
                  <a:lnTo>
                    <a:pt x="322" y="176"/>
                  </a:lnTo>
                  <a:lnTo>
                    <a:pt x="322" y="176"/>
                  </a:lnTo>
                  <a:lnTo>
                    <a:pt x="314" y="190"/>
                  </a:lnTo>
                  <a:lnTo>
                    <a:pt x="310" y="204"/>
                  </a:lnTo>
                  <a:lnTo>
                    <a:pt x="306" y="220"/>
                  </a:lnTo>
                  <a:lnTo>
                    <a:pt x="304" y="236"/>
                  </a:lnTo>
                  <a:lnTo>
                    <a:pt x="300" y="268"/>
                  </a:lnTo>
                  <a:lnTo>
                    <a:pt x="300" y="300"/>
                  </a:lnTo>
                  <a:lnTo>
                    <a:pt x="300" y="300"/>
                  </a:lnTo>
                  <a:lnTo>
                    <a:pt x="298" y="336"/>
                  </a:lnTo>
                  <a:lnTo>
                    <a:pt x="298" y="336"/>
                  </a:lnTo>
                  <a:lnTo>
                    <a:pt x="298" y="342"/>
                  </a:lnTo>
                  <a:lnTo>
                    <a:pt x="298" y="428"/>
                  </a:lnTo>
                  <a:lnTo>
                    <a:pt x="298" y="428"/>
                  </a:lnTo>
                  <a:lnTo>
                    <a:pt x="290" y="428"/>
                  </a:lnTo>
                  <a:lnTo>
                    <a:pt x="290" y="428"/>
                  </a:lnTo>
                  <a:lnTo>
                    <a:pt x="268" y="432"/>
                  </a:lnTo>
                  <a:lnTo>
                    <a:pt x="246" y="436"/>
                  </a:lnTo>
                  <a:lnTo>
                    <a:pt x="224" y="442"/>
                  </a:lnTo>
                  <a:lnTo>
                    <a:pt x="204" y="450"/>
                  </a:lnTo>
                  <a:lnTo>
                    <a:pt x="184" y="460"/>
                  </a:lnTo>
                  <a:lnTo>
                    <a:pt x="164" y="470"/>
                  </a:lnTo>
                  <a:lnTo>
                    <a:pt x="146" y="482"/>
                  </a:lnTo>
                  <a:lnTo>
                    <a:pt x="128" y="494"/>
                  </a:lnTo>
                  <a:lnTo>
                    <a:pt x="112" y="508"/>
                  </a:lnTo>
                  <a:lnTo>
                    <a:pt x="96" y="522"/>
                  </a:lnTo>
                  <a:lnTo>
                    <a:pt x="82" y="538"/>
                  </a:lnTo>
                  <a:lnTo>
                    <a:pt x="70" y="556"/>
                  </a:lnTo>
                  <a:lnTo>
                    <a:pt x="58" y="574"/>
                  </a:lnTo>
                  <a:lnTo>
                    <a:pt x="48" y="592"/>
                  </a:lnTo>
                  <a:lnTo>
                    <a:pt x="40" y="612"/>
                  </a:lnTo>
                  <a:lnTo>
                    <a:pt x="32" y="632"/>
                  </a:lnTo>
                  <a:lnTo>
                    <a:pt x="32" y="632"/>
                  </a:lnTo>
                  <a:lnTo>
                    <a:pt x="32" y="632"/>
                  </a:lnTo>
                  <a:lnTo>
                    <a:pt x="32" y="632"/>
                  </a:lnTo>
                  <a:lnTo>
                    <a:pt x="26" y="654"/>
                  </a:lnTo>
                  <a:lnTo>
                    <a:pt x="22" y="674"/>
                  </a:lnTo>
                  <a:lnTo>
                    <a:pt x="20" y="696"/>
                  </a:lnTo>
                  <a:lnTo>
                    <a:pt x="18" y="718"/>
                  </a:lnTo>
                  <a:lnTo>
                    <a:pt x="18" y="798"/>
                  </a:lnTo>
                  <a:lnTo>
                    <a:pt x="18" y="914"/>
                  </a:lnTo>
                  <a:lnTo>
                    <a:pt x="18" y="914"/>
                  </a:lnTo>
                  <a:lnTo>
                    <a:pt x="10" y="928"/>
                  </a:lnTo>
                  <a:lnTo>
                    <a:pt x="4" y="944"/>
                  </a:lnTo>
                  <a:lnTo>
                    <a:pt x="0" y="962"/>
                  </a:lnTo>
                  <a:lnTo>
                    <a:pt x="0" y="980"/>
                  </a:lnTo>
                  <a:lnTo>
                    <a:pt x="0" y="1044"/>
                  </a:lnTo>
                  <a:lnTo>
                    <a:pt x="0" y="1044"/>
                  </a:lnTo>
                  <a:lnTo>
                    <a:pt x="2" y="1066"/>
                  </a:lnTo>
                  <a:lnTo>
                    <a:pt x="8" y="1086"/>
                  </a:lnTo>
                  <a:lnTo>
                    <a:pt x="16" y="1106"/>
                  </a:lnTo>
                  <a:lnTo>
                    <a:pt x="30" y="1122"/>
                  </a:lnTo>
                  <a:lnTo>
                    <a:pt x="44" y="1138"/>
                  </a:lnTo>
                  <a:lnTo>
                    <a:pt x="62" y="1150"/>
                  </a:lnTo>
                  <a:lnTo>
                    <a:pt x="82" y="1158"/>
                  </a:lnTo>
                  <a:lnTo>
                    <a:pt x="104" y="1162"/>
                  </a:lnTo>
                  <a:lnTo>
                    <a:pt x="104" y="1162"/>
                  </a:lnTo>
                  <a:lnTo>
                    <a:pt x="108" y="1192"/>
                  </a:lnTo>
                  <a:lnTo>
                    <a:pt x="116" y="1222"/>
                  </a:lnTo>
                  <a:lnTo>
                    <a:pt x="126" y="1250"/>
                  </a:lnTo>
                  <a:lnTo>
                    <a:pt x="140" y="1278"/>
                  </a:lnTo>
                  <a:lnTo>
                    <a:pt x="154" y="1304"/>
                  </a:lnTo>
                  <a:lnTo>
                    <a:pt x="172" y="1328"/>
                  </a:lnTo>
                  <a:lnTo>
                    <a:pt x="192" y="1350"/>
                  </a:lnTo>
                  <a:lnTo>
                    <a:pt x="212" y="1370"/>
                  </a:lnTo>
                  <a:lnTo>
                    <a:pt x="236" y="1388"/>
                  </a:lnTo>
                  <a:lnTo>
                    <a:pt x="260" y="1406"/>
                  </a:lnTo>
                  <a:lnTo>
                    <a:pt x="286" y="1420"/>
                  </a:lnTo>
                  <a:lnTo>
                    <a:pt x="314" y="1432"/>
                  </a:lnTo>
                  <a:lnTo>
                    <a:pt x="342" y="1442"/>
                  </a:lnTo>
                  <a:lnTo>
                    <a:pt x="372" y="1448"/>
                  </a:lnTo>
                  <a:lnTo>
                    <a:pt x="402" y="1454"/>
                  </a:lnTo>
                  <a:lnTo>
                    <a:pt x="434" y="1454"/>
                  </a:lnTo>
                  <a:lnTo>
                    <a:pt x="434" y="1454"/>
                  </a:lnTo>
                  <a:lnTo>
                    <a:pt x="462" y="1454"/>
                  </a:lnTo>
                  <a:lnTo>
                    <a:pt x="488" y="1450"/>
                  </a:lnTo>
                  <a:lnTo>
                    <a:pt x="516" y="1444"/>
                  </a:lnTo>
                  <a:lnTo>
                    <a:pt x="542" y="1436"/>
                  </a:lnTo>
                  <a:lnTo>
                    <a:pt x="566" y="1426"/>
                  </a:lnTo>
                  <a:lnTo>
                    <a:pt x="590" y="1416"/>
                  </a:lnTo>
                  <a:lnTo>
                    <a:pt x="614" y="1402"/>
                  </a:lnTo>
                  <a:lnTo>
                    <a:pt x="634" y="1386"/>
                  </a:lnTo>
                  <a:lnTo>
                    <a:pt x="654" y="1370"/>
                  </a:lnTo>
                  <a:lnTo>
                    <a:pt x="674" y="1352"/>
                  </a:lnTo>
                  <a:lnTo>
                    <a:pt x="692" y="1332"/>
                  </a:lnTo>
                  <a:lnTo>
                    <a:pt x="706" y="1310"/>
                  </a:lnTo>
                  <a:lnTo>
                    <a:pt x="722" y="1288"/>
                  </a:lnTo>
                  <a:lnTo>
                    <a:pt x="734" y="1264"/>
                  </a:lnTo>
                  <a:lnTo>
                    <a:pt x="744" y="1240"/>
                  </a:lnTo>
                  <a:lnTo>
                    <a:pt x="752" y="1214"/>
                  </a:lnTo>
                  <a:lnTo>
                    <a:pt x="1628" y="1214"/>
                  </a:lnTo>
                  <a:lnTo>
                    <a:pt x="1628" y="1214"/>
                  </a:lnTo>
                  <a:lnTo>
                    <a:pt x="1636" y="1240"/>
                  </a:lnTo>
                  <a:lnTo>
                    <a:pt x="1646" y="1264"/>
                  </a:lnTo>
                  <a:lnTo>
                    <a:pt x="1658" y="1288"/>
                  </a:lnTo>
                  <a:lnTo>
                    <a:pt x="1674" y="1310"/>
                  </a:lnTo>
                  <a:lnTo>
                    <a:pt x="1688" y="1332"/>
                  </a:lnTo>
                  <a:lnTo>
                    <a:pt x="1706" y="1352"/>
                  </a:lnTo>
                  <a:lnTo>
                    <a:pt x="1726" y="1370"/>
                  </a:lnTo>
                  <a:lnTo>
                    <a:pt x="1746" y="1386"/>
                  </a:lnTo>
                  <a:lnTo>
                    <a:pt x="1768" y="1402"/>
                  </a:lnTo>
                  <a:lnTo>
                    <a:pt x="1790" y="1416"/>
                  </a:lnTo>
                  <a:lnTo>
                    <a:pt x="1814" y="1426"/>
                  </a:lnTo>
                  <a:lnTo>
                    <a:pt x="1838" y="1436"/>
                  </a:lnTo>
                  <a:lnTo>
                    <a:pt x="1864" y="1444"/>
                  </a:lnTo>
                  <a:lnTo>
                    <a:pt x="1892" y="1450"/>
                  </a:lnTo>
                  <a:lnTo>
                    <a:pt x="1918" y="1454"/>
                  </a:lnTo>
                  <a:lnTo>
                    <a:pt x="1946" y="1454"/>
                  </a:lnTo>
                  <a:lnTo>
                    <a:pt x="1946" y="1454"/>
                  </a:lnTo>
                  <a:lnTo>
                    <a:pt x="1974" y="1454"/>
                  </a:lnTo>
                  <a:lnTo>
                    <a:pt x="2002" y="1450"/>
                  </a:lnTo>
                  <a:lnTo>
                    <a:pt x="2028" y="1444"/>
                  </a:lnTo>
                  <a:lnTo>
                    <a:pt x="2054" y="1436"/>
                  </a:lnTo>
                  <a:lnTo>
                    <a:pt x="2080" y="1426"/>
                  </a:lnTo>
                  <a:lnTo>
                    <a:pt x="2104" y="1416"/>
                  </a:lnTo>
                  <a:lnTo>
                    <a:pt x="2126" y="1402"/>
                  </a:lnTo>
                  <a:lnTo>
                    <a:pt x="2148" y="1386"/>
                  </a:lnTo>
                  <a:lnTo>
                    <a:pt x="2168" y="1370"/>
                  </a:lnTo>
                  <a:lnTo>
                    <a:pt x="2188" y="1352"/>
                  </a:lnTo>
                  <a:lnTo>
                    <a:pt x="2204" y="1332"/>
                  </a:lnTo>
                  <a:lnTo>
                    <a:pt x="2220" y="1310"/>
                  </a:lnTo>
                  <a:lnTo>
                    <a:pt x="2234" y="1288"/>
                  </a:lnTo>
                  <a:lnTo>
                    <a:pt x="2246" y="1264"/>
                  </a:lnTo>
                  <a:lnTo>
                    <a:pt x="2258" y="1240"/>
                  </a:lnTo>
                  <a:lnTo>
                    <a:pt x="2266" y="1214"/>
                  </a:lnTo>
                  <a:lnTo>
                    <a:pt x="2616" y="1214"/>
                  </a:lnTo>
                  <a:lnTo>
                    <a:pt x="2616" y="1214"/>
                  </a:lnTo>
                  <a:lnTo>
                    <a:pt x="2638" y="1214"/>
                  </a:lnTo>
                  <a:lnTo>
                    <a:pt x="2660" y="1210"/>
                  </a:lnTo>
                  <a:lnTo>
                    <a:pt x="2680" y="1206"/>
                  </a:lnTo>
                  <a:lnTo>
                    <a:pt x="2702" y="1200"/>
                  </a:lnTo>
                  <a:lnTo>
                    <a:pt x="2722" y="1194"/>
                  </a:lnTo>
                  <a:lnTo>
                    <a:pt x="2740" y="1184"/>
                  </a:lnTo>
                  <a:lnTo>
                    <a:pt x="2758" y="1174"/>
                  </a:lnTo>
                  <a:lnTo>
                    <a:pt x="2776" y="1164"/>
                  </a:lnTo>
                  <a:lnTo>
                    <a:pt x="2776" y="1164"/>
                  </a:lnTo>
                  <a:lnTo>
                    <a:pt x="2782" y="1164"/>
                  </a:lnTo>
                  <a:lnTo>
                    <a:pt x="2806" y="1164"/>
                  </a:lnTo>
                  <a:lnTo>
                    <a:pt x="2806" y="1164"/>
                  </a:lnTo>
                  <a:lnTo>
                    <a:pt x="2818" y="1164"/>
                  </a:lnTo>
                  <a:lnTo>
                    <a:pt x="2830" y="1162"/>
                  </a:lnTo>
                  <a:lnTo>
                    <a:pt x="2854" y="1154"/>
                  </a:lnTo>
                  <a:lnTo>
                    <a:pt x="2874" y="1144"/>
                  </a:lnTo>
                  <a:lnTo>
                    <a:pt x="2892" y="1128"/>
                  </a:lnTo>
                  <a:lnTo>
                    <a:pt x="2906" y="1110"/>
                  </a:lnTo>
                  <a:lnTo>
                    <a:pt x="2918" y="1090"/>
                  </a:lnTo>
                  <a:lnTo>
                    <a:pt x="2924" y="1068"/>
                  </a:lnTo>
                  <a:lnTo>
                    <a:pt x="2926" y="1056"/>
                  </a:lnTo>
                  <a:lnTo>
                    <a:pt x="2926" y="1044"/>
                  </a:lnTo>
                  <a:lnTo>
                    <a:pt x="2926" y="980"/>
                  </a:lnTo>
                  <a:lnTo>
                    <a:pt x="2926" y="980"/>
                  </a:lnTo>
                  <a:lnTo>
                    <a:pt x="2924" y="956"/>
                  </a:lnTo>
                  <a:lnTo>
                    <a:pt x="2918" y="936"/>
                  </a:lnTo>
                  <a:lnTo>
                    <a:pt x="2908" y="916"/>
                  </a:lnTo>
                  <a:lnTo>
                    <a:pt x="2896" y="900"/>
                  </a:lnTo>
                  <a:lnTo>
                    <a:pt x="2896" y="678"/>
                  </a:lnTo>
                  <a:lnTo>
                    <a:pt x="2896" y="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 name="Freeform 8"/>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 name="Freeform 9"/>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 name="Freeform 10"/>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 name="Freeform 11"/>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 name="Freeform 12"/>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 name="Freeform 13"/>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 name="Freeform 14"/>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 name="Freeform 15"/>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 name="Freeform 16"/>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 name="Freeform 17"/>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 name="Freeform 18"/>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 name="Rectangle 19"/>
            <p:cNvSpPr>
              <a:spLocks noChangeArrowheads="1"/>
            </p:cNvSpPr>
            <p:nvPr/>
          </p:nvSpPr>
          <p:spPr bwMode="auto">
            <a:xfrm>
              <a:off x="3281" y="216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 name="Rectangle 20"/>
            <p:cNvSpPr>
              <a:spLocks noChangeArrowheads="1"/>
            </p:cNvSpPr>
            <p:nvPr/>
          </p:nvSpPr>
          <p:spPr bwMode="auto">
            <a:xfrm>
              <a:off x="4655" y="2327"/>
              <a:ext cx="304"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 name="Rectangle 21"/>
            <p:cNvSpPr>
              <a:spLocks noChangeArrowheads="1"/>
            </p:cNvSpPr>
            <p:nvPr/>
          </p:nvSpPr>
          <p:spPr bwMode="auto">
            <a:xfrm>
              <a:off x="3317" y="2327"/>
              <a:ext cx="64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 name="Freeform 22"/>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 name="Rectangle 23"/>
            <p:cNvSpPr>
              <a:spLocks noChangeArrowheads="1"/>
            </p:cNvSpPr>
            <p:nvPr/>
          </p:nvSpPr>
          <p:spPr bwMode="auto">
            <a:xfrm>
              <a:off x="3281" y="195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 name="Freeform 24"/>
            <p:cNvSpPr>
              <a:spLocks/>
            </p:cNvSpPr>
            <p:nvPr/>
          </p:nvSpPr>
          <p:spPr bwMode="auto">
            <a:xfrm>
              <a:off x="4723"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 name="Freeform 25"/>
            <p:cNvSpPr>
              <a:spLocks/>
            </p:cNvSpPr>
            <p:nvPr/>
          </p:nvSpPr>
          <p:spPr bwMode="auto">
            <a:xfrm>
              <a:off x="4723"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 name="Freeform 26"/>
            <p:cNvSpPr>
              <a:spLocks/>
            </p:cNvSpPr>
            <p:nvPr/>
          </p:nvSpPr>
          <p:spPr bwMode="auto">
            <a:xfrm>
              <a:off x="4381" y="1615"/>
              <a:ext cx="282" cy="132"/>
            </a:xfrm>
            <a:custGeom>
              <a:avLst/>
              <a:gdLst>
                <a:gd name="T0" fmla="*/ 282 w 282"/>
                <a:gd name="T1" fmla="*/ 32 h 132"/>
                <a:gd name="T2" fmla="*/ 282 w 282"/>
                <a:gd name="T3" fmla="*/ 32 h 132"/>
                <a:gd name="T4" fmla="*/ 280 w 282"/>
                <a:gd name="T5" fmla="*/ 24 h 132"/>
                <a:gd name="T6" fmla="*/ 278 w 282"/>
                <a:gd name="T7" fmla="*/ 18 h 132"/>
                <a:gd name="T8" fmla="*/ 272 w 282"/>
                <a:gd name="T9" fmla="*/ 8 h 132"/>
                <a:gd name="T10" fmla="*/ 262 w 282"/>
                <a:gd name="T11" fmla="*/ 2 h 132"/>
                <a:gd name="T12" fmla="*/ 256 w 282"/>
                <a:gd name="T13" fmla="*/ 0 h 132"/>
                <a:gd name="T14" fmla="*/ 250 w 282"/>
                <a:gd name="T15" fmla="*/ 0 h 132"/>
                <a:gd name="T16" fmla="*/ 32 w 282"/>
                <a:gd name="T17" fmla="*/ 0 h 132"/>
                <a:gd name="T18" fmla="*/ 32 w 282"/>
                <a:gd name="T19" fmla="*/ 0 h 132"/>
                <a:gd name="T20" fmla="*/ 26 w 282"/>
                <a:gd name="T21" fmla="*/ 0 h 132"/>
                <a:gd name="T22" fmla="*/ 20 w 282"/>
                <a:gd name="T23" fmla="*/ 2 h 132"/>
                <a:gd name="T24" fmla="*/ 10 w 282"/>
                <a:gd name="T25" fmla="*/ 8 h 132"/>
                <a:gd name="T26" fmla="*/ 4 w 282"/>
                <a:gd name="T27" fmla="*/ 18 h 132"/>
                <a:gd name="T28" fmla="*/ 2 w 282"/>
                <a:gd name="T29" fmla="*/ 24 h 132"/>
                <a:gd name="T30" fmla="*/ 0 w 282"/>
                <a:gd name="T31" fmla="*/ 32 h 132"/>
                <a:gd name="T32" fmla="*/ 0 w 282"/>
                <a:gd name="T33" fmla="*/ 132 h 132"/>
                <a:gd name="T34" fmla="*/ 282 w 282"/>
                <a:gd name="T35" fmla="*/ 132 h 132"/>
                <a:gd name="T36" fmla="*/ 282 w 282"/>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282" y="32"/>
                  </a:moveTo>
                  <a:lnTo>
                    <a:pt x="282" y="32"/>
                  </a:lnTo>
                  <a:lnTo>
                    <a:pt x="280" y="24"/>
                  </a:lnTo>
                  <a:lnTo>
                    <a:pt x="278" y="18"/>
                  </a:lnTo>
                  <a:lnTo>
                    <a:pt x="272" y="8"/>
                  </a:lnTo>
                  <a:lnTo>
                    <a:pt x="262" y="2"/>
                  </a:lnTo>
                  <a:lnTo>
                    <a:pt x="256" y="0"/>
                  </a:lnTo>
                  <a:lnTo>
                    <a:pt x="250" y="0"/>
                  </a:lnTo>
                  <a:lnTo>
                    <a:pt x="32" y="0"/>
                  </a:lnTo>
                  <a:lnTo>
                    <a:pt x="32" y="0"/>
                  </a:lnTo>
                  <a:lnTo>
                    <a:pt x="26" y="0"/>
                  </a:lnTo>
                  <a:lnTo>
                    <a:pt x="20" y="2"/>
                  </a:lnTo>
                  <a:lnTo>
                    <a:pt x="10" y="8"/>
                  </a:lnTo>
                  <a:lnTo>
                    <a:pt x="4" y="18"/>
                  </a:lnTo>
                  <a:lnTo>
                    <a:pt x="2" y="24"/>
                  </a:lnTo>
                  <a:lnTo>
                    <a:pt x="0" y="32"/>
                  </a:lnTo>
                  <a:lnTo>
                    <a:pt x="0" y="132"/>
                  </a:lnTo>
                  <a:lnTo>
                    <a:pt x="282" y="132"/>
                  </a:lnTo>
                  <a:lnTo>
                    <a:pt x="28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 name="Freeform 27"/>
            <p:cNvSpPr>
              <a:spLocks/>
            </p:cNvSpPr>
            <p:nvPr/>
          </p:nvSpPr>
          <p:spPr bwMode="auto">
            <a:xfrm>
              <a:off x="4381" y="1787"/>
              <a:ext cx="282" cy="132"/>
            </a:xfrm>
            <a:custGeom>
              <a:avLst/>
              <a:gdLst>
                <a:gd name="T0" fmla="*/ 0 w 282"/>
                <a:gd name="T1" fmla="*/ 100 h 132"/>
                <a:gd name="T2" fmla="*/ 0 w 282"/>
                <a:gd name="T3" fmla="*/ 100 h 132"/>
                <a:gd name="T4" fmla="*/ 2 w 282"/>
                <a:gd name="T5" fmla="*/ 106 h 132"/>
                <a:gd name="T6" fmla="*/ 4 w 282"/>
                <a:gd name="T7" fmla="*/ 112 h 132"/>
                <a:gd name="T8" fmla="*/ 10 w 282"/>
                <a:gd name="T9" fmla="*/ 122 h 132"/>
                <a:gd name="T10" fmla="*/ 20 w 282"/>
                <a:gd name="T11" fmla="*/ 130 h 132"/>
                <a:gd name="T12" fmla="*/ 26 w 282"/>
                <a:gd name="T13" fmla="*/ 130 h 132"/>
                <a:gd name="T14" fmla="*/ 32 w 282"/>
                <a:gd name="T15" fmla="*/ 132 h 132"/>
                <a:gd name="T16" fmla="*/ 250 w 282"/>
                <a:gd name="T17" fmla="*/ 132 h 132"/>
                <a:gd name="T18" fmla="*/ 250 w 282"/>
                <a:gd name="T19" fmla="*/ 132 h 132"/>
                <a:gd name="T20" fmla="*/ 256 w 282"/>
                <a:gd name="T21" fmla="*/ 130 h 132"/>
                <a:gd name="T22" fmla="*/ 262 w 282"/>
                <a:gd name="T23" fmla="*/ 130 h 132"/>
                <a:gd name="T24" fmla="*/ 272 w 282"/>
                <a:gd name="T25" fmla="*/ 122 h 132"/>
                <a:gd name="T26" fmla="*/ 278 w 282"/>
                <a:gd name="T27" fmla="*/ 112 h 132"/>
                <a:gd name="T28" fmla="*/ 280 w 282"/>
                <a:gd name="T29" fmla="*/ 106 h 132"/>
                <a:gd name="T30" fmla="*/ 282 w 282"/>
                <a:gd name="T31" fmla="*/ 100 h 132"/>
                <a:gd name="T32" fmla="*/ 282 w 282"/>
                <a:gd name="T33" fmla="*/ 0 h 132"/>
                <a:gd name="T34" fmla="*/ 0 w 282"/>
                <a:gd name="T35" fmla="*/ 0 h 132"/>
                <a:gd name="T36" fmla="*/ 0 w 282"/>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0" y="100"/>
                  </a:moveTo>
                  <a:lnTo>
                    <a:pt x="0" y="100"/>
                  </a:lnTo>
                  <a:lnTo>
                    <a:pt x="2" y="106"/>
                  </a:lnTo>
                  <a:lnTo>
                    <a:pt x="4" y="112"/>
                  </a:lnTo>
                  <a:lnTo>
                    <a:pt x="10" y="122"/>
                  </a:lnTo>
                  <a:lnTo>
                    <a:pt x="20" y="130"/>
                  </a:lnTo>
                  <a:lnTo>
                    <a:pt x="26" y="130"/>
                  </a:lnTo>
                  <a:lnTo>
                    <a:pt x="32" y="132"/>
                  </a:lnTo>
                  <a:lnTo>
                    <a:pt x="250" y="132"/>
                  </a:lnTo>
                  <a:lnTo>
                    <a:pt x="250" y="132"/>
                  </a:lnTo>
                  <a:lnTo>
                    <a:pt x="256" y="130"/>
                  </a:lnTo>
                  <a:lnTo>
                    <a:pt x="262" y="130"/>
                  </a:lnTo>
                  <a:lnTo>
                    <a:pt x="272" y="122"/>
                  </a:lnTo>
                  <a:lnTo>
                    <a:pt x="278" y="112"/>
                  </a:lnTo>
                  <a:lnTo>
                    <a:pt x="280" y="106"/>
                  </a:lnTo>
                  <a:lnTo>
                    <a:pt x="282" y="100"/>
                  </a:lnTo>
                  <a:lnTo>
                    <a:pt x="282"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 name="Freeform 28"/>
            <p:cNvSpPr>
              <a:spLocks/>
            </p:cNvSpPr>
            <p:nvPr/>
          </p:nvSpPr>
          <p:spPr bwMode="auto">
            <a:xfrm>
              <a:off x="4041" y="1615"/>
              <a:ext cx="280" cy="132"/>
            </a:xfrm>
            <a:custGeom>
              <a:avLst/>
              <a:gdLst>
                <a:gd name="T0" fmla="*/ 280 w 280"/>
                <a:gd name="T1" fmla="*/ 32 h 132"/>
                <a:gd name="T2" fmla="*/ 280 w 280"/>
                <a:gd name="T3" fmla="*/ 32 h 132"/>
                <a:gd name="T4" fmla="*/ 280 w 280"/>
                <a:gd name="T5" fmla="*/ 24 h 132"/>
                <a:gd name="T6" fmla="*/ 278 w 280"/>
                <a:gd name="T7" fmla="*/ 18 h 132"/>
                <a:gd name="T8" fmla="*/ 272 w 280"/>
                <a:gd name="T9" fmla="*/ 8 h 132"/>
                <a:gd name="T10" fmla="*/ 262 w 280"/>
                <a:gd name="T11" fmla="*/ 2 h 132"/>
                <a:gd name="T12" fmla="*/ 256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2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2" y="8"/>
                  </a:lnTo>
                  <a:lnTo>
                    <a:pt x="262" y="2"/>
                  </a:lnTo>
                  <a:lnTo>
                    <a:pt x="256" y="0"/>
                  </a:lnTo>
                  <a:lnTo>
                    <a:pt x="248" y="0"/>
                  </a:lnTo>
                  <a:lnTo>
                    <a:pt x="32" y="0"/>
                  </a:lnTo>
                  <a:lnTo>
                    <a:pt x="32" y="0"/>
                  </a:lnTo>
                  <a:lnTo>
                    <a:pt x="26" y="0"/>
                  </a:lnTo>
                  <a:lnTo>
                    <a:pt x="20" y="2"/>
                  </a:lnTo>
                  <a:lnTo>
                    <a:pt x="10" y="8"/>
                  </a:lnTo>
                  <a:lnTo>
                    <a:pt x="2" y="18"/>
                  </a:lnTo>
                  <a:lnTo>
                    <a:pt x="2"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 name="Freeform 29"/>
            <p:cNvSpPr>
              <a:spLocks/>
            </p:cNvSpPr>
            <p:nvPr/>
          </p:nvSpPr>
          <p:spPr bwMode="auto">
            <a:xfrm>
              <a:off x="4041" y="1787"/>
              <a:ext cx="280" cy="132"/>
            </a:xfrm>
            <a:custGeom>
              <a:avLst/>
              <a:gdLst>
                <a:gd name="T0" fmla="*/ 0 w 280"/>
                <a:gd name="T1" fmla="*/ 100 h 132"/>
                <a:gd name="T2" fmla="*/ 0 w 280"/>
                <a:gd name="T3" fmla="*/ 100 h 132"/>
                <a:gd name="T4" fmla="*/ 2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6 w 280"/>
                <a:gd name="T21" fmla="*/ 130 h 132"/>
                <a:gd name="T22" fmla="*/ 262 w 280"/>
                <a:gd name="T23" fmla="*/ 130 h 132"/>
                <a:gd name="T24" fmla="*/ 272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2" y="106"/>
                  </a:lnTo>
                  <a:lnTo>
                    <a:pt x="2" y="112"/>
                  </a:lnTo>
                  <a:lnTo>
                    <a:pt x="10" y="122"/>
                  </a:lnTo>
                  <a:lnTo>
                    <a:pt x="20" y="130"/>
                  </a:lnTo>
                  <a:lnTo>
                    <a:pt x="26" y="130"/>
                  </a:lnTo>
                  <a:lnTo>
                    <a:pt x="32" y="132"/>
                  </a:lnTo>
                  <a:lnTo>
                    <a:pt x="248" y="132"/>
                  </a:lnTo>
                  <a:lnTo>
                    <a:pt x="248" y="132"/>
                  </a:lnTo>
                  <a:lnTo>
                    <a:pt x="256" y="130"/>
                  </a:lnTo>
                  <a:lnTo>
                    <a:pt x="262" y="130"/>
                  </a:lnTo>
                  <a:lnTo>
                    <a:pt x="272"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 name="Freeform 30"/>
            <p:cNvSpPr>
              <a:spLocks/>
            </p:cNvSpPr>
            <p:nvPr/>
          </p:nvSpPr>
          <p:spPr bwMode="auto">
            <a:xfrm>
              <a:off x="370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 name="Freeform 31"/>
            <p:cNvSpPr>
              <a:spLocks/>
            </p:cNvSpPr>
            <p:nvPr/>
          </p:nvSpPr>
          <p:spPr bwMode="auto">
            <a:xfrm>
              <a:off x="370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 name="Freeform 32"/>
            <p:cNvSpPr>
              <a:spLocks/>
            </p:cNvSpPr>
            <p:nvPr/>
          </p:nvSpPr>
          <p:spPr bwMode="auto">
            <a:xfrm>
              <a:off x="336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 name="Freeform 33"/>
            <p:cNvSpPr>
              <a:spLocks/>
            </p:cNvSpPr>
            <p:nvPr/>
          </p:nvSpPr>
          <p:spPr bwMode="auto">
            <a:xfrm>
              <a:off x="336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Freeform 34"/>
            <p:cNvSpPr>
              <a:spLocks/>
            </p:cNvSpPr>
            <p:nvPr/>
          </p:nvSpPr>
          <p:spPr bwMode="auto">
            <a:xfrm>
              <a:off x="3021"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Freeform 35"/>
            <p:cNvSpPr>
              <a:spLocks/>
            </p:cNvSpPr>
            <p:nvPr/>
          </p:nvSpPr>
          <p:spPr bwMode="auto">
            <a:xfrm>
              <a:off x="3021"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 name="Freeform 36"/>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Freeform 37"/>
            <p:cNvSpPr>
              <a:spLocks/>
            </p:cNvSpPr>
            <p:nvPr/>
          </p:nvSpPr>
          <p:spPr bwMode="auto">
            <a:xfrm>
              <a:off x="2917" y="1857"/>
              <a:ext cx="328" cy="328"/>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Freeform 38"/>
            <p:cNvSpPr>
              <a:spLocks noEditPoints="1"/>
            </p:cNvSpPr>
            <p:nvPr/>
          </p:nvSpPr>
          <p:spPr bwMode="auto">
            <a:xfrm>
              <a:off x="2941" y="1881"/>
              <a:ext cx="280" cy="28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Freeform 39"/>
            <p:cNvSpPr>
              <a:spLocks/>
            </p:cNvSpPr>
            <p:nvPr/>
          </p:nvSpPr>
          <p:spPr bwMode="auto">
            <a:xfrm>
              <a:off x="2905" y="1925"/>
              <a:ext cx="24" cy="196"/>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Freeform 40"/>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 name="Freeform 41"/>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 name="Freeform 42"/>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 name="Freeform 43"/>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44"/>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45"/>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 name="Freeform 46"/>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60" name="Rectangle 59"/>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2400" dirty="0"/>
              <a:t>2013 Monitoring the Future Survey</a:t>
            </a:r>
            <a:endParaRPr lang="en-US" sz="2100" dirty="0"/>
          </a:p>
        </p:txBody>
      </p:sp>
      <p:pic>
        <p:nvPicPr>
          <p:cNvPr id="3" name="Picture 2"/>
          <p:cNvPicPr>
            <a:picLocks noChangeAspect="1"/>
          </p:cNvPicPr>
          <p:nvPr/>
        </p:nvPicPr>
        <p:blipFill>
          <a:blip r:embed="rId3"/>
          <a:stretch>
            <a:fillRect/>
          </a:stretch>
        </p:blipFill>
        <p:spPr>
          <a:xfrm>
            <a:off x="4339234" y="1248711"/>
            <a:ext cx="3894059" cy="4919330"/>
          </a:xfrm>
          <a:prstGeom prst="rect">
            <a:avLst/>
          </a:prstGeom>
        </p:spPr>
      </p:pic>
    </p:spTree>
    <p:extLst>
      <p:ext uri="{BB962C8B-B14F-4D97-AF65-F5344CB8AC3E}">
        <p14:creationId xmlns:p14="http://schemas.microsoft.com/office/powerpoint/2010/main" val="13969248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 name="Group 47"/>
          <p:cNvGrpSpPr>
            <a:grpSpLocks noChangeAspect="1"/>
          </p:cNvGrpSpPr>
          <p:nvPr/>
        </p:nvGrpSpPr>
        <p:grpSpPr bwMode="auto">
          <a:xfrm>
            <a:off x="-7181" y="5093707"/>
            <a:ext cx="9168828" cy="1780670"/>
            <a:chOff x="1392" y="1936"/>
            <a:chExt cx="4896" cy="448"/>
          </a:xfrm>
        </p:grpSpPr>
        <p:sp>
          <p:nvSpPr>
            <p:cNvPr id="49" name="Rectangle 48"/>
            <p:cNvSpPr>
              <a:spLocks noChangeArrowheads="1"/>
            </p:cNvSpPr>
            <p:nvPr/>
          </p:nvSpPr>
          <p:spPr bwMode="auto">
            <a:xfrm>
              <a:off x="1392" y="1936"/>
              <a:ext cx="4896" cy="448"/>
            </a:xfrm>
            <a:prstGeom prst="rect">
              <a:avLst/>
            </a:prstGeom>
            <a:solidFill>
              <a:srgbClr val="58595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 name="Rectangle 49"/>
            <p:cNvSpPr>
              <a:spLocks noChangeArrowheads="1"/>
            </p:cNvSpPr>
            <p:nvPr/>
          </p:nvSpPr>
          <p:spPr bwMode="auto">
            <a:xfrm>
              <a:off x="163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 name="Rectangle 50"/>
            <p:cNvSpPr>
              <a:spLocks noChangeArrowheads="1"/>
            </p:cNvSpPr>
            <p:nvPr/>
          </p:nvSpPr>
          <p:spPr bwMode="auto">
            <a:xfrm>
              <a:off x="2424"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 name="Rectangle 51"/>
            <p:cNvSpPr>
              <a:spLocks noChangeArrowheads="1"/>
            </p:cNvSpPr>
            <p:nvPr/>
          </p:nvSpPr>
          <p:spPr bwMode="auto">
            <a:xfrm>
              <a:off x="3212"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 name="Rectangle 52"/>
            <p:cNvSpPr>
              <a:spLocks noChangeArrowheads="1"/>
            </p:cNvSpPr>
            <p:nvPr/>
          </p:nvSpPr>
          <p:spPr bwMode="auto">
            <a:xfrm>
              <a:off x="4000"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 name="Rectangle 53"/>
            <p:cNvSpPr>
              <a:spLocks noChangeArrowheads="1"/>
            </p:cNvSpPr>
            <p:nvPr/>
          </p:nvSpPr>
          <p:spPr bwMode="auto">
            <a:xfrm>
              <a:off x="4788"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 name="Rectangle 54"/>
            <p:cNvSpPr>
              <a:spLocks noChangeArrowheads="1"/>
            </p:cNvSpPr>
            <p:nvPr/>
          </p:nvSpPr>
          <p:spPr bwMode="auto">
            <a:xfrm>
              <a:off x="557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 name="Rectangle 55"/>
            <p:cNvSpPr>
              <a:spLocks noChangeArrowheads="1"/>
            </p:cNvSpPr>
            <p:nvPr/>
          </p:nvSpPr>
          <p:spPr bwMode="auto">
            <a:xfrm>
              <a:off x="1392" y="1962"/>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 name="Rectangle 56"/>
            <p:cNvSpPr>
              <a:spLocks noChangeArrowheads="1"/>
            </p:cNvSpPr>
            <p:nvPr/>
          </p:nvSpPr>
          <p:spPr bwMode="auto">
            <a:xfrm>
              <a:off x="1392" y="2334"/>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4" name="Group 3"/>
          <p:cNvGrpSpPr>
            <a:grpSpLocks noChangeAspect="1"/>
          </p:cNvGrpSpPr>
          <p:nvPr/>
        </p:nvGrpSpPr>
        <p:grpSpPr bwMode="auto">
          <a:xfrm>
            <a:off x="-6266452" y="3670271"/>
            <a:ext cx="6052674" cy="3215847"/>
            <a:chOff x="2291" y="1337"/>
            <a:chExt cx="3098" cy="1646"/>
          </a:xfrm>
        </p:grpSpPr>
        <p:sp>
          <p:nvSpPr>
            <p:cNvPr id="5" name="AutoShape 3"/>
            <p:cNvSpPr>
              <a:spLocks noChangeAspect="1" noChangeArrowheads="1" noTextEdit="1"/>
            </p:cNvSpPr>
            <p:nvPr/>
          </p:nvSpPr>
          <p:spPr bwMode="auto">
            <a:xfrm>
              <a:off x="2291" y="1337"/>
              <a:ext cx="3098" cy="1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 name="Freeform 5"/>
            <p:cNvSpPr>
              <a:spLocks/>
            </p:cNvSpPr>
            <p:nvPr/>
          </p:nvSpPr>
          <p:spPr bwMode="auto">
            <a:xfrm>
              <a:off x="2333" y="1401"/>
              <a:ext cx="3056" cy="1582"/>
            </a:xfrm>
            <a:custGeom>
              <a:avLst/>
              <a:gdLst>
                <a:gd name="T0" fmla="*/ 620 w 3056"/>
                <a:gd name="T1" fmla="*/ 2 h 1582"/>
                <a:gd name="T2" fmla="*/ 522 w 3056"/>
                <a:gd name="T3" fmla="*/ 24 h 1582"/>
                <a:gd name="T4" fmla="*/ 434 w 3056"/>
                <a:gd name="T5" fmla="*/ 74 h 1582"/>
                <a:gd name="T6" fmla="*/ 366 w 3056"/>
                <a:gd name="T7" fmla="*/ 146 h 1582"/>
                <a:gd name="T8" fmla="*/ 328 w 3056"/>
                <a:gd name="T9" fmla="*/ 212 h 1582"/>
                <a:gd name="T10" fmla="*/ 304 w 3056"/>
                <a:gd name="T11" fmla="*/ 290 h 1582"/>
                <a:gd name="T12" fmla="*/ 300 w 3056"/>
                <a:gd name="T13" fmla="*/ 364 h 1582"/>
                <a:gd name="T14" fmla="*/ 300 w 3056"/>
                <a:gd name="T15" fmla="*/ 438 h 1582"/>
                <a:gd name="T16" fmla="*/ 232 w 3056"/>
                <a:gd name="T17" fmla="*/ 460 h 1582"/>
                <a:gd name="T18" fmla="*/ 152 w 3056"/>
                <a:gd name="T19" fmla="*/ 508 h 1582"/>
                <a:gd name="T20" fmla="*/ 88 w 3056"/>
                <a:gd name="T21" fmla="*/ 574 h 1582"/>
                <a:gd name="T22" fmla="*/ 44 w 3056"/>
                <a:gd name="T23" fmla="*/ 656 h 1582"/>
                <a:gd name="T24" fmla="*/ 34 w 3056"/>
                <a:gd name="T25" fmla="*/ 678 h 1582"/>
                <a:gd name="T26" fmla="*/ 20 w 3056"/>
                <a:gd name="T27" fmla="*/ 782 h 1582"/>
                <a:gd name="T28" fmla="*/ 4 w 3056"/>
                <a:gd name="T29" fmla="*/ 1002 h 1582"/>
                <a:gd name="T30" fmla="*/ 0 w 3056"/>
                <a:gd name="T31" fmla="*/ 1108 h 1582"/>
                <a:gd name="T32" fmla="*/ 32 w 3056"/>
                <a:gd name="T33" fmla="*/ 1210 h 1582"/>
                <a:gd name="T34" fmla="*/ 112 w 3056"/>
                <a:gd name="T35" fmla="*/ 1278 h 1582"/>
                <a:gd name="T36" fmla="*/ 148 w 3056"/>
                <a:gd name="T37" fmla="*/ 1372 h 1582"/>
                <a:gd name="T38" fmla="*/ 226 w 3056"/>
                <a:gd name="T39" fmla="*/ 1474 h 1582"/>
                <a:gd name="T40" fmla="*/ 334 w 3056"/>
                <a:gd name="T41" fmla="*/ 1548 h 1582"/>
                <a:gd name="T42" fmla="*/ 464 w 3056"/>
                <a:gd name="T43" fmla="*/ 1582 h 1582"/>
                <a:gd name="T44" fmla="*/ 556 w 3056"/>
                <a:gd name="T45" fmla="*/ 1578 h 1582"/>
                <a:gd name="T46" fmla="*/ 666 w 3056"/>
                <a:gd name="T47" fmla="*/ 1544 h 1582"/>
                <a:gd name="T48" fmla="*/ 762 w 3056"/>
                <a:gd name="T49" fmla="*/ 1482 h 1582"/>
                <a:gd name="T50" fmla="*/ 836 w 3056"/>
                <a:gd name="T51" fmla="*/ 1394 h 1582"/>
                <a:gd name="T52" fmla="*/ 1648 w 3056"/>
                <a:gd name="T53" fmla="*/ 1342 h 1582"/>
                <a:gd name="T54" fmla="*/ 1708 w 3056"/>
                <a:gd name="T55" fmla="*/ 1440 h 1582"/>
                <a:gd name="T56" fmla="*/ 1794 w 3056"/>
                <a:gd name="T57" fmla="*/ 1516 h 1582"/>
                <a:gd name="T58" fmla="*/ 1896 w 3056"/>
                <a:gd name="T59" fmla="*/ 1566 h 1582"/>
                <a:gd name="T60" fmla="*/ 2012 w 3056"/>
                <a:gd name="T61" fmla="*/ 1582 h 1582"/>
                <a:gd name="T62" fmla="*/ 2098 w 3056"/>
                <a:gd name="T63" fmla="*/ 1572 h 1582"/>
                <a:gd name="T64" fmla="*/ 2206 w 3056"/>
                <a:gd name="T65" fmla="*/ 1532 h 1582"/>
                <a:gd name="T66" fmla="*/ 2296 w 3056"/>
                <a:gd name="T67" fmla="*/ 1462 h 1582"/>
                <a:gd name="T68" fmla="*/ 2362 w 3056"/>
                <a:gd name="T69" fmla="*/ 1368 h 1582"/>
                <a:gd name="T70" fmla="*/ 2704 w 3056"/>
                <a:gd name="T71" fmla="*/ 1342 h 1582"/>
                <a:gd name="T72" fmla="*/ 2796 w 3056"/>
                <a:gd name="T73" fmla="*/ 1322 h 1582"/>
                <a:gd name="T74" fmla="*/ 2872 w 3056"/>
                <a:gd name="T75" fmla="*/ 1292 h 1582"/>
                <a:gd name="T76" fmla="*/ 2926 w 3056"/>
                <a:gd name="T77" fmla="*/ 1284 h 1582"/>
                <a:gd name="T78" fmla="*/ 2988 w 3056"/>
                <a:gd name="T79" fmla="*/ 1250 h 1582"/>
                <a:gd name="T80" fmla="*/ 3034 w 3056"/>
                <a:gd name="T81" fmla="*/ 1196 h 1582"/>
                <a:gd name="T82" fmla="*/ 3054 w 3056"/>
                <a:gd name="T83" fmla="*/ 1126 h 1582"/>
                <a:gd name="T84" fmla="*/ 3054 w 3056"/>
                <a:gd name="T85" fmla="*/ 1016 h 1582"/>
                <a:gd name="T86" fmla="*/ 3024 w 3056"/>
                <a:gd name="T87" fmla="*/ 346 h 1582"/>
                <a:gd name="T88" fmla="*/ 3010 w 3056"/>
                <a:gd name="T89" fmla="*/ 244 h 1582"/>
                <a:gd name="T90" fmla="*/ 2946 w 3056"/>
                <a:gd name="T91" fmla="*/ 126 h 1582"/>
                <a:gd name="T92" fmla="*/ 2844 w 3056"/>
                <a:gd name="T93" fmla="*/ 42 h 1582"/>
                <a:gd name="T94" fmla="*/ 2716 w 3056"/>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6" h="1582">
                  <a:moveTo>
                    <a:pt x="2680" y="0"/>
                  </a:moveTo>
                  <a:lnTo>
                    <a:pt x="646" y="0"/>
                  </a:lnTo>
                  <a:lnTo>
                    <a:pt x="646" y="0"/>
                  </a:lnTo>
                  <a:lnTo>
                    <a:pt x="620" y="2"/>
                  </a:lnTo>
                  <a:lnTo>
                    <a:pt x="594" y="4"/>
                  </a:lnTo>
                  <a:lnTo>
                    <a:pt x="570" y="10"/>
                  </a:lnTo>
                  <a:lnTo>
                    <a:pt x="544" y="16"/>
                  </a:lnTo>
                  <a:lnTo>
                    <a:pt x="522" y="24"/>
                  </a:lnTo>
                  <a:lnTo>
                    <a:pt x="498" y="34"/>
                  </a:lnTo>
                  <a:lnTo>
                    <a:pt x="476" y="46"/>
                  </a:lnTo>
                  <a:lnTo>
                    <a:pt x="454" y="58"/>
                  </a:lnTo>
                  <a:lnTo>
                    <a:pt x="434" y="74"/>
                  </a:lnTo>
                  <a:lnTo>
                    <a:pt x="416" y="90"/>
                  </a:lnTo>
                  <a:lnTo>
                    <a:pt x="398" y="106"/>
                  </a:lnTo>
                  <a:lnTo>
                    <a:pt x="380" y="126"/>
                  </a:lnTo>
                  <a:lnTo>
                    <a:pt x="366" y="146"/>
                  </a:lnTo>
                  <a:lnTo>
                    <a:pt x="352" y="166"/>
                  </a:lnTo>
                  <a:lnTo>
                    <a:pt x="340" y="190"/>
                  </a:lnTo>
                  <a:lnTo>
                    <a:pt x="328" y="212"/>
                  </a:lnTo>
                  <a:lnTo>
                    <a:pt x="328" y="212"/>
                  </a:lnTo>
                  <a:lnTo>
                    <a:pt x="320" y="232"/>
                  </a:lnTo>
                  <a:lnTo>
                    <a:pt x="312" y="252"/>
                  </a:lnTo>
                  <a:lnTo>
                    <a:pt x="308" y="270"/>
                  </a:lnTo>
                  <a:lnTo>
                    <a:pt x="304" y="290"/>
                  </a:lnTo>
                  <a:lnTo>
                    <a:pt x="302" y="328"/>
                  </a:lnTo>
                  <a:lnTo>
                    <a:pt x="300" y="362"/>
                  </a:lnTo>
                  <a:lnTo>
                    <a:pt x="300" y="364"/>
                  </a:lnTo>
                  <a:lnTo>
                    <a:pt x="300" y="364"/>
                  </a:lnTo>
                  <a:lnTo>
                    <a:pt x="300" y="396"/>
                  </a:lnTo>
                  <a:lnTo>
                    <a:pt x="300" y="396"/>
                  </a:lnTo>
                  <a:lnTo>
                    <a:pt x="300" y="406"/>
                  </a:lnTo>
                  <a:lnTo>
                    <a:pt x="300" y="438"/>
                  </a:lnTo>
                  <a:lnTo>
                    <a:pt x="300" y="438"/>
                  </a:lnTo>
                  <a:lnTo>
                    <a:pt x="276" y="444"/>
                  </a:lnTo>
                  <a:lnTo>
                    <a:pt x="254" y="452"/>
                  </a:lnTo>
                  <a:lnTo>
                    <a:pt x="232" y="460"/>
                  </a:lnTo>
                  <a:lnTo>
                    <a:pt x="210" y="470"/>
                  </a:lnTo>
                  <a:lnTo>
                    <a:pt x="190" y="482"/>
                  </a:lnTo>
                  <a:lnTo>
                    <a:pt x="172" y="494"/>
                  </a:lnTo>
                  <a:lnTo>
                    <a:pt x="152" y="508"/>
                  </a:lnTo>
                  <a:lnTo>
                    <a:pt x="134" y="524"/>
                  </a:lnTo>
                  <a:lnTo>
                    <a:pt x="118" y="540"/>
                  </a:lnTo>
                  <a:lnTo>
                    <a:pt x="102" y="556"/>
                  </a:lnTo>
                  <a:lnTo>
                    <a:pt x="88" y="574"/>
                  </a:lnTo>
                  <a:lnTo>
                    <a:pt x="76" y="594"/>
                  </a:lnTo>
                  <a:lnTo>
                    <a:pt x="64" y="614"/>
                  </a:lnTo>
                  <a:lnTo>
                    <a:pt x="52" y="634"/>
                  </a:lnTo>
                  <a:lnTo>
                    <a:pt x="44" y="656"/>
                  </a:lnTo>
                  <a:lnTo>
                    <a:pt x="36" y="678"/>
                  </a:lnTo>
                  <a:lnTo>
                    <a:pt x="36" y="678"/>
                  </a:lnTo>
                  <a:lnTo>
                    <a:pt x="34" y="678"/>
                  </a:lnTo>
                  <a:lnTo>
                    <a:pt x="34" y="678"/>
                  </a:lnTo>
                  <a:lnTo>
                    <a:pt x="28" y="704"/>
                  </a:lnTo>
                  <a:lnTo>
                    <a:pt x="24" y="730"/>
                  </a:lnTo>
                  <a:lnTo>
                    <a:pt x="20" y="756"/>
                  </a:lnTo>
                  <a:lnTo>
                    <a:pt x="20" y="782"/>
                  </a:lnTo>
                  <a:lnTo>
                    <a:pt x="20" y="962"/>
                  </a:lnTo>
                  <a:lnTo>
                    <a:pt x="20" y="962"/>
                  </a:lnTo>
                  <a:lnTo>
                    <a:pt x="10" y="982"/>
                  </a:lnTo>
                  <a:lnTo>
                    <a:pt x="4" y="1002"/>
                  </a:lnTo>
                  <a:lnTo>
                    <a:pt x="2" y="1022"/>
                  </a:lnTo>
                  <a:lnTo>
                    <a:pt x="0" y="1044"/>
                  </a:lnTo>
                  <a:lnTo>
                    <a:pt x="0" y="1108"/>
                  </a:lnTo>
                  <a:lnTo>
                    <a:pt x="0" y="1108"/>
                  </a:lnTo>
                  <a:lnTo>
                    <a:pt x="2" y="1136"/>
                  </a:lnTo>
                  <a:lnTo>
                    <a:pt x="8" y="1162"/>
                  </a:lnTo>
                  <a:lnTo>
                    <a:pt x="18" y="1186"/>
                  </a:lnTo>
                  <a:lnTo>
                    <a:pt x="32" y="1210"/>
                  </a:lnTo>
                  <a:lnTo>
                    <a:pt x="48" y="1230"/>
                  </a:lnTo>
                  <a:lnTo>
                    <a:pt x="66" y="1250"/>
                  </a:lnTo>
                  <a:lnTo>
                    <a:pt x="88" y="1264"/>
                  </a:lnTo>
                  <a:lnTo>
                    <a:pt x="112" y="1278"/>
                  </a:lnTo>
                  <a:lnTo>
                    <a:pt x="112" y="1278"/>
                  </a:lnTo>
                  <a:lnTo>
                    <a:pt x="122" y="1310"/>
                  </a:lnTo>
                  <a:lnTo>
                    <a:pt x="134" y="1342"/>
                  </a:lnTo>
                  <a:lnTo>
                    <a:pt x="148" y="1372"/>
                  </a:lnTo>
                  <a:lnTo>
                    <a:pt x="164" y="1400"/>
                  </a:lnTo>
                  <a:lnTo>
                    <a:pt x="182" y="1426"/>
                  </a:lnTo>
                  <a:lnTo>
                    <a:pt x="204" y="1452"/>
                  </a:lnTo>
                  <a:lnTo>
                    <a:pt x="226" y="1474"/>
                  </a:lnTo>
                  <a:lnTo>
                    <a:pt x="252" y="1496"/>
                  </a:lnTo>
                  <a:lnTo>
                    <a:pt x="278" y="1516"/>
                  </a:lnTo>
                  <a:lnTo>
                    <a:pt x="306" y="1532"/>
                  </a:lnTo>
                  <a:lnTo>
                    <a:pt x="334" y="1548"/>
                  </a:lnTo>
                  <a:lnTo>
                    <a:pt x="366" y="1560"/>
                  </a:lnTo>
                  <a:lnTo>
                    <a:pt x="398" y="1570"/>
                  </a:lnTo>
                  <a:lnTo>
                    <a:pt x="430" y="1576"/>
                  </a:lnTo>
                  <a:lnTo>
                    <a:pt x="464" y="1582"/>
                  </a:lnTo>
                  <a:lnTo>
                    <a:pt x="498" y="1582"/>
                  </a:lnTo>
                  <a:lnTo>
                    <a:pt x="498" y="1582"/>
                  </a:lnTo>
                  <a:lnTo>
                    <a:pt x="528" y="1582"/>
                  </a:lnTo>
                  <a:lnTo>
                    <a:pt x="556" y="1578"/>
                  </a:lnTo>
                  <a:lnTo>
                    <a:pt x="586" y="1572"/>
                  </a:lnTo>
                  <a:lnTo>
                    <a:pt x="614" y="1566"/>
                  </a:lnTo>
                  <a:lnTo>
                    <a:pt x="640" y="1556"/>
                  </a:lnTo>
                  <a:lnTo>
                    <a:pt x="666" y="1544"/>
                  </a:lnTo>
                  <a:lnTo>
                    <a:pt x="692" y="1532"/>
                  </a:lnTo>
                  <a:lnTo>
                    <a:pt x="716" y="1516"/>
                  </a:lnTo>
                  <a:lnTo>
                    <a:pt x="740" y="1500"/>
                  </a:lnTo>
                  <a:lnTo>
                    <a:pt x="762" y="1482"/>
                  </a:lnTo>
                  <a:lnTo>
                    <a:pt x="782" y="1462"/>
                  </a:lnTo>
                  <a:lnTo>
                    <a:pt x="802" y="1440"/>
                  </a:lnTo>
                  <a:lnTo>
                    <a:pt x="820" y="1418"/>
                  </a:lnTo>
                  <a:lnTo>
                    <a:pt x="836" y="1394"/>
                  </a:lnTo>
                  <a:lnTo>
                    <a:pt x="850" y="1368"/>
                  </a:lnTo>
                  <a:lnTo>
                    <a:pt x="862" y="1342"/>
                  </a:lnTo>
                  <a:lnTo>
                    <a:pt x="1648" y="1342"/>
                  </a:lnTo>
                  <a:lnTo>
                    <a:pt x="1648" y="1342"/>
                  </a:lnTo>
                  <a:lnTo>
                    <a:pt x="1660" y="1368"/>
                  </a:lnTo>
                  <a:lnTo>
                    <a:pt x="1674" y="1394"/>
                  </a:lnTo>
                  <a:lnTo>
                    <a:pt x="1690" y="1418"/>
                  </a:lnTo>
                  <a:lnTo>
                    <a:pt x="1708" y="1440"/>
                  </a:lnTo>
                  <a:lnTo>
                    <a:pt x="1728" y="1462"/>
                  </a:lnTo>
                  <a:lnTo>
                    <a:pt x="1748" y="1482"/>
                  </a:lnTo>
                  <a:lnTo>
                    <a:pt x="1770" y="1500"/>
                  </a:lnTo>
                  <a:lnTo>
                    <a:pt x="1794" y="1516"/>
                  </a:lnTo>
                  <a:lnTo>
                    <a:pt x="1818" y="1532"/>
                  </a:lnTo>
                  <a:lnTo>
                    <a:pt x="1842" y="1544"/>
                  </a:lnTo>
                  <a:lnTo>
                    <a:pt x="1870" y="1556"/>
                  </a:lnTo>
                  <a:lnTo>
                    <a:pt x="1896" y="1566"/>
                  </a:lnTo>
                  <a:lnTo>
                    <a:pt x="1924" y="1572"/>
                  </a:lnTo>
                  <a:lnTo>
                    <a:pt x="1952" y="1578"/>
                  </a:lnTo>
                  <a:lnTo>
                    <a:pt x="1982" y="1582"/>
                  </a:lnTo>
                  <a:lnTo>
                    <a:pt x="2012" y="1582"/>
                  </a:lnTo>
                  <a:lnTo>
                    <a:pt x="2012" y="1582"/>
                  </a:lnTo>
                  <a:lnTo>
                    <a:pt x="2042" y="1582"/>
                  </a:lnTo>
                  <a:lnTo>
                    <a:pt x="2070" y="1578"/>
                  </a:lnTo>
                  <a:lnTo>
                    <a:pt x="2098" y="1572"/>
                  </a:lnTo>
                  <a:lnTo>
                    <a:pt x="2126" y="1566"/>
                  </a:lnTo>
                  <a:lnTo>
                    <a:pt x="2154" y="1556"/>
                  </a:lnTo>
                  <a:lnTo>
                    <a:pt x="2180" y="1544"/>
                  </a:lnTo>
                  <a:lnTo>
                    <a:pt x="2206" y="1532"/>
                  </a:lnTo>
                  <a:lnTo>
                    <a:pt x="2230" y="1516"/>
                  </a:lnTo>
                  <a:lnTo>
                    <a:pt x="2254" y="1500"/>
                  </a:lnTo>
                  <a:lnTo>
                    <a:pt x="2276" y="1482"/>
                  </a:lnTo>
                  <a:lnTo>
                    <a:pt x="2296" y="1462"/>
                  </a:lnTo>
                  <a:lnTo>
                    <a:pt x="2314" y="1440"/>
                  </a:lnTo>
                  <a:lnTo>
                    <a:pt x="2332" y="1418"/>
                  </a:lnTo>
                  <a:lnTo>
                    <a:pt x="2348" y="1394"/>
                  </a:lnTo>
                  <a:lnTo>
                    <a:pt x="2362" y="1368"/>
                  </a:lnTo>
                  <a:lnTo>
                    <a:pt x="2376" y="1342"/>
                  </a:lnTo>
                  <a:lnTo>
                    <a:pt x="2680" y="1342"/>
                  </a:lnTo>
                  <a:lnTo>
                    <a:pt x="2680" y="1342"/>
                  </a:lnTo>
                  <a:lnTo>
                    <a:pt x="2704" y="1342"/>
                  </a:lnTo>
                  <a:lnTo>
                    <a:pt x="2728" y="1340"/>
                  </a:lnTo>
                  <a:lnTo>
                    <a:pt x="2750" y="1336"/>
                  </a:lnTo>
                  <a:lnTo>
                    <a:pt x="2774" y="1330"/>
                  </a:lnTo>
                  <a:lnTo>
                    <a:pt x="2796" y="1322"/>
                  </a:lnTo>
                  <a:lnTo>
                    <a:pt x="2818" y="1314"/>
                  </a:lnTo>
                  <a:lnTo>
                    <a:pt x="2838" y="1304"/>
                  </a:lnTo>
                  <a:lnTo>
                    <a:pt x="2860" y="1292"/>
                  </a:lnTo>
                  <a:lnTo>
                    <a:pt x="2872" y="1292"/>
                  </a:lnTo>
                  <a:lnTo>
                    <a:pt x="2872" y="1292"/>
                  </a:lnTo>
                  <a:lnTo>
                    <a:pt x="2890" y="1290"/>
                  </a:lnTo>
                  <a:lnTo>
                    <a:pt x="2908" y="1288"/>
                  </a:lnTo>
                  <a:lnTo>
                    <a:pt x="2926" y="1284"/>
                  </a:lnTo>
                  <a:lnTo>
                    <a:pt x="2942" y="1278"/>
                  </a:lnTo>
                  <a:lnTo>
                    <a:pt x="2958" y="1270"/>
                  </a:lnTo>
                  <a:lnTo>
                    <a:pt x="2974" y="1260"/>
                  </a:lnTo>
                  <a:lnTo>
                    <a:pt x="2988" y="1250"/>
                  </a:lnTo>
                  <a:lnTo>
                    <a:pt x="3002" y="1238"/>
                  </a:lnTo>
                  <a:lnTo>
                    <a:pt x="3014" y="1224"/>
                  </a:lnTo>
                  <a:lnTo>
                    <a:pt x="3024" y="1210"/>
                  </a:lnTo>
                  <a:lnTo>
                    <a:pt x="3034" y="1196"/>
                  </a:lnTo>
                  <a:lnTo>
                    <a:pt x="3040" y="1180"/>
                  </a:lnTo>
                  <a:lnTo>
                    <a:pt x="3046" y="1162"/>
                  </a:lnTo>
                  <a:lnTo>
                    <a:pt x="3052" y="1144"/>
                  </a:lnTo>
                  <a:lnTo>
                    <a:pt x="3054" y="1126"/>
                  </a:lnTo>
                  <a:lnTo>
                    <a:pt x="3056" y="1108"/>
                  </a:lnTo>
                  <a:lnTo>
                    <a:pt x="3056" y="1044"/>
                  </a:lnTo>
                  <a:lnTo>
                    <a:pt x="3056" y="1044"/>
                  </a:lnTo>
                  <a:lnTo>
                    <a:pt x="3054" y="1016"/>
                  </a:lnTo>
                  <a:lnTo>
                    <a:pt x="3048" y="990"/>
                  </a:lnTo>
                  <a:lnTo>
                    <a:pt x="3038" y="966"/>
                  </a:lnTo>
                  <a:lnTo>
                    <a:pt x="3024" y="942"/>
                  </a:lnTo>
                  <a:lnTo>
                    <a:pt x="3024" y="346"/>
                  </a:lnTo>
                  <a:lnTo>
                    <a:pt x="3024" y="346"/>
                  </a:lnTo>
                  <a:lnTo>
                    <a:pt x="3022" y="310"/>
                  </a:lnTo>
                  <a:lnTo>
                    <a:pt x="3018" y="276"/>
                  </a:lnTo>
                  <a:lnTo>
                    <a:pt x="3010" y="244"/>
                  </a:lnTo>
                  <a:lnTo>
                    <a:pt x="2998" y="212"/>
                  </a:lnTo>
                  <a:lnTo>
                    <a:pt x="2982" y="182"/>
                  </a:lnTo>
                  <a:lnTo>
                    <a:pt x="2966" y="152"/>
                  </a:lnTo>
                  <a:lnTo>
                    <a:pt x="2946" y="126"/>
                  </a:lnTo>
                  <a:lnTo>
                    <a:pt x="2924" y="102"/>
                  </a:lnTo>
                  <a:lnTo>
                    <a:pt x="2900" y="80"/>
                  </a:lnTo>
                  <a:lnTo>
                    <a:pt x="2872" y="60"/>
                  </a:lnTo>
                  <a:lnTo>
                    <a:pt x="2844" y="42"/>
                  </a:lnTo>
                  <a:lnTo>
                    <a:pt x="2814" y="28"/>
                  </a:lnTo>
                  <a:lnTo>
                    <a:pt x="2782" y="16"/>
                  </a:lnTo>
                  <a:lnTo>
                    <a:pt x="2750" y="8"/>
                  </a:lnTo>
                  <a:lnTo>
                    <a:pt x="2716" y="2"/>
                  </a:lnTo>
                  <a:lnTo>
                    <a:pt x="2680" y="0"/>
                  </a:lnTo>
                  <a:lnTo>
                    <a:pt x="2680" y="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 name="Freeform 6"/>
            <p:cNvSpPr>
              <a:spLocks/>
            </p:cNvSpPr>
            <p:nvPr/>
          </p:nvSpPr>
          <p:spPr bwMode="auto">
            <a:xfrm>
              <a:off x="2291" y="1337"/>
              <a:ext cx="3054" cy="1582"/>
            </a:xfrm>
            <a:custGeom>
              <a:avLst/>
              <a:gdLst>
                <a:gd name="T0" fmla="*/ 620 w 3054"/>
                <a:gd name="T1" fmla="*/ 2 h 1582"/>
                <a:gd name="T2" fmla="*/ 520 w 3054"/>
                <a:gd name="T3" fmla="*/ 24 h 1582"/>
                <a:gd name="T4" fmla="*/ 434 w 3054"/>
                <a:gd name="T5" fmla="*/ 74 h 1582"/>
                <a:gd name="T6" fmla="*/ 364 w 3054"/>
                <a:gd name="T7" fmla="*/ 146 h 1582"/>
                <a:gd name="T8" fmla="*/ 328 w 3054"/>
                <a:gd name="T9" fmla="*/ 212 h 1582"/>
                <a:gd name="T10" fmla="*/ 304 w 3054"/>
                <a:gd name="T11" fmla="*/ 290 h 1582"/>
                <a:gd name="T12" fmla="*/ 300 w 3054"/>
                <a:gd name="T13" fmla="*/ 364 h 1582"/>
                <a:gd name="T14" fmla="*/ 298 w 3054"/>
                <a:gd name="T15" fmla="*/ 438 h 1582"/>
                <a:gd name="T16" fmla="*/ 232 w 3054"/>
                <a:gd name="T17" fmla="*/ 460 h 1582"/>
                <a:gd name="T18" fmla="*/ 152 w 3054"/>
                <a:gd name="T19" fmla="*/ 508 h 1582"/>
                <a:gd name="T20" fmla="*/ 88 w 3054"/>
                <a:gd name="T21" fmla="*/ 574 h 1582"/>
                <a:gd name="T22" fmla="*/ 42 w 3054"/>
                <a:gd name="T23" fmla="*/ 656 h 1582"/>
                <a:gd name="T24" fmla="*/ 34 w 3054"/>
                <a:gd name="T25" fmla="*/ 678 h 1582"/>
                <a:gd name="T26" fmla="*/ 18 w 3054"/>
                <a:gd name="T27" fmla="*/ 782 h 1582"/>
                <a:gd name="T28" fmla="*/ 4 w 3054"/>
                <a:gd name="T29" fmla="*/ 1002 h 1582"/>
                <a:gd name="T30" fmla="*/ 0 w 3054"/>
                <a:gd name="T31" fmla="*/ 1108 h 1582"/>
                <a:gd name="T32" fmla="*/ 30 w 3054"/>
                <a:gd name="T33" fmla="*/ 1210 h 1582"/>
                <a:gd name="T34" fmla="*/ 112 w 3054"/>
                <a:gd name="T35" fmla="*/ 1278 h 1582"/>
                <a:gd name="T36" fmla="*/ 146 w 3054"/>
                <a:gd name="T37" fmla="*/ 1370 h 1582"/>
                <a:gd name="T38" fmla="*/ 226 w 3054"/>
                <a:gd name="T39" fmla="*/ 1474 h 1582"/>
                <a:gd name="T40" fmla="*/ 334 w 3054"/>
                <a:gd name="T41" fmla="*/ 1548 h 1582"/>
                <a:gd name="T42" fmla="*/ 462 w 3054"/>
                <a:gd name="T43" fmla="*/ 1582 h 1582"/>
                <a:gd name="T44" fmla="*/ 556 w 3054"/>
                <a:gd name="T45" fmla="*/ 1578 h 1582"/>
                <a:gd name="T46" fmla="*/ 666 w 3054"/>
                <a:gd name="T47" fmla="*/ 1544 h 1582"/>
                <a:gd name="T48" fmla="*/ 760 w 3054"/>
                <a:gd name="T49" fmla="*/ 1482 h 1582"/>
                <a:gd name="T50" fmla="*/ 834 w 3054"/>
                <a:gd name="T51" fmla="*/ 1394 h 1582"/>
                <a:gd name="T52" fmla="*/ 1646 w 3054"/>
                <a:gd name="T53" fmla="*/ 1342 h 1582"/>
                <a:gd name="T54" fmla="*/ 1708 w 3054"/>
                <a:gd name="T55" fmla="*/ 1440 h 1582"/>
                <a:gd name="T56" fmla="*/ 1792 w 3054"/>
                <a:gd name="T57" fmla="*/ 1516 h 1582"/>
                <a:gd name="T58" fmla="*/ 1896 w 3054"/>
                <a:gd name="T59" fmla="*/ 1566 h 1582"/>
                <a:gd name="T60" fmla="*/ 2010 w 3054"/>
                <a:gd name="T61" fmla="*/ 1582 h 1582"/>
                <a:gd name="T62" fmla="*/ 2098 w 3054"/>
                <a:gd name="T63" fmla="*/ 1572 h 1582"/>
                <a:gd name="T64" fmla="*/ 2204 w 3054"/>
                <a:gd name="T65" fmla="*/ 1532 h 1582"/>
                <a:gd name="T66" fmla="*/ 2294 w 3054"/>
                <a:gd name="T67" fmla="*/ 1462 h 1582"/>
                <a:gd name="T68" fmla="*/ 2362 w 3054"/>
                <a:gd name="T69" fmla="*/ 1368 h 1582"/>
                <a:gd name="T70" fmla="*/ 2704 w 3054"/>
                <a:gd name="T71" fmla="*/ 1342 h 1582"/>
                <a:gd name="T72" fmla="*/ 2796 w 3054"/>
                <a:gd name="T73" fmla="*/ 1322 h 1582"/>
                <a:gd name="T74" fmla="*/ 2870 w 3054"/>
                <a:gd name="T75" fmla="*/ 1292 h 1582"/>
                <a:gd name="T76" fmla="*/ 2926 w 3054"/>
                <a:gd name="T77" fmla="*/ 1284 h 1582"/>
                <a:gd name="T78" fmla="*/ 2988 w 3054"/>
                <a:gd name="T79" fmla="*/ 1250 h 1582"/>
                <a:gd name="T80" fmla="*/ 3032 w 3054"/>
                <a:gd name="T81" fmla="*/ 1196 h 1582"/>
                <a:gd name="T82" fmla="*/ 3054 w 3054"/>
                <a:gd name="T83" fmla="*/ 1126 h 1582"/>
                <a:gd name="T84" fmla="*/ 3052 w 3054"/>
                <a:gd name="T85" fmla="*/ 1016 h 1582"/>
                <a:gd name="T86" fmla="*/ 3024 w 3054"/>
                <a:gd name="T87" fmla="*/ 346 h 1582"/>
                <a:gd name="T88" fmla="*/ 3008 w 3054"/>
                <a:gd name="T89" fmla="*/ 242 h 1582"/>
                <a:gd name="T90" fmla="*/ 2946 w 3054"/>
                <a:gd name="T91" fmla="*/ 126 h 1582"/>
                <a:gd name="T92" fmla="*/ 2844 w 3054"/>
                <a:gd name="T93" fmla="*/ 42 h 1582"/>
                <a:gd name="T94" fmla="*/ 2714 w 3054"/>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4" h="1582">
                  <a:moveTo>
                    <a:pt x="2680" y="0"/>
                  </a:moveTo>
                  <a:lnTo>
                    <a:pt x="646" y="0"/>
                  </a:lnTo>
                  <a:lnTo>
                    <a:pt x="646" y="0"/>
                  </a:lnTo>
                  <a:lnTo>
                    <a:pt x="620" y="2"/>
                  </a:lnTo>
                  <a:lnTo>
                    <a:pt x="594" y="4"/>
                  </a:lnTo>
                  <a:lnTo>
                    <a:pt x="568" y="10"/>
                  </a:lnTo>
                  <a:lnTo>
                    <a:pt x="544" y="16"/>
                  </a:lnTo>
                  <a:lnTo>
                    <a:pt x="520" y="24"/>
                  </a:lnTo>
                  <a:lnTo>
                    <a:pt x="498" y="34"/>
                  </a:lnTo>
                  <a:lnTo>
                    <a:pt x="476" y="46"/>
                  </a:lnTo>
                  <a:lnTo>
                    <a:pt x="454" y="58"/>
                  </a:lnTo>
                  <a:lnTo>
                    <a:pt x="434" y="74"/>
                  </a:lnTo>
                  <a:lnTo>
                    <a:pt x="414" y="90"/>
                  </a:lnTo>
                  <a:lnTo>
                    <a:pt x="396" y="106"/>
                  </a:lnTo>
                  <a:lnTo>
                    <a:pt x="380" y="126"/>
                  </a:lnTo>
                  <a:lnTo>
                    <a:pt x="364" y="146"/>
                  </a:lnTo>
                  <a:lnTo>
                    <a:pt x="350" y="166"/>
                  </a:lnTo>
                  <a:lnTo>
                    <a:pt x="338" y="190"/>
                  </a:lnTo>
                  <a:lnTo>
                    <a:pt x="328" y="212"/>
                  </a:lnTo>
                  <a:lnTo>
                    <a:pt x="328" y="212"/>
                  </a:lnTo>
                  <a:lnTo>
                    <a:pt x="318" y="232"/>
                  </a:lnTo>
                  <a:lnTo>
                    <a:pt x="312" y="250"/>
                  </a:lnTo>
                  <a:lnTo>
                    <a:pt x="308" y="270"/>
                  </a:lnTo>
                  <a:lnTo>
                    <a:pt x="304" y="290"/>
                  </a:lnTo>
                  <a:lnTo>
                    <a:pt x="300" y="328"/>
                  </a:lnTo>
                  <a:lnTo>
                    <a:pt x="300" y="362"/>
                  </a:lnTo>
                  <a:lnTo>
                    <a:pt x="300" y="364"/>
                  </a:lnTo>
                  <a:lnTo>
                    <a:pt x="300" y="364"/>
                  </a:lnTo>
                  <a:lnTo>
                    <a:pt x="298" y="396"/>
                  </a:lnTo>
                  <a:lnTo>
                    <a:pt x="298" y="396"/>
                  </a:lnTo>
                  <a:lnTo>
                    <a:pt x="298" y="406"/>
                  </a:lnTo>
                  <a:lnTo>
                    <a:pt x="298" y="438"/>
                  </a:lnTo>
                  <a:lnTo>
                    <a:pt x="298" y="438"/>
                  </a:lnTo>
                  <a:lnTo>
                    <a:pt x="276" y="444"/>
                  </a:lnTo>
                  <a:lnTo>
                    <a:pt x="254" y="452"/>
                  </a:lnTo>
                  <a:lnTo>
                    <a:pt x="232" y="460"/>
                  </a:lnTo>
                  <a:lnTo>
                    <a:pt x="210" y="470"/>
                  </a:lnTo>
                  <a:lnTo>
                    <a:pt x="190" y="482"/>
                  </a:lnTo>
                  <a:lnTo>
                    <a:pt x="170" y="494"/>
                  </a:lnTo>
                  <a:lnTo>
                    <a:pt x="152" y="508"/>
                  </a:lnTo>
                  <a:lnTo>
                    <a:pt x="134" y="524"/>
                  </a:lnTo>
                  <a:lnTo>
                    <a:pt x="118" y="540"/>
                  </a:lnTo>
                  <a:lnTo>
                    <a:pt x="102" y="556"/>
                  </a:lnTo>
                  <a:lnTo>
                    <a:pt x="88" y="574"/>
                  </a:lnTo>
                  <a:lnTo>
                    <a:pt x="74" y="594"/>
                  </a:lnTo>
                  <a:lnTo>
                    <a:pt x="62" y="614"/>
                  </a:lnTo>
                  <a:lnTo>
                    <a:pt x="52" y="634"/>
                  </a:lnTo>
                  <a:lnTo>
                    <a:pt x="42" y="656"/>
                  </a:lnTo>
                  <a:lnTo>
                    <a:pt x="34" y="678"/>
                  </a:lnTo>
                  <a:lnTo>
                    <a:pt x="34" y="678"/>
                  </a:lnTo>
                  <a:lnTo>
                    <a:pt x="34" y="678"/>
                  </a:lnTo>
                  <a:lnTo>
                    <a:pt x="34" y="678"/>
                  </a:lnTo>
                  <a:lnTo>
                    <a:pt x="28" y="704"/>
                  </a:lnTo>
                  <a:lnTo>
                    <a:pt x="22" y="730"/>
                  </a:lnTo>
                  <a:lnTo>
                    <a:pt x="20" y="756"/>
                  </a:lnTo>
                  <a:lnTo>
                    <a:pt x="18" y="782"/>
                  </a:lnTo>
                  <a:lnTo>
                    <a:pt x="18" y="962"/>
                  </a:lnTo>
                  <a:lnTo>
                    <a:pt x="18" y="962"/>
                  </a:lnTo>
                  <a:lnTo>
                    <a:pt x="10" y="980"/>
                  </a:lnTo>
                  <a:lnTo>
                    <a:pt x="4" y="1002"/>
                  </a:lnTo>
                  <a:lnTo>
                    <a:pt x="0" y="1022"/>
                  </a:lnTo>
                  <a:lnTo>
                    <a:pt x="0" y="1044"/>
                  </a:lnTo>
                  <a:lnTo>
                    <a:pt x="0" y="1108"/>
                  </a:lnTo>
                  <a:lnTo>
                    <a:pt x="0" y="1108"/>
                  </a:lnTo>
                  <a:lnTo>
                    <a:pt x="2" y="1136"/>
                  </a:lnTo>
                  <a:lnTo>
                    <a:pt x="8" y="1162"/>
                  </a:lnTo>
                  <a:lnTo>
                    <a:pt x="18" y="1186"/>
                  </a:lnTo>
                  <a:lnTo>
                    <a:pt x="30" y="1210"/>
                  </a:lnTo>
                  <a:lnTo>
                    <a:pt x="46" y="1230"/>
                  </a:lnTo>
                  <a:lnTo>
                    <a:pt x="66" y="1250"/>
                  </a:lnTo>
                  <a:lnTo>
                    <a:pt x="88" y="1264"/>
                  </a:lnTo>
                  <a:lnTo>
                    <a:pt x="112" y="1278"/>
                  </a:lnTo>
                  <a:lnTo>
                    <a:pt x="112" y="1278"/>
                  </a:lnTo>
                  <a:lnTo>
                    <a:pt x="120" y="1310"/>
                  </a:lnTo>
                  <a:lnTo>
                    <a:pt x="132" y="1342"/>
                  </a:lnTo>
                  <a:lnTo>
                    <a:pt x="146" y="1370"/>
                  </a:lnTo>
                  <a:lnTo>
                    <a:pt x="164" y="1400"/>
                  </a:lnTo>
                  <a:lnTo>
                    <a:pt x="182" y="1426"/>
                  </a:lnTo>
                  <a:lnTo>
                    <a:pt x="204" y="1452"/>
                  </a:lnTo>
                  <a:lnTo>
                    <a:pt x="226" y="1474"/>
                  </a:lnTo>
                  <a:lnTo>
                    <a:pt x="250" y="1496"/>
                  </a:lnTo>
                  <a:lnTo>
                    <a:pt x="276" y="1516"/>
                  </a:lnTo>
                  <a:lnTo>
                    <a:pt x="304" y="1532"/>
                  </a:lnTo>
                  <a:lnTo>
                    <a:pt x="334" y="1548"/>
                  </a:lnTo>
                  <a:lnTo>
                    <a:pt x="364" y="1560"/>
                  </a:lnTo>
                  <a:lnTo>
                    <a:pt x="396" y="1570"/>
                  </a:lnTo>
                  <a:lnTo>
                    <a:pt x="430" y="1576"/>
                  </a:lnTo>
                  <a:lnTo>
                    <a:pt x="462" y="1582"/>
                  </a:lnTo>
                  <a:lnTo>
                    <a:pt x="498" y="1582"/>
                  </a:lnTo>
                  <a:lnTo>
                    <a:pt x="498" y="1582"/>
                  </a:lnTo>
                  <a:lnTo>
                    <a:pt x="526" y="1582"/>
                  </a:lnTo>
                  <a:lnTo>
                    <a:pt x="556" y="1578"/>
                  </a:lnTo>
                  <a:lnTo>
                    <a:pt x="584" y="1572"/>
                  </a:lnTo>
                  <a:lnTo>
                    <a:pt x="612" y="1566"/>
                  </a:lnTo>
                  <a:lnTo>
                    <a:pt x="640" y="1556"/>
                  </a:lnTo>
                  <a:lnTo>
                    <a:pt x="666" y="1544"/>
                  </a:lnTo>
                  <a:lnTo>
                    <a:pt x="692" y="1532"/>
                  </a:lnTo>
                  <a:lnTo>
                    <a:pt x="716" y="1516"/>
                  </a:lnTo>
                  <a:lnTo>
                    <a:pt x="738" y="1500"/>
                  </a:lnTo>
                  <a:lnTo>
                    <a:pt x="760" y="1482"/>
                  </a:lnTo>
                  <a:lnTo>
                    <a:pt x="782" y="1462"/>
                  </a:lnTo>
                  <a:lnTo>
                    <a:pt x="800" y="1440"/>
                  </a:lnTo>
                  <a:lnTo>
                    <a:pt x="818" y="1418"/>
                  </a:lnTo>
                  <a:lnTo>
                    <a:pt x="834" y="1394"/>
                  </a:lnTo>
                  <a:lnTo>
                    <a:pt x="848" y="1368"/>
                  </a:lnTo>
                  <a:lnTo>
                    <a:pt x="862" y="1342"/>
                  </a:lnTo>
                  <a:lnTo>
                    <a:pt x="1646" y="1342"/>
                  </a:lnTo>
                  <a:lnTo>
                    <a:pt x="1646" y="1342"/>
                  </a:lnTo>
                  <a:lnTo>
                    <a:pt x="1660" y="1368"/>
                  </a:lnTo>
                  <a:lnTo>
                    <a:pt x="1674" y="1394"/>
                  </a:lnTo>
                  <a:lnTo>
                    <a:pt x="1690" y="1418"/>
                  </a:lnTo>
                  <a:lnTo>
                    <a:pt x="1708" y="1440"/>
                  </a:lnTo>
                  <a:lnTo>
                    <a:pt x="1726" y="1462"/>
                  </a:lnTo>
                  <a:lnTo>
                    <a:pt x="1748" y="1482"/>
                  </a:lnTo>
                  <a:lnTo>
                    <a:pt x="1770" y="1500"/>
                  </a:lnTo>
                  <a:lnTo>
                    <a:pt x="1792" y="1516"/>
                  </a:lnTo>
                  <a:lnTo>
                    <a:pt x="1816" y="1532"/>
                  </a:lnTo>
                  <a:lnTo>
                    <a:pt x="1842" y="1544"/>
                  </a:lnTo>
                  <a:lnTo>
                    <a:pt x="1868" y="1556"/>
                  </a:lnTo>
                  <a:lnTo>
                    <a:pt x="1896" y="1566"/>
                  </a:lnTo>
                  <a:lnTo>
                    <a:pt x="1924" y="1572"/>
                  </a:lnTo>
                  <a:lnTo>
                    <a:pt x="1952" y="1578"/>
                  </a:lnTo>
                  <a:lnTo>
                    <a:pt x="1982" y="1582"/>
                  </a:lnTo>
                  <a:lnTo>
                    <a:pt x="2010" y="1582"/>
                  </a:lnTo>
                  <a:lnTo>
                    <a:pt x="2010" y="1582"/>
                  </a:lnTo>
                  <a:lnTo>
                    <a:pt x="2040" y="1582"/>
                  </a:lnTo>
                  <a:lnTo>
                    <a:pt x="2070" y="1578"/>
                  </a:lnTo>
                  <a:lnTo>
                    <a:pt x="2098" y="1572"/>
                  </a:lnTo>
                  <a:lnTo>
                    <a:pt x="2126" y="1566"/>
                  </a:lnTo>
                  <a:lnTo>
                    <a:pt x="2154" y="1556"/>
                  </a:lnTo>
                  <a:lnTo>
                    <a:pt x="2180" y="1544"/>
                  </a:lnTo>
                  <a:lnTo>
                    <a:pt x="2204" y="1532"/>
                  </a:lnTo>
                  <a:lnTo>
                    <a:pt x="2230" y="1516"/>
                  </a:lnTo>
                  <a:lnTo>
                    <a:pt x="2252" y="1500"/>
                  </a:lnTo>
                  <a:lnTo>
                    <a:pt x="2274" y="1482"/>
                  </a:lnTo>
                  <a:lnTo>
                    <a:pt x="2294" y="1462"/>
                  </a:lnTo>
                  <a:lnTo>
                    <a:pt x="2314" y="1440"/>
                  </a:lnTo>
                  <a:lnTo>
                    <a:pt x="2332" y="1418"/>
                  </a:lnTo>
                  <a:lnTo>
                    <a:pt x="2348" y="1394"/>
                  </a:lnTo>
                  <a:lnTo>
                    <a:pt x="2362" y="1368"/>
                  </a:lnTo>
                  <a:lnTo>
                    <a:pt x="2374" y="1342"/>
                  </a:lnTo>
                  <a:lnTo>
                    <a:pt x="2680" y="1342"/>
                  </a:lnTo>
                  <a:lnTo>
                    <a:pt x="2680" y="1342"/>
                  </a:lnTo>
                  <a:lnTo>
                    <a:pt x="2704" y="1342"/>
                  </a:lnTo>
                  <a:lnTo>
                    <a:pt x="2726" y="1340"/>
                  </a:lnTo>
                  <a:lnTo>
                    <a:pt x="2750" y="1336"/>
                  </a:lnTo>
                  <a:lnTo>
                    <a:pt x="2772" y="1330"/>
                  </a:lnTo>
                  <a:lnTo>
                    <a:pt x="2796" y="1322"/>
                  </a:lnTo>
                  <a:lnTo>
                    <a:pt x="2816" y="1314"/>
                  </a:lnTo>
                  <a:lnTo>
                    <a:pt x="2838" y="1304"/>
                  </a:lnTo>
                  <a:lnTo>
                    <a:pt x="2858" y="1292"/>
                  </a:lnTo>
                  <a:lnTo>
                    <a:pt x="2870" y="1292"/>
                  </a:lnTo>
                  <a:lnTo>
                    <a:pt x="2870" y="1292"/>
                  </a:lnTo>
                  <a:lnTo>
                    <a:pt x="2890" y="1290"/>
                  </a:lnTo>
                  <a:lnTo>
                    <a:pt x="2908" y="1288"/>
                  </a:lnTo>
                  <a:lnTo>
                    <a:pt x="2926" y="1284"/>
                  </a:lnTo>
                  <a:lnTo>
                    <a:pt x="2942" y="1278"/>
                  </a:lnTo>
                  <a:lnTo>
                    <a:pt x="2958" y="1270"/>
                  </a:lnTo>
                  <a:lnTo>
                    <a:pt x="2974" y="1260"/>
                  </a:lnTo>
                  <a:lnTo>
                    <a:pt x="2988" y="1250"/>
                  </a:lnTo>
                  <a:lnTo>
                    <a:pt x="3000" y="1238"/>
                  </a:lnTo>
                  <a:lnTo>
                    <a:pt x="3012" y="1224"/>
                  </a:lnTo>
                  <a:lnTo>
                    <a:pt x="3024" y="1210"/>
                  </a:lnTo>
                  <a:lnTo>
                    <a:pt x="3032" y="1196"/>
                  </a:lnTo>
                  <a:lnTo>
                    <a:pt x="3040" y="1180"/>
                  </a:lnTo>
                  <a:lnTo>
                    <a:pt x="3046" y="1162"/>
                  </a:lnTo>
                  <a:lnTo>
                    <a:pt x="3050" y="1144"/>
                  </a:lnTo>
                  <a:lnTo>
                    <a:pt x="3054" y="1126"/>
                  </a:lnTo>
                  <a:lnTo>
                    <a:pt x="3054" y="1108"/>
                  </a:lnTo>
                  <a:lnTo>
                    <a:pt x="3054" y="1044"/>
                  </a:lnTo>
                  <a:lnTo>
                    <a:pt x="3054" y="1044"/>
                  </a:lnTo>
                  <a:lnTo>
                    <a:pt x="3052" y="1016"/>
                  </a:lnTo>
                  <a:lnTo>
                    <a:pt x="3046" y="990"/>
                  </a:lnTo>
                  <a:lnTo>
                    <a:pt x="3038" y="966"/>
                  </a:lnTo>
                  <a:lnTo>
                    <a:pt x="3024" y="942"/>
                  </a:lnTo>
                  <a:lnTo>
                    <a:pt x="3024" y="346"/>
                  </a:lnTo>
                  <a:lnTo>
                    <a:pt x="3024" y="346"/>
                  </a:lnTo>
                  <a:lnTo>
                    <a:pt x="3022" y="310"/>
                  </a:lnTo>
                  <a:lnTo>
                    <a:pt x="3016" y="276"/>
                  </a:lnTo>
                  <a:lnTo>
                    <a:pt x="3008" y="242"/>
                  </a:lnTo>
                  <a:lnTo>
                    <a:pt x="2996" y="212"/>
                  </a:lnTo>
                  <a:lnTo>
                    <a:pt x="2982" y="182"/>
                  </a:lnTo>
                  <a:lnTo>
                    <a:pt x="2964" y="152"/>
                  </a:lnTo>
                  <a:lnTo>
                    <a:pt x="2946" y="126"/>
                  </a:lnTo>
                  <a:lnTo>
                    <a:pt x="2922" y="102"/>
                  </a:lnTo>
                  <a:lnTo>
                    <a:pt x="2898" y="80"/>
                  </a:lnTo>
                  <a:lnTo>
                    <a:pt x="2872" y="60"/>
                  </a:lnTo>
                  <a:lnTo>
                    <a:pt x="2844" y="42"/>
                  </a:lnTo>
                  <a:lnTo>
                    <a:pt x="2814" y="28"/>
                  </a:lnTo>
                  <a:lnTo>
                    <a:pt x="2782" y="16"/>
                  </a:lnTo>
                  <a:lnTo>
                    <a:pt x="2748" y="8"/>
                  </a:lnTo>
                  <a:lnTo>
                    <a:pt x="2714" y="2"/>
                  </a:lnTo>
                  <a:lnTo>
                    <a:pt x="2680" y="0"/>
                  </a:lnTo>
                  <a:lnTo>
                    <a:pt x="26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 name="Freeform 7"/>
            <p:cNvSpPr>
              <a:spLocks/>
            </p:cNvSpPr>
            <p:nvPr/>
          </p:nvSpPr>
          <p:spPr bwMode="auto">
            <a:xfrm>
              <a:off x="2355" y="1401"/>
              <a:ext cx="2926" cy="1454"/>
            </a:xfrm>
            <a:custGeom>
              <a:avLst/>
              <a:gdLst>
                <a:gd name="T0" fmla="*/ 2890 w 2926"/>
                <a:gd name="T1" fmla="*/ 224 h 1454"/>
                <a:gd name="T2" fmla="*/ 2848 w 2926"/>
                <a:gd name="T3" fmla="*/ 124 h 1454"/>
                <a:gd name="T4" fmla="*/ 2772 w 2926"/>
                <a:gd name="T5" fmla="*/ 48 h 1454"/>
                <a:gd name="T6" fmla="*/ 2672 w 2926"/>
                <a:gd name="T7" fmla="*/ 6 h 1454"/>
                <a:gd name="T8" fmla="*/ 582 w 2926"/>
                <a:gd name="T9" fmla="*/ 0 h 1454"/>
                <a:gd name="T10" fmla="*/ 496 w 2926"/>
                <a:gd name="T11" fmla="*/ 14 h 1454"/>
                <a:gd name="T12" fmla="*/ 422 w 2926"/>
                <a:gd name="T13" fmla="*/ 50 h 1454"/>
                <a:gd name="T14" fmla="*/ 364 w 2926"/>
                <a:gd name="T15" fmla="*/ 106 h 1454"/>
                <a:gd name="T16" fmla="*/ 322 w 2926"/>
                <a:gd name="T17" fmla="*/ 176 h 1454"/>
                <a:gd name="T18" fmla="*/ 306 w 2926"/>
                <a:gd name="T19" fmla="*/ 220 h 1454"/>
                <a:gd name="T20" fmla="*/ 300 w 2926"/>
                <a:gd name="T21" fmla="*/ 300 h 1454"/>
                <a:gd name="T22" fmla="*/ 298 w 2926"/>
                <a:gd name="T23" fmla="*/ 428 h 1454"/>
                <a:gd name="T24" fmla="*/ 268 w 2926"/>
                <a:gd name="T25" fmla="*/ 432 h 1454"/>
                <a:gd name="T26" fmla="*/ 184 w 2926"/>
                <a:gd name="T27" fmla="*/ 460 h 1454"/>
                <a:gd name="T28" fmla="*/ 112 w 2926"/>
                <a:gd name="T29" fmla="*/ 508 h 1454"/>
                <a:gd name="T30" fmla="*/ 58 w 2926"/>
                <a:gd name="T31" fmla="*/ 574 h 1454"/>
                <a:gd name="T32" fmla="*/ 32 w 2926"/>
                <a:gd name="T33" fmla="*/ 632 h 1454"/>
                <a:gd name="T34" fmla="*/ 22 w 2926"/>
                <a:gd name="T35" fmla="*/ 674 h 1454"/>
                <a:gd name="T36" fmla="*/ 18 w 2926"/>
                <a:gd name="T37" fmla="*/ 914 h 1454"/>
                <a:gd name="T38" fmla="*/ 0 w 2926"/>
                <a:gd name="T39" fmla="*/ 962 h 1454"/>
                <a:gd name="T40" fmla="*/ 2 w 2926"/>
                <a:gd name="T41" fmla="*/ 1066 h 1454"/>
                <a:gd name="T42" fmla="*/ 44 w 2926"/>
                <a:gd name="T43" fmla="*/ 1138 h 1454"/>
                <a:gd name="T44" fmla="*/ 104 w 2926"/>
                <a:gd name="T45" fmla="*/ 1162 h 1454"/>
                <a:gd name="T46" fmla="*/ 140 w 2926"/>
                <a:gd name="T47" fmla="*/ 1278 h 1454"/>
                <a:gd name="T48" fmla="*/ 212 w 2926"/>
                <a:gd name="T49" fmla="*/ 1370 h 1454"/>
                <a:gd name="T50" fmla="*/ 314 w 2926"/>
                <a:gd name="T51" fmla="*/ 1432 h 1454"/>
                <a:gd name="T52" fmla="*/ 434 w 2926"/>
                <a:gd name="T53" fmla="*/ 1454 h 1454"/>
                <a:gd name="T54" fmla="*/ 516 w 2926"/>
                <a:gd name="T55" fmla="*/ 1444 h 1454"/>
                <a:gd name="T56" fmla="*/ 614 w 2926"/>
                <a:gd name="T57" fmla="*/ 1402 h 1454"/>
                <a:gd name="T58" fmla="*/ 692 w 2926"/>
                <a:gd name="T59" fmla="*/ 1332 h 1454"/>
                <a:gd name="T60" fmla="*/ 744 w 2926"/>
                <a:gd name="T61" fmla="*/ 1240 h 1454"/>
                <a:gd name="T62" fmla="*/ 1636 w 2926"/>
                <a:gd name="T63" fmla="*/ 1240 h 1454"/>
                <a:gd name="T64" fmla="*/ 1688 w 2926"/>
                <a:gd name="T65" fmla="*/ 1332 h 1454"/>
                <a:gd name="T66" fmla="*/ 1768 w 2926"/>
                <a:gd name="T67" fmla="*/ 1402 h 1454"/>
                <a:gd name="T68" fmla="*/ 1864 w 2926"/>
                <a:gd name="T69" fmla="*/ 1444 h 1454"/>
                <a:gd name="T70" fmla="*/ 1946 w 2926"/>
                <a:gd name="T71" fmla="*/ 1454 h 1454"/>
                <a:gd name="T72" fmla="*/ 2054 w 2926"/>
                <a:gd name="T73" fmla="*/ 1436 h 1454"/>
                <a:gd name="T74" fmla="*/ 2148 w 2926"/>
                <a:gd name="T75" fmla="*/ 1386 h 1454"/>
                <a:gd name="T76" fmla="*/ 2220 w 2926"/>
                <a:gd name="T77" fmla="*/ 1310 h 1454"/>
                <a:gd name="T78" fmla="*/ 2266 w 2926"/>
                <a:gd name="T79" fmla="*/ 1214 h 1454"/>
                <a:gd name="T80" fmla="*/ 2660 w 2926"/>
                <a:gd name="T81" fmla="*/ 1210 h 1454"/>
                <a:gd name="T82" fmla="*/ 2740 w 2926"/>
                <a:gd name="T83" fmla="*/ 1184 h 1454"/>
                <a:gd name="T84" fmla="*/ 2782 w 2926"/>
                <a:gd name="T85" fmla="*/ 1164 h 1454"/>
                <a:gd name="T86" fmla="*/ 2830 w 2926"/>
                <a:gd name="T87" fmla="*/ 1162 h 1454"/>
                <a:gd name="T88" fmla="*/ 2906 w 2926"/>
                <a:gd name="T89" fmla="*/ 1110 h 1454"/>
                <a:gd name="T90" fmla="*/ 2926 w 2926"/>
                <a:gd name="T91" fmla="*/ 1044 h 1454"/>
                <a:gd name="T92" fmla="*/ 2918 w 2926"/>
                <a:gd name="T93" fmla="*/ 936 h 1454"/>
                <a:gd name="T94" fmla="*/ 2896 w 2926"/>
                <a:gd name="T95" fmla="*/ 282 h 1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26" h="1454">
                  <a:moveTo>
                    <a:pt x="2896" y="282"/>
                  </a:moveTo>
                  <a:lnTo>
                    <a:pt x="2896" y="282"/>
                  </a:lnTo>
                  <a:lnTo>
                    <a:pt x="2894" y="252"/>
                  </a:lnTo>
                  <a:lnTo>
                    <a:pt x="2890" y="224"/>
                  </a:lnTo>
                  <a:lnTo>
                    <a:pt x="2884" y="198"/>
                  </a:lnTo>
                  <a:lnTo>
                    <a:pt x="2874" y="172"/>
                  </a:lnTo>
                  <a:lnTo>
                    <a:pt x="2862" y="148"/>
                  </a:lnTo>
                  <a:lnTo>
                    <a:pt x="2848" y="124"/>
                  </a:lnTo>
                  <a:lnTo>
                    <a:pt x="2832" y="104"/>
                  </a:lnTo>
                  <a:lnTo>
                    <a:pt x="2814" y="84"/>
                  </a:lnTo>
                  <a:lnTo>
                    <a:pt x="2794" y="66"/>
                  </a:lnTo>
                  <a:lnTo>
                    <a:pt x="2772" y="48"/>
                  </a:lnTo>
                  <a:lnTo>
                    <a:pt x="2750" y="34"/>
                  </a:lnTo>
                  <a:lnTo>
                    <a:pt x="2724" y="24"/>
                  </a:lnTo>
                  <a:lnTo>
                    <a:pt x="2698" y="14"/>
                  </a:lnTo>
                  <a:lnTo>
                    <a:pt x="2672" y="6"/>
                  </a:lnTo>
                  <a:lnTo>
                    <a:pt x="2644" y="2"/>
                  </a:lnTo>
                  <a:lnTo>
                    <a:pt x="2616" y="0"/>
                  </a:lnTo>
                  <a:lnTo>
                    <a:pt x="582" y="0"/>
                  </a:lnTo>
                  <a:lnTo>
                    <a:pt x="582" y="0"/>
                  </a:lnTo>
                  <a:lnTo>
                    <a:pt x="560" y="2"/>
                  </a:lnTo>
                  <a:lnTo>
                    <a:pt x="538" y="4"/>
                  </a:lnTo>
                  <a:lnTo>
                    <a:pt x="518" y="8"/>
                  </a:lnTo>
                  <a:lnTo>
                    <a:pt x="496" y="14"/>
                  </a:lnTo>
                  <a:lnTo>
                    <a:pt x="478" y="20"/>
                  </a:lnTo>
                  <a:lnTo>
                    <a:pt x="458" y="30"/>
                  </a:lnTo>
                  <a:lnTo>
                    <a:pt x="440" y="40"/>
                  </a:lnTo>
                  <a:lnTo>
                    <a:pt x="422" y="50"/>
                  </a:lnTo>
                  <a:lnTo>
                    <a:pt x="406" y="62"/>
                  </a:lnTo>
                  <a:lnTo>
                    <a:pt x="390" y="76"/>
                  </a:lnTo>
                  <a:lnTo>
                    <a:pt x="376" y="90"/>
                  </a:lnTo>
                  <a:lnTo>
                    <a:pt x="364" y="106"/>
                  </a:lnTo>
                  <a:lnTo>
                    <a:pt x="350" y="122"/>
                  </a:lnTo>
                  <a:lnTo>
                    <a:pt x="340" y="140"/>
                  </a:lnTo>
                  <a:lnTo>
                    <a:pt x="330" y="158"/>
                  </a:lnTo>
                  <a:lnTo>
                    <a:pt x="322" y="176"/>
                  </a:lnTo>
                  <a:lnTo>
                    <a:pt x="322" y="176"/>
                  </a:lnTo>
                  <a:lnTo>
                    <a:pt x="314" y="190"/>
                  </a:lnTo>
                  <a:lnTo>
                    <a:pt x="310" y="204"/>
                  </a:lnTo>
                  <a:lnTo>
                    <a:pt x="306" y="220"/>
                  </a:lnTo>
                  <a:lnTo>
                    <a:pt x="304" y="236"/>
                  </a:lnTo>
                  <a:lnTo>
                    <a:pt x="300" y="268"/>
                  </a:lnTo>
                  <a:lnTo>
                    <a:pt x="300" y="300"/>
                  </a:lnTo>
                  <a:lnTo>
                    <a:pt x="300" y="300"/>
                  </a:lnTo>
                  <a:lnTo>
                    <a:pt x="298" y="336"/>
                  </a:lnTo>
                  <a:lnTo>
                    <a:pt x="298" y="336"/>
                  </a:lnTo>
                  <a:lnTo>
                    <a:pt x="298" y="342"/>
                  </a:lnTo>
                  <a:lnTo>
                    <a:pt x="298" y="428"/>
                  </a:lnTo>
                  <a:lnTo>
                    <a:pt x="298" y="428"/>
                  </a:lnTo>
                  <a:lnTo>
                    <a:pt x="290" y="428"/>
                  </a:lnTo>
                  <a:lnTo>
                    <a:pt x="290" y="428"/>
                  </a:lnTo>
                  <a:lnTo>
                    <a:pt x="268" y="432"/>
                  </a:lnTo>
                  <a:lnTo>
                    <a:pt x="246" y="436"/>
                  </a:lnTo>
                  <a:lnTo>
                    <a:pt x="224" y="442"/>
                  </a:lnTo>
                  <a:lnTo>
                    <a:pt x="204" y="450"/>
                  </a:lnTo>
                  <a:lnTo>
                    <a:pt x="184" y="460"/>
                  </a:lnTo>
                  <a:lnTo>
                    <a:pt x="164" y="470"/>
                  </a:lnTo>
                  <a:lnTo>
                    <a:pt x="146" y="482"/>
                  </a:lnTo>
                  <a:lnTo>
                    <a:pt x="128" y="494"/>
                  </a:lnTo>
                  <a:lnTo>
                    <a:pt x="112" y="508"/>
                  </a:lnTo>
                  <a:lnTo>
                    <a:pt x="96" y="522"/>
                  </a:lnTo>
                  <a:lnTo>
                    <a:pt x="82" y="538"/>
                  </a:lnTo>
                  <a:lnTo>
                    <a:pt x="70" y="556"/>
                  </a:lnTo>
                  <a:lnTo>
                    <a:pt x="58" y="574"/>
                  </a:lnTo>
                  <a:lnTo>
                    <a:pt x="48" y="592"/>
                  </a:lnTo>
                  <a:lnTo>
                    <a:pt x="40" y="612"/>
                  </a:lnTo>
                  <a:lnTo>
                    <a:pt x="32" y="632"/>
                  </a:lnTo>
                  <a:lnTo>
                    <a:pt x="32" y="632"/>
                  </a:lnTo>
                  <a:lnTo>
                    <a:pt x="32" y="632"/>
                  </a:lnTo>
                  <a:lnTo>
                    <a:pt x="32" y="632"/>
                  </a:lnTo>
                  <a:lnTo>
                    <a:pt x="26" y="654"/>
                  </a:lnTo>
                  <a:lnTo>
                    <a:pt x="22" y="674"/>
                  </a:lnTo>
                  <a:lnTo>
                    <a:pt x="20" y="696"/>
                  </a:lnTo>
                  <a:lnTo>
                    <a:pt x="18" y="718"/>
                  </a:lnTo>
                  <a:lnTo>
                    <a:pt x="18" y="798"/>
                  </a:lnTo>
                  <a:lnTo>
                    <a:pt x="18" y="914"/>
                  </a:lnTo>
                  <a:lnTo>
                    <a:pt x="18" y="914"/>
                  </a:lnTo>
                  <a:lnTo>
                    <a:pt x="10" y="928"/>
                  </a:lnTo>
                  <a:lnTo>
                    <a:pt x="4" y="944"/>
                  </a:lnTo>
                  <a:lnTo>
                    <a:pt x="0" y="962"/>
                  </a:lnTo>
                  <a:lnTo>
                    <a:pt x="0" y="980"/>
                  </a:lnTo>
                  <a:lnTo>
                    <a:pt x="0" y="1044"/>
                  </a:lnTo>
                  <a:lnTo>
                    <a:pt x="0" y="1044"/>
                  </a:lnTo>
                  <a:lnTo>
                    <a:pt x="2" y="1066"/>
                  </a:lnTo>
                  <a:lnTo>
                    <a:pt x="8" y="1086"/>
                  </a:lnTo>
                  <a:lnTo>
                    <a:pt x="16" y="1106"/>
                  </a:lnTo>
                  <a:lnTo>
                    <a:pt x="30" y="1122"/>
                  </a:lnTo>
                  <a:lnTo>
                    <a:pt x="44" y="1138"/>
                  </a:lnTo>
                  <a:lnTo>
                    <a:pt x="62" y="1150"/>
                  </a:lnTo>
                  <a:lnTo>
                    <a:pt x="82" y="1158"/>
                  </a:lnTo>
                  <a:lnTo>
                    <a:pt x="104" y="1162"/>
                  </a:lnTo>
                  <a:lnTo>
                    <a:pt x="104" y="1162"/>
                  </a:lnTo>
                  <a:lnTo>
                    <a:pt x="108" y="1192"/>
                  </a:lnTo>
                  <a:lnTo>
                    <a:pt x="116" y="1222"/>
                  </a:lnTo>
                  <a:lnTo>
                    <a:pt x="126" y="1250"/>
                  </a:lnTo>
                  <a:lnTo>
                    <a:pt x="140" y="1278"/>
                  </a:lnTo>
                  <a:lnTo>
                    <a:pt x="154" y="1304"/>
                  </a:lnTo>
                  <a:lnTo>
                    <a:pt x="172" y="1328"/>
                  </a:lnTo>
                  <a:lnTo>
                    <a:pt x="192" y="1350"/>
                  </a:lnTo>
                  <a:lnTo>
                    <a:pt x="212" y="1370"/>
                  </a:lnTo>
                  <a:lnTo>
                    <a:pt x="236" y="1388"/>
                  </a:lnTo>
                  <a:lnTo>
                    <a:pt x="260" y="1406"/>
                  </a:lnTo>
                  <a:lnTo>
                    <a:pt x="286" y="1420"/>
                  </a:lnTo>
                  <a:lnTo>
                    <a:pt x="314" y="1432"/>
                  </a:lnTo>
                  <a:lnTo>
                    <a:pt x="342" y="1442"/>
                  </a:lnTo>
                  <a:lnTo>
                    <a:pt x="372" y="1448"/>
                  </a:lnTo>
                  <a:lnTo>
                    <a:pt x="402" y="1454"/>
                  </a:lnTo>
                  <a:lnTo>
                    <a:pt x="434" y="1454"/>
                  </a:lnTo>
                  <a:lnTo>
                    <a:pt x="434" y="1454"/>
                  </a:lnTo>
                  <a:lnTo>
                    <a:pt x="462" y="1454"/>
                  </a:lnTo>
                  <a:lnTo>
                    <a:pt x="488" y="1450"/>
                  </a:lnTo>
                  <a:lnTo>
                    <a:pt x="516" y="1444"/>
                  </a:lnTo>
                  <a:lnTo>
                    <a:pt x="542" y="1436"/>
                  </a:lnTo>
                  <a:lnTo>
                    <a:pt x="566" y="1426"/>
                  </a:lnTo>
                  <a:lnTo>
                    <a:pt x="590" y="1416"/>
                  </a:lnTo>
                  <a:lnTo>
                    <a:pt x="614" y="1402"/>
                  </a:lnTo>
                  <a:lnTo>
                    <a:pt x="634" y="1386"/>
                  </a:lnTo>
                  <a:lnTo>
                    <a:pt x="654" y="1370"/>
                  </a:lnTo>
                  <a:lnTo>
                    <a:pt x="674" y="1352"/>
                  </a:lnTo>
                  <a:lnTo>
                    <a:pt x="692" y="1332"/>
                  </a:lnTo>
                  <a:lnTo>
                    <a:pt x="706" y="1310"/>
                  </a:lnTo>
                  <a:lnTo>
                    <a:pt x="722" y="1288"/>
                  </a:lnTo>
                  <a:lnTo>
                    <a:pt x="734" y="1264"/>
                  </a:lnTo>
                  <a:lnTo>
                    <a:pt x="744" y="1240"/>
                  </a:lnTo>
                  <a:lnTo>
                    <a:pt x="752" y="1214"/>
                  </a:lnTo>
                  <a:lnTo>
                    <a:pt x="1628" y="1214"/>
                  </a:lnTo>
                  <a:lnTo>
                    <a:pt x="1628" y="1214"/>
                  </a:lnTo>
                  <a:lnTo>
                    <a:pt x="1636" y="1240"/>
                  </a:lnTo>
                  <a:lnTo>
                    <a:pt x="1646" y="1264"/>
                  </a:lnTo>
                  <a:lnTo>
                    <a:pt x="1658" y="1288"/>
                  </a:lnTo>
                  <a:lnTo>
                    <a:pt x="1674" y="1310"/>
                  </a:lnTo>
                  <a:lnTo>
                    <a:pt x="1688" y="1332"/>
                  </a:lnTo>
                  <a:lnTo>
                    <a:pt x="1706" y="1352"/>
                  </a:lnTo>
                  <a:lnTo>
                    <a:pt x="1726" y="1370"/>
                  </a:lnTo>
                  <a:lnTo>
                    <a:pt x="1746" y="1386"/>
                  </a:lnTo>
                  <a:lnTo>
                    <a:pt x="1768" y="1402"/>
                  </a:lnTo>
                  <a:lnTo>
                    <a:pt x="1790" y="1416"/>
                  </a:lnTo>
                  <a:lnTo>
                    <a:pt x="1814" y="1426"/>
                  </a:lnTo>
                  <a:lnTo>
                    <a:pt x="1838" y="1436"/>
                  </a:lnTo>
                  <a:lnTo>
                    <a:pt x="1864" y="1444"/>
                  </a:lnTo>
                  <a:lnTo>
                    <a:pt x="1892" y="1450"/>
                  </a:lnTo>
                  <a:lnTo>
                    <a:pt x="1918" y="1454"/>
                  </a:lnTo>
                  <a:lnTo>
                    <a:pt x="1946" y="1454"/>
                  </a:lnTo>
                  <a:lnTo>
                    <a:pt x="1946" y="1454"/>
                  </a:lnTo>
                  <a:lnTo>
                    <a:pt x="1974" y="1454"/>
                  </a:lnTo>
                  <a:lnTo>
                    <a:pt x="2002" y="1450"/>
                  </a:lnTo>
                  <a:lnTo>
                    <a:pt x="2028" y="1444"/>
                  </a:lnTo>
                  <a:lnTo>
                    <a:pt x="2054" y="1436"/>
                  </a:lnTo>
                  <a:lnTo>
                    <a:pt x="2080" y="1426"/>
                  </a:lnTo>
                  <a:lnTo>
                    <a:pt x="2104" y="1416"/>
                  </a:lnTo>
                  <a:lnTo>
                    <a:pt x="2126" y="1402"/>
                  </a:lnTo>
                  <a:lnTo>
                    <a:pt x="2148" y="1386"/>
                  </a:lnTo>
                  <a:lnTo>
                    <a:pt x="2168" y="1370"/>
                  </a:lnTo>
                  <a:lnTo>
                    <a:pt x="2188" y="1352"/>
                  </a:lnTo>
                  <a:lnTo>
                    <a:pt x="2204" y="1332"/>
                  </a:lnTo>
                  <a:lnTo>
                    <a:pt x="2220" y="1310"/>
                  </a:lnTo>
                  <a:lnTo>
                    <a:pt x="2234" y="1288"/>
                  </a:lnTo>
                  <a:lnTo>
                    <a:pt x="2246" y="1264"/>
                  </a:lnTo>
                  <a:lnTo>
                    <a:pt x="2258" y="1240"/>
                  </a:lnTo>
                  <a:lnTo>
                    <a:pt x="2266" y="1214"/>
                  </a:lnTo>
                  <a:lnTo>
                    <a:pt x="2616" y="1214"/>
                  </a:lnTo>
                  <a:lnTo>
                    <a:pt x="2616" y="1214"/>
                  </a:lnTo>
                  <a:lnTo>
                    <a:pt x="2638" y="1214"/>
                  </a:lnTo>
                  <a:lnTo>
                    <a:pt x="2660" y="1210"/>
                  </a:lnTo>
                  <a:lnTo>
                    <a:pt x="2680" y="1206"/>
                  </a:lnTo>
                  <a:lnTo>
                    <a:pt x="2702" y="1200"/>
                  </a:lnTo>
                  <a:lnTo>
                    <a:pt x="2722" y="1194"/>
                  </a:lnTo>
                  <a:lnTo>
                    <a:pt x="2740" y="1184"/>
                  </a:lnTo>
                  <a:lnTo>
                    <a:pt x="2758" y="1174"/>
                  </a:lnTo>
                  <a:lnTo>
                    <a:pt x="2776" y="1164"/>
                  </a:lnTo>
                  <a:lnTo>
                    <a:pt x="2776" y="1164"/>
                  </a:lnTo>
                  <a:lnTo>
                    <a:pt x="2782" y="1164"/>
                  </a:lnTo>
                  <a:lnTo>
                    <a:pt x="2806" y="1164"/>
                  </a:lnTo>
                  <a:lnTo>
                    <a:pt x="2806" y="1164"/>
                  </a:lnTo>
                  <a:lnTo>
                    <a:pt x="2818" y="1164"/>
                  </a:lnTo>
                  <a:lnTo>
                    <a:pt x="2830" y="1162"/>
                  </a:lnTo>
                  <a:lnTo>
                    <a:pt x="2854" y="1154"/>
                  </a:lnTo>
                  <a:lnTo>
                    <a:pt x="2874" y="1144"/>
                  </a:lnTo>
                  <a:lnTo>
                    <a:pt x="2892" y="1128"/>
                  </a:lnTo>
                  <a:lnTo>
                    <a:pt x="2906" y="1110"/>
                  </a:lnTo>
                  <a:lnTo>
                    <a:pt x="2918" y="1090"/>
                  </a:lnTo>
                  <a:lnTo>
                    <a:pt x="2924" y="1068"/>
                  </a:lnTo>
                  <a:lnTo>
                    <a:pt x="2926" y="1056"/>
                  </a:lnTo>
                  <a:lnTo>
                    <a:pt x="2926" y="1044"/>
                  </a:lnTo>
                  <a:lnTo>
                    <a:pt x="2926" y="980"/>
                  </a:lnTo>
                  <a:lnTo>
                    <a:pt x="2926" y="980"/>
                  </a:lnTo>
                  <a:lnTo>
                    <a:pt x="2924" y="956"/>
                  </a:lnTo>
                  <a:lnTo>
                    <a:pt x="2918" y="936"/>
                  </a:lnTo>
                  <a:lnTo>
                    <a:pt x="2908" y="916"/>
                  </a:lnTo>
                  <a:lnTo>
                    <a:pt x="2896" y="900"/>
                  </a:lnTo>
                  <a:lnTo>
                    <a:pt x="2896" y="678"/>
                  </a:lnTo>
                  <a:lnTo>
                    <a:pt x="2896" y="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 name="Freeform 8"/>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 name="Freeform 9"/>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 name="Freeform 10"/>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 name="Freeform 11"/>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 name="Freeform 12"/>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 name="Freeform 13"/>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 name="Freeform 14"/>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 name="Freeform 15"/>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 name="Freeform 16"/>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 name="Freeform 17"/>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 name="Freeform 18"/>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 name="Rectangle 19"/>
            <p:cNvSpPr>
              <a:spLocks noChangeArrowheads="1"/>
            </p:cNvSpPr>
            <p:nvPr/>
          </p:nvSpPr>
          <p:spPr bwMode="auto">
            <a:xfrm>
              <a:off x="3281" y="216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 name="Rectangle 20"/>
            <p:cNvSpPr>
              <a:spLocks noChangeArrowheads="1"/>
            </p:cNvSpPr>
            <p:nvPr/>
          </p:nvSpPr>
          <p:spPr bwMode="auto">
            <a:xfrm>
              <a:off x="4655" y="2327"/>
              <a:ext cx="304"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 name="Rectangle 21"/>
            <p:cNvSpPr>
              <a:spLocks noChangeArrowheads="1"/>
            </p:cNvSpPr>
            <p:nvPr/>
          </p:nvSpPr>
          <p:spPr bwMode="auto">
            <a:xfrm>
              <a:off x="3317" y="2327"/>
              <a:ext cx="64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 name="Freeform 22"/>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 name="Rectangle 23"/>
            <p:cNvSpPr>
              <a:spLocks noChangeArrowheads="1"/>
            </p:cNvSpPr>
            <p:nvPr/>
          </p:nvSpPr>
          <p:spPr bwMode="auto">
            <a:xfrm>
              <a:off x="3281" y="195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 name="Freeform 24"/>
            <p:cNvSpPr>
              <a:spLocks/>
            </p:cNvSpPr>
            <p:nvPr/>
          </p:nvSpPr>
          <p:spPr bwMode="auto">
            <a:xfrm>
              <a:off x="4723"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 name="Freeform 25"/>
            <p:cNvSpPr>
              <a:spLocks/>
            </p:cNvSpPr>
            <p:nvPr/>
          </p:nvSpPr>
          <p:spPr bwMode="auto">
            <a:xfrm>
              <a:off x="4723"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 name="Freeform 26"/>
            <p:cNvSpPr>
              <a:spLocks/>
            </p:cNvSpPr>
            <p:nvPr/>
          </p:nvSpPr>
          <p:spPr bwMode="auto">
            <a:xfrm>
              <a:off x="4381" y="1615"/>
              <a:ext cx="282" cy="132"/>
            </a:xfrm>
            <a:custGeom>
              <a:avLst/>
              <a:gdLst>
                <a:gd name="T0" fmla="*/ 282 w 282"/>
                <a:gd name="T1" fmla="*/ 32 h 132"/>
                <a:gd name="T2" fmla="*/ 282 w 282"/>
                <a:gd name="T3" fmla="*/ 32 h 132"/>
                <a:gd name="T4" fmla="*/ 280 w 282"/>
                <a:gd name="T5" fmla="*/ 24 h 132"/>
                <a:gd name="T6" fmla="*/ 278 w 282"/>
                <a:gd name="T7" fmla="*/ 18 h 132"/>
                <a:gd name="T8" fmla="*/ 272 w 282"/>
                <a:gd name="T9" fmla="*/ 8 h 132"/>
                <a:gd name="T10" fmla="*/ 262 w 282"/>
                <a:gd name="T11" fmla="*/ 2 h 132"/>
                <a:gd name="T12" fmla="*/ 256 w 282"/>
                <a:gd name="T13" fmla="*/ 0 h 132"/>
                <a:gd name="T14" fmla="*/ 250 w 282"/>
                <a:gd name="T15" fmla="*/ 0 h 132"/>
                <a:gd name="T16" fmla="*/ 32 w 282"/>
                <a:gd name="T17" fmla="*/ 0 h 132"/>
                <a:gd name="T18" fmla="*/ 32 w 282"/>
                <a:gd name="T19" fmla="*/ 0 h 132"/>
                <a:gd name="T20" fmla="*/ 26 w 282"/>
                <a:gd name="T21" fmla="*/ 0 h 132"/>
                <a:gd name="T22" fmla="*/ 20 w 282"/>
                <a:gd name="T23" fmla="*/ 2 h 132"/>
                <a:gd name="T24" fmla="*/ 10 w 282"/>
                <a:gd name="T25" fmla="*/ 8 h 132"/>
                <a:gd name="T26" fmla="*/ 4 w 282"/>
                <a:gd name="T27" fmla="*/ 18 h 132"/>
                <a:gd name="T28" fmla="*/ 2 w 282"/>
                <a:gd name="T29" fmla="*/ 24 h 132"/>
                <a:gd name="T30" fmla="*/ 0 w 282"/>
                <a:gd name="T31" fmla="*/ 32 h 132"/>
                <a:gd name="T32" fmla="*/ 0 w 282"/>
                <a:gd name="T33" fmla="*/ 132 h 132"/>
                <a:gd name="T34" fmla="*/ 282 w 282"/>
                <a:gd name="T35" fmla="*/ 132 h 132"/>
                <a:gd name="T36" fmla="*/ 282 w 282"/>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282" y="32"/>
                  </a:moveTo>
                  <a:lnTo>
                    <a:pt x="282" y="32"/>
                  </a:lnTo>
                  <a:lnTo>
                    <a:pt x="280" y="24"/>
                  </a:lnTo>
                  <a:lnTo>
                    <a:pt x="278" y="18"/>
                  </a:lnTo>
                  <a:lnTo>
                    <a:pt x="272" y="8"/>
                  </a:lnTo>
                  <a:lnTo>
                    <a:pt x="262" y="2"/>
                  </a:lnTo>
                  <a:lnTo>
                    <a:pt x="256" y="0"/>
                  </a:lnTo>
                  <a:lnTo>
                    <a:pt x="250" y="0"/>
                  </a:lnTo>
                  <a:lnTo>
                    <a:pt x="32" y="0"/>
                  </a:lnTo>
                  <a:lnTo>
                    <a:pt x="32" y="0"/>
                  </a:lnTo>
                  <a:lnTo>
                    <a:pt x="26" y="0"/>
                  </a:lnTo>
                  <a:lnTo>
                    <a:pt x="20" y="2"/>
                  </a:lnTo>
                  <a:lnTo>
                    <a:pt x="10" y="8"/>
                  </a:lnTo>
                  <a:lnTo>
                    <a:pt x="4" y="18"/>
                  </a:lnTo>
                  <a:lnTo>
                    <a:pt x="2" y="24"/>
                  </a:lnTo>
                  <a:lnTo>
                    <a:pt x="0" y="32"/>
                  </a:lnTo>
                  <a:lnTo>
                    <a:pt x="0" y="132"/>
                  </a:lnTo>
                  <a:lnTo>
                    <a:pt x="282" y="132"/>
                  </a:lnTo>
                  <a:lnTo>
                    <a:pt x="28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 name="Freeform 27"/>
            <p:cNvSpPr>
              <a:spLocks/>
            </p:cNvSpPr>
            <p:nvPr/>
          </p:nvSpPr>
          <p:spPr bwMode="auto">
            <a:xfrm>
              <a:off x="4381" y="1787"/>
              <a:ext cx="282" cy="132"/>
            </a:xfrm>
            <a:custGeom>
              <a:avLst/>
              <a:gdLst>
                <a:gd name="T0" fmla="*/ 0 w 282"/>
                <a:gd name="T1" fmla="*/ 100 h 132"/>
                <a:gd name="T2" fmla="*/ 0 w 282"/>
                <a:gd name="T3" fmla="*/ 100 h 132"/>
                <a:gd name="T4" fmla="*/ 2 w 282"/>
                <a:gd name="T5" fmla="*/ 106 h 132"/>
                <a:gd name="T6" fmla="*/ 4 w 282"/>
                <a:gd name="T7" fmla="*/ 112 h 132"/>
                <a:gd name="T8" fmla="*/ 10 w 282"/>
                <a:gd name="T9" fmla="*/ 122 h 132"/>
                <a:gd name="T10" fmla="*/ 20 w 282"/>
                <a:gd name="T11" fmla="*/ 130 h 132"/>
                <a:gd name="T12" fmla="*/ 26 w 282"/>
                <a:gd name="T13" fmla="*/ 130 h 132"/>
                <a:gd name="T14" fmla="*/ 32 w 282"/>
                <a:gd name="T15" fmla="*/ 132 h 132"/>
                <a:gd name="T16" fmla="*/ 250 w 282"/>
                <a:gd name="T17" fmla="*/ 132 h 132"/>
                <a:gd name="T18" fmla="*/ 250 w 282"/>
                <a:gd name="T19" fmla="*/ 132 h 132"/>
                <a:gd name="T20" fmla="*/ 256 w 282"/>
                <a:gd name="T21" fmla="*/ 130 h 132"/>
                <a:gd name="T22" fmla="*/ 262 w 282"/>
                <a:gd name="T23" fmla="*/ 130 h 132"/>
                <a:gd name="T24" fmla="*/ 272 w 282"/>
                <a:gd name="T25" fmla="*/ 122 h 132"/>
                <a:gd name="T26" fmla="*/ 278 w 282"/>
                <a:gd name="T27" fmla="*/ 112 h 132"/>
                <a:gd name="T28" fmla="*/ 280 w 282"/>
                <a:gd name="T29" fmla="*/ 106 h 132"/>
                <a:gd name="T30" fmla="*/ 282 w 282"/>
                <a:gd name="T31" fmla="*/ 100 h 132"/>
                <a:gd name="T32" fmla="*/ 282 w 282"/>
                <a:gd name="T33" fmla="*/ 0 h 132"/>
                <a:gd name="T34" fmla="*/ 0 w 282"/>
                <a:gd name="T35" fmla="*/ 0 h 132"/>
                <a:gd name="T36" fmla="*/ 0 w 282"/>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0" y="100"/>
                  </a:moveTo>
                  <a:lnTo>
                    <a:pt x="0" y="100"/>
                  </a:lnTo>
                  <a:lnTo>
                    <a:pt x="2" y="106"/>
                  </a:lnTo>
                  <a:lnTo>
                    <a:pt x="4" y="112"/>
                  </a:lnTo>
                  <a:lnTo>
                    <a:pt x="10" y="122"/>
                  </a:lnTo>
                  <a:lnTo>
                    <a:pt x="20" y="130"/>
                  </a:lnTo>
                  <a:lnTo>
                    <a:pt x="26" y="130"/>
                  </a:lnTo>
                  <a:lnTo>
                    <a:pt x="32" y="132"/>
                  </a:lnTo>
                  <a:lnTo>
                    <a:pt x="250" y="132"/>
                  </a:lnTo>
                  <a:lnTo>
                    <a:pt x="250" y="132"/>
                  </a:lnTo>
                  <a:lnTo>
                    <a:pt x="256" y="130"/>
                  </a:lnTo>
                  <a:lnTo>
                    <a:pt x="262" y="130"/>
                  </a:lnTo>
                  <a:lnTo>
                    <a:pt x="272" y="122"/>
                  </a:lnTo>
                  <a:lnTo>
                    <a:pt x="278" y="112"/>
                  </a:lnTo>
                  <a:lnTo>
                    <a:pt x="280" y="106"/>
                  </a:lnTo>
                  <a:lnTo>
                    <a:pt x="282" y="100"/>
                  </a:lnTo>
                  <a:lnTo>
                    <a:pt x="282"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 name="Freeform 28"/>
            <p:cNvSpPr>
              <a:spLocks/>
            </p:cNvSpPr>
            <p:nvPr/>
          </p:nvSpPr>
          <p:spPr bwMode="auto">
            <a:xfrm>
              <a:off x="4041" y="1615"/>
              <a:ext cx="280" cy="132"/>
            </a:xfrm>
            <a:custGeom>
              <a:avLst/>
              <a:gdLst>
                <a:gd name="T0" fmla="*/ 280 w 280"/>
                <a:gd name="T1" fmla="*/ 32 h 132"/>
                <a:gd name="T2" fmla="*/ 280 w 280"/>
                <a:gd name="T3" fmla="*/ 32 h 132"/>
                <a:gd name="T4" fmla="*/ 280 w 280"/>
                <a:gd name="T5" fmla="*/ 24 h 132"/>
                <a:gd name="T6" fmla="*/ 278 w 280"/>
                <a:gd name="T7" fmla="*/ 18 h 132"/>
                <a:gd name="T8" fmla="*/ 272 w 280"/>
                <a:gd name="T9" fmla="*/ 8 h 132"/>
                <a:gd name="T10" fmla="*/ 262 w 280"/>
                <a:gd name="T11" fmla="*/ 2 h 132"/>
                <a:gd name="T12" fmla="*/ 256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2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2" y="8"/>
                  </a:lnTo>
                  <a:lnTo>
                    <a:pt x="262" y="2"/>
                  </a:lnTo>
                  <a:lnTo>
                    <a:pt x="256" y="0"/>
                  </a:lnTo>
                  <a:lnTo>
                    <a:pt x="248" y="0"/>
                  </a:lnTo>
                  <a:lnTo>
                    <a:pt x="32" y="0"/>
                  </a:lnTo>
                  <a:lnTo>
                    <a:pt x="32" y="0"/>
                  </a:lnTo>
                  <a:lnTo>
                    <a:pt x="26" y="0"/>
                  </a:lnTo>
                  <a:lnTo>
                    <a:pt x="20" y="2"/>
                  </a:lnTo>
                  <a:lnTo>
                    <a:pt x="10" y="8"/>
                  </a:lnTo>
                  <a:lnTo>
                    <a:pt x="2" y="18"/>
                  </a:lnTo>
                  <a:lnTo>
                    <a:pt x="2"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 name="Freeform 29"/>
            <p:cNvSpPr>
              <a:spLocks/>
            </p:cNvSpPr>
            <p:nvPr/>
          </p:nvSpPr>
          <p:spPr bwMode="auto">
            <a:xfrm>
              <a:off x="4041" y="1787"/>
              <a:ext cx="280" cy="132"/>
            </a:xfrm>
            <a:custGeom>
              <a:avLst/>
              <a:gdLst>
                <a:gd name="T0" fmla="*/ 0 w 280"/>
                <a:gd name="T1" fmla="*/ 100 h 132"/>
                <a:gd name="T2" fmla="*/ 0 w 280"/>
                <a:gd name="T3" fmla="*/ 100 h 132"/>
                <a:gd name="T4" fmla="*/ 2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6 w 280"/>
                <a:gd name="T21" fmla="*/ 130 h 132"/>
                <a:gd name="T22" fmla="*/ 262 w 280"/>
                <a:gd name="T23" fmla="*/ 130 h 132"/>
                <a:gd name="T24" fmla="*/ 272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2" y="106"/>
                  </a:lnTo>
                  <a:lnTo>
                    <a:pt x="2" y="112"/>
                  </a:lnTo>
                  <a:lnTo>
                    <a:pt x="10" y="122"/>
                  </a:lnTo>
                  <a:lnTo>
                    <a:pt x="20" y="130"/>
                  </a:lnTo>
                  <a:lnTo>
                    <a:pt x="26" y="130"/>
                  </a:lnTo>
                  <a:lnTo>
                    <a:pt x="32" y="132"/>
                  </a:lnTo>
                  <a:lnTo>
                    <a:pt x="248" y="132"/>
                  </a:lnTo>
                  <a:lnTo>
                    <a:pt x="248" y="132"/>
                  </a:lnTo>
                  <a:lnTo>
                    <a:pt x="256" y="130"/>
                  </a:lnTo>
                  <a:lnTo>
                    <a:pt x="262" y="130"/>
                  </a:lnTo>
                  <a:lnTo>
                    <a:pt x="272"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 name="Freeform 30"/>
            <p:cNvSpPr>
              <a:spLocks/>
            </p:cNvSpPr>
            <p:nvPr/>
          </p:nvSpPr>
          <p:spPr bwMode="auto">
            <a:xfrm>
              <a:off x="370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 name="Freeform 31"/>
            <p:cNvSpPr>
              <a:spLocks/>
            </p:cNvSpPr>
            <p:nvPr/>
          </p:nvSpPr>
          <p:spPr bwMode="auto">
            <a:xfrm>
              <a:off x="370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 name="Freeform 32"/>
            <p:cNvSpPr>
              <a:spLocks/>
            </p:cNvSpPr>
            <p:nvPr/>
          </p:nvSpPr>
          <p:spPr bwMode="auto">
            <a:xfrm>
              <a:off x="336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 name="Freeform 33"/>
            <p:cNvSpPr>
              <a:spLocks/>
            </p:cNvSpPr>
            <p:nvPr/>
          </p:nvSpPr>
          <p:spPr bwMode="auto">
            <a:xfrm>
              <a:off x="336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Freeform 34"/>
            <p:cNvSpPr>
              <a:spLocks/>
            </p:cNvSpPr>
            <p:nvPr/>
          </p:nvSpPr>
          <p:spPr bwMode="auto">
            <a:xfrm>
              <a:off x="3021"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Freeform 35"/>
            <p:cNvSpPr>
              <a:spLocks/>
            </p:cNvSpPr>
            <p:nvPr/>
          </p:nvSpPr>
          <p:spPr bwMode="auto">
            <a:xfrm>
              <a:off x="3021"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 name="Freeform 36"/>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Freeform 37"/>
            <p:cNvSpPr>
              <a:spLocks/>
            </p:cNvSpPr>
            <p:nvPr/>
          </p:nvSpPr>
          <p:spPr bwMode="auto">
            <a:xfrm>
              <a:off x="2917" y="1857"/>
              <a:ext cx="328" cy="328"/>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Freeform 38"/>
            <p:cNvSpPr>
              <a:spLocks noEditPoints="1"/>
            </p:cNvSpPr>
            <p:nvPr/>
          </p:nvSpPr>
          <p:spPr bwMode="auto">
            <a:xfrm>
              <a:off x="2941" y="1881"/>
              <a:ext cx="280" cy="28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Freeform 39"/>
            <p:cNvSpPr>
              <a:spLocks/>
            </p:cNvSpPr>
            <p:nvPr/>
          </p:nvSpPr>
          <p:spPr bwMode="auto">
            <a:xfrm>
              <a:off x="2905" y="1925"/>
              <a:ext cx="24" cy="196"/>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Freeform 40"/>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 name="Freeform 41"/>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 name="Freeform 42"/>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 name="Freeform 43"/>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44"/>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45"/>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 name="Freeform 46"/>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60" name="Group 59"/>
          <p:cNvGrpSpPr>
            <a:grpSpLocks noChangeAspect="1"/>
          </p:cNvGrpSpPr>
          <p:nvPr/>
        </p:nvGrpSpPr>
        <p:grpSpPr bwMode="auto">
          <a:xfrm>
            <a:off x="5736619" y="3534059"/>
            <a:ext cx="6052674" cy="3215847"/>
            <a:chOff x="2291" y="1337"/>
            <a:chExt cx="3098" cy="1646"/>
          </a:xfrm>
        </p:grpSpPr>
        <p:sp>
          <p:nvSpPr>
            <p:cNvPr id="61" name="AutoShape 3"/>
            <p:cNvSpPr>
              <a:spLocks noChangeAspect="1" noChangeArrowheads="1" noTextEdit="1"/>
            </p:cNvSpPr>
            <p:nvPr/>
          </p:nvSpPr>
          <p:spPr bwMode="auto">
            <a:xfrm>
              <a:off x="2291" y="1337"/>
              <a:ext cx="3098" cy="1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 name="Freeform 61"/>
            <p:cNvSpPr>
              <a:spLocks/>
            </p:cNvSpPr>
            <p:nvPr/>
          </p:nvSpPr>
          <p:spPr bwMode="auto">
            <a:xfrm>
              <a:off x="2333" y="1401"/>
              <a:ext cx="3056" cy="1582"/>
            </a:xfrm>
            <a:custGeom>
              <a:avLst/>
              <a:gdLst>
                <a:gd name="T0" fmla="*/ 620 w 3056"/>
                <a:gd name="T1" fmla="*/ 2 h 1582"/>
                <a:gd name="T2" fmla="*/ 522 w 3056"/>
                <a:gd name="T3" fmla="*/ 24 h 1582"/>
                <a:gd name="T4" fmla="*/ 434 w 3056"/>
                <a:gd name="T5" fmla="*/ 74 h 1582"/>
                <a:gd name="T6" fmla="*/ 366 w 3056"/>
                <a:gd name="T7" fmla="*/ 146 h 1582"/>
                <a:gd name="T8" fmla="*/ 328 w 3056"/>
                <a:gd name="T9" fmla="*/ 212 h 1582"/>
                <a:gd name="T10" fmla="*/ 304 w 3056"/>
                <a:gd name="T11" fmla="*/ 290 h 1582"/>
                <a:gd name="T12" fmla="*/ 300 w 3056"/>
                <a:gd name="T13" fmla="*/ 364 h 1582"/>
                <a:gd name="T14" fmla="*/ 300 w 3056"/>
                <a:gd name="T15" fmla="*/ 438 h 1582"/>
                <a:gd name="T16" fmla="*/ 232 w 3056"/>
                <a:gd name="T17" fmla="*/ 460 h 1582"/>
                <a:gd name="T18" fmla="*/ 152 w 3056"/>
                <a:gd name="T19" fmla="*/ 508 h 1582"/>
                <a:gd name="T20" fmla="*/ 88 w 3056"/>
                <a:gd name="T21" fmla="*/ 574 h 1582"/>
                <a:gd name="T22" fmla="*/ 44 w 3056"/>
                <a:gd name="T23" fmla="*/ 656 h 1582"/>
                <a:gd name="T24" fmla="*/ 34 w 3056"/>
                <a:gd name="T25" fmla="*/ 678 h 1582"/>
                <a:gd name="T26" fmla="*/ 20 w 3056"/>
                <a:gd name="T27" fmla="*/ 782 h 1582"/>
                <a:gd name="T28" fmla="*/ 4 w 3056"/>
                <a:gd name="T29" fmla="*/ 1002 h 1582"/>
                <a:gd name="T30" fmla="*/ 0 w 3056"/>
                <a:gd name="T31" fmla="*/ 1108 h 1582"/>
                <a:gd name="T32" fmla="*/ 32 w 3056"/>
                <a:gd name="T33" fmla="*/ 1210 h 1582"/>
                <a:gd name="T34" fmla="*/ 112 w 3056"/>
                <a:gd name="T35" fmla="*/ 1278 h 1582"/>
                <a:gd name="T36" fmla="*/ 148 w 3056"/>
                <a:gd name="T37" fmla="*/ 1372 h 1582"/>
                <a:gd name="T38" fmla="*/ 226 w 3056"/>
                <a:gd name="T39" fmla="*/ 1474 h 1582"/>
                <a:gd name="T40" fmla="*/ 334 w 3056"/>
                <a:gd name="T41" fmla="*/ 1548 h 1582"/>
                <a:gd name="T42" fmla="*/ 464 w 3056"/>
                <a:gd name="T43" fmla="*/ 1582 h 1582"/>
                <a:gd name="T44" fmla="*/ 556 w 3056"/>
                <a:gd name="T45" fmla="*/ 1578 h 1582"/>
                <a:gd name="T46" fmla="*/ 666 w 3056"/>
                <a:gd name="T47" fmla="*/ 1544 h 1582"/>
                <a:gd name="T48" fmla="*/ 762 w 3056"/>
                <a:gd name="T49" fmla="*/ 1482 h 1582"/>
                <a:gd name="T50" fmla="*/ 836 w 3056"/>
                <a:gd name="T51" fmla="*/ 1394 h 1582"/>
                <a:gd name="T52" fmla="*/ 1648 w 3056"/>
                <a:gd name="T53" fmla="*/ 1342 h 1582"/>
                <a:gd name="T54" fmla="*/ 1708 w 3056"/>
                <a:gd name="T55" fmla="*/ 1440 h 1582"/>
                <a:gd name="T56" fmla="*/ 1794 w 3056"/>
                <a:gd name="T57" fmla="*/ 1516 h 1582"/>
                <a:gd name="T58" fmla="*/ 1896 w 3056"/>
                <a:gd name="T59" fmla="*/ 1566 h 1582"/>
                <a:gd name="T60" fmla="*/ 2012 w 3056"/>
                <a:gd name="T61" fmla="*/ 1582 h 1582"/>
                <a:gd name="T62" fmla="*/ 2098 w 3056"/>
                <a:gd name="T63" fmla="*/ 1572 h 1582"/>
                <a:gd name="T64" fmla="*/ 2206 w 3056"/>
                <a:gd name="T65" fmla="*/ 1532 h 1582"/>
                <a:gd name="T66" fmla="*/ 2296 w 3056"/>
                <a:gd name="T67" fmla="*/ 1462 h 1582"/>
                <a:gd name="T68" fmla="*/ 2362 w 3056"/>
                <a:gd name="T69" fmla="*/ 1368 h 1582"/>
                <a:gd name="T70" fmla="*/ 2704 w 3056"/>
                <a:gd name="T71" fmla="*/ 1342 h 1582"/>
                <a:gd name="T72" fmla="*/ 2796 w 3056"/>
                <a:gd name="T73" fmla="*/ 1322 h 1582"/>
                <a:gd name="T74" fmla="*/ 2872 w 3056"/>
                <a:gd name="T75" fmla="*/ 1292 h 1582"/>
                <a:gd name="T76" fmla="*/ 2926 w 3056"/>
                <a:gd name="T77" fmla="*/ 1284 h 1582"/>
                <a:gd name="T78" fmla="*/ 2988 w 3056"/>
                <a:gd name="T79" fmla="*/ 1250 h 1582"/>
                <a:gd name="T80" fmla="*/ 3034 w 3056"/>
                <a:gd name="T81" fmla="*/ 1196 h 1582"/>
                <a:gd name="T82" fmla="*/ 3054 w 3056"/>
                <a:gd name="T83" fmla="*/ 1126 h 1582"/>
                <a:gd name="T84" fmla="*/ 3054 w 3056"/>
                <a:gd name="T85" fmla="*/ 1016 h 1582"/>
                <a:gd name="T86" fmla="*/ 3024 w 3056"/>
                <a:gd name="T87" fmla="*/ 346 h 1582"/>
                <a:gd name="T88" fmla="*/ 3010 w 3056"/>
                <a:gd name="T89" fmla="*/ 244 h 1582"/>
                <a:gd name="T90" fmla="*/ 2946 w 3056"/>
                <a:gd name="T91" fmla="*/ 126 h 1582"/>
                <a:gd name="T92" fmla="*/ 2844 w 3056"/>
                <a:gd name="T93" fmla="*/ 42 h 1582"/>
                <a:gd name="T94" fmla="*/ 2716 w 3056"/>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6" h="1582">
                  <a:moveTo>
                    <a:pt x="2680" y="0"/>
                  </a:moveTo>
                  <a:lnTo>
                    <a:pt x="646" y="0"/>
                  </a:lnTo>
                  <a:lnTo>
                    <a:pt x="646" y="0"/>
                  </a:lnTo>
                  <a:lnTo>
                    <a:pt x="620" y="2"/>
                  </a:lnTo>
                  <a:lnTo>
                    <a:pt x="594" y="4"/>
                  </a:lnTo>
                  <a:lnTo>
                    <a:pt x="570" y="10"/>
                  </a:lnTo>
                  <a:lnTo>
                    <a:pt x="544" y="16"/>
                  </a:lnTo>
                  <a:lnTo>
                    <a:pt x="522" y="24"/>
                  </a:lnTo>
                  <a:lnTo>
                    <a:pt x="498" y="34"/>
                  </a:lnTo>
                  <a:lnTo>
                    <a:pt x="476" y="46"/>
                  </a:lnTo>
                  <a:lnTo>
                    <a:pt x="454" y="58"/>
                  </a:lnTo>
                  <a:lnTo>
                    <a:pt x="434" y="74"/>
                  </a:lnTo>
                  <a:lnTo>
                    <a:pt x="416" y="90"/>
                  </a:lnTo>
                  <a:lnTo>
                    <a:pt x="398" y="106"/>
                  </a:lnTo>
                  <a:lnTo>
                    <a:pt x="380" y="126"/>
                  </a:lnTo>
                  <a:lnTo>
                    <a:pt x="366" y="146"/>
                  </a:lnTo>
                  <a:lnTo>
                    <a:pt x="352" y="166"/>
                  </a:lnTo>
                  <a:lnTo>
                    <a:pt x="340" y="190"/>
                  </a:lnTo>
                  <a:lnTo>
                    <a:pt x="328" y="212"/>
                  </a:lnTo>
                  <a:lnTo>
                    <a:pt x="328" y="212"/>
                  </a:lnTo>
                  <a:lnTo>
                    <a:pt x="320" y="232"/>
                  </a:lnTo>
                  <a:lnTo>
                    <a:pt x="312" y="252"/>
                  </a:lnTo>
                  <a:lnTo>
                    <a:pt x="308" y="270"/>
                  </a:lnTo>
                  <a:lnTo>
                    <a:pt x="304" y="290"/>
                  </a:lnTo>
                  <a:lnTo>
                    <a:pt x="302" y="328"/>
                  </a:lnTo>
                  <a:lnTo>
                    <a:pt x="300" y="362"/>
                  </a:lnTo>
                  <a:lnTo>
                    <a:pt x="300" y="364"/>
                  </a:lnTo>
                  <a:lnTo>
                    <a:pt x="300" y="364"/>
                  </a:lnTo>
                  <a:lnTo>
                    <a:pt x="300" y="396"/>
                  </a:lnTo>
                  <a:lnTo>
                    <a:pt x="300" y="396"/>
                  </a:lnTo>
                  <a:lnTo>
                    <a:pt x="300" y="406"/>
                  </a:lnTo>
                  <a:lnTo>
                    <a:pt x="300" y="438"/>
                  </a:lnTo>
                  <a:lnTo>
                    <a:pt x="300" y="438"/>
                  </a:lnTo>
                  <a:lnTo>
                    <a:pt x="276" y="444"/>
                  </a:lnTo>
                  <a:lnTo>
                    <a:pt x="254" y="452"/>
                  </a:lnTo>
                  <a:lnTo>
                    <a:pt x="232" y="460"/>
                  </a:lnTo>
                  <a:lnTo>
                    <a:pt x="210" y="470"/>
                  </a:lnTo>
                  <a:lnTo>
                    <a:pt x="190" y="482"/>
                  </a:lnTo>
                  <a:lnTo>
                    <a:pt x="172" y="494"/>
                  </a:lnTo>
                  <a:lnTo>
                    <a:pt x="152" y="508"/>
                  </a:lnTo>
                  <a:lnTo>
                    <a:pt x="134" y="524"/>
                  </a:lnTo>
                  <a:lnTo>
                    <a:pt x="118" y="540"/>
                  </a:lnTo>
                  <a:lnTo>
                    <a:pt x="102" y="556"/>
                  </a:lnTo>
                  <a:lnTo>
                    <a:pt x="88" y="574"/>
                  </a:lnTo>
                  <a:lnTo>
                    <a:pt x="76" y="594"/>
                  </a:lnTo>
                  <a:lnTo>
                    <a:pt x="64" y="614"/>
                  </a:lnTo>
                  <a:lnTo>
                    <a:pt x="52" y="634"/>
                  </a:lnTo>
                  <a:lnTo>
                    <a:pt x="44" y="656"/>
                  </a:lnTo>
                  <a:lnTo>
                    <a:pt x="36" y="678"/>
                  </a:lnTo>
                  <a:lnTo>
                    <a:pt x="36" y="678"/>
                  </a:lnTo>
                  <a:lnTo>
                    <a:pt x="34" y="678"/>
                  </a:lnTo>
                  <a:lnTo>
                    <a:pt x="34" y="678"/>
                  </a:lnTo>
                  <a:lnTo>
                    <a:pt x="28" y="704"/>
                  </a:lnTo>
                  <a:lnTo>
                    <a:pt x="24" y="730"/>
                  </a:lnTo>
                  <a:lnTo>
                    <a:pt x="20" y="756"/>
                  </a:lnTo>
                  <a:lnTo>
                    <a:pt x="20" y="782"/>
                  </a:lnTo>
                  <a:lnTo>
                    <a:pt x="20" y="962"/>
                  </a:lnTo>
                  <a:lnTo>
                    <a:pt x="20" y="962"/>
                  </a:lnTo>
                  <a:lnTo>
                    <a:pt x="10" y="982"/>
                  </a:lnTo>
                  <a:lnTo>
                    <a:pt x="4" y="1002"/>
                  </a:lnTo>
                  <a:lnTo>
                    <a:pt x="2" y="1022"/>
                  </a:lnTo>
                  <a:lnTo>
                    <a:pt x="0" y="1044"/>
                  </a:lnTo>
                  <a:lnTo>
                    <a:pt x="0" y="1108"/>
                  </a:lnTo>
                  <a:lnTo>
                    <a:pt x="0" y="1108"/>
                  </a:lnTo>
                  <a:lnTo>
                    <a:pt x="2" y="1136"/>
                  </a:lnTo>
                  <a:lnTo>
                    <a:pt x="8" y="1162"/>
                  </a:lnTo>
                  <a:lnTo>
                    <a:pt x="18" y="1186"/>
                  </a:lnTo>
                  <a:lnTo>
                    <a:pt x="32" y="1210"/>
                  </a:lnTo>
                  <a:lnTo>
                    <a:pt x="48" y="1230"/>
                  </a:lnTo>
                  <a:lnTo>
                    <a:pt x="66" y="1250"/>
                  </a:lnTo>
                  <a:lnTo>
                    <a:pt x="88" y="1264"/>
                  </a:lnTo>
                  <a:lnTo>
                    <a:pt x="112" y="1278"/>
                  </a:lnTo>
                  <a:lnTo>
                    <a:pt x="112" y="1278"/>
                  </a:lnTo>
                  <a:lnTo>
                    <a:pt x="122" y="1310"/>
                  </a:lnTo>
                  <a:lnTo>
                    <a:pt x="134" y="1342"/>
                  </a:lnTo>
                  <a:lnTo>
                    <a:pt x="148" y="1372"/>
                  </a:lnTo>
                  <a:lnTo>
                    <a:pt x="164" y="1400"/>
                  </a:lnTo>
                  <a:lnTo>
                    <a:pt x="182" y="1426"/>
                  </a:lnTo>
                  <a:lnTo>
                    <a:pt x="204" y="1452"/>
                  </a:lnTo>
                  <a:lnTo>
                    <a:pt x="226" y="1474"/>
                  </a:lnTo>
                  <a:lnTo>
                    <a:pt x="252" y="1496"/>
                  </a:lnTo>
                  <a:lnTo>
                    <a:pt x="278" y="1516"/>
                  </a:lnTo>
                  <a:lnTo>
                    <a:pt x="306" y="1532"/>
                  </a:lnTo>
                  <a:lnTo>
                    <a:pt x="334" y="1548"/>
                  </a:lnTo>
                  <a:lnTo>
                    <a:pt x="366" y="1560"/>
                  </a:lnTo>
                  <a:lnTo>
                    <a:pt x="398" y="1570"/>
                  </a:lnTo>
                  <a:lnTo>
                    <a:pt x="430" y="1576"/>
                  </a:lnTo>
                  <a:lnTo>
                    <a:pt x="464" y="1582"/>
                  </a:lnTo>
                  <a:lnTo>
                    <a:pt x="498" y="1582"/>
                  </a:lnTo>
                  <a:lnTo>
                    <a:pt x="498" y="1582"/>
                  </a:lnTo>
                  <a:lnTo>
                    <a:pt x="528" y="1582"/>
                  </a:lnTo>
                  <a:lnTo>
                    <a:pt x="556" y="1578"/>
                  </a:lnTo>
                  <a:lnTo>
                    <a:pt x="586" y="1572"/>
                  </a:lnTo>
                  <a:lnTo>
                    <a:pt x="614" y="1566"/>
                  </a:lnTo>
                  <a:lnTo>
                    <a:pt x="640" y="1556"/>
                  </a:lnTo>
                  <a:lnTo>
                    <a:pt x="666" y="1544"/>
                  </a:lnTo>
                  <a:lnTo>
                    <a:pt x="692" y="1532"/>
                  </a:lnTo>
                  <a:lnTo>
                    <a:pt x="716" y="1516"/>
                  </a:lnTo>
                  <a:lnTo>
                    <a:pt x="740" y="1500"/>
                  </a:lnTo>
                  <a:lnTo>
                    <a:pt x="762" y="1482"/>
                  </a:lnTo>
                  <a:lnTo>
                    <a:pt x="782" y="1462"/>
                  </a:lnTo>
                  <a:lnTo>
                    <a:pt x="802" y="1440"/>
                  </a:lnTo>
                  <a:lnTo>
                    <a:pt x="820" y="1418"/>
                  </a:lnTo>
                  <a:lnTo>
                    <a:pt x="836" y="1394"/>
                  </a:lnTo>
                  <a:lnTo>
                    <a:pt x="850" y="1368"/>
                  </a:lnTo>
                  <a:lnTo>
                    <a:pt x="862" y="1342"/>
                  </a:lnTo>
                  <a:lnTo>
                    <a:pt x="1648" y="1342"/>
                  </a:lnTo>
                  <a:lnTo>
                    <a:pt x="1648" y="1342"/>
                  </a:lnTo>
                  <a:lnTo>
                    <a:pt x="1660" y="1368"/>
                  </a:lnTo>
                  <a:lnTo>
                    <a:pt x="1674" y="1394"/>
                  </a:lnTo>
                  <a:lnTo>
                    <a:pt x="1690" y="1418"/>
                  </a:lnTo>
                  <a:lnTo>
                    <a:pt x="1708" y="1440"/>
                  </a:lnTo>
                  <a:lnTo>
                    <a:pt x="1728" y="1462"/>
                  </a:lnTo>
                  <a:lnTo>
                    <a:pt x="1748" y="1482"/>
                  </a:lnTo>
                  <a:lnTo>
                    <a:pt x="1770" y="1500"/>
                  </a:lnTo>
                  <a:lnTo>
                    <a:pt x="1794" y="1516"/>
                  </a:lnTo>
                  <a:lnTo>
                    <a:pt x="1818" y="1532"/>
                  </a:lnTo>
                  <a:lnTo>
                    <a:pt x="1842" y="1544"/>
                  </a:lnTo>
                  <a:lnTo>
                    <a:pt x="1870" y="1556"/>
                  </a:lnTo>
                  <a:lnTo>
                    <a:pt x="1896" y="1566"/>
                  </a:lnTo>
                  <a:lnTo>
                    <a:pt x="1924" y="1572"/>
                  </a:lnTo>
                  <a:lnTo>
                    <a:pt x="1952" y="1578"/>
                  </a:lnTo>
                  <a:lnTo>
                    <a:pt x="1982" y="1582"/>
                  </a:lnTo>
                  <a:lnTo>
                    <a:pt x="2012" y="1582"/>
                  </a:lnTo>
                  <a:lnTo>
                    <a:pt x="2012" y="1582"/>
                  </a:lnTo>
                  <a:lnTo>
                    <a:pt x="2042" y="1582"/>
                  </a:lnTo>
                  <a:lnTo>
                    <a:pt x="2070" y="1578"/>
                  </a:lnTo>
                  <a:lnTo>
                    <a:pt x="2098" y="1572"/>
                  </a:lnTo>
                  <a:lnTo>
                    <a:pt x="2126" y="1566"/>
                  </a:lnTo>
                  <a:lnTo>
                    <a:pt x="2154" y="1556"/>
                  </a:lnTo>
                  <a:lnTo>
                    <a:pt x="2180" y="1544"/>
                  </a:lnTo>
                  <a:lnTo>
                    <a:pt x="2206" y="1532"/>
                  </a:lnTo>
                  <a:lnTo>
                    <a:pt x="2230" y="1516"/>
                  </a:lnTo>
                  <a:lnTo>
                    <a:pt x="2254" y="1500"/>
                  </a:lnTo>
                  <a:lnTo>
                    <a:pt x="2276" y="1482"/>
                  </a:lnTo>
                  <a:lnTo>
                    <a:pt x="2296" y="1462"/>
                  </a:lnTo>
                  <a:lnTo>
                    <a:pt x="2314" y="1440"/>
                  </a:lnTo>
                  <a:lnTo>
                    <a:pt x="2332" y="1418"/>
                  </a:lnTo>
                  <a:lnTo>
                    <a:pt x="2348" y="1394"/>
                  </a:lnTo>
                  <a:lnTo>
                    <a:pt x="2362" y="1368"/>
                  </a:lnTo>
                  <a:lnTo>
                    <a:pt x="2376" y="1342"/>
                  </a:lnTo>
                  <a:lnTo>
                    <a:pt x="2680" y="1342"/>
                  </a:lnTo>
                  <a:lnTo>
                    <a:pt x="2680" y="1342"/>
                  </a:lnTo>
                  <a:lnTo>
                    <a:pt x="2704" y="1342"/>
                  </a:lnTo>
                  <a:lnTo>
                    <a:pt x="2728" y="1340"/>
                  </a:lnTo>
                  <a:lnTo>
                    <a:pt x="2750" y="1336"/>
                  </a:lnTo>
                  <a:lnTo>
                    <a:pt x="2774" y="1330"/>
                  </a:lnTo>
                  <a:lnTo>
                    <a:pt x="2796" y="1322"/>
                  </a:lnTo>
                  <a:lnTo>
                    <a:pt x="2818" y="1314"/>
                  </a:lnTo>
                  <a:lnTo>
                    <a:pt x="2838" y="1304"/>
                  </a:lnTo>
                  <a:lnTo>
                    <a:pt x="2860" y="1292"/>
                  </a:lnTo>
                  <a:lnTo>
                    <a:pt x="2872" y="1292"/>
                  </a:lnTo>
                  <a:lnTo>
                    <a:pt x="2872" y="1292"/>
                  </a:lnTo>
                  <a:lnTo>
                    <a:pt x="2890" y="1290"/>
                  </a:lnTo>
                  <a:lnTo>
                    <a:pt x="2908" y="1288"/>
                  </a:lnTo>
                  <a:lnTo>
                    <a:pt x="2926" y="1284"/>
                  </a:lnTo>
                  <a:lnTo>
                    <a:pt x="2942" y="1278"/>
                  </a:lnTo>
                  <a:lnTo>
                    <a:pt x="2958" y="1270"/>
                  </a:lnTo>
                  <a:lnTo>
                    <a:pt x="2974" y="1260"/>
                  </a:lnTo>
                  <a:lnTo>
                    <a:pt x="2988" y="1250"/>
                  </a:lnTo>
                  <a:lnTo>
                    <a:pt x="3002" y="1238"/>
                  </a:lnTo>
                  <a:lnTo>
                    <a:pt x="3014" y="1224"/>
                  </a:lnTo>
                  <a:lnTo>
                    <a:pt x="3024" y="1210"/>
                  </a:lnTo>
                  <a:lnTo>
                    <a:pt x="3034" y="1196"/>
                  </a:lnTo>
                  <a:lnTo>
                    <a:pt x="3040" y="1180"/>
                  </a:lnTo>
                  <a:lnTo>
                    <a:pt x="3046" y="1162"/>
                  </a:lnTo>
                  <a:lnTo>
                    <a:pt x="3052" y="1144"/>
                  </a:lnTo>
                  <a:lnTo>
                    <a:pt x="3054" y="1126"/>
                  </a:lnTo>
                  <a:lnTo>
                    <a:pt x="3056" y="1108"/>
                  </a:lnTo>
                  <a:lnTo>
                    <a:pt x="3056" y="1044"/>
                  </a:lnTo>
                  <a:lnTo>
                    <a:pt x="3056" y="1044"/>
                  </a:lnTo>
                  <a:lnTo>
                    <a:pt x="3054" y="1016"/>
                  </a:lnTo>
                  <a:lnTo>
                    <a:pt x="3048" y="990"/>
                  </a:lnTo>
                  <a:lnTo>
                    <a:pt x="3038" y="966"/>
                  </a:lnTo>
                  <a:lnTo>
                    <a:pt x="3024" y="942"/>
                  </a:lnTo>
                  <a:lnTo>
                    <a:pt x="3024" y="346"/>
                  </a:lnTo>
                  <a:lnTo>
                    <a:pt x="3024" y="346"/>
                  </a:lnTo>
                  <a:lnTo>
                    <a:pt x="3022" y="310"/>
                  </a:lnTo>
                  <a:lnTo>
                    <a:pt x="3018" y="276"/>
                  </a:lnTo>
                  <a:lnTo>
                    <a:pt x="3010" y="244"/>
                  </a:lnTo>
                  <a:lnTo>
                    <a:pt x="2998" y="212"/>
                  </a:lnTo>
                  <a:lnTo>
                    <a:pt x="2982" y="182"/>
                  </a:lnTo>
                  <a:lnTo>
                    <a:pt x="2966" y="152"/>
                  </a:lnTo>
                  <a:lnTo>
                    <a:pt x="2946" y="126"/>
                  </a:lnTo>
                  <a:lnTo>
                    <a:pt x="2924" y="102"/>
                  </a:lnTo>
                  <a:lnTo>
                    <a:pt x="2900" y="80"/>
                  </a:lnTo>
                  <a:lnTo>
                    <a:pt x="2872" y="60"/>
                  </a:lnTo>
                  <a:lnTo>
                    <a:pt x="2844" y="42"/>
                  </a:lnTo>
                  <a:lnTo>
                    <a:pt x="2814" y="28"/>
                  </a:lnTo>
                  <a:lnTo>
                    <a:pt x="2782" y="16"/>
                  </a:lnTo>
                  <a:lnTo>
                    <a:pt x="2750" y="8"/>
                  </a:lnTo>
                  <a:lnTo>
                    <a:pt x="2716" y="2"/>
                  </a:lnTo>
                  <a:lnTo>
                    <a:pt x="2680" y="0"/>
                  </a:lnTo>
                  <a:lnTo>
                    <a:pt x="2680" y="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 name="Freeform 62"/>
            <p:cNvSpPr>
              <a:spLocks/>
            </p:cNvSpPr>
            <p:nvPr/>
          </p:nvSpPr>
          <p:spPr bwMode="auto">
            <a:xfrm>
              <a:off x="2291" y="1337"/>
              <a:ext cx="3054" cy="1582"/>
            </a:xfrm>
            <a:custGeom>
              <a:avLst/>
              <a:gdLst>
                <a:gd name="T0" fmla="*/ 620 w 3054"/>
                <a:gd name="T1" fmla="*/ 2 h 1582"/>
                <a:gd name="T2" fmla="*/ 520 w 3054"/>
                <a:gd name="T3" fmla="*/ 24 h 1582"/>
                <a:gd name="T4" fmla="*/ 434 w 3054"/>
                <a:gd name="T5" fmla="*/ 74 h 1582"/>
                <a:gd name="T6" fmla="*/ 364 w 3054"/>
                <a:gd name="T7" fmla="*/ 146 h 1582"/>
                <a:gd name="T8" fmla="*/ 328 w 3054"/>
                <a:gd name="T9" fmla="*/ 212 h 1582"/>
                <a:gd name="T10" fmla="*/ 304 w 3054"/>
                <a:gd name="T11" fmla="*/ 290 h 1582"/>
                <a:gd name="T12" fmla="*/ 300 w 3054"/>
                <a:gd name="T13" fmla="*/ 364 h 1582"/>
                <a:gd name="T14" fmla="*/ 298 w 3054"/>
                <a:gd name="T15" fmla="*/ 438 h 1582"/>
                <a:gd name="T16" fmla="*/ 232 w 3054"/>
                <a:gd name="T17" fmla="*/ 460 h 1582"/>
                <a:gd name="T18" fmla="*/ 152 w 3054"/>
                <a:gd name="T19" fmla="*/ 508 h 1582"/>
                <a:gd name="T20" fmla="*/ 88 w 3054"/>
                <a:gd name="T21" fmla="*/ 574 h 1582"/>
                <a:gd name="T22" fmla="*/ 42 w 3054"/>
                <a:gd name="T23" fmla="*/ 656 h 1582"/>
                <a:gd name="T24" fmla="*/ 34 w 3054"/>
                <a:gd name="T25" fmla="*/ 678 h 1582"/>
                <a:gd name="T26" fmla="*/ 18 w 3054"/>
                <a:gd name="T27" fmla="*/ 782 h 1582"/>
                <a:gd name="T28" fmla="*/ 4 w 3054"/>
                <a:gd name="T29" fmla="*/ 1002 h 1582"/>
                <a:gd name="T30" fmla="*/ 0 w 3054"/>
                <a:gd name="T31" fmla="*/ 1108 h 1582"/>
                <a:gd name="T32" fmla="*/ 30 w 3054"/>
                <a:gd name="T33" fmla="*/ 1210 h 1582"/>
                <a:gd name="T34" fmla="*/ 112 w 3054"/>
                <a:gd name="T35" fmla="*/ 1278 h 1582"/>
                <a:gd name="T36" fmla="*/ 146 w 3054"/>
                <a:gd name="T37" fmla="*/ 1370 h 1582"/>
                <a:gd name="T38" fmla="*/ 226 w 3054"/>
                <a:gd name="T39" fmla="*/ 1474 h 1582"/>
                <a:gd name="T40" fmla="*/ 334 w 3054"/>
                <a:gd name="T41" fmla="*/ 1548 h 1582"/>
                <a:gd name="T42" fmla="*/ 462 w 3054"/>
                <a:gd name="T43" fmla="*/ 1582 h 1582"/>
                <a:gd name="T44" fmla="*/ 556 w 3054"/>
                <a:gd name="T45" fmla="*/ 1578 h 1582"/>
                <a:gd name="T46" fmla="*/ 666 w 3054"/>
                <a:gd name="T47" fmla="*/ 1544 h 1582"/>
                <a:gd name="T48" fmla="*/ 760 w 3054"/>
                <a:gd name="T49" fmla="*/ 1482 h 1582"/>
                <a:gd name="T50" fmla="*/ 834 w 3054"/>
                <a:gd name="T51" fmla="*/ 1394 h 1582"/>
                <a:gd name="T52" fmla="*/ 1646 w 3054"/>
                <a:gd name="T53" fmla="*/ 1342 h 1582"/>
                <a:gd name="T54" fmla="*/ 1708 w 3054"/>
                <a:gd name="T55" fmla="*/ 1440 h 1582"/>
                <a:gd name="T56" fmla="*/ 1792 w 3054"/>
                <a:gd name="T57" fmla="*/ 1516 h 1582"/>
                <a:gd name="T58" fmla="*/ 1896 w 3054"/>
                <a:gd name="T59" fmla="*/ 1566 h 1582"/>
                <a:gd name="T60" fmla="*/ 2010 w 3054"/>
                <a:gd name="T61" fmla="*/ 1582 h 1582"/>
                <a:gd name="T62" fmla="*/ 2098 w 3054"/>
                <a:gd name="T63" fmla="*/ 1572 h 1582"/>
                <a:gd name="T64" fmla="*/ 2204 w 3054"/>
                <a:gd name="T65" fmla="*/ 1532 h 1582"/>
                <a:gd name="T66" fmla="*/ 2294 w 3054"/>
                <a:gd name="T67" fmla="*/ 1462 h 1582"/>
                <a:gd name="T68" fmla="*/ 2362 w 3054"/>
                <a:gd name="T69" fmla="*/ 1368 h 1582"/>
                <a:gd name="T70" fmla="*/ 2704 w 3054"/>
                <a:gd name="T71" fmla="*/ 1342 h 1582"/>
                <a:gd name="T72" fmla="*/ 2796 w 3054"/>
                <a:gd name="T73" fmla="*/ 1322 h 1582"/>
                <a:gd name="T74" fmla="*/ 2870 w 3054"/>
                <a:gd name="T75" fmla="*/ 1292 h 1582"/>
                <a:gd name="T76" fmla="*/ 2926 w 3054"/>
                <a:gd name="T77" fmla="*/ 1284 h 1582"/>
                <a:gd name="T78" fmla="*/ 2988 w 3054"/>
                <a:gd name="T79" fmla="*/ 1250 h 1582"/>
                <a:gd name="T80" fmla="*/ 3032 w 3054"/>
                <a:gd name="T81" fmla="*/ 1196 h 1582"/>
                <a:gd name="T82" fmla="*/ 3054 w 3054"/>
                <a:gd name="T83" fmla="*/ 1126 h 1582"/>
                <a:gd name="T84" fmla="*/ 3052 w 3054"/>
                <a:gd name="T85" fmla="*/ 1016 h 1582"/>
                <a:gd name="T86" fmla="*/ 3024 w 3054"/>
                <a:gd name="T87" fmla="*/ 346 h 1582"/>
                <a:gd name="T88" fmla="*/ 3008 w 3054"/>
                <a:gd name="T89" fmla="*/ 242 h 1582"/>
                <a:gd name="T90" fmla="*/ 2946 w 3054"/>
                <a:gd name="T91" fmla="*/ 126 h 1582"/>
                <a:gd name="T92" fmla="*/ 2844 w 3054"/>
                <a:gd name="T93" fmla="*/ 42 h 1582"/>
                <a:gd name="T94" fmla="*/ 2714 w 3054"/>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4" h="1582">
                  <a:moveTo>
                    <a:pt x="2680" y="0"/>
                  </a:moveTo>
                  <a:lnTo>
                    <a:pt x="646" y="0"/>
                  </a:lnTo>
                  <a:lnTo>
                    <a:pt x="646" y="0"/>
                  </a:lnTo>
                  <a:lnTo>
                    <a:pt x="620" y="2"/>
                  </a:lnTo>
                  <a:lnTo>
                    <a:pt x="594" y="4"/>
                  </a:lnTo>
                  <a:lnTo>
                    <a:pt x="568" y="10"/>
                  </a:lnTo>
                  <a:lnTo>
                    <a:pt x="544" y="16"/>
                  </a:lnTo>
                  <a:lnTo>
                    <a:pt x="520" y="24"/>
                  </a:lnTo>
                  <a:lnTo>
                    <a:pt x="498" y="34"/>
                  </a:lnTo>
                  <a:lnTo>
                    <a:pt x="476" y="46"/>
                  </a:lnTo>
                  <a:lnTo>
                    <a:pt x="454" y="58"/>
                  </a:lnTo>
                  <a:lnTo>
                    <a:pt x="434" y="74"/>
                  </a:lnTo>
                  <a:lnTo>
                    <a:pt x="414" y="90"/>
                  </a:lnTo>
                  <a:lnTo>
                    <a:pt x="396" y="106"/>
                  </a:lnTo>
                  <a:lnTo>
                    <a:pt x="380" y="126"/>
                  </a:lnTo>
                  <a:lnTo>
                    <a:pt x="364" y="146"/>
                  </a:lnTo>
                  <a:lnTo>
                    <a:pt x="350" y="166"/>
                  </a:lnTo>
                  <a:lnTo>
                    <a:pt x="338" y="190"/>
                  </a:lnTo>
                  <a:lnTo>
                    <a:pt x="328" y="212"/>
                  </a:lnTo>
                  <a:lnTo>
                    <a:pt x="328" y="212"/>
                  </a:lnTo>
                  <a:lnTo>
                    <a:pt x="318" y="232"/>
                  </a:lnTo>
                  <a:lnTo>
                    <a:pt x="312" y="250"/>
                  </a:lnTo>
                  <a:lnTo>
                    <a:pt x="308" y="270"/>
                  </a:lnTo>
                  <a:lnTo>
                    <a:pt x="304" y="290"/>
                  </a:lnTo>
                  <a:lnTo>
                    <a:pt x="300" y="328"/>
                  </a:lnTo>
                  <a:lnTo>
                    <a:pt x="300" y="362"/>
                  </a:lnTo>
                  <a:lnTo>
                    <a:pt x="300" y="364"/>
                  </a:lnTo>
                  <a:lnTo>
                    <a:pt x="300" y="364"/>
                  </a:lnTo>
                  <a:lnTo>
                    <a:pt x="298" y="396"/>
                  </a:lnTo>
                  <a:lnTo>
                    <a:pt x="298" y="396"/>
                  </a:lnTo>
                  <a:lnTo>
                    <a:pt x="298" y="406"/>
                  </a:lnTo>
                  <a:lnTo>
                    <a:pt x="298" y="438"/>
                  </a:lnTo>
                  <a:lnTo>
                    <a:pt x="298" y="438"/>
                  </a:lnTo>
                  <a:lnTo>
                    <a:pt x="276" y="444"/>
                  </a:lnTo>
                  <a:lnTo>
                    <a:pt x="254" y="452"/>
                  </a:lnTo>
                  <a:lnTo>
                    <a:pt x="232" y="460"/>
                  </a:lnTo>
                  <a:lnTo>
                    <a:pt x="210" y="470"/>
                  </a:lnTo>
                  <a:lnTo>
                    <a:pt x="190" y="482"/>
                  </a:lnTo>
                  <a:lnTo>
                    <a:pt x="170" y="494"/>
                  </a:lnTo>
                  <a:lnTo>
                    <a:pt x="152" y="508"/>
                  </a:lnTo>
                  <a:lnTo>
                    <a:pt x="134" y="524"/>
                  </a:lnTo>
                  <a:lnTo>
                    <a:pt x="118" y="540"/>
                  </a:lnTo>
                  <a:lnTo>
                    <a:pt x="102" y="556"/>
                  </a:lnTo>
                  <a:lnTo>
                    <a:pt x="88" y="574"/>
                  </a:lnTo>
                  <a:lnTo>
                    <a:pt x="74" y="594"/>
                  </a:lnTo>
                  <a:lnTo>
                    <a:pt x="62" y="614"/>
                  </a:lnTo>
                  <a:lnTo>
                    <a:pt x="52" y="634"/>
                  </a:lnTo>
                  <a:lnTo>
                    <a:pt x="42" y="656"/>
                  </a:lnTo>
                  <a:lnTo>
                    <a:pt x="34" y="678"/>
                  </a:lnTo>
                  <a:lnTo>
                    <a:pt x="34" y="678"/>
                  </a:lnTo>
                  <a:lnTo>
                    <a:pt x="34" y="678"/>
                  </a:lnTo>
                  <a:lnTo>
                    <a:pt x="34" y="678"/>
                  </a:lnTo>
                  <a:lnTo>
                    <a:pt x="28" y="704"/>
                  </a:lnTo>
                  <a:lnTo>
                    <a:pt x="22" y="730"/>
                  </a:lnTo>
                  <a:lnTo>
                    <a:pt x="20" y="756"/>
                  </a:lnTo>
                  <a:lnTo>
                    <a:pt x="18" y="782"/>
                  </a:lnTo>
                  <a:lnTo>
                    <a:pt x="18" y="962"/>
                  </a:lnTo>
                  <a:lnTo>
                    <a:pt x="18" y="962"/>
                  </a:lnTo>
                  <a:lnTo>
                    <a:pt x="10" y="980"/>
                  </a:lnTo>
                  <a:lnTo>
                    <a:pt x="4" y="1002"/>
                  </a:lnTo>
                  <a:lnTo>
                    <a:pt x="0" y="1022"/>
                  </a:lnTo>
                  <a:lnTo>
                    <a:pt x="0" y="1044"/>
                  </a:lnTo>
                  <a:lnTo>
                    <a:pt x="0" y="1108"/>
                  </a:lnTo>
                  <a:lnTo>
                    <a:pt x="0" y="1108"/>
                  </a:lnTo>
                  <a:lnTo>
                    <a:pt x="2" y="1136"/>
                  </a:lnTo>
                  <a:lnTo>
                    <a:pt x="8" y="1162"/>
                  </a:lnTo>
                  <a:lnTo>
                    <a:pt x="18" y="1186"/>
                  </a:lnTo>
                  <a:lnTo>
                    <a:pt x="30" y="1210"/>
                  </a:lnTo>
                  <a:lnTo>
                    <a:pt x="46" y="1230"/>
                  </a:lnTo>
                  <a:lnTo>
                    <a:pt x="66" y="1250"/>
                  </a:lnTo>
                  <a:lnTo>
                    <a:pt x="88" y="1264"/>
                  </a:lnTo>
                  <a:lnTo>
                    <a:pt x="112" y="1278"/>
                  </a:lnTo>
                  <a:lnTo>
                    <a:pt x="112" y="1278"/>
                  </a:lnTo>
                  <a:lnTo>
                    <a:pt x="120" y="1310"/>
                  </a:lnTo>
                  <a:lnTo>
                    <a:pt x="132" y="1342"/>
                  </a:lnTo>
                  <a:lnTo>
                    <a:pt x="146" y="1370"/>
                  </a:lnTo>
                  <a:lnTo>
                    <a:pt x="164" y="1400"/>
                  </a:lnTo>
                  <a:lnTo>
                    <a:pt x="182" y="1426"/>
                  </a:lnTo>
                  <a:lnTo>
                    <a:pt x="204" y="1452"/>
                  </a:lnTo>
                  <a:lnTo>
                    <a:pt x="226" y="1474"/>
                  </a:lnTo>
                  <a:lnTo>
                    <a:pt x="250" y="1496"/>
                  </a:lnTo>
                  <a:lnTo>
                    <a:pt x="276" y="1516"/>
                  </a:lnTo>
                  <a:lnTo>
                    <a:pt x="304" y="1532"/>
                  </a:lnTo>
                  <a:lnTo>
                    <a:pt x="334" y="1548"/>
                  </a:lnTo>
                  <a:lnTo>
                    <a:pt x="364" y="1560"/>
                  </a:lnTo>
                  <a:lnTo>
                    <a:pt x="396" y="1570"/>
                  </a:lnTo>
                  <a:lnTo>
                    <a:pt x="430" y="1576"/>
                  </a:lnTo>
                  <a:lnTo>
                    <a:pt x="462" y="1582"/>
                  </a:lnTo>
                  <a:lnTo>
                    <a:pt x="498" y="1582"/>
                  </a:lnTo>
                  <a:lnTo>
                    <a:pt x="498" y="1582"/>
                  </a:lnTo>
                  <a:lnTo>
                    <a:pt x="526" y="1582"/>
                  </a:lnTo>
                  <a:lnTo>
                    <a:pt x="556" y="1578"/>
                  </a:lnTo>
                  <a:lnTo>
                    <a:pt x="584" y="1572"/>
                  </a:lnTo>
                  <a:lnTo>
                    <a:pt x="612" y="1566"/>
                  </a:lnTo>
                  <a:lnTo>
                    <a:pt x="640" y="1556"/>
                  </a:lnTo>
                  <a:lnTo>
                    <a:pt x="666" y="1544"/>
                  </a:lnTo>
                  <a:lnTo>
                    <a:pt x="692" y="1532"/>
                  </a:lnTo>
                  <a:lnTo>
                    <a:pt x="716" y="1516"/>
                  </a:lnTo>
                  <a:lnTo>
                    <a:pt x="738" y="1500"/>
                  </a:lnTo>
                  <a:lnTo>
                    <a:pt x="760" y="1482"/>
                  </a:lnTo>
                  <a:lnTo>
                    <a:pt x="782" y="1462"/>
                  </a:lnTo>
                  <a:lnTo>
                    <a:pt x="800" y="1440"/>
                  </a:lnTo>
                  <a:lnTo>
                    <a:pt x="818" y="1418"/>
                  </a:lnTo>
                  <a:lnTo>
                    <a:pt x="834" y="1394"/>
                  </a:lnTo>
                  <a:lnTo>
                    <a:pt x="848" y="1368"/>
                  </a:lnTo>
                  <a:lnTo>
                    <a:pt x="862" y="1342"/>
                  </a:lnTo>
                  <a:lnTo>
                    <a:pt x="1646" y="1342"/>
                  </a:lnTo>
                  <a:lnTo>
                    <a:pt x="1646" y="1342"/>
                  </a:lnTo>
                  <a:lnTo>
                    <a:pt x="1660" y="1368"/>
                  </a:lnTo>
                  <a:lnTo>
                    <a:pt x="1674" y="1394"/>
                  </a:lnTo>
                  <a:lnTo>
                    <a:pt x="1690" y="1418"/>
                  </a:lnTo>
                  <a:lnTo>
                    <a:pt x="1708" y="1440"/>
                  </a:lnTo>
                  <a:lnTo>
                    <a:pt x="1726" y="1462"/>
                  </a:lnTo>
                  <a:lnTo>
                    <a:pt x="1748" y="1482"/>
                  </a:lnTo>
                  <a:lnTo>
                    <a:pt x="1770" y="1500"/>
                  </a:lnTo>
                  <a:lnTo>
                    <a:pt x="1792" y="1516"/>
                  </a:lnTo>
                  <a:lnTo>
                    <a:pt x="1816" y="1532"/>
                  </a:lnTo>
                  <a:lnTo>
                    <a:pt x="1842" y="1544"/>
                  </a:lnTo>
                  <a:lnTo>
                    <a:pt x="1868" y="1556"/>
                  </a:lnTo>
                  <a:lnTo>
                    <a:pt x="1896" y="1566"/>
                  </a:lnTo>
                  <a:lnTo>
                    <a:pt x="1924" y="1572"/>
                  </a:lnTo>
                  <a:lnTo>
                    <a:pt x="1952" y="1578"/>
                  </a:lnTo>
                  <a:lnTo>
                    <a:pt x="1982" y="1582"/>
                  </a:lnTo>
                  <a:lnTo>
                    <a:pt x="2010" y="1582"/>
                  </a:lnTo>
                  <a:lnTo>
                    <a:pt x="2010" y="1582"/>
                  </a:lnTo>
                  <a:lnTo>
                    <a:pt x="2040" y="1582"/>
                  </a:lnTo>
                  <a:lnTo>
                    <a:pt x="2070" y="1578"/>
                  </a:lnTo>
                  <a:lnTo>
                    <a:pt x="2098" y="1572"/>
                  </a:lnTo>
                  <a:lnTo>
                    <a:pt x="2126" y="1566"/>
                  </a:lnTo>
                  <a:lnTo>
                    <a:pt x="2154" y="1556"/>
                  </a:lnTo>
                  <a:lnTo>
                    <a:pt x="2180" y="1544"/>
                  </a:lnTo>
                  <a:lnTo>
                    <a:pt x="2204" y="1532"/>
                  </a:lnTo>
                  <a:lnTo>
                    <a:pt x="2230" y="1516"/>
                  </a:lnTo>
                  <a:lnTo>
                    <a:pt x="2252" y="1500"/>
                  </a:lnTo>
                  <a:lnTo>
                    <a:pt x="2274" y="1482"/>
                  </a:lnTo>
                  <a:lnTo>
                    <a:pt x="2294" y="1462"/>
                  </a:lnTo>
                  <a:lnTo>
                    <a:pt x="2314" y="1440"/>
                  </a:lnTo>
                  <a:lnTo>
                    <a:pt x="2332" y="1418"/>
                  </a:lnTo>
                  <a:lnTo>
                    <a:pt x="2348" y="1394"/>
                  </a:lnTo>
                  <a:lnTo>
                    <a:pt x="2362" y="1368"/>
                  </a:lnTo>
                  <a:lnTo>
                    <a:pt x="2374" y="1342"/>
                  </a:lnTo>
                  <a:lnTo>
                    <a:pt x="2680" y="1342"/>
                  </a:lnTo>
                  <a:lnTo>
                    <a:pt x="2680" y="1342"/>
                  </a:lnTo>
                  <a:lnTo>
                    <a:pt x="2704" y="1342"/>
                  </a:lnTo>
                  <a:lnTo>
                    <a:pt x="2726" y="1340"/>
                  </a:lnTo>
                  <a:lnTo>
                    <a:pt x="2750" y="1336"/>
                  </a:lnTo>
                  <a:lnTo>
                    <a:pt x="2772" y="1330"/>
                  </a:lnTo>
                  <a:lnTo>
                    <a:pt x="2796" y="1322"/>
                  </a:lnTo>
                  <a:lnTo>
                    <a:pt x="2816" y="1314"/>
                  </a:lnTo>
                  <a:lnTo>
                    <a:pt x="2838" y="1304"/>
                  </a:lnTo>
                  <a:lnTo>
                    <a:pt x="2858" y="1292"/>
                  </a:lnTo>
                  <a:lnTo>
                    <a:pt x="2870" y="1292"/>
                  </a:lnTo>
                  <a:lnTo>
                    <a:pt x="2870" y="1292"/>
                  </a:lnTo>
                  <a:lnTo>
                    <a:pt x="2890" y="1290"/>
                  </a:lnTo>
                  <a:lnTo>
                    <a:pt x="2908" y="1288"/>
                  </a:lnTo>
                  <a:lnTo>
                    <a:pt x="2926" y="1284"/>
                  </a:lnTo>
                  <a:lnTo>
                    <a:pt x="2942" y="1278"/>
                  </a:lnTo>
                  <a:lnTo>
                    <a:pt x="2958" y="1270"/>
                  </a:lnTo>
                  <a:lnTo>
                    <a:pt x="2974" y="1260"/>
                  </a:lnTo>
                  <a:lnTo>
                    <a:pt x="2988" y="1250"/>
                  </a:lnTo>
                  <a:lnTo>
                    <a:pt x="3000" y="1238"/>
                  </a:lnTo>
                  <a:lnTo>
                    <a:pt x="3012" y="1224"/>
                  </a:lnTo>
                  <a:lnTo>
                    <a:pt x="3024" y="1210"/>
                  </a:lnTo>
                  <a:lnTo>
                    <a:pt x="3032" y="1196"/>
                  </a:lnTo>
                  <a:lnTo>
                    <a:pt x="3040" y="1180"/>
                  </a:lnTo>
                  <a:lnTo>
                    <a:pt x="3046" y="1162"/>
                  </a:lnTo>
                  <a:lnTo>
                    <a:pt x="3050" y="1144"/>
                  </a:lnTo>
                  <a:lnTo>
                    <a:pt x="3054" y="1126"/>
                  </a:lnTo>
                  <a:lnTo>
                    <a:pt x="3054" y="1108"/>
                  </a:lnTo>
                  <a:lnTo>
                    <a:pt x="3054" y="1044"/>
                  </a:lnTo>
                  <a:lnTo>
                    <a:pt x="3054" y="1044"/>
                  </a:lnTo>
                  <a:lnTo>
                    <a:pt x="3052" y="1016"/>
                  </a:lnTo>
                  <a:lnTo>
                    <a:pt x="3046" y="990"/>
                  </a:lnTo>
                  <a:lnTo>
                    <a:pt x="3038" y="966"/>
                  </a:lnTo>
                  <a:lnTo>
                    <a:pt x="3024" y="942"/>
                  </a:lnTo>
                  <a:lnTo>
                    <a:pt x="3024" y="346"/>
                  </a:lnTo>
                  <a:lnTo>
                    <a:pt x="3024" y="346"/>
                  </a:lnTo>
                  <a:lnTo>
                    <a:pt x="3022" y="310"/>
                  </a:lnTo>
                  <a:lnTo>
                    <a:pt x="3016" y="276"/>
                  </a:lnTo>
                  <a:lnTo>
                    <a:pt x="3008" y="242"/>
                  </a:lnTo>
                  <a:lnTo>
                    <a:pt x="2996" y="212"/>
                  </a:lnTo>
                  <a:lnTo>
                    <a:pt x="2982" y="182"/>
                  </a:lnTo>
                  <a:lnTo>
                    <a:pt x="2964" y="152"/>
                  </a:lnTo>
                  <a:lnTo>
                    <a:pt x="2946" y="126"/>
                  </a:lnTo>
                  <a:lnTo>
                    <a:pt x="2922" y="102"/>
                  </a:lnTo>
                  <a:lnTo>
                    <a:pt x="2898" y="80"/>
                  </a:lnTo>
                  <a:lnTo>
                    <a:pt x="2872" y="60"/>
                  </a:lnTo>
                  <a:lnTo>
                    <a:pt x="2844" y="42"/>
                  </a:lnTo>
                  <a:lnTo>
                    <a:pt x="2814" y="28"/>
                  </a:lnTo>
                  <a:lnTo>
                    <a:pt x="2782" y="16"/>
                  </a:lnTo>
                  <a:lnTo>
                    <a:pt x="2748" y="8"/>
                  </a:lnTo>
                  <a:lnTo>
                    <a:pt x="2714" y="2"/>
                  </a:lnTo>
                  <a:lnTo>
                    <a:pt x="2680" y="0"/>
                  </a:lnTo>
                  <a:lnTo>
                    <a:pt x="26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4" name="Freeform 63"/>
            <p:cNvSpPr>
              <a:spLocks/>
            </p:cNvSpPr>
            <p:nvPr/>
          </p:nvSpPr>
          <p:spPr bwMode="auto">
            <a:xfrm>
              <a:off x="2355" y="1401"/>
              <a:ext cx="2926" cy="1454"/>
            </a:xfrm>
            <a:custGeom>
              <a:avLst/>
              <a:gdLst>
                <a:gd name="T0" fmla="*/ 2890 w 2926"/>
                <a:gd name="T1" fmla="*/ 224 h 1454"/>
                <a:gd name="T2" fmla="*/ 2848 w 2926"/>
                <a:gd name="T3" fmla="*/ 124 h 1454"/>
                <a:gd name="T4" fmla="*/ 2772 w 2926"/>
                <a:gd name="T5" fmla="*/ 48 h 1454"/>
                <a:gd name="T6" fmla="*/ 2672 w 2926"/>
                <a:gd name="T7" fmla="*/ 6 h 1454"/>
                <a:gd name="T8" fmla="*/ 582 w 2926"/>
                <a:gd name="T9" fmla="*/ 0 h 1454"/>
                <a:gd name="T10" fmla="*/ 496 w 2926"/>
                <a:gd name="T11" fmla="*/ 14 h 1454"/>
                <a:gd name="T12" fmla="*/ 422 w 2926"/>
                <a:gd name="T13" fmla="*/ 50 h 1454"/>
                <a:gd name="T14" fmla="*/ 364 w 2926"/>
                <a:gd name="T15" fmla="*/ 106 h 1454"/>
                <a:gd name="T16" fmla="*/ 322 w 2926"/>
                <a:gd name="T17" fmla="*/ 176 h 1454"/>
                <a:gd name="T18" fmla="*/ 306 w 2926"/>
                <a:gd name="T19" fmla="*/ 220 h 1454"/>
                <a:gd name="T20" fmla="*/ 300 w 2926"/>
                <a:gd name="T21" fmla="*/ 300 h 1454"/>
                <a:gd name="T22" fmla="*/ 298 w 2926"/>
                <a:gd name="T23" fmla="*/ 428 h 1454"/>
                <a:gd name="T24" fmla="*/ 268 w 2926"/>
                <a:gd name="T25" fmla="*/ 432 h 1454"/>
                <a:gd name="T26" fmla="*/ 184 w 2926"/>
                <a:gd name="T27" fmla="*/ 460 h 1454"/>
                <a:gd name="T28" fmla="*/ 112 w 2926"/>
                <a:gd name="T29" fmla="*/ 508 h 1454"/>
                <a:gd name="T30" fmla="*/ 58 w 2926"/>
                <a:gd name="T31" fmla="*/ 574 h 1454"/>
                <a:gd name="T32" fmla="*/ 32 w 2926"/>
                <a:gd name="T33" fmla="*/ 632 h 1454"/>
                <a:gd name="T34" fmla="*/ 22 w 2926"/>
                <a:gd name="T35" fmla="*/ 674 h 1454"/>
                <a:gd name="T36" fmla="*/ 18 w 2926"/>
                <a:gd name="T37" fmla="*/ 914 h 1454"/>
                <a:gd name="T38" fmla="*/ 0 w 2926"/>
                <a:gd name="T39" fmla="*/ 962 h 1454"/>
                <a:gd name="T40" fmla="*/ 2 w 2926"/>
                <a:gd name="T41" fmla="*/ 1066 h 1454"/>
                <a:gd name="T42" fmla="*/ 44 w 2926"/>
                <a:gd name="T43" fmla="*/ 1138 h 1454"/>
                <a:gd name="T44" fmla="*/ 104 w 2926"/>
                <a:gd name="T45" fmla="*/ 1162 h 1454"/>
                <a:gd name="T46" fmla="*/ 140 w 2926"/>
                <a:gd name="T47" fmla="*/ 1278 h 1454"/>
                <a:gd name="T48" fmla="*/ 212 w 2926"/>
                <a:gd name="T49" fmla="*/ 1370 h 1454"/>
                <a:gd name="T50" fmla="*/ 314 w 2926"/>
                <a:gd name="T51" fmla="*/ 1432 h 1454"/>
                <a:gd name="T52" fmla="*/ 434 w 2926"/>
                <a:gd name="T53" fmla="*/ 1454 h 1454"/>
                <a:gd name="T54" fmla="*/ 516 w 2926"/>
                <a:gd name="T55" fmla="*/ 1444 h 1454"/>
                <a:gd name="T56" fmla="*/ 614 w 2926"/>
                <a:gd name="T57" fmla="*/ 1402 h 1454"/>
                <a:gd name="T58" fmla="*/ 692 w 2926"/>
                <a:gd name="T59" fmla="*/ 1332 h 1454"/>
                <a:gd name="T60" fmla="*/ 744 w 2926"/>
                <a:gd name="T61" fmla="*/ 1240 h 1454"/>
                <a:gd name="T62" fmla="*/ 1636 w 2926"/>
                <a:gd name="T63" fmla="*/ 1240 h 1454"/>
                <a:gd name="T64" fmla="*/ 1688 w 2926"/>
                <a:gd name="T65" fmla="*/ 1332 h 1454"/>
                <a:gd name="T66" fmla="*/ 1768 w 2926"/>
                <a:gd name="T67" fmla="*/ 1402 h 1454"/>
                <a:gd name="T68" fmla="*/ 1864 w 2926"/>
                <a:gd name="T69" fmla="*/ 1444 h 1454"/>
                <a:gd name="T70" fmla="*/ 1946 w 2926"/>
                <a:gd name="T71" fmla="*/ 1454 h 1454"/>
                <a:gd name="T72" fmla="*/ 2054 w 2926"/>
                <a:gd name="T73" fmla="*/ 1436 h 1454"/>
                <a:gd name="T74" fmla="*/ 2148 w 2926"/>
                <a:gd name="T75" fmla="*/ 1386 h 1454"/>
                <a:gd name="T76" fmla="*/ 2220 w 2926"/>
                <a:gd name="T77" fmla="*/ 1310 h 1454"/>
                <a:gd name="T78" fmla="*/ 2266 w 2926"/>
                <a:gd name="T79" fmla="*/ 1214 h 1454"/>
                <a:gd name="T80" fmla="*/ 2660 w 2926"/>
                <a:gd name="T81" fmla="*/ 1210 h 1454"/>
                <a:gd name="T82" fmla="*/ 2740 w 2926"/>
                <a:gd name="T83" fmla="*/ 1184 h 1454"/>
                <a:gd name="T84" fmla="*/ 2782 w 2926"/>
                <a:gd name="T85" fmla="*/ 1164 h 1454"/>
                <a:gd name="T86" fmla="*/ 2830 w 2926"/>
                <a:gd name="T87" fmla="*/ 1162 h 1454"/>
                <a:gd name="T88" fmla="*/ 2906 w 2926"/>
                <a:gd name="T89" fmla="*/ 1110 h 1454"/>
                <a:gd name="T90" fmla="*/ 2926 w 2926"/>
                <a:gd name="T91" fmla="*/ 1044 h 1454"/>
                <a:gd name="T92" fmla="*/ 2918 w 2926"/>
                <a:gd name="T93" fmla="*/ 936 h 1454"/>
                <a:gd name="T94" fmla="*/ 2896 w 2926"/>
                <a:gd name="T95" fmla="*/ 282 h 1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26" h="1454">
                  <a:moveTo>
                    <a:pt x="2896" y="282"/>
                  </a:moveTo>
                  <a:lnTo>
                    <a:pt x="2896" y="282"/>
                  </a:lnTo>
                  <a:lnTo>
                    <a:pt x="2894" y="252"/>
                  </a:lnTo>
                  <a:lnTo>
                    <a:pt x="2890" y="224"/>
                  </a:lnTo>
                  <a:lnTo>
                    <a:pt x="2884" y="198"/>
                  </a:lnTo>
                  <a:lnTo>
                    <a:pt x="2874" y="172"/>
                  </a:lnTo>
                  <a:lnTo>
                    <a:pt x="2862" y="148"/>
                  </a:lnTo>
                  <a:lnTo>
                    <a:pt x="2848" y="124"/>
                  </a:lnTo>
                  <a:lnTo>
                    <a:pt x="2832" y="104"/>
                  </a:lnTo>
                  <a:lnTo>
                    <a:pt x="2814" y="84"/>
                  </a:lnTo>
                  <a:lnTo>
                    <a:pt x="2794" y="66"/>
                  </a:lnTo>
                  <a:lnTo>
                    <a:pt x="2772" y="48"/>
                  </a:lnTo>
                  <a:lnTo>
                    <a:pt x="2750" y="34"/>
                  </a:lnTo>
                  <a:lnTo>
                    <a:pt x="2724" y="24"/>
                  </a:lnTo>
                  <a:lnTo>
                    <a:pt x="2698" y="14"/>
                  </a:lnTo>
                  <a:lnTo>
                    <a:pt x="2672" y="6"/>
                  </a:lnTo>
                  <a:lnTo>
                    <a:pt x="2644" y="2"/>
                  </a:lnTo>
                  <a:lnTo>
                    <a:pt x="2616" y="0"/>
                  </a:lnTo>
                  <a:lnTo>
                    <a:pt x="582" y="0"/>
                  </a:lnTo>
                  <a:lnTo>
                    <a:pt x="582" y="0"/>
                  </a:lnTo>
                  <a:lnTo>
                    <a:pt x="560" y="2"/>
                  </a:lnTo>
                  <a:lnTo>
                    <a:pt x="538" y="4"/>
                  </a:lnTo>
                  <a:lnTo>
                    <a:pt x="518" y="8"/>
                  </a:lnTo>
                  <a:lnTo>
                    <a:pt x="496" y="14"/>
                  </a:lnTo>
                  <a:lnTo>
                    <a:pt x="478" y="20"/>
                  </a:lnTo>
                  <a:lnTo>
                    <a:pt x="458" y="30"/>
                  </a:lnTo>
                  <a:lnTo>
                    <a:pt x="440" y="40"/>
                  </a:lnTo>
                  <a:lnTo>
                    <a:pt x="422" y="50"/>
                  </a:lnTo>
                  <a:lnTo>
                    <a:pt x="406" y="62"/>
                  </a:lnTo>
                  <a:lnTo>
                    <a:pt x="390" y="76"/>
                  </a:lnTo>
                  <a:lnTo>
                    <a:pt x="376" y="90"/>
                  </a:lnTo>
                  <a:lnTo>
                    <a:pt x="364" y="106"/>
                  </a:lnTo>
                  <a:lnTo>
                    <a:pt x="350" y="122"/>
                  </a:lnTo>
                  <a:lnTo>
                    <a:pt x="340" y="140"/>
                  </a:lnTo>
                  <a:lnTo>
                    <a:pt x="330" y="158"/>
                  </a:lnTo>
                  <a:lnTo>
                    <a:pt x="322" y="176"/>
                  </a:lnTo>
                  <a:lnTo>
                    <a:pt x="322" y="176"/>
                  </a:lnTo>
                  <a:lnTo>
                    <a:pt x="314" y="190"/>
                  </a:lnTo>
                  <a:lnTo>
                    <a:pt x="310" y="204"/>
                  </a:lnTo>
                  <a:lnTo>
                    <a:pt x="306" y="220"/>
                  </a:lnTo>
                  <a:lnTo>
                    <a:pt x="304" y="236"/>
                  </a:lnTo>
                  <a:lnTo>
                    <a:pt x="300" y="268"/>
                  </a:lnTo>
                  <a:lnTo>
                    <a:pt x="300" y="300"/>
                  </a:lnTo>
                  <a:lnTo>
                    <a:pt x="300" y="300"/>
                  </a:lnTo>
                  <a:lnTo>
                    <a:pt x="298" y="336"/>
                  </a:lnTo>
                  <a:lnTo>
                    <a:pt x="298" y="336"/>
                  </a:lnTo>
                  <a:lnTo>
                    <a:pt x="298" y="342"/>
                  </a:lnTo>
                  <a:lnTo>
                    <a:pt x="298" y="428"/>
                  </a:lnTo>
                  <a:lnTo>
                    <a:pt x="298" y="428"/>
                  </a:lnTo>
                  <a:lnTo>
                    <a:pt x="290" y="428"/>
                  </a:lnTo>
                  <a:lnTo>
                    <a:pt x="290" y="428"/>
                  </a:lnTo>
                  <a:lnTo>
                    <a:pt x="268" y="432"/>
                  </a:lnTo>
                  <a:lnTo>
                    <a:pt x="246" y="436"/>
                  </a:lnTo>
                  <a:lnTo>
                    <a:pt x="224" y="442"/>
                  </a:lnTo>
                  <a:lnTo>
                    <a:pt x="204" y="450"/>
                  </a:lnTo>
                  <a:lnTo>
                    <a:pt x="184" y="460"/>
                  </a:lnTo>
                  <a:lnTo>
                    <a:pt x="164" y="470"/>
                  </a:lnTo>
                  <a:lnTo>
                    <a:pt x="146" y="482"/>
                  </a:lnTo>
                  <a:lnTo>
                    <a:pt x="128" y="494"/>
                  </a:lnTo>
                  <a:lnTo>
                    <a:pt x="112" y="508"/>
                  </a:lnTo>
                  <a:lnTo>
                    <a:pt x="96" y="522"/>
                  </a:lnTo>
                  <a:lnTo>
                    <a:pt x="82" y="538"/>
                  </a:lnTo>
                  <a:lnTo>
                    <a:pt x="70" y="556"/>
                  </a:lnTo>
                  <a:lnTo>
                    <a:pt x="58" y="574"/>
                  </a:lnTo>
                  <a:lnTo>
                    <a:pt x="48" y="592"/>
                  </a:lnTo>
                  <a:lnTo>
                    <a:pt x="40" y="612"/>
                  </a:lnTo>
                  <a:lnTo>
                    <a:pt x="32" y="632"/>
                  </a:lnTo>
                  <a:lnTo>
                    <a:pt x="32" y="632"/>
                  </a:lnTo>
                  <a:lnTo>
                    <a:pt x="32" y="632"/>
                  </a:lnTo>
                  <a:lnTo>
                    <a:pt x="32" y="632"/>
                  </a:lnTo>
                  <a:lnTo>
                    <a:pt x="26" y="654"/>
                  </a:lnTo>
                  <a:lnTo>
                    <a:pt x="22" y="674"/>
                  </a:lnTo>
                  <a:lnTo>
                    <a:pt x="20" y="696"/>
                  </a:lnTo>
                  <a:lnTo>
                    <a:pt x="18" y="718"/>
                  </a:lnTo>
                  <a:lnTo>
                    <a:pt x="18" y="798"/>
                  </a:lnTo>
                  <a:lnTo>
                    <a:pt x="18" y="914"/>
                  </a:lnTo>
                  <a:lnTo>
                    <a:pt x="18" y="914"/>
                  </a:lnTo>
                  <a:lnTo>
                    <a:pt x="10" y="928"/>
                  </a:lnTo>
                  <a:lnTo>
                    <a:pt x="4" y="944"/>
                  </a:lnTo>
                  <a:lnTo>
                    <a:pt x="0" y="962"/>
                  </a:lnTo>
                  <a:lnTo>
                    <a:pt x="0" y="980"/>
                  </a:lnTo>
                  <a:lnTo>
                    <a:pt x="0" y="1044"/>
                  </a:lnTo>
                  <a:lnTo>
                    <a:pt x="0" y="1044"/>
                  </a:lnTo>
                  <a:lnTo>
                    <a:pt x="2" y="1066"/>
                  </a:lnTo>
                  <a:lnTo>
                    <a:pt x="8" y="1086"/>
                  </a:lnTo>
                  <a:lnTo>
                    <a:pt x="16" y="1106"/>
                  </a:lnTo>
                  <a:lnTo>
                    <a:pt x="30" y="1122"/>
                  </a:lnTo>
                  <a:lnTo>
                    <a:pt x="44" y="1138"/>
                  </a:lnTo>
                  <a:lnTo>
                    <a:pt x="62" y="1150"/>
                  </a:lnTo>
                  <a:lnTo>
                    <a:pt x="82" y="1158"/>
                  </a:lnTo>
                  <a:lnTo>
                    <a:pt x="104" y="1162"/>
                  </a:lnTo>
                  <a:lnTo>
                    <a:pt x="104" y="1162"/>
                  </a:lnTo>
                  <a:lnTo>
                    <a:pt x="108" y="1192"/>
                  </a:lnTo>
                  <a:lnTo>
                    <a:pt x="116" y="1222"/>
                  </a:lnTo>
                  <a:lnTo>
                    <a:pt x="126" y="1250"/>
                  </a:lnTo>
                  <a:lnTo>
                    <a:pt x="140" y="1278"/>
                  </a:lnTo>
                  <a:lnTo>
                    <a:pt x="154" y="1304"/>
                  </a:lnTo>
                  <a:lnTo>
                    <a:pt x="172" y="1328"/>
                  </a:lnTo>
                  <a:lnTo>
                    <a:pt x="192" y="1350"/>
                  </a:lnTo>
                  <a:lnTo>
                    <a:pt x="212" y="1370"/>
                  </a:lnTo>
                  <a:lnTo>
                    <a:pt x="236" y="1388"/>
                  </a:lnTo>
                  <a:lnTo>
                    <a:pt x="260" y="1406"/>
                  </a:lnTo>
                  <a:lnTo>
                    <a:pt x="286" y="1420"/>
                  </a:lnTo>
                  <a:lnTo>
                    <a:pt x="314" y="1432"/>
                  </a:lnTo>
                  <a:lnTo>
                    <a:pt x="342" y="1442"/>
                  </a:lnTo>
                  <a:lnTo>
                    <a:pt x="372" y="1448"/>
                  </a:lnTo>
                  <a:lnTo>
                    <a:pt x="402" y="1454"/>
                  </a:lnTo>
                  <a:lnTo>
                    <a:pt x="434" y="1454"/>
                  </a:lnTo>
                  <a:lnTo>
                    <a:pt x="434" y="1454"/>
                  </a:lnTo>
                  <a:lnTo>
                    <a:pt x="462" y="1454"/>
                  </a:lnTo>
                  <a:lnTo>
                    <a:pt x="488" y="1450"/>
                  </a:lnTo>
                  <a:lnTo>
                    <a:pt x="516" y="1444"/>
                  </a:lnTo>
                  <a:lnTo>
                    <a:pt x="542" y="1436"/>
                  </a:lnTo>
                  <a:lnTo>
                    <a:pt x="566" y="1426"/>
                  </a:lnTo>
                  <a:lnTo>
                    <a:pt x="590" y="1416"/>
                  </a:lnTo>
                  <a:lnTo>
                    <a:pt x="614" y="1402"/>
                  </a:lnTo>
                  <a:lnTo>
                    <a:pt x="634" y="1386"/>
                  </a:lnTo>
                  <a:lnTo>
                    <a:pt x="654" y="1370"/>
                  </a:lnTo>
                  <a:lnTo>
                    <a:pt x="674" y="1352"/>
                  </a:lnTo>
                  <a:lnTo>
                    <a:pt x="692" y="1332"/>
                  </a:lnTo>
                  <a:lnTo>
                    <a:pt x="706" y="1310"/>
                  </a:lnTo>
                  <a:lnTo>
                    <a:pt x="722" y="1288"/>
                  </a:lnTo>
                  <a:lnTo>
                    <a:pt x="734" y="1264"/>
                  </a:lnTo>
                  <a:lnTo>
                    <a:pt x="744" y="1240"/>
                  </a:lnTo>
                  <a:lnTo>
                    <a:pt x="752" y="1214"/>
                  </a:lnTo>
                  <a:lnTo>
                    <a:pt x="1628" y="1214"/>
                  </a:lnTo>
                  <a:lnTo>
                    <a:pt x="1628" y="1214"/>
                  </a:lnTo>
                  <a:lnTo>
                    <a:pt x="1636" y="1240"/>
                  </a:lnTo>
                  <a:lnTo>
                    <a:pt x="1646" y="1264"/>
                  </a:lnTo>
                  <a:lnTo>
                    <a:pt x="1658" y="1288"/>
                  </a:lnTo>
                  <a:lnTo>
                    <a:pt x="1674" y="1310"/>
                  </a:lnTo>
                  <a:lnTo>
                    <a:pt x="1688" y="1332"/>
                  </a:lnTo>
                  <a:lnTo>
                    <a:pt x="1706" y="1352"/>
                  </a:lnTo>
                  <a:lnTo>
                    <a:pt x="1726" y="1370"/>
                  </a:lnTo>
                  <a:lnTo>
                    <a:pt x="1746" y="1386"/>
                  </a:lnTo>
                  <a:lnTo>
                    <a:pt x="1768" y="1402"/>
                  </a:lnTo>
                  <a:lnTo>
                    <a:pt x="1790" y="1416"/>
                  </a:lnTo>
                  <a:lnTo>
                    <a:pt x="1814" y="1426"/>
                  </a:lnTo>
                  <a:lnTo>
                    <a:pt x="1838" y="1436"/>
                  </a:lnTo>
                  <a:lnTo>
                    <a:pt x="1864" y="1444"/>
                  </a:lnTo>
                  <a:lnTo>
                    <a:pt x="1892" y="1450"/>
                  </a:lnTo>
                  <a:lnTo>
                    <a:pt x="1918" y="1454"/>
                  </a:lnTo>
                  <a:lnTo>
                    <a:pt x="1946" y="1454"/>
                  </a:lnTo>
                  <a:lnTo>
                    <a:pt x="1946" y="1454"/>
                  </a:lnTo>
                  <a:lnTo>
                    <a:pt x="1974" y="1454"/>
                  </a:lnTo>
                  <a:lnTo>
                    <a:pt x="2002" y="1450"/>
                  </a:lnTo>
                  <a:lnTo>
                    <a:pt x="2028" y="1444"/>
                  </a:lnTo>
                  <a:lnTo>
                    <a:pt x="2054" y="1436"/>
                  </a:lnTo>
                  <a:lnTo>
                    <a:pt x="2080" y="1426"/>
                  </a:lnTo>
                  <a:lnTo>
                    <a:pt x="2104" y="1416"/>
                  </a:lnTo>
                  <a:lnTo>
                    <a:pt x="2126" y="1402"/>
                  </a:lnTo>
                  <a:lnTo>
                    <a:pt x="2148" y="1386"/>
                  </a:lnTo>
                  <a:lnTo>
                    <a:pt x="2168" y="1370"/>
                  </a:lnTo>
                  <a:lnTo>
                    <a:pt x="2188" y="1352"/>
                  </a:lnTo>
                  <a:lnTo>
                    <a:pt x="2204" y="1332"/>
                  </a:lnTo>
                  <a:lnTo>
                    <a:pt x="2220" y="1310"/>
                  </a:lnTo>
                  <a:lnTo>
                    <a:pt x="2234" y="1288"/>
                  </a:lnTo>
                  <a:lnTo>
                    <a:pt x="2246" y="1264"/>
                  </a:lnTo>
                  <a:lnTo>
                    <a:pt x="2258" y="1240"/>
                  </a:lnTo>
                  <a:lnTo>
                    <a:pt x="2266" y="1214"/>
                  </a:lnTo>
                  <a:lnTo>
                    <a:pt x="2616" y="1214"/>
                  </a:lnTo>
                  <a:lnTo>
                    <a:pt x="2616" y="1214"/>
                  </a:lnTo>
                  <a:lnTo>
                    <a:pt x="2638" y="1214"/>
                  </a:lnTo>
                  <a:lnTo>
                    <a:pt x="2660" y="1210"/>
                  </a:lnTo>
                  <a:lnTo>
                    <a:pt x="2680" y="1206"/>
                  </a:lnTo>
                  <a:lnTo>
                    <a:pt x="2702" y="1200"/>
                  </a:lnTo>
                  <a:lnTo>
                    <a:pt x="2722" y="1194"/>
                  </a:lnTo>
                  <a:lnTo>
                    <a:pt x="2740" y="1184"/>
                  </a:lnTo>
                  <a:lnTo>
                    <a:pt x="2758" y="1174"/>
                  </a:lnTo>
                  <a:lnTo>
                    <a:pt x="2776" y="1164"/>
                  </a:lnTo>
                  <a:lnTo>
                    <a:pt x="2776" y="1164"/>
                  </a:lnTo>
                  <a:lnTo>
                    <a:pt x="2782" y="1164"/>
                  </a:lnTo>
                  <a:lnTo>
                    <a:pt x="2806" y="1164"/>
                  </a:lnTo>
                  <a:lnTo>
                    <a:pt x="2806" y="1164"/>
                  </a:lnTo>
                  <a:lnTo>
                    <a:pt x="2818" y="1164"/>
                  </a:lnTo>
                  <a:lnTo>
                    <a:pt x="2830" y="1162"/>
                  </a:lnTo>
                  <a:lnTo>
                    <a:pt x="2854" y="1154"/>
                  </a:lnTo>
                  <a:lnTo>
                    <a:pt x="2874" y="1144"/>
                  </a:lnTo>
                  <a:lnTo>
                    <a:pt x="2892" y="1128"/>
                  </a:lnTo>
                  <a:lnTo>
                    <a:pt x="2906" y="1110"/>
                  </a:lnTo>
                  <a:lnTo>
                    <a:pt x="2918" y="1090"/>
                  </a:lnTo>
                  <a:lnTo>
                    <a:pt x="2924" y="1068"/>
                  </a:lnTo>
                  <a:lnTo>
                    <a:pt x="2926" y="1056"/>
                  </a:lnTo>
                  <a:lnTo>
                    <a:pt x="2926" y="1044"/>
                  </a:lnTo>
                  <a:lnTo>
                    <a:pt x="2926" y="980"/>
                  </a:lnTo>
                  <a:lnTo>
                    <a:pt x="2926" y="980"/>
                  </a:lnTo>
                  <a:lnTo>
                    <a:pt x="2924" y="956"/>
                  </a:lnTo>
                  <a:lnTo>
                    <a:pt x="2918" y="936"/>
                  </a:lnTo>
                  <a:lnTo>
                    <a:pt x="2908" y="916"/>
                  </a:lnTo>
                  <a:lnTo>
                    <a:pt x="2896" y="900"/>
                  </a:lnTo>
                  <a:lnTo>
                    <a:pt x="2896" y="678"/>
                  </a:lnTo>
                  <a:lnTo>
                    <a:pt x="2896" y="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5" name="Freeform 64"/>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6" name="Freeform 65"/>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7" name="Freeform 66"/>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8" name="Freeform 67"/>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9" name="Freeform 68"/>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0" name="Freeform 69"/>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1" name="Freeform 70"/>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2" name="Freeform 71"/>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3" name="Freeform 72"/>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4" name="Freeform 73"/>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5" name="Freeform 74"/>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6" name="Rectangle 75"/>
            <p:cNvSpPr>
              <a:spLocks noChangeArrowheads="1"/>
            </p:cNvSpPr>
            <p:nvPr/>
          </p:nvSpPr>
          <p:spPr bwMode="auto">
            <a:xfrm>
              <a:off x="3281" y="216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7" name="Rectangle 76"/>
            <p:cNvSpPr>
              <a:spLocks noChangeArrowheads="1"/>
            </p:cNvSpPr>
            <p:nvPr/>
          </p:nvSpPr>
          <p:spPr bwMode="auto">
            <a:xfrm>
              <a:off x="4655" y="2327"/>
              <a:ext cx="304"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8" name="Rectangle 77"/>
            <p:cNvSpPr>
              <a:spLocks noChangeArrowheads="1"/>
            </p:cNvSpPr>
            <p:nvPr/>
          </p:nvSpPr>
          <p:spPr bwMode="auto">
            <a:xfrm>
              <a:off x="3317" y="2327"/>
              <a:ext cx="64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9" name="Freeform 78"/>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0" name="Rectangle 79"/>
            <p:cNvSpPr>
              <a:spLocks noChangeArrowheads="1"/>
            </p:cNvSpPr>
            <p:nvPr/>
          </p:nvSpPr>
          <p:spPr bwMode="auto">
            <a:xfrm>
              <a:off x="3281" y="195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1" name="Freeform 80"/>
            <p:cNvSpPr>
              <a:spLocks/>
            </p:cNvSpPr>
            <p:nvPr/>
          </p:nvSpPr>
          <p:spPr bwMode="auto">
            <a:xfrm>
              <a:off x="4723"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2" name="Freeform 81"/>
            <p:cNvSpPr>
              <a:spLocks/>
            </p:cNvSpPr>
            <p:nvPr/>
          </p:nvSpPr>
          <p:spPr bwMode="auto">
            <a:xfrm>
              <a:off x="4723"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3" name="Freeform 82"/>
            <p:cNvSpPr>
              <a:spLocks/>
            </p:cNvSpPr>
            <p:nvPr/>
          </p:nvSpPr>
          <p:spPr bwMode="auto">
            <a:xfrm>
              <a:off x="4381" y="1615"/>
              <a:ext cx="282" cy="132"/>
            </a:xfrm>
            <a:custGeom>
              <a:avLst/>
              <a:gdLst>
                <a:gd name="T0" fmla="*/ 282 w 282"/>
                <a:gd name="T1" fmla="*/ 32 h 132"/>
                <a:gd name="T2" fmla="*/ 282 w 282"/>
                <a:gd name="T3" fmla="*/ 32 h 132"/>
                <a:gd name="T4" fmla="*/ 280 w 282"/>
                <a:gd name="T5" fmla="*/ 24 h 132"/>
                <a:gd name="T6" fmla="*/ 278 w 282"/>
                <a:gd name="T7" fmla="*/ 18 h 132"/>
                <a:gd name="T8" fmla="*/ 272 w 282"/>
                <a:gd name="T9" fmla="*/ 8 h 132"/>
                <a:gd name="T10" fmla="*/ 262 w 282"/>
                <a:gd name="T11" fmla="*/ 2 h 132"/>
                <a:gd name="T12" fmla="*/ 256 w 282"/>
                <a:gd name="T13" fmla="*/ 0 h 132"/>
                <a:gd name="T14" fmla="*/ 250 w 282"/>
                <a:gd name="T15" fmla="*/ 0 h 132"/>
                <a:gd name="T16" fmla="*/ 32 w 282"/>
                <a:gd name="T17" fmla="*/ 0 h 132"/>
                <a:gd name="T18" fmla="*/ 32 w 282"/>
                <a:gd name="T19" fmla="*/ 0 h 132"/>
                <a:gd name="T20" fmla="*/ 26 w 282"/>
                <a:gd name="T21" fmla="*/ 0 h 132"/>
                <a:gd name="T22" fmla="*/ 20 w 282"/>
                <a:gd name="T23" fmla="*/ 2 h 132"/>
                <a:gd name="T24" fmla="*/ 10 w 282"/>
                <a:gd name="T25" fmla="*/ 8 h 132"/>
                <a:gd name="T26" fmla="*/ 4 w 282"/>
                <a:gd name="T27" fmla="*/ 18 h 132"/>
                <a:gd name="T28" fmla="*/ 2 w 282"/>
                <a:gd name="T29" fmla="*/ 24 h 132"/>
                <a:gd name="T30" fmla="*/ 0 w 282"/>
                <a:gd name="T31" fmla="*/ 32 h 132"/>
                <a:gd name="T32" fmla="*/ 0 w 282"/>
                <a:gd name="T33" fmla="*/ 132 h 132"/>
                <a:gd name="T34" fmla="*/ 282 w 282"/>
                <a:gd name="T35" fmla="*/ 132 h 132"/>
                <a:gd name="T36" fmla="*/ 282 w 282"/>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282" y="32"/>
                  </a:moveTo>
                  <a:lnTo>
                    <a:pt x="282" y="32"/>
                  </a:lnTo>
                  <a:lnTo>
                    <a:pt x="280" y="24"/>
                  </a:lnTo>
                  <a:lnTo>
                    <a:pt x="278" y="18"/>
                  </a:lnTo>
                  <a:lnTo>
                    <a:pt x="272" y="8"/>
                  </a:lnTo>
                  <a:lnTo>
                    <a:pt x="262" y="2"/>
                  </a:lnTo>
                  <a:lnTo>
                    <a:pt x="256" y="0"/>
                  </a:lnTo>
                  <a:lnTo>
                    <a:pt x="250" y="0"/>
                  </a:lnTo>
                  <a:lnTo>
                    <a:pt x="32" y="0"/>
                  </a:lnTo>
                  <a:lnTo>
                    <a:pt x="32" y="0"/>
                  </a:lnTo>
                  <a:lnTo>
                    <a:pt x="26" y="0"/>
                  </a:lnTo>
                  <a:lnTo>
                    <a:pt x="20" y="2"/>
                  </a:lnTo>
                  <a:lnTo>
                    <a:pt x="10" y="8"/>
                  </a:lnTo>
                  <a:lnTo>
                    <a:pt x="4" y="18"/>
                  </a:lnTo>
                  <a:lnTo>
                    <a:pt x="2" y="24"/>
                  </a:lnTo>
                  <a:lnTo>
                    <a:pt x="0" y="32"/>
                  </a:lnTo>
                  <a:lnTo>
                    <a:pt x="0" y="132"/>
                  </a:lnTo>
                  <a:lnTo>
                    <a:pt x="282" y="132"/>
                  </a:lnTo>
                  <a:lnTo>
                    <a:pt x="28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4" name="Freeform 83"/>
            <p:cNvSpPr>
              <a:spLocks/>
            </p:cNvSpPr>
            <p:nvPr/>
          </p:nvSpPr>
          <p:spPr bwMode="auto">
            <a:xfrm>
              <a:off x="4381" y="1787"/>
              <a:ext cx="282" cy="132"/>
            </a:xfrm>
            <a:custGeom>
              <a:avLst/>
              <a:gdLst>
                <a:gd name="T0" fmla="*/ 0 w 282"/>
                <a:gd name="T1" fmla="*/ 100 h 132"/>
                <a:gd name="T2" fmla="*/ 0 w 282"/>
                <a:gd name="T3" fmla="*/ 100 h 132"/>
                <a:gd name="T4" fmla="*/ 2 w 282"/>
                <a:gd name="T5" fmla="*/ 106 h 132"/>
                <a:gd name="T6" fmla="*/ 4 w 282"/>
                <a:gd name="T7" fmla="*/ 112 h 132"/>
                <a:gd name="T8" fmla="*/ 10 w 282"/>
                <a:gd name="T9" fmla="*/ 122 h 132"/>
                <a:gd name="T10" fmla="*/ 20 w 282"/>
                <a:gd name="T11" fmla="*/ 130 h 132"/>
                <a:gd name="T12" fmla="*/ 26 w 282"/>
                <a:gd name="T13" fmla="*/ 130 h 132"/>
                <a:gd name="T14" fmla="*/ 32 w 282"/>
                <a:gd name="T15" fmla="*/ 132 h 132"/>
                <a:gd name="T16" fmla="*/ 250 w 282"/>
                <a:gd name="T17" fmla="*/ 132 h 132"/>
                <a:gd name="T18" fmla="*/ 250 w 282"/>
                <a:gd name="T19" fmla="*/ 132 h 132"/>
                <a:gd name="T20" fmla="*/ 256 w 282"/>
                <a:gd name="T21" fmla="*/ 130 h 132"/>
                <a:gd name="T22" fmla="*/ 262 w 282"/>
                <a:gd name="T23" fmla="*/ 130 h 132"/>
                <a:gd name="T24" fmla="*/ 272 w 282"/>
                <a:gd name="T25" fmla="*/ 122 h 132"/>
                <a:gd name="T26" fmla="*/ 278 w 282"/>
                <a:gd name="T27" fmla="*/ 112 h 132"/>
                <a:gd name="T28" fmla="*/ 280 w 282"/>
                <a:gd name="T29" fmla="*/ 106 h 132"/>
                <a:gd name="T30" fmla="*/ 282 w 282"/>
                <a:gd name="T31" fmla="*/ 100 h 132"/>
                <a:gd name="T32" fmla="*/ 282 w 282"/>
                <a:gd name="T33" fmla="*/ 0 h 132"/>
                <a:gd name="T34" fmla="*/ 0 w 282"/>
                <a:gd name="T35" fmla="*/ 0 h 132"/>
                <a:gd name="T36" fmla="*/ 0 w 282"/>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0" y="100"/>
                  </a:moveTo>
                  <a:lnTo>
                    <a:pt x="0" y="100"/>
                  </a:lnTo>
                  <a:lnTo>
                    <a:pt x="2" y="106"/>
                  </a:lnTo>
                  <a:lnTo>
                    <a:pt x="4" y="112"/>
                  </a:lnTo>
                  <a:lnTo>
                    <a:pt x="10" y="122"/>
                  </a:lnTo>
                  <a:lnTo>
                    <a:pt x="20" y="130"/>
                  </a:lnTo>
                  <a:lnTo>
                    <a:pt x="26" y="130"/>
                  </a:lnTo>
                  <a:lnTo>
                    <a:pt x="32" y="132"/>
                  </a:lnTo>
                  <a:lnTo>
                    <a:pt x="250" y="132"/>
                  </a:lnTo>
                  <a:lnTo>
                    <a:pt x="250" y="132"/>
                  </a:lnTo>
                  <a:lnTo>
                    <a:pt x="256" y="130"/>
                  </a:lnTo>
                  <a:lnTo>
                    <a:pt x="262" y="130"/>
                  </a:lnTo>
                  <a:lnTo>
                    <a:pt x="272" y="122"/>
                  </a:lnTo>
                  <a:lnTo>
                    <a:pt x="278" y="112"/>
                  </a:lnTo>
                  <a:lnTo>
                    <a:pt x="280" y="106"/>
                  </a:lnTo>
                  <a:lnTo>
                    <a:pt x="282" y="100"/>
                  </a:lnTo>
                  <a:lnTo>
                    <a:pt x="282"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5" name="Freeform 84"/>
            <p:cNvSpPr>
              <a:spLocks/>
            </p:cNvSpPr>
            <p:nvPr/>
          </p:nvSpPr>
          <p:spPr bwMode="auto">
            <a:xfrm>
              <a:off x="4041" y="1615"/>
              <a:ext cx="280" cy="132"/>
            </a:xfrm>
            <a:custGeom>
              <a:avLst/>
              <a:gdLst>
                <a:gd name="T0" fmla="*/ 280 w 280"/>
                <a:gd name="T1" fmla="*/ 32 h 132"/>
                <a:gd name="T2" fmla="*/ 280 w 280"/>
                <a:gd name="T3" fmla="*/ 32 h 132"/>
                <a:gd name="T4" fmla="*/ 280 w 280"/>
                <a:gd name="T5" fmla="*/ 24 h 132"/>
                <a:gd name="T6" fmla="*/ 278 w 280"/>
                <a:gd name="T7" fmla="*/ 18 h 132"/>
                <a:gd name="T8" fmla="*/ 272 w 280"/>
                <a:gd name="T9" fmla="*/ 8 h 132"/>
                <a:gd name="T10" fmla="*/ 262 w 280"/>
                <a:gd name="T11" fmla="*/ 2 h 132"/>
                <a:gd name="T12" fmla="*/ 256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2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2" y="8"/>
                  </a:lnTo>
                  <a:lnTo>
                    <a:pt x="262" y="2"/>
                  </a:lnTo>
                  <a:lnTo>
                    <a:pt x="256" y="0"/>
                  </a:lnTo>
                  <a:lnTo>
                    <a:pt x="248" y="0"/>
                  </a:lnTo>
                  <a:lnTo>
                    <a:pt x="32" y="0"/>
                  </a:lnTo>
                  <a:lnTo>
                    <a:pt x="32" y="0"/>
                  </a:lnTo>
                  <a:lnTo>
                    <a:pt x="26" y="0"/>
                  </a:lnTo>
                  <a:lnTo>
                    <a:pt x="20" y="2"/>
                  </a:lnTo>
                  <a:lnTo>
                    <a:pt x="10" y="8"/>
                  </a:lnTo>
                  <a:lnTo>
                    <a:pt x="2" y="18"/>
                  </a:lnTo>
                  <a:lnTo>
                    <a:pt x="2"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6" name="Freeform 85"/>
            <p:cNvSpPr>
              <a:spLocks/>
            </p:cNvSpPr>
            <p:nvPr/>
          </p:nvSpPr>
          <p:spPr bwMode="auto">
            <a:xfrm>
              <a:off x="4041" y="1787"/>
              <a:ext cx="280" cy="132"/>
            </a:xfrm>
            <a:custGeom>
              <a:avLst/>
              <a:gdLst>
                <a:gd name="T0" fmla="*/ 0 w 280"/>
                <a:gd name="T1" fmla="*/ 100 h 132"/>
                <a:gd name="T2" fmla="*/ 0 w 280"/>
                <a:gd name="T3" fmla="*/ 100 h 132"/>
                <a:gd name="T4" fmla="*/ 2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6 w 280"/>
                <a:gd name="T21" fmla="*/ 130 h 132"/>
                <a:gd name="T22" fmla="*/ 262 w 280"/>
                <a:gd name="T23" fmla="*/ 130 h 132"/>
                <a:gd name="T24" fmla="*/ 272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2" y="106"/>
                  </a:lnTo>
                  <a:lnTo>
                    <a:pt x="2" y="112"/>
                  </a:lnTo>
                  <a:lnTo>
                    <a:pt x="10" y="122"/>
                  </a:lnTo>
                  <a:lnTo>
                    <a:pt x="20" y="130"/>
                  </a:lnTo>
                  <a:lnTo>
                    <a:pt x="26" y="130"/>
                  </a:lnTo>
                  <a:lnTo>
                    <a:pt x="32" y="132"/>
                  </a:lnTo>
                  <a:lnTo>
                    <a:pt x="248" y="132"/>
                  </a:lnTo>
                  <a:lnTo>
                    <a:pt x="248" y="132"/>
                  </a:lnTo>
                  <a:lnTo>
                    <a:pt x="256" y="130"/>
                  </a:lnTo>
                  <a:lnTo>
                    <a:pt x="262" y="130"/>
                  </a:lnTo>
                  <a:lnTo>
                    <a:pt x="272"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7" name="Freeform 86"/>
            <p:cNvSpPr>
              <a:spLocks/>
            </p:cNvSpPr>
            <p:nvPr/>
          </p:nvSpPr>
          <p:spPr bwMode="auto">
            <a:xfrm>
              <a:off x="370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8" name="Freeform 87"/>
            <p:cNvSpPr>
              <a:spLocks/>
            </p:cNvSpPr>
            <p:nvPr/>
          </p:nvSpPr>
          <p:spPr bwMode="auto">
            <a:xfrm>
              <a:off x="370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9" name="Freeform 88"/>
            <p:cNvSpPr>
              <a:spLocks/>
            </p:cNvSpPr>
            <p:nvPr/>
          </p:nvSpPr>
          <p:spPr bwMode="auto">
            <a:xfrm>
              <a:off x="336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0" name="Freeform 89"/>
            <p:cNvSpPr>
              <a:spLocks/>
            </p:cNvSpPr>
            <p:nvPr/>
          </p:nvSpPr>
          <p:spPr bwMode="auto">
            <a:xfrm>
              <a:off x="336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1" name="Freeform 90"/>
            <p:cNvSpPr>
              <a:spLocks/>
            </p:cNvSpPr>
            <p:nvPr/>
          </p:nvSpPr>
          <p:spPr bwMode="auto">
            <a:xfrm>
              <a:off x="3021"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2" name="Freeform 91"/>
            <p:cNvSpPr>
              <a:spLocks/>
            </p:cNvSpPr>
            <p:nvPr/>
          </p:nvSpPr>
          <p:spPr bwMode="auto">
            <a:xfrm>
              <a:off x="3021"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3" name="Freeform 92"/>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4" name="Freeform 93"/>
            <p:cNvSpPr>
              <a:spLocks/>
            </p:cNvSpPr>
            <p:nvPr/>
          </p:nvSpPr>
          <p:spPr bwMode="auto">
            <a:xfrm>
              <a:off x="2917" y="1857"/>
              <a:ext cx="328" cy="328"/>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5" name="Freeform 94"/>
            <p:cNvSpPr>
              <a:spLocks noEditPoints="1"/>
            </p:cNvSpPr>
            <p:nvPr/>
          </p:nvSpPr>
          <p:spPr bwMode="auto">
            <a:xfrm>
              <a:off x="2941" y="1881"/>
              <a:ext cx="280" cy="28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6" name="Freeform 95"/>
            <p:cNvSpPr>
              <a:spLocks/>
            </p:cNvSpPr>
            <p:nvPr/>
          </p:nvSpPr>
          <p:spPr bwMode="auto">
            <a:xfrm>
              <a:off x="2905" y="1925"/>
              <a:ext cx="24" cy="196"/>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7" name="Freeform 96"/>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8" name="Freeform 97"/>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9" name="Freeform 98"/>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0" name="Freeform 99"/>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1" name="Freeform 100"/>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2" name="Freeform 101"/>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3" name="Freeform 102"/>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104" name="Rectangle 103"/>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2400" dirty="0"/>
              <a:t>Commonly Abused Rx Drugs</a:t>
            </a:r>
            <a:endParaRPr lang="en-US" sz="2100" dirty="0"/>
          </a:p>
        </p:txBody>
      </p:sp>
      <p:pic>
        <p:nvPicPr>
          <p:cNvPr id="2" name="Picture 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1019" y="1232828"/>
            <a:ext cx="5802142" cy="2528453"/>
          </a:xfrm>
          <a:prstGeom prst="rect">
            <a:avLst/>
          </a:prstGeom>
        </p:spPr>
      </p:pic>
    </p:spTree>
    <p:extLst>
      <p:ext uri="{BB962C8B-B14F-4D97-AF65-F5344CB8AC3E}">
        <p14:creationId xmlns:p14="http://schemas.microsoft.com/office/powerpoint/2010/main" val="210457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3200" fill="hold"/>
                                        <p:tgtEl>
                                          <p:spTgt spid="4"/>
                                        </p:tgtEl>
                                        <p:attrNameLst>
                                          <p:attrName>ppt_x</p:attrName>
                                        </p:attrNameLst>
                                      </p:cBhvr>
                                      <p:tavLst>
                                        <p:tav tm="0">
                                          <p:val>
                                            <p:strVal val="1+#ppt_w/2"/>
                                          </p:val>
                                        </p:tav>
                                        <p:tav tm="100000">
                                          <p:val>
                                            <p:strVal val="#ppt_x"/>
                                          </p:val>
                                        </p:tav>
                                      </p:tavLst>
                                    </p:anim>
                                    <p:anim calcmode="lin" valueType="num">
                                      <p:cBhvr additive="base">
                                        <p:cTn id="8" dur="32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3100"/>
                                  </p:stCondLst>
                                  <p:childTnLst>
                                    <p:set>
                                      <p:cBhvr>
                                        <p:cTn id="10" dur="1" fill="hold">
                                          <p:stCondLst>
                                            <p:cond delay="0"/>
                                          </p:stCondLst>
                                        </p:cTn>
                                        <p:tgtEl>
                                          <p:spTgt spid="60"/>
                                        </p:tgtEl>
                                        <p:attrNameLst>
                                          <p:attrName>style.visibility</p:attrName>
                                        </p:attrNameLst>
                                      </p:cBhvr>
                                      <p:to>
                                        <p:strVal val="visible"/>
                                      </p:to>
                                    </p:set>
                                    <p:anim calcmode="lin" valueType="num">
                                      <p:cBhvr additive="base">
                                        <p:cTn id="11" dur="1200" fill="hold"/>
                                        <p:tgtEl>
                                          <p:spTgt spid="60"/>
                                        </p:tgtEl>
                                        <p:attrNameLst>
                                          <p:attrName>ppt_x</p:attrName>
                                        </p:attrNameLst>
                                      </p:cBhvr>
                                      <p:tavLst>
                                        <p:tav tm="0">
                                          <p:val>
                                            <p:strVal val="1+#ppt_w/2"/>
                                          </p:val>
                                        </p:tav>
                                        <p:tav tm="100000">
                                          <p:val>
                                            <p:strVal val="#ppt_x"/>
                                          </p:val>
                                        </p:tav>
                                      </p:tavLst>
                                    </p:anim>
                                    <p:anim calcmode="lin" valueType="num">
                                      <p:cBhvr additive="base">
                                        <p:cTn id="12" dur="1200" fill="hold"/>
                                        <p:tgtEl>
                                          <p:spTgt spid="6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76300" y="3299070"/>
            <a:ext cx="7886700" cy="1325563"/>
          </a:xfrm>
        </p:spPr>
        <p:txBody>
          <a:bodyPr>
            <a:normAutofit/>
          </a:bodyPr>
          <a:lstStyle/>
          <a:p>
            <a:pPr algn="ctr"/>
            <a:r>
              <a:rPr lang="en-US" dirty="0"/>
              <a:t>The truth about drugs</a:t>
            </a:r>
            <a:br>
              <a:rPr lang="en-US" dirty="0"/>
            </a:br>
            <a:endParaRPr lang="en-US" dirty="0"/>
          </a:p>
        </p:txBody>
      </p:sp>
      <p:sp>
        <p:nvSpPr>
          <p:cNvPr id="4" name="Freeform 3"/>
          <p:cNvSpPr>
            <a:spLocks/>
          </p:cNvSpPr>
          <p:nvPr/>
        </p:nvSpPr>
        <p:spPr bwMode="auto">
          <a:xfrm>
            <a:off x="381000" y="2037254"/>
            <a:ext cx="8382000" cy="4058746"/>
          </a:xfrm>
          <a:custGeom>
            <a:avLst/>
            <a:gdLst>
              <a:gd name="connsiteX0" fmla="*/ 1025525 w 4848225"/>
              <a:gd name="connsiteY0" fmla="*/ 101600 h 2511425"/>
              <a:gd name="connsiteX1" fmla="*/ 990600 w 4848225"/>
              <a:gd name="connsiteY1" fmla="*/ 104775 h 2511425"/>
              <a:gd name="connsiteX2" fmla="*/ 955675 w 4848225"/>
              <a:gd name="connsiteY2" fmla="*/ 107950 h 2511425"/>
              <a:gd name="connsiteX3" fmla="*/ 923925 w 4848225"/>
              <a:gd name="connsiteY3" fmla="*/ 114300 h 2511425"/>
              <a:gd name="connsiteX4" fmla="*/ 889000 w 4848225"/>
              <a:gd name="connsiteY4" fmla="*/ 123825 h 2511425"/>
              <a:gd name="connsiteX5" fmla="*/ 860425 w 4848225"/>
              <a:gd name="connsiteY5" fmla="*/ 133350 h 2511425"/>
              <a:gd name="connsiteX6" fmla="*/ 828675 w 4848225"/>
              <a:gd name="connsiteY6" fmla="*/ 149225 h 2511425"/>
              <a:gd name="connsiteX7" fmla="*/ 800100 w 4848225"/>
              <a:gd name="connsiteY7" fmla="*/ 165100 h 2511425"/>
              <a:gd name="connsiteX8" fmla="*/ 771525 w 4848225"/>
              <a:gd name="connsiteY8" fmla="*/ 180975 h 2511425"/>
              <a:gd name="connsiteX9" fmla="*/ 746125 w 4848225"/>
              <a:gd name="connsiteY9" fmla="*/ 200025 h 2511425"/>
              <a:gd name="connsiteX10" fmla="*/ 720725 w 4848225"/>
              <a:gd name="connsiteY10" fmla="*/ 222250 h 2511425"/>
              <a:gd name="connsiteX11" fmla="*/ 698500 w 4848225"/>
              <a:gd name="connsiteY11" fmla="*/ 244475 h 2511425"/>
              <a:gd name="connsiteX12" fmla="*/ 679450 w 4848225"/>
              <a:gd name="connsiteY12" fmla="*/ 269875 h 2511425"/>
              <a:gd name="connsiteX13" fmla="*/ 657225 w 4848225"/>
              <a:gd name="connsiteY13" fmla="*/ 295275 h 2511425"/>
              <a:gd name="connsiteX14" fmla="*/ 641350 w 4848225"/>
              <a:gd name="connsiteY14" fmla="*/ 323850 h 2511425"/>
              <a:gd name="connsiteX15" fmla="*/ 625475 w 4848225"/>
              <a:gd name="connsiteY15" fmla="*/ 352425 h 2511425"/>
              <a:gd name="connsiteX16" fmla="*/ 612775 w 4848225"/>
              <a:gd name="connsiteY16" fmla="*/ 381000 h 2511425"/>
              <a:gd name="connsiteX17" fmla="*/ 600075 w 4848225"/>
              <a:gd name="connsiteY17" fmla="*/ 403225 h 2511425"/>
              <a:gd name="connsiteX18" fmla="*/ 593725 w 4848225"/>
              <a:gd name="connsiteY18" fmla="*/ 425450 h 2511425"/>
              <a:gd name="connsiteX19" fmla="*/ 587375 w 4848225"/>
              <a:gd name="connsiteY19" fmla="*/ 450850 h 2511425"/>
              <a:gd name="connsiteX20" fmla="*/ 584200 w 4848225"/>
              <a:gd name="connsiteY20" fmla="*/ 476250 h 2511425"/>
              <a:gd name="connsiteX21" fmla="*/ 577850 w 4848225"/>
              <a:gd name="connsiteY21" fmla="*/ 527050 h 2511425"/>
              <a:gd name="connsiteX22" fmla="*/ 577850 w 4848225"/>
              <a:gd name="connsiteY22" fmla="*/ 577850 h 2511425"/>
              <a:gd name="connsiteX23" fmla="*/ 574675 w 4848225"/>
              <a:gd name="connsiteY23" fmla="*/ 635000 h 2511425"/>
              <a:gd name="connsiteX24" fmla="*/ 574675 w 4848225"/>
              <a:gd name="connsiteY24" fmla="*/ 644525 h 2511425"/>
              <a:gd name="connsiteX25" fmla="*/ 574675 w 4848225"/>
              <a:gd name="connsiteY25" fmla="*/ 781050 h 2511425"/>
              <a:gd name="connsiteX26" fmla="*/ 561975 w 4848225"/>
              <a:gd name="connsiteY26" fmla="*/ 781050 h 2511425"/>
              <a:gd name="connsiteX27" fmla="*/ 527050 w 4848225"/>
              <a:gd name="connsiteY27" fmla="*/ 787400 h 2511425"/>
              <a:gd name="connsiteX28" fmla="*/ 492125 w 4848225"/>
              <a:gd name="connsiteY28" fmla="*/ 793750 h 2511425"/>
              <a:gd name="connsiteX29" fmla="*/ 457200 w 4848225"/>
              <a:gd name="connsiteY29" fmla="*/ 803275 h 2511425"/>
              <a:gd name="connsiteX30" fmla="*/ 425450 w 4848225"/>
              <a:gd name="connsiteY30" fmla="*/ 815975 h 2511425"/>
              <a:gd name="connsiteX31" fmla="*/ 393700 w 4848225"/>
              <a:gd name="connsiteY31" fmla="*/ 831850 h 2511425"/>
              <a:gd name="connsiteX32" fmla="*/ 361950 w 4848225"/>
              <a:gd name="connsiteY32" fmla="*/ 847725 h 2511425"/>
              <a:gd name="connsiteX33" fmla="*/ 333375 w 4848225"/>
              <a:gd name="connsiteY33" fmla="*/ 866775 h 2511425"/>
              <a:gd name="connsiteX34" fmla="*/ 304800 w 4848225"/>
              <a:gd name="connsiteY34" fmla="*/ 885825 h 2511425"/>
              <a:gd name="connsiteX35" fmla="*/ 279400 w 4848225"/>
              <a:gd name="connsiteY35" fmla="*/ 908050 h 2511425"/>
              <a:gd name="connsiteX36" fmla="*/ 254000 w 4848225"/>
              <a:gd name="connsiteY36" fmla="*/ 930275 h 2511425"/>
              <a:gd name="connsiteX37" fmla="*/ 231775 w 4848225"/>
              <a:gd name="connsiteY37" fmla="*/ 955675 h 2511425"/>
              <a:gd name="connsiteX38" fmla="*/ 212725 w 4848225"/>
              <a:gd name="connsiteY38" fmla="*/ 984250 h 2511425"/>
              <a:gd name="connsiteX39" fmla="*/ 193675 w 4848225"/>
              <a:gd name="connsiteY39" fmla="*/ 1012825 h 2511425"/>
              <a:gd name="connsiteX40" fmla="*/ 177800 w 4848225"/>
              <a:gd name="connsiteY40" fmla="*/ 1041400 h 2511425"/>
              <a:gd name="connsiteX41" fmla="*/ 165100 w 4848225"/>
              <a:gd name="connsiteY41" fmla="*/ 1073150 h 2511425"/>
              <a:gd name="connsiteX42" fmla="*/ 152400 w 4848225"/>
              <a:gd name="connsiteY42" fmla="*/ 1104900 h 2511425"/>
              <a:gd name="connsiteX43" fmla="*/ 142875 w 4848225"/>
              <a:gd name="connsiteY43" fmla="*/ 1139825 h 2511425"/>
              <a:gd name="connsiteX44" fmla="*/ 136525 w 4848225"/>
              <a:gd name="connsiteY44" fmla="*/ 1171575 h 2511425"/>
              <a:gd name="connsiteX45" fmla="*/ 133350 w 4848225"/>
              <a:gd name="connsiteY45" fmla="*/ 1206500 h 2511425"/>
              <a:gd name="connsiteX46" fmla="*/ 130175 w 4848225"/>
              <a:gd name="connsiteY46" fmla="*/ 1241425 h 2511425"/>
              <a:gd name="connsiteX47" fmla="*/ 130175 w 4848225"/>
              <a:gd name="connsiteY47" fmla="*/ 1368425 h 2511425"/>
              <a:gd name="connsiteX48" fmla="*/ 130175 w 4848225"/>
              <a:gd name="connsiteY48" fmla="*/ 1552575 h 2511425"/>
              <a:gd name="connsiteX49" fmla="*/ 117475 w 4848225"/>
              <a:gd name="connsiteY49" fmla="*/ 1574800 h 2511425"/>
              <a:gd name="connsiteX50" fmla="*/ 107950 w 4848225"/>
              <a:gd name="connsiteY50" fmla="*/ 1600200 h 2511425"/>
              <a:gd name="connsiteX51" fmla="*/ 101600 w 4848225"/>
              <a:gd name="connsiteY51" fmla="*/ 1628775 h 2511425"/>
              <a:gd name="connsiteX52" fmla="*/ 101600 w 4848225"/>
              <a:gd name="connsiteY52" fmla="*/ 1657350 h 2511425"/>
              <a:gd name="connsiteX53" fmla="*/ 101600 w 4848225"/>
              <a:gd name="connsiteY53" fmla="*/ 1758950 h 2511425"/>
              <a:gd name="connsiteX54" fmla="*/ 104775 w 4848225"/>
              <a:gd name="connsiteY54" fmla="*/ 1793875 h 2511425"/>
              <a:gd name="connsiteX55" fmla="*/ 114300 w 4848225"/>
              <a:gd name="connsiteY55" fmla="*/ 1825625 h 2511425"/>
              <a:gd name="connsiteX56" fmla="*/ 127000 w 4848225"/>
              <a:gd name="connsiteY56" fmla="*/ 1857375 h 2511425"/>
              <a:gd name="connsiteX57" fmla="*/ 149225 w 4848225"/>
              <a:gd name="connsiteY57" fmla="*/ 1882775 h 2511425"/>
              <a:gd name="connsiteX58" fmla="*/ 171450 w 4848225"/>
              <a:gd name="connsiteY58" fmla="*/ 1908175 h 2511425"/>
              <a:gd name="connsiteX59" fmla="*/ 200025 w 4848225"/>
              <a:gd name="connsiteY59" fmla="*/ 1927225 h 2511425"/>
              <a:gd name="connsiteX60" fmla="*/ 231775 w 4848225"/>
              <a:gd name="connsiteY60" fmla="*/ 1939925 h 2511425"/>
              <a:gd name="connsiteX61" fmla="*/ 266700 w 4848225"/>
              <a:gd name="connsiteY61" fmla="*/ 1946275 h 2511425"/>
              <a:gd name="connsiteX62" fmla="*/ 273050 w 4848225"/>
              <a:gd name="connsiteY62" fmla="*/ 1993900 h 2511425"/>
              <a:gd name="connsiteX63" fmla="*/ 285750 w 4848225"/>
              <a:gd name="connsiteY63" fmla="*/ 2041525 h 2511425"/>
              <a:gd name="connsiteX64" fmla="*/ 301625 w 4848225"/>
              <a:gd name="connsiteY64" fmla="*/ 2085975 h 2511425"/>
              <a:gd name="connsiteX65" fmla="*/ 323850 w 4848225"/>
              <a:gd name="connsiteY65" fmla="*/ 2130425 h 2511425"/>
              <a:gd name="connsiteX66" fmla="*/ 346075 w 4848225"/>
              <a:gd name="connsiteY66" fmla="*/ 2171700 h 2511425"/>
              <a:gd name="connsiteX67" fmla="*/ 374650 w 4848225"/>
              <a:gd name="connsiteY67" fmla="*/ 2209800 h 2511425"/>
              <a:gd name="connsiteX68" fmla="*/ 406400 w 4848225"/>
              <a:gd name="connsiteY68" fmla="*/ 2244725 h 2511425"/>
              <a:gd name="connsiteX69" fmla="*/ 438150 w 4848225"/>
              <a:gd name="connsiteY69" fmla="*/ 2276475 h 2511425"/>
              <a:gd name="connsiteX70" fmla="*/ 476250 w 4848225"/>
              <a:gd name="connsiteY70" fmla="*/ 2305050 h 2511425"/>
              <a:gd name="connsiteX71" fmla="*/ 514350 w 4848225"/>
              <a:gd name="connsiteY71" fmla="*/ 2333625 h 2511425"/>
              <a:gd name="connsiteX72" fmla="*/ 555625 w 4848225"/>
              <a:gd name="connsiteY72" fmla="*/ 2355850 h 2511425"/>
              <a:gd name="connsiteX73" fmla="*/ 600075 w 4848225"/>
              <a:gd name="connsiteY73" fmla="*/ 2374900 h 2511425"/>
              <a:gd name="connsiteX74" fmla="*/ 644525 w 4848225"/>
              <a:gd name="connsiteY74" fmla="*/ 2390775 h 2511425"/>
              <a:gd name="connsiteX75" fmla="*/ 692150 w 4848225"/>
              <a:gd name="connsiteY75" fmla="*/ 2400300 h 2511425"/>
              <a:gd name="connsiteX76" fmla="*/ 739775 w 4848225"/>
              <a:gd name="connsiteY76" fmla="*/ 2409825 h 2511425"/>
              <a:gd name="connsiteX77" fmla="*/ 790575 w 4848225"/>
              <a:gd name="connsiteY77" fmla="*/ 2409825 h 2511425"/>
              <a:gd name="connsiteX78" fmla="*/ 835025 w 4848225"/>
              <a:gd name="connsiteY78" fmla="*/ 2409825 h 2511425"/>
              <a:gd name="connsiteX79" fmla="*/ 876300 w 4848225"/>
              <a:gd name="connsiteY79" fmla="*/ 2403475 h 2511425"/>
              <a:gd name="connsiteX80" fmla="*/ 920750 w 4848225"/>
              <a:gd name="connsiteY80" fmla="*/ 2393950 h 2511425"/>
              <a:gd name="connsiteX81" fmla="*/ 962025 w 4848225"/>
              <a:gd name="connsiteY81" fmla="*/ 2381250 h 2511425"/>
              <a:gd name="connsiteX82" fmla="*/ 1000125 w 4848225"/>
              <a:gd name="connsiteY82" fmla="*/ 2365375 h 2511425"/>
              <a:gd name="connsiteX83" fmla="*/ 1038225 w 4848225"/>
              <a:gd name="connsiteY83" fmla="*/ 2349500 h 2511425"/>
              <a:gd name="connsiteX84" fmla="*/ 1076325 w 4848225"/>
              <a:gd name="connsiteY84" fmla="*/ 2327275 h 2511425"/>
              <a:gd name="connsiteX85" fmla="*/ 1108075 w 4848225"/>
              <a:gd name="connsiteY85" fmla="*/ 2301875 h 2511425"/>
              <a:gd name="connsiteX86" fmla="*/ 1139825 w 4848225"/>
              <a:gd name="connsiteY86" fmla="*/ 2276475 h 2511425"/>
              <a:gd name="connsiteX87" fmla="*/ 1171575 w 4848225"/>
              <a:gd name="connsiteY87" fmla="*/ 2247900 h 2511425"/>
              <a:gd name="connsiteX88" fmla="*/ 1200150 w 4848225"/>
              <a:gd name="connsiteY88" fmla="*/ 2216150 h 2511425"/>
              <a:gd name="connsiteX89" fmla="*/ 1222375 w 4848225"/>
              <a:gd name="connsiteY89" fmla="*/ 2181225 h 2511425"/>
              <a:gd name="connsiteX90" fmla="*/ 1247775 w 4848225"/>
              <a:gd name="connsiteY90" fmla="*/ 2146300 h 2511425"/>
              <a:gd name="connsiteX91" fmla="*/ 1266825 w 4848225"/>
              <a:gd name="connsiteY91" fmla="*/ 2108200 h 2511425"/>
              <a:gd name="connsiteX92" fmla="*/ 1282700 w 4848225"/>
              <a:gd name="connsiteY92" fmla="*/ 2070100 h 2511425"/>
              <a:gd name="connsiteX93" fmla="*/ 1295400 w 4848225"/>
              <a:gd name="connsiteY93" fmla="*/ 2028825 h 2511425"/>
              <a:gd name="connsiteX94" fmla="*/ 2686050 w 4848225"/>
              <a:gd name="connsiteY94" fmla="*/ 2028825 h 2511425"/>
              <a:gd name="connsiteX95" fmla="*/ 2698750 w 4848225"/>
              <a:gd name="connsiteY95" fmla="*/ 2070100 h 2511425"/>
              <a:gd name="connsiteX96" fmla="*/ 2714625 w 4848225"/>
              <a:gd name="connsiteY96" fmla="*/ 2108200 h 2511425"/>
              <a:gd name="connsiteX97" fmla="*/ 2733675 w 4848225"/>
              <a:gd name="connsiteY97" fmla="*/ 2146300 h 2511425"/>
              <a:gd name="connsiteX98" fmla="*/ 2759075 w 4848225"/>
              <a:gd name="connsiteY98" fmla="*/ 2181225 h 2511425"/>
              <a:gd name="connsiteX99" fmla="*/ 2781300 w 4848225"/>
              <a:gd name="connsiteY99" fmla="*/ 2216150 h 2511425"/>
              <a:gd name="connsiteX100" fmla="*/ 2809875 w 4848225"/>
              <a:gd name="connsiteY100" fmla="*/ 2247900 h 2511425"/>
              <a:gd name="connsiteX101" fmla="*/ 2841625 w 4848225"/>
              <a:gd name="connsiteY101" fmla="*/ 2276475 h 2511425"/>
              <a:gd name="connsiteX102" fmla="*/ 2873375 w 4848225"/>
              <a:gd name="connsiteY102" fmla="*/ 2301875 h 2511425"/>
              <a:gd name="connsiteX103" fmla="*/ 2908300 w 4848225"/>
              <a:gd name="connsiteY103" fmla="*/ 2327275 h 2511425"/>
              <a:gd name="connsiteX104" fmla="*/ 2943225 w 4848225"/>
              <a:gd name="connsiteY104" fmla="*/ 2349500 h 2511425"/>
              <a:gd name="connsiteX105" fmla="*/ 2981325 w 4848225"/>
              <a:gd name="connsiteY105" fmla="*/ 2365375 h 2511425"/>
              <a:gd name="connsiteX106" fmla="*/ 3019425 w 4848225"/>
              <a:gd name="connsiteY106" fmla="*/ 2381250 h 2511425"/>
              <a:gd name="connsiteX107" fmla="*/ 3060700 w 4848225"/>
              <a:gd name="connsiteY107" fmla="*/ 2393950 h 2511425"/>
              <a:gd name="connsiteX108" fmla="*/ 3105150 w 4848225"/>
              <a:gd name="connsiteY108" fmla="*/ 2403475 h 2511425"/>
              <a:gd name="connsiteX109" fmla="*/ 3146425 w 4848225"/>
              <a:gd name="connsiteY109" fmla="*/ 2409825 h 2511425"/>
              <a:gd name="connsiteX110" fmla="*/ 3190875 w 4848225"/>
              <a:gd name="connsiteY110" fmla="*/ 2409825 h 2511425"/>
              <a:gd name="connsiteX111" fmla="*/ 3235325 w 4848225"/>
              <a:gd name="connsiteY111" fmla="*/ 2409825 h 2511425"/>
              <a:gd name="connsiteX112" fmla="*/ 3279775 w 4848225"/>
              <a:gd name="connsiteY112" fmla="*/ 2403475 h 2511425"/>
              <a:gd name="connsiteX113" fmla="*/ 3321050 w 4848225"/>
              <a:gd name="connsiteY113" fmla="*/ 2393950 h 2511425"/>
              <a:gd name="connsiteX114" fmla="*/ 3362325 w 4848225"/>
              <a:gd name="connsiteY114" fmla="*/ 2381250 h 2511425"/>
              <a:gd name="connsiteX115" fmla="*/ 3403600 w 4848225"/>
              <a:gd name="connsiteY115" fmla="*/ 2365375 h 2511425"/>
              <a:gd name="connsiteX116" fmla="*/ 3441700 w 4848225"/>
              <a:gd name="connsiteY116" fmla="*/ 2349500 h 2511425"/>
              <a:gd name="connsiteX117" fmla="*/ 3476625 w 4848225"/>
              <a:gd name="connsiteY117" fmla="*/ 2327275 h 2511425"/>
              <a:gd name="connsiteX118" fmla="*/ 3511550 w 4848225"/>
              <a:gd name="connsiteY118" fmla="*/ 2301875 h 2511425"/>
              <a:gd name="connsiteX119" fmla="*/ 3543300 w 4848225"/>
              <a:gd name="connsiteY119" fmla="*/ 2276475 h 2511425"/>
              <a:gd name="connsiteX120" fmla="*/ 3575050 w 4848225"/>
              <a:gd name="connsiteY120" fmla="*/ 2247900 h 2511425"/>
              <a:gd name="connsiteX121" fmla="*/ 3600450 w 4848225"/>
              <a:gd name="connsiteY121" fmla="*/ 2216150 h 2511425"/>
              <a:gd name="connsiteX122" fmla="*/ 3625850 w 4848225"/>
              <a:gd name="connsiteY122" fmla="*/ 2181225 h 2511425"/>
              <a:gd name="connsiteX123" fmla="*/ 3648075 w 4848225"/>
              <a:gd name="connsiteY123" fmla="*/ 2146300 h 2511425"/>
              <a:gd name="connsiteX124" fmla="*/ 3667125 w 4848225"/>
              <a:gd name="connsiteY124" fmla="*/ 2108200 h 2511425"/>
              <a:gd name="connsiteX125" fmla="*/ 3686175 w 4848225"/>
              <a:gd name="connsiteY125" fmla="*/ 2070100 h 2511425"/>
              <a:gd name="connsiteX126" fmla="*/ 3698875 w 4848225"/>
              <a:gd name="connsiteY126" fmla="*/ 2028825 h 2511425"/>
              <a:gd name="connsiteX127" fmla="*/ 4254500 w 4848225"/>
              <a:gd name="connsiteY127" fmla="*/ 2028825 h 2511425"/>
              <a:gd name="connsiteX128" fmla="*/ 4289425 w 4848225"/>
              <a:gd name="connsiteY128" fmla="*/ 2028825 h 2511425"/>
              <a:gd name="connsiteX129" fmla="*/ 4324350 w 4848225"/>
              <a:gd name="connsiteY129" fmla="*/ 2022475 h 2511425"/>
              <a:gd name="connsiteX130" fmla="*/ 4356100 w 4848225"/>
              <a:gd name="connsiteY130" fmla="*/ 2016125 h 2511425"/>
              <a:gd name="connsiteX131" fmla="*/ 4391025 w 4848225"/>
              <a:gd name="connsiteY131" fmla="*/ 2006600 h 2511425"/>
              <a:gd name="connsiteX132" fmla="*/ 4422775 w 4848225"/>
              <a:gd name="connsiteY132" fmla="*/ 1997075 h 2511425"/>
              <a:gd name="connsiteX133" fmla="*/ 4451350 w 4848225"/>
              <a:gd name="connsiteY133" fmla="*/ 1981200 h 2511425"/>
              <a:gd name="connsiteX134" fmla="*/ 4479925 w 4848225"/>
              <a:gd name="connsiteY134" fmla="*/ 1965325 h 2511425"/>
              <a:gd name="connsiteX135" fmla="*/ 4508500 w 4848225"/>
              <a:gd name="connsiteY135" fmla="*/ 1949450 h 2511425"/>
              <a:gd name="connsiteX136" fmla="*/ 4518025 w 4848225"/>
              <a:gd name="connsiteY136" fmla="*/ 1949450 h 2511425"/>
              <a:gd name="connsiteX137" fmla="*/ 4556125 w 4848225"/>
              <a:gd name="connsiteY137" fmla="*/ 1949450 h 2511425"/>
              <a:gd name="connsiteX138" fmla="*/ 4575175 w 4848225"/>
              <a:gd name="connsiteY138" fmla="*/ 1949450 h 2511425"/>
              <a:gd name="connsiteX139" fmla="*/ 4594225 w 4848225"/>
              <a:gd name="connsiteY139" fmla="*/ 1946275 h 2511425"/>
              <a:gd name="connsiteX140" fmla="*/ 4632325 w 4848225"/>
              <a:gd name="connsiteY140" fmla="*/ 1933575 h 2511425"/>
              <a:gd name="connsiteX141" fmla="*/ 4664075 w 4848225"/>
              <a:gd name="connsiteY141" fmla="*/ 1917700 h 2511425"/>
              <a:gd name="connsiteX142" fmla="*/ 4692650 w 4848225"/>
              <a:gd name="connsiteY142" fmla="*/ 1892300 h 2511425"/>
              <a:gd name="connsiteX143" fmla="*/ 4714875 w 4848225"/>
              <a:gd name="connsiteY143" fmla="*/ 1863725 h 2511425"/>
              <a:gd name="connsiteX144" fmla="*/ 4733925 w 4848225"/>
              <a:gd name="connsiteY144" fmla="*/ 1831975 h 2511425"/>
              <a:gd name="connsiteX145" fmla="*/ 4743450 w 4848225"/>
              <a:gd name="connsiteY145" fmla="*/ 1797050 h 2511425"/>
              <a:gd name="connsiteX146" fmla="*/ 4746625 w 4848225"/>
              <a:gd name="connsiteY146" fmla="*/ 1778000 h 2511425"/>
              <a:gd name="connsiteX147" fmla="*/ 4746625 w 4848225"/>
              <a:gd name="connsiteY147" fmla="*/ 1758950 h 2511425"/>
              <a:gd name="connsiteX148" fmla="*/ 4746625 w 4848225"/>
              <a:gd name="connsiteY148" fmla="*/ 1657350 h 2511425"/>
              <a:gd name="connsiteX149" fmla="*/ 4743450 w 4848225"/>
              <a:gd name="connsiteY149" fmla="*/ 1619250 h 2511425"/>
              <a:gd name="connsiteX150" fmla="*/ 4733925 w 4848225"/>
              <a:gd name="connsiteY150" fmla="*/ 1587500 h 2511425"/>
              <a:gd name="connsiteX151" fmla="*/ 4718050 w 4848225"/>
              <a:gd name="connsiteY151" fmla="*/ 1555750 h 2511425"/>
              <a:gd name="connsiteX152" fmla="*/ 4699000 w 4848225"/>
              <a:gd name="connsiteY152" fmla="*/ 1530350 h 2511425"/>
              <a:gd name="connsiteX153" fmla="*/ 4699000 w 4848225"/>
              <a:gd name="connsiteY153" fmla="*/ 1177925 h 2511425"/>
              <a:gd name="connsiteX154" fmla="*/ 4699000 w 4848225"/>
              <a:gd name="connsiteY154" fmla="*/ 549275 h 2511425"/>
              <a:gd name="connsiteX155" fmla="*/ 4695825 w 4848225"/>
              <a:gd name="connsiteY155" fmla="*/ 501650 h 2511425"/>
              <a:gd name="connsiteX156" fmla="*/ 4689475 w 4848225"/>
              <a:gd name="connsiteY156" fmla="*/ 457200 h 2511425"/>
              <a:gd name="connsiteX157" fmla="*/ 4679950 w 4848225"/>
              <a:gd name="connsiteY157" fmla="*/ 415925 h 2511425"/>
              <a:gd name="connsiteX158" fmla="*/ 4664075 w 4848225"/>
              <a:gd name="connsiteY158" fmla="*/ 374650 h 2511425"/>
              <a:gd name="connsiteX159" fmla="*/ 4645025 w 4848225"/>
              <a:gd name="connsiteY159" fmla="*/ 336550 h 2511425"/>
              <a:gd name="connsiteX160" fmla="*/ 4622800 w 4848225"/>
              <a:gd name="connsiteY160" fmla="*/ 298450 h 2511425"/>
              <a:gd name="connsiteX161" fmla="*/ 4597400 w 4848225"/>
              <a:gd name="connsiteY161" fmla="*/ 266700 h 2511425"/>
              <a:gd name="connsiteX162" fmla="*/ 4568825 w 4848225"/>
              <a:gd name="connsiteY162" fmla="*/ 234950 h 2511425"/>
              <a:gd name="connsiteX163" fmla="*/ 4537075 w 4848225"/>
              <a:gd name="connsiteY163" fmla="*/ 206375 h 2511425"/>
              <a:gd name="connsiteX164" fmla="*/ 4502150 w 4848225"/>
              <a:gd name="connsiteY164" fmla="*/ 177800 h 2511425"/>
              <a:gd name="connsiteX165" fmla="*/ 4467225 w 4848225"/>
              <a:gd name="connsiteY165" fmla="*/ 155575 h 2511425"/>
              <a:gd name="connsiteX166" fmla="*/ 4425950 w 4848225"/>
              <a:gd name="connsiteY166" fmla="*/ 139700 h 2511425"/>
              <a:gd name="connsiteX167" fmla="*/ 4384675 w 4848225"/>
              <a:gd name="connsiteY167" fmla="*/ 123825 h 2511425"/>
              <a:gd name="connsiteX168" fmla="*/ 4343400 w 4848225"/>
              <a:gd name="connsiteY168" fmla="*/ 111125 h 2511425"/>
              <a:gd name="connsiteX169" fmla="*/ 4298950 w 4848225"/>
              <a:gd name="connsiteY169" fmla="*/ 104775 h 2511425"/>
              <a:gd name="connsiteX170" fmla="*/ 4254500 w 4848225"/>
              <a:gd name="connsiteY170" fmla="*/ 101600 h 2511425"/>
              <a:gd name="connsiteX171" fmla="*/ 1025525 w 4848225"/>
              <a:gd name="connsiteY171" fmla="*/ 0 h 2511425"/>
              <a:gd name="connsiteX172" fmla="*/ 4254500 w 4848225"/>
              <a:gd name="connsiteY172" fmla="*/ 0 h 2511425"/>
              <a:gd name="connsiteX173" fmla="*/ 4308475 w 4848225"/>
              <a:gd name="connsiteY173" fmla="*/ 3175 h 2511425"/>
              <a:gd name="connsiteX174" fmla="*/ 4362450 w 4848225"/>
              <a:gd name="connsiteY174" fmla="*/ 12700 h 2511425"/>
              <a:gd name="connsiteX175" fmla="*/ 4416425 w 4848225"/>
              <a:gd name="connsiteY175" fmla="*/ 25400 h 2511425"/>
              <a:gd name="connsiteX176" fmla="*/ 4467225 w 4848225"/>
              <a:gd name="connsiteY176" fmla="*/ 44450 h 2511425"/>
              <a:gd name="connsiteX177" fmla="*/ 4514850 w 4848225"/>
              <a:gd name="connsiteY177" fmla="*/ 66675 h 2511425"/>
              <a:gd name="connsiteX178" fmla="*/ 4559300 w 4848225"/>
              <a:gd name="connsiteY178" fmla="*/ 95250 h 2511425"/>
              <a:gd name="connsiteX179" fmla="*/ 4600575 w 4848225"/>
              <a:gd name="connsiteY179" fmla="*/ 127000 h 2511425"/>
              <a:gd name="connsiteX180" fmla="*/ 4638675 w 4848225"/>
              <a:gd name="connsiteY180" fmla="*/ 161925 h 2511425"/>
              <a:gd name="connsiteX181" fmla="*/ 4676775 w 4848225"/>
              <a:gd name="connsiteY181" fmla="*/ 200025 h 2511425"/>
              <a:gd name="connsiteX182" fmla="*/ 4705350 w 4848225"/>
              <a:gd name="connsiteY182" fmla="*/ 241300 h 2511425"/>
              <a:gd name="connsiteX183" fmla="*/ 4733925 w 4848225"/>
              <a:gd name="connsiteY183" fmla="*/ 288925 h 2511425"/>
              <a:gd name="connsiteX184" fmla="*/ 4756150 w 4848225"/>
              <a:gd name="connsiteY184" fmla="*/ 336550 h 2511425"/>
              <a:gd name="connsiteX185" fmla="*/ 4775200 w 4848225"/>
              <a:gd name="connsiteY185" fmla="*/ 384175 h 2511425"/>
              <a:gd name="connsiteX186" fmla="*/ 4787900 w 4848225"/>
              <a:gd name="connsiteY186" fmla="*/ 438150 h 2511425"/>
              <a:gd name="connsiteX187" fmla="*/ 4797425 w 4848225"/>
              <a:gd name="connsiteY187" fmla="*/ 492125 h 2511425"/>
              <a:gd name="connsiteX188" fmla="*/ 4800600 w 4848225"/>
              <a:gd name="connsiteY188" fmla="*/ 549275 h 2511425"/>
              <a:gd name="connsiteX189" fmla="*/ 4800600 w 4848225"/>
              <a:gd name="connsiteY189" fmla="*/ 1495425 h 2511425"/>
              <a:gd name="connsiteX190" fmla="*/ 4822825 w 4848225"/>
              <a:gd name="connsiteY190" fmla="*/ 1533525 h 2511425"/>
              <a:gd name="connsiteX191" fmla="*/ 4835525 w 4848225"/>
              <a:gd name="connsiteY191" fmla="*/ 1571625 h 2511425"/>
              <a:gd name="connsiteX192" fmla="*/ 4845050 w 4848225"/>
              <a:gd name="connsiteY192" fmla="*/ 1612900 h 2511425"/>
              <a:gd name="connsiteX193" fmla="*/ 4848225 w 4848225"/>
              <a:gd name="connsiteY193" fmla="*/ 1657350 h 2511425"/>
              <a:gd name="connsiteX194" fmla="*/ 4848225 w 4848225"/>
              <a:gd name="connsiteY194" fmla="*/ 1758950 h 2511425"/>
              <a:gd name="connsiteX195" fmla="*/ 4848225 w 4848225"/>
              <a:gd name="connsiteY195" fmla="*/ 1787525 h 2511425"/>
              <a:gd name="connsiteX196" fmla="*/ 4841875 w 4848225"/>
              <a:gd name="connsiteY196" fmla="*/ 1816100 h 2511425"/>
              <a:gd name="connsiteX197" fmla="*/ 4835525 w 4848225"/>
              <a:gd name="connsiteY197" fmla="*/ 1844675 h 2511425"/>
              <a:gd name="connsiteX198" fmla="*/ 4826000 w 4848225"/>
              <a:gd name="connsiteY198" fmla="*/ 1873250 h 2511425"/>
              <a:gd name="connsiteX199" fmla="*/ 4813300 w 4848225"/>
              <a:gd name="connsiteY199" fmla="*/ 1898650 h 2511425"/>
              <a:gd name="connsiteX200" fmla="*/ 4800600 w 4848225"/>
              <a:gd name="connsiteY200" fmla="*/ 1920875 h 2511425"/>
              <a:gd name="connsiteX201" fmla="*/ 4781550 w 4848225"/>
              <a:gd name="connsiteY201" fmla="*/ 1943100 h 2511425"/>
              <a:gd name="connsiteX202" fmla="*/ 4762500 w 4848225"/>
              <a:gd name="connsiteY202" fmla="*/ 1965325 h 2511425"/>
              <a:gd name="connsiteX203" fmla="*/ 4743450 w 4848225"/>
              <a:gd name="connsiteY203" fmla="*/ 1984375 h 2511425"/>
              <a:gd name="connsiteX204" fmla="*/ 4721225 w 4848225"/>
              <a:gd name="connsiteY204" fmla="*/ 2000250 h 2511425"/>
              <a:gd name="connsiteX205" fmla="*/ 4695825 w 4848225"/>
              <a:gd name="connsiteY205" fmla="*/ 2016125 h 2511425"/>
              <a:gd name="connsiteX206" fmla="*/ 4670425 w 4848225"/>
              <a:gd name="connsiteY206" fmla="*/ 2028825 h 2511425"/>
              <a:gd name="connsiteX207" fmla="*/ 4645025 w 4848225"/>
              <a:gd name="connsiteY207" fmla="*/ 2038350 h 2511425"/>
              <a:gd name="connsiteX208" fmla="*/ 4616450 w 4848225"/>
              <a:gd name="connsiteY208" fmla="*/ 2044700 h 2511425"/>
              <a:gd name="connsiteX209" fmla="*/ 4587875 w 4848225"/>
              <a:gd name="connsiteY209" fmla="*/ 2047875 h 2511425"/>
              <a:gd name="connsiteX210" fmla="*/ 4556125 w 4848225"/>
              <a:gd name="connsiteY210" fmla="*/ 2051050 h 2511425"/>
              <a:gd name="connsiteX211" fmla="*/ 4537075 w 4848225"/>
              <a:gd name="connsiteY211" fmla="*/ 2051050 h 2511425"/>
              <a:gd name="connsiteX212" fmla="*/ 4505325 w 4848225"/>
              <a:gd name="connsiteY212" fmla="*/ 2070100 h 2511425"/>
              <a:gd name="connsiteX213" fmla="*/ 4470400 w 4848225"/>
              <a:gd name="connsiteY213" fmla="*/ 2085975 h 2511425"/>
              <a:gd name="connsiteX214" fmla="*/ 4438650 w 4848225"/>
              <a:gd name="connsiteY214" fmla="*/ 2098675 h 2511425"/>
              <a:gd name="connsiteX215" fmla="*/ 4400550 w 4848225"/>
              <a:gd name="connsiteY215" fmla="*/ 2111375 h 2511425"/>
              <a:gd name="connsiteX216" fmla="*/ 4365625 w 4848225"/>
              <a:gd name="connsiteY216" fmla="*/ 2120900 h 2511425"/>
              <a:gd name="connsiteX217" fmla="*/ 4327525 w 4848225"/>
              <a:gd name="connsiteY217" fmla="*/ 2127250 h 2511425"/>
              <a:gd name="connsiteX218" fmla="*/ 4292600 w 4848225"/>
              <a:gd name="connsiteY218" fmla="*/ 2130425 h 2511425"/>
              <a:gd name="connsiteX219" fmla="*/ 4254500 w 4848225"/>
              <a:gd name="connsiteY219" fmla="*/ 2130425 h 2511425"/>
              <a:gd name="connsiteX220" fmla="*/ 3768725 w 4848225"/>
              <a:gd name="connsiteY220" fmla="*/ 2130425 h 2511425"/>
              <a:gd name="connsiteX221" fmla="*/ 3749675 w 4848225"/>
              <a:gd name="connsiteY221" fmla="*/ 2171700 h 2511425"/>
              <a:gd name="connsiteX222" fmla="*/ 3727450 w 4848225"/>
              <a:gd name="connsiteY222" fmla="*/ 2212975 h 2511425"/>
              <a:gd name="connsiteX223" fmla="*/ 3702050 w 4848225"/>
              <a:gd name="connsiteY223" fmla="*/ 2251075 h 2511425"/>
              <a:gd name="connsiteX224" fmla="*/ 3673475 w 4848225"/>
              <a:gd name="connsiteY224" fmla="*/ 2286000 h 2511425"/>
              <a:gd name="connsiteX225" fmla="*/ 3641725 w 4848225"/>
              <a:gd name="connsiteY225" fmla="*/ 2320925 h 2511425"/>
              <a:gd name="connsiteX226" fmla="*/ 3609975 w 4848225"/>
              <a:gd name="connsiteY226" fmla="*/ 2352675 h 2511425"/>
              <a:gd name="connsiteX227" fmla="*/ 3575050 w 4848225"/>
              <a:gd name="connsiteY227" fmla="*/ 2381250 h 2511425"/>
              <a:gd name="connsiteX228" fmla="*/ 3540125 w 4848225"/>
              <a:gd name="connsiteY228" fmla="*/ 2406650 h 2511425"/>
              <a:gd name="connsiteX229" fmla="*/ 3498850 w 4848225"/>
              <a:gd name="connsiteY229" fmla="*/ 2432050 h 2511425"/>
              <a:gd name="connsiteX230" fmla="*/ 3460750 w 4848225"/>
              <a:gd name="connsiteY230" fmla="*/ 2451100 h 2511425"/>
              <a:gd name="connsiteX231" fmla="*/ 3419475 w 4848225"/>
              <a:gd name="connsiteY231" fmla="*/ 2470150 h 2511425"/>
              <a:gd name="connsiteX232" fmla="*/ 3375025 w 4848225"/>
              <a:gd name="connsiteY232" fmla="*/ 2486025 h 2511425"/>
              <a:gd name="connsiteX233" fmla="*/ 3330575 w 4848225"/>
              <a:gd name="connsiteY233" fmla="*/ 2495550 h 2511425"/>
              <a:gd name="connsiteX234" fmla="*/ 3286125 w 4848225"/>
              <a:gd name="connsiteY234" fmla="*/ 2505075 h 2511425"/>
              <a:gd name="connsiteX235" fmla="*/ 3238500 w 4848225"/>
              <a:gd name="connsiteY235" fmla="*/ 2511425 h 2511425"/>
              <a:gd name="connsiteX236" fmla="*/ 3190875 w 4848225"/>
              <a:gd name="connsiteY236" fmla="*/ 2511425 h 2511425"/>
              <a:gd name="connsiteX237" fmla="*/ 3146425 w 4848225"/>
              <a:gd name="connsiteY237" fmla="*/ 2511425 h 2511425"/>
              <a:gd name="connsiteX238" fmla="*/ 3098800 w 4848225"/>
              <a:gd name="connsiteY238" fmla="*/ 2505075 h 2511425"/>
              <a:gd name="connsiteX239" fmla="*/ 3054350 w 4848225"/>
              <a:gd name="connsiteY239" fmla="*/ 2495550 h 2511425"/>
              <a:gd name="connsiteX240" fmla="*/ 3009900 w 4848225"/>
              <a:gd name="connsiteY240" fmla="*/ 2486025 h 2511425"/>
              <a:gd name="connsiteX241" fmla="*/ 2965450 w 4848225"/>
              <a:gd name="connsiteY241" fmla="*/ 2470150 h 2511425"/>
              <a:gd name="connsiteX242" fmla="*/ 2924175 w 4848225"/>
              <a:gd name="connsiteY242" fmla="*/ 2451100 h 2511425"/>
              <a:gd name="connsiteX243" fmla="*/ 2882900 w 4848225"/>
              <a:gd name="connsiteY243" fmla="*/ 2432050 h 2511425"/>
              <a:gd name="connsiteX244" fmla="*/ 2844800 w 4848225"/>
              <a:gd name="connsiteY244" fmla="*/ 2406650 h 2511425"/>
              <a:gd name="connsiteX245" fmla="*/ 2809875 w 4848225"/>
              <a:gd name="connsiteY245" fmla="*/ 2381250 h 2511425"/>
              <a:gd name="connsiteX246" fmla="*/ 2774950 w 4848225"/>
              <a:gd name="connsiteY246" fmla="*/ 2352675 h 2511425"/>
              <a:gd name="connsiteX247" fmla="*/ 2740025 w 4848225"/>
              <a:gd name="connsiteY247" fmla="*/ 2320925 h 2511425"/>
              <a:gd name="connsiteX248" fmla="*/ 2711450 w 4848225"/>
              <a:gd name="connsiteY248" fmla="*/ 2286000 h 2511425"/>
              <a:gd name="connsiteX249" fmla="*/ 2682875 w 4848225"/>
              <a:gd name="connsiteY249" fmla="*/ 2251075 h 2511425"/>
              <a:gd name="connsiteX250" fmla="*/ 2657475 w 4848225"/>
              <a:gd name="connsiteY250" fmla="*/ 2212975 h 2511425"/>
              <a:gd name="connsiteX251" fmla="*/ 2635250 w 4848225"/>
              <a:gd name="connsiteY251" fmla="*/ 2171700 h 2511425"/>
              <a:gd name="connsiteX252" fmla="*/ 2613025 w 4848225"/>
              <a:gd name="connsiteY252" fmla="*/ 2130425 h 2511425"/>
              <a:gd name="connsiteX253" fmla="*/ 1368425 w 4848225"/>
              <a:gd name="connsiteY253" fmla="*/ 2130425 h 2511425"/>
              <a:gd name="connsiteX254" fmla="*/ 1346200 w 4848225"/>
              <a:gd name="connsiteY254" fmla="*/ 2171700 h 2511425"/>
              <a:gd name="connsiteX255" fmla="*/ 1323975 w 4848225"/>
              <a:gd name="connsiteY255" fmla="*/ 2212975 h 2511425"/>
              <a:gd name="connsiteX256" fmla="*/ 1298575 w 4848225"/>
              <a:gd name="connsiteY256" fmla="*/ 2251075 h 2511425"/>
              <a:gd name="connsiteX257" fmla="*/ 1270000 w 4848225"/>
              <a:gd name="connsiteY257" fmla="*/ 2286000 h 2511425"/>
              <a:gd name="connsiteX258" fmla="*/ 1241425 w 4848225"/>
              <a:gd name="connsiteY258" fmla="*/ 2320925 h 2511425"/>
              <a:gd name="connsiteX259" fmla="*/ 1206500 w 4848225"/>
              <a:gd name="connsiteY259" fmla="*/ 2352675 h 2511425"/>
              <a:gd name="connsiteX260" fmla="*/ 1171575 w 4848225"/>
              <a:gd name="connsiteY260" fmla="*/ 2381250 h 2511425"/>
              <a:gd name="connsiteX261" fmla="*/ 1136650 w 4848225"/>
              <a:gd name="connsiteY261" fmla="*/ 2406650 h 2511425"/>
              <a:gd name="connsiteX262" fmla="*/ 1098550 w 4848225"/>
              <a:gd name="connsiteY262" fmla="*/ 2432050 h 2511425"/>
              <a:gd name="connsiteX263" fmla="*/ 1057275 w 4848225"/>
              <a:gd name="connsiteY263" fmla="*/ 2451100 h 2511425"/>
              <a:gd name="connsiteX264" fmla="*/ 1016000 w 4848225"/>
              <a:gd name="connsiteY264" fmla="*/ 2470150 h 2511425"/>
              <a:gd name="connsiteX265" fmla="*/ 971550 w 4848225"/>
              <a:gd name="connsiteY265" fmla="*/ 2486025 h 2511425"/>
              <a:gd name="connsiteX266" fmla="*/ 927100 w 4848225"/>
              <a:gd name="connsiteY266" fmla="*/ 2495550 h 2511425"/>
              <a:gd name="connsiteX267" fmla="*/ 882650 w 4848225"/>
              <a:gd name="connsiteY267" fmla="*/ 2505075 h 2511425"/>
              <a:gd name="connsiteX268" fmla="*/ 835025 w 4848225"/>
              <a:gd name="connsiteY268" fmla="*/ 2511425 h 2511425"/>
              <a:gd name="connsiteX269" fmla="*/ 790575 w 4848225"/>
              <a:gd name="connsiteY269" fmla="*/ 2511425 h 2511425"/>
              <a:gd name="connsiteX270" fmla="*/ 733425 w 4848225"/>
              <a:gd name="connsiteY270" fmla="*/ 2511425 h 2511425"/>
              <a:gd name="connsiteX271" fmla="*/ 682625 w 4848225"/>
              <a:gd name="connsiteY271" fmla="*/ 2501900 h 2511425"/>
              <a:gd name="connsiteX272" fmla="*/ 628650 w 4848225"/>
              <a:gd name="connsiteY272" fmla="*/ 2492375 h 2511425"/>
              <a:gd name="connsiteX273" fmla="*/ 577850 w 4848225"/>
              <a:gd name="connsiteY273" fmla="*/ 2476500 h 2511425"/>
              <a:gd name="connsiteX274" fmla="*/ 530225 w 4848225"/>
              <a:gd name="connsiteY274" fmla="*/ 2457450 h 2511425"/>
              <a:gd name="connsiteX275" fmla="*/ 482600 w 4848225"/>
              <a:gd name="connsiteY275" fmla="*/ 2432050 h 2511425"/>
              <a:gd name="connsiteX276" fmla="*/ 438150 w 4848225"/>
              <a:gd name="connsiteY276" fmla="*/ 2406650 h 2511425"/>
              <a:gd name="connsiteX277" fmla="*/ 396875 w 4848225"/>
              <a:gd name="connsiteY277" fmla="*/ 2374900 h 2511425"/>
              <a:gd name="connsiteX278" fmla="*/ 358775 w 4848225"/>
              <a:gd name="connsiteY278" fmla="*/ 2339975 h 2511425"/>
              <a:gd name="connsiteX279" fmla="*/ 323850 w 4848225"/>
              <a:gd name="connsiteY279" fmla="*/ 2305050 h 2511425"/>
              <a:gd name="connsiteX280" fmla="*/ 288925 w 4848225"/>
              <a:gd name="connsiteY280" fmla="*/ 2263775 h 2511425"/>
              <a:gd name="connsiteX281" fmla="*/ 260350 w 4848225"/>
              <a:gd name="connsiteY281" fmla="*/ 2222500 h 2511425"/>
              <a:gd name="connsiteX282" fmla="*/ 231775 w 4848225"/>
              <a:gd name="connsiteY282" fmla="*/ 2174875 h 2511425"/>
              <a:gd name="connsiteX283" fmla="*/ 209550 w 4848225"/>
              <a:gd name="connsiteY283" fmla="*/ 2130425 h 2511425"/>
              <a:gd name="connsiteX284" fmla="*/ 190500 w 4848225"/>
              <a:gd name="connsiteY284" fmla="*/ 2079625 h 2511425"/>
              <a:gd name="connsiteX285" fmla="*/ 177800 w 4848225"/>
              <a:gd name="connsiteY285" fmla="*/ 2028825 h 2511425"/>
              <a:gd name="connsiteX286" fmla="*/ 139700 w 4848225"/>
              <a:gd name="connsiteY286" fmla="*/ 2006600 h 2511425"/>
              <a:gd name="connsiteX287" fmla="*/ 104775 w 4848225"/>
              <a:gd name="connsiteY287" fmla="*/ 1984375 h 2511425"/>
              <a:gd name="connsiteX288" fmla="*/ 73025 w 4848225"/>
              <a:gd name="connsiteY288" fmla="*/ 1952625 h 2511425"/>
              <a:gd name="connsiteX289" fmla="*/ 47625 w 4848225"/>
              <a:gd name="connsiteY289" fmla="*/ 1920875 h 2511425"/>
              <a:gd name="connsiteX290" fmla="*/ 28575 w 4848225"/>
              <a:gd name="connsiteY290" fmla="*/ 1882775 h 2511425"/>
              <a:gd name="connsiteX291" fmla="*/ 12700 w 4848225"/>
              <a:gd name="connsiteY291" fmla="*/ 1844675 h 2511425"/>
              <a:gd name="connsiteX292" fmla="*/ 3175 w 4848225"/>
              <a:gd name="connsiteY292" fmla="*/ 1803400 h 2511425"/>
              <a:gd name="connsiteX293" fmla="*/ 0 w 4848225"/>
              <a:gd name="connsiteY293" fmla="*/ 1758950 h 2511425"/>
              <a:gd name="connsiteX294" fmla="*/ 0 w 4848225"/>
              <a:gd name="connsiteY294" fmla="*/ 1657350 h 2511425"/>
              <a:gd name="connsiteX295" fmla="*/ 0 w 4848225"/>
              <a:gd name="connsiteY295" fmla="*/ 1622425 h 2511425"/>
              <a:gd name="connsiteX296" fmla="*/ 6350 w 4848225"/>
              <a:gd name="connsiteY296" fmla="*/ 1590675 h 2511425"/>
              <a:gd name="connsiteX297" fmla="*/ 15875 w 4848225"/>
              <a:gd name="connsiteY297" fmla="*/ 1555750 h 2511425"/>
              <a:gd name="connsiteX298" fmla="*/ 28575 w 4848225"/>
              <a:gd name="connsiteY298" fmla="*/ 1527175 h 2511425"/>
              <a:gd name="connsiteX299" fmla="*/ 28575 w 4848225"/>
              <a:gd name="connsiteY299" fmla="*/ 1241425 h 2511425"/>
              <a:gd name="connsiteX300" fmla="*/ 31750 w 4848225"/>
              <a:gd name="connsiteY300" fmla="*/ 1200150 h 2511425"/>
              <a:gd name="connsiteX301" fmla="*/ 34925 w 4848225"/>
              <a:gd name="connsiteY301" fmla="*/ 1158875 h 2511425"/>
              <a:gd name="connsiteX302" fmla="*/ 44450 w 4848225"/>
              <a:gd name="connsiteY302" fmla="*/ 1117600 h 2511425"/>
              <a:gd name="connsiteX303" fmla="*/ 53975 w 4848225"/>
              <a:gd name="connsiteY303" fmla="*/ 1076325 h 2511425"/>
              <a:gd name="connsiteX304" fmla="*/ 66675 w 4848225"/>
              <a:gd name="connsiteY304" fmla="*/ 1041400 h 2511425"/>
              <a:gd name="connsiteX305" fmla="*/ 82550 w 4848225"/>
              <a:gd name="connsiteY305" fmla="*/ 1006475 h 2511425"/>
              <a:gd name="connsiteX306" fmla="*/ 98425 w 4848225"/>
              <a:gd name="connsiteY306" fmla="*/ 974725 h 2511425"/>
              <a:gd name="connsiteX307" fmla="*/ 117475 w 4848225"/>
              <a:gd name="connsiteY307" fmla="*/ 942975 h 2511425"/>
              <a:gd name="connsiteX308" fmla="*/ 139700 w 4848225"/>
              <a:gd name="connsiteY308" fmla="*/ 911225 h 2511425"/>
              <a:gd name="connsiteX309" fmla="*/ 161925 w 4848225"/>
              <a:gd name="connsiteY309" fmla="*/ 882650 h 2511425"/>
              <a:gd name="connsiteX310" fmla="*/ 187325 w 4848225"/>
              <a:gd name="connsiteY310" fmla="*/ 857250 h 2511425"/>
              <a:gd name="connsiteX311" fmla="*/ 212725 w 4848225"/>
              <a:gd name="connsiteY311" fmla="*/ 831850 h 2511425"/>
              <a:gd name="connsiteX312" fmla="*/ 241300 w 4848225"/>
              <a:gd name="connsiteY312" fmla="*/ 806450 h 2511425"/>
              <a:gd name="connsiteX313" fmla="*/ 269875 w 4848225"/>
              <a:gd name="connsiteY313" fmla="*/ 784225 h 2511425"/>
              <a:gd name="connsiteX314" fmla="*/ 301625 w 4848225"/>
              <a:gd name="connsiteY314" fmla="*/ 765175 h 2511425"/>
              <a:gd name="connsiteX315" fmla="*/ 333375 w 4848225"/>
              <a:gd name="connsiteY315" fmla="*/ 746125 h 2511425"/>
              <a:gd name="connsiteX316" fmla="*/ 368300 w 4848225"/>
              <a:gd name="connsiteY316" fmla="*/ 730250 h 2511425"/>
              <a:gd name="connsiteX317" fmla="*/ 403225 w 4848225"/>
              <a:gd name="connsiteY317" fmla="*/ 717550 h 2511425"/>
              <a:gd name="connsiteX318" fmla="*/ 438150 w 4848225"/>
              <a:gd name="connsiteY318" fmla="*/ 704850 h 2511425"/>
              <a:gd name="connsiteX319" fmla="*/ 473075 w 4848225"/>
              <a:gd name="connsiteY319" fmla="*/ 695325 h 2511425"/>
              <a:gd name="connsiteX320" fmla="*/ 473075 w 4848225"/>
              <a:gd name="connsiteY320" fmla="*/ 644525 h 2511425"/>
              <a:gd name="connsiteX321" fmla="*/ 473075 w 4848225"/>
              <a:gd name="connsiteY321" fmla="*/ 628650 h 2511425"/>
              <a:gd name="connsiteX322" fmla="*/ 476250 w 4848225"/>
              <a:gd name="connsiteY322" fmla="*/ 577850 h 2511425"/>
              <a:gd name="connsiteX323" fmla="*/ 476250 w 4848225"/>
              <a:gd name="connsiteY323" fmla="*/ 574675 h 2511425"/>
              <a:gd name="connsiteX324" fmla="*/ 476250 w 4848225"/>
              <a:gd name="connsiteY324" fmla="*/ 520700 h 2511425"/>
              <a:gd name="connsiteX325" fmla="*/ 482600 w 4848225"/>
              <a:gd name="connsiteY325" fmla="*/ 460375 h 2511425"/>
              <a:gd name="connsiteX326" fmla="*/ 488950 w 4848225"/>
              <a:gd name="connsiteY326" fmla="*/ 428625 h 2511425"/>
              <a:gd name="connsiteX327" fmla="*/ 495300 w 4848225"/>
              <a:gd name="connsiteY327" fmla="*/ 396875 h 2511425"/>
              <a:gd name="connsiteX328" fmla="*/ 504825 w 4848225"/>
              <a:gd name="connsiteY328" fmla="*/ 368300 h 2511425"/>
              <a:gd name="connsiteX329" fmla="*/ 520700 w 4848225"/>
              <a:gd name="connsiteY329" fmla="*/ 336550 h 2511425"/>
              <a:gd name="connsiteX330" fmla="*/ 536575 w 4848225"/>
              <a:gd name="connsiteY330" fmla="*/ 301625 h 2511425"/>
              <a:gd name="connsiteX331" fmla="*/ 555625 w 4848225"/>
              <a:gd name="connsiteY331" fmla="*/ 263525 h 2511425"/>
              <a:gd name="connsiteX332" fmla="*/ 577850 w 4848225"/>
              <a:gd name="connsiteY332" fmla="*/ 231775 h 2511425"/>
              <a:gd name="connsiteX333" fmla="*/ 603250 w 4848225"/>
              <a:gd name="connsiteY333" fmla="*/ 200025 h 2511425"/>
              <a:gd name="connsiteX334" fmla="*/ 628650 w 4848225"/>
              <a:gd name="connsiteY334" fmla="*/ 168275 h 2511425"/>
              <a:gd name="connsiteX335" fmla="*/ 657225 w 4848225"/>
              <a:gd name="connsiteY335" fmla="*/ 142875 h 2511425"/>
              <a:gd name="connsiteX336" fmla="*/ 688975 w 4848225"/>
              <a:gd name="connsiteY336" fmla="*/ 117475 h 2511425"/>
              <a:gd name="connsiteX337" fmla="*/ 720725 w 4848225"/>
              <a:gd name="connsiteY337" fmla="*/ 92075 h 2511425"/>
              <a:gd name="connsiteX338" fmla="*/ 755650 w 4848225"/>
              <a:gd name="connsiteY338" fmla="*/ 73025 h 2511425"/>
              <a:gd name="connsiteX339" fmla="*/ 790575 w 4848225"/>
              <a:gd name="connsiteY339" fmla="*/ 53975 h 2511425"/>
              <a:gd name="connsiteX340" fmla="*/ 825500 w 4848225"/>
              <a:gd name="connsiteY340" fmla="*/ 38100 h 2511425"/>
              <a:gd name="connsiteX341" fmla="*/ 863600 w 4848225"/>
              <a:gd name="connsiteY341" fmla="*/ 25400 h 2511425"/>
              <a:gd name="connsiteX342" fmla="*/ 901700 w 4848225"/>
              <a:gd name="connsiteY342" fmla="*/ 15875 h 2511425"/>
              <a:gd name="connsiteX343" fmla="*/ 942975 w 4848225"/>
              <a:gd name="connsiteY343" fmla="*/ 6350 h 2511425"/>
              <a:gd name="connsiteX344" fmla="*/ 984250 w 4848225"/>
              <a:gd name="connsiteY344" fmla="*/ 3175 h 251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Lst>
            <a:rect l="l" t="t" r="r" b="b"/>
            <a:pathLst>
              <a:path w="4848225" h="2511425">
                <a:moveTo>
                  <a:pt x="1025525" y="101600"/>
                </a:moveTo>
                <a:lnTo>
                  <a:pt x="990600" y="104775"/>
                </a:lnTo>
                <a:lnTo>
                  <a:pt x="955675" y="107950"/>
                </a:lnTo>
                <a:lnTo>
                  <a:pt x="923925" y="114300"/>
                </a:lnTo>
                <a:lnTo>
                  <a:pt x="889000" y="123825"/>
                </a:lnTo>
                <a:lnTo>
                  <a:pt x="860425" y="133350"/>
                </a:lnTo>
                <a:lnTo>
                  <a:pt x="828675" y="149225"/>
                </a:lnTo>
                <a:lnTo>
                  <a:pt x="800100" y="165100"/>
                </a:lnTo>
                <a:lnTo>
                  <a:pt x="771525" y="180975"/>
                </a:lnTo>
                <a:lnTo>
                  <a:pt x="746125" y="200025"/>
                </a:lnTo>
                <a:lnTo>
                  <a:pt x="720725" y="222250"/>
                </a:lnTo>
                <a:lnTo>
                  <a:pt x="698500" y="244475"/>
                </a:lnTo>
                <a:lnTo>
                  <a:pt x="679450" y="269875"/>
                </a:lnTo>
                <a:lnTo>
                  <a:pt x="657225" y="295275"/>
                </a:lnTo>
                <a:lnTo>
                  <a:pt x="641350" y="323850"/>
                </a:lnTo>
                <a:lnTo>
                  <a:pt x="625475" y="352425"/>
                </a:lnTo>
                <a:lnTo>
                  <a:pt x="612775" y="381000"/>
                </a:lnTo>
                <a:lnTo>
                  <a:pt x="600075" y="403225"/>
                </a:lnTo>
                <a:lnTo>
                  <a:pt x="593725" y="425450"/>
                </a:lnTo>
                <a:lnTo>
                  <a:pt x="587375" y="450850"/>
                </a:lnTo>
                <a:lnTo>
                  <a:pt x="584200" y="476250"/>
                </a:lnTo>
                <a:lnTo>
                  <a:pt x="577850" y="527050"/>
                </a:lnTo>
                <a:lnTo>
                  <a:pt x="577850" y="577850"/>
                </a:lnTo>
                <a:lnTo>
                  <a:pt x="574675" y="635000"/>
                </a:lnTo>
                <a:lnTo>
                  <a:pt x="574675" y="644525"/>
                </a:lnTo>
                <a:lnTo>
                  <a:pt x="574675" y="781050"/>
                </a:lnTo>
                <a:lnTo>
                  <a:pt x="561975" y="781050"/>
                </a:lnTo>
                <a:lnTo>
                  <a:pt x="527050" y="787400"/>
                </a:lnTo>
                <a:lnTo>
                  <a:pt x="492125" y="793750"/>
                </a:lnTo>
                <a:lnTo>
                  <a:pt x="457200" y="803275"/>
                </a:lnTo>
                <a:lnTo>
                  <a:pt x="425450" y="815975"/>
                </a:lnTo>
                <a:lnTo>
                  <a:pt x="393700" y="831850"/>
                </a:lnTo>
                <a:lnTo>
                  <a:pt x="361950" y="847725"/>
                </a:lnTo>
                <a:lnTo>
                  <a:pt x="333375" y="866775"/>
                </a:lnTo>
                <a:lnTo>
                  <a:pt x="304800" y="885825"/>
                </a:lnTo>
                <a:lnTo>
                  <a:pt x="279400" y="908050"/>
                </a:lnTo>
                <a:lnTo>
                  <a:pt x="254000" y="930275"/>
                </a:lnTo>
                <a:lnTo>
                  <a:pt x="231775" y="955675"/>
                </a:lnTo>
                <a:lnTo>
                  <a:pt x="212725" y="984250"/>
                </a:lnTo>
                <a:lnTo>
                  <a:pt x="193675" y="1012825"/>
                </a:lnTo>
                <a:lnTo>
                  <a:pt x="177800" y="1041400"/>
                </a:lnTo>
                <a:lnTo>
                  <a:pt x="165100" y="1073150"/>
                </a:lnTo>
                <a:lnTo>
                  <a:pt x="152400" y="1104900"/>
                </a:lnTo>
                <a:lnTo>
                  <a:pt x="142875" y="1139825"/>
                </a:lnTo>
                <a:lnTo>
                  <a:pt x="136525" y="1171575"/>
                </a:lnTo>
                <a:lnTo>
                  <a:pt x="133350" y="1206500"/>
                </a:lnTo>
                <a:lnTo>
                  <a:pt x="130175" y="1241425"/>
                </a:lnTo>
                <a:lnTo>
                  <a:pt x="130175" y="1368425"/>
                </a:lnTo>
                <a:lnTo>
                  <a:pt x="130175" y="1552575"/>
                </a:lnTo>
                <a:lnTo>
                  <a:pt x="117475" y="1574800"/>
                </a:lnTo>
                <a:lnTo>
                  <a:pt x="107950" y="1600200"/>
                </a:lnTo>
                <a:lnTo>
                  <a:pt x="101600" y="1628775"/>
                </a:lnTo>
                <a:lnTo>
                  <a:pt x="101600" y="1657350"/>
                </a:lnTo>
                <a:lnTo>
                  <a:pt x="101600" y="1758950"/>
                </a:lnTo>
                <a:lnTo>
                  <a:pt x="104775" y="1793875"/>
                </a:lnTo>
                <a:lnTo>
                  <a:pt x="114300" y="1825625"/>
                </a:lnTo>
                <a:lnTo>
                  <a:pt x="127000" y="1857375"/>
                </a:lnTo>
                <a:lnTo>
                  <a:pt x="149225" y="1882775"/>
                </a:lnTo>
                <a:lnTo>
                  <a:pt x="171450" y="1908175"/>
                </a:lnTo>
                <a:lnTo>
                  <a:pt x="200025" y="1927225"/>
                </a:lnTo>
                <a:lnTo>
                  <a:pt x="231775" y="1939925"/>
                </a:lnTo>
                <a:lnTo>
                  <a:pt x="266700" y="1946275"/>
                </a:lnTo>
                <a:lnTo>
                  <a:pt x="273050" y="1993900"/>
                </a:lnTo>
                <a:lnTo>
                  <a:pt x="285750" y="2041525"/>
                </a:lnTo>
                <a:lnTo>
                  <a:pt x="301625" y="2085975"/>
                </a:lnTo>
                <a:lnTo>
                  <a:pt x="323850" y="2130425"/>
                </a:lnTo>
                <a:lnTo>
                  <a:pt x="346075" y="2171700"/>
                </a:lnTo>
                <a:lnTo>
                  <a:pt x="374650" y="2209800"/>
                </a:lnTo>
                <a:lnTo>
                  <a:pt x="406400" y="2244725"/>
                </a:lnTo>
                <a:lnTo>
                  <a:pt x="438150" y="2276475"/>
                </a:lnTo>
                <a:lnTo>
                  <a:pt x="476250" y="2305050"/>
                </a:lnTo>
                <a:lnTo>
                  <a:pt x="514350" y="2333625"/>
                </a:lnTo>
                <a:lnTo>
                  <a:pt x="555625" y="2355850"/>
                </a:lnTo>
                <a:lnTo>
                  <a:pt x="600075" y="2374900"/>
                </a:lnTo>
                <a:lnTo>
                  <a:pt x="644525" y="2390775"/>
                </a:lnTo>
                <a:lnTo>
                  <a:pt x="692150" y="2400300"/>
                </a:lnTo>
                <a:lnTo>
                  <a:pt x="739775" y="2409825"/>
                </a:lnTo>
                <a:lnTo>
                  <a:pt x="790575" y="2409825"/>
                </a:lnTo>
                <a:lnTo>
                  <a:pt x="835025" y="2409825"/>
                </a:lnTo>
                <a:lnTo>
                  <a:pt x="876300" y="2403475"/>
                </a:lnTo>
                <a:lnTo>
                  <a:pt x="920750" y="2393950"/>
                </a:lnTo>
                <a:lnTo>
                  <a:pt x="962025" y="2381250"/>
                </a:lnTo>
                <a:lnTo>
                  <a:pt x="1000125" y="2365375"/>
                </a:lnTo>
                <a:lnTo>
                  <a:pt x="1038225" y="2349500"/>
                </a:lnTo>
                <a:lnTo>
                  <a:pt x="1076325" y="2327275"/>
                </a:lnTo>
                <a:lnTo>
                  <a:pt x="1108075" y="2301875"/>
                </a:lnTo>
                <a:lnTo>
                  <a:pt x="1139825" y="2276475"/>
                </a:lnTo>
                <a:lnTo>
                  <a:pt x="1171575" y="2247900"/>
                </a:lnTo>
                <a:lnTo>
                  <a:pt x="1200150" y="2216150"/>
                </a:lnTo>
                <a:lnTo>
                  <a:pt x="1222375" y="2181225"/>
                </a:lnTo>
                <a:lnTo>
                  <a:pt x="1247775" y="2146300"/>
                </a:lnTo>
                <a:lnTo>
                  <a:pt x="1266825" y="2108200"/>
                </a:lnTo>
                <a:lnTo>
                  <a:pt x="1282700" y="2070100"/>
                </a:lnTo>
                <a:lnTo>
                  <a:pt x="1295400" y="2028825"/>
                </a:lnTo>
                <a:lnTo>
                  <a:pt x="2686050" y="2028825"/>
                </a:lnTo>
                <a:lnTo>
                  <a:pt x="2698750" y="2070100"/>
                </a:lnTo>
                <a:lnTo>
                  <a:pt x="2714625" y="2108200"/>
                </a:lnTo>
                <a:lnTo>
                  <a:pt x="2733675" y="2146300"/>
                </a:lnTo>
                <a:lnTo>
                  <a:pt x="2759075" y="2181225"/>
                </a:lnTo>
                <a:lnTo>
                  <a:pt x="2781300" y="2216150"/>
                </a:lnTo>
                <a:lnTo>
                  <a:pt x="2809875" y="2247900"/>
                </a:lnTo>
                <a:lnTo>
                  <a:pt x="2841625" y="2276475"/>
                </a:lnTo>
                <a:lnTo>
                  <a:pt x="2873375" y="2301875"/>
                </a:lnTo>
                <a:lnTo>
                  <a:pt x="2908300" y="2327275"/>
                </a:lnTo>
                <a:lnTo>
                  <a:pt x="2943225" y="2349500"/>
                </a:lnTo>
                <a:lnTo>
                  <a:pt x="2981325" y="2365375"/>
                </a:lnTo>
                <a:lnTo>
                  <a:pt x="3019425" y="2381250"/>
                </a:lnTo>
                <a:lnTo>
                  <a:pt x="3060700" y="2393950"/>
                </a:lnTo>
                <a:lnTo>
                  <a:pt x="3105150" y="2403475"/>
                </a:lnTo>
                <a:lnTo>
                  <a:pt x="3146425" y="2409825"/>
                </a:lnTo>
                <a:lnTo>
                  <a:pt x="3190875" y="2409825"/>
                </a:lnTo>
                <a:lnTo>
                  <a:pt x="3235325" y="2409825"/>
                </a:lnTo>
                <a:lnTo>
                  <a:pt x="3279775" y="2403475"/>
                </a:lnTo>
                <a:lnTo>
                  <a:pt x="3321050" y="2393950"/>
                </a:lnTo>
                <a:lnTo>
                  <a:pt x="3362325" y="2381250"/>
                </a:lnTo>
                <a:lnTo>
                  <a:pt x="3403600" y="2365375"/>
                </a:lnTo>
                <a:lnTo>
                  <a:pt x="3441700" y="2349500"/>
                </a:lnTo>
                <a:lnTo>
                  <a:pt x="3476625" y="2327275"/>
                </a:lnTo>
                <a:lnTo>
                  <a:pt x="3511550" y="2301875"/>
                </a:lnTo>
                <a:lnTo>
                  <a:pt x="3543300" y="2276475"/>
                </a:lnTo>
                <a:lnTo>
                  <a:pt x="3575050" y="2247900"/>
                </a:lnTo>
                <a:lnTo>
                  <a:pt x="3600450" y="2216150"/>
                </a:lnTo>
                <a:lnTo>
                  <a:pt x="3625850" y="2181225"/>
                </a:lnTo>
                <a:lnTo>
                  <a:pt x="3648075" y="2146300"/>
                </a:lnTo>
                <a:lnTo>
                  <a:pt x="3667125" y="2108200"/>
                </a:lnTo>
                <a:lnTo>
                  <a:pt x="3686175" y="2070100"/>
                </a:lnTo>
                <a:lnTo>
                  <a:pt x="3698875" y="2028825"/>
                </a:lnTo>
                <a:lnTo>
                  <a:pt x="4254500" y="2028825"/>
                </a:lnTo>
                <a:lnTo>
                  <a:pt x="4289425" y="2028825"/>
                </a:lnTo>
                <a:lnTo>
                  <a:pt x="4324350" y="2022475"/>
                </a:lnTo>
                <a:lnTo>
                  <a:pt x="4356100" y="2016125"/>
                </a:lnTo>
                <a:lnTo>
                  <a:pt x="4391025" y="2006600"/>
                </a:lnTo>
                <a:lnTo>
                  <a:pt x="4422775" y="1997075"/>
                </a:lnTo>
                <a:lnTo>
                  <a:pt x="4451350" y="1981200"/>
                </a:lnTo>
                <a:lnTo>
                  <a:pt x="4479925" y="1965325"/>
                </a:lnTo>
                <a:lnTo>
                  <a:pt x="4508500" y="1949450"/>
                </a:lnTo>
                <a:lnTo>
                  <a:pt x="4518025" y="1949450"/>
                </a:lnTo>
                <a:lnTo>
                  <a:pt x="4556125" y="1949450"/>
                </a:lnTo>
                <a:lnTo>
                  <a:pt x="4575175" y="1949450"/>
                </a:lnTo>
                <a:lnTo>
                  <a:pt x="4594225" y="1946275"/>
                </a:lnTo>
                <a:lnTo>
                  <a:pt x="4632325" y="1933575"/>
                </a:lnTo>
                <a:lnTo>
                  <a:pt x="4664075" y="1917700"/>
                </a:lnTo>
                <a:lnTo>
                  <a:pt x="4692650" y="1892300"/>
                </a:lnTo>
                <a:lnTo>
                  <a:pt x="4714875" y="1863725"/>
                </a:lnTo>
                <a:lnTo>
                  <a:pt x="4733925" y="1831975"/>
                </a:lnTo>
                <a:lnTo>
                  <a:pt x="4743450" y="1797050"/>
                </a:lnTo>
                <a:lnTo>
                  <a:pt x="4746625" y="1778000"/>
                </a:lnTo>
                <a:lnTo>
                  <a:pt x="4746625" y="1758950"/>
                </a:lnTo>
                <a:lnTo>
                  <a:pt x="4746625" y="1657350"/>
                </a:lnTo>
                <a:lnTo>
                  <a:pt x="4743450" y="1619250"/>
                </a:lnTo>
                <a:lnTo>
                  <a:pt x="4733925" y="1587500"/>
                </a:lnTo>
                <a:lnTo>
                  <a:pt x="4718050" y="1555750"/>
                </a:lnTo>
                <a:lnTo>
                  <a:pt x="4699000" y="1530350"/>
                </a:lnTo>
                <a:lnTo>
                  <a:pt x="4699000" y="1177925"/>
                </a:lnTo>
                <a:lnTo>
                  <a:pt x="4699000" y="549275"/>
                </a:lnTo>
                <a:lnTo>
                  <a:pt x="4695825" y="501650"/>
                </a:lnTo>
                <a:lnTo>
                  <a:pt x="4689475" y="457200"/>
                </a:lnTo>
                <a:lnTo>
                  <a:pt x="4679950" y="415925"/>
                </a:lnTo>
                <a:lnTo>
                  <a:pt x="4664075" y="374650"/>
                </a:lnTo>
                <a:lnTo>
                  <a:pt x="4645025" y="336550"/>
                </a:lnTo>
                <a:lnTo>
                  <a:pt x="4622800" y="298450"/>
                </a:lnTo>
                <a:lnTo>
                  <a:pt x="4597400" y="266700"/>
                </a:lnTo>
                <a:lnTo>
                  <a:pt x="4568825" y="234950"/>
                </a:lnTo>
                <a:lnTo>
                  <a:pt x="4537075" y="206375"/>
                </a:lnTo>
                <a:lnTo>
                  <a:pt x="4502150" y="177800"/>
                </a:lnTo>
                <a:lnTo>
                  <a:pt x="4467225" y="155575"/>
                </a:lnTo>
                <a:lnTo>
                  <a:pt x="4425950" y="139700"/>
                </a:lnTo>
                <a:lnTo>
                  <a:pt x="4384675" y="123825"/>
                </a:lnTo>
                <a:lnTo>
                  <a:pt x="4343400" y="111125"/>
                </a:lnTo>
                <a:lnTo>
                  <a:pt x="4298950" y="104775"/>
                </a:lnTo>
                <a:lnTo>
                  <a:pt x="4254500" y="101600"/>
                </a:lnTo>
                <a:close/>
                <a:moveTo>
                  <a:pt x="1025525" y="0"/>
                </a:moveTo>
                <a:lnTo>
                  <a:pt x="4254500" y="0"/>
                </a:lnTo>
                <a:lnTo>
                  <a:pt x="4308475" y="3175"/>
                </a:lnTo>
                <a:lnTo>
                  <a:pt x="4362450" y="12700"/>
                </a:lnTo>
                <a:lnTo>
                  <a:pt x="4416425" y="25400"/>
                </a:lnTo>
                <a:lnTo>
                  <a:pt x="4467225" y="44450"/>
                </a:lnTo>
                <a:lnTo>
                  <a:pt x="4514850" y="66675"/>
                </a:lnTo>
                <a:lnTo>
                  <a:pt x="4559300" y="95250"/>
                </a:lnTo>
                <a:lnTo>
                  <a:pt x="4600575" y="127000"/>
                </a:lnTo>
                <a:lnTo>
                  <a:pt x="4638675" y="161925"/>
                </a:lnTo>
                <a:lnTo>
                  <a:pt x="4676775" y="200025"/>
                </a:lnTo>
                <a:lnTo>
                  <a:pt x="4705350" y="241300"/>
                </a:lnTo>
                <a:lnTo>
                  <a:pt x="4733925" y="288925"/>
                </a:lnTo>
                <a:lnTo>
                  <a:pt x="4756150" y="336550"/>
                </a:lnTo>
                <a:lnTo>
                  <a:pt x="4775200" y="384175"/>
                </a:lnTo>
                <a:lnTo>
                  <a:pt x="4787900" y="438150"/>
                </a:lnTo>
                <a:lnTo>
                  <a:pt x="4797425" y="492125"/>
                </a:lnTo>
                <a:lnTo>
                  <a:pt x="4800600" y="549275"/>
                </a:lnTo>
                <a:lnTo>
                  <a:pt x="4800600" y="1495425"/>
                </a:lnTo>
                <a:lnTo>
                  <a:pt x="4822825" y="1533525"/>
                </a:lnTo>
                <a:lnTo>
                  <a:pt x="4835525" y="1571625"/>
                </a:lnTo>
                <a:lnTo>
                  <a:pt x="4845050" y="1612900"/>
                </a:lnTo>
                <a:lnTo>
                  <a:pt x="4848225" y="1657350"/>
                </a:lnTo>
                <a:lnTo>
                  <a:pt x="4848225" y="1758950"/>
                </a:lnTo>
                <a:lnTo>
                  <a:pt x="4848225" y="1787525"/>
                </a:lnTo>
                <a:lnTo>
                  <a:pt x="4841875" y="1816100"/>
                </a:lnTo>
                <a:lnTo>
                  <a:pt x="4835525" y="1844675"/>
                </a:lnTo>
                <a:lnTo>
                  <a:pt x="4826000" y="1873250"/>
                </a:lnTo>
                <a:lnTo>
                  <a:pt x="4813300" y="1898650"/>
                </a:lnTo>
                <a:lnTo>
                  <a:pt x="4800600" y="1920875"/>
                </a:lnTo>
                <a:lnTo>
                  <a:pt x="4781550" y="1943100"/>
                </a:lnTo>
                <a:lnTo>
                  <a:pt x="4762500" y="1965325"/>
                </a:lnTo>
                <a:lnTo>
                  <a:pt x="4743450" y="1984375"/>
                </a:lnTo>
                <a:lnTo>
                  <a:pt x="4721225" y="2000250"/>
                </a:lnTo>
                <a:lnTo>
                  <a:pt x="4695825" y="2016125"/>
                </a:lnTo>
                <a:lnTo>
                  <a:pt x="4670425" y="2028825"/>
                </a:lnTo>
                <a:lnTo>
                  <a:pt x="4645025" y="2038350"/>
                </a:lnTo>
                <a:lnTo>
                  <a:pt x="4616450" y="2044700"/>
                </a:lnTo>
                <a:lnTo>
                  <a:pt x="4587875" y="2047875"/>
                </a:lnTo>
                <a:lnTo>
                  <a:pt x="4556125" y="2051050"/>
                </a:lnTo>
                <a:lnTo>
                  <a:pt x="4537075" y="2051050"/>
                </a:lnTo>
                <a:lnTo>
                  <a:pt x="4505325" y="2070100"/>
                </a:lnTo>
                <a:lnTo>
                  <a:pt x="4470400" y="2085975"/>
                </a:lnTo>
                <a:lnTo>
                  <a:pt x="4438650" y="2098675"/>
                </a:lnTo>
                <a:lnTo>
                  <a:pt x="4400550" y="2111375"/>
                </a:lnTo>
                <a:lnTo>
                  <a:pt x="4365625" y="2120900"/>
                </a:lnTo>
                <a:lnTo>
                  <a:pt x="4327525" y="2127250"/>
                </a:lnTo>
                <a:lnTo>
                  <a:pt x="4292600" y="2130425"/>
                </a:lnTo>
                <a:lnTo>
                  <a:pt x="4254500" y="2130425"/>
                </a:lnTo>
                <a:lnTo>
                  <a:pt x="3768725" y="2130425"/>
                </a:lnTo>
                <a:lnTo>
                  <a:pt x="3749675" y="2171700"/>
                </a:lnTo>
                <a:lnTo>
                  <a:pt x="3727450" y="2212975"/>
                </a:lnTo>
                <a:lnTo>
                  <a:pt x="3702050" y="2251075"/>
                </a:lnTo>
                <a:lnTo>
                  <a:pt x="3673475" y="2286000"/>
                </a:lnTo>
                <a:lnTo>
                  <a:pt x="3641725" y="2320925"/>
                </a:lnTo>
                <a:lnTo>
                  <a:pt x="3609975" y="2352675"/>
                </a:lnTo>
                <a:lnTo>
                  <a:pt x="3575050" y="2381250"/>
                </a:lnTo>
                <a:lnTo>
                  <a:pt x="3540125" y="2406650"/>
                </a:lnTo>
                <a:lnTo>
                  <a:pt x="3498850" y="2432050"/>
                </a:lnTo>
                <a:lnTo>
                  <a:pt x="3460750" y="2451100"/>
                </a:lnTo>
                <a:lnTo>
                  <a:pt x="3419475" y="2470150"/>
                </a:lnTo>
                <a:lnTo>
                  <a:pt x="3375025" y="2486025"/>
                </a:lnTo>
                <a:lnTo>
                  <a:pt x="3330575" y="2495550"/>
                </a:lnTo>
                <a:lnTo>
                  <a:pt x="3286125" y="2505075"/>
                </a:lnTo>
                <a:lnTo>
                  <a:pt x="3238500" y="2511425"/>
                </a:lnTo>
                <a:lnTo>
                  <a:pt x="3190875" y="2511425"/>
                </a:lnTo>
                <a:lnTo>
                  <a:pt x="3146425" y="2511425"/>
                </a:lnTo>
                <a:lnTo>
                  <a:pt x="3098800" y="2505075"/>
                </a:lnTo>
                <a:lnTo>
                  <a:pt x="3054350" y="2495550"/>
                </a:lnTo>
                <a:lnTo>
                  <a:pt x="3009900" y="2486025"/>
                </a:lnTo>
                <a:lnTo>
                  <a:pt x="2965450" y="2470150"/>
                </a:lnTo>
                <a:lnTo>
                  <a:pt x="2924175" y="2451100"/>
                </a:lnTo>
                <a:lnTo>
                  <a:pt x="2882900" y="2432050"/>
                </a:lnTo>
                <a:lnTo>
                  <a:pt x="2844800" y="2406650"/>
                </a:lnTo>
                <a:lnTo>
                  <a:pt x="2809875" y="2381250"/>
                </a:lnTo>
                <a:lnTo>
                  <a:pt x="2774950" y="2352675"/>
                </a:lnTo>
                <a:lnTo>
                  <a:pt x="2740025" y="2320925"/>
                </a:lnTo>
                <a:lnTo>
                  <a:pt x="2711450" y="2286000"/>
                </a:lnTo>
                <a:lnTo>
                  <a:pt x="2682875" y="2251075"/>
                </a:lnTo>
                <a:lnTo>
                  <a:pt x="2657475" y="2212975"/>
                </a:lnTo>
                <a:lnTo>
                  <a:pt x="2635250" y="2171700"/>
                </a:lnTo>
                <a:lnTo>
                  <a:pt x="2613025" y="2130425"/>
                </a:lnTo>
                <a:lnTo>
                  <a:pt x="1368425" y="2130425"/>
                </a:lnTo>
                <a:lnTo>
                  <a:pt x="1346200" y="2171700"/>
                </a:lnTo>
                <a:lnTo>
                  <a:pt x="1323975" y="2212975"/>
                </a:lnTo>
                <a:lnTo>
                  <a:pt x="1298575" y="2251075"/>
                </a:lnTo>
                <a:lnTo>
                  <a:pt x="1270000" y="2286000"/>
                </a:lnTo>
                <a:lnTo>
                  <a:pt x="1241425" y="2320925"/>
                </a:lnTo>
                <a:lnTo>
                  <a:pt x="1206500" y="2352675"/>
                </a:lnTo>
                <a:lnTo>
                  <a:pt x="1171575" y="2381250"/>
                </a:lnTo>
                <a:lnTo>
                  <a:pt x="1136650" y="2406650"/>
                </a:lnTo>
                <a:lnTo>
                  <a:pt x="1098550" y="2432050"/>
                </a:lnTo>
                <a:lnTo>
                  <a:pt x="1057275" y="2451100"/>
                </a:lnTo>
                <a:lnTo>
                  <a:pt x="1016000" y="2470150"/>
                </a:lnTo>
                <a:lnTo>
                  <a:pt x="971550" y="2486025"/>
                </a:lnTo>
                <a:lnTo>
                  <a:pt x="927100" y="2495550"/>
                </a:lnTo>
                <a:lnTo>
                  <a:pt x="882650" y="2505075"/>
                </a:lnTo>
                <a:lnTo>
                  <a:pt x="835025" y="2511425"/>
                </a:lnTo>
                <a:lnTo>
                  <a:pt x="790575" y="2511425"/>
                </a:lnTo>
                <a:lnTo>
                  <a:pt x="733425" y="2511425"/>
                </a:lnTo>
                <a:lnTo>
                  <a:pt x="682625" y="2501900"/>
                </a:lnTo>
                <a:lnTo>
                  <a:pt x="628650" y="2492375"/>
                </a:lnTo>
                <a:lnTo>
                  <a:pt x="577850" y="2476500"/>
                </a:lnTo>
                <a:lnTo>
                  <a:pt x="530225" y="2457450"/>
                </a:lnTo>
                <a:lnTo>
                  <a:pt x="482600" y="2432050"/>
                </a:lnTo>
                <a:lnTo>
                  <a:pt x="438150" y="2406650"/>
                </a:lnTo>
                <a:lnTo>
                  <a:pt x="396875" y="2374900"/>
                </a:lnTo>
                <a:lnTo>
                  <a:pt x="358775" y="2339975"/>
                </a:lnTo>
                <a:lnTo>
                  <a:pt x="323850" y="2305050"/>
                </a:lnTo>
                <a:lnTo>
                  <a:pt x="288925" y="2263775"/>
                </a:lnTo>
                <a:lnTo>
                  <a:pt x="260350" y="2222500"/>
                </a:lnTo>
                <a:lnTo>
                  <a:pt x="231775" y="2174875"/>
                </a:lnTo>
                <a:lnTo>
                  <a:pt x="209550" y="2130425"/>
                </a:lnTo>
                <a:lnTo>
                  <a:pt x="190500" y="2079625"/>
                </a:lnTo>
                <a:lnTo>
                  <a:pt x="177800" y="2028825"/>
                </a:lnTo>
                <a:lnTo>
                  <a:pt x="139700" y="2006600"/>
                </a:lnTo>
                <a:lnTo>
                  <a:pt x="104775" y="1984375"/>
                </a:lnTo>
                <a:lnTo>
                  <a:pt x="73025" y="1952625"/>
                </a:lnTo>
                <a:lnTo>
                  <a:pt x="47625" y="1920875"/>
                </a:lnTo>
                <a:lnTo>
                  <a:pt x="28575" y="1882775"/>
                </a:lnTo>
                <a:lnTo>
                  <a:pt x="12700" y="1844675"/>
                </a:lnTo>
                <a:lnTo>
                  <a:pt x="3175" y="1803400"/>
                </a:lnTo>
                <a:lnTo>
                  <a:pt x="0" y="1758950"/>
                </a:lnTo>
                <a:lnTo>
                  <a:pt x="0" y="1657350"/>
                </a:lnTo>
                <a:lnTo>
                  <a:pt x="0" y="1622425"/>
                </a:lnTo>
                <a:lnTo>
                  <a:pt x="6350" y="1590675"/>
                </a:lnTo>
                <a:lnTo>
                  <a:pt x="15875" y="1555750"/>
                </a:lnTo>
                <a:lnTo>
                  <a:pt x="28575" y="1527175"/>
                </a:lnTo>
                <a:lnTo>
                  <a:pt x="28575" y="1241425"/>
                </a:lnTo>
                <a:lnTo>
                  <a:pt x="31750" y="1200150"/>
                </a:lnTo>
                <a:lnTo>
                  <a:pt x="34925" y="1158875"/>
                </a:lnTo>
                <a:lnTo>
                  <a:pt x="44450" y="1117600"/>
                </a:lnTo>
                <a:lnTo>
                  <a:pt x="53975" y="1076325"/>
                </a:lnTo>
                <a:lnTo>
                  <a:pt x="66675" y="1041400"/>
                </a:lnTo>
                <a:lnTo>
                  <a:pt x="82550" y="1006475"/>
                </a:lnTo>
                <a:lnTo>
                  <a:pt x="98425" y="974725"/>
                </a:lnTo>
                <a:lnTo>
                  <a:pt x="117475" y="942975"/>
                </a:lnTo>
                <a:lnTo>
                  <a:pt x="139700" y="911225"/>
                </a:lnTo>
                <a:lnTo>
                  <a:pt x="161925" y="882650"/>
                </a:lnTo>
                <a:lnTo>
                  <a:pt x="187325" y="857250"/>
                </a:lnTo>
                <a:lnTo>
                  <a:pt x="212725" y="831850"/>
                </a:lnTo>
                <a:lnTo>
                  <a:pt x="241300" y="806450"/>
                </a:lnTo>
                <a:lnTo>
                  <a:pt x="269875" y="784225"/>
                </a:lnTo>
                <a:lnTo>
                  <a:pt x="301625" y="765175"/>
                </a:lnTo>
                <a:lnTo>
                  <a:pt x="333375" y="746125"/>
                </a:lnTo>
                <a:lnTo>
                  <a:pt x="368300" y="730250"/>
                </a:lnTo>
                <a:lnTo>
                  <a:pt x="403225" y="717550"/>
                </a:lnTo>
                <a:lnTo>
                  <a:pt x="438150" y="704850"/>
                </a:lnTo>
                <a:lnTo>
                  <a:pt x="473075" y="695325"/>
                </a:lnTo>
                <a:lnTo>
                  <a:pt x="473075" y="644525"/>
                </a:lnTo>
                <a:lnTo>
                  <a:pt x="473075" y="628650"/>
                </a:lnTo>
                <a:lnTo>
                  <a:pt x="476250" y="577850"/>
                </a:lnTo>
                <a:lnTo>
                  <a:pt x="476250" y="574675"/>
                </a:lnTo>
                <a:lnTo>
                  <a:pt x="476250" y="520700"/>
                </a:lnTo>
                <a:lnTo>
                  <a:pt x="482600" y="460375"/>
                </a:lnTo>
                <a:lnTo>
                  <a:pt x="488950" y="428625"/>
                </a:lnTo>
                <a:lnTo>
                  <a:pt x="495300" y="396875"/>
                </a:lnTo>
                <a:lnTo>
                  <a:pt x="504825" y="368300"/>
                </a:lnTo>
                <a:lnTo>
                  <a:pt x="520700" y="336550"/>
                </a:lnTo>
                <a:lnTo>
                  <a:pt x="536575" y="301625"/>
                </a:lnTo>
                <a:lnTo>
                  <a:pt x="555625" y="263525"/>
                </a:lnTo>
                <a:lnTo>
                  <a:pt x="577850" y="231775"/>
                </a:lnTo>
                <a:lnTo>
                  <a:pt x="603250" y="200025"/>
                </a:lnTo>
                <a:lnTo>
                  <a:pt x="628650" y="168275"/>
                </a:lnTo>
                <a:lnTo>
                  <a:pt x="657225" y="142875"/>
                </a:lnTo>
                <a:lnTo>
                  <a:pt x="688975" y="117475"/>
                </a:lnTo>
                <a:lnTo>
                  <a:pt x="720725" y="92075"/>
                </a:lnTo>
                <a:lnTo>
                  <a:pt x="755650" y="73025"/>
                </a:lnTo>
                <a:lnTo>
                  <a:pt x="790575" y="53975"/>
                </a:lnTo>
                <a:lnTo>
                  <a:pt x="825500" y="38100"/>
                </a:lnTo>
                <a:lnTo>
                  <a:pt x="863600" y="25400"/>
                </a:lnTo>
                <a:lnTo>
                  <a:pt x="901700" y="15875"/>
                </a:lnTo>
                <a:lnTo>
                  <a:pt x="942975" y="6350"/>
                </a:lnTo>
                <a:lnTo>
                  <a:pt x="984250" y="31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en-US" sz="1350"/>
          </a:p>
        </p:txBody>
      </p:sp>
      <p:pic>
        <p:nvPicPr>
          <p:cNvPr id="11" name="Picture 10"/>
          <p:cNvPicPr>
            <a:picLocks noChangeAspect="1"/>
          </p:cNvPicPr>
          <p:nvPr/>
        </p:nvPicPr>
        <p:blipFill>
          <a:blip r:embed="rId3"/>
          <a:stretch>
            <a:fillRect/>
          </a:stretch>
        </p:blipFill>
        <p:spPr>
          <a:xfrm>
            <a:off x="-47625" y="466992"/>
            <a:ext cx="1847850" cy="1784131"/>
          </a:xfrm>
          <a:prstGeom prst="rect">
            <a:avLst/>
          </a:prstGeom>
        </p:spPr>
      </p:pic>
      <p:sp>
        <p:nvSpPr>
          <p:cNvPr id="12" name="TextBox 11"/>
          <p:cNvSpPr txBox="1"/>
          <p:nvPr/>
        </p:nvSpPr>
        <p:spPr>
          <a:xfrm>
            <a:off x="-405552" y="1026988"/>
            <a:ext cx="2563703" cy="646331"/>
          </a:xfrm>
          <a:prstGeom prst="rect">
            <a:avLst/>
          </a:prstGeom>
          <a:noFill/>
        </p:spPr>
        <p:txBody>
          <a:bodyPr wrap="square" rtlCol="0">
            <a:spAutoFit/>
          </a:bodyPr>
          <a:lstStyle/>
          <a:p>
            <a:pPr algn="ctr"/>
            <a:r>
              <a:rPr lang="en-US" b="1" dirty="0"/>
              <a:t>STOP</a:t>
            </a:r>
          </a:p>
          <a:p>
            <a:pPr algn="ctr"/>
            <a:r>
              <a:rPr lang="en-US" dirty="0"/>
              <a:t>for a Video</a:t>
            </a:r>
          </a:p>
        </p:txBody>
      </p:sp>
    </p:spTree>
    <p:extLst>
      <p:ext uri="{BB962C8B-B14F-4D97-AF65-F5344CB8AC3E}">
        <p14:creationId xmlns:p14="http://schemas.microsoft.com/office/powerpoint/2010/main" val="984414182"/>
      </p:ext>
    </p:extLst>
  </p:cSld>
  <p:clrMapOvr>
    <a:masterClrMapping/>
  </p:clrMapOvr>
</p:sld>
</file>

<file path=ppt/theme/theme1.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1918</TotalTime>
  <Words>2702</Words>
  <Application>Microsoft Office PowerPoint</Application>
  <PresentationFormat>On-screen Show (4:3)</PresentationFormat>
  <Paragraphs>335</Paragraphs>
  <Slides>42</Slides>
  <Notes>21</Notes>
  <HiddenSlides>0</HiddenSlides>
  <MMClips>0</MMClips>
  <ScaleCrop>false</ScaleCrop>
  <HeadingPairs>
    <vt:vector size="6" baseType="variant">
      <vt:variant>
        <vt:lpstr>Fonts Used</vt:lpstr>
      </vt:variant>
      <vt:variant>
        <vt:i4>3</vt:i4>
      </vt:variant>
      <vt:variant>
        <vt:lpstr>Theme</vt:lpstr>
      </vt:variant>
      <vt:variant>
        <vt:i4>1</vt:i4>
      </vt:variant>
      <vt:variant>
        <vt:lpstr>Slide Titles</vt:lpstr>
      </vt:variant>
      <vt:variant>
        <vt:i4>42</vt:i4>
      </vt:variant>
    </vt:vector>
  </HeadingPairs>
  <TitlesOfParts>
    <vt:vector size="46" baseType="lpstr">
      <vt:lpstr>Arial</vt:lpstr>
      <vt:lpstr>Calibri</vt:lpstr>
      <vt:lpstr>Calibri Light</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truth about drugs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Prescription drugs kill one person every 19 minutes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PresenterMedia.com</dc:creator>
  <cp:lastModifiedBy>Cindy Olexsa</cp:lastModifiedBy>
  <cp:revision>121</cp:revision>
  <dcterms:created xsi:type="dcterms:W3CDTF">2015-07-13T20:22:46Z</dcterms:created>
  <dcterms:modified xsi:type="dcterms:W3CDTF">2024-04-22T17:31:43Z</dcterms:modified>
</cp:coreProperties>
</file>